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7.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8.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0.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21.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22.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notesSlides/notesSlide23.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notesSlides/notesSlide24.xml" ContentType="application/vnd.openxmlformats-officedocument.presentationml.notesSlide+xml"/>
  <Override PartName="/ppt/charts/chart11.xml" ContentType="application/vnd.openxmlformats-officedocument.drawingml.chart+xml"/>
  <Override PartName="/ppt/drawings/drawing1.xml" ContentType="application/vnd.openxmlformats-officedocument.drawingml.chartshape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12.xml" ContentType="application/vnd.openxmlformats-officedocument.drawingml.chart+xml"/>
  <Override PartName="/ppt/charts/style1.xml" ContentType="application/vnd.ms-office.chartstyle+xml"/>
  <Override PartName="/ppt/charts/colors1.xml" ContentType="application/vnd.ms-office.chartcolorstyle+xml"/>
  <Override PartName="/ppt/charts/chart13.xml" ContentType="application/vnd.openxmlformats-officedocument.drawingml.chart+xml"/>
  <Override PartName="/ppt/charts/style2.xml" ContentType="application/vnd.ms-office.chartstyle+xml"/>
  <Override PartName="/ppt/charts/colors2.xml" ContentType="application/vnd.ms-office.chartcolorstyle+xml"/>
  <Override PartName="/ppt/charts/chart14.xml" ContentType="application/vnd.openxmlformats-officedocument.drawingml.chart+xml"/>
  <Override PartName="/ppt/charts/style3.xml" ContentType="application/vnd.ms-office.chartstyle+xml"/>
  <Override PartName="/ppt/charts/colors3.xml" ContentType="application/vnd.ms-office.chartcolorstyle+xml"/>
  <Override PartName="/ppt/tags/tag1.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15.xml" ContentType="application/vnd.openxmlformats-officedocument.drawingml.chart+xml"/>
  <Override PartName="/ppt/charts/chart16.xml" ContentType="application/vnd.openxmlformats-officedocument.drawingml.chart+xml"/>
  <Override PartName="/ppt/theme/themeOverride1.xml" ContentType="application/vnd.openxmlformats-officedocument.themeOverride+xml"/>
  <Override PartName="/ppt/drawings/drawing2.xml" ContentType="application/vnd.openxmlformats-officedocument.drawingml.chartshapes+xml"/>
  <Override PartName="/ppt/charts/chart17.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8.xml" ContentType="application/vnd.openxmlformats-officedocument.presentationml.notesSlide+xml"/>
  <Override PartName="/ppt/charts/chart18.xml" ContentType="application/vnd.openxmlformats-officedocument.drawingml.chart+xml"/>
  <Override PartName="/ppt/charts/style5.xml" ContentType="application/vnd.ms-office.chartstyle+xml"/>
  <Override PartName="/ppt/charts/colors5.xml" ContentType="application/vnd.ms-office.chartcolorstyle+xml"/>
  <Override PartName="/ppt/charts/chart19.xml" ContentType="application/vnd.openxmlformats-officedocument.drawingml.chart+xml"/>
  <Override PartName="/ppt/charts/chart20.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9.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50.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charts/style8.xml" ContentType="application/vnd.ms-office.chartstyle+xml"/>
  <Override PartName="/ppt/charts/colors8.xml" ContentType="application/vnd.ms-office.chartcolorstyle+xml"/>
  <Override PartName="/ppt/charts/chart25.xml" ContentType="application/vnd.openxmlformats-officedocument.drawingml.chart+xml"/>
  <Override PartName="/ppt/charts/chart26.xml" ContentType="application/vnd.openxmlformats-officedocument.drawingml.chart+xml"/>
  <Override PartName="/ppt/notesSlides/notesSlide51.xml" ContentType="application/vnd.openxmlformats-officedocument.presentationml.notesSlide+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28.xml" ContentType="application/vnd.openxmlformats-officedocument.drawingml.chart+xml"/>
  <Override PartName="/ppt/theme/themeOverride2.xml" ContentType="application/vnd.openxmlformats-officedocument.themeOverride+xml"/>
  <Override PartName="/ppt/drawings/drawing3.xml" ContentType="application/vnd.openxmlformats-officedocument.drawingml.chartshapes+xml"/>
  <Override PartName="/ppt/notesSlides/notesSlide54.xml" ContentType="application/vnd.openxmlformats-officedocument.presentationml.notesSlide+xml"/>
  <Override PartName="/ppt/charts/chart29.xml" ContentType="application/vnd.openxmlformats-officedocument.drawingml.chart+xml"/>
  <Override PartName="/ppt/theme/themeOverride3.xml" ContentType="application/vnd.openxmlformats-officedocument.themeOverride+xml"/>
  <Override PartName="/ppt/drawings/drawing4.xml" ContentType="application/vnd.openxmlformats-officedocument.drawingml.chartshapes+xml"/>
  <Override PartName="/ppt/charts/chart30.xml" ContentType="application/vnd.openxmlformats-officedocument.drawingml.chart+xml"/>
  <Override PartName="/ppt/drawings/drawing5.xml" ContentType="application/vnd.openxmlformats-officedocument.drawingml.chartshapes+xml"/>
  <Override PartName="/ppt/charts/chart31.xml" ContentType="application/vnd.openxmlformats-officedocument.drawingml.chart+xml"/>
  <Override PartName="/ppt/charts/chart32.xml" ContentType="application/vnd.openxmlformats-officedocument.drawingml.chart+xml"/>
  <Override PartName="/ppt/notesSlides/notesSlide55.xml" ContentType="application/vnd.openxmlformats-officedocument.presentationml.notesSlide+xml"/>
  <Override PartName="/ppt/charts/chart33.xml" ContentType="application/vnd.openxmlformats-officedocument.drawingml.chart+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4"/>
    <p:sldMasterId id="2147483705" r:id="rId5"/>
    <p:sldMasterId id="2147483717" r:id="rId6"/>
    <p:sldMasterId id="2147483744" r:id="rId7"/>
    <p:sldMasterId id="2147483773" r:id="rId8"/>
    <p:sldMasterId id="2147483759" r:id="rId9"/>
    <p:sldMasterId id="2147483782" r:id="rId10"/>
    <p:sldMasterId id="2147483819" r:id="rId11"/>
    <p:sldMasterId id="2147483837" r:id="rId12"/>
  </p:sldMasterIdLst>
  <p:notesMasterIdLst>
    <p:notesMasterId r:id="rId80"/>
  </p:notesMasterIdLst>
  <p:handoutMasterIdLst>
    <p:handoutMasterId r:id="rId81"/>
  </p:handoutMasterIdLst>
  <p:sldIdLst>
    <p:sldId id="257" r:id="rId13"/>
    <p:sldId id="388" r:id="rId14"/>
    <p:sldId id="263" r:id="rId15"/>
    <p:sldId id="387" r:id="rId16"/>
    <p:sldId id="369" r:id="rId17"/>
    <p:sldId id="1500" r:id="rId18"/>
    <p:sldId id="1498" r:id="rId19"/>
    <p:sldId id="1424" r:id="rId20"/>
    <p:sldId id="1395" r:id="rId21"/>
    <p:sldId id="1497" r:id="rId22"/>
    <p:sldId id="1496" r:id="rId23"/>
    <p:sldId id="1495" r:id="rId24"/>
    <p:sldId id="1414" r:id="rId25"/>
    <p:sldId id="1493" r:id="rId26"/>
    <p:sldId id="1499" r:id="rId27"/>
    <p:sldId id="1494" r:id="rId28"/>
    <p:sldId id="1415" r:id="rId29"/>
    <p:sldId id="1410" r:id="rId30"/>
    <p:sldId id="1000" r:id="rId31"/>
    <p:sldId id="1001" r:id="rId32"/>
    <p:sldId id="1002" r:id="rId33"/>
    <p:sldId id="1003" r:id="rId34"/>
    <p:sldId id="1004" r:id="rId35"/>
    <p:sldId id="1501" r:id="rId36"/>
    <p:sldId id="1405" r:id="rId37"/>
    <p:sldId id="1409" r:id="rId38"/>
    <p:sldId id="1445" r:id="rId39"/>
    <p:sldId id="1510" r:id="rId40"/>
    <p:sldId id="1250" r:id="rId41"/>
    <p:sldId id="1511" r:id="rId42"/>
    <p:sldId id="1508" r:id="rId43"/>
    <p:sldId id="1466" r:id="rId44"/>
    <p:sldId id="1399" r:id="rId45"/>
    <p:sldId id="1380" r:id="rId46"/>
    <p:sldId id="1356" r:id="rId47"/>
    <p:sldId id="1502" r:id="rId48"/>
    <p:sldId id="259" r:id="rId49"/>
    <p:sldId id="1503" r:id="rId50"/>
    <p:sldId id="1385" r:id="rId51"/>
    <p:sldId id="1504" r:id="rId52"/>
    <p:sldId id="1460" r:id="rId53"/>
    <p:sldId id="1458" r:id="rId54"/>
    <p:sldId id="1505" r:id="rId55"/>
    <p:sldId id="1506" r:id="rId56"/>
    <p:sldId id="1431" r:id="rId57"/>
    <p:sldId id="1483" r:id="rId58"/>
    <p:sldId id="258" r:id="rId59"/>
    <p:sldId id="1367" r:id="rId60"/>
    <p:sldId id="1512" r:id="rId61"/>
    <p:sldId id="270" r:id="rId62"/>
    <p:sldId id="274" r:id="rId63"/>
    <p:sldId id="275" r:id="rId64"/>
    <p:sldId id="380" r:id="rId65"/>
    <p:sldId id="279" r:id="rId66"/>
    <p:sldId id="339" r:id="rId67"/>
    <p:sldId id="381" r:id="rId68"/>
    <p:sldId id="1486" r:id="rId69"/>
    <p:sldId id="1485" r:id="rId70"/>
    <p:sldId id="1488" r:id="rId71"/>
    <p:sldId id="378" r:id="rId72"/>
    <p:sldId id="376" r:id="rId73"/>
    <p:sldId id="377" r:id="rId74"/>
    <p:sldId id="386" r:id="rId75"/>
    <p:sldId id="361" r:id="rId76"/>
    <p:sldId id="1432" r:id="rId77"/>
    <p:sldId id="1477" r:id="rId78"/>
    <p:sldId id="1470" r:id="rId79"/>
  </p:sldIdLst>
  <p:sldSz cx="9144000" cy="6858000" type="screen4x3"/>
  <p:notesSz cx="7077075" cy="9028113"/>
  <p:embeddedFontLst>
    <p:embeddedFont>
      <p:font typeface="MS PGothic" panose="020B0600070205080204" pitchFamily="34" charset="-128"/>
      <p:regular r:id="rId82"/>
    </p:embeddedFont>
    <p:embeddedFont>
      <p:font typeface="MS PGothic" panose="020B0600070205080204" pitchFamily="34" charset="-128"/>
      <p:regular r:id="rId82"/>
    </p:embeddedFont>
    <p:embeddedFont>
      <p:font typeface="SimSun" panose="02010600030101010101" pitchFamily="2" charset="-122"/>
      <p:regular r:id="rId83"/>
    </p:embeddedFont>
    <p:embeddedFont>
      <p:font typeface="Angsana New" panose="02020603050405020304" pitchFamily="18" charset="-34"/>
      <p:regular r:id="rId84"/>
      <p:bold r:id="rId85"/>
      <p:italic r:id="rId86"/>
      <p:boldItalic r:id="rId87"/>
    </p:embeddedFont>
    <p:embeddedFont>
      <p:font typeface="Arial Black" panose="020B0A04020102020204" pitchFamily="34" charset="0"/>
      <p:bold r:id="rId88"/>
    </p:embeddedFont>
    <p:embeddedFont>
      <p:font typeface="Arial Narrow" panose="020B0606020202030204" pitchFamily="34" charset="0"/>
      <p:regular r:id="rId89"/>
      <p:bold r:id="rId90"/>
      <p:italic r:id="rId91"/>
      <p:boldItalic r:id="rId92"/>
    </p:embeddedFont>
    <p:embeddedFont>
      <p:font typeface="Calibri" panose="020F0502020204030204" pitchFamily="34" charset="0"/>
      <p:regular r:id="rId93"/>
      <p:bold r:id="rId94"/>
      <p:italic r:id="rId95"/>
      <p:boldItalic r:id="rId96"/>
    </p:embeddedFont>
    <p:embeddedFont>
      <p:font typeface="Cambria Math" panose="02040503050406030204" pitchFamily="18" charset="0"/>
      <p:regular r:id="rId97"/>
    </p:embeddedFont>
    <p:embeddedFont>
      <p:font typeface="Cordia New" panose="020B0304020202020204" pitchFamily="34" charset="-34"/>
      <p:regular r:id="rId98"/>
      <p:bold r:id="rId99"/>
      <p:italic r:id="rId100"/>
      <p:boldItalic r:id="rId101"/>
    </p:embeddedFont>
    <p:embeddedFont>
      <p:font typeface="KodchiangUPC" panose="02020603050405020304" pitchFamily="18" charset="-34"/>
      <p:regular r:id="rId102"/>
      <p:bold r:id="rId103"/>
      <p:italic r:id="rId104"/>
      <p:boldItalic r:id="rId10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off Smith" initials="GS" lastIdx="1" clrIdx="0">
    <p:extLst>
      <p:ext uri="{19B8F6BF-5375-455C-9EA6-DF929625EA0E}">
        <p15:presenceInfo xmlns:p15="http://schemas.microsoft.com/office/powerpoint/2012/main" userId="Geoff Smit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D1F0"/>
    <a:srgbClr val="CC0000"/>
    <a:srgbClr val="3333CC"/>
    <a:srgbClr val="17355B"/>
    <a:srgbClr val="222268"/>
    <a:srgbClr val="FF6600"/>
    <a:srgbClr val="990033"/>
    <a:srgbClr val="A6A6A6"/>
    <a:srgbClr val="9F9FFF"/>
    <a:srgbClr val="A4A6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36" autoAdjust="0"/>
    <p:restoredTop sz="65212" autoAdjust="0"/>
  </p:normalViewPr>
  <p:slideViewPr>
    <p:cSldViewPr snapToGrid="0">
      <p:cViewPr varScale="1">
        <p:scale>
          <a:sx n="68" d="100"/>
          <a:sy n="68" d="100"/>
        </p:scale>
        <p:origin x="1278"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font" Target="fonts/font3.fntdata"/><Relationship Id="rId89" Type="http://schemas.openxmlformats.org/officeDocument/2006/relationships/font" Target="fonts/font8.fntdata"/><Relationship Id="rId16" Type="http://schemas.openxmlformats.org/officeDocument/2006/relationships/slide" Target="slides/slide4.xml"/><Relationship Id="rId107" Type="http://schemas.openxmlformats.org/officeDocument/2006/relationships/presProps" Target="presProps.xml"/><Relationship Id="rId11" Type="http://schemas.openxmlformats.org/officeDocument/2006/relationships/slideMaster" Target="slideMasters/slideMaster8.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font" Target="fonts/font21.fntdata"/><Relationship Id="rId5" Type="http://schemas.openxmlformats.org/officeDocument/2006/relationships/slideMaster" Target="slideMasters/slideMaster2.xml"/><Relationship Id="rId90" Type="http://schemas.openxmlformats.org/officeDocument/2006/relationships/font" Target="fonts/font9.fntdata"/><Relationship Id="rId95" Type="http://schemas.openxmlformats.org/officeDocument/2006/relationships/font" Target="fonts/font14.fntdata"/><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80" Type="http://schemas.openxmlformats.org/officeDocument/2006/relationships/notesMaster" Target="notesMasters/notesMaster1.xml"/><Relationship Id="rId85" Type="http://schemas.openxmlformats.org/officeDocument/2006/relationships/font" Target="fonts/font4.fntdata"/><Relationship Id="rId12" Type="http://schemas.openxmlformats.org/officeDocument/2006/relationships/slideMaster" Target="slideMasters/slideMaster9.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font" Target="fonts/font22.fntdata"/><Relationship Id="rId108" Type="http://schemas.openxmlformats.org/officeDocument/2006/relationships/viewProps" Target="viewProps.xml"/><Relationship Id="rId54" Type="http://schemas.openxmlformats.org/officeDocument/2006/relationships/slide" Target="slides/slide42.xml"/><Relationship Id="rId70" Type="http://schemas.openxmlformats.org/officeDocument/2006/relationships/slide" Target="slides/slide58.xml"/><Relationship Id="rId75" Type="http://schemas.openxmlformats.org/officeDocument/2006/relationships/slide" Target="slides/slide63.xml"/><Relationship Id="rId91" Type="http://schemas.openxmlformats.org/officeDocument/2006/relationships/font" Target="fonts/font10.fntdata"/><Relationship Id="rId96" Type="http://schemas.openxmlformats.org/officeDocument/2006/relationships/font" Target="fonts/font15.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commentAuthors" Target="commentAuthors.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handoutMaster" Target="handoutMasters/handoutMaster1.xml"/><Relationship Id="rId86" Type="http://schemas.openxmlformats.org/officeDocument/2006/relationships/font" Target="fonts/font5.fntdata"/><Relationship Id="rId94" Type="http://schemas.openxmlformats.org/officeDocument/2006/relationships/font" Target="fonts/font13.fntdata"/><Relationship Id="rId99" Type="http://schemas.openxmlformats.org/officeDocument/2006/relationships/font" Target="fonts/font18.fntdata"/><Relationship Id="rId101" Type="http://schemas.openxmlformats.org/officeDocument/2006/relationships/font" Target="fonts/font20.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theme" Target="theme/theme1.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font" Target="fonts/font16.fntdata"/><Relationship Id="rId104" Type="http://schemas.openxmlformats.org/officeDocument/2006/relationships/font" Target="fonts/font23.fntdata"/><Relationship Id="rId7" Type="http://schemas.openxmlformats.org/officeDocument/2006/relationships/slideMaster" Target="slideMasters/slideMaster4.xml"/><Relationship Id="rId71" Type="http://schemas.openxmlformats.org/officeDocument/2006/relationships/slide" Target="slides/slide59.xml"/><Relationship Id="rId92" Type="http://schemas.openxmlformats.org/officeDocument/2006/relationships/font" Target="fonts/font11.fntdata"/><Relationship Id="rId2" Type="http://schemas.openxmlformats.org/officeDocument/2006/relationships/customXml" Target="../customXml/item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font" Target="fonts/font6.fntdata"/><Relationship Id="rId110" Type="http://schemas.openxmlformats.org/officeDocument/2006/relationships/tableStyles" Target="tableStyles.xml"/><Relationship Id="rId61" Type="http://schemas.openxmlformats.org/officeDocument/2006/relationships/slide" Target="slides/slide49.xml"/><Relationship Id="rId82" Type="http://schemas.openxmlformats.org/officeDocument/2006/relationships/font" Target="fonts/font1.fntdata"/><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font" Target="fonts/font19.fntdata"/><Relationship Id="rId105" Type="http://schemas.openxmlformats.org/officeDocument/2006/relationships/font" Target="fonts/font24.fntdata"/><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font" Target="fonts/font12.fntdata"/><Relationship Id="rId98" Type="http://schemas.openxmlformats.org/officeDocument/2006/relationships/font" Target="fonts/font17.fntdata"/><Relationship Id="rId3" Type="http://schemas.openxmlformats.org/officeDocument/2006/relationships/customXml" Target="../customXml/item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font" Target="fonts/font2.fntdata"/><Relationship Id="rId88" Type="http://schemas.openxmlformats.org/officeDocument/2006/relationships/font" Target="fonts/font7.fntdata"/><Relationship Id="rId11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off Smith" userId="1646d3af-ca85-4954-8ccc-36d73e23c818" providerId="ADAL" clId="{DC2738C0-1416-4034-80CA-AFC06F722B81}"/>
    <pc:docChg chg="undo custSel addSld delSld modSld">
      <pc:chgData name="Geoff Smith" userId="1646d3af-ca85-4954-8ccc-36d73e23c818" providerId="ADAL" clId="{DC2738C0-1416-4034-80CA-AFC06F722B81}" dt="2020-10-23T13:29:22.990" v="211" actId="478"/>
      <pc:docMkLst>
        <pc:docMk/>
      </pc:docMkLst>
      <pc:sldChg chg="modNotesTx">
        <pc:chgData name="Geoff Smith" userId="1646d3af-ca85-4954-8ccc-36d73e23c818" providerId="ADAL" clId="{DC2738C0-1416-4034-80CA-AFC06F722B81}" dt="2020-10-23T12:36:25.329" v="175" actId="20577"/>
        <pc:sldMkLst>
          <pc:docMk/>
          <pc:sldMk cId="616291355" sldId="257"/>
        </pc:sldMkLst>
      </pc:sldChg>
      <pc:sldChg chg="del">
        <pc:chgData name="Geoff Smith" userId="1646d3af-ca85-4954-8ccc-36d73e23c818" providerId="ADAL" clId="{DC2738C0-1416-4034-80CA-AFC06F722B81}" dt="2020-10-23T11:56:28.413" v="7" actId="2696"/>
        <pc:sldMkLst>
          <pc:docMk/>
          <pc:sldMk cId="588977314" sldId="259"/>
        </pc:sldMkLst>
      </pc:sldChg>
      <pc:sldChg chg="del">
        <pc:chgData name="Geoff Smith" userId="1646d3af-ca85-4954-8ccc-36d73e23c818" providerId="ADAL" clId="{DC2738C0-1416-4034-80CA-AFC06F722B81}" dt="2020-10-23T12:18:11.218" v="168" actId="2696"/>
        <pc:sldMkLst>
          <pc:docMk/>
          <pc:sldMk cId="2758546432" sldId="897"/>
        </pc:sldMkLst>
      </pc:sldChg>
      <pc:sldChg chg="del modNotesTx">
        <pc:chgData name="Geoff Smith" userId="1646d3af-ca85-4954-8ccc-36d73e23c818" providerId="ADAL" clId="{DC2738C0-1416-4034-80CA-AFC06F722B81}" dt="2020-10-23T11:58:51.896" v="17" actId="20577"/>
        <pc:sldMkLst>
          <pc:docMk/>
          <pc:sldMk cId="412370909" sldId="1250"/>
        </pc:sldMkLst>
      </pc:sldChg>
      <pc:sldChg chg="del">
        <pc:chgData name="Geoff Smith" userId="1646d3af-ca85-4954-8ccc-36d73e23c818" providerId="ADAL" clId="{DC2738C0-1416-4034-80CA-AFC06F722B81}" dt="2020-10-23T11:56:28.315" v="5" actId="2696"/>
        <pc:sldMkLst>
          <pc:docMk/>
          <pc:sldMk cId="591576350" sldId="1356"/>
        </pc:sldMkLst>
      </pc:sldChg>
      <pc:sldChg chg="addSp modSp add modAnim">
        <pc:chgData name="Geoff Smith" userId="1646d3af-ca85-4954-8ccc-36d73e23c818" providerId="ADAL" clId="{DC2738C0-1416-4034-80CA-AFC06F722B81}" dt="2020-10-23T13:28:33.172" v="178"/>
        <pc:sldMkLst>
          <pc:docMk/>
          <pc:sldMk cId="1347573807" sldId="1367"/>
        </pc:sldMkLst>
        <pc:grpChg chg="mod">
          <ac:chgData name="Geoff Smith" userId="1646d3af-ca85-4954-8ccc-36d73e23c818" providerId="ADAL" clId="{DC2738C0-1416-4034-80CA-AFC06F722B81}" dt="2020-10-23T13:28:24.075" v="176" actId="164"/>
          <ac:grpSpMkLst>
            <pc:docMk/>
            <pc:sldMk cId="1347573807" sldId="1367"/>
            <ac:grpSpMk id="14" creationId="{17CEBF1A-FFCF-441B-9FF0-C44D94939529}"/>
          </ac:grpSpMkLst>
        </pc:grpChg>
        <pc:grpChg chg="add mod">
          <ac:chgData name="Geoff Smith" userId="1646d3af-ca85-4954-8ccc-36d73e23c818" providerId="ADAL" clId="{DC2738C0-1416-4034-80CA-AFC06F722B81}" dt="2020-10-23T13:28:24.075" v="176" actId="164"/>
          <ac:grpSpMkLst>
            <pc:docMk/>
            <pc:sldMk cId="1347573807" sldId="1367"/>
            <ac:grpSpMk id="22" creationId="{D2C8E39F-6901-47C6-BC3D-B296410D9B9D}"/>
          </ac:grpSpMkLst>
        </pc:grpChg>
        <pc:picChg chg="mod">
          <ac:chgData name="Geoff Smith" userId="1646d3af-ca85-4954-8ccc-36d73e23c818" providerId="ADAL" clId="{DC2738C0-1416-4034-80CA-AFC06F722B81}" dt="2020-10-23T13:28:24.075" v="176" actId="164"/>
          <ac:picMkLst>
            <pc:docMk/>
            <pc:sldMk cId="1347573807" sldId="1367"/>
            <ac:picMk id="26" creationId="{B16366EB-D4B7-49C9-99DB-DDF64C6C7F2D}"/>
          </ac:picMkLst>
        </pc:picChg>
      </pc:sldChg>
      <pc:sldChg chg="del">
        <pc:chgData name="Geoff Smith" userId="1646d3af-ca85-4954-8ccc-36d73e23c818" providerId="ADAL" clId="{DC2738C0-1416-4034-80CA-AFC06F722B81}" dt="2020-10-23T11:56:28.296" v="4" actId="2696"/>
        <pc:sldMkLst>
          <pc:docMk/>
          <pc:sldMk cId="3847987968" sldId="1380"/>
        </pc:sldMkLst>
      </pc:sldChg>
      <pc:sldChg chg="del">
        <pc:chgData name="Geoff Smith" userId="1646d3af-ca85-4954-8ccc-36d73e23c818" providerId="ADAL" clId="{DC2738C0-1416-4034-80CA-AFC06F722B81}" dt="2020-10-23T11:56:28.457" v="9" actId="2696"/>
        <pc:sldMkLst>
          <pc:docMk/>
          <pc:sldMk cId="1034836799" sldId="1385"/>
        </pc:sldMkLst>
      </pc:sldChg>
      <pc:sldChg chg="del">
        <pc:chgData name="Geoff Smith" userId="1646d3af-ca85-4954-8ccc-36d73e23c818" providerId="ADAL" clId="{DC2738C0-1416-4034-80CA-AFC06F722B81}" dt="2020-10-23T11:56:28.264" v="3" actId="2696"/>
        <pc:sldMkLst>
          <pc:docMk/>
          <pc:sldMk cId="93647884" sldId="1399"/>
        </pc:sldMkLst>
      </pc:sldChg>
      <pc:sldChg chg="del">
        <pc:chgData name="Geoff Smith" userId="1646d3af-ca85-4954-8ccc-36d73e23c818" providerId="ADAL" clId="{DC2738C0-1416-4034-80CA-AFC06F722B81}" dt="2020-10-23T11:56:28.587" v="16" actId="2696"/>
        <pc:sldMkLst>
          <pc:docMk/>
          <pc:sldMk cId="2301764803" sldId="1431"/>
        </pc:sldMkLst>
      </pc:sldChg>
      <pc:sldChg chg="addSp modSp del modAnim modNotesTx">
        <pc:chgData name="Geoff Smith" userId="1646d3af-ca85-4954-8ccc-36d73e23c818" providerId="ADAL" clId="{DC2738C0-1416-4034-80CA-AFC06F722B81}" dt="2020-10-23T12:09:17.337" v="97"/>
        <pc:sldMkLst>
          <pc:docMk/>
          <pc:sldMk cId="3346486064" sldId="1458"/>
        </pc:sldMkLst>
        <pc:cxnChg chg="add mod">
          <ac:chgData name="Geoff Smith" userId="1646d3af-ca85-4954-8ccc-36d73e23c818" providerId="ADAL" clId="{DC2738C0-1416-4034-80CA-AFC06F722B81}" dt="2020-10-23T12:08:56.802" v="88" actId="1035"/>
          <ac:cxnSpMkLst>
            <pc:docMk/>
            <pc:sldMk cId="3346486064" sldId="1458"/>
            <ac:cxnSpMk id="23" creationId="{D373B8A9-9149-444F-8CB4-B2078A8D4B92}"/>
          </ac:cxnSpMkLst>
        </pc:cxnChg>
      </pc:sldChg>
      <pc:sldChg chg="del">
        <pc:chgData name="Geoff Smith" userId="1646d3af-ca85-4954-8ccc-36d73e23c818" providerId="ADAL" clId="{DC2738C0-1416-4034-80CA-AFC06F722B81}" dt="2020-10-23T11:56:28.492" v="12" actId="2696"/>
        <pc:sldMkLst>
          <pc:docMk/>
          <pc:sldMk cId="4036945849" sldId="1460"/>
        </pc:sldMkLst>
      </pc:sldChg>
      <pc:sldChg chg="del modNotesTx">
        <pc:chgData name="Geoff Smith" userId="1646d3af-ca85-4954-8ccc-36d73e23c818" providerId="ADAL" clId="{DC2738C0-1416-4034-80CA-AFC06F722B81}" dt="2020-10-23T12:01:55.779" v="50" actId="20577"/>
        <pc:sldMkLst>
          <pc:docMk/>
          <pc:sldMk cId="3222469456" sldId="1466"/>
        </pc:sldMkLst>
      </pc:sldChg>
      <pc:sldChg chg="del">
        <pc:chgData name="Geoff Smith" userId="1646d3af-ca85-4954-8ccc-36d73e23c818" providerId="ADAL" clId="{DC2738C0-1416-4034-80CA-AFC06F722B81}" dt="2020-10-23T11:56:28.550" v="15" actId="2696"/>
        <pc:sldMkLst>
          <pc:docMk/>
          <pc:sldMk cId="2926678626" sldId="1479"/>
        </pc:sldMkLst>
      </pc:sldChg>
      <pc:sldChg chg="del">
        <pc:chgData name="Geoff Smith" userId="1646d3af-ca85-4954-8ccc-36d73e23c818" providerId="ADAL" clId="{DC2738C0-1416-4034-80CA-AFC06F722B81}" dt="2020-10-23T11:56:28.430" v="8" actId="2696"/>
        <pc:sldMkLst>
          <pc:docMk/>
          <pc:sldMk cId="162741578" sldId="1484"/>
        </pc:sldMkLst>
      </pc:sldChg>
      <pc:sldChg chg="del">
        <pc:chgData name="Geoff Smith" userId="1646d3af-ca85-4954-8ccc-36d73e23c818" providerId="ADAL" clId="{DC2738C0-1416-4034-80CA-AFC06F722B81}" dt="2020-10-23T11:56:28.526" v="14" actId="2696"/>
        <pc:sldMkLst>
          <pc:docMk/>
          <pc:sldMk cId="244583542" sldId="1489"/>
        </pc:sldMkLst>
      </pc:sldChg>
      <pc:sldChg chg="del">
        <pc:chgData name="Geoff Smith" userId="1646d3af-ca85-4954-8ccc-36d73e23c818" providerId="ADAL" clId="{DC2738C0-1416-4034-80CA-AFC06F722B81}" dt="2020-10-23T11:56:28.375" v="6" actId="2696"/>
        <pc:sldMkLst>
          <pc:docMk/>
          <pc:sldMk cId="2690536622" sldId="1490"/>
        </pc:sldMkLst>
      </pc:sldChg>
      <pc:sldChg chg="del">
        <pc:chgData name="Geoff Smith" userId="1646d3af-ca85-4954-8ccc-36d73e23c818" providerId="ADAL" clId="{DC2738C0-1416-4034-80CA-AFC06F722B81}" dt="2020-10-23T11:56:28.473" v="10" actId="2696"/>
        <pc:sldMkLst>
          <pc:docMk/>
          <pc:sldMk cId="4162142669" sldId="1491"/>
        </pc:sldMkLst>
      </pc:sldChg>
      <pc:sldChg chg="modNotesTx">
        <pc:chgData name="Geoff Smith" userId="1646d3af-ca85-4954-8ccc-36d73e23c818" providerId="ADAL" clId="{DC2738C0-1416-4034-80CA-AFC06F722B81}" dt="2020-10-23T12:05:52.450" v="85" actId="20577"/>
        <pc:sldMkLst>
          <pc:docMk/>
          <pc:sldMk cId="2690536622" sldId="1502"/>
        </pc:sldMkLst>
      </pc:sldChg>
      <pc:sldChg chg="addSp modSp modAnim modNotesTx">
        <pc:chgData name="Geoff Smith" userId="1646d3af-ca85-4954-8ccc-36d73e23c818" providerId="ADAL" clId="{DC2738C0-1416-4034-80CA-AFC06F722B81}" dt="2020-10-23T12:16:36.765" v="166" actId="20577"/>
        <pc:sldMkLst>
          <pc:docMk/>
          <pc:sldMk cId="244583542" sldId="1505"/>
        </pc:sldMkLst>
        <pc:spChg chg="add mod">
          <ac:chgData name="Geoff Smith" userId="1646d3af-ca85-4954-8ccc-36d73e23c818" providerId="ADAL" clId="{DC2738C0-1416-4034-80CA-AFC06F722B81}" dt="2020-10-23T12:14:03.281" v="136" actId="1076"/>
          <ac:spMkLst>
            <pc:docMk/>
            <pc:sldMk cId="244583542" sldId="1505"/>
            <ac:spMk id="4" creationId="{7EE1E262-71A2-4C2A-A379-6D193B08549C}"/>
          </ac:spMkLst>
        </pc:spChg>
        <pc:spChg chg="mod">
          <ac:chgData name="Geoff Smith" userId="1646d3af-ca85-4954-8ccc-36d73e23c818" providerId="ADAL" clId="{DC2738C0-1416-4034-80CA-AFC06F722B81}" dt="2020-10-23T12:15:20.001" v="142" actId="208"/>
          <ac:spMkLst>
            <pc:docMk/>
            <pc:sldMk cId="244583542" sldId="1505"/>
            <ac:spMk id="18" creationId="{00000000-0000-0000-0000-000000000000}"/>
          </ac:spMkLst>
        </pc:spChg>
        <pc:spChg chg="mod">
          <ac:chgData name="Geoff Smith" userId="1646d3af-ca85-4954-8ccc-36d73e23c818" providerId="ADAL" clId="{DC2738C0-1416-4034-80CA-AFC06F722B81}" dt="2020-10-23T12:15:24.242" v="143" actId="208"/>
          <ac:spMkLst>
            <pc:docMk/>
            <pc:sldMk cId="244583542" sldId="1505"/>
            <ac:spMk id="42" creationId="{00000000-0000-0000-0000-000000000000}"/>
          </ac:spMkLst>
        </pc:spChg>
        <pc:spChg chg="mod">
          <ac:chgData name="Geoff Smith" userId="1646d3af-ca85-4954-8ccc-36d73e23c818" providerId="ADAL" clId="{DC2738C0-1416-4034-80CA-AFC06F722B81}" dt="2020-10-23T12:15:28.122" v="144" actId="208"/>
          <ac:spMkLst>
            <pc:docMk/>
            <pc:sldMk cId="244583542" sldId="1505"/>
            <ac:spMk id="44" creationId="{00000000-0000-0000-0000-000000000000}"/>
          </ac:spMkLst>
        </pc:spChg>
        <pc:picChg chg="mod">
          <ac:chgData name="Geoff Smith" userId="1646d3af-ca85-4954-8ccc-36d73e23c818" providerId="ADAL" clId="{DC2738C0-1416-4034-80CA-AFC06F722B81}" dt="2020-10-23T12:14:57.262" v="137" actId="1076"/>
          <ac:picMkLst>
            <pc:docMk/>
            <pc:sldMk cId="244583542" sldId="1505"/>
            <ac:picMk id="26" creationId="{4E702CAF-7549-438A-A73D-E8BA0329D6AB}"/>
          </ac:picMkLst>
        </pc:picChg>
        <pc:cxnChg chg="mod">
          <ac:chgData name="Geoff Smith" userId="1646d3af-ca85-4954-8ccc-36d73e23c818" providerId="ADAL" clId="{DC2738C0-1416-4034-80CA-AFC06F722B81}" dt="2020-10-23T12:13:46.762" v="121" actId="14100"/>
          <ac:cxnSpMkLst>
            <pc:docMk/>
            <pc:sldMk cId="244583542" sldId="1505"/>
            <ac:cxnSpMk id="66" creationId="{00000000-0000-0000-0000-000000000000}"/>
          </ac:cxnSpMkLst>
        </pc:cxnChg>
      </pc:sldChg>
      <pc:sldChg chg="modAnim">
        <pc:chgData name="Geoff Smith" userId="1646d3af-ca85-4954-8ccc-36d73e23c818" providerId="ADAL" clId="{DC2738C0-1416-4034-80CA-AFC06F722B81}" dt="2020-10-23T12:01:36.215" v="24"/>
        <pc:sldMkLst>
          <pc:docMk/>
          <pc:sldMk cId="1350445655" sldId="1511"/>
        </pc:sldMkLst>
      </pc:sldChg>
      <pc:sldChg chg="delSp modSp add">
        <pc:chgData name="Geoff Smith" userId="1646d3af-ca85-4954-8ccc-36d73e23c818" providerId="ADAL" clId="{DC2738C0-1416-4034-80CA-AFC06F722B81}" dt="2020-10-23T13:29:22.990" v="211" actId="478"/>
        <pc:sldMkLst>
          <pc:docMk/>
          <pc:sldMk cId="3374483224" sldId="1512"/>
        </pc:sldMkLst>
        <pc:spChg chg="mod">
          <ac:chgData name="Geoff Smith" userId="1646d3af-ca85-4954-8ccc-36d73e23c818" providerId="ADAL" clId="{DC2738C0-1416-4034-80CA-AFC06F722B81}" dt="2020-10-23T13:29:16.959" v="210" actId="20577"/>
          <ac:spMkLst>
            <pc:docMk/>
            <pc:sldMk cId="3374483224" sldId="1512"/>
            <ac:spMk id="2" creationId="{B615FED6-D927-4EC7-B991-5FE69A00B29F}"/>
          </ac:spMkLst>
        </pc:spChg>
        <pc:spChg chg="del">
          <ac:chgData name="Geoff Smith" userId="1646d3af-ca85-4954-8ccc-36d73e23c818" providerId="ADAL" clId="{DC2738C0-1416-4034-80CA-AFC06F722B81}" dt="2020-10-23T13:29:22.990" v="211" actId="478"/>
          <ac:spMkLst>
            <pc:docMk/>
            <pc:sldMk cId="3374483224" sldId="1512"/>
            <ac:spMk id="3" creationId="{4775765E-4A9B-4ED3-A3C0-6BDB241FCC56}"/>
          </ac:spMkLst>
        </pc:spChg>
      </pc:sldChg>
      <pc:sldMasterChg chg="delSldLayout">
        <pc:chgData name="Geoff Smith" userId="1646d3af-ca85-4954-8ccc-36d73e23c818" providerId="ADAL" clId="{DC2738C0-1416-4034-80CA-AFC06F722B81}" dt="2020-10-23T11:56:28.474" v="11" actId="2696"/>
        <pc:sldMasterMkLst>
          <pc:docMk/>
          <pc:sldMasterMk cId="3174414672" sldId="2147483782"/>
        </pc:sldMasterMkLst>
        <pc:sldLayoutChg chg="del">
          <pc:chgData name="Geoff Smith" userId="1646d3af-ca85-4954-8ccc-36d73e23c818" providerId="ADAL" clId="{DC2738C0-1416-4034-80CA-AFC06F722B81}" dt="2020-10-23T11:56:28.474" v="11" actId="2696"/>
          <pc:sldLayoutMkLst>
            <pc:docMk/>
            <pc:sldMasterMk cId="3174414672" sldId="2147483782"/>
            <pc:sldLayoutMk cId="2671245191" sldId="2147483799"/>
          </pc:sldLayoutMkLst>
        </pc:sldLayoutChg>
        <pc:sldLayoutChg chg="del">
          <pc:chgData name="Geoff Smith" userId="1646d3af-ca85-4954-8ccc-36d73e23c818" providerId="ADAL" clId="{DC2738C0-1416-4034-80CA-AFC06F722B81}" dt="2020-10-23T11:56:28.223" v="1" actId="2696"/>
          <pc:sldLayoutMkLst>
            <pc:docMk/>
            <pc:sldMasterMk cId="3174414672" sldId="2147483782"/>
            <pc:sldLayoutMk cId="2055169638" sldId="2147483800"/>
          </pc:sldLayoutMkLst>
        </pc:sldLayoutChg>
      </pc:sldMaster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file:///H:\PhD\Assignment\Conference%20ppt\Plot%20used%20in%20Prague%20Conference_v2.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H:\PhD\Assignment\Conference%20ppt\Plot%20used%20in%20Prague%20Conference_v2.xlsx" TargetMode="External"/></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H:\PhD\Assignment\Conference%20ppt\Plot%20used%20in%20Prague%20Conference_v2.xlsx" TargetMode="Externa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15.xml.rels><?xml version="1.0" encoding="UTF-8" standalone="yes"?>
<Relationships xmlns="http://schemas.openxmlformats.org/package/2006/relationships"><Relationship Id="rId1" Type="http://schemas.openxmlformats.org/officeDocument/2006/relationships/oleObject" Target="file:///E:\PhD\Report\Plot%20used%20in%20Transfer%20report%20.xlsx" TargetMode="External"/></Relationships>
</file>

<file path=ppt/charts/_rels/chart16.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E:\PhD\Report\Plot%20used%20in%20Transfer%20report%20.xlsx" TargetMode="External"/><Relationship Id="rId1" Type="http://schemas.openxmlformats.org/officeDocument/2006/relationships/themeOverride" Target="../theme/themeOverride1.xml"/></Relationships>
</file>

<file path=ppt/charts/_rels/chart17.xml.rels><?xml version="1.0" encoding="UTF-8" standalone="yes"?>
<Relationships xmlns="http://schemas.openxmlformats.org/package/2006/relationships"><Relationship Id="rId3" Type="http://schemas.openxmlformats.org/officeDocument/2006/relationships/oleObject" Target="file:///E:\PhD\Experiment\2016_06_29_Full%20Shelf%20Water%20Study\281016%20(Different%20height%20from%20base)\3%20mm%20from%20base\3%20mm%20from%20base_Reheating.xlsx" TargetMode="External"/><Relationship Id="rId2" Type="http://schemas.microsoft.com/office/2011/relationships/chartColorStyle" Target="colors4.xml"/><Relationship Id="rId1" Type="http://schemas.microsoft.com/office/2011/relationships/chartStyle" Target="style4.xml"/></Relationships>
</file>

<file path=ppt/charts/_rels/chart18.xml.rels><?xml version="1.0" encoding="UTF-8" standalone="yes"?>
<Relationships xmlns="http://schemas.openxmlformats.org/package/2006/relationships"><Relationship Id="rId3" Type="http://schemas.openxmlformats.org/officeDocument/2006/relationships/oleObject" Target="file:///E:\PhD\Assignment\Conference%20ppt\Plot%20used%20in%20IWIS.xlsx" TargetMode="External"/><Relationship Id="rId2" Type="http://schemas.microsoft.com/office/2011/relationships/chartColorStyle" Target="colors5.xml"/><Relationship Id="rId1" Type="http://schemas.microsoft.com/office/2011/relationships/chartStyle" Target="style5.xml"/></Relationships>
</file>

<file path=ppt/charts/_rels/chart19.xml.rels><?xml version="1.0" encoding="UTF-8" standalone="yes"?>
<Relationships xmlns="http://schemas.openxmlformats.org/package/2006/relationships"><Relationship Id="rId1" Type="http://schemas.openxmlformats.org/officeDocument/2006/relationships/oleObject" Target="file:///E:\PhD\Assignment\Conference%20ppt\Plot%20used%20in%20IWI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PhD\Assignment\Conference%20ppt\Plot%20used%20in%20smi%202019%20Conference_v1.xlsx" TargetMode="External"/></Relationships>
</file>

<file path=ppt/charts/_rels/chart20.xml.rels><?xml version="1.0" encoding="UTF-8" standalone="yes"?>
<Relationships xmlns="http://schemas.openxmlformats.org/package/2006/relationships"><Relationship Id="rId3" Type="http://schemas.openxmlformats.org/officeDocument/2006/relationships/oleObject" Target="file:///E:\PhD\Assignment\Conference%20ppt\Plot%20used%20in%20IWIS.xlsx" TargetMode="External"/><Relationship Id="rId2" Type="http://schemas.microsoft.com/office/2011/relationships/chartColorStyle" Target="colors6.xml"/><Relationship Id="rId1" Type="http://schemas.microsoft.com/office/2011/relationships/chartStyle" Target="style6.xml"/></Relationships>
</file>

<file path=ppt/charts/_rels/chart21.xml.rels><?xml version="1.0" encoding="UTF-8" standalone="yes"?>
<Relationships xmlns="http://schemas.openxmlformats.org/package/2006/relationships"><Relationship Id="rId1" Type="http://schemas.openxmlformats.org/officeDocument/2006/relationships/oleObject" Target="file:///E:\PhD\Experiment\2017_06_15%20Dual%20electrode%20full%20shelf%20water\160817%20surrounded%20with%20water%20filled%20vial%20(%20250%20ubar)\CH1-Center%20Vial-Top%20Electrode\LyoPlot_Dual%20Electrode_160817_center%20vial_top%20electrode_CH1_250%20ubar.xlsx" TargetMode="External"/></Relationships>
</file>

<file path=ppt/charts/_rels/chart22.xml.rels><?xml version="1.0" encoding="UTF-8" standalone="yes"?>
<Relationships xmlns="http://schemas.openxmlformats.org/package/2006/relationships"><Relationship Id="rId3" Type="http://schemas.openxmlformats.org/officeDocument/2006/relationships/oleObject" Target="file:///E:\PhD\Assignment\Conference%20ppt\Plot%20used%20in%20IWIS.xlsx" TargetMode="External"/><Relationship Id="rId2" Type="http://schemas.microsoft.com/office/2011/relationships/chartColorStyle" Target="colors7.xml"/><Relationship Id="rId1" Type="http://schemas.microsoft.com/office/2011/relationships/chartStyle" Target="style7.xml"/></Relationships>
</file>

<file path=ppt/charts/_rels/chart23.xml.rels><?xml version="1.0" encoding="UTF-8" standalone="yes"?>
<Relationships xmlns="http://schemas.openxmlformats.org/package/2006/relationships"><Relationship Id="rId1" Type="http://schemas.openxmlformats.org/officeDocument/2006/relationships/oleObject" Target="file:///E:\PhD\Experiment\2017_06_15%20Dual%20electrode%20full%20shelf%20water\160817%20surrounded%20with%20water%20filled%20vial%20(%20250%20ubar)\CH1-Center%20Vial-Top%20Electrode\LyoPlot_Dual%20Electrode_160817_center%20vial_top%20electrode_CH1_250%20ubar.xlsx" TargetMode="External"/></Relationships>
</file>

<file path=ppt/charts/_rels/chart24.xml.rels><?xml version="1.0" encoding="UTF-8" standalone="yes"?>
<Relationships xmlns="http://schemas.openxmlformats.org/package/2006/relationships"><Relationship Id="rId3" Type="http://schemas.openxmlformats.org/officeDocument/2006/relationships/oleObject" Target="file:///G:\PhD\Experiment\2017_06_15%20Dual%20electrode%20full%20shelf%20water\160817%20chamber%20%20250%20ubar\CH1-Center%20Vial-Top%20Electrode\LyoPlot_Dual%20Electrode_160817_center%20vial_top%20electrode_CH1_250%20ubar.xlsx" TargetMode="External"/><Relationship Id="rId2" Type="http://schemas.microsoft.com/office/2011/relationships/chartColorStyle" Target="colors8.xml"/><Relationship Id="rId1" Type="http://schemas.microsoft.com/office/2011/relationships/chartStyle" Target="style8.xml"/></Relationships>
</file>

<file path=ppt/charts/_rels/chart25.xml.rels><?xml version="1.0" encoding="UTF-8" standalone="yes"?>
<Relationships xmlns="http://schemas.openxmlformats.org/package/2006/relationships"><Relationship Id="rId1" Type="http://schemas.openxmlformats.org/officeDocument/2006/relationships/oleObject" Target="file:///E:\PhD\Experiment\2017_06_15%20Dual%20electrode%20full%20shelf%20water\160817%20surrounded%20with%20water%20filled%20vial%20(%20250%20ubar)\CH1-Center%20Vial-Top%20Electrode\LyoPlot_Dual%20Electrode_160817_center%20vial_top%20electrode_CH1_250%20ubar.xlsx" TargetMode="External"/></Relationships>
</file>

<file path=ppt/charts/_rels/chart26.xml.rels><?xml version="1.0" encoding="UTF-8" standalone="yes"?>
<Relationships xmlns="http://schemas.openxmlformats.org/package/2006/relationships"><Relationship Id="rId1" Type="http://schemas.openxmlformats.org/officeDocument/2006/relationships/oleObject" Target="file:///E:\PhD\Calculation%20worksheet\Water%20and%20ice%20vapor%20pressure.xlsx" TargetMode="External"/></Relationships>
</file>

<file path=ppt/charts/_rels/chart27.xml.rels><?xml version="1.0" encoding="UTF-8" standalone="yes"?>
<Relationships xmlns="http://schemas.openxmlformats.org/package/2006/relationships"><Relationship Id="rId3" Type="http://schemas.openxmlformats.org/officeDocument/2006/relationships/oleObject" Target="file:///G:\PhD\Experiment\2017_06_15%20Dual%20electrode%20full%20shelf%20water\160817%20chamber%20%20250%20ubar\CH1-Center%20Vial-Top%20Electrode\LyoPlot_Dual%20Electrode_160817_center%20vial_top%20electrode_CH1_250%20ubar.xlsx" TargetMode="External"/><Relationship Id="rId2" Type="http://schemas.microsoft.com/office/2011/relationships/chartColorStyle" Target="colors9.xml"/><Relationship Id="rId1" Type="http://schemas.microsoft.com/office/2011/relationships/chartStyle" Target="style9.xml"/></Relationships>
</file>

<file path=ppt/charts/_rels/chart28.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file:///H:\PhD\Experiment\2016_11_1%20Temperature%20determination%20of%20TC\25112016\CH4\Analysis%20parameter%20and%20Arrhenius%20plot%20from%20Re-heating%20(160-190.z)%2025112016_CH4%20by%20using%20RelaxIs_New%20model_(C)(R)-(C)(R)-C.xlsx" TargetMode="External"/><Relationship Id="rId1" Type="http://schemas.openxmlformats.org/officeDocument/2006/relationships/themeOverride" Target="../theme/themeOverride2.xml"/></Relationships>
</file>

<file path=ppt/charts/_rels/chart29.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oleObject" Target="file:///J:\PhD\Experiment\2016_11_1%20Temperature%20determination%20of%20TC\23012017\CH3\LyoPlot_Collapse%20Temperature%20Determination%20of%205%25Lactose_23012017_CH3.xlsx" TargetMode="External"/><Relationship Id="rId1" Type="http://schemas.openxmlformats.org/officeDocument/2006/relationships/themeOverride" Target="../theme/themeOverride3.xml"/></Relationships>
</file>

<file path=ppt/charts/_rels/chart3.xml.rels><?xml version="1.0" encoding="UTF-8" standalone="yes"?>
<Relationships xmlns="http://schemas.openxmlformats.org/package/2006/relationships"><Relationship Id="rId1" Type="http://schemas.openxmlformats.org/officeDocument/2006/relationships/oleObject" Target="file:///H:\PhD\Assignment\Conference%20ppt\Plot%20used%20in%20Prague%20Conference_v2.xlsx" TargetMode="External"/></Relationships>
</file>

<file path=ppt/charts/_rels/chart30.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E:\PhD\Assignment\Conference%20ppt\Lactose%20Plot%20use%20in%20ISL-FD%20Cuba%202017\Rp%20calculator%20for%20lactose%20(100%20Hz-1%20MHz)_23Jan17_CH3_v4.xlsx" TargetMode="External"/></Relationships>
</file>

<file path=ppt/charts/_rels/chart31.xml.rels><?xml version="1.0" encoding="UTF-8" standalone="yes"?>
<Relationships xmlns="http://schemas.openxmlformats.org/package/2006/relationships"><Relationship Id="rId1" Type="http://schemas.openxmlformats.org/officeDocument/2006/relationships/oleObject" Target="file:///J:\PhD\Assignment\Conference%20ppt\Lactose%20Plot%20use%20in%20ISL-FD%20Cuba%202017\Rp%20calculator%20for%20lactose%20(100%20Hz-1%20MHz)_23Jan17_CH3_v4.xlsx" TargetMode="External"/></Relationships>
</file>

<file path=ppt/charts/_rels/chart32.xml.rels><?xml version="1.0" encoding="UTF-8" standalone="yes"?>
<Relationships xmlns="http://schemas.openxmlformats.org/package/2006/relationships"><Relationship Id="rId1" Type="http://schemas.openxmlformats.org/officeDocument/2006/relationships/oleObject" Target="file:///\\vfiler2\Home8\P14021168\Desktop\Rp%20calculator%20for%20lactose%20v2.xlsm" TargetMode="External"/></Relationships>
</file>

<file path=ppt/charts/_rels/chart33.xml.rels><?xml version="1.0" encoding="UTF-8" standalone="yes"?>
<Relationships xmlns="http://schemas.openxmlformats.org/package/2006/relationships"><Relationship Id="rId1" Type="http://schemas.openxmlformats.org/officeDocument/2006/relationships/oleObject" Target="file:///\\vfiler2\Home8\P14021168\Desktop\Rp%20calculator%20for%20lactose%20v2.xlsm"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H:\PhD\Assignment\Conference%20ppt\Plot%20used%20in%20Prague%20Conference_v2.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H:\PhD\Assignment\Conference%20ppt\Plot%20used%20in%20Prague%20Conference_v2.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H:\PhD\Assignment\Conference%20ppt\Plot%20used%20in%20Prague%20Conference_v2.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H:\PhD\Assignment\Conference%20ppt\Plot%20used%20in%20Prague%20Conference_v2.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H:\PhD\Assignment\Conference%20ppt\Plot%20used%20in%20Prague%20Conference_v2.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H:\PhD\Assignment\Conference%20ppt\Plot%20used%20in%20Prague%20Conference_v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55471163449703"/>
          <c:y val="6.7117708333333317E-2"/>
          <c:w val="0.82362804760024466"/>
          <c:h val="0.7038229486279004"/>
        </c:manualLayout>
      </c:layout>
      <c:scatterChart>
        <c:scatterStyle val="smoothMarker"/>
        <c:varyColors val="0"/>
        <c:ser>
          <c:idx val="0"/>
          <c:order val="0"/>
          <c:tx>
            <c:v>Time 0.23 h, 20.3 celcius</c:v>
          </c:tx>
          <c:spPr>
            <a:ln w="12700" cap="rnd">
              <a:noFill/>
              <a:round/>
            </a:ln>
            <a:effectLst/>
          </c:spPr>
          <c:marker>
            <c:symbol val="none"/>
          </c:marker>
          <c:xVal>
            <c:numRef>
              <c:f>'Simulation spectrum H2O and KCl'!$L$81:$L$131</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'Simulation spectrum H2O and KCl'!$N$81:$N$131</c:f>
              <c:numCache>
                <c:formatCode>General</c:formatCode>
                <c:ptCount val="51"/>
                <c:pt idx="0">
                  <c:v>1.0162</c:v>
                </c:pt>
                <c:pt idx="1">
                  <c:v>1.0162</c:v>
                </c:pt>
                <c:pt idx="2">
                  <c:v>1.0162</c:v>
                </c:pt>
                <c:pt idx="3">
                  <c:v>1.0161500000000001</c:v>
                </c:pt>
                <c:pt idx="4">
                  <c:v>1.01762</c:v>
                </c:pt>
                <c:pt idx="5">
                  <c:v>1.0240499999999999</c:v>
                </c:pt>
                <c:pt idx="6">
                  <c:v>1.0293000000000001</c:v>
                </c:pt>
                <c:pt idx="7">
                  <c:v>1.0371300000000001</c:v>
                </c:pt>
                <c:pt idx="8">
                  <c:v>1.0464899999999999</c:v>
                </c:pt>
                <c:pt idx="9">
                  <c:v>1.05745</c:v>
                </c:pt>
                <c:pt idx="10">
                  <c:v>1.0741700000000001</c:v>
                </c:pt>
                <c:pt idx="11">
                  <c:v>1.09711</c:v>
                </c:pt>
                <c:pt idx="12">
                  <c:v>1.13097</c:v>
                </c:pt>
                <c:pt idx="13">
                  <c:v>1.17997</c:v>
                </c:pt>
                <c:pt idx="14">
                  <c:v>1.25379</c:v>
                </c:pt>
                <c:pt idx="15">
                  <c:v>1.3531599999999999</c:v>
                </c:pt>
                <c:pt idx="16">
                  <c:v>1.48031</c:v>
                </c:pt>
                <c:pt idx="17">
                  <c:v>1.62812</c:v>
                </c:pt>
                <c:pt idx="18">
                  <c:v>1.7827299999999999</c:v>
                </c:pt>
                <c:pt idx="19">
                  <c:v>1.92883</c:v>
                </c:pt>
                <c:pt idx="20">
                  <c:v>2.05674</c:v>
                </c:pt>
                <c:pt idx="21">
                  <c:v>2.1587200000000002</c:v>
                </c:pt>
                <c:pt idx="22">
                  <c:v>2.2373500000000002</c:v>
                </c:pt>
                <c:pt idx="23">
                  <c:v>2.29705</c:v>
                </c:pt>
                <c:pt idx="24">
                  <c:v>2.3414199999999998</c:v>
                </c:pt>
                <c:pt idx="25">
                  <c:v>2.3756499999999998</c:v>
                </c:pt>
                <c:pt idx="26">
                  <c:v>2.4037500000000001</c:v>
                </c:pt>
                <c:pt idx="27">
                  <c:v>2.4271799999999999</c:v>
                </c:pt>
                <c:pt idx="28">
                  <c:v>2.4476300000000002</c:v>
                </c:pt>
                <c:pt idx="29">
                  <c:v>2.4662000000000002</c:v>
                </c:pt>
                <c:pt idx="30">
                  <c:v>2.4851899999999998</c:v>
                </c:pt>
                <c:pt idx="31">
                  <c:v>2.50027</c:v>
                </c:pt>
                <c:pt idx="32">
                  <c:v>2.51518</c:v>
                </c:pt>
                <c:pt idx="33">
                  <c:v>2.5286200000000001</c:v>
                </c:pt>
                <c:pt idx="34">
                  <c:v>2.5419200000000002</c:v>
                </c:pt>
                <c:pt idx="35">
                  <c:v>2.5531100000000002</c:v>
                </c:pt>
                <c:pt idx="36">
                  <c:v>2.56148</c:v>
                </c:pt>
                <c:pt idx="37">
                  <c:v>2.5717099999999999</c:v>
                </c:pt>
                <c:pt idx="38">
                  <c:v>2.5802299999999998</c:v>
                </c:pt>
                <c:pt idx="39">
                  <c:v>2.5890200000000001</c:v>
                </c:pt>
                <c:pt idx="40">
                  <c:v>2.5992199999999999</c:v>
                </c:pt>
                <c:pt idx="41">
                  <c:v>2.6061000000000001</c:v>
                </c:pt>
                <c:pt idx="42">
                  <c:v>2.6200800000000002</c:v>
                </c:pt>
                <c:pt idx="43">
                  <c:v>2.6250100000000001</c:v>
                </c:pt>
                <c:pt idx="44">
                  <c:v>2.6478299999999999</c:v>
                </c:pt>
                <c:pt idx="45">
                  <c:v>2.6644800000000002</c:v>
                </c:pt>
                <c:pt idx="46">
                  <c:v>2.6860499999999998</c:v>
                </c:pt>
                <c:pt idx="47">
                  <c:v>2.7080199999999999</c:v>
                </c:pt>
                <c:pt idx="48">
                  <c:v>2.7358799999999999</c:v>
                </c:pt>
                <c:pt idx="49">
                  <c:v>2.7645400000000002</c:v>
                </c:pt>
                <c:pt idx="50">
                  <c:v>2.7969400000000002</c:v>
                </c:pt>
              </c:numCache>
            </c:numRef>
          </c:yVal>
          <c:smooth val="1"/>
          <c:extLst>
            <c:ext xmlns:c16="http://schemas.microsoft.com/office/drawing/2014/chart" uri="{C3380CC4-5D6E-409C-BE32-E72D297353CC}">
              <c16:uniqueId val="{00000000-3436-45C7-AF2B-3ED72D954499}"/>
            </c:ext>
          </c:extLst>
        </c:ser>
        <c:ser>
          <c:idx val="6"/>
          <c:order val="1"/>
          <c:tx>
            <c:v>Time 5.03 h, -20 celcius</c:v>
          </c:tx>
          <c:spPr>
            <a:ln w="12700" cap="rnd">
              <a:noFill/>
              <a:round/>
            </a:ln>
            <a:effectLst/>
          </c:spPr>
          <c:marker>
            <c:symbol val="none"/>
          </c:marker>
          <c:xVal>
            <c:numRef>
              <c:f>'Simulation spectrum H2O and KCl'!$AP$81:$AP$131</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'Simulation spectrum H2O and KCl'!$AR$81:$AR$131</c:f>
              <c:numCache>
                <c:formatCode>General</c:formatCode>
                <c:ptCount val="51"/>
                <c:pt idx="0">
                  <c:v>8.4287100000000004E-2</c:v>
                </c:pt>
                <c:pt idx="1">
                  <c:v>8.4287100000000004E-2</c:v>
                </c:pt>
                <c:pt idx="2">
                  <c:v>8.4287100000000004E-2</c:v>
                </c:pt>
                <c:pt idx="3">
                  <c:v>8.4287100000000004E-2</c:v>
                </c:pt>
                <c:pt idx="4">
                  <c:v>8.3002900000000004E-2</c:v>
                </c:pt>
                <c:pt idx="5">
                  <c:v>8.4127099999999996E-2</c:v>
                </c:pt>
                <c:pt idx="6">
                  <c:v>8.4468799999999997E-2</c:v>
                </c:pt>
                <c:pt idx="7">
                  <c:v>8.5542599999999996E-2</c:v>
                </c:pt>
                <c:pt idx="8">
                  <c:v>8.6743100000000004E-2</c:v>
                </c:pt>
                <c:pt idx="9">
                  <c:v>8.7572499999999998E-2</c:v>
                </c:pt>
                <c:pt idx="10">
                  <c:v>8.8047200000000006E-2</c:v>
                </c:pt>
                <c:pt idx="11">
                  <c:v>8.8434899999999997E-2</c:v>
                </c:pt>
                <c:pt idx="12">
                  <c:v>8.8561200000000007E-2</c:v>
                </c:pt>
                <c:pt idx="13">
                  <c:v>8.8505E-2</c:v>
                </c:pt>
                <c:pt idx="14">
                  <c:v>8.8289000000000006E-2</c:v>
                </c:pt>
                <c:pt idx="15">
                  <c:v>8.8109699999999999E-2</c:v>
                </c:pt>
                <c:pt idx="16">
                  <c:v>8.8220199999999999E-2</c:v>
                </c:pt>
                <c:pt idx="17">
                  <c:v>8.9349999999999999E-2</c:v>
                </c:pt>
                <c:pt idx="18">
                  <c:v>9.2855199999999999E-2</c:v>
                </c:pt>
                <c:pt idx="19">
                  <c:v>0.10126400000000001</c:v>
                </c:pt>
                <c:pt idx="20">
                  <c:v>0.11874800000000001</c:v>
                </c:pt>
                <c:pt idx="21">
                  <c:v>0.15045</c:v>
                </c:pt>
                <c:pt idx="22">
                  <c:v>0.20250199999999999</c:v>
                </c:pt>
                <c:pt idx="23">
                  <c:v>0.28087899999999999</c:v>
                </c:pt>
                <c:pt idx="24">
                  <c:v>0.38519300000000001</c:v>
                </c:pt>
                <c:pt idx="25">
                  <c:v>0.510849</c:v>
                </c:pt>
                <c:pt idx="26">
                  <c:v>0.64628099999999999</c:v>
                </c:pt>
                <c:pt idx="27">
                  <c:v>0.77734999999999999</c:v>
                </c:pt>
                <c:pt idx="28">
                  <c:v>0.89303200000000005</c:v>
                </c:pt>
                <c:pt idx="29">
                  <c:v>0.98846500000000004</c:v>
                </c:pt>
                <c:pt idx="30">
                  <c:v>1.06193</c:v>
                </c:pt>
                <c:pt idx="31">
                  <c:v>1.1159399999999999</c:v>
                </c:pt>
                <c:pt idx="32">
                  <c:v>1.1550499999999999</c:v>
                </c:pt>
                <c:pt idx="33">
                  <c:v>1.1829799999999999</c:v>
                </c:pt>
                <c:pt idx="34">
                  <c:v>1.20302</c:v>
                </c:pt>
                <c:pt idx="35">
                  <c:v>1.2166600000000001</c:v>
                </c:pt>
                <c:pt idx="36">
                  <c:v>1.22665</c:v>
                </c:pt>
                <c:pt idx="37">
                  <c:v>1.23732</c:v>
                </c:pt>
                <c:pt idx="38">
                  <c:v>1.2443500000000001</c:v>
                </c:pt>
                <c:pt idx="39">
                  <c:v>1.25207</c:v>
                </c:pt>
                <c:pt idx="40">
                  <c:v>1.2603</c:v>
                </c:pt>
                <c:pt idx="41">
                  <c:v>1.27024</c:v>
                </c:pt>
                <c:pt idx="42">
                  <c:v>1.2796400000000001</c:v>
                </c:pt>
                <c:pt idx="43">
                  <c:v>1.2943800000000001</c:v>
                </c:pt>
                <c:pt idx="44">
                  <c:v>1.3089</c:v>
                </c:pt>
                <c:pt idx="45">
                  <c:v>1.32846</c:v>
                </c:pt>
                <c:pt idx="46">
                  <c:v>1.35307</c:v>
                </c:pt>
                <c:pt idx="47">
                  <c:v>1.38121</c:v>
                </c:pt>
                <c:pt idx="48">
                  <c:v>1.4142600000000001</c:v>
                </c:pt>
                <c:pt idx="49">
                  <c:v>1.4538500000000001</c:v>
                </c:pt>
                <c:pt idx="50">
                  <c:v>1.49901</c:v>
                </c:pt>
              </c:numCache>
            </c:numRef>
          </c:yVal>
          <c:smooth val="1"/>
          <c:extLst>
            <c:ext xmlns:c16="http://schemas.microsoft.com/office/drawing/2014/chart" uri="{C3380CC4-5D6E-409C-BE32-E72D297353CC}">
              <c16:uniqueId val="{00000001-3436-45C7-AF2B-3ED72D954499}"/>
            </c:ext>
          </c:extLst>
        </c:ser>
        <c:ser>
          <c:idx val="9"/>
          <c:order val="2"/>
          <c:tx>
            <c:v>Time 8.5 h, -40 celcius</c:v>
          </c:tx>
          <c:spPr>
            <a:ln w="12700" cap="rnd">
              <a:noFill/>
              <a:prstDash val="solid"/>
              <a:round/>
            </a:ln>
            <a:effectLst/>
          </c:spPr>
          <c:marker>
            <c:symbol val="none"/>
          </c:marker>
          <c:xVal>
            <c:numRef>
              <c:f>'Simulation spectrum H2O and KCl'!$BE$80:$BE$131</c:f>
              <c:numCache>
                <c:formatCode>0.00</c:formatCode>
                <c:ptCount val="52"/>
                <c:pt idx="0">
                  <c:v>6.1</c:v>
                </c:pt>
                <c:pt idx="1">
                  <c:v>6</c:v>
                </c:pt>
                <c:pt idx="2">
                  <c:v>5.9030899869919438</c:v>
                </c:pt>
                <c:pt idx="3">
                  <c:v>5.8239109124113</c:v>
                </c:pt>
                <c:pt idx="4">
                  <c:v>5.7569630370485534</c:v>
                </c:pt>
                <c:pt idx="5">
                  <c:v>5.6020599913279625</c:v>
                </c:pt>
                <c:pt idx="6">
                  <c:v>5.5228744023138034</c:v>
                </c:pt>
                <c:pt idx="7">
                  <c:v>5.4259741609193757</c:v>
                </c:pt>
                <c:pt idx="8">
                  <c:v>5.3010299956639813</c:v>
                </c:pt>
                <c:pt idx="9">
                  <c:v>5.204119982655925</c:v>
                </c:pt>
                <c:pt idx="10">
                  <c:v>5.1106906972737542</c:v>
                </c:pt>
                <c:pt idx="11">
                  <c:v>5</c:v>
                </c:pt>
                <c:pt idx="12">
                  <c:v>4.9030899869919438</c:v>
                </c:pt>
                <c:pt idx="13">
                  <c:v>4.8027190075796815</c:v>
                </c:pt>
                <c:pt idx="14">
                  <c:v>4.7044336600521994</c:v>
                </c:pt>
                <c:pt idx="15">
                  <c:v>4.6020599913279625</c:v>
                </c:pt>
                <c:pt idx="16">
                  <c:v>4.5016890119157003</c:v>
                </c:pt>
                <c:pt idx="17">
                  <c:v>4.4006588497649739</c:v>
                </c:pt>
                <c:pt idx="18">
                  <c:v>4.3010299956639813</c:v>
                </c:pt>
                <c:pt idx="19">
                  <c:v>4.200659016251719</c:v>
                </c:pt>
                <c:pt idx="20">
                  <c:v>4.1009905230699646</c:v>
                </c:pt>
                <c:pt idx="21">
                  <c:v>4</c:v>
                </c:pt>
                <c:pt idx="22">
                  <c:v>3.90049275542937</c:v>
                </c:pt>
                <c:pt idx="23">
                  <c:v>3.800655228145212</c:v>
                </c:pt>
                <c:pt idx="24">
                  <c:v>3.7000543856282389</c:v>
                </c:pt>
                <c:pt idx="25">
                  <c:v>3.6003302305807652</c:v>
                </c:pt>
                <c:pt idx="26">
                  <c:v>3.5003188237463867</c:v>
                </c:pt>
                <c:pt idx="27">
                  <c:v>3.4001233554370809</c:v>
                </c:pt>
                <c:pt idx="28">
                  <c:v>3.3001605369513523</c:v>
                </c:pt>
                <c:pt idx="29">
                  <c:v>3.2001388538573807</c:v>
                </c:pt>
                <c:pt idx="30">
                  <c:v>3.1000257301078626</c:v>
                </c:pt>
                <c:pt idx="31">
                  <c:v>3</c:v>
                </c:pt>
                <c:pt idx="32">
                  <c:v>2.9000611027354806</c:v>
                </c:pt>
                <c:pt idx="33">
                  <c:v>2.8000362418279794</c:v>
                </c:pt>
                <c:pt idx="34">
                  <c:v>2.7000023971422538</c:v>
                </c:pt>
                <c:pt idx="35">
                  <c:v>2.6000249038929866</c:v>
                </c:pt>
                <c:pt idx="36">
                  <c:v>2.5000030680516931</c:v>
                </c:pt>
                <c:pt idx="37">
                  <c:v>2.4000023459279558</c:v>
                </c:pt>
                <c:pt idx="38">
                  <c:v>2.3000082025538129</c:v>
                </c:pt>
                <c:pt idx="39">
                  <c:v>2.2000018654066018</c:v>
                </c:pt>
                <c:pt idx="40">
                  <c:v>2.0999912335446846</c:v>
                </c:pt>
                <c:pt idx="41">
                  <c:v>2</c:v>
                </c:pt>
                <c:pt idx="42">
                  <c:v>1.9000009651534695</c:v>
                </c:pt>
                <c:pt idx="43">
                  <c:v>1.8000018278179688</c:v>
                </c:pt>
                <c:pt idx="44">
                  <c:v>1.700002397142254</c:v>
                </c:pt>
                <c:pt idx="45">
                  <c:v>1.6000030866277404</c:v>
                </c:pt>
                <c:pt idx="46">
                  <c:v>1.5000030680516931</c:v>
                </c:pt>
                <c:pt idx="47">
                  <c:v>1.400002345927956</c:v>
                </c:pt>
                <c:pt idx="48">
                  <c:v>1.3000082025538131</c:v>
                </c:pt>
                <c:pt idx="49">
                  <c:v>1.2000018654066018</c:v>
                </c:pt>
                <c:pt idx="50">
                  <c:v>1.0999912335446844</c:v>
                </c:pt>
                <c:pt idx="51">
                  <c:v>1</c:v>
                </c:pt>
              </c:numCache>
            </c:numRef>
          </c:xVal>
          <c:yVal>
            <c:numRef>
              <c:f>'Simulation spectrum H2O and KCl'!$BG$80:$BG$131</c:f>
              <c:numCache>
                <c:formatCode>General</c:formatCode>
                <c:ptCount val="52"/>
                <c:pt idx="0">
                  <c:v>8.3694599999999994E-2</c:v>
                </c:pt>
                <c:pt idx="1">
                  <c:v>8.3694599999999994E-2</c:v>
                </c:pt>
                <c:pt idx="2">
                  <c:v>8.3694599999999994E-2</c:v>
                </c:pt>
                <c:pt idx="3">
                  <c:v>8.3694599999999994E-2</c:v>
                </c:pt>
                <c:pt idx="4">
                  <c:v>8.3694599999999994E-2</c:v>
                </c:pt>
                <c:pt idx="5">
                  <c:v>8.3240400000000006E-2</c:v>
                </c:pt>
                <c:pt idx="6">
                  <c:v>8.3622000000000002E-2</c:v>
                </c:pt>
                <c:pt idx="7">
                  <c:v>8.3847199999999997E-2</c:v>
                </c:pt>
                <c:pt idx="8">
                  <c:v>8.4834099999999996E-2</c:v>
                </c:pt>
                <c:pt idx="9">
                  <c:v>8.6128499999999997E-2</c:v>
                </c:pt>
                <c:pt idx="10">
                  <c:v>8.6714399999999997E-2</c:v>
                </c:pt>
                <c:pt idx="11">
                  <c:v>8.7380899999999997E-2</c:v>
                </c:pt>
                <c:pt idx="12">
                  <c:v>8.7885699999999997E-2</c:v>
                </c:pt>
                <c:pt idx="13">
                  <c:v>8.8558399999999995E-2</c:v>
                </c:pt>
                <c:pt idx="14">
                  <c:v>8.9009400000000002E-2</c:v>
                </c:pt>
                <c:pt idx="15">
                  <c:v>8.9429099999999997E-2</c:v>
                </c:pt>
                <c:pt idx="16">
                  <c:v>8.9951699999999996E-2</c:v>
                </c:pt>
                <c:pt idx="17">
                  <c:v>9.0575600000000006E-2</c:v>
                </c:pt>
                <c:pt idx="18">
                  <c:v>9.1519900000000001E-2</c:v>
                </c:pt>
                <c:pt idx="19">
                  <c:v>9.2833399999999996E-2</c:v>
                </c:pt>
                <c:pt idx="20">
                  <c:v>9.4684699999999997E-2</c:v>
                </c:pt>
                <c:pt idx="21">
                  <c:v>9.7292900000000002E-2</c:v>
                </c:pt>
                <c:pt idx="22">
                  <c:v>0.100826</c:v>
                </c:pt>
                <c:pt idx="23">
                  <c:v>0.105615</c:v>
                </c:pt>
                <c:pt idx="24">
                  <c:v>0.112258</c:v>
                </c:pt>
                <c:pt idx="25">
                  <c:v>0.121534</c:v>
                </c:pt>
                <c:pt idx="26">
                  <c:v>0.135017</c:v>
                </c:pt>
                <c:pt idx="27">
                  <c:v>0.15512000000000001</c:v>
                </c:pt>
                <c:pt idx="28">
                  <c:v>0.18501899999999999</c:v>
                </c:pt>
                <c:pt idx="29">
                  <c:v>0.22831899999999999</c:v>
                </c:pt>
                <c:pt idx="30">
                  <c:v>0.28818899999999997</c:v>
                </c:pt>
                <c:pt idx="31">
                  <c:v>0.36571399999999998</c:v>
                </c:pt>
                <c:pt idx="32">
                  <c:v>0.45911800000000003</c:v>
                </c:pt>
                <c:pt idx="33">
                  <c:v>0.56374800000000003</c:v>
                </c:pt>
                <c:pt idx="34">
                  <c:v>0.67242299999999999</c:v>
                </c:pt>
                <c:pt idx="35">
                  <c:v>0.77797700000000003</c:v>
                </c:pt>
                <c:pt idx="36">
                  <c:v>0.87404300000000001</c:v>
                </c:pt>
                <c:pt idx="37">
                  <c:v>0.95701899999999995</c:v>
                </c:pt>
                <c:pt idx="38">
                  <c:v>1.0284</c:v>
                </c:pt>
                <c:pt idx="39">
                  <c:v>1.0845400000000001</c:v>
                </c:pt>
                <c:pt idx="40">
                  <c:v>1.12679</c:v>
                </c:pt>
                <c:pt idx="41">
                  <c:v>1.1613899999999999</c:v>
                </c:pt>
                <c:pt idx="42">
                  <c:v>1.1873499999999999</c:v>
                </c:pt>
                <c:pt idx="43">
                  <c:v>1.2051799999999999</c:v>
                </c:pt>
                <c:pt idx="44">
                  <c:v>1.2167399999999999</c:v>
                </c:pt>
                <c:pt idx="45">
                  <c:v>1.22871</c:v>
                </c:pt>
                <c:pt idx="46">
                  <c:v>1.2359100000000001</c:v>
                </c:pt>
                <c:pt idx="47">
                  <c:v>1.2394499999999999</c:v>
                </c:pt>
                <c:pt idx="48">
                  <c:v>1.2467900000000001</c:v>
                </c:pt>
                <c:pt idx="49">
                  <c:v>1.25119</c:v>
                </c:pt>
                <c:pt idx="50">
                  <c:v>1.2552399999999999</c:v>
                </c:pt>
                <c:pt idx="51">
                  <c:v>1.2596799999999999</c:v>
                </c:pt>
              </c:numCache>
            </c:numRef>
          </c:yVal>
          <c:smooth val="1"/>
          <c:extLst>
            <c:ext xmlns:c16="http://schemas.microsoft.com/office/drawing/2014/chart" uri="{C3380CC4-5D6E-409C-BE32-E72D297353CC}">
              <c16:uniqueId val="{00000002-3436-45C7-AF2B-3ED72D954499}"/>
            </c:ext>
          </c:extLst>
        </c:ser>
        <c:ser>
          <c:idx val="1"/>
          <c:order val="3"/>
          <c:tx>
            <c:v>Trendline for 20.3 C</c:v>
          </c:tx>
          <c:spPr>
            <a:ln w="19050">
              <a:solidFill>
                <a:srgbClr val="002060"/>
              </a:solidFill>
              <a:prstDash val="sysDot"/>
            </a:ln>
          </c:spPr>
          <c:marker>
            <c:symbol val="none"/>
          </c:marker>
          <c:xVal>
            <c:numRef>
              <c:f>'Simulation spectrum H2O and KCl'!$L$6:$L$80</c:f>
              <c:numCache>
                <c:formatCode>0.00</c:formatCode>
                <c:ptCount val="75"/>
                <c:pt idx="0">
                  <c:v>13.5</c:v>
                </c:pt>
                <c:pt idx="1">
                  <c:v>13.4</c:v>
                </c:pt>
                <c:pt idx="2">
                  <c:v>13.3</c:v>
                </c:pt>
                <c:pt idx="3">
                  <c:v>13.2</c:v>
                </c:pt>
                <c:pt idx="4">
                  <c:v>13.1</c:v>
                </c:pt>
                <c:pt idx="5">
                  <c:v>13</c:v>
                </c:pt>
                <c:pt idx="6">
                  <c:v>12.9</c:v>
                </c:pt>
                <c:pt idx="7">
                  <c:v>12.8</c:v>
                </c:pt>
                <c:pt idx="8">
                  <c:v>12.7</c:v>
                </c:pt>
                <c:pt idx="9">
                  <c:v>12.6</c:v>
                </c:pt>
                <c:pt idx="10">
                  <c:v>12.5</c:v>
                </c:pt>
                <c:pt idx="11">
                  <c:v>12.4</c:v>
                </c:pt>
                <c:pt idx="12">
                  <c:v>12.3</c:v>
                </c:pt>
                <c:pt idx="13">
                  <c:v>12.2</c:v>
                </c:pt>
                <c:pt idx="14">
                  <c:v>12.1</c:v>
                </c:pt>
                <c:pt idx="15">
                  <c:v>12</c:v>
                </c:pt>
                <c:pt idx="16">
                  <c:v>11.9</c:v>
                </c:pt>
                <c:pt idx="17">
                  <c:v>11.8</c:v>
                </c:pt>
                <c:pt idx="18">
                  <c:v>11.7</c:v>
                </c:pt>
                <c:pt idx="19">
                  <c:v>11.6</c:v>
                </c:pt>
                <c:pt idx="20">
                  <c:v>11.5</c:v>
                </c:pt>
                <c:pt idx="21">
                  <c:v>11.4</c:v>
                </c:pt>
                <c:pt idx="22">
                  <c:v>11.3</c:v>
                </c:pt>
                <c:pt idx="23">
                  <c:v>11.2</c:v>
                </c:pt>
                <c:pt idx="24">
                  <c:v>11.1</c:v>
                </c:pt>
                <c:pt idx="25">
                  <c:v>11</c:v>
                </c:pt>
                <c:pt idx="26">
                  <c:v>10.9</c:v>
                </c:pt>
                <c:pt idx="27">
                  <c:v>10.8</c:v>
                </c:pt>
                <c:pt idx="28">
                  <c:v>10.7</c:v>
                </c:pt>
                <c:pt idx="29">
                  <c:v>10.6</c:v>
                </c:pt>
                <c:pt idx="30">
                  <c:v>10.5</c:v>
                </c:pt>
                <c:pt idx="31">
                  <c:v>10.4</c:v>
                </c:pt>
                <c:pt idx="32">
                  <c:v>10.3</c:v>
                </c:pt>
                <c:pt idx="33">
                  <c:v>10.199999999999999</c:v>
                </c:pt>
                <c:pt idx="34">
                  <c:v>10.1</c:v>
                </c:pt>
                <c:pt idx="35">
                  <c:v>10</c:v>
                </c:pt>
                <c:pt idx="36">
                  <c:v>9.9000000000000092</c:v>
                </c:pt>
                <c:pt idx="37">
                  <c:v>9.8000000000000096</c:v>
                </c:pt>
                <c:pt idx="38">
                  <c:v>9.7000000000000099</c:v>
                </c:pt>
                <c:pt idx="39">
                  <c:v>9.6000000000000103</c:v>
                </c:pt>
                <c:pt idx="40">
                  <c:v>9.5000000000000107</c:v>
                </c:pt>
                <c:pt idx="41">
                  <c:v>9.4000000000000092</c:v>
                </c:pt>
                <c:pt idx="42">
                  <c:v>9.3000000000000096</c:v>
                </c:pt>
                <c:pt idx="43">
                  <c:v>9.2000000000000099</c:v>
                </c:pt>
                <c:pt idx="44">
                  <c:v>9.1000000000000103</c:v>
                </c:pt>
                <c:pt idx="45">
                  <c:v>9.0000000000000107</c:v>
                </c:pt>
                <c:pt idx="46">
                  <c:v>8.9000000000000092</c:v>
                </c:pt>
                <c:pt idx="47">
                  <c:v>8.8000000000000096</c:v>
                </c:pt>
                <c:pt idx="48">
                  <c:v>8.6999999999999993</c:v>
                </c:pt>
                <c:pt idx="49">
                  <c:v>8.6</c:v>
                </c:pt>
                <c:pt idx="50">
                  <c:v>8.5</c:v>
                </c:pt>
                <c:pt idx="51">
                  <c:v>8.4</c:v>
                </c:pt>
                <c:pt idx="52">
                  <c:v>8.3000000000000007</c:v>
                </c:pt>
                <c:pt idx="53">
                  <c:v>8.1999999999999993</c:v>
                </c:pt>
                <c:pt idx="54">
                  <c:v>8.1</c:v>
                </c:pt>
                <c:pt idx="55">
                  <c:v>8</c:v>
                </c:pt>
                <c:pt idx="56">
                  <c:v>7.9</c:v>
                </c:pt>
                <c:pt idx="57">
                  <c:v>7.8</c:v>
                </c:pt>
                <c:pt idx="58">
                  <c:v>7.7</c:v>
                </c:pt>
                <c:pt idx="59">
                  <c:v>7.6</c:v>
                </c:pt>
                <c:pt idx="60">
                  <c:v>7.5</c:v>
                </c:pt>
                <c:pt idx="61">
                  <c:v>7.4</c:v>
                </c:pt>
                <c:pt idx="62">
                  <c:v>7.3</c:v>
                </c:pt>
                <c:pt idx="63">
                  <c:v>7.2</c:v>
                </c:pt>
                <c:pt idx="64">
                  <c:v>7.1</c:v>
                </c:pt>
                <c:pt idx="65">
                  <c:v>7</c:v>
                </c:pt>
                <c:pt idx="66">
                  <c:v>6.9</c:v>
                </c:pt>
                <c:pt idx="67">
                  <c:v>6.8</c:v>
                </c:pt>
                <c:pt idx="68">
                  <c:v>6.7</c:v>
                </c:pt>
                <c:pt idx="69">
                  <c:v>6.6</c:v>
                </c:pt>
                <c:pt idx="70">
                  <c:v>6.5</c:v>
                </c:pt>
                <c:pt idx="71">
                  <c:v>6.4</c:v>
                </c:pt>
                <c:pt idx="72">
                  <c:v>6.3</c:v>
                </c:pt>
                <c:pt idx="73">
                  <c:v>6.2</c:v>
                </c:pt>
                <c:pt idx="74">
                  <c:v>6.1</c:v>
                </c:pt>
              </c:numCache>
            </c:numRef>
          </c:xVal>
          <c:yVal>
            <c:numRef>
              <c:f>'Simulation spectrum H2O and KCl'!$N$6:$N$80</c:f>
              <c:numCache>
                <c:formatCode>General</c:formatCode>
                <c:ptCount val="75"/>
                <c:pt idx="0">
                  <c:v>6.764061082179601E-2</c:v>
                </c:pt>
                <c:pt idx="1">
                  <c:v>6.764061082179601E-2</c:v>
                </c:pt>
                <c:pt idx="2">
                  <c:v>6.764061082179601E-2</c:v>
                </c:pt>
                <c:pt idx="3">
                  <c:v>6.764061082179601E-2</c:v>
                </c:pt>
                <c:pt idx="4">
                  <c:v>6.764061082179601E-2</c:v>
                </c:pt>
                <c:pt idx="5">
                  <c:v>6.764061082179601E-2</c:v>
                </c:pt>
                <c:pt idx="6">
                  <c:v>6.764061082179601E-2</c:v>
                </c:pt>
                <c:pt idx="7">
                  <c:v>6.8436755699860283E-2</c:v>
                </c:pt>
                <c:pt idx="8">
                  <c:v>6.9480964768830186E-2</c:v>
                </c:pt>
                <c:pt idx="9">
                  <c:v>6.9953617807697197E-2</c:v>
                </c:pt>
                <c:pt idx="10">
                  <c:v>7.0491291899530045E-2</c:v>
                </c:pt>
                <c:pt idx="11">
                  <c:v>7.0898520529023248E-2</c:v>
                </c:pt>
                <c:pt idx="12">
                  <c:v>7.1441196240315002E-2</c:v>
                </c:pt>
                <c:pt idx="13">
                  <c:v>7.1805023720309932E-2</c:v>
                </c:pt>
                <c:pt idx="14">
                  <c:v>7.214360108916551E-2</c:v>
                </c:pt>
                <c:pt idx="15">
                  <c:v>7.2565189206782676E-2</c:v>
                </c:pt>
                <c:pt idx="16">
                  <c:v>7.3068497332655927E-2</c:v>
                </c:pt>
                <c:pt idx="17">
                  <c:v>7.3830276244760587E-2</c:v>
                </c:pt>
                <c:pt idx="18">
                  <c:v>7.4889893528515189E-2</c:v>
                </c:pt>
                <c:pt idx="19">
                  <c:v>7.6383360964689451E-2</c:v>
                </c:pt>
                <c:pt idx="20">
                  <c:v>7.848742933125874E-2</c:v>
                </c:pt>
                <c:pt idx="21">
                  <c:v>8.1337626381303194E-2</c:v>
                </c:pt>
                <c:pt idx="22">
                  <c:v>8.5200974056903356E-2</c:v>
                </c:pt>
                <c:pt idx="23">
                  <c:v>9.0559967293280835E-2</c:v>
                </c:pt>
                <c:pt idx="24">
                  <c:v>9.8043035374063267E-2</c:v>
                </c:pt>
                <c:pt idx="25">
                  <c:v>0.10891994427156104</c:v>
                </c:pt>
                <c:pt idx="26">
                  <c:v>0.12513729201066939</c:v>
                </c:pt>
                <c:pt idx="27">
                  <c:v>0.14925719849485583</c:v>
                </c:pt>
                <c:pt idx="28">
                  <c:v>0.18418786342563193</c:v>
                </c:pt>
                <c:pt idx="29">
                  <c:v>0.23248575971675348</c:v>
                </c:pt>
                <c:pt idx="30">
                  <c:v>0.29502617077352983</c:v>
                </c:pt>
                <c:pt idx="31">
                  <c:v>0.37037637463482798</c:v>
                </c:pt>
                <c:pt idx="32">
                  <c:v>0.45478273656801732</c:v>
                </c:pt>
                <c:pt idx="33">
                  <c:v>0.54245225184173762</c:v>
                </c:pt>
                <c:pt idx="34">
                  <c:v>0.62760401641686792</c:v>
                </c:pt>
                <c:pt idx="35">
                  <c:v>0.70510168979423349</c:v>
                </c:pt>
                <c:pt idx="36">
                  <c:v>0.77203949241077108</c:v>
                </c:pt>
                <c:pt idx="37">
                  <c:v>0.82962345992633058</c:v>
                </c:pt>
                <c:pt idx="38">
                  <c:v>0.87491231741394659</c:v>
                </c:pt>
                <c:pt idx="39">
                  <c:v>0.90899593388797162</c:v>
                </c:pt>
                <c:pt idx="40">
                  <c:v>0.93690819731995434</c:v>
                </c:pt>
                <c:pt idx="41">
                  <c:v>0.95785046202210089</c:v>
                </c:pt>
                <c:pt idx="42">
                  <c:v>0.97223415153054749</c:v>
                </c:pt>
                <c:pt idx="43">
                  <c:v>0.98155975168296716</c:v>
                </c:pt>
                <c:pt idx="44">
                  <c:v>0.99121610408992766</c:v>
                </c:pt>
                <c:pt idx="45">
                  <c:v>0.99702443636479121</c:v>
                </c:pt>
                <c:pt idx="46">
                  <c:v>0.9998801997332657</c:v>
                </c:pt>
                <c:pt idx="47">
                  <c:v>1.0058014718023627</c:v>
                </c:pt>
                <c:pt idx="48">
                  <c:v>1.009351008192557</c:v>
                </c:pt>
                <c:pt idx="49">
                  <c:v>1.0126181950971676</c:v>
                </c:pt>
                <c:pt idx="50">
                  <c:v>1.0162</c:v>
                </c:pt>
                <c:pt idx="51">
                  <c:v>1.0162</c:v>
                </c:pt>
                <c:pt idx="52">
                  <c:v>1.0162</c:v>
                </c:pt>
                <c:pt idx="53">
                  <c:v>1.0162</c:v>
                </c:pt>
                <c:pt idx="54">
                  <c:v>1.0162</c:v>
                </c:pt>
                <c:pt idx="55">
                  <c:v>1.0162</c:v>
                </c:pt>
                <c:pt idx="56">
                  <c:v>1.0162</c:v>
                </c:pt>
                <c:pt idx="57">
                  <c:v>1.0162</c:v>
                </c:pt>
                <c:pt idx="58">
                  <c:v>1.0162</c:v>
                </c:pt>
                <c:pt idx="59">
                  <c:v>1.0162</c:v>
                </c:pt>
                <c:pt idx="60">
                  <c:v>1.0162</c:v>
                </c:pt>
                <c:pt idx="61">
                  <c:v>1.0162</c:v>
                </c:pt>
                <c:pt idx="62">
                  <c:v>1.0162</c:v>
                </c:pt>
                <c:pt idx="63">
                  <c:v>1.0162</c:v>
                </c:pt>
                <c:pt idx="64">
                  <c:v>1.0162</c:v>
                </c:pt>
                <c:pt idx="65">
                  <c:v>1.0162</c:v>
                </c:pt>
                <c:pt idx="66">
                  <c:v>1.0162</c:v>
                </c:pt>
                <c:pt idx="67">
                  <c:v>1.0162</c:v>
                </c:pt>
                <c:pt idx="68">
                  <c:v>1.0162</c:v>
                </c:pt>
                <c:pt idx="69">
                  <c:v>1.0162</c:v>
                </c:pt>
                <c:pt idx="70">
                  <c:v>1.0162</c:v>
                </c:pt>
                <c:pt idx="71">
                  <c:v>1.0162</c:v>
                </c:pt>
                <c:pt idx="72">
                  <c:v>1.0162</c:v>
                </c:pt>
                <c:pt idx="73">
                  <c:v>1.0162</c:v>
                </c:pt>
                <c:pt idx="74">
                  <c:v>1.0162</c:v>
                </c:pt>
              </c:numCache>
            </c:numRef>
          </c:yVal>
          <c:smooth val="1"/>
          <c:extLst>
            <c:ext xmlns:c16="http://schemas.microsoft.com/office/drawing/2014/chart" uri="{C3380CC4-5D6E-409C-BE32-E72D297353CC}">
              <c16:uniqueId val="{00000003-3436-45C7-AF2B-3ED72D954499}"/>
            </c:ext>
          </c:extLst>
        </c:ser>
        <c:ser>
          <c:idx val="2"/>
          <c:order val="4"/>
          <c:tx>
            <c:v>Trendline for -20 C</c:v>
          </c:tx>
          <c:spPr>
            <a:ln w="12700">
              <a:noFill/>
              <a:prstDash val="sysDot"/>
            </a:ln>
          </c:spPr>
          <c:marker>
            <c:symbol val="none"/>
          </c:marker>
          <c:xVal>
            <c:numRef>
              <c:f>'Simulation spectrum H2O and KCl'!$AP$8:$AP$80</c:f>
              <c:numCache>
                <c:formatCode>0.00</c:formatCode>
                <c:ptCount val="73"/>
                <c:pt idx="0">
                  <c:v>13.3</c:v>
                </c:pt>
                <c:pt idx="1">
                  <c:v>13.2</c:v>
                </c:pt>
                <c:pt idx="2">
                  <c:v>13.1</c:v>
                </c:pt>
                <c:pt idx="3">
                  <c:v>13</c:v>
                </c:pt>
                <c:pt idx="4">
                  <c:v>12.9</c:v>
                </c:pt>
                <c:pt idx="5">
                  <c:v>12.8</c:v>
                </c:pt>
                <c:pt idx="6">
                  <c:v>12.7</c:v>
                </c:pt>
                <c:pt idx="7">
                  <c:v>12.6</c:v>
                </c:pt>
                <c:pt idx="8">
                  <c:v>12.5</c:v>
                </c:pt>
                <c:pt idx="9">
                  <c:v>12.4</c:v>
                </c:pt>
                <c:pt idx="10">
                  <c:v>12.3</c:v>
                </c:pt>
                <c:pt idx="11">
                  <c:v>12.2</c:v>
                </c:pt>
                <c:pt idx="12">
                  <c:v>12.1</c:v>
                </c:pt>
                <c:pt idx="13">
                  <c:v>12</c:v>
                </c:pt>
                <c:pt idx="14">
                  <c:v>11.9</c:v>
                </c:pt>
                <c:pt idx="15">
                  <c:v>11.8</c:v>
                </c:pt>
                <c:pt idx="16">
                  <c:v>11.7</c:v>
                </c:pt>
                <c:pt idx="17">
                  <c:v>11.6</c:v>
                </c:pt>
                <c:pt idx="18">
                  <c:v>11.5</c:v>
                </c:pt>
                <c:pt idx="19">
                  <c:v>11.4</c:v>
                </c:pt>
                <c:pt idx="20">
                  <c:v>11.3</c:v>
                </c:pt>
                <c:pt idx="21">
                  <c:v>11.2</c:v>
                </c:pt>
                <c:pt idx="22">
                  <c:v>11.1</c:v>
                </c:pt>
                <c:pt idx="23">
                  <c:v>11</c:v>
                </c:pt>
                <c:pt idx="24">
                  <c:v>10.9</c:v>
                </c:pt>
                <c:pt idx="25">
                  <c:v>10.8</c:v>
                </c:pt>
                <c:pt idx="26">
                  <c:v>10.7</c:v>
                </c:pt>
                <c:pt idx="27">
                  <c:v>10.6</c:v>
                </c:pt>
                <c:pt idx="28">
                  <c:v>10.5</c:v>
                </c:pt>
                <c:pt idx="29">
                  <c:v>10.4</c:v>
                </c:pt>
                <c:pt idx="30">
                  <c:v>10.3</c:v>
                </c:pt>
                <c:pt idx="31">
                  <c:v>10.199999999999999</c:v>
                </c:pt>
                <c:pt idx="32">
                  <c:v>10.1</c:v>
                </c:pt>
                <c:pt idx="33">
                  <c:v>10</c:v>
                </c:pt>
                <c:pt idx="34">
                  <c:v>9.9000000000000092</c:v>
                </c:pt>
                <c:pt idx="35">
                  <c:v>9.8000000000000096</c:v>
                </c:pt>
                <c:pt idx="36">
                  <c:v>9.7000000000000099</c:v>
                </c:pt>
                <c:pt idx="37">
                  <c:v>9.6000000000000103</c:v>
                </c:pt>
                <c:pt idx="38">
                  <c:v>9.5000000000000107</c:v>
                </c:pt>
                <c:pt idx="39">
                  <c:v>9.4000000000000092</c:v>
                </c:pt>
                <c:pt idx="40">
                  <c:v>9.3000000000000096</c:v>
                </c:pt>
                <c:pt idx="41">
                  <c:v>9.2000000000000099</c:v>
                </c:pt>
                <c:pt idx="42">
                  <c:v>9.1000000000000103</c:v>
                </c:pt>
                <c:pt idx="43">
                  <c:v>9.0000000000000107</c:v>
                </c:pt>
                <c:pt idx="44">
                  <c:v>8.9000000000000092</c:v>
                </c:pt>
                <c:pt idx="45">
                  <c:v>8.8000000000000096</c:v>
                </c:pt>
                <c:pt idx="46">
                  <c:v>8.6999999999999993</c:v>
                </c:pt>
                <c:pt idx="47">
                  <c:v>8.6</c:v>
                </c:pt>
                <c:pt idx="48">
                  <c:v>8.5</c:v>
                </c:pt>
                <c:pt idx="49">
                  <c:v>8.4</c:v>
                </c:pt>
                <c:pt idx="50">
                  <c:v>8.3000000000000007</c:v>
                </c:pt>
                <c:pt idx="51">
                  <c:v>8.1999999999999993</c:v>
                </c:pt>
                <c:pt idx="52">
                  <c:v>8.1</c:v>
                </c:pt>
                <c:pt idx="53">
                  <c:v>8</c:v>
                </c:pt>
                <c:pt idx="54">
                  <c:v>7.9</c:v>
                </c:pt>
                <c:pt idx="55">
                  <c:v>7.8</c:v>
                </c:pt>
                <c:pt idx="56">
                  <c:v>7.7</c:v>
                </c:pt>
                <c:pt idx="57">
                  <c:v>7.6</c:v>
                </c:pt>
                <c:pt idx="58">
                  <c:v>7.5</c:v>
                </c:pt>
                <c:pt idx="59">
                  <c:v>7.4</c:v>
                </c:pt>
                <c:pt idx="60">
                  <c:v>7.3</c:v>
                </c:pt>
                <c:pt idx="61">
                  <c:v>7.2</c:v>
                </c:pt>
                <c:pt idx="62">
                  <c:v>7.1</c:v>
                </c:pt>
                <c:pt idx="63">
                  <c:v>7</c:v>
                </c:pt>
                <c:pt idx="64">
                  <c:v>6.9</c:v>
                </c:pt>
                <c:pt idx="65">
                  <c:v>6.8</c:v>
                </c:pt>
                <c:pt idx="66">
                  <c:v>6.7</c:v>
                </c:pt>
                <c:pt idx="67">
                  <c:v>6.6</c:v>
                </c:pt>
                <c:pt idx="68">
                  <c:v>6.5</c:v>
                </c:pt>
                <c:pt idx="69">
                  <c:v>6.4</c:v>
                </c:pt>
                <c:pt idx="70">
                  <c:v>6.3</c:v>
                </c:pt>
                <c:pt idx="71">
                  <c:v>6.2</c:v>
                </c:pt>
                <c:pt idx="72">
                  <c:v>6.1</c:v>
                </c:pt>
              </c:numCache>
            </c:numRef>
          </c:xVal>
          <c:yVal>
            <c:numRef>
              <c:f>'Simulation spectrum H2O and KCl'!$AR$8:$AR$80</c:f>
              <c:numCache>
                <c:formatCode>General</c:formatCode>
                <c:ptCount val="73"/>
                <c:pt idx="0">
                  <c:v>8.4287100000000004E-2</c:v>
                </c:pt>
                <c:pt idx="1">
                  <c:v>8.4287100000000004E-2</c:v>
                </c:pt>
                <c:pt idx="2">
                  <c:v>8.4287100000000004E-2</c:v>
                </c:pt>
                <c:pt idx="3">
                  <c:v>8.4287100000000004E-2</c:v>
                </c:pt>
                <c:pt idx="4">
                  <c:v>8.4287100000000004E-2</c:v>
                </c:pt>
                <c:pt idx="5">
                  <c:v>8.4287100000000004E-2</c:v>
                </c:pt>
                <c:pt idx="6">
                  <c:v>8.4287100000000004E-2</c:v>
                </c:pt>
                <c:pt idx="7">
                  <c:v>8.4287100000000004E-2</c:v>
                </c:pt>
                <c:pt idx="8">
                  <c:v>8.4287100000000004E-2</c:v>
                </c:pt>
                <c:pt idx="9">
                  <c:v>8.4287100000000004E-2</c:v>
                </c:pt>
                <c:pt idx="10">
                  <c:v>8.4287100000000004E-2</c:v>
                </c:pt>
                <c:pt idx="11">
                  <c:v>8.4287100000000004E-2</c:v>
                </c:pt>
                <c:pt idx="12">
                  <c:v>8.4287100000000004E-2</c:v>
                </c:pt>
                <c:pt idx="13">
                  <c:v>8.4287100000000004E-2</c:v>
                </c:pt>
                <c:pt idx="14">
                  <c:v>8.4287100000000004E-2</c:v>
                </c:pt>
                <c:pt idx="15">
                  <c:v>8.4287100000000004E-2</c:v>
                </c:pt>
                <c:pt idx="16">
                  <c:v>8.4287100000000004E-2</c:v>
                </c:pt>
                <c:pt idx="17">
                  <c:v>8.4287100000000004E-2</c:v>
                </c:pt>
                <c:pt idx="18">
                  <c:v>8.4287100000000004E-2</c:v>
                </c:pt>
                <c:pt idx="19">
                  <c:v>8.4287100000000004E-2</c:v>
                </c:pt>
                <c:pt idx="20">
                  <c:v>8.4287100000000004E-2</c:v>
                </c:pt>
                <c:pt idx="21">
                  <c:v>8.4287100000000004E-2</c:v>
                </c:pt>
                <c:pt idx="22">
                  <c:v>8.4287100000000004E-2</c:v>
                </c:pt>
                <c:pt idx="23">
                  <c:v>8.4287100000000004E-2</c:v>
                </c:pt>
                <c:pt idx="24">
                  <c:v>8.4287100000000004E-2</c:v>
                </c:pt>
                <c:pt idx="25">
                  <c:v>8.4287100000000004E-2</c:v>
                </c:pt>
                <c:pt idx="26">
                  <c:v>8.4287100000000004E-2</c:v>
                </c:pt>
                <c:pt idx="27">
                  <c:v>8.4287100000000004E-2</c:v>
                </c:pt>
                <c:pt idx="28">
                  <c:v>8.4287100000000004E-2</c:v>
                </c:pt>
                <c:pt idx="29">
                  <c:v>8.4287100000000004E-2</c:v>
                </c:pt>
                <c:pt idx="30">
                  <c:v>8.4287100000000004E-2</c:v>
                </c:pt>
                <c:pt idx="31">
                  <c:v>8.4287100000000004E-2</c:v>
                </c:pt>
                <c:pt idx="32">
                  <c:v>8.4287100000000004E-2</c:v>
                </c:pt>
                <c:pt idx="33">
                  <c:v>8.4287100000000004E-2</c:v>
                </c:pt>
                <c:pt idx="34">
                  <c:v>8.4287100000000004E-2</c:v>
                </c:pt>
                <c:pt idx="35">
                  <c:v>8.4287100000000004E-2</c:v>
                </c:pt>
                <c:pt idx="36">
                  <c:v>8.4287100000000004E-2</c:v>
                </c:pt>
                <c:pt idx="37">
                  <c:v>8.4287100000000004E-2</c:v>
                </c:pt>
                <c:pt idx="38">
                  <c:v>8.4287100000000004E-2</c:v>
                </c:pt>
                <c:pt idx="39">
                  <c:v>8.4287100000000004E-2</c:v>
                </c:pt>
                <c:pt idx="40">
                  <c:v>8.4287100000000004E-2</c:v>
                </c:pt>
                <c:pt idx="41">
                  <c:v>8.4287100000000004E-2</c:v>
                </c:pt>
                <c:pt idx="42">
                  <c:v>8.4287100000000004E-2</c:v>
                </c:pt>
                <c:pt idx="43">
                  <c:v>8.4287100000000004E-2</c:v>
                </c:pt>
                <c:pt idx="44">
                  <c:v>8.4287100000000004E-2</c:v>
                </c:pt>
                <c:pt idx="45">
                  <c:v>8.4287100000000004E-2</c:v>
                </c:pt>
                <c:pt idx="46">
                  <c:v>8.4287100000000004E-2</c:v>
                </c:pt>
                <c:pt idx="47">
                  <c:v>8.4287100000000004E-2</c:v>
                </c:pt>
                <c:pt idx="48">
                  <c:v>8.4287100000000004E-2</c:v>
                </c:pt>
                <c:pt idx="49">
                  <c:v>8.4287100000000004E-2</c:v>
                </c:pt>
                <c:pt idx="50">
                  <c:v>8.4287100000000004E-2</c:v>
                </c:pt>
                <c:pt idx="51">
                  <c:v>8.4287100000000004E-2</c:v>
                </c:pt>
                <c:pt idx="52">
                  <c:v>8.4287100000000004E-2</c:v>
                </c:pt>
                <c:pt idx="53">
                  <c:v>8.4287100000000004E-2</c:v>
                </c:pt>
                <c:pt idx="54">
                  <c:v>8.4287100000000004E-2</c:v>
                </c:pt>
                <c:pt idx="55">
                  <c:v>8.4287100000000004E-2</c:v>
                </c:pt>
                <c:pt idx="56">
                  <c:v>8.4287100000000004E-2</c:v>
                </c:pt>
                <c:pt idx="57">
                  <c:v>8.4287100000000004E-2</c:v>
                </c:pt>
                <c:pt idx="58">
                  <c:v>8.4287100000000004E-2</c:v>
                </c:pt>
                <c:pt idx="59">
                  <c:v>8.4287100000000004E-2</c:v>
                </c:pt>
                <c:pt idx="60">
                  <c:v>8.4287100000000004E-2</c:v>
                </c:pt>
                <c:pt idx="61">
                  <c:v>8.4287100000000004E-2</c:v>
                </c:pt>
                <c:pt idx="62">
                  <c:v>8.4287100000000004E-2</c:v>
                </c:pt>
                <c:pt idx="63">
                  <c:v>8.4287100000000004E-2</c:v>
                </c:pt>
                <c:pt idx="64">
                  <c:v>8.4287100000000004E-2</c:v>
                </c:pt>
                <c:pt idx="65">
                  <c:v>8.4287100000000004E-2</c:v>
                </c:pt>
                <c:pt idx="66">
                  <c:v>8.4287100000000004E-2</c:v>
                </c:pt>
                <c:pt idx="67">
                  <c:v>8.4287100000000004E-2</c:v>
                </c:pt>
                <c:pt idx="68">
                  <c:v>8.4287100000000004E-2</c:v>
                </c:pt>
                <c:pt idx="69">
                  <c:v>8.4287100000000004E-2</c:v>
                </c:pt>
                <c:pt idx="70">
                  <c:v>8.4287100000000004E-2</c:v>
                </c:pt>
                <c:pt idx="71">
                  <c:v>8.4287100000000004E-2</c:v>
                </c:pt>
                <c:pt idx="72">
                  <c:v>8.4287100000000004E-2</c:v>
                </c:pt>
              </c:numCache>
            </c:numRef>
          </c:yVal>
          <c:smooth val="1"/>
          <c:extLst>
            <c:ext xmlns:c16="http://schemas.microsoft.com/office/drawing/2014/chart" uri="{C3380CC4-5D6E-409C-BE32-E72D297353CC}">
              <c16:uniqueId val="{00000004-3436-45C7-AF2B-3ED72D954499}"/>
            </c:ext>
          </c:extLst>
        </c:ser>
        <c:ser>
          <c:idx val="3"/>
          <c:order val="5"/>
          <c:tx>
            <c:v>Trendline for -40 C</c:v>
          </c:tx>
          <c:spPr>
            <a:ln w="15875">
              <a:noFill/>
              <a:prstDash val="sysDot"/>
            </a:ln>
          </c:spPr>
          <c:marker>
            <c:symbol val="none"/>
          </c:marker>
          <c:xVal>
            <c:numRef>
              <c:f>'Simulation spectrum H2O and KCl'!$BE$8:$BE$80</c:f>
              <c:numCache>
                <c:formatCode>0.00</c:formatCode>
                <c:ptCount val="73"/>
                <c:pt idx="0">
                  <c:v>13.3</c:v>
                </c:pt>
                <c:pt idx="1">
                  <c:v>13.2</c:v>
                </c:pt>
                <c:pt idx="2">
                  <c:v>13.1</c:v>
                </c:pt>
                <c:pt idx="3">
                  <c:v>13</c:v>
                </c:pt>
                <c:pt idx="4">
                  <c:v>12.9</c:v>
                </c:pt>
                <c:pt idx="5">
                  <c:v>12.8</c:v>
                </c:pt>
                <c:pt idx="6">
                  <c:v>12.7</c:v>
                </c:pt>
                <c:pt idx="7">
                  <c:v>12.6</c:v>
                </c:pt>
                <c:pt idx="8">
                  <c:v>12.5</c:v>
                </c:pt>
                <c:pt idx="9">
                  <c:v>12.4</c:v>
                </c:pt>
                <c:pt idx="10">
                  <c:v>12.3</c:v>
                </c:pt>
                <c:pt idx="11">
                  <c:v>12.2</c:v>
                </c:pt>
                <c:pt idx="12">
                  <c:v>12.1</c:v>
                </c:pt>
                <c:pt idx="13">
                  <c:v>12</c:v>
                </c:pt>
                <c:pt idx="14">
                  <c:v>11.9</c:v>
                </c:pt>
                <c:pt idx="15">
                  <c:v>11.8</c:v>
                </c:pt>
                <c:pt idx="16">
                  <c:v>11.7</c:v>
                </c:pt>
                <c:pt idx="17">
                  <c:v>11.6</c:v>
                </c:pt>
                <c:pt idx="18">
                  <c:v>11.5</c:v>
                </c:pt>
                <c:pt idx="19">
                  <c:v>11.4</c:v>
                </c:pt>
                <c:pt idx="20">
                  <c:v>11.3</c:v>
                </c:pt>
                <c:pt idx="21">
                  <c:v>11.2</c:v>
                </c:pt>
                <c:pt idx="22">
                  <c:v>11.1</c:v>
                </c:pt>
                <c:pt idx="23">
                  <c:v>11</c:v>
                </c:pt>
                <c:pt idx="24">
                  <c:v>10.9</c:v>
                </c:pt>
                <c:pt idx="25">
                  <c:v>10.8</c:v>
                </c:pt>
                <c:pt idx="26">
                  <c:v>10.7</c:v>
                </c:pt>
                <c:pt idx="27">
                  <c:v>10.6</c:v>
                </c:pt>
                <c:pt idx="28">
                  <c:v>10.5</c:v>
                </c:pt>
                <c:pt idx="29">
                  <c:v>10.4</c:v>
                </c:pt>
                <c:pt idx="30">
                  <c:v>10.3</c:v>
                </c:pt>
                <c:pt idx="31">
                  <c:v>10.199999999999999</c:v>
                </c:pt>
                <c:pt idx="32">
                  <c:v>10.1</c:v>
                </c:pt>
                <c:pt idx="33">
                  <c:v>10</c:v>
                </c:pt>
                <c:pt idx="34">
                  <c:v>9.9000000000000092</c:v>
                </c:pt>
                <c:pt idx="35">
                  <c:v>9.8000000000000096</c:v>
                </c:pt>
                <c:pt idx="36">
                  <c:v>9.7000000000000099</c:v>
                </c:pt>
                <c:pt idx="37">
                  <c:v>9.6000000000000103</c:v>
                </c:pt>
                <c:pt idx="38">
                  <c:v>9.5000000000000107</c:v>
                </c:pt>
                <c:pt idx="39">
                  <c:v>9.4000000000000092</c:v>
                </c:pt>
                <c:pt idx="40">
                  <c:v>9.3000000000000096</c:v>
                </c:pt>
                <c:pt idx="41">
                  <c:v>9.2000000000000099</c:v>
                </c:pt>
                <c:pt idx="42">
                  <c:v>9.1000000000000103</c:v>
                </c:pt>
                <c:pt idx="43">
                  <c:v>9.0000000000000107</c:v>
                </c:pt>
                <c:pt idx="44">
                  <c:v>8.9000000000000092</c:v>
                </c:pt>
                <c:pt idx="45">
                  <c:v>8.8000000000000096</c:v>
                </c:pt>
                <c:pt idx="46">
                  <c:v>8.6999999999999993</c:v>
                </c:pt>
                <c:pt idx="47">
                  <c:v>8.6</c:v>
                </c:pt>
                <c:pt idx="48">
                  <c:v>8.5</c:v>
                </c:pt>
                <c:pt idx="49">
                  <c:v>8.4</c:v>
                </c:pt>
                <c:pt idx="50">
                  <c:v>8.3000000000000007</c:v>
                </c:pt>
                <c:pt idx="51">
                  <c:v>8.1999999999999993</c:v>
                </c:pt>
                <c:pt idx="52">
                  <c:v>8.1</c:v>
                </c:pt>
                <c:pt idx="53">
                  <c:v>8</c:v>
                </c:pt>
                <c:pt idx="54">
                  <c:v>7.9</c:v>
                </c:pt>
                <c:pt idx="55">
                  <c:v>7.8</c:v>
                </c:pt>
                <c:pt idx="56">
                  <c:v>7.7</c:v>
                </c:pt>
                <c:pt idx="57">
                  <c:v>7.6</c:v>
                </c:pt>
                <c:pt idx="58">
                  <c:v>7.5</c:v>
                </c:pt>
                <c:pt idx="59">
                  <c:v>7.4</c:v>
                </c:pt>
                <c:pt idx="60">
                  <c:v>7.3</c:v>
                </c:pt>
                <c:pt idx="61">
                  <c:v>7.2</c:v>
                </c:pt>
                <c:pt idx="62">
                  <c:v>7.1</c:v>
                </c:pt>
                <c:pt idx="63">
                  <c:v>7</c:v>
                </c:pt>
                <c:pt idx="64">
                  <c:v>6.9</c:v>
                </c:pt>
                <c:pt idx="65">
                  <c:v>6.8</c:v>
                </c:pt>
                <c:pt idx="66">
                  <c:v>6.7</c:v>
                </c:pt>
                <c:pt idx="67">
                  <c:v>6.6</c:v>
                </c:pt>
                <c:pt idx="68">
                  <c:v>6.5</c:v>
                </c:pt>
                <c:pt idx="69">
                  <c:v>6.4</c:v>
                </c:pt>
                <c:pt idx="70">
                  <c:v>6.3</c:v>
                </c:pt>
                <c:pt idx="71">
                  <c:v>6.2</c:v>
                </c:pt>
                <c:pt idx="72">
                  <c:v>6.1</c:v>
                </c:pt>
              </c:numCache>
            </c:numRef>
          </c:xVal>
          <c:yVal>
            <c:numRef>
              <c:f>'Simulation spectrum H2O and KCl'!$BG$8:$BG$80</c:f>
              <c:numCache>
                <c:formatCode>General</c:formatCode>
                <c:ptCount val="73"/>
                <c:pt idx="0">
                  <c:v>8.3694599999999994E-2</c:v>
                </c:pt>
                <c:pt idx="1">
                  <c:v>8.3694599999999994E-2</c:v>
                </c:pt>
                <c:pt idx="2">
                  <c:v>8.3694599999999994E-2</c:v>
                </c:pt>
                <c:pt idx="3">
                  <c:v>8.3694599999999994E-2</c:v>
                </c:pt>
                <c:pt idx="4">
                  <c:v>8.3694599999999994E-2</c:v>
                </c:pt>
                <c:pt idx="5">
                  <c:v>8.3694599999999994E-2</c:v>
                </c:pt>
                <c:pt idx="6">
                  <c:v>8.3694599999999994E-2</c:v>
                </c:pt>
                <c:pt idx="7">
                  <c:v>8.3694599999999994E-2</c:v>
                </c:pt>
                <c:pt idx="8">
                  <c:v>8.3694599999999994E-2</c:v>
                </c:pt>
                <c:pt idx="9">
                  <c:v>8.3694599999999994E-2</c:v>
                </c:pt>
                <c:pt idx="10">
                  <c:v>8.3694599999999994E-2</c:v>
                </c:pt>
                <c:pt idx="11">
                  <c:v>8.3694599999999994E-2</c:v>
                </c:pt>
                <c:pt idx="12">
                  <c:v>8.3694599999999994E-2</c:v>
                </c:pt>
                <c:pt idx="13">
                  <c:v>8.3694599999999994E-2</c:v>
                </c:pt>
                <c:pt idx="14">
                  <c:v>8.3694599999999994E-2</c:v>
                </c:pt>
                <c:pt idx="15">
                  <c:v>8.3694599999999994E-2</c:v>
                </c:pt>
                <c:pt idx="16">
                  <c:v>8.3694599999999994E-2</c:v>
                </c:pt>
                <c:pt idx="17">
                  <c:v>8.3694599999999994E-2</c:v>
                </c:pt>
                <c:pt idx="18">
                  <c:v>8.3694599999999994E-2</c:v>
                </c:pt>
                <c:pt idx="19">
                  <c:v>8.3694599999999994E-2</c:v>
                </c:pt>
                <c:pt idx="20">
                  <c:v>8.3694599999999994E-2</c:v>
                </c:pt>
                <c:pt idx="21">
                  <c:v>8.3694599999999994E-2</c:v>
                </c:pt>
                <c:pt idx="22">
                  <c:v>8.3694599999999994E-2</c:v>
                </c:pt>
                <c:pt idx="23">
                  <c:v>8.3694599999999994E-2</c:v>
                </c:pt>
                <c:pt idx="24">
                  <c:v>8.3694599999999994E-2</c:v>
                </c:pt>
                <c:pt idx="25">
                  <c:v>8.3694599999999994E-2</c:v>
                </c:pt>
                <c:pt idx="26">
                  <c:v>8.3694599999999994E-2</c:v>
                </c:pt>
                <c:pt idx="27">
                  <c:v>8.3694599999999994E-2</c:v>
                </c:pt>
                <c:pt idx="28">
                  <c:v>8.3694599999999994E-2</c:v>
                </c:pt>
                <c:pt idx="29">
                  <c:v>8.3694599999999994E-2</c:v>
                </c:pt>
                <c:pt idx="30">
                  <c:v>8.3694599999999994E-2</c:v>
                </c:pt>
                <c:pt idx="31">
                  <c:v>8.3694599999999994E-2</c:v>
                </c:pt>
                <c:pt idx="32">
                  <c:v>8.3694599999999994E-2</c:v>
                </c:pt>
                <c:pt idx="33">
                  <c:v>8.3694599999999994E-2</c:v>
                </c:pt>
                <c:pt idx="34">
                  <c:v>8.3694599999999994E-2</c:v>
                </c:pt>
                <c:pt idx="35">
                  <c:v>8.3694599999999994E-2</c:v>
                </c:pt>
                <c:pt idx="36">
                  <c:v>8.3694599999999994E-2</c:v>
                </c:pt>
                <c:pt idx="37">
                  <c:v>8.3694599999999994E-2</c:v>
                </c:pt>
                <c:pt idx="38">
                  <c:v>8.3694599999999994E-2</c:v>
                </c:pt>
                <c:pt idx="39">
                  <c:v>8.3694599999999994E-2</c:v>
                </c:pt>
                <c:pt idx="40">
                  <c:v>8.3694599999999994E-2</c:v>
                </c:pt>
                <c:pt idx="41">
                  <c:v>8.3694599999999994E-2</c:v>
                </c:pt>
                <c:pt idx="42">
                  <c:v>8.3694599999999994E-2</c:v>
                </c:pt>
                <c:pt idx="43">
                  <c:v>8.3694599999999994E-2</c:v>
                </c:pt>
                <c:pt idx="44">
                  <c:v>8.3694599999999994E-2</c:v>
                </c:pt>
                <c:pt idx="45">
                  <c:v>8.3694599999999994E-2</c:v>
                </c:pt>
                <c:pt idx="46">
                  <c:v>8.3694599999999994E-2</c:v>
                </c:pt>
                <c:pt idx="47">
                  <c:v>8.3694599999999994E-2</c:v>
                </c:pt>
                <c:pt idx="48">
                  <c:v>8.3694599999999994E-2</c:v>
                </c:pt>
                <c:pt idx="49">
                  <c:v>8.3694599999999994E-2</c:v>
                </c:pt>
                <c:pt idx="50">
                  <c:v>8.3694599999999994E-2</c:v>
                </c:pt>
                <c:pt idx="51">
                  <c:v>8.3694599999999994E-2</c:v>
                </c:pt>
                <c:pt idx="52">
                  <c:v>8.3694599999999994E-2</c:v>
                </c:pt>
                <c:pt idx="53">
                  <c:v>8.3694599999999994E-2</c:v>
                </c:pt>
                <c:pt idx="54">
                  <c:v>8.3694599999999994E-2</c:v>
                </c:pt>
                <c:pt idx="55">
                  <c:v>8.3694599999999994E-2</c:v>
                </c:pt>
                <c:pt idx="56">
                  <c:v>8.3694599999999994E-2</c:v>
                </c:pt>
                <c:pt idx="57">
                  <c:v>8.3694599999999994E-2</c:v>
                </c:pt>
                <c:pt idx="58">
                  <c:v>8.3694599999999994E-2</c:v>
                </c:pt>
                <c:pt idx="59">
                  <c:v>8.3694599999999994E-2</c:v>
                </c:pt>
                <c:pt idx="60">
                  <c:v>8.3694599999999994E-2</c:v>
                </c:pt>
                <c:pt idx="61">
                  <c:v>8.3694599999999994E-2</c:v>
                </c:pt>
                <c:pt idx="62">
                  <c:v>8.3694599999999994E-2</c:v>
                </c:pt>
                <c:pt idx="63">
                  <c:v>8.3694599999999994E-2</c:v>
                </c:pt>
                <c:pt idx="64">
                  <c:v>8.3694599999999994E-2</c:v>
                </c:pt>
                <c:pt idx="65">
                  <c:v>8.3694599999999994E-2</c:v>
                </c:pt>
                <c:pt idx="66">
                  <c:v>8.3694599999999994E-2</c:v>
                </c:pt>
                <c:pt idx="67">
                  <c:v>8.3694599999999994E-2</c:v>
                </c:pt>
                <c:pt idx="68">
                  <c:v>8.3694599999999994E-2</c:v>
                </c:pt>
                <c:pt idx="69">
                  <c:v>8.3694599999999994E-2</c:v>
                </c:pt>
                <c:pt idx="70">
                  <c:v>8.3694599999999994E-2</c:v>
                </c:pt>
                <c:pt idx="71">
                  <c:v>8.3694599999999994E-2</c:v>
                </c:pt>
                <c:pt idx="72">
                  <c:v>8.3694599999999994E-2</c:v>
                </c:pt>
              </c:numCache>
            </c:numRef>
          </c:yVal>
          <c:smooth val="1"/>
          <c:extLst>
            <c:ext xmlns:c16="http://schemas.microsoft.com/office/drawing/2014/chart" uri="{C3380CC4-5D6E-409C-BE32-E72D297353CC}">
              <c16:uniqueId val="{00000005-3436-45C7-AF2B-3ED72D954499}"/>
            </c:ext>
          </c:extLst>
        </c:ser>
        <c:ser>
          <c:idx val="4"/>
          <c:order val="6"/>
          <c:tx>
            <c:strRef>
              <c:f>'Simulation spectrum H2O and KCl'!$CD$4:$CH$4</c:f>
              <c:strCache>
                <c:ptCount val="1"/>
                <c:pt idx="0">
                  <c:v>Std. : Water (1:0)_ 5 g_17C</c:v>
                </c:pt>
              </c:strCache>
            </c:strRef>
          </c:tx>
          <c:spPr>
            <a:ln>
              <a:noFill/>
            </a:ln>
          </c:spPr>
          <c:marker>
            <c:symbol val="none"/>
          </c:marker>
          <c:xVal>
            <c:numRef>
              <c:f>'Simulation spectrum H2O and KCl'!$CG$9:$CG$56</c:f>
              <c:numCache>
                <c:formatCode>General</c:formatCode>
                <c:ptCount val="48"/>
                <c:pt idx="0">
                  <c:v>5.7569630370485534</c:v>
                </c:pt>
                <c:pt idx="1">
                  <c:v>5.6020599913279625</c:v>
                </c:pt>
                <c:pt idx="2">
                  <c:v>5.5228744023138034</c:v>
                </c:pt>
                <c:pt idx="3">
                  <c:v>5.4259741609193757</c:v>
                </c:pt>
                <c:pt idx="4">
                  <c:v>5.3010299956639813</c:v>
                </c:pt>
                <c:pt idx="5">
                  <c:v>5.204119982655925</c:v>
                </c:pt>
                <c:pt idx="6">
                  <c:v>5.1106906972737542</c:v>
                </c:pt>
                <c:pt idx="7">
                  <c:v>5</c:v>
                </c:pt>
                <c:pt idx="8">
                  <c:v>4.9030899869919438</c:v>
                </c:pt>
                <c:pt idx="9">
                  <c:v>4.8027190075796815</c:v>
                </c:pt>
                <c:pt idx="10">
                  <c:v>4.7044336600521994</c:v>
                </c:pt>
                <c:pt idx="11">
                  <c:v>4.6020599913279625</c:v>
                </c:pt>
                <c:pt idx="12">
                  <c:v>4.5016890119157003</c:v>
                </c:pt>
                <c:pt idx="13">
                  <c:v>4.4006588497649739</c:v>
                </c:pt>
                <c:pt idx="14">
                  <c:v>4.3010299956639813</c:v>
                </c:pt>
                <c:pt idx="15">
                  <c:v>4.200659016251719</c:v>
                </c:pt>
                <c:pt idx="16">
                  <c:v>4.1009905230699646</c:v>
                </c:pt>
                <c:pt idx="17">
                  <c:v>4</c:v>
                </c:pt>
                <c:pt idx="18">
                  <c:v>3.90049275542937</c:v>
                </c:pt>
                <c:pt idx="19">
                  <c:v>3.800655228145212</c:v>
                </c:pt>
                <c:pt idx="20">
                  <c:v>3.7000543856282389</c:v>
                </c:pt>
                <c:pt idx="21">
                  <c:v>3.6003302305807652</c:v>
                </c:pt>
                <c:pt idx="22">
                  <c:v>3.5003188237463867</c:v>
                </c:pt>
                <c:pt idx="23">
                  <c:v>3.4001233554370809</c:v>
                </c:pt>
                <c:pt idx="24">
                  <c:v>3.3001605369513523</c:v>
                </c:pt>
                <c:pt idx="25">
                  <c:v>3.2001388538573807</c:v>
                </c:pt>
                <c:pt idx="26">
                  <c:v>3.1000257301078626</c:v>
                </c:pt>
                <c:pt idx="27">
                  <c:v>3</c:v>
                </c:pt>
                <c:pt idx="28">
                  <c:v>2.9000611027354806</c:v>
                </c:pt>
                <c:pt idx="29">
                  <c:v>2.8000362418279794</c:v>
                </c:pt>
                <c:pt idx="30">
                  <c:v>2.7000023971422538</c:v>
                </c:pt>
                <c:pt idx="31">
                  <c:v>2.6000249038929866</c:v>
                </c:pt>
                <c:pt idx="32">
                  <c:v>2.5000030680516931</c:v>
                </c:pt>
                <c:pt idx="33">
                  <c:v>2.4000023459279558</c:v>
                </c:pt>
                <c:pt idx="34">
                  <c:v>2.3000082025538129</c:v>
                </c:pt>
                <c:pt idx="35">
                  <c:v>2.2000018654066018</c:v>
                </c:pt>
                <c:pt idx="36">
                  <c:v>2.0999912335446846</c:v>
                </c:pt>
                <c:pt idx="37">
                  <c:v>2</c:v>
                </c:pt>
                <c:pt idx="38">
                  <c:v>1.9000009651534695</c:v>
                </c:pt>
                <c:pt idx="39">
                  <c:v>1.8000018278179688</c:v>
                </c:pt>
                <c:pt idx="40">
                  <c:v>1.700002397142254</c:v>
                </c:pt>
                <c:pt idx="41">
                  <c:v>1.6000030866277404</c:v>
                </c:pt>
                <c:pt idx="42">
                  <c:v>1.5000030680516931</c:v>
                </c:pt>
                <c:pt idx="43">
                  <c:v>1.400002345927956</c:v>
                </c:pt>
                <c:pt idx="44">
                  <c:v>1.3000082025538131</c:v>
                </c:pt>
                <c:pt idx="45">
                  <c:v>1.2000018654066018</c:v>
                </c:pt>
                <c:pt idx="46">
                  <c:v>1.0999912335446844</c:v>
                </c:pt>
                <c:pt idx="47">
                  <c:v>1</c:v>
                </c:pt>
              </c:numCache>
            </c:numRef>
          </c:xVal>
          <c:yVal>
            <c:numRef>
              <c:f>'Simulation spectrum H2O and KCl'!$CE$9:$CE$56</c:f>
              <c:numCache>
                <c:formatCode>General</c:formatCode>
                <c:ptCount val="48"/>
                <c:pt idx="0">
                  <c:v>2.3303500000000001</c:v>
                </c:pt>
                <c:pt idx="1">
                  <c:v>2.43872</c:v>
                </c:pt>
                <c:pt idx="2">
                  <c:v>2.49465</c:v>
                </c:pt>
                <c:pt idx="3">
                  <c:v>2.5334099999999999</c:v>
                </c:pt>
                <c:pt idx="4">
                  <c:v>2.57335</c:v>
                </c:pt>
                <c:pt idx="5">
                  <c:v>2.5949599999999999</c:v>
                </c:pt>
                <c:pt idx="6">
                  <c:v>2.61009</c:v>
                </c:pt>
                <c:pt idx="7">
                  <c:v>2.6237200000000001</c:v>
                </c:pt>
                <c:pt idx="8">
                  <c:v>2.6362899999999998</c:v>
                </c:pt>
                <c:pt idx="9">
                  <c:v>2.6457700000000002</c:v>
                </c:pt>
                <c:pt idx="10">
                  <c:v>2.6525400000000001</c:v>
                </c:pt>
                <c:pt idx="11">
                  <c:v>2.6604999999999999</c:v>
                </c:pt>
                <c:pt idx="12">
                  <c:v>2.6675</c:v>
                </c:pt>
                <c:pt idx="13">
                  <c:v>2.67537</c:v>
                </c:pt>
                <c:pt idx="14">
                  <c:v>2.6841400000000002</c:v>
                </c:pt>
                <c:pt idx="15">
                  <c:v>2.6935500000000001</c:v>
                </c:pt>
                <c:pt idx="16">
                  <c:v>2.7027899999999998</c:v>
                </c:pt>
                <c:pt idx="17">
                  <c:v>2.7121200000000001</c:v>
                </c:pt>
                <c:pt idx="18">
                  <c:v>2.72207</c:v>
                </c:pt>
                <c:pt idx="19">
                  <c:v>2.73197</c:v>
                </c:pt>
                <c:pt idx="20">
                  <c:v>2.7415799999999999</c:v>
                </c:pt>
                <c:pt idx="21">
                  <c:v>2.7519200000000001</c:v>
                </c:pt>
                <c:pt idx="22">
                  <c:v>2.76274</c:v>
                </c:pt>
                <c:pt idx="23">
                  <c:v>2.7730199999999998</c:v>
                </c:pt>
                <c:pt idx="24">
                  <c:v>2.7841800000000001</c:v>
                </c:pt>
                <c:pt idx="25">
                  <c:v>2.7948900000000001</c:v>
                </c:pt>
                <c:pt idx="26">
                  <c:v>2.8042600000000002</c:v>
                </c:pt>
                <c:pt idx="27">
                  <c:v>2.8147500000000001</c:v>
                </c:pt>
                <c:pt idx="28">
                  <c:v>2.82457</c:v>
                </c:pt>
                <c:pt idx="29">
                  <c:v>2.83541</c:v>
                </c:pt>
                <c:pt idx="30">
                  <c:v>2.8466399999999998</c:v>
                </c:pt>
                <c:pt idx="31">
                  <c:v>2.8598300000000001</c:v>
                </c:pt>
                <c:pt idx="32">
                  <c:v>2.8739400000000002</c:v>
                </c:pt>
                <c:pt idx="33">
                  <c:v>2.8898899999999998</c:v>
                </c:pt>
                <c:pt idx="34">
                  <c:v>2.9079700000000002</c:v>
                </c:pt>
                <c:pt idx="35">
                  <c:v>2.9284699999999999</c:v>
                </c:pt>
                <c:pt idx="36">
                  <c:v>2.9492500000000001</c:v>
                </c:pt>
                <c:pt idx="37">
                  <c:v>2.9720399999999998</c:v>
                </c:pt>
                <c:pt idx="38">
                  <c:v>2.99708</c:v>
                </c:pt>
                <c:pt idx="39">
                  <c:v>3.0212300000000001</c:v>
                </c:pt>
                <c:pt idx="40">
                  <c:v>3.0504099999999998</c:v>
                </c:pt>
                <c:pt idx="41">
                  <c:v>3.0759699999999999</c:v>
                </c:pt>
                <c:pt idx="42">
                  <c:v>3.1068600000000002</c:v>
                </c:pt>
                <c:pt idx="43">
                  <c:v>3.1381100000000002</c:v>
                </c:pt>
                <c:pt idx="44">
                  <c:v>3.1713900000000002</c:v>
                </c:pt>
                <c:pt idx="45">
                  <c:v>3.20723</c:v>
                </c:pt>
                <c:pt idx="46">
                  <c:v>3.24586</c:v>
                </c:pt>
                <c:pt idx="47">
                  <c:v>3.2863699999999998</c:v>
                </c:pt>
              </c:numCache>
            </c:numRef>
          </c:yVal>
          <c:smooth val="1"/>
          <c:extLst>
            <c:ext xmlns:c16="http://schemas.microsoft.com/office/drawing/2014/chart" uri="{C3380CC4-5D6E-409C-BE32-E72D297353CC}">
              <c16:uniqueId val="{00000006-3436-45C7-AF2B-3ED72D954499}"/>
            </c:ext>
          </c:extLst>
        </c:ser>
        <c:ser>
          <c:idx val="5"/>
          <c:order val="7"/>
          <c:tx>
            <c:strRef>
              <c:f>'Simulation spectrum H2O and KCl'!$CS$4:$CW$4</c:f>
              <c:strCache>
                <c:ptCount val="1"/>
                <c:pt idx="0">
                  <c:v>Std. : Water (1:3)_5 g_22.3C</c:v>
                </c:pt>
              </c:strCache>
            </c:strRef>
          </c:tx>
          <c:spPr>
            <a:ln>
              <a:noFill/>
            </a:ln>
          </c:spPr>
          <c:marker>
            <c:symbol val="none"/>
          </c:marker>
          <c:dPt>
            <c:idx val="0"/>
            <c:bubble3D val="0"/>
            <c:extLst>
              <c:ext xmlns:c16="http://schemas.microsoft.com/office/drawing/2014/chart" uri="{C3380CC4-5D6E-409C-BE32-E72D297353CC}">
                <c16:uniqueId val="{00000007-3436-45C7-AF2B-3ED72D954499}"/>
              </c:ext>
            </c:extLst>
          </c:dPt>
          <c:xVal>
            <c:numRef>
              <c:f>'Simulation spectrum H2O and KCl'!$CV$7:$CV$56</c:f>
              <c:numCache>
                <c:formatCode>General</c:formatCode>
                <c:ptCount val="50"/>
                <c:pt idx="0">
                  <c:v>5.9030899869919438</c:v>
                </c:pt>
                <c:pt idx="1">
                  <c:v>5.8239109124113</c:v>
                </c:pt>
                <c:pt idx="2">
                  <c:v>5.7569630370485534</c:v>
                </c:pt>
                <c:pt idx="3">
                  <c:v>5.6020599913279625</c:v>
                </c:pt>
                <c:pt idx="4">
                  <c:v>5.5228744023138034</c:v>
                </c:pt>
                <c:pt idx="5">
                  <c:v>5.4259741609193757</c:v>
                </c:pt>
                <c:pt idx="6">
                  <c:v>5.3010299956639813</c:v>
                </c:pt>
                <c:pt idx="7">
                  <c:v>5.204119982655925</c:v>
                </c:pt>
                <c:pt idx="8">
                  <c:v>5.1106906972737542</c:v>
                </c:pt>
                <c:pt idx="9">
                  <c:v>5</c:v>
                </c:pt>
                <c:pt idx="10">
                  <c:v>4.9030899869919438</c:v>
                </c:pt>
                <c:pt idx="11">
                  <c:v>4.8027190075796815</c:v>
                </c:pt>
                <c:pt idx="12">
                  <c:v>4.7044336600521994</c:v>
                </c:pt>
                <c:pt idx="13">
                  <c:v>4.6020599913279625</c:v>
                </c:pt>
                <c:pt idx="14">
                  <c:v>4.5016890119157003</c:v>
                </c:pt>
                <c:pt idx="15">
                  <c:v>4.4006588497649739</c:v>
                </c:pt>
                <c:pt idx="16">
                  <c:v>4.3010299956639813</c:v>
                </c:pt>
                <c:pt idx="17">
                  <c:v>4.200659016251719</c:v>
                </c:pt>
                <c:pt idx="18">
                  <c:v>4.1009905230699646</c:v>
                </c:pt>
                <c:pt idx="19">
                  <c:v>4</c:v>
                </c:pt>
                <c:pt idx="20">
                  <c:v>3.90049275542937</c:v>
                </c:pt>
                <c:pt idx="21">
                  <c:v>3.800655228145212</c:v>
                </c:pt>
                <c:pt idx="22">
                  <c:v>3.7000543856282389</c:v>
                </c:pt>
                <c:pt idx="23">
                  <c:v>3.6003302305807652</c:v>
                </c:pt>
                <c:pt idx="24">
                  <c:v>3.5003188237463867</c:v>
                </c:pt>
                <c:pt idx="25">
                  <c:v>3.4001233554370809</c:v>
                </c:pt>
                <c:pt idx="26">
                  <c:v>3.3001605369513523</c:v>
                </c:pt>
                <c:pt idx="27">
                  <c:v>3.2001388538573807</c:v>
                </c:pt>
                <c:pt idx="28">
                  <c:v>3.1000257301078626</c:v>
                </c:pt>
                <c:pt idx="29">
                  <c:v>3</c:v>
                </c:pt>
                <c:pt idx="30">
                  <c:v>2.9000611027354806</c:v>
                </c:pt>
                <c:pt idx="31">
                  <c:v>2.8000362418279794</c:v>
                </c:pt>
                <c:pt idx="32">
                  <c:v>2.7000023971422538</c:v>
                </c:pt>
                <c:pt idx="33">
                  <c:v>2.6000249038929866</c:v>
                </c:pt>
                <c:pt idx="34">
                  <c:v>2.5000030680516931</c:v>
                </c:pt>
                <c:pt idx="35">
                  <c:v>2.4000023459279558</c:v>
                </c:pt>
                <c:pt idx="36">
                  <c:v>2.3000082025538129</c:v>
                </c:pt>
                <c:pt idx="37">
                  <c:v>2.2000018654066018</c:v>
                </c:pt>
                <c:pt idx="38">
                  <c:v>2.0999912335446846</c:v>
                </c:pt>
                <c:pt idx="39">
                  <c:v>2</c:v>
                </c:pt>
                <c:pt idx="40">
                  <c:v>1.9000009651534695</c:v>
                </c:pt>
                <c:pt idx="41">
                  <c:v>1.8000018278179688</c:v>
                </c:pt>
                <c:pt idx="42">
                  <c:v>1.700002397142254</c:v>
                </c:pt>
                <c:pt idx="43">
                  <c:v>1.6000030866277404</c:v>
                </c:pt>
                <c:pt idx="44">
                  <c:v>1.5000030680516931</c:v>
                </c:pt>
                <c:pt idx="45">
                  <c:v>1.400002345927956</c:v>
                </c:pt>
                <c:pt idx="46">
                  <c:v>1.3000082025538131</c:v>
                </c:pt>
                <c:pt idx="47">
                  <c:v>1.2000018654066018</c:v>
                </c:pt>
                <c:pt idx="48">
                  <c:v>1.0999912335446844</c:v>
                </c:pt>
                <c:pt idx="49">
                  <c:v>1</c:v>
                </c:pt>
              </c:numCache>
            </c:numRef>
          </c:xVal>
          <c:yVal>
            <c:numRef>
              <c:f>'Simulation spectrum H2O and KCl'!$CT$7:$CT$56</c:f>
              <c:numCache>
                <c:formatCode>General</c:formatCode>
                <c:ptCount val="50"/>
                <c:pt idx="0">
                  <c:v>1.46706</c:v>
                </c:pt>
                <c:pt idx="1">
                  <c:v>1.68553</c:v>
                </c:pt>
                <c:pt idx="2">
                  <c:v>1.74404</c:v>
                </c:pt>
                <c:pt idx="3">
                  <c:v>1.8824399999999999</c:v>
                </c:pt>
                <c:pt idx="4">
                  <c:v>1.9928600000000001</c:v>
                </c:pt>
                <c:pt idx="5">
                  <c:v>2.1291500000000001</c:v>
                </c:pt>
                <c:pt idx="6">
                  <c:v>2.3084600000000002</c:v>
                </c:pt>
                <c:pt idx="7">
                  <c:v>2.43628</c:v>
                </c:pt>
                <c:pt idx="8">
                  <c:v>2.5380500000000001</c:v>
                </c:pt>
                <c:pt idx="9">
                  <c:v>2.63096</c:v>
                </c:pt>
                <c:pt idx="10">
                  <c:v>2.6959200000000001</c:v>
                </c:pt>
                <c:pt idx="11">
                  <c:v>2.7425700000000002</c:v>
                </c:pt>
                <c:pt idx="12">
                  <c:v>2.7766500000000001</c:v>
                </c:pt>
                <c:pt idx="13">
                  <c:v>2.80375</c:v>
                </c:pt>
                <c:pt idx="14">
                  <c:v>2.8218800000000002</c:v>
                </c:pt>
                <c:pt idx="15">
                  <c:v>2.83725</c:v>
                </c:pt>
                <c:pt idx="16">
                  <c:v>2.8511500000000001</c:v>
                </c:pt>
                <c:pt idx="17">
                  <c:v>2.8645800000000001</c:v>
                </c:pt>
                <c:pt idx="18">
                  <c:v>2.8760500000000002</c:v>
                </c:pt>
                <c:pt idx="19">
                  <c:v>2.88754</c:v>
                </c:pt>
                <c:pt idx="20">
                  <c:v>2.89968</c:v>
                </c:pt>
                <c:pt idx="21">
                  <c:v>2.9118400000000002</c:v>
                </c:pt>
                <c:pt idx="22">
                  <c:v>2.9235099999999998</c:v>
                </c:pt>
                <c:pt idx="23">
                  <c:v>2.9354800000000001</c:v>
                </c:pt>
                <c:pt idx="24">
                  <c:v>2.9478</c:v>
                </c:pt>
                <c:pt idx="25">
                  <c:v>2.9605999999999999</c:v>
                </c:pt>
                <c:pt idx="26">
                  <c:v>2.9733900000000002</c:v>
                </c:pt>
                <c:pt idx="27">
                  <c:v>2.9866100000000002</c:v>
                </c:pt>
                <c:pt idx="28">
                  <c:v>2.9990800000000002</c:v>
                </c:pt>
                <c:pt idx="29">
                  <c:v>3.0123099999999998</c:v>
                </c:pt>
                <c:pt idx="30">
                  <c:v>3.0249000000000001</c:v>
                </c:pt>
                <c:pt idx="31">
                  <c:v>3.0390299999999999</c:v>
                </c:pt>
                <c:pt idx="32">
                  <c:v>3.05308</c:v>
                </c:pt>
                <c:pt idx="33">
                  <c:v>3.0684800000000001</c:v>
                </c:pt>
                <c:pt idx="34">
                  <c:v>3.0845600000000002</c:v>
                </c:pt>
                <c:pt idx="35">
                  <c:v>3.1035900000000001</c:v>
                </c:pt>
                <c:pt idx="36">
                  <c:v>3.1222500000000002</c:v>
                </c:pt>
                <c:pt idx="37">
                  <c:v>3.1442199999999998</c:v>
                </c:pt>
                <c:pt idx="38">
                  <c:v>3.16736</c:v>
                </c:pt>
                <c:pt idx="39">
                  <c:v>3.1919300000000002</c:v>
                </c:pt>
                <c:pt idx="40">
                  <c:v>3.2198799999999999</c:v>
                </c:pt>
                <c:pt idx="41">
                  <c:v>3.2460599999999999</c:v>
                </c:pt>
                <c:pt idx="42">
                  <c:v>3.2796699999999999</c:v>
                </c:pt>
                <c:pt idx="43">
                  <c:v>3.3073100000000002</c:v>
                </c:pt>
                <c:pt idx="44">
                  <c:v>3.34259</c:v>
                </c:pt>
                <c:pt idx="45">
                  <c:v>3.3775499999999998</c:v>
                </c:pt>
                <c:pt idx="46">
                  <c:v>3.4158499999999998</c:v>
                </c:pt>
                <c:pt idx="47">
                  <c:v>3.45695</c:v>
                </c:pt>
                <c:pt idx="48">
                  <c:v>3.5017499999999999</c:v>
                </c:pt>
                <c:pt idx="49">
                  <c:v>3.54887</c:v>
                </c:pt>
              </c:numCache>
            </c:numRef>
          </c:yVal>
          <c:smooth val="1"/>
          <c:extLst>
            <c:ext xmlns:c16="http://schemas.microsoft.com/office/drawing/2014/chart" uri="{C3380CC4-5D6E-409C-BE32-E72D297353CC}">
              <c16:uniqueId val="{00000008-3436-45C7-AF2B-3ED72D954499}"/>
            </c:ext>
          </c:extLst>
        </c:ser>
        <c:ser>
          <c:idx val="7"/>
          <c:order val="8"/>
          <c:tx>
            <c:strRef>
              <c:f>'Simulation spectrum H2O and KCl'!$CZ$1</c:f>
              <c:strCache>
                <c:ptCount val="1"/>
                <c:pt idx="0">
                  <c:v>Simulate-Std. : Water (1:0)_ 5 g_17C</c:v>
                </c:pt>
              </c:strCache>
            </c:strRef>
          </c:tx>
          <c:spPr>
            <a:ln>
              <a:noFill/>
            </a:ln>
          </c:spPr>
          <c:marker>
            <c:symbol val="none"/>
          </c:marker>
          <c:xVal>
            <c:numRef>
              <c:f>'Simulation spectrum H2O and KCl'!$DC$6:$DC$156</c:f>
              <c:numCache>
                <c:formatCode>0.00</c:formatCode>
                <c:ptCount val="151"/>
                <c:pt idx="0">
                  <c:v>-2</c:v>
                </c:pt>
                <c:pt idx="1">
                  <c:v>-1.8859060070440588</c:v>
                </c:pt>
                <c:pt idx="2">
                  <c:v>-1.7718119636013454</c:v>
                </c:pt>
                <c:pt idx="3">
                  <c:v>-1.6577180928842186</c:v>
                </c:pt>
                <c:pt idx="4">
                  <c:v>-1.543624096653984</c:v>
                </c:pt>
                <c:pt idx="5">
                  <c:v>-1.4295301491565924</c:v>
                </c:pt>
                <c:pt idx="6">
                  <c:v>-1.3154362134564139</c:v>
                </c:pt>
                <c:pt idx="7">
                  <c:v>-1.2013423119986126</c:v>
                </c:pt>
                <c:pt idx="8">
                  <c:v>-1.0872483421910792</c:v>
                </c:pt>
                <c:pt idx="9">
                  <c:v>-0.97315430293903715</c:v>
                </c:pt>
                <c:pt idx="10">
                  <c:v>-0.85906039098395348</c:v>
                </c:pt>
                <c:pt idx="11">
                  <c:v>-0.74496642257287626</c:v>
                </c:pt>
                <c:pt idx="12">
                  <c:v>-0.6308724952402972</c:v>
                </c:pt>
                <c:pt idx="13">
                  <c:v>-0.51677854872293694</c:v>
                </c:pt>
                <c:pt idx="14">
                  <c:v>-0.40268454903129902</c:v>
                </c:pt>
                <c:pt idx="15">
                  <c:v>-0.28859056443909376</c:v>
                </c:pt>
                <c:pt idx="16">
                  <c:v>-0.17449663791611422</c:v>
                </c:pt>
                <c:pt idx="17">
                  <c:v>-6.0402681229221149E-2</c:v>
                </c:pt>
                <c:pt idx="18">
                  <c:v>5.3691403630306771E-2</c:v>
                </c:pt>
                <c:pt idx="19">
                  <c:v>0.16778535237842243</c:v>
                </c:pt>
                <c:pt idx="20">
                  <c:v>0.28187930338849443</c:v>
                </c:pt>
                <c:pt idx="21">
                  <c:v>0.39597307131436482</c:v>
                </c:pt>
                <c:pt idx="22">
                  <c:v>0.51006715752460996</c:v>
                </c:pt>
                <c:pt idx="23">
                  <c:v>0.62416107483581429</c:v>
                </c:pt>
                <c:pt idx="24">
                  <c:v>0.73825504549713794</c:v>
                </c:pt>
                <c:pt idx="25">
                  <c:v>0.85234901458268109</c:v>
                </c:pt>
                <c:pt idx="26">
                  <c:v>0.96644295819461212</c:v>
                </c:pt>
                <c:pt idx="27">
                  <c:v>1.0805370217012242</c:v>
                </c:pt>
                <c:pt idx="28">
                  <c:v>1.1946308781194539</c:v>
                </c:pt>
                <c:pt idx="29">
                  <c:v>1.3087248701324603</c:v>
                </c:pt>
                <c:pt idx="30">
                  <c:v>1.4228187442942002</c:v>
                </c:pt>
                <c:pt idx="31">
                  <c:v>1.536912803458204</c:v>
                </c:pt>
                <c:pt idx="32">
                  <c:v>1.6510066890911275</c:v>
                </c:pt>
                <c:pt idx="33">
                  <c:v>1.7651006956149347</c:v>
                </c:pt>
                <c:pt idx="34">
                  <c:v>1.8791946028627042</c:v>
                </c:pt>
                <c:pt idx="35">
                  <c:v>1.9932885893716563</c:v>
                </c:pt>
                <c:pt idx="36">
                  <c:v>2.1073826352344378</c:v>
                </c:pt>
                <c:pt idx="37">
                  <c:v>2.2214765735373763</c:v>
                </c:pt>
                <c:pt idx="38">
                  <c:v>2.335570421540937</c:v>
                </c:pt>
                <c:pt idx="39">
                  <c:v>2.4496644194299857</c:v>
                </c:pt>
                <c:pt idx="40">
                  <c:v>2.5637584231882125</c:v>
                </c:pt>
                <c:pt idx="41">
                  <c:v>2.6778523145221258</c:v>
                </c:pt>
                <c:pt idx="42">
                  <c:v>2.7919463093579671</c:v>
                </c:pt>
                <c:pt idx="43">
                  <c:v>2.9060402573508957</c:v>
                </c:pt>
                <c:pt idx="44">
                  <c:v>3.0201341303373628</c:v>
                </c:pt>
                <c:pt idx="45">
                  <c:v>3.1342281230216629</c:v>
                </c:pt>
                <c:pt idx="46">
                  <c:v>3.2483220340525572</c:v>
                </c:pt>
                <c:pt idx="47">
                  <c:v>3.3624161191363675</c:v>
                </c:pt>
                <c:pt idx="48">
                  <c:v>3.476510062042157</c:v>
                </c:pt>
                <c:pt idx="49">
                  <c:v>3.5906040107164876</c:v>
                </c:pt>
                <c:pt idx="50">
                  <c:v>3.7046980177678455</c:v>
                </c:pt>
                <c:pt idx="51">
                  <c:v>3.8187919554376735</c:v>
                </c:pt>
                <c:pt idx="52">
                  <c:v>3.9328858951476127</c:v>
                </c:pt>
                <c:pt idx="53">
                  <c:v>4.04697991440199</c:v>
                </c:pt>
                <c:pt idx="54">
                  <c:v>4.1610737804001738</c:v>
                </c:pt>
                <c:pt idx="55">
                  <c:v>4.2751677947627345</c:v>
                </c:pt>
                <c:pt idx="56">
                  <c:v>4.3892617958661946</c:v>
                </c:pt>
                <c:pt idx="57">
                  <c:v>4.5033557624467226</c:v>
                </c:pt>
                <c:pt idx="58">
                  <c:v>4.617449613935853</c:v>
                </c:pt>
                <c:pt idx="59">
                  <c:v>4.7315436413379883</c:v>
                </c:pt>
                <c:pt idx="60">
                  <c:v>4.8456375947949386</c:v>
                </c:pt>
                <c:pt idx="61">
                  <c:v>4.9597315627541798</c:v>
                </c:pt>
                <c:pt idx="62">
                  <c:v>5.0738253531874244</c:v>
                </c:pt>
                <c:pt idx="63">
                  <c:v>5.1879195809283933</c:v>
                </c:pt>
                <c:pt idx="64">
                  <c:v>5.3020134269557877</c:v>
                </c:pt>
                <c:pt idx="65">
                  <c:v>5.416107379122205</c:v>
                </c:pt>
                <c:pt idx="66">
                  <c:v>5.530201363635955</c:v>
                </c:pt>
                <c:pt idx="67">
                  <c:v>5.6442952781898663</c:v>
                </c:pt>
                <c:pt idx="68">
                  <c:v>5.7583892897963684</c:v>
                </c:pt>
                <c:pt idx="69">
                  <c:v>5.8724832404187977</c:v>
                </c:pt>
                <c:pt idx="70">
                  <c:v>5.9865771984113163</c:v>
                </c:pt>
                <c:pt idx="71">
                  <c:v>6.1006710005181741</c:v>
                </c:pt>
                <c:pt idx="72">
                  <c:v>6.2147651912537887</c:v>
                </c:pt>
                <c:pt idx="73">
                  <c:v>6.3288591015092761</c:v>
                </c:pt>
                <c:pt idx="74">
                  <c:v>6.4429530018744048</c:v>
                </c:pt>
                <c:pt idx="75">
                  <c:v>6.5570470391464442</c:v>
                </c:pt>
                <c:pt idx="76">
                  <c:v>6.6711408945045525</c:v>
                </c:pt>
                <c:pt idx="77">
                  <c:v>6.7852349206161566</c:v>
                </c:pt>
                <c:pt idx="78">
                  <c:v>6.8993288807814848</c:v>
                </c:pt>
                <c:pt idx="79">
                  <c:v>7.0134229163223223</c:v>
                </c:pt>
                <c:pt idx="80">
                  <c:v>7.1275168584783826</c:v>
                </c:pt>
                <c:pt idx="81">
                  <c:v>7.241610723537601</c:v>
                </c:pt>
                <c:pt idx="82">
                  <c:v>7.3557047049373585</c:v>
                </c:pt>
                <c:pt idx="83">
                  <c:v>7.4697986076108398</c:v>
                </c:pt>
                <c:pt idx="84">
                  <c:v>7.5838926369880353</c:v>
                </c:pt>
                <c:pt idx="85">
                  <c:v>7.6979866045302998</c:v>
                </c:pt>
                <c:pt idx="86">
                  <c:v>7.812080517178936</c:v>
                </c:pt>
                <c:pt idx="87">
                  <c:v>7.9261745109741</c:v>
                </c:pt>
                <c:pt idx="88">
                  <c:v>8.0402683824720764</c:v>
                </c:pt>
                <c:pt idx="89">
                  <c:v>8.154362491898743</c:v>
                </c:pt>
                <c:pt idx="90">
                  <c:v>8.2684562775010502</c:v>
                </c:pt>
                <c:pt idx="91">
                  <c:v>8.3825503025877453</c:v>
                </c:pt>
                <c:pt idx="92">
                  <c:v>8.4966443584593687</c:v>
                </c:pt>
                <c:pt idx="93">
                  <c:v>8.6107382864916655</c:v>
                </c:pt>
                <c:pt idx="94">
                  <c:v>8.7248322294421463</c:v>
                </c:pt>
                <c:pt idx="95">
                  <c:v>8.8389261868996218</c:v>
                </c:pt>
                <c:pt idx="96">
                  <c:v>8.953020133764392</c:v>
                </c:pt>
                <c:pt idx="97">
                  <c:v>9.0671140228459421</c:v>
                </c:pt>
                <c:pt idx="98">
                  <c:v>9.1812079673540552</c:v>
                </c:pt>
                <c:pt idx="99">
                  <c:v>9.2953020444876131</c:v>
                </c:pt>
                <c:pt idx="100">
                  <c:v>9.4093959221293328</c:v>
                </c:pt>
                <c:pt idx="101">
                  <c:v>9.5234899753014339</c:v>
                </c:pt>
                <c:pt idx="102">
                  <c:v>9.6375838831553171</c:v>
                </c:pt>
                <c:pt idx="103">
                  <c:v>9.751677871157538</c:v>
                </c:pt>
                <c:pt idx="104">
                  <c:v>9.865771788590715</c:v>
                </c:pt>
                <c:pt idx="105">
                  <c:v>9.9798657853096113</c:v>
                </c:pt>
                <c:pt idx="106">
                  <c:v>10.093959666827665</c:v>
                </c:pt>
                <c:pt idx="107">
                  <c:v>10.208053650856748</c:v>
                </c:pt>
                <c:pt idx="108">
                  <c:v>10.322147733652422</c:v>
                </c:pt>
                <c:pt idx="109">
                  <c:v>10.436241544658708</c:v>
                </c:pt>
                <c:pt idx="110">
                  <c:v>10.550335628892309</c:v>
                </c:pt>
                <c:pt idx="111">
                  <c:v>10.664429570541918</c:v>
                </c:pt>
                <c:pt idx="112">
                  <c:v>10.778523498323372</c:v>
                </c:pt>
                <c:pt idx="113">
                  <c:v>10.892617445655681</c:v>
                </c:pt>
                <c:pt idx="114">
                  <c:v>11.00671157384695</c:v>
                </c:pt>
                <c:pt idx="115">
                  <c:v>11.120805493185157</c:v>
                </c:pt>
                <c:pt idx="116">
                  <c:v>11.234899274367498</c:v>
                </c:pt>
                <c:pt idx="117">
                  <c:v>11.348993345681787</c:v>
                </c:pt>
                <c:pt idx="118">
                  <c:v>11.4630872301409</c:v>
                </c:pt>
                <c:pt idx="119">
                  <c:v>11.577181248701065</c:v>
                </c:pt>
                <c:pt idx="120">
                  <c:v>11.691275156658296</c:v>
                </c:pt>
                <c:pt idx="121">
                  <c:v>11.805369122577154</c:v>
                </c:pt>
                <c:pt idx="122">
                  <c:v>11.919463083331667</c:v>
                </c:pt>
                <c:pt idx="123">
                  <c:v>12.033557240311621</c:v>
                </c:pt>
                <c:pt idx="124">
                  <c:v>12.147650976777204</c:v>
                </c:pt>
                <c:pt idx="125">
                  <c:v>12.261744965450166</c:v>
                </c:pt>
                <c:pt idx="126">
                  <c:v>12.375838942105709</c:v>
                </c:pt>
                <c:pt idx="127">
                  <c:v>12.489932898867048</c:v>
                </c:pt>
                <c:pt idx="128">
                  <c:v>12.604026793692471</c:v>
                </c:pt>
                <c:pt idx="129">
                  <c:v>12.718120787616167</c:v>
                </c:pt>
                <c:pt idx="130">
                  <c:v>12.832214770208127</c:v>
                </c:pt>
                <c:pt idx="131">
                  <c:v>12.946308737432165</c:v>
                </c:pt>
                <c:pt idx="132">
                  <c:v>13.060402797555678</c:v>
                </c:pt>
                <c:pt idx="133">
                  <c:v>13.174496500565251</c:v>
                </c:pt>
                <c:pt idx="134">
                  <c:v>13.288590578344985</c:v>
                </c:pt>
                <c:pt idx="135">
                  <c:v>13.402684634761803</c:v>
                </c:pt>
                <c:pt idx="136">
                  <c:v>13.516778563586231</c:v>
                </c:pt>
                <c:pt idx="137">
                  <c:v>13.630872519472886</c:v>
                </c:pt>
                <c:pt idx="138">
                  <c:v>13.744966438777706</c:v>
                </c:pt>
                <c:pt idx="139">
                  <c:v>13.859060381599805</c:v>
                </c:pt>
                <c:pt idx="140">
                  <c:v>13.973154372474355</c:v>
                </c:pt>
                <c:pt idx="141">
                  <c:v>14.087248157292857</c:v>
                </c:pt>
                <c:pt idx="142">
                  <c:v>14.201342219472076</c:v>
                </c:pt>
                <c:pt idx="143">
                  <c:v>14.315436275583451</c:v>
                </c:pt>
                <c:pt idx="144">
                  <c:v>14.429530232573697</c:v>
                </c:pt>
                <c:pt idx="145">
                  <c:v>14.543624216850393</c:v>
                </c:pt>
                <c:pt idx="146">
                  <c:v>14.657718077264208</c:v>
                </c:pt>
                <c:pt idx="147">
                  <c:v>14.771812065480782</c:v>
                </c:pt>
                <c:pt idx="148">
                  <c:v>14.885906064722315</c:v>
                </c:pt>
                <c:pt idx="149">
                  <c:v>15</c:v>
                </c:pt>
              </c:numCache>
            </c:numRef>
          </c:xVal>
          <c:yVal>
            <c:numRef>
              <c:f>'Simulation spectrum H2O and KCl'!$DD$6:$DD$156</c:f>
              <c:numCache>
                <c:formatCode>0.00</c:formatCode>
                <c:ptCount val="151"/>
                <c:pt idx="0">
                  <c:v>7.2209370000000002</c:v>
                </c:pt>
                <c:pt idx="1">
                  <c:v>6.9011279999999999</c:v>
                </c:pt>
                <c:pt idx="2">
                  <c:v>6.603453</c:v>
                </c:pt>
                <c:pt idx="3">
                  <c:v>6.3263790000000002</c:v>
                </c:pt>
                <c:pt idx="4">
                  <c:v>6.0684820000000004</c:v>
                </c:pt>
                <c:pt idx="5">
                  <c:v>5.8284330000000004</c:v>
                </c:pt>
                <c:pt idx="6">
                  <c:v>5.604997</c:v>
                </c:pt>
                <c:pt idx="7">
                  <c:v>5.3970260000000003</c:v>
                </c:pt>
                <c:pt idx="8">
                  <c:v>5.2034469999999997</c:v>
                </c:pt>
                <c:pt idx="9">
                  <c:v>5.0232659999999996</c:v>
                </c:pt>
                <c:pt idx="10">
                  <c:v>4.8555550000000007</c:v>
                </c:pt>
                <c:pt idx="11">
                  <c:v>4.6994510000000007</c:v>
                </c:pt>
                <c:pt idx="12">
                  <c:v>4.5541510000000001</c:v>
                </c:pt>
                <c:pt idx="13">
                  <c:v>4.4189069999999999</c:v>
                </c:pt>
                <c:pt idx="14">
                  <c:v>4.2930229999999998</c:v>
                </c:pt>
                <c:pt idx="15">
                  <c:v>4.1758510000000006</c:v>
                </c:pt>
                <c:pt idx="16">
                  <c:v>4.0667879999999998</c:v>
                </c:pt>
                <c:pt idx="17">
                  <c:v>3.965274</c:v>
                </c:pt>
                <c:pt idx="18">
                  <c:v>3.8707850000000001</c:v>
                </c:pt>
                <c:pt idx="19">
                  <c:v>3.7828349999999995</c:v>
                </c:pt>
                <c:pt idx="20">
                  <c:v>3.7009730000000003</c:v>
                </c:pt>
                <c:pt idx="21">
                  <c:v>3.6247759999999998</c:v>
                </c:pt>
                <c:pt idx="22">
                  <c:v>3.553852</c:v>
                </c:pt>
                <c:pt idx="23">
                  <c:v>3.4878370000000003</c:v>
                </c:pt>
                <c:pt idx="24">
                  <c:v>3.42639</c:v>
                </c:pt>
                <c:pt idx="25">
                  <c:v>3.3691960000000001</c:v>
                </c:pt>
                <c:pt idx="26">
                  <c:v>3.3159610000000002</c:v>
                </c:pt>
                <c:pt idx="27">
                  <c:v>3.2664089999999999</c:v>
                </c:pt>
                <c:pt idx="28">
                  <c:v>3.2202869999999999</c:v>
                </c:pt>
                <c:pt idx="29">
                  <c:v>3.1773559999999996</c:v>
                </c:pt>
                <c:pt idx="30">
                  <c:v>3.137397</c:v>
                </c:pt>
                <c:pt idx="31">
                  <c:v>3.100203</c:v>
                </c:pt>
                <c:pt idx="32">
                  <c:v>3.065582</c:v>
                </c:pt>
                <c:pt idx="33">
                  <c:v>3.0333570000000001</c:v>
                </c:pt>
                <c:pt idx="34">
                  <c:v>3.0033620000000001</c:v>
                </c:pt>
                <c:pt idx="35">
                  <c:v>2.9754420000000001</c:v>
                </c:pt>
                <c:pt idx="36">
                  <c:v>2.9494539999999998</c:v>
                </c:pt>
                <c:pt idx="37">
                  <c:v>2.9252630000000002</c:v>
                </c:pt>
                <c:pt idx="38">
                  <c:v>2.902746</c:v>
                </c:pt>
                <c:pt idx="39">
                  <c:v>2.881786</c:v>
                </c:pt>
                <c:pt idx="40">
                  <c:v>2.8622739999999998</c:v>
                </c:pt>
                <c:pt idx="41">
                  <c:v>2.8441109999999998</c:v>
                </c:pt>
                <c:pt idx="42">
                  <c:v>2.8272029999999999</c:v>
                </c:pt>
                <c:pt idx="43">
                  <c:v>2.8114620000000001</c:v>
                </c:pt>
                <c:pt idx="44">
                  <c:v>2.7968060000000001</c:v>
                </c:pt>
                <c:pt idx="45">
                  <c:v>2.7831600000000001</c:v>
                </c:pt>
                <c:pt idx="46">
                  <c:v>2.7704529999999998</c:v>
                </c:pt>
                <c:pt idx="47">
                  <c:v>2.7586179999999998</c:v>
                </c:pt>
                <c:pt idx="48">
                  <c:v>2.747592</c:v>
                </c:pt>
                <c:pt idx="49">
                  <c:v>2.7373159999999999</c:v>
                </c:pt>
                <c:pt idx="50">
                  <c:v>2.7277329999999997</c:v>
                </c:pt>
                <c:pt idx="51">
                  <c:v>2.718788</c:v>
                </c:pt>
                <c:pt idx="52">
                  <c:v>2.7104240000000002</c:v>
                </c:pt>
                <c:pt idx="53">
                  <c:v>2.702585</c:v>
                </c:pt>
                <c:pt idx="54">
                  <c:v>2.6952039999999999</c:v>
                </c:pt>
                <c:pt idx="55">
                  <c:v>2.6882040000000003</c:v>
                </c:pt>
                <c:pt idx="56">
                  <c:v>2.6814810000000002</c:v>
                </c:pt>
                <c:pt idx="57">
                  <c:v>2.6748920000000003</c:v>
                </c:pt>
                <c:pt idx="58">
                  <c:v>2.6682190000000001</c:v>
                </c:pt>
                <c:pt idx="59">
                  <c:v>2.6611260000000003</c:v>
                </c:pt>
                <c:pt idx="60">
                  <c:v>2.653079</c:v>
                </c:pt>
                <c:pt idx="61">
                  <c:v>2.643221</c:v>
                </c:pt>
                <c:pt idx="62">
                  <c:v>2.6301920000000001</c:v>
                </c:pt>
                <c:pt idx="63">
                  <c:v>2.611885</c:v>
                </c:pt>
                <c:pt idx="64">
                  <c:v>2.5851890000000002</c:v>
                </c:pt>
                <c:pt idx="65">
                  <c:v>2.5459200000000002</c:v>
                </c:pt>
                <c:pt idx="66">
                  <c:v>2.4893700000000001</c:v>
                </c:pt>
                <c:pt idx="67">
                  <c:v>2.4121009999999998</c:v>
                </c:pt>
                <c:pt idx="68">
                  <c:v>2.315045</c:v>
                </c:pt>
                <c:pt idx="69">
                  <c:v>2.2060330000000001</c:v>
                </c:pt>
                <c:pt idx="70">
                  <c:v>2.0983700000000001</c:v>
                </c:pt>
                <c:pt idx="71">
                  <c:v>2.0048980000000003</c:v>
                </c:pt>
                <c:pt idx="72">
                  <c:v>1.9324479999999999</c:v>
                </c:pt>
                <c:pt idx="73">
                  <c:v>1.881057</c:v>
                </c:pt>
                <c:pt idx="74">
                  <c:v>1.8468140000000002</c:v>
                </c:pt>
                <c:pt idx="75">
                  <c:v>1.8248899999999999</c:v>
                </c:pt>
                <c:pt idx="76">
                  <c:v>1.8111620000000002</c:v>
                </c:pt>
                <c:pt idx="77">
                  <c:v>1.802637</c:v>
                </c:pt>
                <c:pt idx="78">
                  <c:v>1.7973270000000001</c:v>
                </c:pt>
                <c:pt idx="79">
                  <c:v>1.7939749999999999</c:v>
                </c:pt>
                <c:pt idx="80">
                  <c:v>1.791806</c:v>
                </c:pt>
                <c:pt idx="81">
                  <c:v>1.7903520000000002</c:v>
                </c:pt>
                <c:pt idx="82">
                  <c:v>1.7893340000000002</c:v>
                </c:pt>
                <c:pt idx="83">
                  <c:v>1.7885819999999999</c:v>
                </c:pt>
                <c:pt idx="84">
                  <c:v>1.7879990000000001</c:v>
                </c:pt>
                <c:pt idx="85">
                  <c:v>1.787523</c:v>
                </c:pt>
                <c:pt idx="86">
                  <c:v>1.787121</c:v>
                </c:pt>
                <c:pt idx="87">
                  <c:v>1.7867690000000001</c:v>
                </c:pt>
                <c:pt idx="88">
                  <c:v>1.7864549999999999</c:v>
                </c:pt>
                <c:pt idx="89">
                  <c:v>1.78617</c:v>
                </c:pt>
                <c:pt idx="90">
                  <c:v>1.7859100000000001</c:v>
                </c:pt>
                <c:pt idx="91">
                  <c:v>1.7856700000000001</c:v>
                </c:pt>
                <c:pt idx="92">
                  <c:v>1.7854480000000001</c:v>
                </c:pt>
                <c:pt idx="93">
                  <c:v>1.7852430000000001</c:v>
                </c:pt>
                <c:pt idx="94">
                  <c:v>1.7850520000000001</c:v>
                </c:pt>
                <c:pt idx="95">
                  <c:v>1.7848739999999998</c:v>
                </c:pt>
                <c:pt idx="96">
                  <c:v>1.7847090000000001</c:v>
                </c:pt>
                <c:pt idx="97">
                  <c:v>1.784556</c:v>
                </c:pt>
                <c:pt idx="98">
                  <c:v>1.784413</c:v>
                </c:pt>
                <c:pt idx="99">
                  <c:v>1.7842799999999999</c:v>
                </c:pt>
                <c:pt idx="100">
                  <c:v>1.7841560000000001</c:v>
                </c:pt>
                <c:pt idx="101">
                  <c:v>1.7840399999999998</c:v>
                </c:pt>
                <c:pt idx="102">
                  <c:v>1.783933</c:v>
                </c:pt>
                <c:pt idx="103">
                  <c:v>1.783833</c:v>
                </c:pt>
                <c:pt idx="104">
                  <c:v>1.7837400000000001</c:v>
                </c:pt>
                <c:pt idx="105">
                  <c:v>1.7836540000000001</c:v>
                </c:pt>
                <c:pt idx="106">
                  <c:v>1.7835729999999999</c:v>
                </c:pt>
                <c:pt idx="107">
                  <c:v>1.783498</c:v>
                </c:pt>
                <c:pt idx="108">
                  <c:v>1.783428</c:v>
                </c:pt>
                <c:pt idx="109">
                  <c:v>1.7833629999999998</c:v>
                </c:pt>
                <c:pt idx="110">
                  <c:v>1.7833030000000001</c:v>
                </c:pt>
                <c:pt idx="111">
                  <c:v>1.7832460000000001</c:v>
                </c:pt>
                <c:pt idx="112">
                  <c:v>1.7831940000000002</c:v>
                </c:pt>
                <c:pt idx="113">
                  <c:v>1.783145</c:v>
                </c:pt>
                <c:pt idx="114">
                  <c:v>1.7830999999999999</c:v>
                </c:pt>
                <c:pt idx="115">
                  <c:v>1.7830569999999999</c:v>
                </c:pt>
                <c:pt idx="116">
                  <c:v>1.783018</c:v>
                </c:pt>
                <c:pt idx="117">
                  <c:v>1.7829809999999999</c:v>
                </c:pt>
                <c:pt idx="118">
                  <c:v>1.7829470000000001</c:v>
                </c:pt>
                <c:pt idx="119">
                  <c:v>1.7829159999999999</c:v>
                </c:pt>
                <c:pt idx="120">
                  <c:v>1.782886</c:v>
                </c:pt>
                <c:pt idx="121">
                  <c:v>1.782859</c:v>
                </c:pt>
                <c:pt idx="122">
                  <c:v>1.7828329999999999</c:v>
                </c:pt>
                <c:pt idx="123">
                  <c:v>1.7828090000000001</c:v>
                </c:pt>
                <c:pt idx="124">
                  <c:v>1.7827869999999999</c:v>
                </c:pt>
                <c:pt idx="125">
                  <c:v>1.7827660000000001</c:v>
                </c:pt>
                <c:pt idx="126">
                  <c:v>1.7827469999999999</c:v>
                </c:pt>
                <c:pt idx="127">
                  <c:v>1.782729</c:v>
                </c:pt>
                <c:pt idx="128">
                  <c:v>1.782713</c:v>
                </c:pt>
                <c:pt idx="129">
                  <c:v>1.782697</c:v>
                </c:pt>
                <c:pt idx="130">
                  <c:v>1.782683</c:v>
                </c:pt>
                <c:pt idx="131">
                  <c:v>1.7826689999999998</c:v>
                </c:pt>
                <c:pt idx="132">
                  <c:v>1.7826570000000002</c:v>
                </c:pt>
                <c:pt idx="133">
                  <c:v>1.782645</c:v>
                </c:pt>
                <c:pt idx="134">
                  <c:v>1.7826339999999998</c:v>
                </c:pt>
                <c:pt idx="135">
                  <c:v>1.782624</c:v>
                </c:pt>
                <c:pt idx="136">
                  <c:v>1.7826150000000001</c:v>
                </c:pt>
                <c:pt idx="137">
                  <c:v>1.7826059999999999</c:v>
                </c:pt>
                <c:pt idx="138">
                  <c:v>1.7825979999999999</c:v>
                </c:pt>
                <c:pt idx="139">
                  <c:v>1.782591</c:v>
                </c:pt>
                <c:pt idx="140">
                  <c:v>1.782583</c:v>
                </c:pt>
                <c:pt idx="141">
                  <c:v>1.7825769999999999</c:v>
                </c:pt>
                <c:pt idx="142">
                  <c:v>1.7825709999999999</c:v>
                </c:pt>
                <c:pt idx="143">
                  <c:v>1.7825650000000002</c:v>
                </c:pt>
                <c:pt idx="144">
                  <c:v>1.7825599999999999</c:v>
                </c:pt>
                <c:pt idx="145">
                  <c:v>1.7825549999999999</c:v>
                </c:pt>
                <c:pt idx="146">
                  <c:v>1.7825499999999999</c:v>
                </c:pt>
                <c:pt idx="147">
                  <c:v>1.782546</c:v>
                </c:pt>
                <c:pt idx="148">
                  <c:v>1.7825419999999998</c:v>
                </c:pt>
                <c:pt idx="149">
                  <c:v>1.782538</c:v>
                </c:pt>
              </c:numCache>
            </c:numRef>
          </c:yVal>
          <c:smooth val="1"/>
          <c:extLst>
            <c:ext xmlns:c16="http://schemas.microsoft.com/office/drawing/2014/chart" uri="{C3380CC4-5D6E-409C-BE32-E72D297353CC}">
              <c16:uniqueId val="{00000009-3436-45C7-AF2B-3ED72D954499}"/>
            </c:ext>
          </c:extLst>
        </c:ser>
        <c:ser>
          <c:idx val="8"/>
          <c:order val="9"/>
          <c:tx>
            <c:strRef>
              <c:f>'Simulation spectrum H2O and KCl'!$DH$1</c:f>
              <c:strCache>
                <c:ptCount val="1"/>
                <c:pt idx="0">
                  <c:v>Simulate-Std. : Water (1:3)_5 g_22.3C</c:v>
                </c:pt>
              </c:strCache>
            </c:strRef>
          </c:tx>
          <c:spPr>
            <a:ln>
              <a:noFill/>
            </a:ln>
          </c:spPr>
          <c:marker>
            <c:symbol val="none"/>
          </c:marker>
          <c:xVal>
            <c:numRef>
              <c:f>'Simulation spectrum H2O and KCl'!$DK$6:$DK$156</c:f>
              <c:numCache>
                <c:formatCode>0.00</c:formatCode>
                <c:ptCount val="151"/>
                <c:pt idx="0">
                  <c:v>-2</c:v>
                </c:pt>
                <c:pt idx="1">
                  <c:v>-1.8859060070440588</c:v>
                </c:pt>
                <c:pt idx="2">
                  <c:v>-1.7718119636013454</c:v>
                </c:pt>
                <c:pt idx="3">
                  <c:v>-1.6577180928842186</c:v>
                </c:pt>
                <c:pt idx="4">
                  <c:v>-1.543624096653984</c:v>
                </c:pt>
                <c:pt idx="5">
                  <c:v>-1.4295301491565924</c:v>
                </c:pt>
                <c:pt idx="6">
                  <c:v>-1.3154362134564139</c:v>
                </c:pt>
                <c:pt idx="7">
                  <c:v>-1.2013423119986126</c:v>
                </c:pt>
                <c:pt idx="8">
                  <c:v>-1.0872483421910792</c:v>
                </c:pt>
                <c:pt idx="9">
                  <c:v>-0.97315430293903715</c:v>
                </c:pt>
                <c:pt idx="10">
                  <c:v>-0.85906039098395348</c:v>
                </c:pt>
                <c:pt idx="11">
                  <c:v>-0.74496642257287626</c:v>
                </c:pt>
                <c:pt idx="12">
                  <c:v>-0.6308724952402972</c:v>
                </c:pt>
                <c:pt idx="13">
                  <c:v>-0.51677854872293694</c:v>
                </c:pt>
                <c:pt idx="14">
                  <c:v>-0.40268454903129902</c:v>
                </c:pt>
                <c:pt idx="15">
                  <c:v>-0.28859056443909376</c:v>
                </c:pt>
                <c:pt idx="16">
                  <c:v>-0.17449663791611422</c:v>
                </c:pt>
                <c:pt idx="17">
                  <c:v>-6.0402681229221149E-2</c:v>
                </c:pt>
                <c:pt idx="18">
                  <c:v>5.3691403630306771E-2</c:v>
                </c:pt>
                <c:pt idx="19">
                  <c:v>0.16778535237842243</c:v>
                </c:pt>
                <c:pt idx="20">
                  <c:v>0.28187930338849443</c:v>
                </c:pt>
                <c:pt idx="21">
                  <c:v>0.39597307131436482</c:v>
                </c:pt>
                <c:pt idx="22">
                  <c:v>0.51006715752460996</c:v>
                </c:pt>
                <c:pt idx="23">
                  <c:v>0.62416107483581429</c:v>
                </c:pt>
                <c:pt idx="24">
                  <c:v>0.73825504549713794</c:v>
                </c:pt>
                <c:pt idx="25">
                  <c:v>0.85234901458268109</c:v>
                </c:pt>
                <c:pt idx="26">
                  <c:v>0.96644295819461212</c:v>
                </c:pt>
                <c:pt idx="27">
                  <c:v>1.0805370217012242</c:v>
                </c:pt>
                <c:pt idx="28">
                  <c:v>1.1946308781194539</c:v>
                </c:pt>
                <c:pt idx="29">
                  <c:v>1.3087248701324603</c:v>
                </c:pt>
                <c:pt idx="30">
                  <c:v>1.4228187442942002</c:v>
                </c:pt>
                <c:pt idx="31">
                  <c:v>1.536912803458204</c:v>
                </c:pt>
                <c:pt idx="32">
                  <c:v>1.6510066890911275</c:v>
                </c:pt>
                <c:pt idx="33">
                  <c:v>1.7651006956149347</c:v>
                </c:pt>
                <c:pt idx="34">
                  <c:v>1.8791946028627042</c:v>
                </c:pt>
                <c:pt idx="35">
                  <c:v>1.9932885893716563</c:v>
                </c:pt>
                <c:pt idx="36">
                  <c:v>2.1073826352344378</c:v>
                </c:pt>
                <c:pt idx="37">
                  <c:v>2.2214765735373763</c:v>
                </c:pt>
                <c:pt idx="38">
                  <c:v>2.335570421540937</c:v>
                </c:pt>
                <c:pt idx="39">
                  <c:v>2.4496644194299857</c:v>
                </c:pt>
                <c:pt idx="40">
                  <c:v>2.5637584231882125</c:v>
                </c:pt>
                <c:pt idx="41">
                  <c:v>2.6778523145221258</c:v>
                </c:pt>
                <c:pt idx="42">
                  <c:v>2.7919463093579671</c:v>
                </c:pt>
                <c:pt idx="43">
                  <c:v>2.9060402573508957</c:v>
                </c:pt>
                <c:pt idx="44">
                  <c:v>3.0201341303373628</c:v>
                </c:pt>
                <c:pt idx="45">
                  <c:v>3.1342281230216629</c:v>
                </c:pt>
                <c:pt idx="46">
                  <c:v>3.2483220340525572</c:v>
                </c:pt>
                <c:pt idx="47">
                  <c:v>3.3624161191363675</c:v>
                </c:pt>
                <c:pt idx="48">
                  <c:v>3.476510062042157</c:v>
                </c:pt>
                <c:pt idx="49">
                  <c:v>3.5906040107164876</c:v>
                </c:pt>
                <c:pt idx="50">
                  <c:v>3.7046980177678455</c:v>
                </c:pt>
                <c:pt idx="51">
                  <c:v>3.8187919554376735</c:v>
                </c:pt>
                <c:pt idx="52">
                  <c:v>3.9328858951476127</c:v>
                </c:pt>
                <c:pt idx="53">
                  <c:v>4.04697991440199</c:v>
                </c:pt>
                <c:pt idx="54">
                  <c:v>4.1610737804001738</c:v>
                </c:pt>
                <c:pt idx="55">
                  <c:v>4.2751677947627345</c:v>
                </c:pt>
                <c:pt idx="56">
                  <c:v>4.3892617958661946</c:v>
                </c:pt>
                <c:pt idx="57">
                  <c:v>4.5033557624467226</c:v>
                </c:pt>
                <c:pt idx="58">
                  <c:v>4.617449613935853</c:v>
                </c:pt>
                <c:pt idx="59">
                  <c:v>4.7315436413379883</c:v>
                </c:pt>
                <c:pt idx="60">
                  <c:v>4.8456375947949386</c:v>
                </c:pt>
                <c:pt idx="61">
                  <c:v>4.9597315627541798</c:v>
                </c:pt>
                <c:pt idx="62">
                  <c:v>5.0738253531874244</c:v>
                </c:pt>
                <c:pt idx="63">
                  <c:v>5.1879195809283933</c:v>
                </c:pt>
                <c:pt idx="64">
                  <c:v>5.3020134269557877</c:v>
                </c:pt>
                <c:pt idx="65">
                  <c:v>5.416107379122205</c:v>
                </c:pt>
                <c:pt idx="66">
                  <c:v>5.530201363635955</c:v>
                </c:pt>
                <c:pt idx="67">
                  <c:v>5.6442952781898663</c:v>
                </c:pt>
                <c:pt idx="68">
                  <c:v>5.7583892897963684</c:v>
                </c:pt>
                <c:pt idx="69">
                  <c:v>5.8724832404187977</c:v>
                </c:pt>
                <c:pt idx="70">
                  <c:v>5.9865771984113163</c:v>
                </c:pt>
                <c:pt idx="71">
                  <c:v>6.1006710005181741</c:v>
                </c:pt>
                <c:pt idx="72">
                  <c:v>6.2147651912537887</c:v>
                </c:pt>
                <c:pt idx="73">
                  <c:v>6.3288591015092761</c:v>
                </c:pt>
                <c:pt idx="74">
                  <c:v>6.4429530018744048</c:v>
                </c:pt>
                <c:pt idx="75">
                  <c:v>6.5570470391464442</c:v>
                </c:pt>
                <c:pt idx="76">
                  <c:v>6.6711408945045525</c:v>
                </c:pt>
                <c:pt idx="77">
                  <c:v>6.7852349206161566</c:v>
                </c:pt>
                <c:pt idx="78">
                  <c:v>6.8993288807814848</c:v>
                </c:pt>
                <c:pt idx="79">
                  <c:v>7.0134229163223223</c:v>
                </c:pt>
                <c:pt idx="80">
                  <c:v>7.1275168584783826</c:v>
                </c:pt>
                <c:pt idx="81">
                  <c:v>7.241610723537601</c:v>
                </c:pt>
                <c:pt idx="82">
                  <c:v>7.3557047049373585</c:v>
                </c:pt>
                <c:pt idx="83">
                  <c:v>7.4697986076108398</c:v>
                </c:pt>
                <c:pt idx="84">
                  <c:v>7.5838926369880353</c:v>
                </c:pt>
                <c:pt idx="85">
                  <c:v>7.6979866045302998</c:v>
                </c:pt>
                <c:pt idx="86">
                  <c:v>7.812080517178936</c:v>
                </c:pt>
                <c:pt idx="87">
                  <c:v>7.9261745109741</c:v>
                </c:pt>
                <c:pt idx="88">
                  <c:v>8.0402683824720764</c:v>
                </c:pt>
                <c:pt idx="89">
                  <c:v>8.154362491898743</c:v>
                </c:pt>
                <c:pt idx="90">
                  <c:v>8.2684562775010502</c:v>
                </c:pt>
                <c:pt idx="91">
                  <c:v>8.3825503025877453</c:v>
                </c:pt>
                <c:pt idx="92">
                  <c:v>8.4966443584593687</c:v>
                </c:pt>
                <c:pt idx="93">
                  <c:v>8.6107382864916655</c:v>
                </c:pt>
                <c:pt idx="94">
                  <c:v>8.7248322294421463</c:v>
                </c:pt>
                <c:pt idx="95">
                  <c:v>8.8389261868996218</c:v>
                </c:pt>
                <c:pt idx="96">
                  <c:v>8.953020133764392</c:v>
                </c:pt>
                <c:pt idx="97">
                  <c:v>9.0671140228459421</c:v>
                </c:pt>
                <c:pt idx="98">
                  <c:v>9.1812079673540552</c:v>
                </c:pt>
                <c:pt idx="99">
                  <c:v>9.2953020444876131</c:v>
                </c:pt>
                <c:pt idx="100">
                  <c:v>9.4093959221293328</c:v>
                </c:pt>
                <c:pt idx="101">
                  <c:v>9.5234899753014339</c:v>
                </c:pt>
                <c:pt idx="102">
                  <c:v>9.6375838831553171</c:v>
                </c:pt>
                <c:pt idx="103">
                  <c:v>9.751677871157538</c:v>
                </c:pt>
                <c:pt idx="104">
                  <c:v>9.865771788590715</c:v>
                </c:pt>
                <c:pt idx="105">
                  <c:v>9.9798657853096113</c:v>
                </c:pt>
                <c:pt idx="106">
                  <c:v>10.093959666827665</c:v>
                </c:pt>
                <c:pt idx="107">
                  <c:v>10.208053650856748</c:v>
                </c:pt>
                <c:pt idx="108">
                  <c:v>10.322147733652422</c:v>
                </c:pt>
                <c:pt idx="109">
                  <c:v>10.436241544658708</c:v>
                </c:pt>
                <c:pt idx="110">
                  <c:v>10.550335628892309</c:v>
                </c:pt>
                <c:pt idx="111">
                  <c:v>10.664429570541918</c:v>
                </c:pt>
                <c:pt idx="112">
                  <c:v>10.778523498323372</c:v>
                </c:pt>
                <c:pt idx="113">
                  <c:v>10.892617445655681</c:v>
                </c:pt>
                <c:pt idx="114">
                  <c:v>11.00671157384695</c:v>
                </c:pt>
                <c:pt idx="115">
                  <c:v>11.120805493185157</c:v>
                </c:pt>
                <c:pt idx="116">
                  <c:v>11.234899274367498</c:v>
                </c:pt>
                <c:pt idx="117">
                  <c:v>11.348993345681787</c:v>
                </c:pt>
                <c:pt idx="118">
                  <c:v>11.4630872301409</c:v>
                </c:pt>
                <c:pt idx="119">
                  <c:v>11.577181248701065</c:v>
                </c:pt>
                <c:pt idx="120">
                  <c:v>11.691275156658296</c:v>
                </c:pt>
                <c:pt idx="121">
                  <c:v>11.805369122577154</c:v>
                </c:pt>
                <c:pt idx="122">
                  <c:v>11.919463083331667</c:v>
                </c:pt>
                <c:pt idx="123">
                  <c:v>12.033557240311621</c:v>
                </c:pt>
                <c:pt idx="124">
                  <c:v>12.147650976777204</c:v>
                </c:pt>
                <c:pt idx="125">
                  <c:v>12.261744965450166</c:v>
                </c:pt>
                <c:pt idx="126">
                  <c:v>12.375838942105709</c:v>
                </c:pt>
                <c:pt idx="127">
                  <c:v>12.489932898867048</c:v>
                </c:pt>
                <c:pt idx="128">
                  <c:v>12.604026793692471</c:v>
                </c:pt>
                <c:pt idx="129">
                  <c:v>12.718120787616167</c:v>
                </c:pt>
                <c:pt idx="130">
                  <c:v>12.832214770208127</c:v>
                </c:pt>
                <c:pt idx="131">
                  <c:v>12.946308737432165</c:v>
                </c:pt>
                <c:pt idx="132">
                  <c:v>13.060402797555678</c:v>
                </c:pt>
                <c:pt idx="133">
                  <c:v>13.174496500565251</c:v>
                </c:pt>
                <c:pt idx="134">
                  <c:v>13.288590578344985</c:v>
                </c:pt>
                <c:pt idx="135">
                  <c:v>13.402684634761803</c:v>
                </c:pt>
                <c:pt idx="136">
                  <c:v>13.516778563586231</c:v>
                </c:pt>
                <c:pt idx="137">
                  <c:v>13.630872519472886</c:v>
                </c:pt>
                <c:pt idx="138">
                  <c:v>13.744966438777706</c:v>
                </c:pt>
                <c:pt idx="139">
                  <c:v>13.859060381599805</c:v>
                </c:pt>
                <c:pt idx="140">
                  <c:v>13.973154372474355</c:v>
                </c:pt>
                <c:pt idx="141">
                  <c:v>14.087248157292857</c:v>
                </c:pt>
                <c:pt idx="142">
                  <c:v>14.201342219472076</c:v>
                </c:pt>
                <c:pt idx="143">
                  <c:v>14.315436275583451</c:v>
                </c:pt>
                <c:pt idx="144">
                  <c:v>14.429530232573697</c:v>
                </c:pt>
                <c:pt idx="145">
                  <c:v>14.543624216850393</c:v>
                </c:pt>
                <c:pt idx="146">
                  <c:v>14.657718077264208</c:v>
                </c:pt>
                <c:pt idx="147">
                  <c:v>14.771812065480782</c:v>
                </c:pt>
                <c:pt idx="148">
                  <c:v>14.885906064722315</c:v>
                </c:pt>
                <c:pt idx="149">
                  <c:v>15</c:v>
                </c:pt>
              </c:numCache>
            </c:numRef>
          </c:xVal>
          <c:yVal>
            <c:numRef>
              <c:f>'Simulation spectrum H2O and KCl'!$DL$6:$DL$156</c:f>
              <c:numCache>
                <c:formatCode>0.00</c:formatCode>
                <c:ptCount val="151"/>
                <c:pt idx="0">
                  <c:v>8.3287389999999988</c:v>
                </c:pt>
                <c:pt idx="1">
                  <c:v>7.9333060000000009</c:v>
                </c:pt>
                <c:pt idx="2">
                  <c:v>7.5660129999999999</c:v>
                </c:pt>
                <c:pt idx="3">
                  <c:v>7.2248580000000002</c:v>
                </c:pt>
                <c:pt idx="4">
                  <c:v>6.9079800000000002</c:v>
                </c:pt>
                <c:pt idx="5">
                  <c:v>6.6136520000000001</c:v>
                </c:pt>
                <c:pt idx="6">
                  <c:v>6.3402690000000002</c:v>
                </c:pt>
                <c:pt idx="7">
                  <c:v>6.086341</c:v>
                </c:pt>
                <c:pt idx="8">
                  <c:v>5.8504829999999997</c:v>
                </c:pt>
                <c:pt idx="9">
                  <c:v>5.6314089999999997</c:v>
                </c:pt>
                <c:pt idx="10">
                  <c:v>5.4279250000000001</c:v>
                </c:pt>
                <c:pt idx="11">
                  <c:v>5.2389219999999996</c:v>
                </c:pt>
                <c:pt idx="12">
                  <c:v>5.0633679999999996</c:v>
                </c:pt>
                <c:pt idx="13">
                  <c:v>4.9003079999999999</c:v>
                </c:pt>
                <c:pt idx="14">
                  <c:v>4.7488509999999993</c:v>
                </c:pt>
                <c:pt idx="15">
                  <c:v>4.6081719999999997</c:v>
                </c:pt>
                <c:pt idx="16">
                  <c:v>4.4775039999999997</c:v>
                </c:pt>
                <c:pt idx="17">
                  <c:v>4.3561350000000001</c:v>
                </c:pt>
                <c:pt idx="18">
                  <c:v>4.2434030000000007</c:v>
                </c:pt>
                <c:pt idx="19">
                  <c:v>4.1386919999999998</c:v>
                </c:pt>
                <c:pt idx="20">
                  <c:v>4.0414329999999996</c:v>
                </c:pt>
                <c:pt idx="21">
                  <c:v>3.9510950000000005</c:v>
                </c:pt>
                <c:pt idx="22">
                  <c:v>3.8671860000000002</c:v>
                </c:pt>
                <c:pt idx="23">
                  <c:v>3.7892469999999996</c:v>
                </c:pt>
                <c:pt idx="24">
                  <c:v>3.7168540000000001</c:v>
                </c:pt>
                <c:pt idx="25">
                  <c:v>3.6496130000000004</c:v>
                </c:pt>
                <c:pt idx="26">
                  <c:v>3.5871559999999998</c:v>
                </c:pt>
                <c:pt idx="27">
                  <c:v>3.5291430000000004</c:v>
                </c:pt>
                <c:pt idx="28">
                  <c:v>3.475257</c:v>
                </c:pt>
                <c:pt idx="29">
                  <c:v>3.4252050000000001</c:v>
                </c:pt>
                <c:pt idx="30">
                  <c:v>3.3787129999999999</c:v>
                </c:pt>
                <c:pt idx="31">
                  <c:v>3.3355289999999997</c:v>
                </c:pt>
                <c:pt idx="32">
                  <c:v>3.2954159999999999</c:v>
                </c:pt>
                <c:pt idx="33">
                  <c:v>3.2581549999999999</c:v>
                </c:pt>
                <c:pt idx="34">
                  <c:v>3.223544</c:v>
                </c:pt>
                <c:pt idx="35">
                  <c:v>3.191392</c:v>
                </c:pt>
                <c:pt idx="36">
                  <c:v>3.1615250000000001</c:v>
                </c:pt>
                <c:pt idx="37">
                  <c:v>3.133778</c:v>
                </c:pt>
                <c:pt idx="38">
                  <c:v>3.1080009999999998</c:v>
                </c:pt>
                <c:pt idx="39">
                  <c:v>3.0840510000000001</c:v>
                </c:pt>
                <c:pt idx="40">
                  <c:v>3.0617969999999999</c:v>
                </c:pt>
                <c:pt idx="41">
                  <c:v>3.0411160000000002</c:v>
                </c:pt>
                <c:pt idx="42">
                  <c:v>3.0218940000000001</c:v>
                </c:pt>
                <c:pt idx="43">
                  <c:v>3.0040239999999998</c:v>
                </c:pt>
                <c:pt idx="44">
                  <c:v>2.9874049999999999</c:v>
                </c:pt>
                <c:pt idx="45">
                  <c:v>2.97194</c:v>
                </c:pt>
                <c:pt idx="46">
                  <c:v>2.9575390000000001</c:v>
                </c:pt>
                <c:pt idx="47">
                  <c:v>2.9441120000000001</c:v>
                </c:pt>
                <c:pt idx="48">
                  <c:v>2.9315670000000003</c:v>
                </c:pt>
                <c:pt idx="49">
                  <c:v>2.91981</c:v>
                </c:pt>
                <c:pt idx="50">
                  <c:v>2.9087329999999998</c:v>
                </c:pt>
                <c:pt idx="51">
                  <c:v>2.8982030000000001</c:v>
                </c:pt>
                <c:pt idx="52">
                  <c:v>2.8880469999999998</c:v>
                </c:pt>
                <c:pt idx="53">
                  <c:v>2.8780190000000001</c:v>
                </c:pt>
                <c:pt idx="54">
                  <c:v>2.8677479999999997</c:v>
                </c:pt>
                <c:pt idx="55">
                  <c:v>2.8566590000000001</c:v>
                </c:pt>
                <c:pt idx="56">
                  <c:v>2.8438380000000003</c:v>
                </c:pt>
                <c:pt idx="57">
                  <c:v>2.8278300000000001</c:v>
                </c:pt>
                <c:pt idx="58">
                  <c:v>2.8063379999999998</c:v>
                </c:pt>
                <c:pt idx="59">
                  <c:v>2.7758400000000001</c:v>
                </c:pt>
                <c:pt idx="60">
                  <c:v>2.731236</c:v>
                </c:pt>
                <c:pt idx="61">
                  <c:v>2.66587</c:v>
                </c:pt>
                <c:pt idx="62">
                  <c:v>2.572711</c:v>
                </c:pt>
                <c:pt idx="63">
                  <c:v>2.4475549999999999</c:v>
                </c:pt>
                <c:pt idx="64">
                  <c:v>2.2939020000000001</c:v>
                </c:pt>
                <c:pt idx="65">
                  <c:v>2.125934</c:v>
                </c:pt>
                <c:pt idx="66">
                  <c:v>1.9646529999999998</c:v>
                </c:pt>
                <c:pt idx="67">
                  <c:v>1.8282160000000001</c:v>
                </c:pt>
                <c:pt idx="68">
                  <c:v>1.724709</c:v>
                </c:pt>
                <c:pt idx="69">
                  <c:v>1.652495</c:v>
                </c:pt>
                <c:pt idx="70">
                  <c:v>1.6049800000000001</c:v>
                </c:pt>
                <c:pt idx="71">
                  <c:v>1.5748740000000001</c:v>
                </c:pt>
                <c:pt idx="72">
                  <c:v>1.5562100000000001</c:v>
                </c:pt>
                <c:pt idx="73">
                  <c:v>1.544754</c:v>
                </c:pt>
                <c:pt idx="74">
                  <c:v>1.5377270000000001</c:v>
                </c:pt>
                <c:pt idx="75">
                  <c:v>1.5333810000000001</c:v>
                </c:pt>
                <c:pt idx="76">
                  <c:v>1.530648</c:v>
                </c:pt>
                <c:pt idx="77">
                  <c:v>1.5288820000000001</c:v>
                </c:pt>
                <c:pt idx="78">
                  <c:v>1.5277000000000001</c:v>
                </c:pt>
                <c:pt idx="79">
                  <c:v>1.5268699999999999</c:v>
                </c:pt>
                <c:pt idx="80">
                  <c:v>1.5262580000000001</c:v>
                </c:pt>
                <c:pt idx="81">
                  <c:v>1.5257810000000001</c:v>
                </c:pt>
                <c:pt idx="82">
                  <c:v>1.5253919999999999</c:v>
                </c:pt>
                <c:pt idx="83">
                  <c:v>1.5250630000000001</c:v>
                </c:pt>
                <c:pt idx="84">
                  <c:v>1.524775</c:v>
                </c:pt>
                <c:pt idx="85">
                  <c:v>1.5245179999999998</c:v>
                </c:pt>
                <c:pt idx="86">
                  <c:v>1.5242849999999999</c:v>
                </c:pt>
                <c:pt idx="87">
                  <c:v>1.5240719999999999</c:v>
                </c:pt>
                <c:pt idx="88">
                  <c:v>1.523876</c:v>
                </c:pt>
                <c:pt idx="89">
                  <c:v>1.5236959999999999</c:v>
                </c:pt>
                <c:pt idx="90">
                  <c:v>1.5235289999999999</c:v>
                </c:pt>
                <c:pt idx="91">
                  <c:v>1.5233729999999999</c:v>
                </c:pt>
                <c:pt idx="92">
                  <c:v>1.5232299999999999</c:v>
                </c:pt>
                <c:pt idx="93">
                  <c:v>1.523096</c:v>
                </c:pt>
                <c:pt idx="94">
                  <c:v>1.522972</c:v>
                </c:pt>
                <c:pt idx="95">
                  <c:v>1.5228569999999999</c:v>
                </c:pt>
                <c:pt idx="96">
                  <c:v>1.52275</c:v>
                </c:pt>
                <c:pt idx="97">
                  <c:v>1.5226500000000001</c:v>
                </c:pt>
                <c:pt idx="98">
                  <c:v>1.5225580000000001</c:v>
                </c:pt>
                <c:pt idx="99">
                  <c:v>1.522472</c:v>
                </c:pt>
                <c:pt idx="100">
                  <c:v>1.5223930000000001</c:v>
                </c:pt>
                <c:pt idx="101">
                  <c:v>1.5223180000000001</c:v>
                </c:pt>
                <c:pt idx="102">
                  <c:v>1.5222499999999999</c:v>
                </c:pt>
                <c:pt idx="103">
                  <c:v>1.5221859999999998</c:v>
                </c:pt>
                <c:pt idx="104">
                  <c:v>1.5221260000000001</c:v>
                </c:pt>
                <c:pt idx="105">
                  <c:v>1.522071</c:v>
                </c:pt>
                <c:pt idx="106">
                  <c:v>1.5220199999999999</c:v>
                </c:pt>
                <c:pt idx="107">
                  <c:v>1.521973</c:v>
                </c:pt>
                <c:pt idx="108">
                  <c:v>1.5219279999999999</c:v>
                </c:pt>
                <c:pt idx="109">
                  <c:v>1.521887</c:v>
                </c:pt>
                <c:pt idx="110">
                  <c:v>1.521849</c:v>
                </c:pt>
                <c:pt idx="111">
                  <c:v>1.521814</c:v>
                </c:pt>
                <c:pt idx="112">
                  <c:v>1.5217810000000001</c:v>
                </c:pt>
                <c:pt idx="113">
                  <c:v>1.5217500000000002</c:v>
                </c:pt>
                <c:pt idx="114">
                  <c:v>1.521722</c:v>
                </c:pt>
                <c:pt idx="115">
                  <c:v>1.5216959999999999</c:v>
                </c:pt>
                <c:pt idx="116">
                  <c:v>1.521671</c:v>
                </c:pt>
                <c:pt idx="117">
                  <c:v>1.5216479999999999</c:v>
                </c:pt>
                <c:pt idx="118">
                  <c:v>1.5216269999999998</c:v>
                </c:pt>
                <c:pt idx="119">
                  <c:v>1.5216080000000001</c:v>
                </c:pt>
                <c:pt idx="120">
                  <c:v>1.5215890000000001</c:v>
                </c:pt>
                <c:pt idx="121">
                  <c:v>1.5215730000000001</c:v>
                </c:pt>
                <c:pt idx="122">
                  <c:v>1.5215569999999998</c:v>
                </c:pt>
                <c:pt idx="123">
                  <c:v>1.521542</c:v>
                </c:pt>
                <c:pt idx="124">
                  <c:v>1.5215289999999999</c:v>
                </c:pt>
                <c:pt idx="125">
                  <c:v>1.5215160000000001</c:v>
                </c:pt>
                <c:pt idx="126">
                  <c:v>1.521504</c:v>
                </c:pt>
                <c:pt idx="127">
                  <c:v>1.521493</c:v>
                </c:pt>
                <c:pt idx="128">
                  <c:v>1.5214829999999999</c:v>
                </c:pt>
                <c:pt idx="129">
                  <c:v>1.521474</c:v>
                </c:pt>
                <c:pt idx="130">
                  <c:v>1.5214649999999998</c:v>
                </c:pt>
                <c:pt idx="131">
                  <c:v>1.5214569999999998</c:v>
                </c:pt>
                <c:pt idx="132">
                  <c:v>1.52145</c:v>
                </c:pt>
                <c:pt idx="133">
                  <c:v>1.5214429999999999</c:v>
                </c:pt>
                <c:pt idx="134">
                  <c:v>1.521436</c:v>
                </c:pt>
                <c:pt idx="135">
                  <c:v>1.5214299999999998</c:v>
                </c:pt>
                <c:pt idx="136">
                  <c:v>1.521425</c:v>
                </c:pt>
                <c:pt idx="137">
                  <c:v>1.5214190000000001</c:v>
                </c:pt>
                <c:pt idx="138">
                  <c:v>1.521415</c:v>
                </c:pt>
                <c:pt idx="139">
                  <c:v>1.5214100000000002</c:v>
                </c:pt>
                <c:pt idx="140">
                  <c:v>1.521406</c:v>
                </c:pt>
                <c:pt idx="141">
                  <c:v>1.5214019999999999</c:v>
                </c:pt>
                <c:pt idx="142">
                  <c:v>1.521398</c:v>
                </c:pt>
                <c:pt idx="143">
                  <c:v>1.5213949999999998</c:v>
                </c:pt>
                <c:pt idx="144">
                  <c:v>1.5213920000000001</c:v>
                </c:pt>
                <c:pt idx="145">
                  <c:v>1.5213890000000001</c:v>
                </c:pt>
                <c:pt idx="146">
                  <c:v>1.5213859999999999</c:v>
                </c:pt>
                <c:pt idx="147">
                  <c:v>1.5213840000000001</c:v>
                </c:pt>
                <c:pt idx="148">
                  <c:v>1.521382</c:v>
                </c:pt>
                <c:pt idx="149">
                  <c:v>1.52138</c:v>
                </c:pt>
              </c:numCache>
            </c:numRef>
          </c:yVal>
          <c:smooth val="1"/>
          <c:extLst>
            <c:ext xmlns:c16="http://schemas.microsoft.com/office/drawing/2014/chart" uri="{C3380CC4-5D6E-409C-BE32-E72D297353CC}">
              <c16:uniqueId val="{0000000A-3436-45C7-AF2B-3ED72D954499}"/>
            </c:ext>
          </c:extLst>
        </c:ser>
        <c:ser>
          <c:idx val="10"/>
          <c:order val="10"/>
          <c:tx>
            <c:strRef>
              <c:f>'Simulation spectrum H2O and KCl'!$BJ$2:$BO$2</c:f>
              <c:strCache>
                <c:ptCount val="1"/>
                <c:pt idx="0">
                  <c:v>Fitting-Time 0.23 h (20.3 C) Liquid</c:v>
                </c:pt>
              </c:strCache>
            </c:strRef>
          </c:tx>
          <c:spPr>
            <a:ln w="12700">
              <a:noFill/>
            </a:ln>
          </c:spPr>
          <c:marker>
            <c:symbol val="none"/>
          </c:marker>
          <c:xVal>
            <c:numRef>
              <c:f>'Simulation spectrum H2O and KCl'!$BM$7:$BM$57</c:f>
              <c:numCache>
                <c:formatCode>0.00</c:formatCode>
                <c:ptCount val="5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'Simulation spectrum H2O and KCl'!$BN$7:$BN$57</c:f>
              <c:numCache>
                <c:formatCode>0.00</c:formatCode>
                <c:ptCount val="51"/>
                <c:pt idx="0">
                  <c:v>2.4119679999999999</c:v>
                </c:pt>
                <c:pt idx="1">
                  <c:v>2.4119679999999999</c:v>
                </c:pt>
                <c:pt idx="2">
                  <c:v>2.4119670000000002</c:v>
                </c:pt>
                <c:pt idx="3">
                  <c:v>2.4119670000000002</c:v>
                </c:pt>
                <c:pt idx="4">
                  <c:v>2.4119660000000001</c:v>
                </c:pt>
                <c:pt idx="5">
                  <c:v>2.4119640000000002</c:v>
                </c:pt>
                <c:pt idx="6">
                  <c:v>2.4119609999999998</c:v>
                </c:pt>
                <c:pt idx="7">
                  <c:v>2.4119570000000001</c:v>
                </c:pt>
                <c:pt idx="8">
                  <c:v>2.41195</c:v>
                </c:pt>
                <c:pt idx="9">
                  <c:v>2.4119390000000003</c:v>
                </c:pt>
                <c:pt idx="10">
                  <c:v>2.4119220000000001</c:v>
                </c:pt>
                <c:pt idx="11">
                  <c:v>2.4118950000000003</c:v>
                </c:pt>
                <c:pt idx="12">
                  <c:v>2.4118520000000001</c:v>
                </c:pt>
                <c:pt idx="13">
                  <c:v>2.4117839999999999</c:v>
                </c:pt>
                <c:pt idx="14">
                  <c:v>2.4116750000000002</c:v>
                </c:pt>
                <c:pt idx="15">
                  <c:v>2.4115039999999999</c:v>
                </c:pt>
                <c:pt idx="16">
                  <c:v>2.411232</c:v>
                </c:pt>
                <c:pt idx="17">
                  <c:v>2.4108020000000003</c:v>
                </c:pt>
                <c:pt idx="18">
                  <c:v>2.4101210000000002</c:v>
                </c:pt>
                <c:pt idx="19">
                  <c:v>2.409043</c:v>
                </c:pt>
                <c:pt idx="20">
                  <c:v>2.4073380000000002</c:v>
                </c:pt>
                <c:pt idx="21">
                  <c:v>2.4046440000000002</c:v>
                </c:pt>
                <c:pt idx="22">
                  <c:v>2.4003890000000001</c:v>
                </c:pt>
                <c:pt idx="23">
                  <c:v>2.3937040000000001</c:v>
                </c:pt>
                <c:pt idx="24">
                  <c:v>2.3832490000000002</c:v>
                </c:pt>
                <c:pt idx="25">
                  <c:v>2.3669579999999999</c:v>
                </c:pt>
                <c:pt idx="26">
                  <c:v>2.3419599999999998</c:v>
                </c:pt>
                <c:pt idx="27">
                  <c:v>2.3043309999999999</c:v>
                </c:pt>
                <c:pt idx="28">
                  <c:v>2.2484039999999998</c:v>
                </c:pt>
                <c:pt idx="29">
                  <c:v>2.1696610000000001</c:v>
                </c:pt>
                <c:pt idx="30">
                  <c:v>2.0642310000000004</c:v>
                </c:pt>
                <c:pt idx="31">
                  <c:v>1.9300820000000001</c:v>
                </c:pt>
                <c:pt idx="32">
                  <c:v>1.778073</c:v>
                </c:pt>
                <c:pt idx="33">
                  <c:v>1.6191609999999999</c:v>
                </c:pt>
                <c:pt idx="34">
                  <c:v>1.471525</c:v>
                </c:pt>
                <c:pt idx="35">
                  <c:v>1.3444990000000001</c:v>
                </c:pt>
                <c:pt idx="36">
                  <c:v>1.2461180000000001</c:v>
                </c:pt>
                <c:pt idx="37">
                  <c:v>1.1730750000000001</c:v>
                </c:pt>
                <c:pt idx="38">
                  <c:v>1.124315</c:v>
                </c:pt>
                <c:pt idx="39">
                  <c:v>1.090692</c:v>
                </c:pt>
                <c:pt idx="40">
                  <c:v>1.06921</c:v>
                </c:pt>
                <c:pt idx="41">
                  <c:v>1.0535300000000001</c:v>
                </c:pt>
                <c:pt idx="42">
                  <c:v>1.045137</c:v>
                </c:pt>
                <c:pt idx="43">
                  <c:v>1.039458</c:v>
                </c:pt>
                <c:pt idx="44">
                  <c:v>1.0350079999999999</c:v>
                </c:pt>
                <c:pt idx="45">
                  <c:v>1.0329390000000001</c:v>
                </c:pt>
                <c:pt idx="46">
                  <c:v>1.0318129999999999</c:v>
                </c:pt>
                <c:pt idx="47">
                  <c:v>1.0305040000000001</c:v>
                </c:pt>
                <c:pt idx="48">
                  <c:v>1.0301709999999999</c:v>
                </c:pt>
                <c:pt idx="49">
                  <c:v>1.0298880000000001</c:v>
                </c:pt>
                <c:pt idx="50">
                  <c:v>1.029657</c:v>
                </c:pt>
              </c:numCache>
            </c:numRef>
          </c:yVal>
          <c:smooth val="1"/>
          <c:extLst>
            <c:ext xmlns:c16="http://schemas.microsoft.com/office/drawing/2014/chart" uri="{C3380CC4-5D6E-409C-BE32-E72D297353CC}">
              <c16:uniqueId val="{0000000B-3436-45C7-AF2B-3ED72D954499}"/>
            </c:ext>
          </c:extLst>
        </c:ser>
        <c:ser>
          <c:idx val="11"/>
          <c:order val="11"/>
          <c:tx>
            <c:strRef>
              <c:f>'Simulation spectrum H2O and KCl'!$BP$2:$BU$2</c:f>
              <c:strCache>
                <c:ptCount val="1"/>
                <c:pt idx="0">
                  <c:v>Fitting-Time 5.03 h (-20 C) Frozen</c:v>
                </c:pt>
              </c:strCache>
            </c:strRef>
          </c:tx>
          <c:spPr>
            <a:ln w="12700">
              <a:noFill/>
            </a:ln>
          </c:spPr>
          <c:marker>
            <c:symbol val="none"/>
          </c:marker>
          <c:xVal>
            <c:numRef>
              <c:f>'Simulation spectrum H2O and KCl'!$BS$7:$BS$57</c:f>
              <c:numCache>
                <c:formatCode>0.00</c:formatCode>
                <c:ptCount val="5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'Simulation spectrum H2O and KCl'!$BT$7:$BT$57</c:f>
              <c:numCache>
                <c:formatCode>0.00</c:formatCode>
                <c:ptCount val="51"/>
                <c:pt idx="0">
                  <c:v>1.2389160000000001</c:v>
                </c:pt>
                <c:pt idx="1">
                  <c:v>1.238904</c:v>
                </c:pt>
                <c:pt idx="2">
                  <c:v>1.238885</c:v>
                </c:pt>
                <c:pt idx="3">
                  <c:v>1.238856</c:v>
                </c:pt>
                <c:pt idx="4">
                  <c:v>1.238809</c:v>
                </c:pt>
                <c:pt idx="5">
                  <c:v>1.2387349999999999</c:v>
                </c:pt>
                <c:pt idx="6">
                  <c:v>1.2386180000000002</c:v>
                </c:pt>
                <c:pt idx="7">
                  <c:v>1.238432</c:v>
                </c:pt>
                <c:pt idx="8">
                  <c:v>1.2381380000000002</c:v>
                </c:pt>
                <c:pt idx="9">
                  <c:v>1.2376710000000002</c:v>
                </c:pt>
                <c:pt idx="10">
                  <c:v>1.2369330000000001</c:v>
                </c:pt>
                <c:pt idx="11">
                  <c:v>1.235765</c:v>
                </c:pt>
                <c:pt idx="12">
                  <c:v>1.2339190000000002</c:v>
                </c:pt>
                <c:pt idx="13">
                  <c:v>1.231004</c:v>
                </c:pt>
                <c:pt idx="14">
                  <c:v>1.2264160000000002</c:v>
                </c:pt>
                <c:pt idx="15">
                  <c:v>1.219217</c:v>
                </c:pt>
                <c:pt idx="16">
                  <c:v>1.2079870000000001</c:v>
                </c:pt>
                <c:pt idx="17">
                  <c:v>1.190642</c:v>
                </c:pt>
                <c:pt idx="18">
                  <c:v>1.1642000000000001</c:v>
                </c:pt>
                <c:pt idx="19">
                  <c:v>1.1247670000000001</c:v>
                </c:pt>
                <c:pt idx="20">
                  <c:v>1.0678590000000001</c:v>
                </c:pt>
                <c:pt idx="21">
                  <c:v>0.98925580000000002</c:v>
                </c:pt>
                <c:pt idx="22">
                  <c:v>0.88724259999999999</c:v>
                </c:pt>
                <c:pt idx="23">
                  <c:v>0.7652911</c:v>
                </c:pt>
                <c:pt idx="24">
                  <c:v>0.63273679999999999</c:v>
                </c:pt>
                <c:pt idx="25">
                  <c:v>0.50242290000000001</c:v>
                </c:pt>
                <c:pt idx="26">
                  <c:v>0.38716260000000002</c:v>
                </c:pt>
                <c:pt idx="27">
                  <c:v>0.29408240000000002</c:v>
                </c:pt>
                <c:pt idx="28">
                  <c:v>0.2234942</c:v>
                </c:pt>
                <c:pt idx="29">
                  <c:v>0.1737205</c:v>
                </c:pt>
                <c:pt idx="30">
                  <c:v>0.13978989999999999</c:v>
                </c:pt>
                <c:pt idx="31">
                  <c:v>0.11692379999999999</c:v>
                </c:pt>
                <c:pt idx="32">
                  <c:v>0.1022242</c:v>
                </c:pt>
                <c:pt idx="33">
                  <c:v>9.268187E-2</c:v>
                </c:pt>
                <c:pt idx="34">
                  <c:v>8.6624369999999992E-2</c:v>
                </c:pt>
                <c:pt idx="35">
                  <c:v>8.2719870000000001E-2</c:v>
                </c:pt>
                <c:pt idx="36">
                  <c:v>8.0267080000000005E-2</c:v>
                </c:pt>
                <c:pt idx="37">
                  <c:v>7.8692520000000002E-2</c:v>
                </c:pt>
                <c:pt idx="38">
                  <c:v>7.7738769999999999E-2</c:v>
                </c:pt>
                <c:pt idx="39">
                  <c:v>7.7121260000000011E-2</c:v>
                </c:pt>
                <c:pt idx="40">
                  <c:v>7.6742609999999989E-2</c:v>
                </c:pt>
                <c:pt idx="41">
                  <c:v>7.6473630000000001E-2</c:v>
                </c:pt>
                <c:pt idx="42">
                  <c:v>7.6332129999999998E-2</c:v>
                </c:pt>
                <c:pt idx="43">
                  <c:v>7.623735999999999E-2</c:v>
                </c:pt>
                <c:pt idx="44">
                  <c:v>7.6163640000000005E-2</c:v>
                </c:pt>
                <c:pt idx="45">
                  <c:v>7.6129520000000006E-2</c:v>
                </c:pt>
                <c:pt idx="46">
                  <c:v>7.6110980000000009E-2</c:v>
                </c:pt>
                <c:pt idx="47">
                  <c:v>7.6089489999999996E-2</c:v>
                </c:pt>
                <c:pt idx="48">
                  <c:v>7.6084010000000007E-2</c:v>
                </c:pt>
                <c:pt idx="49">
                  <c:v>7.6079380000000002E-2</c:v>
                </c:pt>
                <c:pt idx="50">
                  <c:v>7.6075589999999998E-2</c:v>
                </c:pt>
              </c:numCache>
            </c:numRef>
          </c:yVal>
          <c:smooth val="1"/>
          <c:extLst>
            <c:ext xmlns:c16="http://schemas.microsoft.com/office/drawing/2014/chart" uri="{C3380CC4-5D6E-409C-BE32-E72D297353CC}">
              <c16:uniqueId val="{0000000C-3436-45C7-AF2B-3ED72D954499}"/>
            </c:ext>
          </c:extLst>
        </c:ser>
        <c:ser>
          <c:idx val="12"/>
          <c:order val="12"/>
          <c:tx>
            <c:strRef>
              <c:f>'Simulation spectrum H2O and KCl'!$BV$2:$CA$2</c:f>
              <c:strCache>
                <c:ptCount val="1"/>
                <c:pt idx="0">
                  <c:v>Fitting-Time 8.5 h (-40 C) Frozen</c:v>
                </c:pt>
              </c:strCache>
            </c:strRef>
          </c:tx>
          <c:spPr>
            <a:ln w="12700">
              <a:noFill/>
            </a:ln>
          </c:spPr>
          <c:marker>
            <c:symbol val="none"/>
          </c:marker>
          <c:xVal>
            <c:numRef>
              <c:f>'Simulation spectrum H2O and KCl'!$BY$7:$BY$57</c:f>
              <c:numCache>
                <c:formatCode>0.00</c:formatCode>
                <c:ptCount val="5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'Simulation spectrum H2O and KCl'!$BZ$7:$BZ$57</c:f>
              <c:numCache>
                <c:formatCode>0.00</c:formatCode>
                <c:ptCount val="51"/>
                <c:pt idx="0">
                  <c:v>1.253519</c:v>
                </c:pt>
                <c:pt idx="1">
                  <c:v>1.2519549999999999</c:v>
                </c:pt>
                <c:pt idx="2">
                  <c:v>1.2498929999999999</c:v>
                </c:pt>
                <c:pt idx="3">
                  <c:v>1.2471480000000001</c:v>
                </c:pt>
                <c:pt idx="4">
                  <c:v>1.2434639999999999</c:v>
                </c:pt>
                <c:pt idx="5">
                  <c:v>1.2384770000000001</c:v>
                </c:pt>
                <c:pt idx="6">
                  <c:v>1.231673</c:v>
                </c:pt>
                <c:pt idx="7">
                  <c:v>1.2223349999999999</c:v>
                </c:pt>
                <c:pt idx="8">
                  <c:v>1.209468</c:v>
                </c:pt>
                <c:pt idx="9">
                  <c:v>1.1917230000000001</c:v>
                </c:pt>
                <c:pt idx="10">
                  <c:v>1.1673310000000001</c:v>
                </c:pt>
                <c:pt idx="11">
                  <c:v>1.1341030000000001</c:v>
                </c:pt>
                <c:pt idx="12">
                  <c:v>1.0895380000000001</c:v>
                </c:pt>
                <c:pt idx="13">
                  <c:v>1.0312399999999999</c:v>
                </c:pt>
                <c:pt idx="14">
                  <c:v>0.9576091000000001</c:v>
                </c:pt>
                <c:pt idx="15">
                  <c:v>0.86880390000000007</c:v>
                </c:pt>
                <c:pt idx="16">
                  <c:v>0.76763520000000007</c:v>
                </c:pt>
                <c:pt idx="17">
                  <c:v>0.65980800000000006</c:v>
                </c:pt>
                <c:pt idx="18">
                  <c:v>0.55261470000000001</c:v>
                </c:pt>
                <c:pt idx="19">
                  <c:v>0.45333870000000004</c:v>
                </c:pt>
                <c:pt idx="20">
                  <c:v>0.36720959999999997</c:v>
                </c:pt>
                <c:pt idx="21">
                  <c:v>0.29638490000000001</c:v>
                </c:pt>
                <c:pt idx="22">
                  <c:v>0.24067629999999998</c:v>
                </c:pt>
                <c:pt idx="23">
                  <c:v>0.19836019999999999</c:v>
                </c:pt>
                <c:pt idx="24">
                  <c:v>0.16693050000000001</c:v>
                </c:pt>
                <c:pt idx="25">
                  <c:v>0.14386160000000001</c:v>
                </c:pt>
                <c:pt idx="26">
                  <c:v>0.12713150000000001</c:v>
                </c:pt>
                <c:pt idx="27">
                  <c:v>0.11503190000000001</c:v>
                </c:pt>
                <c:pt idx="28">
                  <c:v>0.1061732</c:v>
                </c:pt>
                <c:pt idx="29">
                  <c:v>9.9766389999999996E-2</c:v>
                </c:pt>
                <c:pt idx="30">
                  <c:v>9.5074560000000002E-2</c:v>
                </c:pt>
                <c:pt idx="31">
                  <c:v>9.1554140000000006E-2</c:v>
                </c:pt>
                <c:pt idx="32">
                  <c:v>8.8964500000000002E-2</c:v>
                </c:pt>
                <c:pt idx="33">
                  <c:v>8.7001250000000002E-2</c:v>
                </c:pt>
                <c:pt idx="34">
                  <c:v>8.5521349999999996E-2</c:v>
                </c:pt>
                <c:pt idx="35">
                  <c:v>8.4372870000000003E-2</c:v>
                </c:pt>
                <c:pt idx="36">
                  <c:v>8.3493739999999997E-2</c:v>
                </c:pt>
                <c:pt idx="37">
                  <c:v>8.2798860000000002E-2</c:v>
                </c:pt>
                <c:pt idx="38">
                  <c:v>8.2277340000000004E-2</c:v>
                </c:pt>
                <c:pt idx="39">
                  <c:v>8.18575E-2</c:v>
                </c:pt>
                <c:pt idx="40">
                  <c:v>8.1535980000000008E-2</c:v>
                </c:pt>
                <c:pt idx="41">
                  <c:v>8.1246720000000008E-2</c:v>
                </c:pt>
                <c:pt idx="42">
                  <c:v>8.1053189999999997E-2</c:v>
                </c:pt>
                <c:pt idx="43">
                  <c:v>8.0890970000000006E-2</c:v>
                </c:pt>
                <c:pt idx="44">
                  <c:v>8.0727149999999998E-2</c:v>
                </c:pt>
                <c:pt idx="45">
                  <c:v>8.0627660000000004E-2</c:v>
                </c:pt>
                <c:pt idx="46">
                  <c:v>8.0560560000000003E-2</c:v>
                </c:pt>
                <c:pt idx="47">
                  <c:v>8.0458290000000002E-2</c:v>
                </c:pt>
                <c:pt idx="48">
                  <c:v>8.0423590000000003E-2</c:v>
                </c:pt>
                <c:pt idx="49">
                  <c:v>8.0388490000000007E-2</c:v>
                </c:pt>
                <c:pt idx="50">
                  <c:v>8.0352859999999998E-2</c:v>
                </c:pt>
              </c:numCache>
            </c:numRef>
          </c:yVal>
          <c:smooth val="1"/>
          <c:extLst>
            <c:ext xmlns:c16="http://schemas.microsoft.com/office/drawing/2014/chart" uri="{C3380CC4-5D6E-409C-BE32-E72D297353CC}">
              <c16:uniqueId val="{0000000D-3436-45C7-AF2B-3ED72D954499}"/>
            </c:ext>
          </c:extLst>
        </c:ser>
        <c:ser>
          <c:idx val="13"/>
          <c:order val="13"/>
          <c:tx>
            <c:strRef>
              <c:f>'Simulation spectrum H2O and KCl'!$DA$1</c:f>
              <c:strCache>
                <c:ptCount val="1"/>
                <c:pt idx="0">
                  <c:v>Simulate-Std. : Water (1:0)_ 5 g_17C(10 Hz -1 MHz)</c:v>
                </c:pt>
              </c:strCache>
            </c:strRef>
          </c:tx>
          <c:spPr>
            <a:ln w="12700">
              <a:noFill/>
            </a:ln>
          </c:spPr>
          <c:marker>
            <c:symbol val="none"/>
          </c:marker>
          <c:xVal>
            <c:numRef>
              <c:f>'Simulation spectrum H2O and KCl'!$DC$32:$DC$76</c:f>
              <c:numCache>
                <c:formatCode>0.00</c:formatCode>
                <c:ptCount val="45"/>
                <c:pt idx="0">
                  <c:v>0.96644295819461212</c:v>
                </c:pt>
                <c:pt idx="1">
                  <c:v>1.0805370217012242</c:v>
                </c:pt>
                <c:pt idx="2">
                  <c:v>1.1946308781194539</c:v>
                </c:pt>
                <c:pt idx="3">
                  <c:v>1.3087248701324603</c:v>
                </c:pt>
                <c:pt idx="4">
                  <c:v>1.4228187442942002</c:v>
                </c:pt>
                <c:pt idx="5">
                  <c:v>1.536912803458204</c:v>
                </c:pt>
                <c:pt idx="6">
                  <c:v>1.6510066890911275</c:v>
                </c:pt>
                <c:pt idx="7">
                  <c:v>1.7651006956149347</c:v>
                </c:pt>
                <c:pt idx="8">
                  <c:v>1.8791946028627042</c:v>
                </c:pt>
                <c:pt idx="9">
                  <c:v>1.9932885893716563</c:v>
                </c:pt>
                <c:pt idx="10">
                  <c:v>2.1073826352344378</c:v>
                </c:pt>
                <c:pt idx="11">
                  <c:v>2.2214765735373763</c:v>
                </c:pt>
                <c:pt idx="12">
                  <c:v>2.335570421540937</c:v>
                </c:pt>
                <c:pt idx="13">
                  <c:v>2.4496644194299857</c:v>
                </c:pt>
                <c:pt idx="14">
                  <c:v>2.5637584231882125</c:v>
                </c:pt>
                <c:pt idx="15">
                  <c:v>2.6778523145221258</c:v>
                </c:pt>
                <c:pt idx="16">
                  <c:v>2.7919463093579671</c:v>
                </c:pt>
                <c:pt idx="17">
                  <c:v>2.9060402573508957</c:v>
                </c:pt>
                <c:pt idx="18">
                  <c:v>3.0201341303373628</c:v>
                </c:pt>
                <c:pt idx="19">
                  <c:v>3.1342281230216629</c:v>
                </c:pt>
                <c:pt idx="20">
                  <c:v>3.2483220340525572</c:v>
                </c:pt>
                <c:pt idx="21">
                  <c:v>3.3624161191363675</c:v>
                </c:pt>
                <c:pt idx="22">
                  <c:v>3.476510062042157</c:v>
                </c:pt>
                <c:pt idx="23">
                  <c:v>3.5906040107164876</c:v>
                </c:pt>
                <c:pt idx="24">
                  <c:v>3.7046980177678455</c:v>
                </c:pt>
                <c:pt idx="25">
                  <c:v>3.8187919554376735</c:v>
                </c:pt>
                <c:pt idx="26">
                  <c:v>3.9328858951476127</c:v>
                </c:pt>
                <c:pt idx="27">
                  <c:v>4.04697991440199</c:v>
                </c:pt>
                <c:pt idx="28">
                  <c:v>4.1610737804001738</c:v>
                </c:pt>
                <c:pt idx="29">
                  <c:v>4.2751677947627345</c:v>
                </c:pt>
                <c:pt idx="30">
                  <c:v>4.3892617958661946</c:v>
                </c:pt>
                <c:pt idx="31">
                  <c:v>4.5033557624467226</c:v>
                </c:pt>
                <c:pt idx="32">
                  <c:v>4.617449613935853</c:v>
                </c:pt>
                <c:pt idx="33">
                  <c:v>4.7315436413379883</c:v>
                </c:pt>
                <c:pt idx="34">
                  <c:v>4.8456375947949386</c:v>
                </c:pt>
                <c:pt idx="35">
                  <c:v>4.9597315627541798</c:v>
                </c:pt>
                <c:pt idx="36">
                  <c:v>5.0738253531874244</c:v>
                </c:pt>
                <c:pt idx="37">
                  <c:v>5.1879195809283933</c:v>
                </c:pt>
                <c:pt idx="38">
                  <c:v>5.3020134269557877</c:v>
                </c:pt>
                <c:pt idx="39">
                  <c:v>5.416107379122205</c:v>
                </c:pt>
                <c:pt idx="40">
                  <c:v>5.530201363635955</c:v>
                </c:pt>
                <c:pt idx="41">
                  <c:v>5.6442952781898663</c:v>
                </c:pt>
                <c:pt idx="42">
                  <c:v>5.7583892897963684</c:v>
                </c:pt>
                <c:pt idx="43">
                  <c:v>5.8724832404187977</c:v>
                </c:pt>
                <c:pt idx="44">
                  <c:v>5.9865771984113163</c:v>
                </c:pt>
              </c:numCache>
            </c:numRef>
          </c:xVal>
          <c:yVal>
            <c:numRef>
              <c:f>'Simulation spectrum H2O and KCl'!$DD$32:$DD$76</c:f>
              <c:numCache>
                <c:formatCode>0.00</c:formatCode>
                <c:ptCount val="45"/>
                <c:pt idx="0">
                  <c:v>3.3159610000000002</c:v>
                </c:pt>
                <c:pt idx="1">
                  <c:v>3.2664089999999999</c:v>
                </c:pt>
                <c:pt idx="2">
                  <c:v>3.2202869999999999</c:v>
                </c:pt>
                <c:pt idx="3">
                  <c:v>3.1773559999999996</c:v>
                </c:pt>
                <c:pt idx="4">
                  <c:v>3.137397</c:v>
                </c:pt>
                <c:pt idx="5">
                  <c:v>3.100203</c:v>
                </c:pt>
                <c:pt idx="6">
                  <c:v>3.065582</c:v>
                </c:pt>
                <c:pt idx="7">
                  <c:v>3.0333570000000001</c:v>
                </c:pt>
                <c:pt idx="8">
                  <c:v>3.0033620000000001</c:v>
                </c:pt>
                <c:pt idx="9">
                  <c:v>2.9754420000000001</c:v>
                </c:pt>
                <c:pt idx="10">
                  <c:v>2.9494539999999998</c:v>
                </c:pt>
                <c:pt idx="11">
                  <c:v>2.9252630000000002</c:v>
                </c:pt>
                <c:pt idx="12">
                  <c:v>2.902746</c:v>
                </c:pt>
                <c:pt idx="13">
                  <c:v>2.881786</c:v>
                </c:pt>
                <c:pt idx="14">
                  <c:v>2.8622739999999998</c:v>
                </c:pt>
                <c:pt idx="15">
                  <c:v>2.8441109999999998</c:v>
                </c:pt>
                <c:pt idx="16">
                  <c:v>2.8272029999999999</c:v>
                </c:pt>
                <c:pt idx="17">
                  <c:v>2.8114620000000001</c:v>
                </c:pt>
                <c:pt idx="18">
                  <c:v>2.7968060000000001</c:v>
                </c:pt>
                <c:pt idx="19">
                  <c:v>2.7831600000000001</c:v>
                </c:pt>
                <c:pt idx="20">
                  <c:v>2.7704529999999998</c:v>
                </c:pt>
                <c:pt idx="21">
                  <c:v>2.7586179999999998</c:v>
                </c:pt>
                <c:pt idx="22">
                  <c:v>2.747592</c:v>
                </c:pt>
                <c:pt idx="23">
                  <c:v>2.7373159999999999</c:v>
                </c:pt>
                <c:pt idx="24">
                  <c:v>2.7277329999999997</c:v>
                </c:pt>
                <c:pt idx="25">
                  <c:v>2.718788</c:v>
                </c:pt>
                <c:pt idx="26">
                  <c:v>2.7104240000000002</c:v>
                </c:pt>
                <c:pt idx="27">
                  <c:v>2.702585</c:v>
                </c:pt>
                <c:pt idx="28">
                  <c:v>2.6952039999999999</c:v>
                </c:pt>
                <c:pt idx="29">
                  <c:v>2.6882040000000003</c:v>
                </c:pt>
                <c:pt idx="30">
                  <c:v>2.6814810000000002</c:v>
                </c:pt>
                <c:pt idx="31">
                  <c:v>2.6748920000000003</c:v>
                </c:pt>
                <c:pt idx="32">
                  <c:v>2.6682190000000001</c:v>
                </c:pt>
                <c:pt idx="33">
                  <c:v>2.6611260000000003</c:v>
                </c:pt>
                <c:pt idx="34">
                  <c:v>2.653079</c:v>
                </c:pt>
                <c:pt idx="35">
                  <c:v>2.643221</c:v>
                </c:pt>
                <c:pt idx="36">
                  <c:v>2.6301920000000001</c:v>
                </c:pt>
                <c:pt idx="37">
                  <c:v>2.611885</c:v>
                </c:pt>
                <c:pt idx="38">
                  <c:v>2.5851890000000002</c:v>
                </c:pt>
                <c:pt idx="39">
                  <c:v>2.5459200000000002</c:v>
                </c:pt>
                <c:pt idx="40">
                  <c:v>2.4893700000000001</c:v>
                </c:pt>
                <c:pt idx="41">
                  <c:v>2.4121009999999998</c:v>
                </c:pt>
                <c:pt idx="42">
                  <c:v>2.315045</c:v>
                </c:pt>
                <c:pt idx="43">
                  <c:v>2.2060330000000001</c:v>
                </c:pt>
                <c:pt idx="44">
                  <c:v>2.0983700000000001</c:v>
                </c:pt>
              </c:numCache>
            </c:numRef>
          </c:yVal>
          <c:smooth val="1"/>
          <c:extLst>
            <c:ext xmlns:c16="http://schemas.microsoft.com/office/drawing/2014/chart" uri="{C3380CC4-5D6E-409C-BE32-E72D297353CC}">
              <c16:uniqueId val="{0000000E-3436-45C7-AF2B-3ED72D954499}"/>
            </c:ext>
          </c:extLst>
        </c:ser>
        <c:ser>
          <c:idx val="14"/>
          <c:order val="14"/>
          <c:tx>
            <c:strRef>
              <c:f>'Simulation spectrum H2O and KCl'!$DB$1</c:f>
              <c:strCache>
                <c:ptCount val="1"/>
                <c:pt idx="0">
                  <c:v>Simulate-Std. : Water (1:0)_ 5 g_17C (1 MHz -1 PHz)</c:v>
                </c:pt>
              </c:strCache>
            </c:strRef>
          </c:tx>
          <c:spPr>
            <a:ln w="15875">
              <a:noFill/>
              <a:prstDash val="sysDot"/>
            </a:ln>
          </c:spPr>
          <c:marker>
            <c:symbol val="none"/>
          </c:marker>
          <c:xVal>
            <c:numRef>
              <c:f>'Simulation spectrum H2O and KCl'!$DC$74:$DC$155</c:f>
              <c:numCache>
                <c:formatCode>0.00</c:formatCode>
                <c:ptCount val="82"/>
                <c:pt idx="0">
                  <c:v>5.7583892897963684</c:v>
                </c:pt>
                <c:pt idx="1">
                  <c:v>5.8724832404187977</c:v>
                </c:pt>
                <c:pt idx="2">
                  <c:v>5.9865771984113163</c:v>
                </c:pt>
                <c:pt idx="3">
                  <c:v>6.1006710005181741</c:v>
                </c:pt>
                <c:pt idx="4">
                  <c:v>6.2147651912537887</c:v>
                </c:pt>
                <c:pt idx="5">
                  <c:v>6.3288591015092761</c:v>
                </c:pt>
                <c:pt idx="6">
                  <c:v>6.4429530018744048</c:v>
                </c:pt>
                <c:pt idx="7">
                  <c:v>6.5570470391464442</c:v>
                </c:pt>
                <c:pt idx="8">
                  <c:v>6.6711408945045525</c:v>
                </c:pt>
                <c:pt idx="9">
                  <c:v>6.7852349206161566</c:v>
                </c:pt>
                <c:pt idx="10">
                  <c:v>6.8993288807814848</c:v>
                </c:pt>
                <c:pt idx="11">
                  <c:v>7.0134229163223223</c:v>
                </c:pt>
                <c:pt idx="12">
                  <c:v>7.1275168584783826</c:v>
                </c:pt>
                <c:pt idx="13">
                  <c:v>7.241610723537601</c:v>
                </c:pt>
                <c:pt idx="14">
                  <c:v>7.3557047049373585</c:v>
                </c:pt>
                <c:pt idx="15">
                  <c:v>7.4697986076108398</c:v>
                </c:pt>
                <c:pt idx="16">
                  <c:v>7.5838926369880353</c:v>
                </c:pt>
                <c:pt idx="17">
                  <c:v>7.6979866045302998</c:v>
                </c:pt>
                <c:pt idx="18">
                  <c:v>7.812080517178936</c:v>
                </c:pt>
                <c:pt idx="19">
                  <c:v>7.9261745109741</c:v>
                </c:pt>
                <c:pt idx="20">
                  <c:v>8.0402683824720764</c:v>
                </c:pt>
                <c:pt idx="21">
                  <c:v>8.154362491898743</c:v>
                </c:pt>
                <c:pt idx="22">
                  <c:v>8.2684562775010502</c:v>
                </c:pt>
                <c:pt idx="23">
                  <c:v>8.3825503025877453</c:v>
                </c:pt>
                <c:pt idx="24">
                  <c:v>8.4966443584593687</c:v>
                </c:pt>
                <c:pt idx="25">
                  <c:v>8.6107382864916655</c:v>
                </c:pt>
                <c:pt idx="26">
                  <c:v>8.7248322294421463</c:v>
                </c:pt>
                <c:pt idx="27">
                  <c:v>8.8389261868996218</c:v>
                </c:pt>
                <c:pt idx="28">
                  <c:v>8.953020133764392</c:v>
                </c:pt>
                <c:pt idx="29">
                  <c:v>9.0671140228459421</c:v>
                </c:pt>
                <c:pt idx="30">
                  <c:v>9.1812079673540552</c:v>
                </c:pt>
                <c:pt idx="31">
                  <c:v>9.2953020444876131</c:v>
                </c:pt>
                <c:pt idx="32">
                  <c:v>9.4093959221293328</c:v>
                </c:pt>
                <c:pt idx="33">
                  <c:v>9.5234899753014339</c:v>
                </c:pt>
                <c:pt idx="34">
                  <c:v>9.6375838831553171</c:v>
                </c:pt>
                <c:pt idx="35">
                  <c:v>9.751677871157538</c:v>
                </c:pt>
                <c:pt idx="36">
                  <c:v>9.865771788590715</c:v>
                </c:pt>
                <c:pt idx="37">
                  <c:v>9.9798657853096113</c:v>
                </c:pt>
                <c:pt idx="38">
                  <c:v>10.093959666827665</c:v>
                </c:pt>
                <c:pt idx="39">
                  <c:v>10.208053650856748</c:v>
                </c:pt>
                <c:pt idx="40">
                  <c:v>10.322147733652422</c:v>
                </c:pt>
                <c:pt idx="41">
                  <c:v>10.436241544658708</c:v>
                </c:pt>
                <c:pt idx="42">
                  <c:v>10.550335628892309</c:v>
                </c:pt>
                <c:pt idx="43">
                  <c:v>10.664429570541918</c:v>
                </c:pt>
                <c:pt idx="44">
                  <c:v>10.778523498323372</c:v>
                </c:pt>
                <c:pt idx="45">
                  <c:v>10.892617445655681</c:v>
                </c:pt>
                <c:pt idx="46">
                  <c:v>11.00671157384695</c:v>
                </c:pt>
                <c:pt idx="47">
                  <c:v>11.120805493185157</c:v>
                </c:pt>
                <c:pt idx="48">
                  <c:v>11.234899274367498</c:v>
                </c:pt>
                <c:pt idx="49">
                  <c:v>11.348993345681787</c:v>
                </c:pt>
                <c:pt idx="50">
                  <c:v>11.4630872301409</c:v>
                </c:pt>
                <c:pt idx="51">
                  <c:v>11.577181248701065</c:v>
                </c:pt>
                <c:pt idx="52">
                  <c:v>11.691275156658296</c:v>
                </c:pt>
                <c:pt idx="53">
                  <c:v>11.805369122577154</c:v>
                </c:pt>
                <c:pt idx="54">
                  <c:v>11.919463083331667</c:v>
                </c:pt>
                <c:pt idx="55">
                  <c:v>12.033557240311621</c:v>
                </c:pt>
                <c:pt idx="56">
                  <c:v>12.147650976777204</c:v>
                </c:pt>
                <c:pt idx="57">
                  <c:v>12.261744965450166</c:v>
                </c:pt>
                <c:pt idx="58">
                  <c:v>12.375838942105709</c:v>
                </c:pt>
                <c:pt idx="59">
                  <c:v>12.489932898867048</c:v>
                </c:pt>
                <c:pt idx="60">
                  <c:v>12.604026793692471</c:v>
                </c:pt>
                <c:pt idx="61">
                  <c:v>12.718120787616167</c:v>
                </c:pt>
                <c:pt idx="62">
                  <c:v>12.832214770208127</c:v>
                </c:pt>
                <c:pt idx="63">
                  <c:v>12.946308737432165</c:v>
                </c:pt>
                <c:pt idx="64">
                  <c:v>13.060402797555678</c:v>
                </c:pt>
                <c:pt idx="65">
                  <c:v>13.174496500565251</c:v>
                </c:pt>
                <c:pt idx="66">
                  <c:v>13.288590578344985</c:v>
                </c:pt>
                <c:pt idx="67">
                  <c:v>13.402684634761803</c:v>
                </c:pt>
                <c:pt idx="68">
                  <c:v>13.516778563586231</c:v>
                </c:pt>
                <c:pt idx="69">
                  <c:v>13.630872519472886</c:v>
                </c:pt>
                <c:pt idx="70">
                  <c:v>13.744966438777706</c:v>
                </c:pt>
                <c:pt idx="71">
                  <c:v>13.859060381599805</c:v>
                </c:pt>
                <c:pt idx="72">
                  <c:v>13.973154372474355</c:v>
                </c:pt>
                <c:pt idx="73">
                  <c:v>14.087248157292857</c:v>
                </c:pt>
                <c:pt idx="74">
                  <c:v>14.201342219472076</c:v>
                </c:pt>
                <c:pt idx="75">
                  <c:v>14.315436275583451</c:v>
                </c:pt>
                <c:pt idx="76">
                  <c:v>14.429530232573697</c:v>
                </c:pt>
                <c:pt idx="77">
                  <c:v>14.543624216850393</c:v>
                </c:pt>
                <c:pt idx="78">
                  <c:v>14.657718077264208</c:v>
                </c:pt>
                <c:pt idx="79">
                  <c:v>14.771812065480782</c:v>
                </c:pt>
                <c:pt idx="80">
                  <c:v>14.885906064722315</c:v>
                </c:pt>
                <c:pt idx="81">
                  <c:v>15</c:v>
                </c:pt>
              </c:numCache>
            </c:numRef>
          </c:xVal>
          <c:yVal>
            <c:numRef>
              <c:f>'Simulation spectrum H2O and KCl'!$DD$74:$DD$155</c:f>
              <c:numCache>
                <c:formatCode>0.00</c:formatCode>
                <c:ptCount val="82"/>
                <c:pt idx="0">
                  <c:v>2.315045</c:v>
                </c:pt>
                <c:pt idx="1">
                  <c:v>2.2060330000000001</c:v>
                </c:pt>
                <c:pt idx="2">
                  <c:v>2.0983700000000001</c:v>
                </c:pt>
                <c:pt idx="3">
                  <c:v>2.0048980000000003</c:v>
                </c:pt>
                <c:pt idx="4">
                  <c:v>1.9324479999999999</c:v>
                </c:pt>
                <c:pt idx="5">
                  <c:v>1.881057</c:v>
                </c:pt>
                <c:pt idx="6">
                  <c:v>1.8468140000000002</c:v>
                </c:pt>
                <c:pt idx="7">
                  <c:v>1.8248899999999999</c:v>
                </c:pt>
                <c:pt idx="8">
                  <c:v>1.8111620000000002</c:v>
                </c:pt>
                <c:pt idx="9">
                  <c:v>1.802637</c:v>
                </c:pt>
                <c:pt idx="10">
                  <c:v>1.7973270000000001</c:v>
                </c:pt>
                <c:pt idx="11">
                  <c:v>1.7939749999999999</c:v>
                </c:pt>
                <c:pt idx="12">
                  <c:v>1.791806</c:v>
                </c:pt>
                <c:pt idx="13">
                  <c:v>1.7903520000000002</c:v>
                </c:pt>
                <c:pt idx="14">
                  <c:v>1.7893340000000002</c:v>
                </c:pt>
                <c:pt idx="15">
                  <c:v>1.7885819999999999</c:v>
                </c:pt>
                <c:pt idx="16">
                  <c:v>1.7879990000000001</c:v>
                </c:pt>
                <c:pt idx="17">
                  <c:v>1.787523</c:v>
                </c:pt>
                <c:pt idx="18">
                  <c:v>1.787121</c:v>
                </c:pt>
                <c:pt idx="19">
                  <c:v>1.7867690000000001</c:v>
                </c:pt>
                <c:pt idx="20">
                  <c:v>1.7864549999999999</c:v>
                </c:pt>
                <c:pt idx="21">
                  <c:v>1.78617</c:v>
                </c:pt>
                <c:pt idx="22">
                  <c:v>1.7859100000000001</c:v>
                </c:pt>
                <c:pt idx="23">
                  <c:v>1.7856700000000001</c:v>
                </c:pt>
                <c:pt idx="24">
                  <c:v>1.7854480000000001</c:v>
                </c:pt>
                <c:pt idx="25">
                  <c:v>1.7852430000000001</c:v>
                </c:pt>
                <c:pt idx="26">
                  <c:v>1.7850520000000001</c:v>
                </c:pt>
                <c:pt idx="27">
                  <c:v>1.7848739999999998</c:v>
                </c:pt>
                <c:pt idx="28">
                  <c:v>1.7847090000000001</c:v>
                </c:pt>
                <c:pt idx="29">
                  <c:v>1.784556</c:v>
                </c:pt>
                <c:pt idx="30">
                  <c:v>1.784413</c:v>
                </c:pt>
                <c:pt idx="31">
                  <c:v>1.7842799999999999</c:v>
                </c:pt>
                <c:pt idx="32">
                  <c:v>1.7841560000000001</c:v>
                </c:pt>
                <c:pt idx="33">
                  <c:v>1.7840399999999998</c:v>
                </c:pt>
                <c:pt idx="34">
                  <c:v>1.783933</c:v>
                </c:pt>
                <c:pt idx="35">
                  <c:v>1.783833</c:v>
                </c:pt>
                <c:pt idx="36">
                  <c:v>1.7837400000000001</c:v>
                </c:pt>
                <c:pt idx="37">
                  <c:v>1.7836540000000001</c:v>
                </c:pt>
                <c:pt idx="38">
                  <c:v>1.7835729999999999</c:v>
                </c:pt>
                <c:pt idx="39">
                  <c:v>1.783498</c:v>
                </c:pt>
                <c:pt idx="40">
                  <c:v>1.783428</c:v>
                </c:pt>
                <c:pt idx="41">
                  <c:v>1.7833629999999998</c:v>
                </c:pt>
                <c:pt idx="42">
                  <c:v>1.7833030000000001</c:v>
                </c:pt>
                <c:pt idx="43">
                  <c:v>1.7832460000000001</c:v>
                </c:pt>
                <c:pt idx="44">
                  <c:v>1.7831940000000002</c:v>
                </c:pt>
                <c:pt idx="45">
                  <c:v>1.783145</c:v>
                </c:pt>
                <c:pt idx="46">
                  <c:v>1.7830999999999999</c:v>
                </c:pt>
                <c:pt idx="47">
                  <c:v>1.7830569999999999</c:v>
                </c:pt>
                <c:pt idx="48">
                  <c:v>1.783018</c:v>
                </c:pt>
                <c:pt idx="49">
                  <c:v>1.7829809999999999</c:v>
                </c:pt>
                <c:pt idx="50">
                  <c:v>1.7829470000000001</c:v>
                </c:pt>
                <c:pt idx="51">
                  <c:v>1.7829159999999999</c:v>
                </c:pt>
                <c:pt idx="52">
                  <c:v>1.782886</c:v>
                </c:pt>
                <c:pt idx="53">
                  <c:v>1.782859</c:v>
                </c:pt>
                <c:pt idx="54">
                  <c:v>1.7828329999999999</c:v>
                </c:pt>
                <c:pt idx="55">
                  <c:v>1.7828090000000001</c:v>
                </c:pt>
                <c:pt idx="56">
                  <c:v>1.7827869999999999</c:v>
                </c:pt>
                <c:pt idx="57">
                  <c:v>1.7827660000000001</c:v>
                </c:pt>
                <c:pt idx="58">
                  <c:v>1.7827469999999999</c:v>
                </c:pt>
                <c:pt idx="59">
                  <c:v>1.782729</c:v>
                </c:pt>
                <c:pt idx="60">
                  <c:v>1.782713</c:v>
                </c:pt>
                <c:pt idx="61">
                  <c:v>1.782697</c:v>
                </c:pt>
                <c:pt idx="62">
                  <c:v>1.782683</c:v>
                </c:pt>
                <c:pt idx="63">
                  <c:v>1.7826689999999998</c:v>
                </c:pt>
                <c:pt idx="64">
                  <c:v>1.7826570000000002</c:v>
                </c:pt>
                <c:pt idx="65">
                  <c:v>1.782645</c:v>
                </c:pt>
                <c:pt idx="66">
                  <c:v>1.7826339999999998</c:v>
                </c:pt>
                <c:pt idx="67">
                  <c:v>1.782624</c:v>
                </c:pt>
                <c:pt idx="68">
                  <c:v>1.7826150000000001</c:v>
                </c:pt>
                <c:pt idx="69">
                  <c:v>1.7826059999999999</c:v>
                </c:pt>
                <c:pt idx="70">
                  <c:v>1.7825979999999999</c:v>
                </c:pt>
                <c:pt idx="71">
                  <c:v>1.782591</c:v>
                </c:pt>
                <c:pt idx="72">
                  <c:v>1.782583</c:v>
                </c:pt>
                <c:pt idx="73">
                  <c:v>1.7825769999999999</c:v>
                </c:pt>
                <c:pt idx="74">
                  <c:v>1.7825709999999999</c:v>
                </c:pt>
                <c:pt idx="75">
                  <c:v>1.7825650000000002</c:v>
                </c:pt>
                <c:pt idx="76">
                  <c:v>1.7825599999999999</c:v>
                </c:pt>
                <c:pt idx="77">
                  <c:v>1.7825549999999999</c:v>
                </c:pt>
                <c:pt idx="78">
                  <c:v>1.7825499999999999</c:v>
                </c:pt>
                <c:pt idx="79">
                  <c:v>1.782546</c:v>
                </c:pt>
                <c:pt idx="80">
                  <c:v>1.7825419999999998</c:v>
                </c:pt>
                <c:pt idx="81">
                  <c:v>1.782538</c:v>
                </c:pt>
              </c:numCache>
            </c:numRef>
          </c:yVal>
          <c:smooth val="1"/>
          <c:extLst>
            <c:ext xmlns:c16="http://schemas.microsoft.com/office/drawing/2014/chart" uri="{C3380CC4-5D6E-409C-BE32-E72D297353CC}">
              <c16:uniqueId val="{0000000F-3436-45C7-AF2B-3ED72D954499}"/>
            </c:ext>
          </c:extLst>
        </c:ser>
        <c:ser>
          <c:idx val="15"/>
          <c:order val="15"/>
          <c:tx>
            <c:strRef>
              <c:f>'Simulation spectrum H2O and KCl'!$DI$1</c:f>
              <c:strCache>
                <c:ptCount val="1"/>
                <c:pt idx="0">
                  <c:v>Simulate-Std. : Water (1:3)_5 g_22.3C (10 Hz -1 MHz)</c:v>
                </c:pt>
              </c:strCache>
            </c:strRef>
          </c:tx>
          <c:spPr>
            <a:ln w="19050">
              <a:noFill/>
            </a:ln>
          </c:spPr>
          <c:marker>
            <c:symbol val="none"/>
          </c:marker>
          <c:xVal>
            <c:numRef>
              <c:f>'Simulation spectrum H2O and KCl'!$DK$32:$DK$76</c:f>
              <c:numCache>
                <c:formatCode>0.00</c:formatCode>
                <c:ptCount val="45"/>
                <c:pt idx="0">
                  <c:v>0.96644295819461212</c:v>
                </c:pt>
                <c:pt idx="1">
                  <c:v>1.0805370217012242</c:v>
                </c:pt>
                <c:pt idx="2">
                  <c:v>1.1946308781194539</c:v>
                </c:pt>
                <c:pt idx="3">
                  <c:v>1.3087248701324603</c:v>
                </c:pt>
                <c:pt idx="4">
                  <c:v>1.4228187442942002</c:v>
                </c:pt>
                <c:pt idx="5">
                  <c:v>1.536912803458204</c:v>
                </c:pt>
                <c:pt idx="6">
                  <c:v>1.6510066890911275</c:v>
                </c:pt>
                <c:pt idx="7">
                  <c:v>1.7651006956149347</c:v>
                </c:pt>
                <c:pt idx="8">
                  <c:v>1.8791946028627042</c:v>
                </c:pt>
                <c:pt idx="9">
                  <c:v>1.9932885893716563</c:v>
                </c:pt>
                <c:pt idx="10">
                  <c:v>2.1073826352344378</c:v>
                </c:pt>
                <c:pt idx="11">
                  <c:v>2.2214765735373763</c:v>
                </c:pt>
                <c:pt idx="12">
                  <c:v>2.335570421540937</c:v>
                </c:pt>
                <c:pt idx="13">
                  <c:v>2.4496644194299857</c:v>
                </c:pt>
                <c:pt idx="14">
                  <c:v>2.5637584231882125</c:v>
                </c:pt>
                <c:pt idx="15">
                  <c:v>2.6778523145221258</c:v>
                </c:pt>
                <c:pt idx="16">
                  <c:v>2.7919463093579671</c:v>
                </c:pt>
                <c:pt idx="17">
                  <c:v>2.9060402573508957</c:v>
                </c:pt>
                <c:pt idx="18">
                  <c:v>3.0201341303373628</c:v>
                </c:pt>
                <c:pt idx="19">
                  <c:v>3.1342281230216629</c:v>
                </c:pt>
                <c:pt idx="20">
                  <c:v>3.2483220340525572</c:v>
                </c:pt>
                <c:pt idx="21">
                  <c:v>3.3624161191363675</c:v>
                </c:pt>
                <c:pt idx="22">
                  <c:v>3.476510062042157</c:v>
                </c:pt>
                <c:pt idx="23">
                  <c:v>3.5906040107164876</c:v>
                </c:pt>
                <c:pt idx="24">
                  <c:v>3.7046980177678455</c:v>
                </c:pt>
                <c:pt idx="25">
                  <c:v>3.8187919554376735</c:v>
                </c:pt>
                <c:pt idx="26">
                  <c:v>3.9328858951476127</c:v>
                </c:pt>
                <c:pt idx="27">
                  <c:v>4.04697991440199</c:v>
                </c:pt>
                <c:pt idx="28">
                  <c:v>4.1610737804001738</c:v>
                </c:pt>
                <c:pt idx="29">
                  <c:v>4.2751677947627345</c:v>
                </c:pt>
                <c:pt idx="30">
                  <c:v>4.3892617958661946</c:v>
                </c:pt>
                <c:pt idx="31">
                  <c:v>4.5033557624467226</c:v>
                </c:pt>
                <c:pt idx="32">
                  <c:v>4.617449613935853</c:v>
                </c:pt>
                <c:pt idx="33">
                  <c:v>4.7315436413379883</c:v>
                </c:pt>
                <c:pt idx="34">
                  <c:v>4.8456375947949386</c:v>
                </c:pt>
                <c:pt idx="35">
                  <c:v>4.9597315627541798</c:v>
                </c:pt>
                <c:pt idx="36">
                  <c:v>5.0738253531874244</c:v>
                </c:pt>
                <c:pt idx="37">
                  <c:v>5.1879195809283933</c:v>
                </c:pt>
                <c:pt idx="38">
                  <c:v>5.3020134269557877</c:v>
                </c:pt>
                <c:pt idx="39">
                  <c:v>5.416107379122205</c:v>
                </c:pt>
                <c:pt idx="40">
                  <c:v>5.530201363635955</c:v>
                </c:pt>
                <c:pt idx="41">
                  <c:v>5.6442952781898663</c:v>
                </c:pt>
                <c:pt idx="42">
                  <c:v>5.7583892897963684</c:v>
                </c:pt>
                <c:pt idx="43">
                  <c:v>5.8724832404187977</c:v>
                </c:pt>
                <c:pt idx="44">
                  <c:v>5.9865771984113163</c:v>
                </c:pt>
              </c:numCache>
            </c:numRef>
          </c:xVal>
          <c:yVal>
            <c:numRef>
              <c:f>'Simulation spectrum H2O and KCl'!$DL$32:$DL$76</c:f>
              <c:numCache>
                <c:formatCode>0.00</c:formatCode>
                <c:ptCount val="45"/>
                <c:pt idx="0">
                  <c:v>3.5871559999999998</c:v>
                </c:pt>
                <c:pt idx="1">
                  <c:v>3.5291430000000004</c:v>
                </c:pt>
                <c:pt idx="2">
                  <c:v>3.475257</c:v>
                </c:pt>
                <c:pt idx="3">
                  <c:v>3.4252050000000001</c:v>
                </c:pt>
                <c:pt idx="4">
                  <c:v>3.3787129999999999</c:v>
                </c:pt>
                <c:pt idx="5">
                  <c:v>3.3355289999999997</c:v>
                </c:pt>
                <c:pt idx="6">
                  <c:v>3.2954159999999999</c:v>
                </c:pt>
                <c:pt idx="7">
                  <c:v>3.2581549999999999</c:v>
                </c:pt>
                <c:pt idx="8">
                  <c:v>3.223544</c:v>
                </c:pt>
                <c:pt idx="9">
                  <c:v>3.191392</c:v>
                </c:pt>
                <c:pt idx="10">
                  <c:v>3.1615250000000001</c:v>
                </c:pt>
                <c:pt idx="11">
                  <c:v>3.133778</c:v>
                </c:pt>
                <c:pt idx="12">
                  <c:v>3.1080009999999998</c:v>
                </c:pt>
                <c:pt idx="13">
                  <c:v>3.0840510000000001</c:v>
                </c:pt>
                <c:pt idx="14">
                  <c:v>3.0617969999999999</c:v>
                </c:pt>
                <c:pt idx="15">
                  <c:v>3.0411160000000002</c:v>
                </c:pt>
                <c:pt idx="16">
                  <c:v>3.0218940000000001</c:v>
                </c:pt>
                <c:pt idx="17">
                  <c:v>3.0040239999999998</c:v>
                </c:pt>
                <c:pt idx="18">
                  <c:v>2.9874049999999999</c:v>
                </c:pt>
                <c:pt idx="19">
                  <c:v>2.97194</c:v>
                </c:pt>
                <c:pt idx="20">
                  <c:v>2.9575390000000001</c:v>
                </c:pt>
                <c:pt idx="21">
                  <c:v>2.9441120000000001</c:v>
                </c:pt>
                <c:pt idx="22">
                  <c:v>2.9315670000000003</c:v>
                </c:pt>
                <c:pt idx="23">
                  <c:v>2.91981</c:v>
                </c:pt>
                <c:pt idx="24">
                  <c:v>2.9087329999999998</c:v>
                </c:pt>
                <c:pt idx="25">
                  <c:v>2.8982030000000001</c:v>
                </c:pt>
                <c:pt idx="26">
                  <c:v>2.8880469999999998</c:v>
                </c:pt>
                <c:pt idx="27">
                  <c:v>2.8780190000000001</c:v>
                </c:pt>
                <c:pt idx="28">
                  <c:v>2.8677479999999997</c:v>
                </c:pt>
                <c:pt idx="29">
                  <c:v>2.8566590000000001</c:v>
                </c:pt>
                <c:pt idx="30">
                  <c:v>2.8438380000000003</c:v>
                </c:pt>
                <c:pt idx="31">
                  <c:v>2.8278300000000001</c:v>
                </c:pt>
                <c:pt idx="32">
                  <c:v>2.8063379999999998</c:v>
                </c:pt>
                <c:pt idx="33">
                  <c:v>2.7758400000000001</c:v>
                </c:pt>
                <c:pt idx="34">
                  <c:v>2.731236</c:v>
                </c:pt>
                <c:pt idx="35">
                  <c:v>2.66587</c:v>
                </c:pt>
                <c:pt idx="36">
                  <c:v>2.572711</c:v>
                </c:pt>
                <c:pt idx="37">
                  <c:v>2.4475549999999999</c:v>
                </c:pt>
                <c:pt idx="38">
                  <c:v>2.2939020000000001</c:v>
                </c:pt>
                <c:pt idx="39">
                  <c:v>2.125934</c:v>
                </c:pt>
                <c:pt idx="40">
                  <c:v>1.9646529999999998</c:v>
                </c:pt>
                <c:pt idx="41">
                  <c:v>1.8282160000000001</c:v>
                </c:pt>
                <c:pt idx="42">
                  <c:v>1.724709</c:v>
                </c:pt>
                <c:pt idx="43">
                  <c:v>1.652495</c:v>
                </c:pt>
                <c:pt idx="44">
                  <c:v>1.6049800000000001</c:v>
                </c:pt>
              </c:numCache>
            </c:numRef>
          </c:yVal>
          <c:smooth val="1"/>
          <c:extLst>
            <c:ext xmlns:c16="http://schemas.microsoft.com/office/drawing/2014/chart" uri="{C3380CC4-5D6E-409C-BE32-E72D297353CC}">
              <c16:uniqueId val="{00000010-3436-45C7-AF2B-3ED72D954499}"/>
            </c:ext>
          </c:extLst>
        </c:ser>
        <c:ser>
          <c:idx val="16"/>
          <c:order val="16"/>
          <c:tx>
            <c:strRef>
              <c:f>'Simulation spectrum H2O and KCl'!$DJ$1</c:f>
              <c:strCache>
                <c:ptCount val="1"/>
                <c:pt idx="0">
                  <c:v>Simulate-Std. : Water (1:3)_5 g_22.3C (1 MHz -1 PHz)</c:v>
                </c:pt>
              </c:strCache>
            </c:strRef>
          </c:tx>
          <c:spPr>
            <a:ln w="15875">
              <a:noFill/>
              <a:prstDash val="sysDot"/>
            </a:ln>
          </c:spPr>
          <c:marker>
            <c:symbol val="none"/>
          </c:marker>
          <c:xVal>
            <c:numRef>
              <c:f>'Simulation spectrum H2O and KCl'!$DK$75:$DK$155</c:f>
              <c:numCache>
                <c:formatCode>0.00</c:formatCode>
                <c:ptCount val="81"/>
                <c:pt idx="0">
                  <c:v>5.8724832404187977</c:v>
                </c:pt>
                <c:pt idx="1">
                  <c:v>5.9865771984113163</c:v>
                </c:pt>
                <c:pt idx="2">
                  <c:v>6.1006710005181741</c:v>
                </c:pt>
                <c:pt idx="3">
                  <c:v>6.2147651912537887</c:v>
                </c:pt>
                <c:pt idx="4">
                  <c:v>6.3288591015092761</c:v>
                </c:pt>
                <c:pt idx="5">
                  <c:v>6.4429530018744048</c:v>
                </c:pt>
                <c:pt idx="6">
                  <c:v>6.5570470391464442</c:v>
                </c:pt>
                <c:pt idx="7">
                  <c:v>6.6711408945045525</c:v>
                </c:pt>
                <c:pt idx="8">
                  <c:v>6.7852349206161566</c:v>
                </c:pt>
                <c:pt idx="9">
                  <c:v>6.8993288807814848</c:v>
                </c:pt>
                <c:pt idx="10">
                  <c:v>7.0134229163223223</c:v>
                </c:pt>
                <c:pt idx="11">
                  <c:v>7.1275168584783826</c:v>
                </c:pt>
                <c:pt idx="12">
                  <c:v>7.241610723537601</c:v>
                </c:pt>
                <c:pt idx="13">
                  <c:v>7.3557047049373585</c:v>
                </c:pt>
                <c:pt idx="14">
                  <c:v>7.4697986076108398</c:v>
                </c:pt>
                <c:pt idx="15">
                  <c:v>7.5838926369880353</c:v>
                </c:pt>
                <c:pt idx="16">
                  <c:v>7.6979866045302998</c:v>
                </c:pt>
                <c:pt idx="17">
                  <c:v>7.812080517178936</c:v>
                </c:pt>
                <c:pt idx="18">
                  <c:v>7.9261745109741</c:v>
                </c:pt>
                <c:pt idx="19">
                  <c:v>8.0402683824720764</c:v>
                </c:pt>
                <c:pt idx="20">
                  <c:v>8.154362491898743</c:v>
                </c:pt>
                <c:pt idx="21">
                  <c:v>8.2684562775010502</c:v>
                </c:pt>
                <c:pt idx="22">
                  <c:v>8.3825503025877453</c:v>
                </c:pt>
                <c:pt idx="23">
                  <c:v>8.4966443584593687</c:v>
                </c:pt>
                <c:pt idx="24">
                  <c:v>8.6107382864916655</c:v>
                </c:pt>
                <c:pt idx="25">
                  <c:v>8.7248322294421463</c:v>
                </c:pt>
                <c:pt idx="26">
                  <c:v>8.8389261868996218</c:v>
                </c:pt>
                <c:pt idx="27">
                  <c:v>8.953020133764392</c:v>
                </c:pt>
                <c:pt idx="28">
                  <c:v>9.0671140228459421</c:v>
                </c:pt>
                <c:pt idx="29">
                  <c:v>9.1812079673540552</c:v>
                </c:pt>
                <c:pt idx="30">
                  <c:v>9.2953020444876131</c:v>
                </c:pt>
                <c:pt idx="31">
                  <c:v>9.4093959221293328</c:v>
                </c:pt>
                <c:pt idx="32">
                  <c:v>9.5234899753014339</c:v>
                </c:pt>
                <c:pt idx="33">
                  <c:v>9.6375838831553171</c:v>
                </c:pt>
                <c:pt idx="34">
                  <c:v>9.751677871157538</c:v>
                </c:pt>
                <c:pt idx="35">
                  <c:v>9.865771788590715</c:v>
                </c:pt>
                <c:pt idx="36">
                  <c:v>9.9798657853096113</c:v>
                </c:pt>
                <c:pt idx="37">
                  <c:v>10.093959666827665</c:v>
                </c:pt>
                <c:pt idx="38">
                  <c:v>10.208053650856748</c:v>
                </c:pt>
                <c:pt idx="39">
                  <c:v>10.322147733652422</c:v>
                </c:pt>
                <c:pt idx="40">
                  <c:v>10.436241544658708</c:v>
                </c:pt>
                <c:pt idx="41">
                  <c:v>10.550335628892309</c:v>
                </c:pt>
                <c:pt idx="42">
                  <c:v>10.664429570541918</c:v>
                </c:pt>
                <c:pt idx="43">
                  <c:v>10.778523498323372</c:v>
                </c:pt>
                <c:pt idx="44">
                  <c:v>10.892617445655681</c:v>
                </c:pt>
                <c:pt idx="45">
                  <c:v>11.00671157384695</c:v>
                </c:pt>
                <c:pt idx="46">
                  <c:v>11.120805493185157</c:v>
                </c:pt>
                <c:pt idx="47">
                  <c:v>11.234899274367498</c:v>
                </c:pt>
                <c:pt idx="48">
                  <c:v>11.348993345681787</c:v>
                </c:pt>
                <c:pt idx="49">
                  <c:v>11.4630872301409</c:v>
                </c:pt>
                <c:pt idx="50">
                  <c:v>11.577181248701065</c:v>
                </c:pt>
                <c:pt idx="51">
                  <c:v>11.691275156658296</c:v>
                </c:pt>
                <c:pt idx="52">
                  <c:v>11.805369122577154</c:v>
                </c:pt>
                <c:pt idx="53">
                  <c:v>11.919463083331667</c:v>
                </c:pt>
                <c:pt idx="54">
                  <c:v>12.033557240311621</c:v>
                </c:pt>
                <c:pt idx="55">
                  <c:v>12.147650976777204</c:v>
                </c:pt>
                <c:pt idx="56">
                  <c:v>12.261744965450166</c:v>
                </c:pt>
                <c:pt idx="57">
                  <c:v>12.375838942105709</c:v>
                </c:pt>
                <c:pt idx="58">
                  <c:v>12.489932898867048</c:v>
                </c:pt>
                <c:pt idx="59">
                  <c:v>12.604026793692471</c:v>
                </c:pt>
                <c:pt idx="60">
                  <c:v>12.718120787616167</c:v>
                </c:pt>
                <c:pt idx="61">
                  <c:v>12.832214770208127</c:v>
                </c:pt>
                <c:pt idx="62">
                  <c:v>12.946308737432165</c:v>
                </c:pt>
                <c:pt idx="63">
                  <c:v>13.060402797555678</c:v>
                </c:pt>
                <c:pt idx="64">
                  <c:v>13.174496500565251</c:v>
                </c:pt>
                <c:pt idx="65">
                  <c:v>13.288590578344985</c:v>
                </c:pt>
                <c:pt idx="66">
                  <c:v>13.402684634761803</c:v>
                </c:pt>
                <c:pt idx="67">
                  <c:v>13.516778563586231</c:v>
                </c:pt>
                <c:pt idx="68">
                  <c:v>13.630872519472886</c:v>
                </c:pt>
                <c:pt idx="69">
                  <c:v>13.744966438777706</c:v>
                </c:pt>
                <c:pt idx="70">
                  <c:v>13.859060381599805</c:v>
                </c:pt>
                <c:pt idx="71">
                  <c:v>13.973154372474355</c:v>
                </c:pt>
                <c:pt idx="72">
                  <c:v>14.087248157292857</c:v>
                </c:pt>
                <c:pt idx="73">
                  <c:v>14.201342219472076</c:v>
                </c:pt>
                <c:pt idx="74">
                  <c:v>14.315436275583451</c:v>
                </c:pt>
                <c:pt idx="75">
                  <c:v>14.429530232573697</c:v>
                </c:pt>
                <c:pt idx="76">
                  <c:v>14.543624216850393</c:v>
                </c:pt>
                <c:pt idx="77">
                  <c:v>14.657718077264208</c:v>
                </c:pt>
                <c:pt idx="78">
                  <c:v>14.771812065480782</c:v>
                </c:pt>
                <c:pt idx="79">
                  <c:v>14.885906064722315</c:v>
                </c:pt>
                <c:pt idx="80">
                  <c:v>15</c:v>
                </c:pt>
              </c:numCache>
            </c:numRef>
          </c:xVal>
          <c:yVal>
            <c:numRef>
              <c:f>'Simulation spectrum H2O and KCl'!$DL$75:$DL$155</c:f>
              <c:numCache>
                <c:formatCode>0.00</c:formatCode>
                <c:ptCount val="81"/>
                <c:pt idx="0">
                  <c:v>1.652495</c:v>
                </c:pt>
                <c:pt idx="1">
                  <c:v>1.6049800000000001</c:v>
                </c:pt>
                <c:pt idx="2">
                  <c:v>1.5748740000000001</c:v>
                </c:pt>
                <c:pt idx="3">
                  <c:v>1.5562100000000001</c:v>
                </c:pt>
                <c:pt idx="4">
                  <c:v>1.544754</c:v>
                </c:pt>
                <c:pt idx="5">
                  <c:v>1.5377270000000001</c:v>
                </c:pt>
                <c:pt idx="6">
                  <c:v>1.5333810000000001</c:v>
                </c:pt>
                <c:pt idx="7">
                  <c:v>1.530648</c:v>
                </c:pt>
                <c:pt idx="8">
                  <c:v>1.5288820000000001</c:v>
                </c:pt>
                <c:pt idx="9">
                  <c:v>1.5277000000000001</c:v>
                </c:pt>
                <c:pt idx="10">
                  <c:v>1.5268699999999999</c:v>
                </c:pt>
                <c:pt idx="11">
                  <c:v>1.5262580000000001</c:v>
                </c:pt>
                <c:pt idx="12">
                  <c:v>1.5257810000000001</c:v>
                </c:pt>
                <c:pt idx="13">
                  <c:v>1.5253919999999999</c:v>
                </c:pt>
                <c:pt idx="14">
                  <c:v>1.5250630000000001</c:v>
                </c:pt>
                <c:pt idx="15">
                  <c:v>1.524775</c:v>
                </c:pt>
                <c:pt idx="16">
                  <c:v>1.5245179999999998</c:v>
                </c:pt>
                <c:pt idx="17">
                  <c:v>1.5242849999999999</c:v>
                </c:pt>
                <c:pt idx="18">
                  <c:v>1.5240719999999999</c:v>
                </c:pt>
                <c:pt idx="19">
                  <c:v>1.523876</c:v>
                </c:pt>
                <c:pt idx="20">
                  <c:v>1.5236959999999999</c:v>
                </c:pt>
                <c:pt idx="21">
                  <c:v>1.5235289999999999</c:v>
                </c:pt>
                <c:pt idx="22">
                  <c:v>1.5233729999999999</c:v>
                </c:pt>
                <c:pt idx="23">
                  <c:v>1.5232299999999999</c:v>
                </c:pt>
                <c:pt idx="24">
                  <c:v>1.523096</c:v>
                </c:pt>
                <c:pt idx="25">
                  <c:v>1.522972</c:v>
                </c:pt>
                <c:pt idx="26">
                  <c:v>1.5228569999999999</c:v>
                </c:pt>
                <c:pt idx="27">
                  <c:v>1.52275</c:v>
                </c:pt>
                <c:pt idx="28">
                  <c:v>1.5226500000000001</c:v>
                </c:pt>
                <c:pt idx="29">
                  <c:v>1.5225580000000001</c:v>
                </c:pt>
                <c:pt idx="30">
                  <c:v>1.522472</c:v>
                </c:pt>
                <c:pt idx="31">
                  <c:v>1.5223930000000001</c:v>
                </c:pt>
                <c:pt idx="32">
                  <c:v>1.5223180000000001</c:v>
                </c:pt>
                <c:pt idx="33">
                  <c:v>1.5222499999999999</c:v>
                </c:pt>
                <c:pt idx="34">
                  <c:v>1.5221859999999998</c:v>
                </c:pt>
                <c:pt idx="35">
                  <c:v>1.5221260000000001</c:v>
                </c:pt>
                <c:pt idx="36">
                  <c:v>1.522071</c:v>
                </c:pt>
                <c:pt idx="37">
                  <c:v>1.5220199999999999</c:v>
                </c:pt>
                <c:pt idx="38">
                  <c:v>1.521973</c:v>
                </c:pt>
                <c:pt idx="39">
                  <c:v>1.5219279999999999</c:v>
                </c:pt>
                <c:pt idx="40">
                  <c:v>1.521887</c:v>
                </c:pt>
                <c:pt idx="41">
                  <c:v>1.521849</c:v>
                </c:pt>
                <c:pt idx="42">
                  <c:v>1.521814</c:v>
                </c:pt>
                <c:pt idx="43">
                  <c:v>1.5217810000000001</c:v>
                </c:pt>
                <c:pt idx="44">
                  <c:v>1.5217500000000002</c:v>
                </c:pt>
                <c:pt idx="45">
                  <c:v>1.521722</c:v>
                </c:pt>
                <c:pt idx="46">
                  <c:v>1.5216959999999999</c:v>
                </c:pt>
                <c:pt idx="47">
                  <c:v>1.521671</c:v>
                </c:pt>
                <c:pt idx="48">
                  <c:v>1.5216479999999999</c:v>
                </c:pt>
                <c:pt idx="49">
                  <c:v>1.5216269999999998</c:v>
                </c:pt>
                <c:pt idx="50">
                  <c:v>1.5216080000000001</c:v>
                </c:pt>
                <c:pt idx="51">
                  <c:v>1.5215890000000001</c:v>
                </c:pt>
                <c:pt idx="52">
                  <c:v>1.5215730000000001</c:v>
                </c:pt>
                <c:pt idx="53">
                  <c:v>1.5215569999999998</c:v>
                </c:pt>
                <c:pt idx="54">
                  <c:v>1.521542</c:v>
                </c:pt>
                <c:pt idx="55">
                  <c:v>1.5215289999999999</c:v>
                </c:pt>
                <c:pt idx="56">
                  <c:v>1.5215160000000001</c:v>
                </c:pt>
                <c:pt idx="57">
                  <c:v>1.521504</c:v>
                </c:pt>
                <c:pt idx="58">
                  <c:v>1.521493</c:v>
                </c:pt>
                <c:pt idx="59">
                  <c:v>1.5214829999999999</c:v>
                </c:pt>
                <c:pt idx="60">
                  <c:v>1.521474</c:v>
                </c:pt>
                <c:pt idx="61">
                  <c:v>1.5214649999999998</c:v>
                </c:pt>
                <c:pt idx="62">
                  <c:v>1.5214569999999998</c:v>
                </c:pt>
                <c:pt idx="63">
                  <c:v>1.52145</c:v>
                </c:pt>
                <c:pt idx="64">
                  <c:v>1.5214429999999999</c:v>
                </c:pt>
                <c:pt idx="65">
                  <c:v>1.521436</c:v>
                </c:pt>
                <c:pt idx="66">
                  <c:v>1.5214299999999998</c:v>
                </c:pt>
                <c:pt idx="67">
                  <c:v>1.521425</c:v>
                </c:pt>
                <c:pt idx="68">
                  <c:v>1.5214190000000001</c:v>
                </c:pt>
                <c:pt idx="69">
                  <c:v>1.521415</c:v>
                </c:pt>
                <c:pt idx="70">
                  <c:v>1.5214100000000002</c:v>
                </c:pt>
                <c:pt idx="71">
                  <c:v>1.521406</c:v>
                </c:pt>
                <c:pt idx="72">
                  <c:v>1.5214019999999999</c:v>
                </c:pt>
                <c:pt idx="73">
                  <c:v>1.521398</c:v>
                </c:pt>
                <c:pt idx="74">
                  <c:v>1.5213949999999998</c:v>
                </c:pt>
                <c:pt idx="75">
                  <c:v>1.5213920000000001</c:v>
                </c:pt>
                <c:pt idx="76">
                  <c:v>1.5213890000000001</c:v>
                </c:pt>
                <c:pt idx="77">
                  <c:v>1.5213859999999999</c:v>
                </c:pt>
                <c:pt idx="78">
                  <c:v>1.5213840000000001</c:v>
                </c:pt>
                <c:pt idx="79">
                  <c:v>1.521382</c:v>
                </c:pt>
                <c:pt idx="80">
                  <c:v>1.52138</c:v>
                </c:pt>
              </c:numCache>
            </c:numRef>
          </c:yVal>
          <c:smooth val="1"/>
          <c:extLst>
            <c:ext xmlns:c16="http://schemas.microsoft.com/office/drawing/2014/chart" uri="{C3380CC4-5D6E-409C-BE32-E72D297353CC}">
              <c16:uniqueId val="{00000011-3436-45C7-AF2B-3ED72D954499}"/>
            </c:ext>
          </c:extLst>
        </c:ser>
        <c:ser>
          <c:idx val="17"/>
          <c:order val="17"/>
          <c:tx>
            <c:v>Trendline for 20.3 C at LF</c:v>
          </c:tx>
          <c:spPr>
            <a:ln w="19050">
              <a:solidFill>
                <a:srgbClr val="002060"/>
              </a:solidFill>
              <a:prstDash val="sysDot"/>
            </a:ln>
          </c:spPr>
          <c:marker>
            <c:symbol val="none"/>
          </c:marker>
          <c:xVal>
            <c:numRef>
              <c:f>'Simulation spectrum H2O and KCl'!$L$67:$L$131</c:f>
              <c:numCache>
                <c:formatCode>0.00</c:formatCode>
                <c:ptCount val="65"/>
                <c:pt idx="0">
                  <c:v>7.4</c:v>
                </c:pt>
                <c:pt idx="1">
                  <c:v>7.3</c:v>
                </c:pt>
                <c:pt idx="2">
                  <c:v>7.2</c:v>
                </c:pt>
                <c:pt idx="3">
                  <c:v>7.1</c:v>
                </c:pt>
                <c:pt idx="4">
                  <c:v>7</c:v>
                </c:pt>
                <c:pt idx="5">
                  <c:v>6.9</c:v>
                </c:pt>
                <c:pt idx="6">
                  <c:v>6.8</c:v>
                </c:pt>
                <c:pt idx="7">
                  <c:v>6.7</c:v>
                </c:pt>
                <c:pt idx="8">
                  <c:v>6.6</c:v>
                </c:pt>
                <c:pt idx="9">
                  <c:v>6.5</c:v>
                </c:pt>
                <c:pt idx="10">
                  <c:v>6.4</c:v>
                </c:pt>
                <c:pt idx="11">
                  <c:v>6.3</c:v>
                </c:pt>
                <c:pt idx="12">
                  <c:v>6.2</c:v>
                </c:pt>
                <c:pt idx="13">
                  <c:v>6.1</c:v>
                </c:pt>
                <c:pt idx="14">
                  <c:v>6</c:v>
                </c:pt>
                <c:pt idx="15">
                  <c:v>5.9030899869919438</c:v>
                </c:pt>
                <c:pt idx="16">
                  <c:v>5.8239109124113</c:v>
                </c:pt>
                <c:pt idx="17">
                  <c:v>5.7569630370485534</c:v>
                </c:pt>
                <c:pt idx="18">
                  <c:v>5.6020599913279625</c:v>
                </c:pt>
                <c:pt idx="19">
                  <c:v>5.5228744023138034</c:v>
                </c:pt>
                <c:pt idx="20">
                  <c:v>5.4259741609193757</c:v>
                </c:pt>
                <c:pt idx="21">
                  <c:v>5.3010299956639813</c:v>
                </c:pt>
                <c:pt idx="22">
                  <c:v>5.204119982655925</c:v>
                </c:pt>
                <c:pt idx="23">
                  <c:v>5.1106906972737542</c:v>
                </c:pt>
                <c:pt idx="24">
                  <c:v>5</c:v>
                </c:pt>
                <c:pt idx="25">
                  <c:v>4.9030899869919438</c:v>
                </c:pt>
                <c:pt idx="26">
                  <c:v>4.8027190075796815</c:v>
                </c:pt>
                <c:pt idx="27">
                  <c:v>4.7044336600521994</c:v>
                </c:pt>
                <c:pt idx="28">
                  <c:v>4.6020599913279625</c:v>
                </c:pt>
                <c:pt idx="29">
                  <c:v>4.5016890119157003</c:v>
                </c:pt>
                <c:pt idx="30">
                  <c:v>4.4006588497649739</c:v>
                </c:pt>
                <c:pt idx="31">
                  <c:v>4.3010299956639813</c:v>
                </c:pt>
                <c:pt idx="32">
                  <c:v>4.200659016251719</c:v>
                </c:pt>
                <c:pt idx="33">
                  <c:v>4.1009905230699646</c:v>
                </c:pt>
                <c:pt idx="34">
                  <c:v>4</c:v>
                </c:pt>
                <c:pt idx="35">
                  <c:v>3.90049275542937</c:v>
                </c:pt>
                <c:pt idx="36">
                  <c:v>3.800655228145212</c:v>
                </c:pt>
                <c:pt idx="37">
                  <c:v>3.7000543856282389</c:v>
                </c:pt>
                <c:pt idx="38">
                  <c:v>3.6003302305807652</c:v>
                </c:pt>
                <c:pt idx="39">
                  <c:v>3.5003188237463867</c:v>
                </c:pt>
                <c:pt idx="40">
                  <c:v>3.4001233554370809</c:v>
                </c:pt>
                <c:pt idx="41">
                  <c:v>3.3001605369513523</c:v>
                </c:pt>
                <c:pt idx="42">
                  <c:v>3.2001388538573807</c:v>
                </c:pt>
                <c:pt idx="43">
                  <c:v>3.1000257301078626</c:v>
                </c:pt>
                <c:pt idx="44">
                  <c:v>3</c:v>
                </c:pt>
                <c:pt idx="45">
                  <c:v>2.9000611027354806</c:v>
                </c:pt>
                <c:pt idx="46">
                  <c:v>2.8000362418279794</c:v>
                </c:pt>
                <c:pt idx="47">
                  <c:v>2.7000023971422538</c:v>
                </c:pt>
                <c:pt idx="48">
                  <c:v>2.6000249038929866</c:v>
                </c:pt>
                <c:pt idx="49">
                  <c:v>2.5000030680516931</c:v>
                </c:pt>
                <c:pt idx="50">
                  <c:v>2.4000023459279558</c:v>
                </c:pt>
                <c:pt idx="51">
                  <c:v>2.3000082025538129</c:v>
                </c:pt>
                <c:pt idx="52">
                  <c:v>2.2000018654066018</c:v>
                </c:pt>
                <c:pt idx="53">
                  <c:v>2.0999912335446846</c:v>
                </c:pt>
                <c:pt idx="54">
                  <c:v>2</c:v>
                </c:pt>
                <c:pt idx="55">
                  <c:v>1.9000009651534695</c:v>
                </c:pt>
                <c:pt idx="56">
                  <c:v>1.8000018278179688</c:v>
                </c:pt>
                <c:pt idx="57">
                  <c:v>1.700002397142254</c:v>
                </c:pt>
                <c:pt idx="58">
                  <c:v>1.6000030866277404</c:v>
                </c:pt>
                <c:pt idx="59">
                  <c:v>1.5000030680516931</c:v>
                </c:pt>
                <c:pt idx="60">
                  <c:v>1.400002345927956</c:v>
                </c:pt>
                <c:pt idx="61">
                  <c:v>1.3000082025538131</c:v>
                </c:pt>
                <c:pt idx="62">
                  <c:v>1.2000018654066018</c:v>
                </c:pt>
                <c:pt idx="63">
                  <c:v>1.0999912335446844</c:v>
                </c:pt>
                <c:pt idx="64">
                  <c:v>1</c:v>
                </c:pt>
              </c:numCache>
            </c:numRef>
          </c:xVal>
          <c:yVal>
            <c:numRef>
              <c:f>'Simulation spectrum H2O and KCl'!$P$67:$P$131</c:f>
              <c:numCache>
                <c:formatCode>General</c:formatCode>
                <c:ptCount val="65"/>
                <c:pt idx="0">
                  <c:v>1.0162</c:v>
                </c:pt>
                <c:pt idx="1">
                  <c:v>1.0162</c:v>
                </c:pt>
                <c:pt idx="2">
                  <c:v>1.0162</c:v>
                </c:pt>
                <c:pt idx="3">
                  <c:v>1.0162</c:v>
                </c:pt>
                <c:pt idx="4">
                  <c:v>1.0162</c:v>
                </c:pt>
                <c:pt idx="5">
                  <c:v>1.0162</c:v>
                </c:pt>
                <c:pt idx="6">
                  <c:v>1.0162</c:v>
                </c:pt>
                <c:pt idx="7">
                  <c:v>1.0162</c:v>
                </c:pt>
                <c:pt idx="8">
                  <c:v>1.0162</c:v>
                </c:pt>
                <c:pt idx="9">
                  <c:v>1.0162</c:v>
                </c:pt>
                <c:pt idx="10">
                  <c:v>1.0162</c:v>
                </c:pt>
                <c:pt idx="11">
                  <c:v>1.0162</c:v>
                </c:pt>
                <c:pt idx="12">
                  <c:v>1.0162</c:v>
                </c:pt>
                <c:pt idx="13">
                  <c:v>1.0162</c:v>
                </c:pt>
                <c:pt idx="14">
                  <c:v>1.0162</c:v>
                </c:pt>
                <c:pt idx="15">
                  <c:v>1.0162</c:v>
                </c:pt>
                <c:pt idx="16">
                  <c:v>1.0162</c:v>
                </c:pt>
                <c:pt idx="17">
                  <c:v>1.0162</c:v>
                </c:pt>
                <c:pt idx="18">
                  <c:v>1.0162</c:v>
                </c:pt>
                <c:pt idx="19">
                  <c:v>1.0162</c:v>
                </c:pt>
                <c:pt idx="20">
                  <c:v>1.0162</c:v>
                </c:pt>
                <c:pt idx="21">
                  <c:v>1.0162</c:v>
                </c:pt>
                <c:pt idx="22">
                  <c:v>1.0162</c:v>
                </c:pt>
                <c:pt idx="23">
                  <c:v>1.0162</c:v>
                </c:pt>
                <c:pt idx="24">
                  <c:v>1.0162</c:v>
                </c:pt>
                <c:pt idx="25">
                  <c:v>1.0162</c:v>
                </c:pt>
                <c:pt idx="26">
                  <c:v>1.0162</c:v>
                </c:pt>
                <c:pt idx="27">
                  <c:v>1.0162</c:v>
                </c:pt>
                <c:pt idx="28">
                  <c:v>1.0162</c:v>
                </c:pt>
                <c:pt idx="29">
                  <c:v>1.0162</c:v>
                </c:pt>
                <c:pt idx="30">
                  <c:v>1.0162</c:v>
                </c:pt>
                <c:pt idx="31">
                  <c:v>1.0162</c:v>
                </c:pt>
                <c:pt idx="32">
                  <c:v>1.0162</c:v>
                </c:pt>
                <c:pt idx="33">
                  <c:v>1.0162</c:v>
                </c:pt>
                <c:pt idx="34">
                  <c:v>1.0162</c:v>
                </c:pt>
                <c:pt idx="35">
                  <c:v>1.0162</c:v>
                </c:pt>
                <c:pt idx="36">
                  <c:v>1.0162</c:v>
                </c:pt>
                <c:pt idx="37">
                  <c:v>1.0162</c:v>
                </c:pt>
                <c:pt idx="38">
                  <c:v>1.0162</c:v>
                </c:pt>
                <c:pt idx="39">
                  <c:v>1.0162</c:v>
                </c:pt>
                <c:pt idx="40">
                  <c:v>1.0162</c:v>
                </c:pt>
                <c:pt idx="41">
                  <c:v>1.0162</c:v>
                </c:pt>
                <c:pt idx="42">
                  <c:v>1.0162</c:v>
                </c:pt>
                <c:pt idx="43">
                  <c:v>1.0162</c:v>
                </c:pt>
                <c:pt idx="44">
                  <c:v>1.0162</c:v>
                </c:pt>
                <c:pt idx="45">
                  <c:v>1.0162</c:v>
                </c:pt>
                <c:pt idx="46">
                  <c:v>1.0162</c:v>
                </c:pt>
                <c:pt idx="47">
                  <c:v>1.0162</c:v>
                </c:pt>
                <c:pt idx="48">
                  <c:v>1.0162</c:v>
                </c:pt>
                <c:pt idx="49">
                  <c:v>1.0162</c:v>
                </c:pt>
                <c:pt idx="50">
                  <c:v>1.0162</c:v>
                </c:pt>
                <c:pt idx="51">
                  <c:v>1.0162</c:v>
                </c:pt>
                <c:pt idx="52">
                  <c:v>1.0162</c:v>
                </c:pt>
                <c:pt idx="53">
                  <c:v>1.0162</c:v>
                </c:pt>
                <c:pt idx="54">
                  <c:v>1.0162</c:v>
                </c:pt>
                <c:pt idx="55">
                  <c:v>1.0162</c:v>
                </c:pt>
                <c:pt idx="56">
                  <c:v>1.0162</c:v>
                </c:pt>
                <c:pt idx="57">
                  <c:v>1.0162</c:v>
                </c:pt>
                <c:pt idx="58">
                  <c:v>1.0162</c:v>
                </c:pt>
                <c:pt idx="59">
                  <c:v>1.0162</c:v>
                </c:pt>
                <c:pt idx="60">
                  <c:v>1.0162</c:v>
                </c:pt>
                <c:pt idx="61">
                  <c:v>1.0162</c:v>
                </c:pt>
                <c:pt idx="62">
                  <c:v>1.0162</c:v>
                </c:pt>
                <c:pt idx="63">
                  <c:v>1.0162</c:v>
                </c:pt>
                <c:pt idx="64">
                  <c:v>1.0162</c:v>
                </c:pt>
              </c:numCache>
            </c:numRef>
          </c:yVal>
          <c:smooth val="1"/>
          <c:extLst>
            <c:ext xmlns:c16="http://schemas.microsoft.com/office/drawing/2014/chart" uri="{C3380CC4-5D6E-409C-BE32-E72D297353CC}">
              <c16:uniqueId val="{00000012-3436-45C7-AF2B-3ED72D954499}"/>
            </c:ext>
          </c:extLst>
        </c:ser>
        <c:dLbls>
          <c:showLegendKey val="0"/>
          <c:showVal val="0"/>
          <c:showCatName val="0"/>
          <c:showSerName val="0"/>
          <c:showPercent val="0"/>
          <c:showBubbleSize val="0"/>
        </c:dLbls>
        <c:axId val="270632064"/>
        <c:axId val="270633984"/>
      </c:scatterChart>
      <c:valAx>
        <c:axId val="270632064"/>
        <c:scaling>
          <c:orientation val="minMax"/>
          <c:max val="12"/>
          <c:min val="1"/>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Arial" panose="020B0604020202020204" pitchFamily="34" charset="0"/>
                  </a:defRPr>
                </a:pPr>
                <a:r>
                  <a:rPr lang="en-GB" sz="1600">
                    <a:solidFill>
                      <a:schemeClr val="tx1"/>
                    </a:solidFill>
                    <a:latin typeface="+mn-lt"/>
                    <a:cs typeface="Arial" panose="020B0604020202020204" pitchFamily="34" charset="0"/>
                  </a:rPr>
                  <a:t>Log Frequency</a:t>
                </a:r>
              </a:p>
            </c:rich>
          </c:tx>
          <c:layout>
            <c:manualLayout>
              <c:xMode val="edge"/>
              <c:yMode val="edge"/>
              <c:x val="0.44947094907407409"/>
              <c:y val="0.92350277777777778"/>
            </c:manualLayout>
          </c:layout>
          <c:overlay val="0"/>
          <c:spPr>
            <a:noFill/>
            <a:ln>
              <a:noFill/>
            </a:ln>
            <a:effectLst/>
          </c:spPr>
        </c:title>
        <c:numFmt formatCode="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Arial" panose="020B0604020202020204" pitchFamily="34" charset="0"/>
              </a:defRPr>
            </a:pPr>
            <a:endParaRPr lang="en-US"/>
          </a:p>
        </c:txPr>
        <c:crossAx val="270633984"/>
        <c:crosses val="autoZero"/>
        <c:crossBetween val="midCat"/>
        <c:majorUnit val="1"/>
      </c:valAx>
      <c:valAx>
        <c:axId val="270633984"/>
        <c:scaling>
          <c:orientation val="minMax"/>
          <c:max val="4"/>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Arial" panose="020B0604020202020204" pitchFamily="34" charset="0"/>
                  </a:defRPr>
                </a:pPr>
                <a:r>
                  <a:rPr lang="en-GB" sz="1600">
                    <a:solidFill>
                      <a:schemeClr val="tx1"/>
                    </a:solidFill>
                    <a:latin typeface="+mn-lt"/>
                    <a:cs typeface="Arial" panose="020B0604020202020204" pitchFamily="34" charset="0"/>
                  </a:rPr>
                  <a:t>C′ </a:t>
                </a:r>
                <a:r>
                  <a:rPr lang="en-GB" sz="1600" baseline="0">
                    <a:solidFill>
                      <a:schemeClr val="tx1"/>
                    </a:solidFill>
                    <a:latin typeface="+mn-lt"/>
                    <a:cs typeface="Arial" panose="020B0604020202020204" pitchFamily="34" charset="0"/>
                  </a:rPr>
                  <a:t>/ </a:t>
                </a:r>
                <a:r>
                  <a:rPr lang="en-GB" sz="1600">
                    <a:solidFill>
                      <a:schemeClr val="tx1"/>
                    </a:solidFill>
                    <a:latin typeface="+mn-lt"/>
                    <a:cs typeface="Arial" panose="020B0604020202020204" pitchFamily="34" charset="0"/>
                  </a:rPr>
                  <a:t>pF</a:t>
                </a:r>
              </a:p>
            </c:rich>
          </c:tx>
          <c:layout>
            <c:manualLayout>
              <c:xMode val="edge"/>
              <c:yMode val="edge"/>
              <c:x val="2.9620071684587812E-3"/>
              <c:y val="0.3285217592592593"/>
            </c:manualLayout>
          </c:layout>
          <c:overlay val="0"/>
          <c:spPr>
            <a:noFill/>
            <a:ln>
              <a:noFill/>
            </a:ln>
            <a:effectLst/>
          </c:spPr>
        </c:title>
        <c:numFmt formatCode="#,##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Arial" panose="020B0604020202020204" pitchFamily="34" charset="0"/>
              </a:defRPr>
            </a:pPr>
            <a:endParaRPr lang="en-US"/>
          </a:p>
        </c:txPr>
        <c:crossAx val="270632064"/>
        <c:crosses val="autoZero"/>
        <c:crossBetween val="midCat"/>
        <c:majorUnit val="1"/>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55471163449703"/>
          <c:y val="7.1527430555555549E-2"/>
          <c:w val="0.82215815390332847"/>
          <c:h val="0.70334237489679974"/>
        </c:manualLayout>
      </c:layout>
      <c:scatterChart>
        <c:scatterStyle val="smoothMarker"/>
        <c:varyColors val="0"/>
        <c:ser>
          <c:idx val="0"/>
          <c:order val="0"/>
          <c:tx>
            <c:v>Time 0.23 h, 20.3 celcius</c:v>
          </c:tx>
          <c:spPr>
            <a:ln w="12700">
              <a:noFill/>
            </a:ln>
          </c:spPr>
          <c:marker>
            <c:symbol val="circle"/>
            <c:size val="3"/>
            <c:spPr>
              <a:solidFill>
                <a:schemeClr val="bg2">
                  <a:lumMod val="60000"/>
                  <a:lumOff val="40000"/>
                </a:schemeClr>
              </a:solidFill>
              <a:ln>
                <a:noFill/>
              </a:ln>
            </c:spPr>
          </c:marker>
          <c:xVal>
            <c:numRef>
              <c:f>'Simulation spectrum H2O and KCl'!$L$81:$L$131</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'Simulation spectrum H2O and KCl'!$O$81:$O$131</c:f>
              <c:numCache>
                <c:formatCode>General</c:formatCode>
                <c:ptCount val="51"/>
                <c:pt idx="0">
                  <c:v>2.1873678624146135E-2</c:v>
                </c:pt>
                <c:pt idx="1">
                  <c:v>2.7746202154578251E-2</c:v>
                </c:pt>
                <c:pt idx="2">
                  <c:v>3.5469076198582652E-2</c:v>
                </c:pt>
                <c:pt idx="3">
                  <c:v>4.5628647554301939E-2</c:v>
                </c:pt>
                <c:pt idx="4">
                  <c:v>5.8992373999999993E-2</c:v>
                </c:pt>
                <c:pt idx="5">
                  <c:v>6.9416143999999999E-2</c:v>
                </c:pt>
                <c:pt idx="6">
                  <c:v>8.7011554000000005E-2</c:v>
                </c:pt>
                <c:pt idx="7">
                  <c:v>0.116718</c:v>
                </c:pt>
                <c:pt idx="8">
                  <c:v>0.14701959999999997</c:v>
                </c:pt>
                <c:pt idx="9">
                  <c:v>0.18166848000000002</c:v>
                </c:pt>
                <c:pt idx="10">
                  <c:v>0.23092034</c:v>
                </c:pt>
                <c:pt idx="11">
                  <c:v>0.28348068000000004</c:v>
                </c:pt>
                <c:pt idx="12">
                  <c:v>0.3471013</c:v>
                </c:pt>
                <c:pt idx="13">
                  <c:v>0.41787101999999998</c:v>
                </c:pt>
                <c:pt idx="14">
                  <c:v>0.49638959999999999</c:v>
                </c:pt>
                <c:pt idx="15">
                  <c:v>0.57052071999999998</c:v>
                </c:pt>
                <c:pt idx="16">
                  <c:v>0.63149632</c:v>
                </c:pt>
                <c:pt idx="17">
                  <c:v>0.66609423999999995</c:v>
                </c:pt>
                <c:pt idx="18">
                  <c:v>0.66868437999999997</c:v>
                </c:pt>
                <c:pt idx="19">
                  <c:v>0.64015363999999997</c:v>
                </c:pt>
                <c:pt idx="20">
                  <c:v>0.58782555999999997</c:v>
                </c:pt>
                <c:pt idx="21">
                  <c:v>0.52385115999999998</c:v>
                </c:pt>
                <c:pt idx="22">
                  <c:v>0.45806474000000003</c:v>
                </c:pt>
                <c:pt idx="23">
                  <c:v>0.39620223999999998</c:v>
                </c:pt>
                <c:pt idx="24">
                  <c:v>0.34060193999999999</c:v>
                </c:pt>
                <c:pt idx="25">
                  <c:v>0.29360212000000002</c:v>
                </c:pt>
                <c:pt idx="26">
                  <c:v>0.25428158000000001</c:v>
                </c:pt>
                <c:pt idx="27">
                  <c:v>0.22268932</c:v>
                </c:pt>
                <c:pt idx="28">
                  <c:v>0.19621952000000001</c:v>
                </c:pt>
                <c:pt idx="29">
                  <c:v>0.17596879999999998</c:v>
                </c:pt>
                <c:pt idx="30">
                  <c:v>0.15803969999999998</c:v>
                </c:pt>
                <c:pt idx="31">
                  <c:v>0.14279285999999999</c:v>
                </c:pt>
                <c:pt idx="32">
                  <c:v>0.13020868000000002</c:v>
                </c:pt>
                <c:pt idx="33">
                  <c:v>0.1205253</c:v>
                </c:pt>
                <c:pt idx="34">
                  <c:v>0.11142208000000001</c:v>
                </c:pt>
                <c:pt idx="35">
                  <c:v>0.10593016</c:v>
                </c:pt>
                <c:pt idx="36">
                  <c:v>9.925146E-2</c:v>
                </c:pt>
                <c:pt idx="37">
                  <c:v>0.1011213</c:v>
                </c:pt>
                <c:pt idx="38">
                  <c:v>9.6409361999999998E-2</c:v>
                </c:pt>
                <c:pt idx="39">
                  <c:v>9.9903160000000005E-2</c:v>
                </c:pt>
                <c:pt idx="40">
                  <c:v>9.9378859999999999E-2</c:v>
                </c:pt>
                <c:pt idx="41">
                  <c:v>0.11049206</c:v>
                </c:pt>
                <c:pt idx="42">
                  <c:v>0.12226774</c:v>
                </c:pt>
                <c:pt idx="43">
                  <c:v>0.13167280000000001</c:v>
                </c:pt>
                <c:pt idx="44">
                  <c:v>0.14829262000000001</c:v>
                </c:pt>
                <c:pt idx="45">
                  <c:v>0.16414706000000001</c:v>
                </c:pt>
                <c:pt idx="46">
                  <c:v>0.18117946000000001</c:v>
                </c:pt>
                <c:pt idx="47">
                  <c:v>0.20570885999999999</c:v>
                </c:pt>
                <c:pt idx="48">
                  <c:v>0.22767850000000001</c:v>
                </c:pt>
                <c:pt idx="49">
                  <c:v>0.25156894000000002</c:v>
                </c:pt>
                <c:pt idx="50">
                  <c:v>0.27442548</c:v>
                </c:pt>
              </c:numCache>
            </c:numRef>
          </c:yVal>
          <c:smooth val="1"/>
          <c:extLst>
            <c:ext xmlns:c16="http://schemas.microsoft.com/office/drawing/2014/chart" uri="{C3380CC4-5D6E-409C-BE32-E72D297353CC}">
              <c16:uniqueId val="{00000000-9A60-4706-99F0-FE8121FD90CF}"/>
            </c:ext>
          </c:extLst>
        </c:ser>
        <c:ser>
          <c:idx val="6"/>
          <c:order val="1"/>
          <c:tx>
            <c:v>Time 5.03 h, -20 celcius</c:v>
          </c:tx>
          <c:spPr>
            <a:ln w="12700">
              <a:noFill/>
            </a:ln>
          </c:spPr>
          <c:marker>
            <c:symbol val="circle"/>
            <c:size val="3"/>
            <c:spPr>
              <a:solidFill>
                <a:schemeClr val="bg2">
                  <a:lumMod val="60000"/>
                  <a:lumOff val="40000"/>
                </a:schemeClr>
              </a:solidFill>
              <a:ln>
                <a:noFill/>
              </a:ln>
            </c:spPr>
          </c:marker>
          <c:xVal>
            <c:numRef>
              <c:f>'Simulation spectrum H2O and KCl'!$AP$81:$AP$131</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'Simulation spectrum H2O and KCl'!$AS$81:$AS$131</c:f>
              <c:numCache>
                <c:formatCode>General</c:formatCode>
                <c:ptCount val="51"/>
                <c:pt idx="0">
                  <c:v>4.6902899999999997E-3</c:v>
                </c:pt>
                <c:pt idx="1">
                  <c:v>6.0276000000000001E-3</c:v>
                </c:pt>
                <c:pt idx="2">
                  <c:v>4.89574E-3</c:v>
                </c:pt>
                <c:pt idx="3">
                  <c:v>5.2688600000000002E-3</c:v>
                </c:pt>
                <c:pt idx="4">
                  <c:v>8.0706000000000007E-3</c:v>
                </c:pt>
                <c:pt idx="5">
                  <c:v>7.0994999999999999E-3</c:v>
                </c:pt>
                <c:pt idx="6">
                  <c:v>8.5620999999999996E-3</c:v>
                </c:pt>
                <c:pt idx="7">
                  <c:v>1.1385299999999999E-2</c:v>
                </c:pt>
                <c:pt idx="8">
                  <c:v>1.4441300000000001E-2</c:v>
                </c:pt>
                <c:pt idx="9">
                  <c:v>1.7939199999999999E-2</c:v>
                </c:pt>
                <c:pt idx="10">
                  <c:v>2.3067799999999999E-2</c:v>
                </c:pt>
                <c:pt idx="11">
                  <c:v>2.8753899999999999E-2</c:v>
                </c:pt>
                <c:pt idx="12">
                  <c:v>3.6271299999999999E-2</c:v>
                </c:pt>
                <c:pt idx="13">
                  <c:v>4.56137E-2</c:v>
                </c:pt>
                <c:pt idx="14">
                  <c:v>5.80689E-2</c:v>
                </c:pt>
                <c:pt idx="15">
                  <c:v>7.3874099999999998E-2</c:v>
                </c:pt>
                <c:pt idx="16">
                  <c:v>9.4576400000000005E-2</c:v>
                </c:pt>
                <c:pt idx="17">
                  <c:v>0.12110600000000001</c:v>
                </c:pt>
                <c:pt idx="18">
                  <c:v>0.15587599999999999</c:v>
                </c:pt>
                <c:pt idx="19">
                  <c:v>0.20027400000000001</c:v>
                </c:pt>
                <c:pt idx="20">
                  <c:v>0.256604</c:v>
                </c:pt>
                <c:pt idx="21">
                  <c:v>0.32289299999999999</c:v>
                </c:pt>
                <c:pt idx="22">
                  <c:v>0.39693400000000001</c:v>
                </c:pt>
                <c:pt idx="23">
                  <c:v>0.471495</c:v>
                </c:pt>
                <c:pt idx="24">
                  <c:v>0.53464299999999998</c:v>
                </c:pt>
                <c:pt idx="25">
                  <c:v>0.57591700000000001</c:v>
                </c:pt>
                <c:pt idx="26">
                  <c:v>0.58748900000000004</c:v>
                </c:pt>
                <c:pt idx="27">
                  <c:v>0.56901299999999999</c:v>
                </c:pt>
                <c:pt idx="28">
                  <c:v>0.52696399999999999</c:v>
                </c:pt>
                <c:pt idx="29">
                  <c:v>0.47093699999999999</c:v>
                </c:pt>
                <c:pt idx="30">
                  <c:v>0.40965600000000002</c:v>
                </c:pt>
                <c:pt idx="31">
                  <c:v>0.35017900000000002</c:v>
                </c:pt>
                <c:pt idx="32">
                  <c:v>0.29633100000000001</c:v>
                </c:pt>
                <c:pt idx="33">
                  <c:v>0.24993000000000001</c:v>
                </c:pt>
                <c:pt idx="34">
                  <c:v>0.21217</c:v>
                </c:pt>
                <c:pt idx="35">
                  <c:v>0.182722</c:v>
                </c:pt>
                <c:pt idx="36">
                  <c:v>0.161885</c:v>
                </c:pt>
                <c:pt idx="37">
                  <c:v>0.144925</c:v>
                </c:pt>
                <c:pt idx="38">
                  <c:v>0.13366400000000001</c:v>
                </c:pt>
                <c:pt idx="39">
                  <c:v>0.128555</c:v>
                </c:pt>
                <c:pt idx="40">
                  <c:v>0.12751999999999999</c:v>
                </c:pt>
                <c:pt idx="41">
                  <c:v>0.12987599999999999</c:v>
                </c:pt>
                <c:pt idx="42">
                  <c:v>0.138128</c:v>
                </c:pt>
                <c:pt idx="43">
                  <c:v>0.14440600000000001</c:v>
                </c:pt>
                <c:pt idx="44">
                  <c:v>0.165774</c:v>
                </c:pt>
                <c:pt idx="45">
                  <c:v>0.18416199999999999</c:v>
                </c:pt>
                <c:pt idx="46">
                  <c:v>0.203792</c:v>
                </c:pt>
                <c:pt idx="47">
                  <c:v>0.22753899999999999</c:v>
                </c:pt>
                <c:pt idx="48">
                  <c:v>0.25210500000000002</c:v>
                </c:pt>
                <c:pt idx="49">
                  <c:v>0.27626299999999998</c:v>
                </c:pt>
                <c:pt idx="50">
                  <c:v>0.297684</c:v>
                </c:pt>
              </c:numCache>
            </c:numRef>
          </c:yVal>
          <c:smooth val="1"/>
          <c:extLst>
            <c:ext xmlns:c16="http://schemas.microsoft.com/office/drawing/2014/chart" uri="{C3380CC4-5D6E-409C-BE32-E72D297353CC}">
              <c16:uniqueId val="{00000001-9A60-4706-99F0-FE8121FD90CF}"/>
            </c:ext>
          </c:extLst>
        </c:ser>
        <c:ser>
          <c:idx val="9"/>
          <c:order val="2"/>
          <c:tx>
            <c:v>Time 8.5 h, -40 celcius</c:v>
          </c:tx>
          <c:spPr>
            <a:ln w="12700">
              <a:noFill/>
            </a:ln>
          </c:spPr>
          <c:marker>
            <c:symbol val="circle"/>
            <c:size val="3"/>
            <c:spPr>
              <a:solidFill>
                <a:srgbClr val="0000CC"/>
              </a:solidFill>
              <a:ln>
                <a:noFill/>
              </a:ln>
            </c:spPr>
          </c:marker>
          <c:xVal>
            <c:numRef>
              <c:f>'Simulation spectrum H2O and KCl'!$BE$80:$BE$131</c:f>
              <c:numCache>
                <c:formatCode>0.00</c:formatCode>
                <c:ptCount val="52"/>
                <c:pt idx="0">
                  <c:v>6.1</c:v>
                </c:pt>
                <c:pt idx="1">
                  <c:v>6</c:v>
                </c:pt>
                <c:pt idx="2">
                  <c:v>5.9030899869919438</c:v>
                </c:pt>
                <c:pt idx="3">
                  <c:v>5.8239109124113</c:v>
                </c:pt>
                <c:pt idx="4">
                  <c:v>5.7569630370485534</c:v>
                </c:pt>
                <c:pt idx="5">
                  <c:v>5.6020599913279625</c:v>
                </c:pt>
                <c:pt idx="6">
                  <c:v>5.5228744023138034</c:v>
                </c:pt>
                <c:pt idx="7">
                  <c:v>5.4259741609193757</c:v>
                </c:pt>
                <c:pt idx="8">
                  <c:v>5.3010299956639813</c:v>
                </c:pt>
                <c:pt idx="9">
                  <c:v>5.204119982655925</c:v>
                </c:pt>
                <c:pt idx="10">
                  <c:v>5.1106906972737542</c:v>
                </c:pt>
                <c:pt idx="11">
                  <c:v>5</c:v>
                </c:pt>
                <c:pt idx="12">
                  <c:v>4.9030899869919438</c:v>
                </c:pt>
                <c:pt idx="13">
                  <c:v>4.8027190075796815</c:v>
                </c:pt>
                <c:pt idx="14">
                  <c:v>4.7044336600521994</c:v>
                </c:pt>
                <c:pt idx="15">
                  <c:v>4.6020599913279625</c:v>
                </c:pt>
                <c:pt idx="16">
                  <c:v>4.5016890119157003</c:v>
                </c:pt>
                <c:pt idx="17">
                  <c:v>4.4006588497649739</c:v>
                </c:pt>
                <c:pt idx="18">
                  <c:v>4.3010299956639813</c:v>
                </c:pt>
                <c:pt idx="19">
                  <c:v>4.200659016251719</c:v>
                </c:pt>
                <c:pt idx="20">
                  <c:v>4.1009905230699646</c:v>
                </c:pt>
                <c:pt idx="21">
                  <c:v>4</c:v>
                </c:pt>
                <c:pt idx="22">
                  <c:v>3.90049275542937</c:v>
                </c:pt>
                <c:pt idx="23">
                  <c:v>3.800655228145212</c:v>
                </c:pt>
                <c:pt idx="24">
                  <c:v>3.7000543856282389</c:v>
                </c:pt>
                <c:pt idx="25">
                  <c:v>3.6003302305807652</c:v>
                </c:pt>
                <c:pt idx="26">
                  <c:v>3.5003188237463867</c:v>
                </c:pt>
                <c:pt idx="27">
                  <c:v>3.4001233554370809</c:v>
                </c:pt>
                <c:pt idx="28">
                  <c:v>3.3001605369513523</c:v>
                </c:pt>
                <c:pt idx="29">
                  <c:v>3.2001388538573807</c:v>
                </c:pt>
                <c:pt idx="30">
                  <c:v>3.1000257301078626</c:v>
                </c:pt>
                <c:pt idx="31">
                  <c:v>3</c:v>
                </c:pt>
                <c:pt idx="32">
                  <c:v>2.9000611027354806</c:v>
                </c:pt>
                <c:pt idx="33">
                  <c:v>2.8000362418279794</c:v>
                </c:pt>
                <c:pt idx="34">
                  <c:v>2.7000023971422538</c:v>
                </c:pt>
                <c:pt idx="35">
                  <c:v>2.6000249038929866</c:v>
                </c:pt>
                <c:pt idx="36">
                  <c:v>2.5000030680516931</c:v>
                </c:pt>
                <c:pt idx="37">
                  <c:v>2.4000023459279558</c:v>
                </c:pt>
                <c:pt idx="38">
                  <c:v>2.3000082025538129</c:v>
                </c:pt>
                <c:pt idx="39">
                  <c:v>2.2000018654066018</c:v>
                </c:pt>
                <c:pt idx="40">
                  <c:v>2.0999912335446846</c:v>
                </c:pt>
                <c:pt idx="41">
                  <c:v>2</c:v>
                </c:pt>
                <c:pt idx="42">
                  <c:v>1.9000009651534695</c:v>
                </c:pt>
                <c:pt idx="43">
                  <c:v>1.8000018278179688</c:v>
                </c:pt>
                <c:pt idx="44">
                  <c:v>1.700002397142254</c:v>
                </c:pt>
                <c:pt idx="45">
                  <c:v>1.6000030866277404</c:v>
                </c:pt>
                <c:pt idx="46">
                  <c:v>1.5000030680516931</c:v>
                </c:pt>
                <c:pt idx="47">
                  <c:v>1.400002345927956</c:v>
                </c:pt>
                <c:pt idx="48">
                  <c:v>1.3000082025538131</c:v>
                </c:pt>
                <c:pt idx="49">
                  <c:v>1.2000018654066018</c:v>
                </c:pt>
                <c:pt idx="50">
                  <c:v>1.0999912335446844</c:v>
                </c:pt>
                <c:pt idx="51">
                  <c:v>1</c:v>
                </c:pt>
              </c:numCache>
            </c:numRef>
          </c:xVal>
          <c:yVal>
            <c:numRef>
              <c:f>'Simulation spectrum H2O and KCl'!$BH$80:$BH$131</c:f>
              <c:numCache>
                <c:formatCode>General</c:formatCode>
                <c:ptCount val="52"/>
                <c:pt idx="0">
                  <c:v>3.7256699999999999E-3</c:v>
                </c:pt>
                <c:pt idx="1">
                  <c:v>3.7256699999999999E-3</c:v>
                </c:pt>
                <c:pt idx="2">
                  <c:v>2.2099099999999998E-3</c:v>
                </c:pt>
                <c:pt idx="3">
                  <c:v>5.5148999999999997E-3</c:v>
                </c:pt>
                <c:pt idx="4">
                  <c:v>2.7351799999999998E-3</c:v>
                </c:pt>
                <c:pt idx="5">
                  <c:v>4.6060500000000004E-3</c:v>
                </c:pt>
                <c:pt idx="6">
                  <c:v>2.8107399999999999E-3</c:v>
                </c:pt>
                <c:pt idx="7">
                  <c:v>3.1094999999999999E-3</c:v>
                </c:pt>
                <c:pt idx="8">
                  <c:v>4.0130599999999997E-3</c:v>
                </c:pt>
                <c:pt idx="9">
                  <c:v>5.0573900000000001E-3</c:v>
                </c:pt>
                <c:pt idx="10">
                  <c:v>6.1923400000000002E-3</c:v>
                </c:pt>
                <c:pt idx="11">
                  <c:v>7.8610099999999999E-3</c:v>
                </c:pt>
                <c:pt idx="12">
                  <c:v>9.6387199999999999E-3</c:v>
                </c:pt>
                <c:pt idx="13">
                  <c:v>1.19597E-2</c:v>
                </c:pt>
                <c:pt idx="14">
                  <c:v>1.4763200000000001E-2</c:v>
                </c:pt>
                <c:pt idx="15">
                  <c:v>1.83941E-2</c:v>
                </c:pt>
                <c:pt idx="16">
                  <c:v>2.2849100000000001E-2</c:v>
                </c:pt>
                <c:pt idx="17">
                  <c:v>2.8487800000000001E-2</c:v>
                </c:pt>
                <c:pt idx="18">
                  <c:v>3.53739E-2</c:v>
                </c:pt>
                <c:pt idx="19">
                  <c:v>4.3956299999999997E-2</c:v>
                </c:pt>
                <c:pt idx="20">
                  <c:v>5.4452800000000003E-2</c:v>
                </c:pt>
                <c:pt idx="21">
                  <c:v>6.7484600000000006E-2</c:v>
                </c:pt>
                <c:pt idx="22">
                  <c:v>8.3211499999999994E-2</c:v>
                </c:pt>
                <c:pt idx="23">
                  <c:v>0.102479</c:v>
                </c:pt>
                <c:pt idx="24">
                  <c:v>0.12627099999999999</c:v>
                </c:pt>
                <c:pt idx="25">
                  <c:v>0.15517900000000001</c:v>
                </c:pt>
                <c:pt idx="26">
                  <c:v>0.190585</c:v>
                </c:pt>
                <c:pt idx="27">
                  <c:v>0.23316300000000001</c:v>
                </c:pt>
                <c:pt idx="28">
                  <c:v>0.28257399999999999</c:v>
                </c:pt>
                <c:pt idx="29">
                  <c:v>0.33712399999999998</c:v>
                </c:pt>
                <c:pt idx="30">
                  <c:v>0.39303199999999999</c:v>
                </c:pt>
                <c:pt idx="31">
                  <c:v>0.44436700000000001</c:v>
                </c:pt>
                <c:pt idx="32">
                  <c:v>0.48479299999999997</c:v>
                </c:pt>
                <c:pt idx="33">
                  <c:v>0.50869900000000001</c:v>
                </c:pt>
                <c:pt idx="34">
                  <c:v>0.51347100000000001</c:v>
                </c:pt>
                <c:pt idx="35">
                  <c:v>0.50010500000000002</c:v>
                </c:pt>
                <c:pt idx="36">
                  <c:v>0.47159499999999999</c:v>
                </c:pt>
                <c:pt idx="37">
                  <c:v>0.43276199999999998</c:v>
                </c:pt>
                <c:pt idx="38">
                  <c:v>0.38638299999999998</c:v>
                </c:pt>
                <c:pt idx="39">
                  <c:v>0.337897</c:v>
                </c:pt>
                <c:pt idx="40">
                  <c:v>0.291989</c:v>
                </c:pt>
                <c:pt idx="41">
                  <c:v>0.247169</c:v>
                </c:pt>
                <c:pt idx="42">
                  <c:v>0.210225</c:v>
                </c:pt>
                <c:pt idx="43">
                  <c:v>0.17522499999999999</c:v>
                </c:pt>
                <c:pt idx="44">
                  <c:v>0.14920600000000001</c:v>
                </c:pt>
                <c:pt idx="45">
                  <c:v>0.12645300000000001</c:v>
                </c:pt>
                <c:pt idx="46">
                  <c:v>0.107642</c:v>
                </c:pt>
                <c:pt idx="47">
                  <c:v>9.4061500000000006E-2</c:v>
                </c:pt>
                <c:pt idx="48">
                  <c:v>8.5294400000000006E-2</c:v>
                </c:pt>
                <c:pt idx="49">
                  <c:v>7.7831600000000001E-2</c:v>
                </c:pt>
                <c:pt idx="50">
                  <c:v>7.6165999999999998E-2</c:v>
                </c:pt>
                <c:pt idx="51">
                  <c:v>7.4373999999999996E-2</c:v>
                </c:pt>
              </c:numCache>
            </c:numRef>
          </c:yVal>
          <c:smooth val="1"/>
          <c:extLst>
            <c:ext xmlns:c16="http://schemas.microsoft.com/office/drawing/2014/chart" uri="{C3380CC4-5D6E-409C-BE32-E72D297353CC}">
              <c16:uniqueId val="{00000002-9A60-4706-99F0-FE8121FD90CF}"/>
            </c:ext>
          </c:extLst>
        </c:ser>
        <c:ser>
          <c:idx val="1"/>
          <c:order val="3"/>
          <c:tx>
            <c:v>Trendline for 20.3 C</c:v>
          </c:tx>
          <c:spPr>
            <a:ln w="19050">
              <a:solidFill>
                <a:schemeClr val="bg2"/>
              </a:solidFill>
              <a:prstDash val="sysDot"/>
            </a:ln>
          </c:spPr>
          <c:marker>
            <c:symbol val="none"/>
          </c:marker>
          <c:xVal>
            <c:numRef>
              <c:f>'Simulation spectrum H2O and KCl'!$L$6:$L$80</c:f>
              <c:numCache>
                <c:formatCode>0.00</c:formatCode>
                <c:ptCount val="75"/>
                <c:pt idx="0">
                  <c:v>13.5</c:v>
                </c:pt>
                <c:pt idx="1">
                  <c:v>13.4</c:v>
                </c:pt>
                <c:pt idx="2">
                  <c:v>13.3</c:v>
                </c:pt>
                <c:pt idx="3">
                  <c:v>13.2</c:v>
                </c:pt>
                <c:pt idx="4">
                  <c:v>13.1</c:v>
                </c:pt>
                <c:pt idx="5">
                  <c:v>13</c:v>
                </c:pt>
                <c:pt idx="6">
                  <c:v>12.9</c:v>
                </c:pt>
                <c:pt idx="7">
                  <c:v>12.8</c:v>
                </c:pt>
                <c:pt idx="8">
                  <c:v>12.7</c:v>
                </c:pt>
                <c:pt idx="9">
                  <c:v>12.6</c:v>
                </c:pt>
                <c:pt idx="10">
                  <c:v>12.5</c:v>
                </c:pt>
                <c:pt idx="11">
                  <c:v>12.4</c:v>
                </c:pt>
                <c:pt idx="12">
                  <c:v>12.3</c:v>
                </c:pt>
                <c:pt idx="13">
                  <c:v>12.2</c:v>
                </c:pt>
                <c:pt idx="14">
                  <c:v>12.1</c:v>
                </c:pt>
                <c:pt idx="15">
                  <c:v>12</c:v>
                </c:pt>
                <c:pt idx="16">
                  <c:v>11.9</c:v>
                </c:pt>
                <c:pt idx="17">
                  <c:v>11.8</c:v>
                </c:pt>
                <c:pt idx="18">
                  <c:v>11.7</c:v>
                </c:pt>
                <c:pt idx="19">
                  <c:v>11.6</c:v>
                </c:pt>
                <c:pt idx="20">
                  <c:v>11.5</c:v>
                </c:pt>
                <c:pt idx="21">
                  <c:v>11.4</c:v>
                </c:pt>
                <c:pt idx="22">
                  <c:v>11.3</c:v>
                </c:pt>
                <c:pt idx="23">
                  <c:v>11.2</c:v>
                </c:pt>
                <c:pt idx="24">
                  <c:v>11.1</c:v>
                </c:pt>
                <c:pt idx="25">
                  <c:v>11</c:v>
                </c:pt>
                <c:pt idx="26">
                  <c:v>10.9</c:v>
                </c:pt>
                <c:pt idx="27">
                  <c:v>10.8</c:v>
                </c:pt>
                <c:pt idx="28">
                  <c:v>10.7</c:v>
                </c:pt>
                <c:pt idx="29">
                  <c:v>10.6</c:v>
                </c:pt>
                <c:pt idx="30">
                  <c:v>10.5</c:v>
                </c:pt>
                <c:pt idx="31">
                  <c:v>10.4</c:v>
                </c:pt>
                <c:pt idx="32">
                  <c:v>10.3</c:v>
                </c:pt>
                <c:pt idx="33">
                  <c:v>10.199999999999999</c:v>
                </c:pt>
                <c:pt idx="34">
                  <c:v>10.1</c:v>
                </c:pt>
                <c:pt idx="35">
                  <c:v>10</c:v>
                </c:pt>
                <c:pt idx="36">
                  <c:v>9.9000000000000092</c:v>
                </c:pt>
                <c:pt idx="37">
                  <c:v>9.8000000000000096</c:v>
                </c:pt>
                <c:pt idx="38">
                  <c:v>9.7000000000000099</c:v>
                </c:pt>
                <c:pt idx="39">
                  <c:v>9.6000000000000103</c:v>
                </c:pt>
                <c:pt idx="40">
                  <c:v>9.5000000000000107</c:v>
                </c:pt>
                <c:pt idx="41">
                  <c:v>9.4000000000000092</c:v>
                </c:pt>
                <c:pt idx="42">
                  <c:v>9.3000000000000096</c:v>
                </c:pt>
                <c:pt idx="43">
                  <c:v>9.2000000000000099</c:v>
                </c:pt>
                <c:pt idx="44">
                  <c:v>9.1000000000000103</c:v>
                </c:pt>
                <c:pt idx="45">
                  <c:v>9.0000000000000107</c:v>
                </c:pt>
                <c:pt idx="46">
                  <c:v>8.9000000000000092</c:v>
                </c:pt>
                <c:pt idx="47">
                  <c:v>8.8000000000000096</c:v>
                </c:pt>
                <c:pt idx="48">
                  <c:v>8.6999999999999993</c:v>
                </c:pt>
                <c:pt idx="49">
                  <c:v>8.6</c:v>
                </c:pt>
                <c:pt idx="50">
                  <c:v>8.5</c:v>
                </c:pt>
                <c:pt idx="51">
                  <c:v>8.4</c:v>
                </c:pt>
                <c:pt idx="52">
                  <c:v>8.3000000000000007</c:v>
                </c:pt>
                <c:pt idx="53">
                  <c:v>8.1999999999999993</c:v>
                </c:pt>
                <c:pt idx="54">
                  <c:v>8.1</c:v>
                </c:pt>
                <c:pt idx="55">
                  <c:v>8</c:v>
                </c:pt>
                <c:pt idx="56">
                  <c:v>7.9</c:v>
                </c:pt>
                <c:pt idx="57">
                  <c:v>7.8</c:v>
                </c:pt>
                <c:pt idx="58">
                  <c:v>7.7</c:v>
                </c:pt>
                <c:pt idx="59">
                  <c:v>7.6</c:v>
                </c:pt>
                <c:pt idx="60">
                  <c:v>7.5</c:v>
                </c:pt>
                <c:pt idx="61">
                  <c:v>7.4</c:v>
                </c:pt>
                <c:pt idx="62">
                  <c:v>7.3</c:v>
                </c:pt>
                <c:pt idx="63">
                  <c:v>7.2</c:v>
                </c:pt>
                <c:pt idx="64">
                  <c:v>7.1</c:v>
                </c:pt>
                <c:pt idx="65">
                  <c:v>7</c:v>
                </c:pt>
                <c:pt idx="66">
                  <c:v>6.9</c:v>
                </c:pt>
                <c:pt idx="67">
                  <c:v>6.8</c:v>
                </c:pt>
                <c:pt idx="68">
                  <c:v>6.7</c:v>
                </c:pt>
                <c:pt idx="69">
                  <c:v>6.6</c:v>
                </c:pt>
                <c:pt idx="70">
                  <c:v>6.5</c:v>
                </c:pt>
                <c:pt idx="71">
                  <c:v>6.4</c:v>
                </c:pt>
                <c:pt idx="72">
                  <c:v>6.3</c:v>
                </c:pt>
                <c:pt idx="73">
                  <c:v>6.2</c:v>
                </c:pt>
                <c:pt idx="74">
                  <c:v>6.1</c:v>
                </c:pt>
              </c:numCache>
            </c:numRef>
          </c:xVal>
          <c:yVal>
            <c:numRef>
              <c:f>'Simulation spectrum H2O and KCl'!$O$6:$O$80</c:f>
              <c:numCache>
                <c:formatCode>General</c:formatCode>
                <c:ptCount val="75"/>
                <c:pt idx="0">
                  <c:v>3.6511565999999998E-3</c:v>
                </c:pt>
                <c:pt idx="1">
                  <c:v>2.1657117999999997E-3</c:v>
                </c:pt>
                <c:pt idx="2">
                  <c:v>5.4046019999999997E-3</c:v>
                </c:pt>
                <c:pt idx="3">
                  <c:v>2.6804763999999999E-3</c:v>
                </c:pt>
                <c:pt idx="4">
                  <c:v>4.5139290000000007E-3</c:v>
                </c:pt>
                <c:pt idx="5">
                  <c:v>2.7545251999999999E-3</c:v>
                </c:pt>
                <c:pt idx="6">
                  <c:v>3.0473099999999997E-3</c:v>
                </c:pt>
                <c:pt idx="7">
                  <c:v>3.9327987999999998E-3</c:v>
                </c:pt>
                <c:pt idx="8">
                  <c:v>4.9562421999999997E-3</c:v>
                </c:pt>
                <c:pt idx="9">
                  <c:v>6.0684932000000004E-3</c:v>
                </c:pt>
                <c:pt idx="10">
                  <c:v>7.7037897999999994E-3</c:v>
                </c:pt>
                <c:pt idx="11">
                  <c:v>9.4459456000000001E-3</c:v>
                </c:pt>
                <c:pt idx="12">
                  <c:v>1.1720506E-2</c:v>
                </c:pt>
                <c:pt idx="13">
                  <c:v>1.4467936000000001E-2</c:v>
                </c:pt>
                <c:pt idx="14">
                  <c:v>1.8026218E-2</c:v>
                </c:pt>
                <c:pt idx="15">
                  <c:v>2.2392117999999999E-2</c:v>
                </c:pt>
                <c:pt idx="16">
                  <c:v>2.7918043999999999E-2</c:v>
                </c:pt>
                <c:pt idx="17">
                  <c:v>3.4666422000000002E-2</c:v>
                </c:pt>
                <c:pt idx="18">
                  <c:v>4.3077173999999996E-2</c:v>
                </c:pt>
                <c:pt idx="19">
                  <c:v>5.3363744000000005E-2</c:v>
                </c:pt>
                <c:pt idx="20">
                  <c:v>6.6134908000000006E-2</c:v>
                </c:pt>
                <c:pt idx="21">
                  <c:v>8.1547269999999991E-2</c:v>
                </c:pt>
                <c:pt idx="22">
                  <c:v>0.10042942000000001</c:v>
                </c:pt>
                <c:pt idx="23">
                  <c:v>0.12374557999999999</c:v>
                </c:pt>
                <c:pt idx="24">
                  <c:v>0.15207542000000002</c:v>
                </c:pt>
                <c:pt idx="25">
                  <c:v>0.1867733</c:v>
                </c:pt>
                <c:pt idx="26">
                  <c:v>0.22849974000000001</c:v>
                </c:pt>
                <c:pt idx="27">
                  <c:v>0.27692252000000001</c:v>
                </c:pt>
                <c:pt idx="28">
                  <c:v>0.33113905999999999</c:v>
                </c:pt>
                <c:pt idx="29">
                  <c:v>0.37865533999999995</c:v>
                </c:pt>
                <c:pt idx="30">
                  <c:v>0.42410675999999997</c:v>
                </c:pt>
                <c:pt idx="31">
                  <c:v>0.46216309999999999</c:v>
                </c:pt>
                <c:pt idx="32">
                  <c:v>0.49010290000000001</c:v>
                </c:pt>
                <c:pt idx="33">
                  <c:v>0.50320158000000004</c:v>
                </c:pt>
                <c:pt idx="34">
                  <c:v>0.49852501999999999</c:v>
                </c:pt>
                <c:pt idx="35">
                  <c:v>0.47509713999999997</c:v>
                </c:pt>
                <c:pt idx="36">
                  <c:v>0.43547965999999999</c:v>
                </c:pt>
                <c:pt idx="37">
                  <c:v>0.38517135999999996</c:v>
                </c:pt>
                <c:pt idx="38">
                  <c:v>0.33038151999999998</c:v>
                </c:pt>
                <c:pt idx="39">
                  <c:v>0.27692252000000001</c:v>
                </c:pt>
                <c:pt idx="40">
                  <c:v>0.22849974000000001</c:v>
                </c:pt>
                <c:pt idx="41">
                  <c:v>0.1867733</c:v>
                </c:pt>
                <c:pt idx="42">
                  <c:v>0.15207542000000002</c:v>
                </c:pt>
                <c:pt idx="43">
                  <c:v>0.12374557999999999</c:v>
                </c:pt>
                <c:pt idx="44">
                  <c:v>0.10042942000000001</c:v>
                </c:pt>
                <c:pt idx="45">
                  <c:v>8.1547269999999991E-2</c:v>
                </c:pt>
                <c:pt idx="46">
                  <c:v>6.6134908000000006E-2</c:v>
                </c:pt>
                <c:pt idx="47">
                  <c:v>5.3363744000000005E-2</c:v>
                </c:pt>
                <c:pt idx="48">
                  <c:v>4.3077173999999996E-2</c:v>
                </c:pt>
                <c:pt idx="49">
                  <c:v>3.4666422000000002E-2</c:v>
                </c:pt>
                <c:pt idx="50">
                  <c:v>2.7918043999999999E-2</c:v>
                </c:pt>
                <c:pt idx="51">
                  <c:v>2.2392117999999999E-2</c:v>
                </c:pt>
                <c:pt idx="52">
                  <c:v>1.8026218E-2</c:v>
                </c:pt>
                <c:pt idx="53">
                  <c:v>1.4467936000000001E-2</c:v>
                </c:pt>
                <c:pt idx="54">
                  <c:v>1.1720506E-2</c:v>
                </c:pt>
                <c:pt idx="55">
                  <c:v>9.4459456000000001E-3</c:v>
                </c:pt>
                <c:pt idx="56">
                  <c:v>7.7037897999999994E-3</c:v>
                </c:pt>
                <c:pt idx="57">
                  <c:v>6.0684932000000004E-3</c:v>
                </c:pt>
                <c:pt idx="58">
                  <c:v>4.9562421999999997E-3</c:v>
                </c:pt>
                <c:pt idx="59">
                  <c:v>3.9327987999999998E-3</c:v>
                </c:pt>
                <c:pt idx="60">
                  <c:v>3.0473099999999997E-3</c:v>
                </c:pt>
                <c:pt idx="61">
                  <c:v>2.7545251999999999E-3</c:v>
                </c:pt>
                <c:pt idx="62">
                  <c:v>4.5139290000000007E-3</c:v>
                </c:pt>
                <c:pt idx="63">
                  <c:v>2.6804763999999999E-3</c:v>
                </c:pt>
                <c:pt idx="64">
                  <c:v>5.4046019999999997E-3</c:v>
                </c:pt>
                <c:pt idx="65">
                  <c:v>2.1657117999999997E-3</c:v>
                </c:pt>
                <c:pt idx="66">
                  <c:v>3.6511565999999998E-3</c:v>
                </c:pt>
                <c:pt idx="67">
                  <c:v>5.0943500191777324E-3</c:v>
                </c:pt>
                <c:pt idx="68">
                  <c:v>5.8004564529255259E-3</c:v>
                </c:pt>
                <c:pt idx="69">
                  <c:v>6.7086525553253003E-3</c:v>
                </c:pt>
                <c:pt idx="70">
                  <c:v>7.8836100388620257E-3</c:v>
                </c:pt>
                <c:pt idx="71">
                  <c:v>9.4087154172998698E-3</c:v>
                </c:pt>
                <c:pt idx="72">
                  <c:v>1.1397917682298463E-2</c:v>
                </c:pt>
                <c:pt idx="73">
                  <c:v>1.3997614876122496E-2</c:v>
                </c:pt>
                <c:pt idx="74">
                  <c:v>1.7404010560570008E-2</c:v>
                </c:pt>
              </c:numCache>
            </c:numRef>
          </c:yVal>
          <c:smooth val="1"/>
          <c:extLst>
            <c:ext xmlns:c16="http://schemas.microsoft.com/office/drawing/2014/chart" uri="{C3380CC4-5D6E-409C-BE32-E72D297353CC}">
              <c16:uniqueId val="{00000003-9A60-4706-99F0-FE8121FD90CF}"/>
            </c:ext>
          </c:extLst>
        </c:ser>
        <c:ser>
          <c:idx val="2"/>
          <c:order val="4"/>
          <c:tx>
            <c:v>Trendline for -20 C</c:v>
          </c:tx>
          <c:spPr>
            <a:ln w="19050">
              <a:solidFill>
                <a:srgbClr val="9900FF"/>
              </a:solidFill>
              <a:prstDash val="sysDot"/>
            </a:ln>
          </c:spPr>
          <c:marker>
            <c:symbol val="none"/>
          </c:marker>
          <c:xVal>
            <c:numRef>
              <c:f>'Simulation spectrum H2O and KCl'!$AP$8:$AP$80</c:f>
              <c:numCache>
                <c:formatCode>0.00</c:formatCode>
                <c:ptCount val="73"/>
                <c:pt idx="0">
                  <c:v>13.3</c:v>
                </c:pt>
                <c:pt idx="1">
                  <c:v>13.2</c:v>
                </c:pt>
                <c:pt idx="2">
                  <c:v>13.1</c:v>
                </c:pt>
                <c:pt idx="3">
                  <c:v>13</c:v>
                </c:pt>
                <c:pt idx="4">
                  <c:v>12.9</c:v>
                </c:pt>
                <c:pt idx="5">
                  <c:v>12.8</c:v>
                </c:pt>
                <c:pt idx="6">
                  <c:v>12.7</c:v>
                </c:pt>
                <c:pt idx="7">
                  <c:v>12.6</c:v>
                </c:pt>
                <c:pt idx="8">
                  <c:v>12.5</c:v>
                </c:pt>
                <c:pt idx="9">
                  <c:v>12.4</c:v>
                </c:pt>
                <c:pt idx="10">
                  <c:v>12.3</c:v>
                </c:pt>
                <c:pt idx="11">
                  <c:v>12.2</c:v>
                </c:pt>
                <c:pt idx="12">
                  <c:v>12.1</c:v>
                </c:pt>
                <c:pt idx="13">
                  <c:v>12</c:v>
                </c:pt>
                <c:pt idx="14">
                  <c:v>11.9</c:v>
                </c:pt>
                <c:pt idx="15">
                  <c:v>11.8</c:v>
                </c:pt>
                <c:pt idx="16">
                  <c:v>11.7</c:v>
                </c:pt>
                <c:pt idx="17">
                  <c:v>11.6</c:v>
                </c:pt>
                <c:pt idx="18">
                  <c:v>11.5</c:v>
                </c:pt>
                <c:pt idx="19">
                  <c:v>11.4</c:v>
                </c:pt>
                <c:pt idx="20">
                  <c:v>11.3</c:v>
                </c:pt>
                <c:pt idx="21">
                  <c:v>11.2</c:v>
                </c:pt>
                <c:pt idx="22">
                  <c:v>11.1</c:v>
                </c:pt>
                <c:pt idx="23">
                  <c:v>11</c:v>
                </c:pt>
                <c:pt idx="24">
                  <c:v>10.9</c:v>
                </c:pt>
                <c:pt idx="25">
                  <c:v>10.8</c:v>
                </c:pt>
                <c:pt idx="26">
                  <c:v>10.7</c:v>
                </c:pt>
                <c:pt idx="27">
                  <c:v>10.6</c:v>
                </c:pt>
                <c:pt idx="28">
                  <c:v>10.5</c:v>
                </c:pt>
                <c:pt idx="29">
                  <c:v>10.4</c:v>
                </c:pt>
                <c:pt idx="30">
                  <c:v>10.3</c:v>
                </c:pt>
                <c:pt idx="31">
                  <c:v>10.199999999999999</c:v>
                </c:pt>
                <c:pt idx="32">
                  <c:v>10.1</c:v>
                </c:pt>
                <c:pt idx="33">
                  <c:v>10</c:v>
                </c:pt>
                <c:pt idx="34">
                  <c:v>9.9000000000000092</c:v>
                </c:pt>
                <c:pt idx="35">
                  <c:v>9.8000000000000096</c:v>
                </c:pt>
                <c:pt idx="36">
                  <c:v>9.7000000000000099</c:v>
                </c:pt>
                <c:pt idx="37">
                  <c:v>9.6000000000000103</c:v>
                </c:pt>
                <c:pt idx="38">
                  <c:v>9.5000000000000107</c:v>
                </c:pt>
                <c:pt idx="39">
                  <c:v>9.4000000000000092</c:v>
                </c:pt>
                <c:pt idx="40">
                  <c:v>9.3000000000000096</c:v>
                </c:pt>
                <c:pt idx="41">
                  <c:v>9.2000000000000099</c:v>
                </c:pt>
                <c:pt idx="42">
                  <c:v>9.1000000000000103</c:v>
                </c:pt>
                <c:pt idx="43">
                  <c:v>9.0000000000000107</c:v>
                </c:pt>
                <c:pt idx="44">
                  <c:v>8.9000000000000092</c:v>
                </c:pt>
                <c:pt idx="45">
                  <c:v>8.8000000000000096</c:v>
                </c:pt>
                <c:pt idx="46">
                  <c:v>8.6999999999999993</c:v>
                </c:pt>
                <c:pt idx="47">
                  <c:v>8.6</c:v>
                </c:pt>
                <c:pt idx="48">
                  <c:v>8.5</c:v>
                </c:pt>
                <c:pt idx="49">
                  <c:v>8.4</c:v>
                </c:pt>
                <c:pt idx="50">
                  <c:v>8.3000000000000007</c:v>
                </c:pt>
                <c:pt idx="51">
                  <c:v>8.1999999999999993</c:v>
                </c:pt>
                <c:pt idx="52">
                  <c:v>8.1</c:v>
                </c:pt>
                <c:pt idx="53">
                  <c:v>8</c:v>
                </c:pt>
                <c:pt idx="54">
                  <c:v>7.9</c:v>
                </c:pt>
                <c:pt idx="55">
                  <c:v>7.8</c:v>
                </c:pt>
                <c:pt idx="56">
                  <c:v>7.7</c:v>
                </c:pt>
                <c:pt idx="57">
                  <c:v>7.6</c:v>
                </c:pt>
                <c:pt idx="58">
                  <c:v>7.5</c:v>
                </c:pt>
                <c:pt idx="59">
                  <c:v>7.4</c:v>
                </c:pt>
                <c:pt idx="60">
                  <c:v>7.3</c:v>
                </c:pt>
                <c:pt idx="61">
                  <c:v>7.2</c:v>
                </c:pt>
                <c:pt idx="62">
                  <c:v>7.1</c:v>
                </c:pt>
                <c:pt idx="63">
                  <c:v>7</c:v>
                </c:pt>
                <c:pt idx="64">
                  <c:v>6.9</c:v>
                </c:pt>
                <c:pt idx="65">
                  <c:v>6.8</c:v>
                </c:pt>
                <c:pt idx="66">
                  <c:v>6.7</c:v>
                </c:pt>
                <c:pt idx="67">
                  <c:v>6.6</c:v>
                </c:pt>
                <c:pt idx="68">
                  <c:v>6.5</c:v>
                </c:pt>
                <c:pt idx="69">
                  <c:v>6.4</c:v>
                </c:pt>
                <c:pt idx="70">
                  <c:v>6.3</c:v>
                </c:pt>
                <c:pt idx="71">
                  <c:v>6.2</c:v>
                </c:pt>
                <c:pt idx="72">
                  <c:v>6.1</c:v>
                </c:pt>
              </c:numCache>
            </c:numRef>
          </c:xVal>
          <c:yVal>
            <c:numRef>
              <c:f>'Simulation spectrum H2O and KCl'!$AS$8:$AS$80</c:f>
              <c:numCache>
                <c:formatCode>General</c:formatCode>
                <c:ptCount val="73"/>
                <c:pt idx="0">
                  <c:v>4.6902899999999997E-3</c:v>
                </c:pt>
                <c:pt idx="1">
                  <c:v>4.6902899999999997E-3</c:v>
                </c:pt>
                <c:pt idx="2">
                  <c:v>4.6902899999999997E-3</c:v>
                </c:pt>
                <c:pt idx="3">
                  <c:v>4.6902899999999997E-3</c:v>
                </c:pt>
                <c:pt idx="4">
                  <c:v>4.6902899999999997E-3</c:v>
                </c:pt>
                <c:pt idx="5">
                  <c:v>4.6902899999999997E-3</c:v>
                </c:pt>
                <c:pt idx="6">
                  <c:v>4.6902899999999997E-3</c:v>
                </c:pt>
                <c:pt idx="7">
                  <c:v>4.6902899999999997E-3</c:v>
                </c:pt>
                <c:pt idx="8">
                  <c:v>4.6902899999999997E-3</c:v>
                </c:pt>
                <c:pt idx="9">
                  <c:v>4.6902899999999997E-3</c:v>
                </c:pt>
                <c:pt idx="10">
                  <c:v>4.6902899999999997E-3</c:v>
                </c:pt>
                <c:pt idx="11">
                  <c:v>4.6902899999999997E-3</c:v>
                </c:pt>
                <c:pt idx="12">
                  <c:v>4.6902899999999997E-3</c:v>
                </c:pt>
                <c:pt idx="13">
                  <c:v>4.6902899999999997E-3</c:v>
                </c:pt>
                <c:pt idx="14">
                  <c:v>4.6902899999999997E-3</c:v>
                </c:pt>
                <c:pt idx="15">
                  <c:v>4.6902899999999997E-3</c:v>
                </c:pt>
                <c:pt idx="16">
                  <c:v>4.6902899999999997E-3</c:v>
                </c:pt>
                <c:pt idx="17">
                  <c:v>4.6902899999999997E-3</c:v>
                </c:pt>
                <c:pt idx="18">
                  <c:v>4.6902899999999997E-3</c:v>
                </c:pt>
                <c:pt idx="19">
                  <c:v>4.6902899999999997E-3</c:v>
                </c:pt>
                <c:pt idx="20">
                  <c:v>4.6902899999999997E-3</c:v>
                </c:pt>
                <c:pt idx="21">
                  <c:v>4.6902899999999997E-3</c:v>
                </c:pt>
                <c:pt idx="22">
                  <c:v>4.6902899999999997E-3</c:v>
                </c:pt>
                <c:pt idx="23">
                  <c:v>4.6902899999999997E-3</c:v>
                </c:pt>
                <c:pt idx="24">
                  <c:v>4.6902899999999997E-3</c:v>
                </c:pt>
                <c:pt idx="25">
                  <c:v>4.6902899999999997E-3</c:v>
                </c:pt>
                <c:pt idx="26">
                  <c:v>4.6902899999999997E-3</c:v>
                </c:pt>
                <c:pt idx="27">
                  <c:v>4.6902899999999997E-3</c:v>
                </c:pt>
                <c:pt idx="28">
                  <c:v>4.6902899999999997E-3</c:v>
                </c:pt>
                <c:pt idx="29">
                  <c:v>4.6902899999999997E-3</c:v>
                </c:pt>
                <c:pt idx="30">
                  <c:v>4.6902899999999997E-3</c:v>
                </c:pt>
                <c:pt idx="31">
                  <c:v>4.6902899999999997E-3</c:v>
                </c:pt>
                <c:pt idx="32">
                  <c:v>4.6902899999999997E-3</c:v>
                </c:pt>
                <c:pt idx="33">
                  <c:v>4.6902899999999997E-3</c:v>
                </c:pt>
                <c:pt idx="34">
                  <c:v>4.6902899999999997E-3</c:v>
                </c:pt>
                <c:pt idx="35">
                  <c:v>4.6902899999999997E-3</c:v>
                </c:pt>
                <c:pt idx="36">
                  <c:v>4.6902899999999997E-3</c:v>
                </c:pt>
                <c:pt idx="37">
                  <c:v>4.6902899999999997E-3</c:v>
                </c:pt>
                <c:pt idx="38">
                  <c:v>4.6902899999999997E-3</c:v>
                </c:pt>
                <c:pt idx="39">
                  <c:v>4.6902899999999997E-3</c:v>
                </c:pt>
                <c:pt idx="40">
                  <c:v>4.6902899999999997E-3</c:v>
                </c:pt>
                <c:pt idx="41">
                  <c:v>4.6902899999999997E-3</c:v>
                </c:pt>
                <c:pt idx="42">
                  <c:v>4.6902899999999997E-3</c:v>
                </c:pt>
                <c:pt idx="43">
                  <c:v>4.6902899999999997E-3</c:v>
                </c:pt>
                <c:pt idx="44">
                  <c:v>4.6902899999999997E-3</c:v>
                </c:pt>
                <c:pt idx="45">
                  <c:v>4.6902899999999997E-3</c:v>
                </c:pt>
                <c:pt idx="46">
                  <c:v>4.6902899999999997E-3</c:v>
                </c:pt>
                <c:pt idx="47">
                  <c:v>4.6902899999999997E-3</c:v>
                </c:pt>
                <c:pt idx="48">
                  <c:v>4.6902899999999997E-3</c:v>
                </c:pt>
                <c:pt idx="49">
                  <c:v>4.6902899999999997E-3</c:v>
                </c:pt>
                <c:pt idx="50">
                  <c:v>4.6902899999999997E-3</c:v>
                </c:pt>
                <c:pt idx="51">
                  <c:v>4.6902899999999997E-3</c:v>
                </c:pt>
                <c:pt idx="52">
                  <c:v>4.6902899999999997E-3</c:v>
                </c:pt>
                <c:pt idx="53">
                  <c:v>4.6902899999999997E-3</c:v>
                </c:pt>
                <c:pt idx="54">
                  <c:v>4.6902899999999997E-3</c:v>
                </c:pt>
                <c:pt idx="55">
                  <c:v>4.6902899999999997E-3</c:v>
                </c:pt>
                <c:pt idx="56">
                  <c:v>4.6902899999999997E-3</c:v>
                </c:pt>
                <c:pt idx="57">
                  <c:v>4.6902899999999997E-3</c:v>
                </c:pt>
                <c:pt idx="58">
                  <c:v>4.6902899999999997E-3</c:v>
                </c:pt>
                <c:pt idx="59">
                  <c:v>4.6902899999999997E-3</c:v>
                </c:pt>
                <c:pt idx="60">
                  <c:v>4.6902899999999997E-3</c:v>
                </c:pt>
                <c:pt idx="61">
                  <c:v>4.6902899999999997E-3</c:v>
                </c:pt>
                <c:pt idx="62">
                  <c:v>4.6902899999999997E-3</c:v>
                </c:pt>
                <c:pt idx="63">
                  <c:v>4.6902899999999997E-3</c:v>
                </c:pt>
                <c:pt idx="64">
                  <c:v>4.6902899999999997E-3</c:v>
                </c:pt>
                <c:pt idx="65">
                  <c:v>4.6902899999999997E-3</c:v>
                </c:pt>
                <c:pt idx="66">
                  <c:v>4.6902899999999997E-3</c:v>
                </c:pt>
                <c:pt idx="67">
                  <c:v>4.6902899999999997E-3</c:v>
                </c:pt>
                <c:pt idx="68">
                  <c:v>4.6902899999999997E-3</c:v>
                </c:pt>
                <c:pt idx="69">
                  <c:v>4.6902899999999997E-3</c:v>
                </c:pt>
                <c:pt idx="70">
                  <c:v>4.6902899999999997E-3</c:v>
                </c:pt>
                <c:pt idx="71">
                  <c:v>4.6902899999999997E-3</c:v>
                </c:pt>
                <c:pt idx="72">
                  <c:v>4.6902899999999997E-3</c:v>
                </c:pt>
              </c:numCache>
            </c:numRef>
          </c:yVal>
          <c:smooth val="1"/>
          <c:extLst>
            <c:ext xmlns:c16="http://schemas.microsoft.com/office/drawing/2014/chart" uri="{C3380CC4-5D6E-409C-BE32-E72D297353CC}">
              <c16:uniqueId val="{00000004-9A60-4706-99F0-FE8121FD90CF}"/>
            </c:ext>
          </c:extLst>
        </c:ser>
        <c:ser>
          <c:idx val="3"/>
          <c:order val="5"/>
          <c:tx>
            <c:v>Trendline for -40 C</c:v>
          </c:tx>
          <c:spPr>
            <a:ln w="19050">
              <a:solidFill>
                <a:srgbClr val="0000CC"/>
              </a:solidFill>
              <a:prstDash val="sysDot"/>
            </a:ln>
          </c:spPr>
          <c:marker>
            <c:symbol val="none"/>
          </c:marker>
          <c:xVal>
            <c:numRef>
              <c:f>'Simulation spectrum H2O and KCl'!$BE$8:$BE$80</c:f>
              <c:numCache>
                <c:formatCode>0.00</c:formatCode>
                <c:ptCount val="73"/>
                <c:pt idx="0">
                  <c:v>13.3</c:v>
                </c:pt>
                <c:pt idx="1">
                  <c:v>13.2</c:v>
                </c:pt>
                <c:pt idx="2">
                  <c:v>13.1</c:v>
                </c:pt>
                <c:pt idx="3">
                  <c:v>13</c:v>
                </c:pt>
                <c:pt idx="4">
                  <c:v>12.9</c:v>
                </c:pt>
                <c:pt idx="5">
                  <c:v>12.8</c:v>
                </c:pt>
                <c:pt idx="6">
                  <c:v>12.7</c:v>
                </c:pt>
                <c:pt idx="7">
                  <c:v>12.6</c:v>
                </c:pt>
                <c:pt idx="8">
                  <c:v>12.5</c:v>
                </c:pt>
                <c:pt idx="9">
                  <c:v>12.4</c:v>
                </c:pt>
                <c:pt idx="10">
                  <c:v>12.3</c:v>
                </c:pt>
                <c:pt idx="11">
                  <c:v>12.2</c:v>
                </c:pt>
                <c:pt idx="12">
                  <c:v>12.1</c:v>
                </c:pt>
                <c:pt idx="13">
                  <c:v>12</c:v>
                </c:pt>
                <c:pt idx="14">
                  <c:v>11.9</c:v>
                </c:pt>
                <c:pt idx="15">
                  <c:v>11.8</c:v>
                </c:pt>
                <c:pt idx="16">
                  <c:v>11.7</c:v>
                </c:pt>
                <c:pt idx="17">
                  <c:v>11.6</c:v>
                </c:pt>
                <c:pt idx="18">
                  <c:v>11.5</c:v>
                </c:pt>
                <c:pt idx="19">
                  <c:v>11.4</c:v>
                </c:pt>
                <c:pt idx="20">
                  <c:v>11.3</c:v>
                </c:pt>
                <c:pt idx="21">
                  <c:v>11.2</c:v>
                </c:pt>
                <c:pt idx="22">
                  <c:v>11.1</c:v>
                </c:pt>
                <c:pt idx="23">
                  <c:v>11</c:v>
                </c:pt>
                <c:pt idx="24">
                  <c:v>10.9</c:v>
                </c:pt>
                <c:pt idx="25">
                  <c:v>10.8</c:v>
                </c:pt>
                <c:pt idx="26">
                  <c:v>10.7</c:v>
                </c:pt>
                <c:pt idx="27">
                  <c:v>10.6</c:v>
                </c:pt>
                <c:pt idx="28">
                  <c:v>10.5</c:v>
                </c:pt>
                <c:pt idx="29">
                  <c:v>10.4</c:v>
                </c:pt>
                <c:pt idx="30">
                  <c:v>10.3</c:v>
                </c:pt>
                <c:pt idx="31">
                  <c:v>10.199999999999999</c:v>
                </c:pt>
                <c:pt idx="32">
                  <c:v>10.1</c:v>
                </c:pt>
                <c:pt idx="33">
                  <c:v>10</c:v>
                </c:pt>
                <c:pt idx="34">
                  <c:v>9.9000000000000092</c:v>
                </c:pt>
                <c:pt idx="35">
                  <c:v>9.8000000000000096</c:v>
                </c:pt>
                <c:pt idx="36">
                  <c:v>9.7000000000000099</c:v>
                </c:pt>
                <c:pt idx="37">
                  <c:v>9.6000000000000103</c:v>
                </c:pt>
                <c:pt idx="38">
                  <c:v>9.5000000000000107</c:v>
                </c:pt>
                <c:pt idx="39">
                  <c:v>9.4000000000000092</c:v>
                </c:pt>
                <c:pt idx="40">
                  <c:v>9.3000000000000096</c:v>
                </c:pt>
                <c:pt idx="41">
                  <c:v>9.2000000000000099</c:v>
                </c:pt>
                <c:pt idx="42">
                  <c:v>9.1000000000000103</c:v>
                </c:pt>
                <c:pt idx="43">
                  <c:v>9.0000000000000107</c:v>
                </c:pt>
                <c:pt idx="44">
                  <c:v>8.9000000000000092</c:v>
                </c:pt>
                <c:pt idx="45">
                  <c:v>8.8000000000000096</c:v>
                </c:pt>
                <c:pt idx="46">
                  <c:v>8.6999999999999993</c:v>
                </c:pt>
                <c:pt idx="47">
                  <c:v>8.6</c:v>
                </c:pt>
                <c:pt idx="48">
                  <c:v>8.5</c:v>
                </c:pt>
                <c:pt idx="49">
                  <c:v>8.4</c:v>
                </c:pt>
                <c:pt idx="50">
                  <c:v>8.3000000000000007</c:v>
                </c:pt>
                <c:pt idx="51">
                  <c:v>8.1999999999999993</c:v>
                </c:pt>
                <c:pt idx="52">
                  <c:v>8.1</c:v>
                </c:pt>
                <c:pt idx="53">
                  <c:v>8</c:v>
                </c:pt>
                <c:pt idx="54">
                  <c:v>7.9</c:v>
                </c:pt>
                <c:pt idx="55">
                  <c:v>7.8</c:v>
                </c:pt>
                <c:pt idx="56">
                  <c:v>7.7</c:v>
                </c:pt>
                <c:pt idx="57">
                  <c:v>7.6</c:v>
                </c:pt>
                <c:pt idx="58">
                  <c:v>7.5</c:v>
                </c:pt>
                <c:pt idx="59">
                  <c:v>7.4</c:v>
                </c:pt>
                <c:pt idx="60">
                  <c:v>7.3</c:v>
                </c:pt>
                <c:pt idx="61">
                  <c:v>7.2</c:v>
                </c:pt>
                <c:pt idx="62">
                  <c:v>7.1</c:v>
                </c:pt>
                <c:pt idx="63">
                  <c:v>7</c:v>
                </c:pt>
                <c:pt idx="64">
                  <c:v>6.9</c:v>
                </c:pt>
                <c:pt idx="65">
                  <c:v>6.8</c:v>
                </c:pt>
                <c:pt idx="66">
                  <c:v>6.7</c:v>
                </c:pt>
                <c:pt idx="67">
                  <c:v>6.6</c:v>
                </c:pt>
                <c:pt idx="68">
                  <c:v>6.5</c:v>
                </c:pt>
                <c:pt idx="69">
                  <c:v>6.4</c:v>
                </c:pt>
                <c:pt idx="70">
                  <c:v>6.3</c:v>
                </c:pt>
                <c:pt idx="71">
                  <c:v>6.2</c:v>
                </c:pt>
                <c:pt idx="72">
                  <c:v>6.1</c:v>
                </c:pt>
              </c:numCache>
            </c:numRef>
          </c:xVal>
          <c:yVal>
            <c:numRef>
              <c:f>'Simulation spectrum H2O and KCl'!$BH$8:$BH$80</c:f>
              <c:numCache>
                <c:formatCode>General</c:formatCode>
                <c:ptCount val="73"/>
                <c:pt idx="0">
                  <c:v>3.7256699999999999E-3</c:v>
                </c:pt>
                <c:pt idx="1">
                  <c:v>3.7256699999999999E-3</c:v>
                </c:pt>
                <c:pt idx="2">
                  <c:v>3.7256699999999999E-3</c:v>
                </c:pt>
                <c:pt idx="3">
                  <c:v>3.7256699999999999E-3</c:v>
                </c:pt>
                <c:pt idx="4">
                  <c:v>3.7256699999999999E-3</c:v>
                </c:pt>
                <c:pt idx="5">
                  <c:v>3.7256699999999999E-3</c:v>
                </c:pt>
                <c:pt idx="6">
                  <c:v>3.7256699999999999E-3</c:v>
                </c:pt>
                <c:pt idx="7">
                  <c:v>3.7256699999999999E-3</c:v>
                </c:pt>
                <c:pt idx="8">
                  <c:v>3.7256699999999999E-3</c:v>
                </c:pt>
                <c:pt idx="9">
                  <c:v>3.7256699999999999E-3</c:v>
                </c:pt>
                <c:pt idx="10">
                  <c:v>3.7256699999999999E-3</c:v>
                </c:pt>
                <c:pt idx="11">
                  <c:v>3.7256699999999999E-3</c:v>
                </c:pt>
                <c:pt idx="12">
                  <c:v>3.7256699999999999E-3</c:v>
                </c:pt>
                <c:pt idx="13">
                  <c:v>3.7256699999999999E-3</c:v>
                </c:pt>
                <c:pt idx="14">
                  <c:v>3.7256699999999999E-3</c:v>
                </c:pt>
                <c:pt idx="15">
                  <c:v>3.7256699999999999E-3</c:v>
                </c:pt>
                <c:pt idx="16">
                  <c:v>3.7256699999999999E-3</c:v>
                </c:pt>
                <c:pt idx="17">
                  <c:v>3.7256699999999999E-3</c:v>
                </c:pt>
                <c:pt idx="18">
                  <c:v>3.7256699999999999E-3</c:v>
                </c:pt>
                <c:pt idx="19">
                  <c:v>3.7256699999999999E-3</c:v>
                </c:pt>
                <c:pt idx="20">
                  <c:v>3.7256699999999999E-3</c:v>
                </c:pt>
                <c:pt idx="21">
                  <c:v>3.7256699999999999E-3</c:v>
                </c:pt>
                <c:pt idx="22">
                  <c:v>3.7256699999999999E-3</c:v>
                </c:pt>
                <c:pt idx="23">
                  <c:v>3.7256699999999999E-3</c:v>
                </c:pt>
                <c:pt idx="24">
                  <c:v>3.7256699999999999E-3</c:v>
                </c:pt>
                <c:pt idx="25">
                  <c:v>3.7256699999999999E-3</c:v>
                </c:pt>
                <c:pt idx="26">
                  <c:v>3.7256699999999999E-3</c:v>
                </c:pt>
                <c:pt idx="27">
                  <c:v>3.7256699999999999E-3</c:v>
                </c:pt>
                <c:pt idx="28">
                  <c:v>3.7256699999999999E-3</c:v>
                </c:pt>
                <c:pt idx="29">
                  <c:v>3.7256699999999999E-3</c:v>
                </c:pt>
                <c:pt idx="30">
                  <c:v>3.7256699999999999E-3</c:v>
                </c:pt>
                <c:pt idx="31">
                  <c:v>3.7256699999999999E-3</c:v>
                </c:pt>
                <c:pt idx="32">
                  <c:v>3.7256699999999999E-3</c:v>
                </c:pt>
                <c:pt idx="33">
                  <c:v>3.7256699999999999E-3</c:v>
                </c:pt>
                <c:pt idx="34">
                  <c:v>3.7256699999999999E-3</c:v>
                </c:pt>
                <c:pt idx="35">
                  <c:v>3.7256699999999999E-3</c:v>
                </c:pt>
                <c:pt idx="36">
                  <c:v>3.7256699999999999E-3</c:v>
                </c:pt>
                <c:pt idx="37">
                  <c:v>3.7256699999999999E-3</c:v>
                </c:pt>
                <c:pt idx="38">
                  <c:v>3.7256699999999999E-3</c:v>
                </c:pt>
                <c:pt idx="39">
                  <c:v>3.7256699999999999E-3</c:v>
                </c:pt>
                <c:pt idx="40">
                  <c:v>3.7256699999999999E-3</c:v>
                </c:pt>
                <c:pt idx="41">
                  <c:v>3.7256699999999999E-3</c:v>
                </c:pt>
                <c:pt idx="42">
                  <c:v>3.7256699999999999E-3</c:v>
                </c:pt>
                <c:pt idx="43">
                  <c:v>3.7256699999999999E-3</c:v>
                </c:pt>
                <c:pt idx="44">
                  <c:v>3.7256699999999999E-3</c:v>
                </c:pt>
                <c:pt idx="45">
                  <c:v>3.7256699999999999E-3</c:v>
                </c:pt>
                <c:pt idx="46">
                  <c:v>3.7256699999999999E-3</c:v>
                </c:pt>
                <c:pt idx="47">
                  <c:v>3.7256699999999999E-3</c:v>
                </c:pt>
                <c:pt idx="48">
                  <c:v>3.7256699999999999E-3</c:v>
                </c:pt>
                <c:pt idx="49">
                  <c:v>3.7256699999999999E-3</c:v>
                </c:pt>
                <c:pt idx="50">
                  <c:v>3.7256699999999999E-3</c:v>
                </c:pt>
                <c:pt idx="51">
                  <c:v>3.7256699999999999E-3</c:v>
                </c:pt>
                <c:pt idx="52">
                  <c:v>3.7256699999999999E-3</c:v>
                </c:pt>
                <c:pt idx="53">
                  <c:v>3.7256699999999999E-3</c:v>
                </c:pt>
                <c:pt idx="54">
                  <c:v>3.7256699999999999E-3</c:v>
                </c:pt>
                <c:pt idx="55">
                  <c:v>3.7256699999999999E-3</c:v>
                </c:pt>
                <c:pt idx="56">
                  <c:v>3.7256699999999999E-3</c:v>
                </c:pt>
                <c:pt idx="57">
                  <c:v>3.7256699999999999E-3</c:v>
                </c:pt>
                <c:pt idx="58">
                  <c:v>3.7256699999999999E-3</c:v>
                </c:pt>
                <c:pt idx="59">
                  <c:v>3.7256699999999999E-3</c:v>
                </c:pt>
                <c:pt idx="60">
                  <c:v>3.7256699999999999E-3</c:v>
                </c:pt>
                <c:pt idx="61">
                  <c:v>3.7256699999999999E-3</c:v>
                </c:pt>
                <c:pt idx="62">
                  <c:v>3.7256699999999999E-3</c:v>
                </c:pt>
                <c:pt idx="63">
                  <c:v>3.7256699999999999E-3</c:v>
                </c:pt>
                <c:pt idx="64">
                  <c:v>3.7256699999999999E-3</c:v>
                </c:pt>
                <c:pt idx="65">
                  <c:v>3.7256699999999999E-3</c:v>
                </c:pt>
                <c:pt idx="66">
                  <c:v>3.7256699999999999E-3</c:v>
                </c:pt>
                <c:pt idx="67">
                  <c:v>3.7256699999999999E-3</c:v>
                </c:pt>
                <c:pt idx="68">
                  <c:v>3.7256699999999999E-3</c:v>
                </c:pt>
                <c:pt idx="69">
                  <c:v>3.7256699999999999E-3</c:v>
                </c:pt>
                <c:pt idx="70">
                  <c:v>3.7256699999999999E-3</c:v>
                </c:pt>
                <c:pt idx="71">
                  <c:v>3.7256699999999999E-3</c:v>
                </c:pt>
                <c:pt idx="72">
                  <c:v>3.7256699999999999E-3</c:v>
                </c:pt>
              </c:numCache>
            </c:numRef>
          </c:yVal>
          <c:smooth val="1"/>
          <c:extLst>
            <c:ext xmlns:c16="http://schemas.microsoft.com/office/drawing/2014/chart" uri="{C3380CC4-5D6E-409C-BE32-E72D297353CC}">
              <c16:uniqueId val="{00000005-9A60-4706-99F0-FE8121FD90CF}"/>
            </c:ext>
          </c:extLst>
        </c:ser>
        <c:ser>
          <c:idx val="4"/>
          <c:order val="6"/>
          <c:tx>
            <c:strRef>
              <c:f>'Simulation spectrum H2O and KCl'!$CD$4:$CH$4</c:f>
              <c:strCache>
                <c:ptCount val="1"/>
                <c:pt idx="0">
                  <c:v>Std. : Water (1:0)_ 5 g_17C</c:v>
                </c:pt>
              </c:strCache>
            </c:strRef>
          </c:tx>
          <c:spPr>
            <a:ln>
              <a:noFill/>
            </a:ln>
          </c:spPr>
          <c:marker>
            <c:symbol val="circle"/>
            <c:size val="3"/>
            <c:spPr>
              <a:solidFill>
                <a:schemeClr val="bg2">
                  <a:lumMod val="60000"/>
                  <a:lumOff val="40000"/>
                </a:schemeClr>
              </a:solidFill>
              <a:ln>
                <a:noFill/>
              </a:ln>
            </c:spPr>
          </c:marker>
          <c:xVal>
            <c:numRef>
              <c:f>'Simulation spectrum H2O and KCl'!$CG$9:$CG$56</c:f>
              <c:numCache>
                <c:formatCode>General</c:formatCode>
                <c:ptCount val="48"/>
                <c:pt idx="0">
                  <c:v>5.7569630370485534</c:v>
                </c:pt>
                <c:pt idx="1">
                  <c:v>5.6020599913279625</c:v>
                </c:pt>
                <c:pt idx="2">
                  <c:v>5.5228744023138034</c:v>
                </c:pt>
                <c:pt idx="3">
                  <c:v>5.4259741609193757</c:v>
                </c:pt>
                <c:pt idx="4">
                  <c:v>5.3010299956639813</c:v>
                </c:pt>
                <c:pt idx="5">
                  <c:v>5.204119982655925</c:v>
                </c:pt>
                <c:pt idx="6">
                  <c:v>5.1106906972737542</c:v>
                </c:pt>
                <c:pt idx="7">
                  <c:v>5</c:v>
                </c:pt>
                <c:pt idx="8">
                  <c:v>4.9030899869919438</c:v>
                </c:pt>
                <c:pt idx="9">
                  <c:v>4.8027190075796815</c:v>
                </c:pt>
                <c:pt idx="10">
                  <c:v>4.7044336600521994</c:v>
                </c:pt>
                <c:pt idx="11">
                  <c:v>4.6020599913279625</c:v>
                </c:pt>
                <c:pt idx="12">
                  <c:v>4.5016890119157003</c:v>
                </c:pt>
                <c:pt idx="13">
                  <c:v>4.4006588497649739</c:v>
                </c:pt>
                <c:pt idx="14">
                  <c:v>4.3010299956639813</c:v>
                </c:pt>
                <c:pt idx="15">
                  <c:v>4.200659016251719</c:v>
                </c:pt>
                <c:pt idx="16">
                  <c:v>4.1009905230699646</c:v>
                </c:pt>
                <c:pt idx="17">
                  <c:v>4</c:v>
                </c:pt>
                <c:pt idx="18">
                  <c:v>3.90049275542937</c:v>
                </c:pt>
                <c:pt idx="19">
                  <c:v>3.800655228145212</c:v>
                </c:pt>
                <c:pt idx="20">
                  <c:v>3.7000543856282389</c:v>
                </c:pt>
                <c:pt idx="21">
                  <c:v>3.6003302305807652</c:v>
                </c:pt>
                <c:pt idx="22">
                  <c:v>3.5003188237463867</c:v>
                </c:pt>
                <c:pt idx="23">
                  <c:v>3.4001233554370809</c:v>
                </c:pt>
                <c:pt idx="24">
                  <c:v>3.3001605369513523</c:v>
                </c:pt>
                <c:pt idx="25">
                  <c:v>3.2001388538573807</c:v>
                </c:pt>
                <c:pt idx="26">
                  <c:v>3.1000257301078626</c:v>
                </c:pt>
                <c:pt idx="27">
                  <c:v>3</c:v>
                </c:pt>
                <c:pt idx="28">
                  <c:v>2.9000611027354806</c:v>
                </c:pt>
                <c:pt idx="29">
                  <c:v>2.8000362418279794</c:v>
                </c:pt>
                <c:pt idx="30">
                  <c:v>2.7000023971422538</c:v>
                </c:pt>
                <c:pt idx="31">
                  <c:v>2.6000249038929866</c:v>
                </c:pt>
                <c:pt idx="32">
                  <c:v>2.5000030680516931</c:v>
                </c:pt>
                <c:pt idx="33">
                  <c:v>2.4000023459279558</c:v>
                </c:pt>
                <c:pt idx="34">
                  <c:v>2.3000082025538129</c:v>
                </c:pt>
                <c:pt idx="35">
                  <c:v>2.2000018654066018</c:v>
                </c:pt>
                <c:pt idx="36">
                  <c:v>2.0999912335446846</c:v>
                </c:pt>
                <c:pt idx="37">
                  <c:v>2</c:v>
                </c:pt>
                <c:pt idx="38">
                  <c:v>1.9000009651534695</c:v>
                </c:pt>
                <c:pt idx="39">
                  <c:v>1.8000018278179688</c:v>
                </c:pt>
                <c:pt idx="40">
                  <c:v>1.700002397142254</c:v>
                </c:pt>
                <c:pt idx="41">
                  <c:v>1.6000030866277404</c:v>
                </c:pt>
                <c:pt idx="42">
                  <c:v>1.5000030680516931</c:v>
                </c:pt>
                <c:pt idx="43">
                  <c:v>1.400002345927956</c:v>
                </c:pt>
                <c:pt idx="44">
                  <c:v>1.3000082025538131</c:v>
                </c:pt>
                <c:pt idx="45">
                  <c:v>1.2000018654066018</c:v>
                </c:pt>
                <c:pt idx="46">
                  <c:v>1.0999912335446844</c:v>
                </c:pt>
                <c:pt idx="47">
                  <c:v>1</c:v>
                </c:pt>
              </c:numCache>
            </c:numRef>
          </c:xVal>
          <c:yVal>
            <c:numRef>
              <c:f>'Simulation spectrum H2O and KCl'!$CH$9:$CH$56</c:f>
              <c:numCache>
                <c:formatCode>General</c:formatCode>
                <c:ptCount val="48"/>
                <c:pt idx="0">
                  <c:v>0.40744599999999997</c:v>
                </c:pt>
                <c:pt idx="1">
                  <c:v>0.37757800000000002</c:v>
                </c:pt>
                <c:pt idx="2">
                  <c:v>0.33166800000000002</c:v>
                </c:pt>
                <c:pt idx="3">
                  <c:v>0.27796500000000002</c:v>
                </c:pt>
                <c:pt idx="4">
                  <c:v>0.22442699999999999</c:v>
                </c:pt>
                <c:pt idx="5">
                  <c:v>0.19416700000000001</c:v>
                </c:pt>
                <c:pt idx="6">
                  <c:v>0.161691</c:v>
                </c:pt>
                <c:pt idx="7">
                  <c:v>0.138487</c:v>
                </c:pt>
                <c:pt idx="8">
                  <c:v>0.121431</c:v>
                </c:pt>
                <c:pt idx="9">
                  <c:v>0.10696700000000001</c:v>
                </c:pt>
                <c:pt idx="10">
                  <c:v>9.6404699999999996E-2</c:v>
                </c:pt>
                <c:pt idx="11">
                  <c:v>8.7033600000000003E-2</c:v>
                </c:pt>
                <c:pt idx="12">
                  <c:v>8.18715E-2</c:v>
                </c:pt>
                <c:pt idx="13">
                  <c:v>7.8655900000000001E-2</c:v>
                </c:pt>
                <c:pt idx="14">
                  <c:v>7.6272400000000004E-2</c:v>
                </c:pt>
                <c:pt idx="15">
                  <c:v>7.5225799999999995E-2</c:v>
                </c:pt>
                <c:pt idx="16">
                  <c:v>7.4480199999999996E-2</c:v>
                </c:pt>
                <c:pt idx="17">
                  <c:v>7.3601E-2</c:v>
                </c:pt>
                <c:pt idx="18">
                  <c:v>7.3296399999999998E-2</c:v>
                </c:pt>
                <c:pt idx="19">
                  <c:v>7.37009E-2</c:v>
                </c:pt>
                <c:pt idx="20">
                  <c:v>7.4653999999999998E-2</c:v>
                </c:pt>
                <c:pt idx="21">
                  <c:v>7.54827E-2</c:v>
                </c:pt>
                <c:pt idx="22">
                  <c:v>7.5353199999999995E-2</c:v>
                </c:pt>
                <c:pt idx="23">
                  <c:v>7.6310299999999998E-2</c:v>
                </c:pt>
                <c:pt idx="24">
                  <c:v>7.6899800000000004E-2</c:v>
                </c:pt>
                <c:pt idx="25">
                  <c:v>7.7719200000000002E-2</c:v>
                </c:pt>
                <c:pt idx="26">
                  <c:v>7.9173099999999996E-2</c:v>
                </c:pt>
                <c:pt idx="27">
                  <c:v>8.1297300000000003E-2</c:v>
                </c:pt>
                <c:pt idx="28">
                  <c:v>8.4848000000000007E-2</c:v>
                </c:pt>
                <c:pt idx="29">
                  <c:v>9.0883400000000003E-2</c:v>
                </c:pt>
                <c:pt idx="30">
                  <c:v>9.8448999999999995E-2</c:v>
                </c:pt>
                <c:pt idx="31">
                  <c:v>0.10714799999999999</c:v>
                </c:pt>
                <c:pt idx="32">
                  <c:v>0.118924</c:v>
                </c:pt>
                <c:pt idx="33">
                  <c:v>0.130574</c:v>
                </c:pt>
                <c:pt idx="34">
                  <c:v>0.14130899999999999</c:v>
                </c:pt>
                <c:pt idx="35">
                  <c:v>0.15223999999999999</c:v>
                </c:pt>
                <c:pt idx="36">
                  <c:v>0.160997</c:v>
                </c:pt>
                <c:pt idx="37">
                  <c:v>0.17180100000000001</c:v>
                </c:pt>
                <c:pt idx="38">
                  <c:v>0.18314900000000001</c:v>
                </c:pt>
                <c:pt idx="39">
                  <c:v>0.19372600000000001</c:v>
                </c:pt>
                <c:pt idx="40">
                  <c:v>0.20788699999999999</c:v>
                </c:pt>
                <c:pt idx="41">
                  <c:v>0.222663</c:v>
                </c:pt>
                <c:pt idx="42">
                  <c:v>0.23802699999999999</c:v>
                </c:pt>
                <c:pt idx="43">
                  <c:v>0.25542999999999999</c:v>
                </c:pt>
                <c:pt idx="44">
                  <c:v>0.27429700000000001</c:v>
                </c:pt>
                <c:pt idx="45">
                  <c:v>0.29629</c:v>
                </c:pt>
                <c:pt idx="46">
                  <c:v>0.32038800000000001</c:v>
                </c:pt>
                <c:pt idx="47">
                  <c:v>0.34658800000000001</c:v>
                </c:pt>
              </c:numCache>
            </c:numRef>
          </c:yVal>
          <c:smooth val="1"/>
          <c:extLst>
            <c:ext xmlns:c16="http://schemas.microsoft.com/office/drawing/2014/chart" uri="{C3380CC4-5D6E-409C-BE32-E72D297353CC}">
              <c16:uniqueId val="{00000006-9A60-4706-99F0-FE8121FD90CF}"/>
            </c:ext>
          </c:extLst>
        </c:ser>
        <c:ser>
          <c:idx val="5"/>
          <c:order val="7"/>
          <c:tx>
            <c:strRef>
              <c:f>'Simulation spectrum H2O and KCl'!$CS$4:$CW$4</c:f>
              <c:strCache>
                <c:ptCount val="1"/>
                <c:pt idx="0">
                  <c:v>Std. : Water (1:3)_5 g_22.3C</c:v>
                </c:pt>
              </c:strCache>
            </c:strRef>
          </c:tx>
          <c:spPr>
            <a:ln>
              <a:noFill/>
            </a:ln>
          </c:spPr>
          <c:marker>
            <c:symbol val="none"/>
          </c:marker>
          <c:dPt>
            <c:idx val="1"/>
            <c:bubble3D val="0"/>
            <c:extLst>
              <c:ext xmlns:c16="http://schemas.microsoft.com/office/drawing/2014/chart" uri="{C3380CC4-5D6E-409C-BE32-E72D297353CC}">
                <c16:uniqueId val="{00000007-9A60-4706-99F0-FE8121FD90CF}"/>
              </c:ext>
            </c:extLst>
          </c:dPt>
          <c:xVal>
            <c:numRef>
              <c:f>'Simulation spectrum H2O and KCl'!$CV$7:$CV$56</c:f>
              <c:numCache>
                <c:formatCode>General</c:formatCode>
                <c:ptCount val="50"/>
                <c:pt idx="0">
                  <c:v>5.9030899869919438</c:v>
                </c:pt>
                <c:pt idx="1">
                  <c:v>5.8239109124113</c:v>
                </c:pt>
                <c:pt idx="2">
                  <c:v>5.7569630370485534</c:v>
                </c:pt>
                <c:pt idx="3">
                  <c:v>5.6020599913279625</c:v>
                </c:pt>
                <c:pt idx="4">
                  <c:v>5.5228744023138034</c:v>
                </c:pt>
                <c:pt idx="5">
                  <c:v>5.4259741609193757</c:v>
                </c:pt>
                <c:pt idx="6">
                  <c:v>5.3010299956639813</c:v>
                </c:pt>
                <c:pt idx="7">
                  <c:v>5.204119982655925</c:v>
                </c:pt>
                <c:pt idx="8">
                  <c:v>5.1106906972737542</c:v>
                </c:pt>
                <c:pt idx="9">
                  <c:v>5</c:v>
                </c:pt>
                <c:pt idx="10">
                  <c:v>4.9030899869919438</c:v>
                </c:pt>
                <c:pt idx="11">
                  <c:v>4.8027190075796815</c:v>
                </c:pt>
                <c:pt idx="12">
                  <c:v>4.7044336600521994</c:v>
                </c:pt>
                <c:pt idx="13">
                  <c:v>4.6020599913279625</c:v>
                </c:pt>
                <c:pt idx="14">
                  <c:v>4.5016890119157003</c:v>
                </c:pt>
                <c:pt idx="15">
                  <c:v>4.4006588497649739</c:v>
                </c:pt>
                <c:pt idx="16">
                  <c:v>4.3010299956639813</c:v>
                </c:pt>
                <c:pt idx="17">
                  <c:v>4.200659016251719</c:v>
                </c:pt>
                <c:pt idx="18">
                  <c:v>4.1009905230699646</c:v>
                </c:pt>
                <c:pt idx="19">
                  <c:v>4</c:v>
                </c:pt>
                <c:pt idx="20">
                  <c:v>3.90049275542937</c:v>
                </c:pt>
                <c:pt idx="21">
                  <c:v>3.800655228145212</c:v>
                </c:pt>
                <c:pt idx="22">
                  <c:v>3.7000543856282389</c:v>
                </c:pt>
                <c:pt idx="23">
                  <c:v>3.6003302305807652</c:v>
                </c:pt>
                <c:pt idx="24">
                  <c:v>3.5003188237463867</c:v>
                </c:pt>
                <c:pt idx="25">
                  <c:v>3.4001233554370809</c:v>
                </c:pt>
                <c:pt idx="26">
                  <c:v>3.3001605369513523</c:v>
                </c:pt>
                <c:pt idx="27">
                  <c:v>3.2001388538573807</c:v>
                </c:pt>
                <c:pt idx="28">
                  <c:v>3.1000257301078626</c:v>
                </c:pt>
                <c:pt idx="29">
                  <c:v>3</c:v>
                </c:pt>
                <c:pt idx="30">
                  <c:v>2.9000611027354806</c:v>
                </c:pt>
                <c:pt idx="31">
                  <c:v>2.8000362418279794</c:v>
                </c:pt>
                <c:pt idx="32">
                  <c:v>2.7000023971422538</c:v>
                </c:pt>
                <c:pt idx="33">
                  <c:v>2.6000249038929866</c:v>
                </c:pt>
                <c:pt idx="34">
                  <c:v>2.5000030680516931</c:v>
                </c:pt>
                <c:pt idx="35">
                  <c:v>2.4000023459279558</c:v>
                </c:pt>
                <c:pt idx="36">
                  <c:v>2.3000082025538129</c:v>
                </c:pt>
                <c:pt idx="37">
                  <c:v>2.2000018654066018</c:v>
                </c:pt>
                <c:pt idx="38">
                  <c:v>2.0999912335446846</c:v>
                </c:pt>
                <c:pt idx="39">
                  <c:v>2</c:v>
                </c:pt>
                <c:pt idx="40">
                  <c:v>1.9000009651534695</c:v>
                </c:pt>
                <c:pt idx="41">
                  <c:v>1.8000018278179688</c:v>
                </c:pt>
                <c:pt idx="42">
                  <c:v>1.700002397142254</c:v>
                </c:pt>
                <c:pt idx="43">
                  <c:v>1.6000030866277404</c:v>
                </c:pt>
                <c:pt idx="44">
                  <c:v>1.5000030680516931</c:v>
                </c:pt>
                <c:pt idx="45">
                  <c:v>1.400002345927956</c:v>
                </c:pt>
                <c:pt idx="46">
                  <c:v>1.3000082025538131</c:v>
                </c:pt>
                <c:pt idx="47">
                  <c:v>1.2000018654066018</c:v>
                </c:pt>
                <c:pt idx="48">
                  <c:v>1.0999912335446844</c:v>
                </c:pt>
                <c:pt idx="49">
                  <c:v>1</c:v>
                </c:pt>
              </c:numCache>
            </c:numRef>
          </c:xVal>
          <c:yVal>
            <c:numRef>
              <c:f>'Simulation spectrum H2O and KCl'!$CW$7:$CW$56</c:f>
              <c:numCache>
                <c:formatCode>General</c:formatCode>
                <c:ptCount val="50"/>
                <c:pt idx="0">
                  <c:v>0.35021799999999997</c:v>
                </c:pt>
                <c:pt idx="1">
                  <c:v>0.373782</c:v>
                </c:pt>
                <c:pt idx="2">
                  <c:v>0.41173199999999999</c:v>
                </c:pt>
                <c:pt idx="3">
                  <c:v>0.55327800000000005</c:v>
                </c:pt>
                <c:pt idx="4">
                  <c:v>0.59493700000000005</c:v>
                </c:pt>
                <c:pt idx="5">
                  <c:v>0.61621199999999998</c:v>
                </c:pt>
                <c:pt idx="6">
                  <c:v>0.60525700000000004</c:v>
                </c:pt>
                <c:pt idx="7">
                  <c:v>0.57333500000000004</c:v>
                </c:pt>
                <c:pt idx="8">
                  <c:v>0.52448899999999998</c:v>
                </c:pt>
                <c:pt idx="9">
                  <c:v>0.45124300000000001</c:v>
                </c:pt>
                <c:pt idx="10">
                  <c:v>0.39270300000000002</c:v>
                </c:pt>
                <c:pt idx="11">
                  <c:v>0.33463399999999999</c:v>
                </c:pt>
                <c:pt idx="12">
                  <c:v>0.28521299999999999</c:v>
                </c:pt>
                <c:pt idx="13">
                  <c:v>0.24069299999999999</c:v>
                </c:pt>
                <c:pt idx="14">
                  <c:v>0.206704</c:v>
                </c:pt>
                <c:pt idx="15">
                  <c:v>0.17971000000000001</c:v>
                </c:pt>
                <c:pt idx="16">
                  <c:v>0.15895400000000001</c:v>
                </c:pt>
                <c:pt idx="17">
                  <c:v>0.143538</c:v>
                </c:pt>
                <c:pt idx="18">
                  <c:v>0.13098199999999999</c:v>
                </c:pt>
                <c:pt idx="19">
                  <c:v>0.120902</c:v>
                </c:pt>
                <c:pt idx="20">
                  <c:v>0.113733</c:v>
                </c:pt>
                <c:pt idx="21">
                  <c:v>0.10864600000000001</c:v>
                </c:pt>
                <c:pt idx="22">
                  <c:v>0.105083</c:v>
                </c:pt>
                <c:pt idx="23">
                  <c:v>0.102629</c:v>
                </c:pt>
                <c:pt idx="24">
                  <c:v>0.100255</c:v>
                </c:pt>
                <c:pt idx="25">
                  <c:v>9.9387799999999998E-2</c:v>
                </c:pt>
                <c:pt idx="26">
                  <c:v>9.9009E-2</c:v>
                </c:pt>
                <c:pt idx="27">
                  <c:v>9.9429600000000007E-2</c:v>
                </c:pt>
                <c:pt idx="28">
                  <c:v>0.10029399999999999</c:v>
                </c:pt>
                <c:pt idx="29">
                  <c:v>0.10248699999999999</c:v>
                </c:pt>
                <c:pt idx="30">
                  <c:v>0.106526</c:v>
                </c:pt>
                <c:pt idx="31">
                  <c:v>0.11104600000000001</c:v>
                </c:pt>
                <c:pt idx="32">
                  <c:v>0.118159</c:v>
                </c:pt>
                <c:pt idx="33">
                  <c:v>0.12566099999999999</c:v>
                </c:pt>
                <c:pt idx="34">
                  <c:v>0.13766400000000001</c:v>
                </c:pt>
                <c:pt idx="35">
                  <c:v>0.14943899999999999</c:v>
                </c:pt>
                <c:pt idx="36">
                  <c:v>0.16022600000000001</c:v>
                </c:pt>
                <c:pt idx="37">
                  <c:v>0.17158100000000001</c:v>
                </c:pt>
                <c:pt idx="38">
                  <c:v>0.182312</c:v>
                </c:pt>
                <c:pt idx="39">
                  <c:v>0.19464600000000001</c:v>
                </c:pt>
                <c:pt idx="40">
                  <c:v>0.20802699999999999</c:v>
                </c:pt>
                <c:pt idx="41">
                  <c:v>0.22161500000000001</c:v>
                </c:pt>
                <c:pt idx="42">
                  <c:v>0.23411799999999999</c:v>
                </c:pt>
                <c:pt idx="43">
                  <c:v>0.25639499999999998</c:v>
                </c:pt>
                <c:pt idx="44">
                  <c:v>0.27567599999999998</c:v>
                </c:pt>
                <c:pt idx="45">
                  <c:v>0.29801299999999997</c:v>
                </c:pt>
                <c:pt idx="46">
                  <c:v>0.32242399999999999</c:v>
                </c:pt>
                <c:pt idx="47">
                  <c:v>0.35086499999999998</c:v>
                </c:pt>
                <c:pt idx="48">
                  <c:v>0.38221300000000002</c:v>
                </c:pt>
                <c:pt idx="49">
                  <c:v>0.41669099999999998</c:v>
                </c:pt>
              </c:numCache>
            </c:numRef>
          </c:yVal>
          <c:smooth val="1"/>
          <c:extLst>
            <c:ext xmlns:c16="http://schemas.microsoft.com/office/drawing/2014/chart" uri="{C3380CC4-5D6E-409C-BE32-E72D297353CC}">
              <c16:uniqueId val="{00000008-9A60-4706-99F0-FE8121FD90CF}"/>
            </c:ext>
          </c:extLst>
        </c:ser>
        <c:ser>
          <c:idx val="7"/>
          <c:order val="8"/>
          <c:tx>
            <c:strRef>
              <c:f>'Simulation spectrum H2O and KCl'!$CZ$1</c:f>
              <c:strCache>
                <c:ptCount val="1"/>
                <c:pt idx="0">
                  <c:v>Simulate-Std. : Water (1:0)_ 5 g_17C</c:v>
                </c:pt>
              </c:strCache>
            </c:strRef>
          </c:tx>
          <c:spPr>
            <a:ln>
              <a:noFill/>
            </a:ln>
          </c:spPr>
          <c:marker>
            <c:symbol val="none"/>
          </c:marker>
          <c:xVal>
            <c:numRef>
              <c:f>'Simulation spectrum H2O and KCl'!$DC$6:$DC$156</c:f>
              <c:numCache>
                <c:formatCode>0.00</c:formatCode>
                <c:ptCount val="151"/>
                <c:pt idx="0">
                  <c:v>-2</c:v>
                </c:pt>
                <c:pt idx="1">
                  <c:v>-1.8859060070440588</c:v>
                </c:pt>
                <c:pt idx="2">
                  <c:v>-1.7718119636013454</c:v>
                </c:pt>
                <c:pt idx="3">
                  <c:v>-1.6577180928842186</c:v>
                </c:pt>
                <c:pt idx="4">
                  <c:v>-1.543624096653984</c:v>
                </c:pt>
                <c:pt idx="5">
                  <c:v>-1.4295301491565924</c:v>
                </c:pt>
                <c:pt idx="6">
                  <c:v>-1.3154362134564139</c:v>
                </c:pt>
                <c:pt idx="7">
                  <c:v>-1.2013423119986126</c:v>
                </c:pt>
                <c:pt idx="8">
                  <c:v>-1.0872483421910792</c:v>
                </c:pt>
                <c:pt idx="9">
                  <c:v>-0.97315430293903715</c:v>
                </c:pt>
                <c:pt idx="10">
                  <c:v>-0.85906039098395348</c:v>
                </c:pt>
                <c:pt idx="11">
                  <c:v>-0.74496642257287626</c:v>
                </c:pt>
                <c:pt idx="12">
                  <c:v>-0.6308724952402972</c:v>
                </c:pt>
                <c:pt idx="13">
                  <c:v>-0.51677854872293694</c:v>
                </c:pt>
                <c:pt idx="14">
                  <c:v>-0.40268454903129902</c:v>
                </c:pt>
                <c:pt idx="15">
                  <c:v>-0.28859056443909376</c:v>
                </c:pt>
                <c:pt idx="16">
                  <c:v>-0.17449663791611422</c:v>
                </c:pt>
                <c:pt idx="17">
                  <c:v>-6.0402681229221149E-2</c:v>
                </c:pt>
                <c:pt idx="18">
                  <c:v>5.3691403630306771E-2</c:v>
                </c:pt>
                <c:pt idx="19">
                  <c:v>0.16778535237842243</c:v>
                </c:pt>
                <c:pt idx="20">
                  <c:v>0.28187930338849443</c:v>
                </c:pt>
                <c:pt idx="21">
                  <c:v>0.39597307131436482</c:v>
                </c:pt>
                <c:pt idx="22">
                  <c:v>0.51006715752460996</c:v>
                </c:pt>
                <c:pt idx="23">
                  <c:v>0.62416107483581429</c:v>
                </c:pt>
                <c:pt idx="24">
                  <c:v>0.73825504549713794</c:v>
                </c:pt>
                <c:pt idx="25">
                  <c:v>0.85234901458268109</c:v>
                </c:pt>
                <c:pt idx="26">
                  <c:v>0.96644295819461212</c:v>
                </c:pt>
                <c:pt idx="27">
                  <c:v>1.0805370217012242</c:v>
                </c:pt>
                <c:pt idx="28">
                  <c:v>1.1946308781194539</c:v>
                </c:pt>
                <c:pt idx="29">
                  <c:v>1.3087248701324603</c:v>
                </c:pt>
                <c:pt idx="30">
                  <c:v>1.4228187442942002</c:v>
                </c:pt>
                <c:pt idx="31">
                  <c:v>1.536912803458204</c:v>
                </c:pt>
                <c:pt idx="32">
                  <c:v>1.6510066890911275</c:v>
                </c:pt>
                <c:pt idx="33">
                  <c:v>1.7651006956149347</c:v>
                </c:pt>
                <c:pt idx="34">
                  <c:v>1.8791946028627042</c:v>
                </c:pt>
                <c:pt idx="35">
                  <c:v>1.9932885893716563</c:v>
                </c:pt>
                <c:pt idx="36">
                  <c:v>2.1073826352344378</c:v>
                </c:pt>
                <c:pt idx="37">
                  <c:v>2.2214765735373763</c:v>
                </c:pt>
                <c:pt idx="38">
                  <c:v>2.335570421540937</c:v>
                </c:pt>
                <c:pt idx="39">
                  <c:v>2.4496644194299857</c:v>
                </c:pt>
                <c:pt idx="40">
                  <c:v>2.5637584231882125</c:v>
                </c:pt>
                <c:pt idx="41">
                  <c:v>2.6778523145221258</c:v>
                </c:pt>
                <c:pt idx="42">
                  <c:v>2.7919463093579671</c:v>
                </c:pt>
                <c:pt idx="43">
                  <c:v>2.9060402573508957</c:v>
                </c:pt>
                <c:pt idx="44">
                  <c:v>3.0201341303373628</c:v>
                </c:pt>
                <c:pt idx="45">
                  <c:v>3.1342281230216629</c:v>
                </c:pt>
                <c:pt idx="46">
                  <c:v>3.2483220340525572</c:v>
                </c:pt>
                <c:pt idx="47">
                  <c:v>3.3624161191363675</c:v>
                </c:pt>
                <c:pt idx="48">
                  <c:v>3.476510062042157</c:v>
                </c:pt>
                <c:pt idx="49">
                  <c:v>3.5906040107164876</c:v>
                </c:pt>
                <c:pt idx="50">
                  <c:v>3.7046980177678455</c:v>
                </c:pt>
                <c:pt idx="51">
                  <c:v>3.8187919554376735</c:v>
                </c:pt>
                <c:pt idx="52">
                  <c:v>3.9328858951476127</c:v>
                </c:pt>
                <c:pt idx="53">
                  <c:v>4.04697991440199</c:v>
                </c:pt>
                <c:pt idx="54">
                  <c:v>4.1610737804001738</c:v>
                </c:pt>
                <c:pt idx="55">
                  <c:v>4.2751677947627345</c:v>
                </c:pt>
                <c:pt idx="56">
                  <c:v>4.3892617958661946</c:v>
                </c:pt>
                <c:pt idx="57">
                  <c:v>4.5033557624467226</c:v>
                </c:pt>
                <c:pt idx="58">
                  <c:v>4.617449613935853</c:v>
                </c:pt>
                <c:pt idx="59">
                  <c:v>4.7315436413379883</c:v>
                </c:pt>
                <c:pt idx="60">
                  <c:v>4.8456375947949386</c:v>
                </c:pt>
                <c:pt idx="61">
                  <c:v>4.9597315627541798</c:v>
                </c:pt>
                <c:pt idx="62">
                  <c:v>5.0738253531874244</c:v>
                </c:pt>
                <c:pt idx="63">
                  <c:v>5.1879195809283933</c:v>
                </c:pt>
                <c:pt idx="64">
                  <c:v>5.3020134269557877</c:v>
                </c:pt>
                <c:pt idx="65">
                  <c:v>5.416107379122205</c:v>
                </c:pt>
                <c:pt idx="66">
                  <c:v>5.530201363635955</c:v>
                </c:pt>
                <c:pt idx="67">
                  <c:v>5.6442952781898663</c:v>
                </c:pt>
                <c:pt idx="68">
                  <c:v>5.7583892897963684</c:v>
                </c:pt>
                <c:pt idx="69">
                  <c:v>5.8724832404187977</c:v>
                </c:pt>
                <c:pt idx="70">
                  <c:v>5.9865771984113163</c:v>
                </c:pt>
                <c:pt idx="71">
                  <c:v>6.1006710005181741</c:v>
                </c:pt>
                <c:pt idx="72">
                  <c:v>6.2147651912537887</c:v>
                </c:pt>
                <c:pt idx="73">
                  <c:v>6.3288591015092761</c:v>
                </c:pt>
                <c:pt idx="74">
                  <c:v>6.4429530018744048</c:v>
                </c:pt>
                <c:pt idx="75">
                  <c:v>6.5570470391464442</c:v>
                </c:pt>
                <c:pt idx="76">
                  <c:v>6.6711408945045525</c:v>
                </c:pt>
                <c:pt idx="77">
                  <c:v>6.7852349206161566</c:v>
                </c:pt>
                <c:pt idx="78">
                  <c:v>6.8993288807814848</c:v>
                </c:pt>
                <c:pt idx="79">
                  <c:v>7.0134229163223223</c:v>
                </c:pt>
                <c:pt idx="80">
                  <c:v>7.1275168584783826</c:v>
                </c:pt>
                <c:pt idx="81">
                  <c:v>7.241610723537601</c:v>
                </c:pt>
                <c:pt idx="82">
                  <c:v>7.3557047049373585</c:v>
                </c:pt>
                <c:pt idx="83">
                  <c:v>7.4697986076108398</c:v>
                </c:pt>
                <c:pt idx="84">
                  <c:v>7.5838926369880353</c:v>
                </c:pt>
                <c:pt idx="85">
                  <c:v>7.6979866045302998</c:v>
                </c:pt>
                <c:pt idx="86">
                  <c:v>7.812080517178936</c:v>
                </c:pt>
                <c:pt idx="87">
                  <c:v>7.9261745109741</c:v>
                </c:pt>
                <c:pt idx="88">
                  <c:v>8.0402683824720764</c:v>
                </c:pt>
                <c:pt idx="89">
                  <c:v>8.154362491898743</c:v>
                </c:pt>
                <c:pt idx="90">
                  <c:v>8.2684562775010502</c:v>
                </c:pt>
                <c:pt idx="91">
                  <c:v>8.3825503025877453</c:v>
                </c:pt>
                <c:pt idx="92">
                  <c:v>8.4966443584593687</c:v>
                </c:pt>
                <c:pt idx="93">
                  <c:v>8.6107382864916655</c:v>
                </c:pt>
                <c:pt idx="94">
                  <c:v>8.7248322294421463</c:v>
                </c:pt>
                <c:pt idx="95">
                  <c:v>8.8389261868996218</c:v>
                </c:pt>
                <c:pt idx="96">
                  <c:v>8.953020133764392</c:v>
                </c:pt>
                <c:pt idx="97">
                  <c:v>9.0671140228459421</c:v>
                </c:pt>
                <c:pt idx="98">
                  <c:v>9.1812079673540552</c:v>
                </c:pt>
                <c:pt idx="99">
                  <c:v>9.2953020444876131</c:v>
                </c:pt>
                <c:pt idx="100">
                  <c:v>9.4093959221293328</c:v>
                </c:pt>
                <c:pt idx="101">
                  <c:v>9.5234899753014339</c:v>
                </c:pt>
                <c:pt idx="102">
                  <c:v>9.6375838831553171</c:v>
                </c:pt>
                <c:pt idx="103">
                  <c:v>9.751677871157538</c:v>
                </c:pt>
                <c:pt idx="104">
                  <c:v>9.865771788590715</c:v>
                </c:pt>
                <c:pt idx="105">
                  <c:v>9.9798657853096113</c:v>
                </c:pt>
                <c:pt idx="106">
                  <c:v>10.093959666827665</c:v>
                </c:pt>
                <c:pt idx="107">
                  <c:v>10.208053650856748</c:v>
                </c:pt>
                <c:pt idx="108">
                  <c:v>10.322147733652422</c:v>
                </c:pt>
                <c:pt idx="109">
                  <c:v>10.436241544658708</c:v>
                </c:pt>
                <c:pt idx="110">
                  <c:v>10.550335628892309</c:v>
                </c:pt>
                <c:pt idx="111">
                  <c:v>10.664429570541918</c:v>
                </c:pt>
                <c:pt idx="112">
                  <c:v>10.778523498323372</c:v>
                </c:pt>
                <c:pt idx="113">
                  <c:v>10.892617445655681</c:v>
                </c:pt>
                <c:pt idx="114">
                  <c:v>11.00671157384695</c:v>
                </c:pt>
                <c:pt idx="115">
                  <c:v>11.120805493185157</c:v>
                </c:pt>
                <c:pt idx="116">
                  <c:v>11.234899274367498</c:v>
                </c:pt>
                <c:pt idx="117">
                  <c:v>11.348993345681787</c:v>
                </c:pt>
                <c:pt idx="118">
                  <c:v>11.4630872301409</c:v>
                </c:pt>
                <c:pt idx="119">
                  <c:v>11.577181248701065</c:v>
                </c:pt>
                <c:pt idx="120">
                  <c:v>11.691275156658296</c:v>
                </c:pt>
                <c:pt idx="121">
                  <c:v>11.805369122577154</c:v>
                </c:pt>
                <c:pt idx="122">
                  <c:v>11.919463083331667</c:v>
                </c:pt>
                <c:pt idx="123">
                  <c:v>12.033557240311621</c:v>
                </c:pt>
                <c:pt idx="124">
                  <c:v>12.147650976777204</c:v>
                </c:pt>
                <c:pt idx="125">
                  <c:v>12.261744965450166</c:v>
                </c:pt>
                <c:pt idx="126">
                  <c:v>12.375838942105709</c:v>
                </c:pt>
                <c:pt idx="127">
                  <c:v>12.489932898867048</c:v>
                </c:pt>
                <c:pt idx="128">
                  <c:v>12.604026793692471</c:v>
                </c:pt>
                <c:pt idx="129">
                  <c:v>12.718120787616167</c:v>
                </c:pt>
                <c:pt idx="130">
                  <c:v>12.832214770208127</c:v>
                </c:pt>
                <c:pt idx="131">
                  <c:v>12.946308737432165</c:v>
                </c:pt>
                <c:pt idx="132">
                  <c:v>13.060402797555678</c:v>
                </c:pt>
                <c:pt idx="133">
                  <c:v>13.174496500565251</c:v>
                </c:pt>
                <c:pt idx="134">
                  <c:v>13.288590578344985</c:v>
                </c:pt>
                <c:pt idx="135">
                  <c:v>13.402684634761803</c:v>
                </c:pt>
                <c:pt idx="136">
                  <c:v>13.516778563586231</c:v>
                </c:pt>
                <c:pt idx="137">
                  <c:v>13.630872519472886</c:v>
                </c:pt>
                <c:pt idx="138">
                  <c:v>13.744966438777706</c:v>
                </c:pt>
                <c:pt idx="139">
                  <c:v>13.859060381599805</c:v>
                </c:pt>
                <c:pt idx="140">
                  <c:v>13.973154372474355</c:v>
                </c:pt>
                <c:pt idx="141">
                  <c:v>14.087248157292857</c:v>
                </c:pt>
                <c:pt idx="142">
                  <c:v>14.201342219472076</c:v>
                </c:pt>
                <c:pt idx="143">
                  <c:v>14.315436275583451</c:v>
                </c:pt>
                <c:pt idx="144">
                  <c:v>14.429530232573697</c:v>
                </c:pt>
                <c:pt idx="145">
                  <c:v>14.543624216850393</c:v>
                </c:pt>
                <c:pt idx="146">
                  <c:v>14.657718077264208</c:v>
                </c:pt>
                <c:pt idx="147">
                  <c:v>14.771812065480782</c:v>
                </c:pt>
                <c:pt idx="148">
                  <c:v>14.885906064722315</c:v>
                </c:pt>
                <c:pt idx="149">
                  <c:v>15</c:v>
                </c:pt>
              </c:numCache>
            </c:numRef>
          </c:xVal>
          <c:yVal>
            <c:numRef>
              <c:f>'Simulation spectrum H2O and KCl'!$DE$6:$DE$156</c:f>
              <c:numCache>
                <c:formatCode>0.00</c:formatCode>
                <c:ptCount val="151"/>
                <c:pt idx="0">
                  <c:v>2.1127039999999999</c:v>
                </c:pt>
                <c:pt idx="1">
                  <c:v>1.9664869999999999</c:v>
                </c:pt>
                <c:pt idx="2">
                  <c:v>1.830389</c:v>
                </c:pt>
                <c:pt idx="3">
                  <c:v>1.7037100000000001</c:v>
                </c:pt>
                <c:pt idx="4">
                  <c:v>1.585799</c:v>
                </c:pt>
                <c:pt idx="5">
                  <c:v>1.476048</c:v>
                </c:pt>
                <c:pt idx="6">
                  <c:v>1.373893</c:v>
                </c:pt>
                <c:pt idx="7">
                  <c:v>1.2788079999999999</c:v>
                </c:pt>
                <c:pt idx="8">
                  <c:v>1.1903030000000001</c:v>
                </c:pt>
                <c:pt idx="9">
                  <c:v>1.1079240000000001</c:v>
                </c:pt>
                <c:pt idx="10">
                  <c:v>1.0312459999999999</c:v>
                </c:pt>
                <c:pt idx="11">
                  <c:v>0.95987520000000004</c:v>
                </c:pt>
                <c:pt idx="12">
                  <c:v>0.8934437999999999</c:v>
                </c:pt>
                <c:pt idx="13">
                  <c:v>0.83161000000000007</c:v>
                </c:pt>
                <c:pt idx="14">
                  <c:v>0.77405570000000001</c:v>
                </c:pt>
                <c:pt idx="15">
                  <c:v>0.72048469999999998</c:v>
                </c:pt>
                <c:pt idx="16">
                  <c:v>0.67062140000000003</c:v>
                </c:pt>
                <c:pt idx="17">
                  <c:v>0.62420909999999996</c:v>
                </c:pt>
                <c:pt idx="18">
                  <c:v>0.5810092</c:v>
                </c:pt>
                <c:pt idx="19">
                  <c:v>0.54079920000000004</c:v>
                </c:pt>
                <c:pt idx="20">
                  <c:v>0.50337229999999999</c:v>
                </c:pt>
                <c:pt idx="21">
                  <c:v>0.46853590000000001</c:v>
                </c:pt>
                <c:pt idx="22">
                  <c:v>0.43611090000000002</c:v>
                </c:pt>
                <c:pt idx="23">
                  <c:v>0.40593039999999997</c:v>
                </c:pt>
                <c:pt idx="24">
                  <c:v>0.37783919999999999</c:v>
                </c:pt>
                <c:pt idx="25">
                  <c:v>0.35169289999999997</c:v>
                </c:pt>
                <c:pt idx="26">
                  <c:v>0.32735700000000001</c:v>
                </c:pt>
                <c:pt idx="27">
                  <c:v>0.30470650000000005</c:v>
                </c:pt>
                <c:pt idx="28">
                  <c:v>0.28362519999999997</c:v>
                </c:pt>
                <c:pt idx="29">
                  <c:v>0.26400470000000004</c:v>
                </c:pt>
                <c:pt idx="30">
                  <c:v>0.24574460000000001</c:v>
                </c:pt>
                <c:pt idx="31">
                  <c:v>0.22875140000000002</c:v>
                </c:pt>
                <c:pt idx="32">
                  <c:v>0.21293819999999999</c:v>
                </c:pt>
                <c:pt idx="33">
                  <c:v>0.1982246</c:v>
                </c:pt>
                <c:pt idx="34">
                  <c:v>0.1845358</c:v>
                </c:pt>
                <c:pt idx="35">
                  <c:v>0.17180289999999998</c:v>
                </c:pt>
                <c:pt idx="36">
                  <c:v>0.15996199999999999</c:v>
                </c:pt>
                <c:pt idx="37">
                  <c:v>0.1489547</c:v>
                </c:pt>
                <c:pt idx="38">
                  <c:v>0.13872719999999999</c:v>
                </c:pt>
                <c:pt idx="39">
                  <c:v>0.1292307</c:v>
                </c:pt>
                <c:pt idx="40">
                  <c:v>0.12042140000000001</c:v>
                </c:pt>
                <c:pt idx="41">
                  <c:v>0.1122604</c:v>
                </c:pt>
                <c:pt idx="42">
                  <c:v>0.10471409999999999</c:v>
                </c:pt>
                <c:pt idx="43">
                  <c:v>9.7754540000000001E-2</c:v>
                </c:pt>
                <c:pt idx="44">
                  <c:v>9.135981E-2</c:v>
                </c:pt>
                <c:pt idx="45">
                  <c:v>8.5515220000000003E-2</c:v>
                </c:pt>
                <c:pt idx="46">
                  <c:v>8.0214210000000008E-2</c:v>
                </c:pt>
                <c:pt idx="47">
                  <c:v>7.5459969999999987E-2</c:v>
                </c:pt>
                <c:pt idx="48">
                  <c:v>7.126753999999999E-2</c:v>
                </c:pt>
                <c:pt idx="49">
                  <c:v>6.7666519999999994E-2</c:v>
                </c:pt>
                <c:pt idx="50">
                  <c:v>6.4704730000000002E-2</c:v>
                </c:pt>
                <c:pt idx="51">
                  <c:v>6.2452909999999993E-2</c:v>
                </c:pt>
                <c:pt idx="52">
                  <c:v>6.1010870000000002E-2</c:v>
                </c:pt>
                <c:pt idx="53">
                  <c:v>6.0515489999999998E-2</c:v>
                </c:pt>
                <c:pt idx="54">
                  <c:v>6.1150919999999998E-2</c:v>
                </c:pt>
                <c:pt idx="55">
                  <c:v>6.3161620000000002E-2</c:v>
                </c:pt>
                <c:pt idx="56">
                  <c:v>6.6868700000000003E-2</c:v>
                </c:pt>
                <c:pt idx="57">
                  <c:v>7.2689759999999992E-2</c:v>
                </c:pt>
                <c:pt idx="58">
                  <c:v>8.1161650000000002E-2</c:v>
                </c:pt>
                <c:pt idx="59">
                  <c:v>9.2963840000000006E-2</c:v>
                </c:pt>
                <c:pt idx="60">
                  <c:v>0.10893509999999999</c:v>
                </c:pt>
                <c:pt idx="61">
                  <c:v>0.13006700000000002</c:v>
                </c:pt>
                <c:pt idx="62">
                  <c:v>0.15743850000000001</c:v>
                </c:pt>
                <c:pt idx="63">
                  <c:v>0.1920222</c:v>
                </c:pt>
                <c:pt idx="64">
                  <c:v>0.23424600000000001</c:v>
                </c:pt>
                <c:pt idx="65">
                  <c:v>0.28317350000000002</c:v>
                </c:pt>
                <c:pt idx="66">
                  <c:v>0.33529930000000002</c:v>
                </c:pt>
                <c:pt idx="67">
                  <c:v>0.38348679999999996</c:v>
                </c:pt>
                <c:pt idx="68">
                  <c:v>0.41749579999999997</c:v>
                </c:pt>
                <c:pt idx="69">
                  <c:v>0.4276141</c:v>
                </c:pt>
                <c:pt idx="70">
                  <c:v>0.41014780000000001</c:v>
                </c:pt>
                <c:pt idx="71">
                  <c:v>0.3699559</c:v>
                </c:pt>
                <c:pt idx="72">
                  <c:v>0.31725310000000001</c:v>
                </c:pt>
                <c:pt idx="73">
                  <c:v>0.26208809999999999</c:v>
                </c:pt>
                <c:pt idx="74">
                  <c:v>0.21110129999999999</c:v>
                </c:pt>
                <c:pt idx="75">
                  <c:v>0.167325</c:v>
                </c:pt>
                <c:pt idx="76">
                  <c:v>0.1313627</c:v>
                </c:pt>
                <c:pt idx="77">
                  <c:v>0.10258669999999999</c:v>
                </c:pt>
                <c:pt idx="78">
                  <c:v>7.9915059999999996E-2</c:v>
                </c:pt>
                <c:pt idx="79">
                  <c:v>6.2212540000000004E-2</c:v>
                </c:pt>
                <c:pt idx="80">
                  <c:v>4.8459469999999998E-2</c:v>
                </c:pt>
                <c:pt idx="81">
                  <c:v>3.7802950000000002E-2</c:v>
                </c:pt>
                <c:pt idx="82">
                  <c:v>2.9555410000000001E-2</c:v>
                </c:pt>
                <c:pt idx="83">
                  <c:v>2.3173639999999999E-2</c:v>
                </c:pt>
                <c:pt idx="84">
                  <c:v>1.8233449999999998E-2</c:v>
                </c:pt>
                <c:pt idx="85">
                  <c:v>1.4405680000000001E-2</c:v>
                </c:pt>
                <c:pt idx="86">
                  <c:v>1.1435909999999999E-2</c:v>
                </c:pt>
                <c:pt idx="87">
                  <c:v>9.1278820000000004E-3</c:v>
                </c:pt>
                <c:pt idx="88">
                  <c:v>7.3303780000000002E-3</c:v>
                </c:pt>
                <c:pt idx="89">
                  <c:v>5.9269560000000006E-3</c:v>
                </c:pt>
                <c:pt idx="90">
                  <c:v>4.8279619999999999E-3</c:v>
                </c:pt>
                <c:pt idx="91">
                  <c:v>3.9643710000000004E-3</c:v>
                </c:pt>
                <c:pt idx="92">
                  <c:v>3.2830239999999998E-3</c:v>
                </c:pt>
                <c:pt idx="93">
                  <c:v>2.7429730000000001E-3</c:v>
                </c:pt>
                <c:pt idx="94">
                  <c:v>2.3126599999999998E-3</c:v>
                </c:pt>
                <c:pt idx="95">
                  <c:v>1.9677499999999999E-3</c:v>
                </c:pt>
                <c:pt idx="96">
                  <c:v>1.6894659999999999E-3</c:v>
                </c:pt>
                <c:pt idx="97">
                  <c:v>1.4633059999999999E-3</c:v>
                </c:pt>
                <c:pt idx="98">
                  <c:v>1.2780619999999999E-3</c:v>
                </c:pt>
                <c:pt idx="99">
                  <c:v>1.1250589999999999E-3</c:v>
                </c:pt>
                <c:pt idx="100">
                  <c:v>9.9757380000000014E-4</c:v>
                </c:pt>
                <c:pt idx="101">
                  <c:v>8.903877000000001E-4</c:v>
                </c:pt>
                <c:pt idx="102">
                  <c:v>7.994419E-4</c:v>
                </c:pt>
                <c:pt idx="103">
                  <c:v>7.2157229999999996E-4</c:v>
                </c:pt>
                <c:pt idx="104">
                  <c:v>6.5430540000000002E-4</c:v>
                </c:pt>
                <c:pt idx="105">
                  <c:v>5.9570179999999997E-4</c:v>
                </c:pt>
                <c:pt idx="106">
                  <c:v>5.4423519999999997E-4</c:v>
                </c:pt>
                <c:pt idx="107">
                  <c:v>4.9869900000000002E-4</c:v>
                </c:pt>
                <c:pt idx="108">
                  <c:v>4.5813499999999998E-4</c:v>
                </c:pt>
                <c:pt idx="109">
                  <c:v>4.2177810000000002E-4</c:v>
                </c:pt>
                <c:pt idx="110">
                  <c:v>3.8901340000000004E-4</c:v>
                </c:pt>
                <c:pt idx="111">
                  <c:v>3.5934340000000001E-4</c:v>
                </c:pt>
                <c:pt idx="112">
                  <c:v>3.3236260000000004E-4</c:v>
                </c:pt>
                <c:pt idx="113">
                  <c:v>3.0773789999999997E-4</c:v>
                </c:pt>
                <c:pt idx="114">
                  <c:v>2.8519299999999999E-4</c:v>
                </c:pt>
                <c:pt idx="115">
                  <c:v>2.644972E-4</c:v>
                </c:pt>
                <c:pt idx="116">
                  <c:v>2.4545559999999999E-4</c:v>
                </c:pt>
                <c:pt idx="117">
                  <c:v>2.2790250000000002E-4</c:v>
                </c:pt>
                <c:pt idx="118">
                  <c:v>2.1169519999999999E-4</c:v>
                </c:pt>
                <c:pt idx="119">
                  <c:v>1.9671040000000001E-4</c:v>
                </c:pt>
                <c:pt idx="120">
                  <c:v>1.8284010000000001E-4</c:v>
                </c:pt>
                <c:pt idx="121">
                  <c:v>1.6998919999999999E-4</c:v>
                </c:pt>
                <c:pt idx="122">
                  <c:v>1.580734E-4</c:v>
                </c:pt>
                <c:pt idx="123">
                  <c:v>1.4701739999999999E-4</c:v>
                </c:pt>
                <c:pt idx="124">
                  <c:v>1.367536E-4</c:v>
                </c:pt>
                <c:pt idx="125">
                  <c:v>1.2722069999999999E-4</c:v>
                </c:pt>
                <c:pt idx="126">
                  <c:v>1.1836360000000001E-4</c:v>
                </c:pt>
                <c:pt idx="127">
                  <c:v>1.101317E-4</c:v>
                </c:pt>
                <c:pt idx="128">
                  <c:v>1.0247879999999999E-4</c:v>
                </c:pt>
                <c:pt idx="129">
                  <c:v>9.5362819999999989E-5</c:v>
                </c:pt>
                <c:pt idx="130">
                  <c:v>8.8744829999999993E-5</c:v>
                </c:pt>
                <c:pt idx="131">
                  <c:v>8.2589099999999998E-5</c:v>
                </c:pt>
                <c:pt idx="132">
                  <c:v>7.6862650000000002E-5</c:v>
                </c:pt>
                <c:pt idx="133">
                  <c:v>7.1535009999999999E-5</c:v>
                </c:pt>
                <c:pt idx="134">
                  <c:v>6.6577990000000011E-5</c:v>
                </c:pt>
                <c:pt idx="135">
                  <c:v>6.1965509999999989E-5</c:v>
                </c:pt>
                <c:pt idx="136">
                  <c:v>5.7673370000000007E-5</c:v>
                </c:pt>
                <c:pt idx="137">
                  <c:v>5.3679140000000002E-5</c:v>
                </c:pt>
                <c:pt idx="138">
                  <c:v>4.9962E-5</c:v>
                </c:pt>
                <c:pt idx="139">
                  <c:v>4.6502619999999999E-5</c:v>
                </c:pt>
                <c:pt idx="140">
                  <c:v>4.3283040000000002E-5</c:v>
                </c:pt>
                <c:pt idx="141">
                  <c:v>4.028658E-5</c:v>
                </c:pt>
                <c:pt idx="142">
                  <c:v>3.749772E-5</c:v>
                </c:pt>
                <c:pt idx="143">
                  <c:v>3.4902040000000002E-5</c:v>
                </c:pt>
                <c:pt idx="144">
                  <c:v>3.2486129999999996E-5</c:v>
                </c:pt>
                <c:pt idx="145">
                  <c:v>3.0237530000000002E-5</c:v>
                </c:pt>
                <c:pt idx="146">
                  <c:v>2.8144610000000002E-5</c:v>
                </c:pt>
                <c:pt idx="147">
                  <c:v>2.619661E-5</c:v>
                </c:pt>
                <c:pt idx="148">
                  <c:v>2.4383460000000002E-5</c:v>
                </c:pt>
                <c:pt idx="149">
                  <c:v>2.2695829999999999E-5</c:v>
                </c:pt>
              </c:numCache>
            </c:numRef>
          </c:yVal>
          <c:smooth val="1"/>
          <c:extLst>
            <c:ext xmlns:c16="http://schemas.microsoft.com/office/drawing/2014/chart" uri="{C3380CC4-5D6E-409C-BE32-E72D297353CC}">
              <c16:uniqueId val="{00000009-9A60-4706-99F0-FE8121FD90CF}"/>
            </c:ext>
          </c:extLst>
        </c:ser>
        <c:ser>
          <c:idx val="8"/>
          <c:order val="9"/>
          <c:tx>
            <c:strRef>
              <c:f>'Simulation spectrum H2O and KCl'!$DH$1</c:f>
              <c:strCache>
                <c:ptCount val="1"/>
                <c:pt idx="0">
                  <c:v>Simulate-Std. : Water (1:3)_5 g_22.3C</c:v>
                </c:pt>
              </c:strCache>
            </c:strRef>
          </c:tx>
          <c:spPr>
            <a:ln>
              <a:noFill/>
            </a:ln>
          </c:spPr>
          <c:marker>
            <c:symbol val="none"/>
          </c:marker>
          <c:xVal>
            <c:numRef>
              <c:f>'Simulation spectrum H2O and KCl'!$DK$6:$DK$156</c:f>
              <c:numCache>
                <c:formatCode>0.00</c:formatCode>
                <c:ptCount val="151"/>
                <c:pt idx="0">
                  <c:v>-2</c:v>
                </c:pt>
                <c:pt idx="1">
                  <c:v>-1.8859060070440588</c:v>
                </c:pt>
                <c:pt idx="2">
                  <c:v>-1.7718119636013454</c:v>
                </c:pt>
                <c:pt idx="3">
                  <c:v>-1.6577180928842186</c:v>
                </c:pt>
                <c:pt idx="4">
                  <c:v>-1.543624096653984</c:v>
                </c:pt>
                <c:pt idx="5">
                  <c:v>-1.4295301491565924</c:v>
                </c:pt>
                <c:pt idx="6">
                  <c:v>-1.3154362134564139</c:v>
                </c:pt>
                <c:pt idx="7">
                  <c:v>-1.2013423119986126</c:v>
                </c:pt>
                <c:pt idx="8">
                  <c:v>-1.0872483421910792</c:v>
                </c:pt>
                <c:pt idx="9">
                  <c:v>-0.97315430293903715</c:v>
                </c:pt>
                <c:pt idx="10">
                  <c:v>-0.85906039098395348</c:v>
                </c:pt>
                <c:pt idx="11">
                  <c:v>-0.74496642257287626</c:v>
                </c:pt>
                <c:pt idx="12">
                  <c:v>-0.6308724952402972</c:v>
                </c:pt>
                <c:pt idx="13">
                  <c:v>-0.51677854872293694</c:v>
                </c:pt>
                <c:pt idx="14">
                  <c:v>-0.40268454903129902</c:v>
                </c:pt>
                <c:pt idx="15">
                  <c:v>-0.28859056443909376</c:v>
                </c:pt>
                <c:pt idx="16">
                  <c:v>-0.17449663791611422</c:v>
                </c:pt>
                <c:pt idx="17">
                  <c:v>-6.0402681229221149E-2</c:v>
                </c:pt>
                <c:pt idx="18">
                  <c:v>5.3691403630306771E-2</c:v>
                </c:pt>
                <c:pt idx="19">
                  <c:v>0.16778535237842243</c:v>
                </c:pt>
                <c:pt idx="20">
                  <c:v>0.28187930338849443</c:v>
                </c:pt>
                <c:pt idx="21">
                  <c:v>0.39597307131436482</c:v>
                </c:pt>
                <c:pt idx="22">
                  <c:v>0.51006715752460996</c:v>
                </c:pt>
                <c:pt idx="23">
                  <c:v>0.62416107483581429</c:v>
                </c:pt>
                <c:pt idx="24">
                  <c:v>0.73825504549713794</c:v>
                </c:pt>
                <c:pt idx="25">
                  <c:v>0.85234901458268109</c:v>
                </c:pt>
                <c:pt idx="26">
                  <c:v>0.96644295819461212</c:v>
                </c:pt>
                <c:pt idx="27">
                  <c:v>1.0805370217012242</c:v>
                </c:pt>
                <c:pt idx="28">
                  <c:v>1.1946308781194539</c:v>
                </c:pt>
                <c:pt idx="29">
                  <c:v>1.3087248701324603</c:v>
                </c:pt>
                <c:pt idx="30">
                  <c:v>1.4228187442942002</c:v>
                </c:pt>
                <c:pt idx="31">
                  <c:v>1.536912803458204</c:v>
                </c:pt>
                <c:pt idx="32">
                  <c:v>1.6510066890911275</c:v>
                </c:pt>
                <c:pt idx="33">
                  <c:v>1.7651006956149347</c:v>
                </c:pt>
                <c:pt idx="34">
                  <c:v>1.8791946028627042</c:v>
                </c:pt>
                <c:pt idx="35">
                  <c:v>1.9932885893716563</c:v>
                </c:pt>
                <c:pt idx="36">
                  <c:v>2.1073826352344378</c:v>
                </c:pt>
                <c:pt idx="37">
                  <c:v>2.2214765735373763</c:v>
                </c:pt>
                <c:pt idx="38">
                  <c:v>2.335570421540937</c:v>
                </c:pt>
                <c:pt idx="39">
                  <c:v>2.4496644194299857</c:v>
                </c:pt>
                <c:pt idx="40">
                  <c:v>2.5637584231882125</c:v>
                </c:pt>
                <c:pt idx="41">
                  <c:v>2.6778523145221258</c:v>
                </c:pt>
                <c:pt idx="42">
                  <c:v>2.7919463093579671</c:v>
                </c:pt>
                <c:pt idx="43">
                  <c:v>2.9060402573508957</c:v>
                </c:pt>
                <c:pt idx="44">
                  <c:v>3.0201341303373628</c:v>
                </c:pt>
                <c:pt idx="45">
                  <c:v>3.1342281230216629</c:v>
                </c:pt>
                <c:pt idx="46">
                  <c:v>3.2483220340525572</c:v>
                </c:pt>
                <c:pt idx="47">
                  <c:v>3.3624161191363675</c:v>
                </c:pt>
                <c:pt idx="48">
                  <c:v>3.476510062042157</c:v>
                </c:pt>
                <c:pt idx="49">
                  <c:v>3.5906040107164876</c:v>
                </c:pt>
                <c:pt idx="50">
                  <c:v>3.7046980177678455</c:v>
                </c:pt>
                <c:pt idx="51">
                  <c:v>3.8187919554376735</c:v>
                </c:pt>
                <c:pt idx="52">
                  <c:v>3.9328858951476127</c:v>
                </c:pt>
                <c:pt idx="53">
                  <c:v>4.04697991440199</c:v>
                </c:pt>
                <c:pt idx="54">
                  <c:v>4.1610737804001738</c:v>
                </c:pt>
                <c:pt idx="55">
                  <c:v>4.2751677947627345</c:v>
                </c:pt>
                <c:pt idx="56">
                  <c:v>4.3892617958661946</c:v>
                </c:pt>
                <c:pt idx="57">
                  <c:v>4.5033557624467226</c:v>
                </c:pt>
                <c:pt idx="58">
                  <c:v>4.617449613935853</c:v>
                </c:pt>
                <c:pt idx="59">
                  <c:v>4.7315436413379883</c:v>
                </c:pt>
                <c:pt idx="60">
                  <c:v>4.8456375947949386</c:v>
                </c:pt>
                <c:pt idx="61">
                  <c:v>4.9597315627541798</c:v>
                </c:pt>
                <c:pt idx="62">
                  <c:v>5.0738253531874244</c:v>
                </c:pt>
                <c:pt idx="63">
                  <c:v>5.1879195809283933</c:v>
                </c:pt>
                <c:pt idx="64">
                  <c:v>5.3020134269557877</c:v>
                </c:pt>
                <c:pt idx="65">
                  <c:v>5.416107379122205</c:v>
                </c:pt>
                <c:pt idx="66">
                  <c:v>5.530201363635955</c:v>
                </c:pt>
                <c:pt idx="67">
                  <c:v>5.6442952781898663</c:v>
                </c:pt>
                <c:pt idx="68">
                  <c:v>5.7583892897963684</c:v>
                </c:pt>
                <c:pt idx="69">
                  <c:v>5.8724832404187977</c:v>
                </c:pt>
                <c:pt idx="70">
                  <c:v>5.9865771984113163</c:v>
                </c:pt>
                <c:pt idx="71">
                  <c:v>6.1006710005181741</c:v>
                </c:pt>
                <c:pt idx="72">
                  <c:v>6.2147651912537887</c:v>
                </c:pt>
                <c:pt idx="73">
                  <c:v>6.3288591015092761</c:v>
                </c:pt>
                <c:pt idx="74">
                  <c:v>6.4429530018744048</c:v>
                </c:pt>
                <c:pt idx="75">
                  <c:v>6.5570470391464442</c:v>
                </c:pt>
                <c:pt idx="76">
                  <c:v>6.6711408945045525</c:v>
                </c:pt>
                <c:pt idx="77">
                  <c:v>6.7852349206161566</c:v>
                </c:pt>
                <c:pt idx="78">
                  <c:v>6.8993288807814848</c:v>
                </c:pt>
                <c:pt idx="79">
                  <c:v>7.0134229163223223</c:v>
                </c:pt>
                <c:pt idx="80">
                  <c:v>7.1275168584783826</c:v>
                </c:pt>
                <c:pt idx="81">
                  <c:v>7.241610723537601</c:v>
                </c:pt>
                <c:pt idx="82">
                  <c:v>7.3557047049373585</c:v>
                </c:pt>
                <c:pt idx="83">
                  <c:v>7.4697986076108398</c:v>
                </c:pt>
                <c:pt idx="84">
                  <c:v>7.5838926369880353</c:v>
                </c:pt>
                <c:pt idx="85">
                  <c:v>7.6979866045302998</c:v>
                </c:pt>
                <c:pt idx="86">
                  <c:v>7.812080517178936</c:v>
                </c:pt>
                <c:pt idx="87">
                  <c:v>7.9261745109741</c:v>
                </c:pt>
                <c:pt idx="88">
                  <c:v>8.0402683824720764</c:v>
                </c:pt>
                <c:pt idx="89">
                  <c:v>8.154362491898743</c:v>
                </c:pt>
                <c:pt idx="90">
                  <c:v>8.2684562775010502</c:v>
                </c:pt>
                <c:pt idx="91">
                  <c:v>8.3825503025877453</c:v>
                </c:pt>
                <c:pt idx="92">
                  <c:v>8.4966443584593687</c:v>
                </c:pt>
                <c:pt idx="93">
                  <c:v>8.6107382864916655</c:v>
                </c:pt>
                <c:pt idx="94">
                  <c:v>8.7248322294421463</c:v>
                </c:pt>
                <c:pt idx="95">
                  <c:v>8.8389261868996218</c:v>
                </c:pt>
                <c:pt idx="96">
                  <c:v>8.953020133764392</c:v>
                </c:pt>
                <c:pt idx="97">
                  <c:v>9.0671140228459421</c:v>
                </c:pt>
                <c:pt idx="98">
                  <c:v>9.1812079673540552</c:v>
                </c:pt>
                <c:pt idx="99">
                  <c:v>9.2953020444876131</c:v>
                </c:pt>
                <c:pt idx="100">
                  <c:v>9.4093959221293328</c:v>
                </c:pt>
                <c:pt idx="101">
                  <c:v>9.5234899753014339</c:v>
                </c:pt>
                <c:pt idx="102">
                  <c:v>9.6375838831553171</c:v>
                </c:pt>
                <c:pt idx="103">
                  <c:v>9.751677871157538</c:v>
                </c:pt>
                <c:pt idx="104">
                  <c:v>9.865771788590715</c:v>
                </c:pt>
                <c:pt idx="105">
                  <c:v>9.9798657853096113</c:v>
                </c:pt>
                <c:pt idx="106">
                  <c:v>10.093959666827665</c:v>
                </c:pt>
                <c:pt idx="107">
                  <c:v>10.208053650856748</c:v>
                </c:pt>
                <c:pt idx="108">
                  <c:v>10.322147733652422</c:v>
                </c:pt>
                <c:pt idx="109">
                  <c:v>10.436241544658708</c:v>
                </c:pt>
                <c:pt idx="110">
                  <c:v>10.550335628892309</c:v>
                </c:pt>
                <c:pt idx="111">
                  <c:v>10.664429570541918</c:v>
                </c:pt>
                <c:pt idx="112">
                  <c:v>10.778523498323372</c:v>
                </c:pt>
                <c:pt idx="113">
                  <c:v>10.892617445655681</c:v>
                </c:pt>
                <c:pt idx="114">
                  <c:v>11.00671157384695</c:v>
                </c:pt>
                <c:pt idx="115">
                  <c:v>11.120805493185157</c:v>
                </c:pt>
                <c:pt idx="116">
                  <c:v>11.234899274367498</c:v>
                </c:pt>
                <c:pt idx="117">
                  <c:v>11.348993345681787</c:v>
                </c:pt>
                <c:pt idx="118">
                  <c:v>11.4630872301409</c:v>
                </c:pt>
                <c:pt idx="119">
                  <c:v>11.577181248701065</c:v>
                </c:pt>
                <c:pt idx="120">
                  <c:v>11.691275156658296</c:v>
                </c:pt>
                <c:pt idx="121">
                  <c:v>11.805369122577154</c:v>
                </c:pt>
                <c:pt idx="122">
                  <c:v>11.919463083331667</c:v>
                </c:pt>
                <c:pt idx="123">
                  <c:v>12.033557240311621</c:v>
                </c:pt>
                <c:pt idx="124">
                  <c:v>12.147650976777204</c:v>
                </c:pt>
                <c:pt idx="125">
                  <c:v>12.261744965450166</c:v>
                </c:pt>
                <c:pt idx="126">
                  <c:v>12.375838942105709</c:v>
                </c:pt>
                <c:pt idx="127">
                  <c:v>12.489932898867048</c:v>
                </c:pt>
                <c:pt idx="128">
                  <c:v>12.604026793692471</c:v>
                </c:pt>
                <c:pt idx="129">
                  <c:v>12.718120787616167</c:v>
                </c:pt>
                <c:pt idx="130">
                  <c:v>12.832214770208127</c:v>
                </c:pt>
                <c:pt idx="131">
                  <c:v>12.946308737432165</c:v>
                </c:pt>
                <c:pt idx="132">
                  <c:v>13.060402797555678</c:v>
                </c:pt>
                <c:pt idx="133">
                  <c:v>13.174496500565251</c:v>
                </c:pt>
                <c:pt idx="134">
                  <c:v>13.288590578344985</c:v>
                </c:pt>
                <c:pt idx="135">
                  <c:v>13.402684634761803</c:v>
                </c:pt>
                <c:pt idx="136">
                  <c:v>13.516778563586231</c:v>
                </c:pt>
                <c:pt idx="137">
                  <c:v>13.630872519472886</c:v>
                </c:pt>
                <c:pt idx="138">
                  <c:v>13.744966438777706</c:v>
                </c:pt>
                <c:pt idx="139">
                  <c:v>13.859060381599805</c:v>
                </c:pt>
                <c:pt idx="140">
                  <c:v>13.973154372474355</c:v>
                </c:pt>
                <c:pt idx="141">
                  <c:v>14.087248157292857</c:v>
                </c:pt>
                <c:pt idx="142">
                  <c:v>14.201342219472076</c:v>
                </c:pt>
                <c:pt idx="143">
                  <c:v>14.315436275583451</c:v>
                </c:pt>
                <c:pt idx="144">
                  <c:v>14.429530232573697</c:v>
                </c:pt>
                <c:pt idx="145">
                  <c:v>14.543624216850393</c:v>
                </c:pt>
                <c:pt idx="146">
                  <c:v>14.657718077264208</c:v>
                </c:pt>
                <c:pt idx="147">
                  <c:v>14.771812065480782</c:v>
                </c:pt>
                <c:pt idx="148">
                  <c:v>14.885906064722315</c:v>
                </c:pt>
                <c:pt idx="149">
                  <c:v>15</c:v>
                </c:pt>
              </c:numCache>
            </c:numRef>
          </c:xVal>
          <c:yVal>
            <c:numRef>
              <c:f>'Simulation spectrum H2O and KCl'!$DM$6:$DM$156</c:f>
              <c:numCache>
                <c:formatCode>0.00</c:formatCode>
                <c:ptCount val="151"/>
                <c:pt idx="0">
                  <c:v>2.6254729999999999</c:v>
                </c:pt>
                <c:pt idx="1">
                  <c:v>2.4386369999999999</c:v>
                </c:pt>
                <c:pt idx="2">
                  <c:v>2.2650969999999999</c:v>
                </c:pt>
                <c:pt idx="3">
                  <c:v>2.1039060000000003</c:v>
                </c:pt>
                <c:pt idx="4">
                  <c:v>1.9541870000000001</c:v>
                </c:pt>
                <c:pt idx="5">
                  <c:v>1.815121</c:v>
                </c:pt>
                <c:pt idx="6">
                  <c:v>1.685953</c:v>
                </c:pt>
                <c:pt idx="7">
                  <c:v>1.565976</c:v>
                </c:pt>
                <c:pt idx="8">
                  <c:v>1.454537</c:v>
                </c:pt>
                <c:pt idx="9">
                  <c:v>1.351029</c:v>
                </c:pt>
                <c:pt idx="10">
                  <c:v>1.2548859999999999</c:v>
                </c:pt>
                <c:pt idx="11">
                  <c:v>1.165586</c:v>
                </c:pt>
                <c:pt idx="12">
                  <c:v>1.0826399999999998</c:v>
                </c:pt>
                <c:pt idx="13">
                  <c:v>1.005598</c:v>
                </c:pt>
                <c:pt idx="14">
                  <c:v>0.93403780000000003</c:v>
                </c:pt>
                <c:pt idx="15">
                  <c:v>0.86757079999999998</c:v>
                </c:pt>
                <c:pt idx="16">
                  <c:v>0.8058341</c:v>
                </c:pt>
                <c:pt idx="17">
                  <c:v>0.74849129999999997</c:v>
                </c:pt>
                <c:pt idx="18">
                  <c:v>0.69522989999999996</c:v>
                </c:pt>
                <c:pt idx="19">
                  <c:v>0.64575949999999993</c:v>
                </c:pt>
                <c:pt idx="20">
                  <c:v>0.59981050000000002</c:v>
                </c:pt>
                <c:pt idx="21">
                  <c:v>0.55713270000000004</c:v>
                </c:pt>
                <c:pt idx="22">
                  <c:v>0.51749369999999995</c:v>
                </c:pt>
                <c:pt idx="23">
                  <c:v>0.48067749999999998</c:v>
                </c:pt>
                <c:pt idx="24">
                  <c:v>0.44648389999999999</c:v>
                </c:pt>
                <c:pt idx="25">
                  <c:v>0.41472699999999996</c:v>
                </c:pt>
                <c:pt idx="26">
                  <c:v>0.38523430000000003</c:v>
                </c:pt>
                <c:pt idx="27">
                  <c:v>0.35784579999999999</c:v>
                </c:pt>
                <c:pt idx="28">
                  <c:v>0.33241329999999997</c:v>
                </c:pt>
                <c:pt idx="29">
                  <c:v>0.30879959999999995</c:v>
                </c:pt>
                <c:pt idx="30">
                  <c:v>0.28687760000000001</c:v>
                </c:pt>
                <c:pt idx="31">
                  <c:v>0.26653009999999999</c:v>
                </c:pt>
                <c:pt idx="32">
                  <c:v>0.24764920000000001</c:v>
                </c:pt>
                <c:pt idx="33">
                  <c:v>0.23013580000000003</c:v>
                </c:pt>
                <c:pt idx="34">
                  <c:v>0.21389930000000001</c:v>
                </c:pt>
                <c:pt idx="35">
                  <c:v>0.19885749999999999</c:v>
                </c:pt>
                <c:pt idx="36">
                  <c:v>0.18493670000000001</c:v>
                </c:pt>
                <c:pt idx="37">
                  <c:v>0.17207149999999999</c:v>
                </c:pt>
                <c:pt idx="38">
                  <c:v>0.1602055</c:v>
                </c:pt>
                <c:pt idx="39">
                  <c:v>0.1492917</c:v>
                </c:pt>
                <c:pt idx="40">
                  <c:v>0.13929350000000001</c:v>
                </c:pt>
                <c:pt idx="41">
                  <c:v>0.13018600000000002</c:v>
                </c:pt>
                <c:pt idx="42">
                  <c:v>0.1219577</c:v>
                </c:pt>
                <c:pt idx="43">
                  <c:v>0.11461329999999999</c:v>
                </c:pt>
                <c:pt idx="44">
                  <c:v>0.108177</c:v>
                </c:pt>
                <c:pt idx="45">
                  <c:v>0.1026966</c:v>
                </c:pt>
                <c:pt idx="46">
                  <c:v>9.8249690000000001E-2</c:v>
                </c:pt>
                <c:pt idx="47">
                  <c:v>9.4951149999999998E-2</c:v>
                </c:pt>
                <c:pt idx="48">
                  <c:v>9.2963030000000002E-2</c:v>
                </c:pt>
                <c:pt idx="49">
                  <c:v>9.250738E-2</c:v>
                </c:pt>
                <c:pt idx="50">
                  <c:v>9.3882649999999998E-2</c:v>
                </c:pt>
                <c:pt idx="51">
                  <c:v>9.7484550000000003E-2</c:v>
                </c:pt>
                <c:pt idx="52">
                  <c:v>0.10383189999999999</c:v>
                </c:pt>
                <c:pt idx="53">
                  <c:v>0.11359760000000001</c:v>
                </c:pt>
                <c:pt idx="54">
                  <c:v>0.1276439</c:v>
                </c:pt>
                <c:pt idx="55">
                  <c:v>0.1470562</c:v>
                </c:pt>
                <c:pt idx="56">
                  <c:v>0.17316239999999999</c:v>
                </c:pt>
                <c:pt idx="57">
                  <c:v>0.20750830000000001</c:v>
                </c:pt>
                <c:pt idx="58">
                  <c:v>0.25172490000000003</c:v>
                </c:pt>
                <c:pt idx="59">
                  <c:v>0.30716769999999999</c:v>
                </c:pt>
                <c:pt idx="60">
                  <c:v>0.37414069999999999</c:v>
                </c:pt>
                <c:pt idx="61">
                  <c:v>0.45051070000000004</c:v>
                </c:pt>
                <c:pt idx="62">
                  <c:v>0.52982079999999998</c:v>
                </c:pt>
                <c:pt idx="63">
                  <c:v>0.59997770000000006</c:v>
                </c:pt>
                <c:pt idx="64">
                  <c:v>0.64493999999999996</c:v>
                </c:pt>
                <c:pt idx="65">
                  <c:v>0.65121250000000008</c:v>
                </c:pt>
                <c:pt idx="66">
                  <c:v>0.61591050000000003</c:v>
                </c:pt>
                <c:pt idx="67">
                  <c:v>0.54881649999999993</c:v>
                </c:pt>
                <c:pt idx="68">
                  <c:v>0.46611759999999997</c:v>
                </c:pt>
                <c:pt idx="69">
                  <c:v>0.3823027</c:v>
                </c:pt>
                <c:pt idx="70">
                  <c:v>0.30628440000000001</c:v>
                </c:pt>
                <c:pt idx="71">
                  <c:v>0.24175820000000001</c:v>
                </c:pt>
                <c:pt idx="72">
                  <c:v>0.18912289999999998</c:v>
                </c:pt>
                <c:pt idx="73">
                  <c:v>0.14719489999999999</c:v>
                </c:pt>
                <c:pt idx="74">
                  <c:v>0.1142619</c:v>
                </c:pt>
                <c:pt idx="75">
                  <c:v>8.8605179999999992E-2</c:v>
                </c:pt>
                <c:pt idx="76">
                  <c:v>6.871025E-2</c:v>
                </c:pt>
                <c:pt idx="77">
                  <c:v>5.3322370000000001E-2</c:v>
                </c:pt>
                <c:pt idx="78">
                  <c:v>4.1435309999999996E-2</c:v>
                </c:pt>
                <c:pt idx="79">
                  <c:v>3.2256550000000002E-2</c:v>
                </c:pt>
                <c:pt idx="80">
                  <c:v>2.5168259999999998E-2</c:v>
                </c:pt>
                <c:pt idx="81">
                  <c:v>1.969162E-2</c:v>
                </c:pt>
                <c:pt idx="82">
                  <c:v>1.5456810000000001E-2</c:v>
                </c:pt>
                <c:pt idx="83">
                  <c:v>1.2178720000000001E-2</c:v>
                </c:pt>
                <c:pt idx="84">
                  <c:v>9.6377870000000001E-3</c:v>
                </c:pt>
                <c:pt idx="85">
                  <c:v>7.665018E-3</c:v>
                </c:pt>
                <c:pt idx="86">
                  <c:v>6.1303720000000003E-3</c:v>
                </c:pt>
                <c:pt idx="87">
                  <c:v>4.9337840000000001E-3</c:v>
                </c:pt>
                <c:pt idx="88">
                  <c:v>3.9982450000000001E-3</c:v>
                </c:pt>
                <c:pt idx="89">
                  <c:v>3.2644800000000002E-3</c:v>
                </c:pt>
                <c:pt idx="90">
                  <c:v>2.6868489999999998E-3</c:v>
                </c:pt>
                <c:pt idx="91">
                  <c:v>2.2301999999999999E-3</c:v>
                </c:pt>
                <c:pt idx="92">
                  <c:v>1.867446E-3</c:v>
                </c:pt>
                <c:pt idx="93">
                  <c:v>1.5777009999999999E-3</c:v>
                </c:pt>
                <c:pt idx="94">
                  <c:v>1.344853E-3</c:v>
                </c:pt>
                <c:pt idx="95">
                  <c:v>1.156462E-3</c:v>
                </c:pt>
                <c:pt idx="96">
                  <c:v>1.0029139999999999E-3</c:v>
                </c:pt>
                <c:pt idx="97">
                  <c:v>8.7677250000000001E-4</c:v>
                </c:pt>
                <c:pt idx="98">
                  <c:v>7.7227510000000004E-4</c:v>
                </c:pt>
                <c:pt idx="99">
                  <c:v>6.8495220000000002E-4</c:v>
                </c:pt>
                <c:pt idx="100">
                  <c:v>6.113294E-4</c:v>
                </c:pt>
                <c:pt idx="101">
                  <c:v>5.4870060000000004E-4</c:v>
                </c:pt>
                <c:pt idx="102">
                  <c:v>4.9495250000000006E-4</c:v>
                </c:pt>
                <c:pt idx="103">
                  <c:v>4.4843009999999997E-4</c:v>
                </c:pt>
                <c:pt idx="104">
                  <c:v>4.078326E-4</c:v>
                </c:pt>
                <c:pt idx="105">
                  <c:v>3.7213380000000002E-4</c:v>
                </c:pt>
                <c:pt idx="106">
                  <c:v>3.405204E-4</c:v>
                </c:pt>
                <c:pt idx="107">
                  <c:v>3.1234410000000002E-4</c:v>
                </c:pt>
                <c:pt idx="108">
                  <c:v>2.8708580000000002E-4</c:v>
                </c:pt>
                <c:pt idx="109">
                  <c:v>2.6432660000000005E-4</c:v>
                </c:pt>
                <c:pt idx="110">
                  <c:v>2.4372639999999996E-4</c:v>
                </c:pt>
                <c:pt idx="111">
                  <c:v>2.2500669999999997E-4</c:v>
                </c:pt>
                <c:pt idx="112">
                  <c:v>2.079378E-4</c:v>
                </c:pt>
                <c:pt idx="113">
                  <c:v>1.9232839999999999E-4</c:v>
                </c:pt>
                <c:pt idx="114">
                  <c:v>1.7801810000000001E-4</c:v>
                </c:pt>
                <c:pt idx="115">
                  <c:v>1.6487070000000001E-4</c:v>
                </c:pt>
                <c:pt idx="116">
                  <c:v>1.527701E-4</c:v>
                </c:pt>
                <c:pt idx="117">
                  <c:v>1.4161600000000001E-4</c:v>
                </c:pt>
                <c:pt idx="118">
                  <c:v>1.3132119999999999E-4</c:v>
                </c:pt>
                <c:pt idx="119">
                  <c:v>1.2180949999999999E-4</c:v>
                </c:pt>
                <c:pt idx="120">
                  <c:v>1.1301339999999998E-4</c:v>
                </c:pt>
                <c:pt idx="121">
                  <c:v>1.0487300000000001E-4</c:v>
                </c:pt>
                <c:pt idx="122">
                  <c:v>9.7334680000000007E-5</c:v>
                </c:pt>
                <c:pt idx="123">
                  <c:v>9.035038E-5</c:v>
                </c:pt>
                <c:pt idx="124">
                  <c:v>8.3876559999999993E-5</c:v>
                </c:pt>
                <c:pt idx="125">
                  <c:v>7.7873769999999991E-5</c:v>
                </c:pt>
                <c:pt idx="126">
                  <c:v>7.2306090000000001E-5</c:v>
                </c:pt>
                <c:pt idx="127">
                  <c:v>6.7140700000000006E-5</c:v>
                </c:pt>
                <c:pt idx="128">
                  <c:v>6.2347570000000004E-5</c:v>
                </c:pt>
                <c:pt idx="129">
                  <c:v>5.7899110000000003E-5</c:v>
                </c:pt>
                <c:pt idx="130">
                  <c:v>5.3769949999999998E-5</c:v>
                </c:pt>
                <c:pt idx="131">
                  <c:v>4.9936740000000002E-5</c:v>
                </c:pt>
                <c:pt idx="132">
                  <c:v>4.6377919999999997E-5</c:v>
                </c:pt>
                <c:pt idx="133">
                  <c:v>4.307359E-5</c:v>
                </c:pt>
                <c:pt idx="134">
                  <c:v>4.0005349999999998E-5</c:v>
                </c:pt>
                <c:pt idx="135">
                  <c:v>3.715617E-5</c:v>
                </c:pt>
                <c:pt idx="136">
                  <c:v>3.4510300000000001E-5</c:v>
                </c:pt>
                <c:pt idx="137">
                  <c:v>3.2053140000000003E-5</c:v>
                </c:pt>
                <c:pt idx="138">
                  <c:v>2.9771149999999997E-5</c:v>
                </c:pt>
                <c:pt idx="139">
                  <c:v>2.7651799999999998E-5</c:v>
                </c:pt>
                <c:pt idx="140">
                  <c:v>2.568346E-5</c:v>
                </c:pt>
                <c:pt idx="141">
                  <c:v>2.3855330000000001E-5</c:v>
                </c:pt>
                <c:pt idx="142">
                  <c:v>2.2157399999999999E-5</c:v>
                </c:pt>
                <c:pt idx="143">
                  <c:v>2.058039E-5</c:v>
                </c:pt>
                <c:pt idx="144">
                  <c:v>1.9115650000000001E-5</c:v>
                </c:pt>
                <c:pt idx="145">
                  <c:v>1.7755199999999999E-5</c:v>
                </c:pt>
                <c:pt idx="146">
                  <c:v>1.64916E-5</c:v>
                </c:pt>
                <c:pt idx="147">
                  <c:v>1.5317940000000001E-5</c:v>
                </c:pt>
                <c:pt idx="148">
                  <c:v>1.4227830000000002E-5</c:v>
                </c:pt>
                <c:pt idx="149">
                  <c:v>1.3215299999999999E-5</c:v>
                </c:pt>
              </c:numCache>
            </c:numRef>
          </c:yVal>
          <c:smooth val="1"/>
          <c:extLst>
            <c:ext xmlns:c16="http://schemas.microsoft.com/office/drawing/2014/chart" uri="{C3380CC4-5D6E-409C-BE32-E72D297353CC}">
              <c16:uniqueId val="{0000000A-9A60-4706-99F0-FE8121FD90CF}"/>
            </c:ext>
          </c:extLst>
        </c:ser>
        <c:ser>
          <c:idx val="10"/>
          <c:order val="10"/>
          <c:tx>
            <c:strRef>
              <c:f>'Simulation spectrum H2O and KCl'!$BJ$2:$BO$2</c:f>
              <c:strCache>
                <c:ptCount val="1"/>
                <c:pt idx="0">
                  <c:v>Fitting-Time 0.23 h (20.3 C) Liquid</c:v>
                </c:pt>
              </c:strCache>
            </c:strRef>
          </c:tx>
          <c:spPr>
            <a:ln w="12700">
              <a:solidFill>
                <a:schemeClr val="bg2">
                  <a:lumMod val="60000"/>
                  <a:lumOff val="40000"/>
                </a:schemeClr>
              </a:solidFill>
            </a:ln>
          </c:spPr>
          <c:marker>
            <c:symbol val="none"/>
          </c:marker>
          <c:xVal>
            <c:numRef>
              <c:f>'Simulation spectrum H2O and KCl'!$BM$7:$BM$57</c:f>
              <c:numCache>
                <c:formatCode>0.00</c:formatCode>
                <c:ptCount val="5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'Simulation spectrum H2O and KCl'!$BO$7:$BO$57</c:f>
              <c:numCache>
                <c:formatCode>0.00000</c:formatCode>
                <c:ptCount val="51"/>
                <c:pt idx="0">
                  <c:v>8.0148190000000003E-4</c:v>
                </c:pt>
                <c:pt idx="1">
                  <c:v>1.008985E-3</c:v>
                </c:pt>
                <c:pt idx="2">
                  <c:v>1.270268E-3</c:v>
                </c:pt>
                <c:pt idx="3">
                  <c:v>1.5991950000000001E-3</c:v>
                </c:pt>
                <c:pt idx="4">
                  <c:v>2.013239E-3</c:v>
                </c:pt>
                <c:pt idx="5">
                  <c:v>2.5345190000000003E-3</c:v>
                </c:pt>
                <c:pt idx="6">
                  <c:v>3.190764E-3</c:v>
                </c:pt>
                <c:pt idx="7">
                  <c:v>4.0169150000000002E-3</c:v>
                </c:pt>
                <c:pt idx="8">
                  <c:v>5.0569640000000006E-3</c:v>
                </c:pt>
                <c:pt idx="9">
                  <c:v>6.3662789999999999E-3</c:v>
                </c:pt>
                <c:pt idx="10">
                  <c:v>8.0145529999999989E-3</c:v>
                </c:pt>
                <c:pt idx="11">
                  <c:v>1.0089320000000001E-2</c:v>
                </c:pt>
                <c:pt idx="12">
                  <c:v>1.270162E-2</c:v>
                </c:pt>
                <c:pt idx="13">
                  <c:v>1.5989840000000002E-2</c:v>
                </c:pt>
                <c:pt idx="14">
                  <c:v>2.0128159999999999E-2</c:v>
                </c:pt>
                <c:pt idx="15">
                  <c:v>2.533676E-2</c:v>
                </c:pt>
                <c:pt idx="16">
                  <c:v>3.1892429999999999E-2</c:v>
                </c:pt>
                <c:pt idx="17">
                  <c:v>4.0135610000000002E-2</c:v>
                </c:pt>
                <c:pt idx="18">
                  <c:v>5.0506760000000005E-2</c:v>
                </c:pt>
                <c:pt idx="19">
                  <c:v>6.3538220000000006E-2</c:v>
                </c:pt>
                <c:pt idx="20">
                  <c:v>7.9879840000000008E-2</c:v>
                </c:pt>
                <c:pt idx="21">
                  <c:v>0.10037210000000001</c:v>
                </c:pt>
                <c:pt idx="22">
                  <c:v>0.1260029</c:v>
                </c:pt>
                <c:pt idx="23">
                  <c:v>0.1578628</c:v>
                </c:pt>
                <c:pt idx="24">
                  <c:v>0.19719760000000003</c:v>
                </c:pt>
                <c:pt idx="25">
                  <c:v>0.2453806</c:v>
                </c:pt>
                <c:pt idx="26">
                  <c:v>0.30315120000000001</c:v>
                </c:pt>
                <c:pt idx="27">
                  <c:v>0.3704693</c:v>
                </c:pt>
                <c:pt idx="28">
                  <c:v>0.44655430000000002</c:v>
                </c:pt>
                <c:pt idx="29">
                  <c:v>0.52567189999999997</c:v>
                </c:pt>
                <c:pt idx="30">
                  <c:v>0.59991950000000005</c:v>
                </c:pt>
                <c:pt idx="31">
                  <c:v>0.65886339999999999</c:v>
                </c:pt>
                <c:pt idx="32">
                  <c:v>0.6889691</c:v>
                </c:pt>
                <c:pt idx="33">
                  <c:v>0.6838784</c:v>
                </c:pt>
                <c:pt idx="34">
                  <c:v>0.6449336</c:v>
                </c:pt>
                <c:pt idx="35">
                  <c:v>0.58010660000000003</c:v>
                </c:pt>
                <c:pt idx="36">
                  <c:v>0.5028334000000001</c:v>
                </c:pt>
                <c:pt idx="37">
                  <c:v>0.42212550000000004</c:v>
                </c:pt>
                <c:pt idx="38">
                  <c:v>0.34988170000000002</c:v>
                </c:pt>
                <c:pt idx="39">
                  <c:v>0.28493460000000004</c:v>
                </c:pt>
                <c:pt idx="40">
                  <c:v>0.23165369999999999</c:v>
                </c:pt>
                <c:pt idx="41">
                  <c:v>0.18163119999999999</c:v>
                </c:pt>
                <c:pt idx="42">
                  <c:v>0.14737929999999999</c:v>
                </c:pt>
                <c:pt idx="43">
                  <c:v>0.11839330000000001</c:v>
                </c:pt>
                <c:pt idx="44">
                  <c:v>8.9081720000000003E-2</c:v>
                </c:pt>
                <c:pt idx="45">
                  <c:v>7.1374060000000003E-2</c:v>
                </c:pt>
                <c:pt idx="46">
                  <c:v>5.9526379999999997E-2</c:v>
                </c:pt>
                <c:pt idx="47">
                  <c:v>4.1707859999999999E-2</c:v>
                </c:pt>
                <c:pt idx="48">
                  <c:v>3.5758140000000001E-2</c:v>
                </c:pt>
                <c:pt idx="49">
                  <c:v>2.9804700000000003E-2</c:v>
                </c:pt>
                <c:pt idx="50">
                  <c:v>2.3847749999999997E-2</c:v>
                </c:pt>
              </c:numCache>
            </c:numRef>
          </c:yVal>
          <c:smooth val="1"/>
          <c:extLst>
            <c:ext xmlns:c16="http://schemas.microsoft.com/office/drawing/2014/chart" uri="{C3380CC4-5D6E-409C-BE32-E72D297353CC}">
              <c16:uniqueId val="{0000000B-9A60-4706-99F0-FE8121FD90CF}"/>
            </c:ext>
          </c:extLst>
        </c:ser>
        <c:ser>
          <c:idx val="11"/>
          <c:order val="11"/>
          <c:tx>
            <c:strRef>
              <c:f>'Simulation spectrum H2O and KCl'!$BP$2:$BU$2</c:f>
              <c:strCache>
                <c:ptCount val="1"/>
                <c:pt idx="0">
                  <c:v>Fitting-Time 5.03 h (-20 C) Frozen</c:v>
                </c:pt>
              </c:strCache>
            </c:strRef>
          </c:tx>
          <c:spPr>
            <a:ln w="12700">
              <a:solidFill>
                <a:schemeClr val="bg2">
                  <a:lumMod val="60000"/>
                  <a:lumOff val="40000"/>
                </a:schemeClr>
              </a:solidFill>
            </a:ln>
          </c:spPr>
          <c:marker>
            <c:symbol val="none"/>
          </c:marker>
          <c:xVal>
            <c:numRef>
              <c:f>'Simulation spectrum H2O and KCl'!$BS$7:$BS$57</c:f>
              <c:numCache>
                <c:formatCode>0.00</c:formatCode>
                <c:ptCount val="5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'Simulation spectrum H2O and KCl'!$BU$7:$BU$57</c:f>
              <c:numCache>
                <c:formatCode>0.00000</c:formatCode>
                <c:ptCount val="51"/>
                <c:pt idx="0">
                  <c:v>4.8295710000000004E-3</c:v>
                </c:pt>
                <c:pt idx="1">
                  <c:v>6.0798850000000002E-3</c:v>
                </c:pt>
                <c:pt idx="2">
                  <c:v>7.6541869999999998E-3</c:v>
                </c:pt>
                <c:pt idx="3">
                  <c:v>9.6359470000000006E-3</c:v>
                </c:pt>
                <c:pt idx="4">
                  <c:v>1.213029E-2</c:v>
                </c:pt>
                <c:pt idx="5">
                  <c:v>1.527018E-2</c:v>
                </c:pt>
                <c:pt idx="6">
                  <c:v>1.9222079999999999E-2</c:v>
                </c:pt>
                <c:pt idx="7">
                  <c:v>2.419526E-2</c:v>
                </c:pt>
                <c:pt idx="8">
                  <c:v>3.045227E-2</c:v>
                </c:pt>
                <c:pt idx="9">
                  <c:v>3.8321680000000004E-2</c:v>
                </c:pt>
                <c:pt idx="10">
                  <c:v>4.8213370000000005E-2</c:v>
                </c:pt>
                <c:pt idx="11">
                  <c:v>6.0634750000000008E-2</c:v>
                </c:pt>
                <c:pt idx="12">
                  <c:v>7.6214959999999998E-2</c:v>
                </c:pt>
                <c:pt idx="13">
                  <c:v>9.570882E-2</c:v>
                </c:pt>
                <c:pt idx="14">
                  <c:v>0.1200099</c:v>
                </c:pt>
                <c:pt idx="15">
                  <c:v>0.1501383</c:v>
                </c:pt>
                <c:pt idx="16">
                  <c:v>0.18716560000000002</c:v>
                </c:pt>
                <c:pt idx="17">
                  <c:v>0.23200490000000001</c:v>
                </c:pt>
                <c:pt idx="18">
                  <c:v>0.28516989999999998</c:v>
                </c:pt>
                <c:pt idx="19">
                  <c:v>0.34601729999999997</c:v>
                </c:pt>
                <c:pt idx="20">
                  <c:v>0.41191319999999998</c:v>
                </c:pt>
                <c:pt idx="21">
                  <c:v>0.47749799999999998</c:v>
                </c:pt>
                <c:pt idx="22">
                  <c:v>0.53411989999999998</c:v>
                </c:pt>
                <c:pt idx="23">
                  <c:v>0.57135480000000005</c:v>
                </c:pt>
                <c:pt idx="24">
                  <c:v>0.58090570000000008</c:v>
                </c:pt>
                <c:pt idx="25">
                  <c:v>0.56037060000000005</c:v>
                </c:pt>
                <c:pt idx="26">
                  <c:v>0.51476330000000003</c:v>
                </c:pt>
                <c:pt idx="27">
                  <c:v>0.45386209999999999</c:v>
                </c:pt>
                <c:pt idx="28">
                  <c:v>0.38691320000000001</c:v>
                </c:pt>
                <c:pt idx="29">
                  <c:v>0.32252140000000001</c:v>
                </c:pt>
                <c:pt idx="30">
                  <c:v>0.2646483</c:v>
                </c:pt>
                <c:pt idx="31">
                  <c:v>0.21410209999999999</c:v>
                </c:pt>
                <c:pt idx="32">
                  <c:v>0.17242690000000002</c:v>
                </c:pt>
                <c:pt idx="33">
                  <c:v>0.13799539999999999</c:v>
                </c:pt>
                <c:pt idx="34">
                  <c:v>0.1102871</c:v>
                </c:pt>
                <c:pt idx="35">
                  <c:v>8.7692770000000003E-2</c:v>
                </c:pt>
                <c:pt idx="36">
                  <c:v>6.9745009999999996E-2</c:v>
                </c:pt>
                <c:pt idx="37">
                  <c:v>5.5173340000000001E-2</c:v>
                </c:pt>
                <c:pt idx="38">
                  <c:v>4.4035280000000003E-2</c:v>
                </c:pt>
                <c:pt idx="39">
                  <c:v>3.496718E-2</c:v>
                </c:pt>
                <c:pt idx="40">
                  <c:v>2.7982860000000002E-2</c:v>
                </c:pt>
                <c:pt idx="41">
                  <c:v>2.1692120000000002E-2</c:v>
                </c:pt>
                <c:pt idx="42">
                  <c:v>1.7495469999999999E-2</c:v>
                </c:pt>
                <c:pt idx="43">
                  <c:v>1.3997510000000001E-2</c:v>
                </c:pt>
                <c:pt idx="44">
                  <c:v>1.0498670000000002E-2</c:v>
                </c:pt>
                <c:pt idx="45">
                  <c:v>8.3993720000000004E-3</c:v>
                </c:pt>
                <c:pt idx="46">
                  <c:v>6.9995180000000006E-3</c:v>
                </c:pt>
                <c:pt idx="47">
                  <c:v>4.899741E-3</c:v>
                </c:pt>
                <c:pt idx="48">
                  <c:v>4.199787E-3</c:v>
                </c:pt>
                <c:pt idx="49">
                  <c:v>3.4998540000000002E-3</c:v>
                </c:pt>
                <c:pt idx="50">
                  <c:v>2.7998930000000003E-3</c:v>
                </c:pt>
              </c:numCache>
            </c:numRef>
          </c:yVal>
          <c:smooth val="1"/>
          <c:extLst>
            <c:ext xmlns:c16="http://schemas.microsoft.com/office/drawing/2014/chart" uri="{C3380CC4-5D6E-409C-BE32-E72D297353CC}">
              <c16:uniqueId val="{0000000C-9A60-4706-99F0-FE8121FD90CF}"/>
            </c:ext>
          </c:extLst>
        </c:ser>
        <c:ser>
          <c:idx val="12"/>
          <c:order val="12"/>
          <c:tx>
            <c:strRef>
              <c:f>'Simulation spectrum H2O and KCl'!$BV$2:$CA$2</c:f>
              <c:strCache>
                <c:ptCount val="1"/>
                <c:pt idx="0">
                  <c:v>Fitting-Time 8.5 h (-40 C) Frozen</c:v>
                </c:pt>
              </c:strCache>
            </c:strRef>
          </c:tx>
          <c:spPr>
            <a:ln w="12700">
              <a:solidFill>
                <a:srgbClr val="0000CC"/>
              </a:solidFill>
            </a:ln>
          </c:spPr>
          <c:marker>
            <c:symbol val="none"/>
          </c:marker>
          <c:xVal>
            <c:numRef>
              <c:f>'Simulation spectrum H2O and KCl'!$BY$7:$BY$57</c:f>
              <c:numCache>
                <c:formatCode>0.00</c:formatCode>
                <c:ptCount val="5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'Simulation spectrum H2O and KCl'!$CA$7:$CA$57</c:f>
              <c:numCache>
                <c:formatCode>0.00000</c:formatCode>
                <c:ptCount val="51"/>
                <c:pt idx="0">
                  <c:v>3.3203290000000003E-2</c:v>
                </c:pt>
                <c:pt idx="1">
                  <c:v>4.0870329999999996E-2</c:v>
                </c:pt>
                <c:pt idx="2">
                  <c:v>5.0277530000000001E-2</c:v>
                </c:pt>
                <c:pt idx="3">
                  <c:v>6.1796900000000002E-2</c:v>
                </c:pt>
                <c:pt idx="4">
                  <c:v>7.5867390000000007E-2</c:v>
                </c:pt>
                <c:pt idx="5">
                  <c:v>9.3000250000000007E-2</c:v>
                </c:pt>
                <c:pt idx="6">
                  <c:v>0.11376480000000001</c:v>
                </c:pt>
                <c:pt idx="7">
                  <c:v>0.13876919999999998</c:v>
                </c:pt>
                <c:pt idx="8">
                  <c:v>0.1686069</c:v>
                </c:pt>
                <c:pt idx="9">
                  <c:v>0.2037552</c:v>
                </c:pt>
                <c:pt idx="10">
                  <c:v>0.2444035</c:v>
                </c:pt>
                <c:pt idx="11">
                  <c:v>0.29018369999999999</c:v>
                </c:pt>
                <c:pt idx="12">
                  <c:v>0.33983360000000001</c:v>
                </c:pt>
                <c:pt idx="13">
                  <c:v>0.3907738</c:v>
                </c:pt>
                <c:pt idx="14">
                  <c:v>0.43891660000000005</c:v>
                </c:pt>
                <c:pt idx="15">
                  <c:v>0.47891240000000002</c:v>
                </c:pt>
                <c:pt idx="16">
                  <c:v>0.50510409999999994</c:v>
                </c:pt>
                <c:pt idx="17">
                  <c:v>0.51314590000000004</c:v>
                </c:pt>
                <c:pt idx="18">
                  <c:v>0.50160660000000001</c:v>
                </c:pt>
                <c:pt idx="19">
                  <c:v>0.47252460000000002</c:v>
                </c:pt>
                <c:pt idx="20">
                  <c:v>0.4306488</c:v>
                </c:pt>
                <c:pt idx="21">
                  <c:v>0.38161760000000006</c:v>
                </c:pt>
                <c:pt idx="22">
                  <c:v>0.33059930000000004</c:v>
                </c:pt>
                <c:pt idx="23">
                  <c:v>0.28149870000000005</c:v>
                </c:pt>
                <c:pt idx="24">
                  <c:v>0.23660350000000002</c:v>
                </c:pt>
                <c:pt idx="25">
                  <c:v>0.196877</c:v>
                </c:pt>
                <c:pt idx="26">
                  <c:v>0.16272739999999999</c:v>
                </c:pt>
                <c:pt idx="27">
                  <c:v>0.1338934</c:v>
                </c:pt>
                <c:pt idx="28">
                  <c:v>0.10957080000000001</c:v>
                </c:pt>
                <c:pt idx="29">
                  <c:v>8.9561790000000002E-2</c:v>
                </c:pt>
                <c:pt idx="30">
                  <c:v>7.3112780000000002E-2</c:v>
                </c:pt>
                <c:pt idx="31">
                  <c:v>5.9417339999999999E-2</c:v>
                </c:pt>
                <c:pt idx="32">
                  <c:v>4.8366560000000003E-2</c:v>
                </c:pt>
                <c:pt idx="33">
                  <c:v>3.9282239999999996E-2</c:v>
                </c:pt>
                <c:pt idx="34">
                  <c:v>3.1933890000000006E-2</c:v>
                </c:pt>
                <c:pt idx="35">
                  <c:v>2.587248E-2</c:v>
                </c:pt>
                <c:pt idx="36">
                  <c:v>2.0982839999999999E-2</c:v>
                </c:pt>
                <c:pt idx="37">
                  <c:v>1.6941480000000002E-2</c:v>
                </c:pt>
                <c:pt idx="38">
                  <c:v>1.379295E-2</c:v>
                </c:pt>
                <c:pt idx="39">
                  <c:v>1.1178799999999999E-2</c:v>
                </c:pt>
                <c:pt idx="40">
                  <c:v>9.1248319999999994E-3</c:v>
                </c:pt>
                <c:pt idx="41">
                  <c:v>7.2354310000000005E-3</c:v>
                </c:pt>
                <c:pt idx="42">
                  <c:v>5.9481550000000001E-3</c:v>
                </c:pt>
                <c:pt idx="43">
                  <c:v>4.8540440000000001E-3</c:v>
                </c:pt>
                <c:pt idx="44">
                  <c:v>3.7347049999999996E-3</c:v>
                </c:pt>
                <c:pt idx="45">
                  <c:v>3.0474930000000001E-3</c:v>
                </c:pt>
                <c:pt idx="46">
                  <c:v>2.5808570000000002E-3</c:v>
                </c:pt>
                <c:pt idx="47">
                  <c:v>1.8644330000000002E-3</c:v>
                </c:pt>
                <c:pt idx="48">
                  <c:v>1.6199700000000001E-3</c:v>
                </c:pt>
                <c:pt idx="49">
                  <c:v>1.371864E-3</c:v>
                </c:pt>
                <c:pt idx="50">
                  <c:v>1.1192909999999999E-3</c:v>
                </c:pt>
              </c:numCache>
            </c:numRef>
          </c:yVal>
          <c:smooth val="1"/>
          <c:extLst>
            <c:ext xmlns:c16="http://schemas.microsoft.com/office/drawing/2014/chart" uri="{C3380CC4-5D6E-409C-BE32-E72D297353CC}">
              <c16:uniqueId val="{0000000D-9A60-4706-99F0-FE8121FD90CF}"/>
            </c:ext>
          </c:extLst>
        </c:ser>
        <c:ser>
          <c:idx val="13"/>
          <c:order val="13"/>
          <c:tx>
            <c:strRef>
              <c:f>'Simulation spectrum H2O and KCl'!$DA$1</c:f>
              <c:strCache>
                <c:ptCount val="1"/>
                <c:pt idx="0">
                  <c:v>Simulate-Std. : Water (1:0)_ 5 g_17C(10 Hz -1 MHz)</c:v>
                </c:pt>
              </c:strCache>
            </c:strRef>
          </c:tx>
          <c:spPr>
            <a:ln w="19050">
              <a:noFill/>
            </a:ln>
          </c:spPr>
          <c:marker>
            <c:symbol val="none"/>
          </c:marker>
          <c:xVal>
            <c:numRef>
              <c:f>'Simulation spectrum H2O and KCl'!$DC$32:$DC$76</c:f>
              <c:numCache>
                <c:formatCode>0.00</c:formatCode>
                <c:ptCount val="45"/>
                <c:pt idx="0">
                  <c:v>0.96644295819461212</c:v>
                </c:pt>
                <c:pt idx="1">
                  <c:v>1.0805370217012242</c:v>
                </c:pt>
                <c:pt idx="2">
                  <c:v>1.1946308781194539</c:v>
                </c:pt>
                <c:pt idx="3">
                  <c:v>1.3087248701324603</c:v>
                </c:pt>
                <c:pt idx="4">
                  <c:v>1.4228187442942002</c:v>
                </c:pt>
                <c:pt idx="5">
                  <c:v>1.536912803458204</c:v>
                </c:pt>
                <c:pt idx="6">
                  <c:v>1.6510066890911275</c:v>
                </c:pt>
                <c:pt idx="7">
                  <c:v>1.7651006956149347</c:v>
                </c:pt>
                <c:pt idx="8">
                  <c:v>1.8791946028627042</c:v>
                </c:pt>
                <c:pt idx="9">
                  <c:v>1.9932885893716563</c:v>
                </c:pt>
                <c:pt idx="10">
                  <c:v>2.1073826352344378</c:v>
                </c:pt>
                <c:pt idx="11">
                  <c:v>2.2214765735373763</c:v>
                </c:pt>
                <c:pt idx="12">
                  <c:v>2.335570421540937</c:v>
                </c:pt>
                <c:pt idx="13">
                  <c:v>2.4496644194299857</c:v>
                </c:pt>
                <c:pt idx="14">
                  <c:v>2.5637584231882125</c:v>
                </c:pt>
                <c:pt idx="15">
                  <c:v>2.6778523145221258</c:v>
                </c:pt>
                <c:pt idx="16">
                  <c:v>2.7919463093579671</c:v>
                </c:pt>
                <c:pt idx="17">
                  <c:v>2.9060402573508957</c:v>
                </c:pt>
                <c:pt idx="18">
                  <c:v>3.0201341303373628</c:v>
                </c:pt>
                <c:pt idx="19">
                  <c:v>3.1342281230216629</c:v>
                </c:pt>
                <c:pt idx="20">
                  <c:v>3.2483220340525572</c:v>
                </c:pt>
                <c:pt idx="21">
                  <c:v>3.3624161191363675</c:v>
                </c:pt>
                <c:pt idx="22">
                  <c:v>3.476510062042157</c:v>
                </c:pt>
                <c:pt idx="23">
                  <c:v>3.5906040107164876</c:v>
                </c:pt>
                <c:pt idx="24">
                  <c:v>3.7046980177678455</c:v>
                </c:pt>
                <c:pt idx="25">
                  <c:v>3.8187919554376735</c:v>
                </c:pt>
                <c:pt idx="26">
                  <c:v>3.9328858951476127</c:v>
                </c:pt>
                <c:pt idx="27">
                  <c:v>4.04697991440199</c:v>
                </c:pt>
                <c:pt idx="28">
                  <c:v>4.1610737804001738</c:v>
                </c:pt>
                <c:pt idx="29">
                  <c:v>4.2751677947627345</c:v>
                </c:pt>
                <c:pt idx="30">
                  <c:v>4.3892617958661946</c:v>
                </c:pt>
                <c:pt idx="31">
                  <c:v>4.5033557624467226</c:v>
                </c:pt>
                <c:pt idx="32">
                  <c:v>4.617449613935853</c:v>
                </c:pt>
                <c:pt idx="33">
                  <c:v>4.7315436413379883</c:v>
                </c:pt>
                <c:pt idx="34">
                  <c:v>4.8456375947949386</c:v>
                </c:pt>
                <c:pt idx="35">
                  <c:v>4.9597315627541798</c:v>
                </c:pt>
                <c:pt idx="36">
                  <c:v>5.0738253531874244</c:v>
                </c:pt>
                <c:pt idx="37">
                  <c:v>5.1879195809283933</c:v>
                </c:pt>
                <c:pt idx="38">
                  <c:v>5.3020134269557877</c:v>
                </c:pt>
                <c:pt idx="39">
                  <c:v>5.416107379122205</c:v>
                </c:pt>
                <c:pt idx="40">
                  <c:v>5.530201363635955</c:v>
                </c:pt>
                <c:pt idx="41">
                  <c:v>5.6442952781898663</c:v>
                </c:pt>
                <c:pt idx="42">
                  <c:v>5.7583892897963684</c:v>
                </c:pt>
                <c:pt idx="43">
                  <c:v>5.8724832404187977</c:v>
                </c:pt>
                <c:pt idx="44">
                  <c:v>5.9865771984113163</c:v>
                </c:pt>
              </c:numCache>
            </c:numRef>
          </c:xVal>
          <c:yVal>
            <c:numRef>
              <c:f>'Simulation spectrum H2O and KCl'!$DE$32:$DE$76</c:f>
              <c:numCache>
                <c:formatCode>0.00</c:formatCode>
                <c:ptCount val="45"/>
                <c:pt idx="0">
                  <c:v>0.32735700000000001</c:v>
                </c:pt>
                <c:pt idx="1">
                  <c:v>0.30470650000000005</c:v>
                </c:pt>
                <c:pt idx="2">
                  <c:v>0.28362519999999997</c:v>
                </c:pt>
                <c:pt idx="3">
                  <c:v>0.26400470000000004</c:v>
                </c:pt>
                <c:pt idx="4">
                  <c:v>0.24574460000000001</c:v>
                </c:pt>
                <c:pt idx="5">
                  <c:v>0.22875140000000002</c:v>
                </c:pt>
                <c:pt idx="6">
                  <c:v>0.21293819999999999</c:v>
                </c:pt>
                <c:pt idx="7">
                  <c:v>0.1982246</c:v>
                </c:pt>
                <c:pt idx="8">
                  <c:v>0.1845358</c:v>
                </c:pt>
                <c:pt idx="9">
                  <c:v>0.17180289999999998</c:v>
                </c:pt>
                <c:pt idx="10">
                  <c:v>0.15996199999999999</c:v>
                </c:pt>
                <c:pt idx="11">
                  <c:v>0.1489547</c:v>
                </c:pt>
                <c:pt idx="12">
                  <c:v>0.13872719999999999</c:v>
                </c:pt>
                <c:pt idx="13">
                  <c:v>0.1292307</c:v>
                </c:pt>
                <c:pt idx="14">
                  <c:v>0.12042140000000001</c:v>
                </c:pt>
                <c:pt idx="15">
                  <c:v>0.1122604</c:v>
                </c:pt>
                <c:pt idx="16">
                  <c:v>0.10471409999999999</c:v>
                </c:pt>
                <c:pt idx="17">
                  <c:v>9.7754540000000001E-2</c:v>
                </c:pt>
                <c:pt idx="18">
                  <c:v>9.135981E-2</c:v>
                </c:pt>
                <c:pt idx="19">
                  <c:v>8.5515220000000003E-2</c:v>
                </c:pt>
                <c:pt idx="20">
                  <c:v>8.0214210000000008E-2</c:v>
                </c:pt>
                <c:pt idx="21">
                  <c:v>7.5459969999999987E-2</c:v>
                </c:pt>
                <c:pt idx="22">
                  <c:v>7.126753999999999E-2</c:v>
                </c:pt>
                <c:pt idx="23">
                  <c:v>6.7666519999999994E-2</c:v>
                </c:pt>
                <c:pt idx="24">
                  <c:v>6.4704730000000002E-2</c:v>
                </c:pt>
                <c:pt idx="25">
                  <c:v>6.2452909999999993E-2</c:v>
                </c:pt>
                <c:pt idx="26">
                  <c:v>6.1010870000000002E-2</c:v>
                </c:pt>
                <c:pt idx="27">
                  <c:v>6.0515489999999998E-2</c:v>
                </c:pt>
                <c:pt idx="28">
                  <c:v>6.1150919999999998E-2</c:v>
                </c:pt>
                <c:pt idx="29">
                  <c:v>6.3161620000000002E-2</c:v>
                </c:pt>
                <c:pt idx="30">
                  <c:v>6.6868700000000003E-2</c:v>
                </c:pt>
                <c:pt idx="31">
                  <c:v>7.2689759999999992E-2</c:v>
                </c:pt>
                <c:pt idx="32">
                  <c:v>8.1161650000000002E-2</c:v>
                </c:pt>
                <c:pt idx="33">
                  <c:v>9.2963840000000006E-2</c:v>
                </c:pt>
                <c:pt idx="34">
                  <c:v>0.10893509999999999</c:v>
                </c:pt>
                <c:pt idx="35">
                  <c:v>0.13006700000000002</c:v>
                </c:pt>
                <c:pt idx="36">
                  <c:v>0.15743850000000001</c:v>
                </c:pt>
                <c:pt idx="37">
                  <c:v>0.1920222</c:v>
                </c:pt>
                <c:pt idx="38">
                  <c:v>0.23424600000000001</c:v>
                </c:pt>
                <c:pt idx="39">
                  <c:v>0.28317350000000002</c:v>
                </c:pt>
                <c:pt idx="40">
                  <c:v>0.33529930000000002</c:v>
                </c:pt>
                <c:pt idx="41">
                  <c:v>0.38348679999999996</c:v>
                </c:pt>
                <c:pt idx="42">
                  <c:v>0.41749579999999997</c:v>
                </c:pt>
                <c:pt idx="43">
                  <c:v>0.4276141</c:v>
                </c:pt>
                <c:pt idx="44">
                  <c:v>0.41014780000000001</c:v>
                </c:pt>
              </c:numCache>
            </c:numRef>
          </c:yVal>
          <c:smooth val="1"/>
          <c:extLst>
            <c:ext xmlns:c16="http://schemas.microsoft.com/office/drawing/2014/chart" uri="{C3380CC4-5D6E-409C-BE32-E72D297353CC}">
              <c16:uniqueId val="{0000000E-9A60-4706-99F0-FE8121FD90CF}"/>
            </c:ext>
          </c:extLst>
        </c:ser>
        <c:ser>
          <c:idx val="14"/>
          <c:order val="14"/>
          <c:tx>
            <c:strRef>
              <c:f>'Simulation spectrum H2O and KCl'!$DB$1</c:f>
              <c:strCache>
                <c:ptCount val="1"/>
                <c:pt idx="0">
                  <c:v>Simulate-Std. : Water (1:0)_ 5 g_17C (1 MHz -1 PHz)</c:v>
                </c:pt>
              </c:strCache>
            </c:strRef>
          </c:tx>
          <c:spPr>
            <a:ln w="19050">
              <a:solidFill>
                <a:schemeClr val="bg2"/>
              </a:solidFill>
              <a:prstDash val="sysDot"/>
            </a:ln>
          </c:spPr>
          <c:marker>
            <c:symbol val="none"/>
          </c:marker>
          <c:xVal>
            <c:numRef>
              <c:f>'Simulation spectrum H2O and KCl'!$DC$74:$DC$155</c:f>
              <c:numCache>
                <c:formatCode>0.00</c:formatCode>
                <c:ptCount val="82"/>
                <c:pt idx="0">
                  <c:v>5.7583892897963684</c:v>
                </c:pt>
                <c:pt idx="1">
                  <c:v>5.8724832404187977</c:v>
                </c:pt>
                <c:pt idx="2">
                  <c:v>5.9865771984113163</c:v>
                </c:pt>
                <c:pt idx="3">
                  <c:v>6.1006710005181741</c:v>
                </c:pt>
                <c:pt idx="4">
                  <c:v>6.2147651912537887</c:v>
                </c:pt>
                <c:pt idx="5">
                  <c:v>6.3288591015092761</c:v>
                </c:pt>
                <c:pt idx="6">
                  <c:v>6.4429530018744048</c:v>
                </c:pt>
                <c:pt idx="7">
                  <c:v>6.5570470391464442</c:v>
                </c:pt>
                <c:pt idx="8">
                  <c:v>6.6711408945045525</c:v>
                </c:pt>
                <c:pt idx="9">
                  <c:v>6.7852349206161566</c:v>
                </c:pt>
                <c:pt idx="10">
                  <c:v>6.8993288807814848</c:v>
                </c:pt>
                <c:pt idx="11">
                  <c:v>7.0134229163223223</c:v>
                </c:pt>
                <c:pt idx="12">
                  <c:v>7.1275168584783826</c:v>
                </c:pt>
                <c:pt idx="13">
                  <c:v>7.241610723537601</c:v>
                </c:pt>
                <c:pt idx="14">
                  <c:v>7.3557047049373585</c:v>
                </c:pt>
                <c:pt idx="15">
                  <c:v>7.4697986076108398</c:v>
                </c:pt>
                <c:pt idx="16">
                  <c:v>7.5838926369880353</c:v>
                </c:pt>
                <c:pt idx="17">
                  <c:v>7.6979866045302998</c:v>
                </c:pt>
                <c:pt idx="18">
                  <c:v>7.812080517178936</c:v>
                </c:pt>
                <c:pt idx="19">
                  <c:v>7.9261745109741</c:v>
                </c:pt>
                <c:pt idx="20">
                  <c:v>8.0402683824720764</c:v>
                </c:pt>
                <c:pt idx="21">
                  <c:v>8.154362491898743</c:v>
                </c:pt>
                <c:pt idx="22">
                  <c:v>8.2684562775010502</c:v>
                </c:pt>
                <c:pt idx="23">
                  <c:v>8.3825503025877453</c:v>
                </c:pt>
                <c:pt idx="24">
                  <c:v>8.4966443584593687</c:v>
                </c:pt>
                <c:pt idx="25">
                  <c:v>8.6107382864916655</c:v>
                </c:pt>
                <c:pt idx="26">
                  <c:v>8.7248322294421463</c:v>
                </c:pt>
                <c:pt idx="27">
                  <c:v>8.8389261868996218</c:v>
                </c:pt>
                <c:pt idx="28">
                  <c:v>8.953020133764392</c:v>
                </c:pt>
                <c:pt idx="29">
                  <c:v>9.0671140228459421</c:v>
                </c:pt>
                <c:pt idx="30">
                  <c:v>9.1812079673540552</c:v>
                </c:pt>
                <c:pt idx="31">
                  <c:v>9.2953020444876131</c:v>
                </c:pt>
                <c:pt idx="32">
                  <c:v>9.4093959221293328</c:v>
                </c:pt>
                <c:pt idx="33">
                  <c:v>9.5234899753014339</c:v>
                </c:pt>
                <c:pt idx="34">
                  <c:v>9.6375838831553171</c:v>
                </c:pt>
                <c:pt idx="35">
                  <c:v>9.751677871157538</c:v>
                </c:pt>
                <c:pt idx="36">
                  <c:v>9.865771788590715</c:v>
                </c:pt>
                <c:pt idx="37">
                  <c:v>9.9798657853096113</c:v>
                </c:pt>
                <c:pt idx="38">
                  <c:v>10.093959666827665</c:v>
                </c:pt>
                <c:pt idx="39">
                  <c:v>10.208053650856748</c:v>
                </c:pt>
                <c:pt idx="40">
                  <c:v>10.322147733652422</c:v>
                </c:pt>
                <c:pt idx="41">
                  <c:v>10.436241544658708</c:v>
                </c:pt>
                <c:pt idx="42">
                  <c:v>10.550335628892309</c:v>
                </c:pt>
                <c:pt idx="43">
                  <c:v>10.664429570541918</c:v>
                </c:pt>
                <c:pt idx="44">
                  <c:v>10.778523498323372</c:v>
                </c:pt>
                <c:pt idx="45">
                  <c:v>10.892617445655681</c:v>
                </c:pt>
                <c:pt idx="46">
                  <c:v>11.00671157384695</c:v>
                </c:pt>
                <c:pt idx="47">
                  <c:v>11.120805493185157</c:v>
                </c:pt>
                <c:pt idx="48">
                  <c:v>11.234899274367498</c:v>
                </c:pt>
                <c:pt idx="49">
                  <c:v>11.348993345681787</c:v>
                </c:pt>
                <c:pt idx="50">
                  <c:v>11.4630872301409</c:v>
                </c:pt>
                <c:pt idx="51">
                  <c:v>11.577181248701065</c:v>
                </c:pt>
                <c:pt idx="52">
                  <c:v>11.691275156658296</c:v>
                </c:pt>
                <c:pt idx="53">
                  <c:v>11.805369122577154</c:v>
                </c:pt>
                <c:pt idx="54">
                  <c:v>11.919463083331667</c:v>
                </c:pt>
                <c:pt idx="55">
                  <c:v>12.033557240311621</c:v>
                </c:pt>
                <c:pt idx="56">
                  <c:v>12.147650976777204</c:v>
                </c:pt>
                <c:pt idx="57">
                  <c:v>12.261744965450166</c:v>
                </c:pt>
                <c:pt idx="58">
                  <c:v>12.375838942105709</c:v>
                </c:pt>
                <c:pt idx="59">
                  <c:v>12.489932898867048</c:v>
                </c:pt>
                <c:pt idx="60">
                  <c:v>12.604026793692471</c:v>
                </c:pt>
                <c:pt idx="61">
                  <c:v>12.718120787616167</c:v>
                </c:pt>
                <c:pt idx="62">
                  <c:v>12.832214770208127</c:v>
                </c:pt>
                <c:pt idx="63">
                  <c:v>12.946308737432165</c:v>
                </c:pt>
                <c:pt idx="64">
                  <c:v>13.060402797555678</c:v>
                </c:pt>
                <c:pt idx="65">
                  <c:v>13.174496500565251</c:v>
                </c:pt>
                <c:pt idx="66">
                  <c:v>13.288590578344985</c:v>
                </c:pt>
                <c:pt idx="67">
                  <c:v>13.402684634761803</c:v>
                </c:pt>
                <c:pt idx="68">
                  <c:v>13.516778563586231</c:v>
                </c:pt>
                <c:pt idx="69">
                  <c:v>13.630872519472886</c:v>
                </c:pt>
                <c:pt idx="70">
                  <c:v>13.744966438777706</c:v>
                </c:pt>
                <c:pt idx="71">
                  <c:v>13.859060381599805</c:v>
                </c:pt>
                <c:pt idx="72">
                  <c:v>13.973154372474355</c:v>
                </c:pt>
                <c:pt idx="73">
                  <c:v>14.087248157292857</c:v>
                </c:pt>
                <c:pt idx="74">
                  <c:v>14.201342219472076</c:v>
                </c:pt>
                <c:pt idx="75">
                  <c:v>14.315436275583451</c:v>
                </c:pt>
                <c:pt idx="76">
                  <c:v>14.429530232573697</c:v>
                </c:pt>
                <c:pt idx="77">
                  <c:v>14.543624216850393</c:v>
                </c:pt>
                <c:pt idx="78">
                  <c:v>14.657718077264208</c:v>
                </c:pt>
                <c:pt idx="79">
                  <c:v>14.771812065480782</c:v>
                </c:pt>
                <c:pt idx="80">
                  <c:v>14.885906064722315</c:v>
                </c:pt>
                <c:pt idx="81">
                  <c:v>15</c:v>
                </c:pt>
              </c:numCache>
            </c:numRef>
          </c:xVal>
          <c:yVal>
            <c:numRef>
              <c:f>'Simulation spectrum H2O and KCl'!$DE$74:$DE$155</c:f>
              <c:numCache>
                <c:formatCode>0.00</c:formatCode>
                <c:ptCount val="82"/>
                <c:pt idx="0">
                  <c:v>0.41749579999999997</c:v>
                </c:pt>
                <c:pt idx="1">
                  <c:v>0.4276141</c:v>
                </c:pt>
                <c:pt idx="2">
                  <c:v>0.41014780000000001</c:v>
                </c:pt>
                <c:pt idx="3">
                  <c:v>0.3699559</c:v>
                </c:pt>
                <c:pt idx="4">
                  <c:v>0.31725310000000001</c:v>
                </c:pt>
                <c:pt idx="5">
                  <c:v>0.26208809999999999</c:v>
                </c:pt>
                <c:pt idx="6">
                  <c:v>0.21110129999999999</c:v>
                </c:pt>
                <c:pt idx="7">
                  <c:v>0.167325</c:v>
                </c:pt>
                <c:pt idx="8">
                  <c:v>0.1313627</c:v>
                </c:pt>
                <c:pt idx="9">
                  <c:v>0.10258669999999999</c:v>
                </c:pt>
                <c:pt idx="10">
                  <c:v>7.9915059999999996E-2</c:v>
                </c:pt>
                <c:pt idx="11">
                  <c:v>6.2212540000000004E-2</c:v>
                </c:pt>
                <c:pt idx="12">
                  <c:v>4.8459469999999998E-2</c:v>
                </c:pt>
                <c:pt idx="13">
                  <c:v>3.7802950000000002E-2</c:v>
                </c:pt>
                <c:pt idx="14">
                  <c:v>2.9555410000000001E-2</c:v>
                </c:pt>
                <c:pt idx="15">
                  <c:v>2.3173639999999999E-2</c:v>
                </c:pt>
                <c:pt idx="16">
                  <c:v>1.8233449999999998E-2</c:v>
                </c:pt>
                <c:pt idx="17">
                  <c:v>1.4405680000000001E-2</c:v>
                </c:pt>
                <c:pt idx="18">
                  <c:v>1.1435909999999999E-2</c:v>
                </c:pt>
                <c:pt idx="19">
                  <c:v>9.1278820000000004E-3</c:v>
                </c:pt>
                <c:pt idx="20">
                  <c:v>7.3303780000000002E-3</c:v>
                </c:pt>
                <c:pt idx="21">
                  <c:v>5.9269560000000006E-3</c:v>
                </c:pt>
                <c:pt idx="22">
                  <c:v>4.8279619999999999E-3</c:v>
                </c:pt>
                <c:pt idx="23">
                  <c:v>3.9643710000000004E-3</c:v>
                </c:pt>
                <c:pt idx="24">
                  <c:v>3.2830239999999998E-3</c:v>
                </c:pt>
                <c:pt idx="25">
                  <c:v>2.7429730000000001E-3</c:v>
                </c:pt>
                <c:pt idx="26">
                  <c:v>2.3126599999999998E-3</c:v>
                </c:pt>
                <c:pt idx="27">
                  <c:v>1.9677499999999999E-3</c:v>
                </c:pt>
                <c:pt idx="28">
                  <c:v>1.6894659999999999E-3</c:v>
                </c:pt>
                <c:pt idx="29">
                  <c:v>1.4633059999999999E-3</c:v>
                </c:pt>
                <c:pt idx="30">
                  <c:v>1.2780619999999999E-3</c:v>
                </c:pt>
                <c:pt idx="31">
                  <c:v>1.1250589999999999E-3</c:v>
                </c:pt>
                <c:pt idx="32">
                  <c:v>9.9757380000000014E-4</c:v>
                </c:pt>
                <c:pt idx="33">
                  <c:v>8.903877000000001E-4</c:v>
                </c:pt>
                <c:pt idx="34">
                  <c:v>7.994419E-4</c:v>
                </c:pt>
                <c:pt idx="35">
                  <c:v>7.2157229999999996E-4</c:v>
                </c:pt>
                <c:pt idx="36">
                  <c:v>6.5430540000000002E-4</c:v>
                </c:pt>
                <c:pt idx="37">
                  <c:v>5.9570179999999997E-4</c:v>
                </c:pt>
                <c:pt idx="38">
                  <c:v>5.4423519999999997E-4</c:v>
                </c:pt>
                <c:pt idx="39">
                  <c:v>4.9869900000000002E-4</c:v>
                </c:pt>
                <c:pt idx="40">
                  <c:v>4.5813499999999998E-4</c:v>
                </c:pt>
                <c:pt idx="41">
                  <c:v>4.2177810000000002E-4</c:v>
                </c:pt>
                <c:pt idx="42">
                  <c:v>3.8901340000000004E-4</c:v>
                </c:pt>
                <c:pt idx="43">
                  <c:v>3.5934340000000001E-4</c:v>
                </c:pt>
                <c:pt idx="44">
                  <c:v>3.3236260000000004E-4</c:v>
                </c:pt>
                <c:pt idx="45">
                  <c:v>3.0773789999999997E-4</c:v>
                </c:pt>
                <c:pt idx="46">
                  <c:v>2.8519299999999999E-4</c:v>
                </c:pt>
                <c:pt idx="47">
                  <c:v>2.644972E-4</c:v>
                </c:pt>
                <c:pt idx="48">
                  <c:v>2.4545559999999999E-4</c:v>
                </c:pt>
                <c:pt idx="49">
                  <c:v>2.2790250000000002E-4</c:v>
                </c:pt>
                <c:pt idx="50">
                  <c:v>2.1169519999999999E-4</c:v>
                </c:pt>
                <c:pt idx="51">
                  <c:v>1.9671040000000001E-4</c:v>
                </c:pt>
                <c:pt idx="52">
                  <c:v>1.8284010000000001E-4</c:v>
                </c:pt>
                <c:pt idx="53">
                  <c:v>1.6998919999999999E-4</c:v>
                </c:pt>
                <c:pt idx="54">
                  <c:v>1.580734E-4</c:v>
                </c:pt>
                <c:pt idx="55">
                  <c:v>1.4701739999999999E-4</c:v>
                </c:pt>
                <c:pt idx="56">
                  <c:v>1.367536E-4</c:v>
                </c:pt>
                <c:pt idx="57">
                  <c:v>1.2722069999999999E-4</c:v>
                </c:pt>
                <c:pt idx="58">
                  <c:v>1.1836360000000001E-4</c:v>
                </c:pt>
                <c:pt idx="59">
                  <c:v>1.101317E-4</c:v>
                </c:pt>
                <c:pt idx="60">
                  <c:v>1.0247879999999999E-4</c:v>
                </c:pt>
                <c:pt idx="61">
                  <c:v>9.5362819999999989E-5</c:v>
                </c:pt>
                <c:pt idx="62">
                  <c:v>8.8744829999999993E-5</c:v>
                </c:pt>
                <c:pt idx="63">
                  <c:v>8.2589099999999998E-5</c:v>
                </c:pt>
                <c:pt idx="64">
                  <c:v>7.6862650000000002E-5</c:v>
                </c:pt>
                <c:pt idx="65">
                  <c:v>7.1535009999999999E-5</c:v>
                </c:pt>
                <c:pt idx="66">
                  <c:v>6.6577990000000011E-5</c:v>
                </c:pt>
                <c:pt idx="67">
                  <c:v>6.1965509999999989E-5</c:v>
                </c:pt>
                <c:pt idx="68">
                  <c:v>5.7673370000000007E-5</c:v>
                </c:pt>
                <c:pt idx="69">
                  <c:v>5.3679140000000002E-5</c:v>
                </c:pt>
                <c:pt idx="70">
                  <c:v>4.9962E-5</c:v>
                </c:pt>
                <c:pt idx="71">
                  <c:v>4.6502619999999999E-5</c:v>
                </c:pt>
                <c:pt idx="72">
                  <c:v>4.3283040000000002E-5</c:v>
                </c:pt>
                <c:pt idx="73">
                  <c:v>4.028658E-5</c:v>
                </c:pt>
                <c:pt idx="74">
                  <c:v>3.749772E-5</c:v>
                </c:pt>
                <c:pt idx="75">
                  <c:v>3.4902040000000002E-5</c:v>
                </c:pt>
                <c:pt idx="76">
                  <c:v>3.2486129999999996E-5</c:v>
                </c:pt>
                <c:pt idx="77">
                  <c:v>3.0237530000000002E-5</c:v>
                </c:pt>
                <c:pt idx="78">
                  <c:v>2.8144610000000002E-5</c:v>
                </c:pt>
                <c:pt idx="79">
                  <c:v>2.619661E-5</c:v>
                </c:pt>
                <c:pt idx="80">
                  <c:v>2.4383460000000002E-5</c:v>
                </c:pt>
                <c:pt idx="81">
                  <c:v>2.2695829999999999E-5</c:v>
                </c:pt>
              </c:numCache>
            </c:numRef>
          </c:yVal>
          <c:smooth val="1"/>
          <c:extLst>
            <c:ext xmlns:c16="http://schemas.microsoft.com/office/drawing/2014/chart" uri="{C3380CC4-5D6E-409C-BE32-E72D297353CC}">
              <c16:uniqueId val="{0000000F-9A60-4706-99F0-FE8121FD90CF}"/>
            </c:ext>
          </c:extLst>
        </c:ser>
        <c:ser>
          <c:idx val="15"/>
          <c:order val="15"/>
          <c:tx>
            <c:strRef>
              <c:f>'Simulation spectrum H2O and KCl'!$DI$1</c:f>
              <c:strCache>
                <c:ptCount val="1"/>
                <c:pt idx="0">
                  <c:v>Simulate-Std. : Water (1:3)_5 g_22.3C (10 Hz -1 MHz)</c:v>
                </c:pt>
              </c:strCache>
            </c:strRef>
          </c:tx>
          <c:spPr>
            <a:ln w="19050">
              <a:noFill/>
            </a:ln>
          </c:spPr>
          <c:marker>
            <c:symbol val="none"/>
          </c:marker>
          <c:xVal>
            <c:numRef>
              <c:f>'Simulation spectrum H2O and KCl'!$DK$32:$DK$76</c:f>
              <c:numCache>
                <c:formatCode>0.00</c:formatCode>
                <c:ptCount val="45"/>
                <c:pt idx="0">
                  <c:v>0.96644295819461212</c:v>
                </c:pt>
                <c:pt idx="1">
                  <c:v>1.0805370217012242</c:v>
                </c:pt>
                <c:pt idx="2">
                  <c:v>1.1946308781194539</c:v>
                </c:pt>
                <c:pt idx="3">
                  <c:v>1.3087248701324603</c:v>
                </c:pt>
                <c:pt idx="4">
                  <c:v>1.4228187442942002</c:v>
                </c:pt>
                <c:pt idx="5">
                  <c:v>1.536912803458204</c:v>
                </c:pt>
                <c:pt idx="6">
                  <c:v>1.6510066890911275</c:v>
                </c:pt>
                <c:pt idx="7">
                  <c:v>1.7651006956149347</c:v>
                </c:pt>
                <c:pt idx="8">
                  <c:v>1.8791946028627042</c:v>
                </c:pt>
                <c:pt idx="9">
                  <c:v>1.9932885893716563</c:v>
                </c:pt>
                <c:pt idx="10">
                  <c:v>2.1073826352344378</c:v>
                </c:pt>
                <c:pt idx="11">
                  <c:v>2.2214765735373763</c:v>
                </c:pt>
                <c:pt idx="12">
                  <c:v>2.335570421540937</c:v>
                </c:pt>
                <c:pt idx="13">
                  <c:v>2.4496644194299857</c:v>
                </c:pt>
                <c:pt idx="14">
                  <c:v>2.5637584231882125</c:v>
                </c:pt>
                <c:pt idx="15">
                  <c:v>2.6778523145221258</c:v>
                </c:pt>
                <c:pt idx="16">
                  <c:v>2.7919463093579671</c:v>
                </c:pt>
                <c:pt idx="17">
                  <c:v>2.9060402573508957</c:v>
                </c:pt>
                <c:pt idx="18">
                  <c:v>3.0201341303373628</c:v>
                </c:pt>
                <c:pt idx="19">
                  <c:v>3.1342281230216629</c:v>
                </c:pt>
                <c:pt idx="20">
                  <c:v>3.2483220340525572</c:v>
                </c:pt>
                <c:pt idx="21">
                  <c:v>3.3624161191363675</c:v>
                </c:pt>
                <c:pt idx="22">
                  <c:v>3.476510062042157</c:v>
                </c:pt>
                <c:pt idx="23">
                  <c:v>3.5906040107164876</c:v>
                </c:pt>
                <c:pt idx="24">
                  <c:v>3.7046980177678455</c:v>
                </c:pt>
                <c:pt idx="25">
                  <c:v>3.8187919554376735</c:v>
                </c:pt>
                <c:pt idx="26">
                  <c:v>3.9328858951476127</c:v>
                </c:pt>
                <c:pt idx="27">
                  <c:v>4.04697991440199</c:v>
                </c:pt>
                <c:pt idx="28">
                  <c:v>4.1610737804001738</c:v>
                </c:pt>
                <c:pt idx="29">
                  <c:v>4.2751677947627345</c:v>
                </c:pt>
                <c:pt idx="30">
                  <c:v>4.3892617958661946</c:v>
                </c:pt>
                <c:pt idx="31">
                  <c:v>4.5033557624467226</c:v>
                </c:pt>
                <c:pt idx="32">
                  <c:v>4.617449613935853</c:v>
                </c:pt>
                <c:pt idx="33">
                  <c:v>4.7315436413379883</c:v>
                </c:pt>
                <c:pt idx="34">
                  <c:v>4.8456375947949386</c:v>
                </c:pt>
                <c:pt idx="35">
                  <c:v>4.9597315627541798</c:v>
                </c:pt>
                <c:pt idx="36">
                  <c:v>5.0738253531874244</c:v>
                </c:pt>
                <c:pt idx="37">
                  <c:v>5.1879195809283933</c:v>
                </c:pt>
                <c:pt idx="38">
                  <c:v>5.3020134269557877</c:v>
                </c:pt>
                <c:pt idx="39">
                  <c:v>5.416107379122205</c:v>
                </c:pt>
                <c:pt idx="40">
                  <c:v>5.530201363635955</c:v>
                </c:pt>
                <c:pt idx="41">
                  <c:v>5.6442952781898663</c:v>
                </c:pt>
                <c:pt idx="42">
                  <c:v>5.7583892897963684</c:v>
                </c:pt>
                <c:pt idx="43">
                  <c:v>5.8724832404187977</c:v>
                </c:pt>
                <c:pt idx="44">
                  <c:v>5.9865771984113163</c:v>
                </c:pt>
              </c:numCache>
            </c:numRef>
          </c:xVal>
          <c:yVal>
            <c:numRef>
              <c:f>'Simulation spectrum H2O and KCl'!$DM$32:$DM$76</c:f>
              <c:numCache>
                <c:formatCode>0.00</c:formatCode>
                <c:ptCount val="45"/>
                <c:pt idx="0">
                  <c:v>0.38523430000000003</c:v>
                </c:pt>
                <c:pt idx="1">
                  <c:v>0.35784579999999999</c:v>
                </c:pt>
                <c:pt idx="2">
                  <c:v>0.33241329999999997</c:v>
                </c:pt>
                <c:pt idx="3">
                  <c:v>0.30879959999999995</c:v>
                </c:pt>
                <c:pt idx="4">
                  <c:v>0.28687760000000001</c:v>
                </c:pt>
                <c:pt idx="5">
                  <c:v>0.26653009999999999</c:v>
                </c:pt>
                <c:pt idx="6">
                  <c:v>0.24764920000000001</c:v>
                </c:pt>
                <c:pt idx="7">
                  <c:v>0.23013580000000003</c:v>
                </c:pt>
                <c:pt idx="8">
                  <c:v>0.21389930000000001</c:v>
                </c:pt>
                <c:pt idx="9">
                  <c:v>0.19885749999999999</c:v>
                </c:pt>
                <c:pt idx="10">
                  <c:v>0.18493670000000001</c:v>
                </c:pt>
                <c:pt idx="11">
                  <c:v>0.17207149999999999</c:v>
                </c:pt>
                <c:pt idx="12">
                  <c:v>0.1602055</c:v>
                </c:pt>
                <c:pt idx="13">
                  <c:v>0.1492917</c:v>
                </c:pt>
                <c:pt idx="14">
                  <c:v>0.13929350000000001</c:v>
                </c:pt>
                <c:pt idx="15">
                  <c:v>0.13018600000000002</c:v>
                </c:pt>
                <c:pt idx="16">
                  <c:v>0.1219577</c:v>
                </c:pt>
                <c:pt idx="17">
                  <c:v>0.11461329999999999</c:v>
                </c:pt>
                <c:pt idx="18">
                  <c:v>0.108177</c:v>
                </c:pt>
                <c:pt idx="19">
                  <c:v>0.1026966</c:v>
                </c:pt>
                <c:pt idx="20">
                  <c:v>9.8249690000000001E-2</c:v>
                </c:pt>
                <c:pt idx="21">
                  <c:v>9.4951149999999998E-2</c:v>
                </c:pt>
                <c:pt idx="22">
                  <c:v>9.2963030000000002E-2</c:v>
                </c:pt>
                <c:pt idx="23">
                  <c:v>9.250738E-2</c:v>
                </c:pt>
                <c:pt idx="24">
                  <c:v>9.3882649999999998E-2</c:v>
                </c:pt>
                <c:pt idx="25">
                  <c:v>9.7484550000000003E-2</c:v>
                </c:pt>
                <c:pt idx="26">
                  <c:v>0.10383189999999999</c:v>
                </c:pt>
                <c:pt idx="27">
                  <c:v>0.11359760000000001</c:v>
                </c:pt>
                <c:pt idx="28">
                  <c:v>0.1276439</c:v>
                </c:pt>
                <c:pt idx="29">
                  <c:v>0.1470562</c:v>
                </c:pt>
                <c:pt idx="30">
                  <c:v>0.17316239999999999</c:v>
                </c:pt>
                <c:pt idx="31">
                  <c:v>0.20750830000000001</c:v>
                </c:pt>
                <c:pt idx="32">
                  <c:v>0.25172490000000003</c:v>
                </c:pt>
                <c:pt idx="33">
                  <c:v>0.30716769999999999</c:v>
                </c:pt>
                <c:pt idx="34">
                  <c:v>0.37414069999999999</c:v>
                </c:pt>
                <c:pt idx="35">
                  <c:v>0.45051070000000004</c:v>
                </c:pt>
                <c:pt idx="36">
                  <c:v>0.52982079999999998</c:v>
                </c:pt>
                <c:pt idx="37">
                  <c:v>0.59997770000000006</c:v>
                </c:pt>
                <c:pt idx="38">
                  <c:v>0.64493999999999996</c:v>
                </c:pt>
                <c:pt idx="39">
                  <c:v>0.65121250000000008</c:v>
                </c:pt>
                <c:pt idx="40">
                  <c:v>0.61591050000000003</c:v>
                </c:pt>
                <c:pt idx="41">
                  <c:v>0.54881649999999993</c:v>
                </c:pt>
                <c:pt idx="42">
                  <c:v>0.46611759999999997</c:v>
                </c:pt>
                <c:pt idx="43">
                  <c:v>0.3823027</c:v>
                </c:pt>
                <c:pt idx="44">
                  <c:v>0.30628440000000001</c:v>
                </c:pt>
              </c:numCache>
            </c:numRef>
          </c:yVal>
          <c:smooth val="1"/>
          <c:extLst>
            <c:ext xmlns:c16="http://schemas.microsoft.com/office/drawing/2014/chart" uri="{C3380CC4-5D6E-409C-BE32-E72D297353CC}">
              <c16:uniqueId val="{00000010-9A60-4706-99F0-FE8121FD90CF}"/>
            </c:ext>
          </c:extLst>
        </c:ser>
        <c:ser>
          <c:idx val="16"/>
          <c:order val="16"/>
          <c:tx>
            <c:strRef>
              <c:f>'Simulation spectrum H2O and KCl'!$DJ$1</c:f>
              <c:strCache>
                <c:ptCount val="1"/>
                <c:pt idx="0">
                  <c:v>Simulate-Std. : Water (1:3)_5 g_22.3C (1 MHz -1 PHz)</c:v>
                </c:pt>
              </c:strCache>
            </c:strRef>
          </c:tx>
          <c:spPr>
            <a:ln w="19050">
              <a:noFill/>
              <a:prstDash val="sysDot"/>
            </a:ln>
          </c:spPr>
          <c:marker>
            <c:symbol val="none"/>
          </c:marker>
          <c:xVal>
            <c:numRef>
              <c:f>'Simulation spectrum H2O and KCl'!$DK$75:$DK$155</c:f>
              <c:numCache>
                <c:formatCode>0.00</c:formatCode>
                <c:ptCount val="81"/>
                <c:pt idx="0">
                  <c:v>5.8724832404187977</c:v>
                </c:pt>
                <c:pt idx="1">
                  <c:v>5.9865771984113163</c:v>
                </c:pt>
                <c:pt idx="2">
                  <c:v>6.1006710005181741</c:v>
                </c:pt>
                <c:pt idx="3">
                  <c:v>6.2147651912537887</c:v>
                </c:pt>
                <c:pt idx="4">
                  <c:v>6.3288591015092761</c:v>
                </c:pt>
                <c:pt idx="5">
                  <c:v>6.4429530018744048</c:v>
                </c:pt>
                <c:pt idx="6">
                  <c:v>6.5570470391464442</c:v>
                </c:pt>
                <c:pt idx="7">
                  <c:v>6.6711408945045525</c:v>
                </c:pt>
                <c:pt idx="8">
                  <c:v>6.7852349206161566</c:v>
                </c:pt>
                <c:pt idx="9">
                  <c:v>6.8993288807814848</c:v>
                </c:pt>
                <c:pt idx="10">
                  <c:v>7.0134229163223223</c:v>
                </c:pt>
                <c:pt idx="11">
                  <c:v>7.1275168584783826</c:v>
                </c:pt>
                <c:pt idx="12">
                  <c:v>7.241610723537601</c:v>
                </c:pt>
                <c:pt idx="13">
                  <c:v>7.3557047049373585</c:v>
                </c:pt>
                <c:pt idx="14">
                  <c:v>7.4697986076108398</c:v>
                </c:pt>
                <c:pt idx="15">
                  <c:v>7.5838926369880353</c:v>
                </c:pt>
                <c:pt idx="16">
                  <c:v>7.6979866045302998</c:v>
                </c:pt>
                <c:pt idx="17">
                  <c:v>7.812080517178936</c:v>
                </c:pt>
                <c:pt idx="18">
                  <c:v>7.9261745109741</c:v>
                </c:pt>
                <c:pt idx="19">
                  <c:v>8.0402683824720764</c:v>
                </c:pt>
                <c:pt idx="20">
                  <c:v>8.154362491898743</c:v>
                </c:pt>
                <c:pt idx="21">
                  <c:v>8.2684562775010502</c:v>
                </c:pt>
                <c:pt idx="22">
                  <c:v>8.3825503025877453</c:v>
                </c:pt>
                <c:pt idx="23">
                  <c:v>8.4966443584593687</c:v>
                </c:pt>
                <c:pt idx="24">
                  <c:v>8.6107382864916655</c:v>
                </c:pt>
                <c:pt idx="25">
                  <c:v>8.7248322294421463</c:v>
                </c:pt>
                <c:pt idx="26">
                  <c:v>8.8389261868996218</c:v>
                </c:pt>
                <c:pt idx="27">
                  <c:v>8.953020133764392</c:v>
                </c:pt>
                <c:pt idx="28">
                  <c:v>9.0671140228459421</c:v>
                </c:pt>
                <c:pt idx="29">
                  <c:v>9.1812079673540552</c:v>
                </c:pt>
                <c:pt idx="30">
                  <c:v>9.2953020444876131</c:v>
                </c:pt>
                <c:pt idx="31">
                  <c:v>9.4093959221293328</c:v>
                </c:pt>
                <c:pt idx="32">
                  <c:v>9.5234899753014339</c:v>
                </c:pt>
                <c:pt idx="33">
                  <c:v>9.6375838831553171</c:v>
                </c:pt>
                <c:pt idx="34">
                  <c:v>9.751677871157538</c:v>
                </c:pt>
                <c:pt idx="35">
                  <c:v>9.865771788590715</c:v>
                </c:pt>
                <c:pt idx="36">
                  <c:v>9.9798657853096113</c:v>
                </c:pt>
                <c:pt idx="37">
                  <c:v>10.093959666827665</c:v>
                </c:pt>
                <c:pt idx="38">
                  <c:v>10.208053650856748</c:v>
                </c:pt>
                <c:pt idx="39">
                  <c:v>10.322147733652422</c:v>
                </c:pt>
                <c:pt idx="40">
                  <c:v>10.436241544658708</c:v>
                </c:pt>
                <c:pt idx="41">
                  <c:v>10.550335628892309</c:v>
                </c:pt>
                <c:pt idx="42">
                  <c:v>10.664429570541918</c:v>
                </c:pt>
                <c:pt idx="43">
                  <c:v>10.778523498323372</c:v>
                </c:pt>
                <c:pt idx="44">
                  <c:v>10.892617445655681</c:v>
                </c:pt>
                <c:pt idx="45">
                  <c:v>11.00671157384695</c:v>
                </c:pt>
                <c:pt idx="46">
                  <c:v>11.120805493185157</c:v>
                </c:pt>
                <c:pt idx="47">
                  <c:v>11.234899274367498</c:v>
                </c:pt>
                <c:pt idx="48">
                  <c:v>11.348993345681787</c:v>
                </c:pt>
                <c:pt idx="49">
                  <c:v>11.4630872301409</c:v>
                </c:pt>
                <c:pt idx="50">
                  <c:v>11.577181248701065</c:v>
                </c:pt>
                <c:pt idx="51">
                  <c:v>11.691275156658296</c:v>
                </c:pt>
                <c:pt idx="52">
                  <c:v>11.805369122577154</c:v>
                </c:pt>
                <c:pt idx="53">
                  <c:v>11.919463083331667</c:v>
                </c:pt>
                <c:pt idx="54">
                  <c:v>12.033557240311621</c:v>
                </c:pt>
                <c:pt idx="55">
                  <c:v>12.147650976777204</c:v>
                </c:pt>
                <c:pt idx="56">
                  <c:v>12.261744965450166</c:v>
                </c:pt>
                <c:pt idx="57">
                  <c:v>12.375838942105709</c:v>
                </c:pt>
                <c:pt idx="58">
                  <c:v>12.489932898867048</c:v>
                </c:pt>
                <c:pt idx="59">
                  <c:v>12.604026793692471</c:v>
                </c:pt>
                <c:pt idx="60">
                  <c:v>12.718120787616167</c:v>
                </c:pt>
                <c:pt idx="61">
                  <c:v>12.832214770208127</c:v>
                </c:pt>
                <c:pt idx="62">
                  <c:v>12.946308737432165</c:v>
                </c:pt>
                <c:pt idx="63">
                  <c:v>13.060402797555678</c:v>
                </c:pt>
                <c:pt idx="64">
                  <c:v>13.174496500565251</c:v>
                </c:pt>
                <c:pt idx="65">
                  <c:v>13.288590578344985</c:v>
                </c:pt>
                <c:pt idx="66">
                  <c:v>13.402684634761803</c:v>
                </c:pt>
                <c:pt idx="67">
                  <c:v>13.516778563586231</c:v>
                </c:pt>
                <c:pt idx="68">
                  <c:v>13.630872519472886</c:v>
                </c:pt>
                <c:pt idx="69">
                  <c:v>13.744966438777706</c:v>
                </c:pt>
                <c:pt idx="70">
                  <c:v>13.859060381599805</c:v>
                </c:pt>
                <c:pt idx="71">
                  <c:v>13.973154372474355</c:v>
                </c:pt>
                <c:pt idx="72">
                  <c:v>14.087248157292857</c:v>
                </c:pt>
                <c:pt idx="73">
                  <c:v>14.201342219472076</c:v>
                </c:pt>
                <c:pt idx="74">
                  <c:v>14.315436275583451</c:v>
                </c:pt>
                <c:pt idx="75">
                  <c:v>14.429530232573697</c:v>
                </c:pt>
                <c:pt idx="76">
                  <c:v>14.543624216850393</c:v>
                </c:pt>
                <c:pt idx="77">
                  <c:v>14.657718077264208</c:v>
                </c:pt>
                <c:pt idx="78">
                  <c:v>14.771812065480782</c:v>
                </c:pt>
                <c:pt idx="79">
                  <c:v>14.885906064722315</c:v>
                </c:pt>
                <c:pt idx="80">
                  <c:v>15</c:v>
                </c:pt>
              </c:numCache>
            </c:numRef>
          </c:xVal>
          <c:yVal>
            <c:numRef>
              <c:f>'Simulation spectrum H2O and KCl'!$DM$75:$DM$155</c:f>
              <c:numCache>
                <c:formatCode>0.00</c:formatCode>
                <c:ptCount val="81"/>
                <c:pt idx="0">
                  <c:v>0.3823027</c:v>
                </c:pt>
                <c:pt idx="1">
                  <c:v>0.30628440000000001</c:v>
                </c:pt>
                <c:pt idx="2">
                  <c:v>0.24175820000000001</c:v>
                </c:pt>
                <c:pt idx="3">
                  <c:v>0.18912289999999998</c:v>
                </c:pt>
                <c:pt idx="4">
                  <c:v>0.14719489999999999</c:v>
                </c:pt>
                <c:pt idx="5">
                  <c:v>0.1142619</c:v>
                </c:pt>
                <c:pt idx="6">
                  <c:v>8.8605179999999992E-2</c:v>
                </c:pt>
                <c:pt idx="7">
                  <c:v>6.871025E-2</c:v>
                </c:pt>
                <c:pt idx="8">
                  <c:v>5.3322370000000001E-2</c:v>
                </c:pt>
                <c:pt idx="9">
                  <c:v>4.1435309999999996E-2</c:v>
                </c:pt>
                <c:pt idx="10">
                  <c:v>3.2256550000000002E-2</c:v>
                </c:pt>
                <c:pt idx="11">
                  <c:v>2.5168259999999998E-2</c:v>
                </c:pt>
                <c:pt idx="12">
                  <c:v>1.969162E-2</c:v>
                </c:pt>
                <c:pt idx="13">
                  <c:v>1.5456810000000001E-2</c:v>
                </c:pt>
                <c:pt idx="14">
                  <c:v>1.2178720000000001E-2</c:v>
                </c:pt>
                <c:pt idx="15">
                  <c:v>9.6377870000000001E-3</c:v>
                </c:pt>
                <c:pt idx="16">
                  <c:v>7.665018E-3</c:v>
                </c:pt>
                <c:pt idx="17">
                  <c:v>6.1303720000000003E-3</c:v>
                </c:pt>
                <c:pt idx="18">
                  <c:v>4.9337840000000001E-3</c:v>
                </c:pt>
                <c:pt idx="19">
                  <c:v>3.9982450000000001E-3</c:v>
                </c:pt>
                <c:pt idx="20">
                  <c:v>3.2644800000000002E-3</c:v>
                </c:pt>
                <c:pt idx="21">
                  <c:v>2.6868489999999998E-3</c:v>
                </c:pt>
                <c:pt idx="22">
                  <c:v>2.2301999999999999E-3</c:v>
                </c:pt>
                <c:pt idx="23">
                  <c:v>1.867446E-3</c:v>
                </c:pt>
                <c:pt idx="24">
                  <c:v>1.5777009999999999E-3</c:v>
                </c:pt>
                <c:pt idx="25">
                  <c:v>1.344853E-3</c:v>
                </c:pt>
                <c:pt idx="26">
                  <c:v>1.156462E-3</c:v>
                </c:pt>
                <c:pt idx="27">
                  <c:v>1.0029139999999999E-3</c:v>
                </c:pt>
                <c:pt idx="28">
                  <c:v>8.7677250000000001E-4</c:v>
                </c:pt>
                <c:pt idx="29">
                  <c:v>7.7227510000000004E-4</c:v>
                </c:pt>
                <c:pt idx="30">
                  <c:v>6.8495220000000002E-4</c:v>
                </c:pt>
                <c:pt idx="31">
                  <c:v>6.113294E-4</c:v>
                </c:pt>
                <c:pt idx="32">
                  <c:v>5.4870060000000004E-4</c:v>
                </c:pt>
                <c:pt idx="33">
                  <c:v>4.9495250000000006E-4</c:v>
                </c:pt>
                <c:pt idx="34">
                  <c:v>4.4843009999999997E-4</c:v>
                </c:pt>
                <c:pt idx="35">
                  <c:v>4.078326E-4</c:v>
                </c:pt>
                <c:pt idx="36">
                  <c:v>3.7213380000000002E-4</c:v>
                </c:pt>
                <c:pt idx="37">
                  <c:v>3.405204E-4</c:v>
                </c:pt>
                <c:pt idx="38">
                  <c:v>3.1234410000000002E-4</c:v>
                </c:pt>
                <c:pt idx="39">
                  <c:v>2.8708580000000002E-4</c:v>
                </c:pt>
                <c:pt idx="40">
                  <c:v>2.6432660000000005E-4</c:v>
                </c:pt>
                <c:pt idx="41">
                  <c:v>2.4372639999999996E-4</c:v>
                </c:pt>
                <c:pt idx="42">
                  <c:v>2.2500669999999997E-4</c:v>
                </c:pt>
                <c:pt idx="43">
                  <c:v>2.079378E-4</c:v>
                </c:pt>
                <c:pt idx="44">
                  <c:v>1.9232839999999999E-4</c:v>
                </c:pt>
                <c:pt idx="45">
                  <c:v>1.7801810000000001E-4</c:v>
                </c:pt>
                <c:pt idx="46">
                  <c:v>1.6487070000000001E-4</c:v>
                </c:pt>
                <c:pt idx="47">
                  <c:v>1.527701E-4</c:v>
                </c:pt>
                <c:pt idx="48">
                  <c:v>1.4161600000000001E-4</c:v>
                </c:pt>
                <c:pt idx="49">
                  <c:v>1.3132119999999999E-4</c:v>
                </c:pt>
                <c:pt idx="50">
                  <c:v>1.2180949999999999E-4</c:v>
                </c:pt>
                <c:pt idx="51">
                  <c:v>1.1301339999999998E-4</c:v>
                </c:pt>
                <c:pt idx="52">
                  <c:v>1.0487300000000001E-4</c:v>
                </c:pt>
                <c:pt idx="53">
                  <c:v>9.7334680000000007E-5</c:v>
                </c:pt>
                <c:pt idx="54">
                  <c:v>9.035038E-5</c:v>
                </c:pt>
                <c:pt idx="55">
                  <c:v>8.3876559999999993E-5</c:v>
                </c:pt>
                <c:pt idx="56">
                  <c:v>7.7873769999999991E-5</c:v>
                </c:pt>
                <c:pt idx="57">
                  <c:v>7.2306090000000001E-5</c:v>
                </c:pt>
                <c:pt idx="58">
                  <c:v>6.7140700000000006E-5</c:v>
                </c:pt>
                <c:pt idx="59">
                  <c:v>6.2347570000000004E-5</c:v>
                </c:pt>
                <c:pt idx="60">
                  <c:v>5.7899110000000003E-5</c:v>
                </c:pt>
                <c:pt idx="61">
                  <c:v>5.3769949999999998E-5</c:v>
                </c:pt>
                <c:pt idx="62">
                  <c:v>4.9936740000000002E-5</c:v>
                </c:pt>
                <c:pt idx="63">
                  <c:v>4.6377919999999997E-5</c:v>
                </c:pt>
                <c:pt idx="64">
                  <c:v>4.307359E-5</c:v>
                </c:pt>
                <c:pt idx="65">
                  <c:v>4.0005349999999998E-5</c:v>
                </c:pt>
                <c:pt idx="66">
                  <c:v>3.715617E-5</c:v>
                </c:pt>
                <c:pt idx="67">
                  <c:v>3.4510300000000001E-5</c:v>
                </c:pt>
                <c:pt idx="68">
                  <c:v>3.2053140000000003E-5</c:v>
                </c:pt>
                <c:pt idx="69">
                  <c:v>2.9771149999999997E-5</c:v>
                </c:pt>
                <c:pt idx="70">
                  <c:v>2.7651799999999998E-5</c:v>
                </c:pt>
                <c:pt idx="71">
                  <c:v>2.568346E-5</c:v>
                </c:pt>
                <c:pt idx="72">
                  <c:v>2.3855330000000001E-5</c:v>
                </c:pt>
                <c:pt idx="73">
                  <c:v>2.2157399999999999E-5</c:v>
                </c:pt>
                <c:pt idx="74">
                  <c:v>2.058039E-5</c:v>
                </c:pt>
                <c:pt idx="75">
                  <c:v>1.9115650000000001E-5</c:v>
                </c:pt>
                <c:pt idx="76">
                  <c:v>1.7755199999999999E-5</c:v>
                </c:pt>
                <c:pt idx="77">
                  <c:v>1.64916E-5</c:v>
                </c:pt>
                <c:pt idx="78">
                  <c:v>1.5317940000000001E-5</c:v>
                </c:pt>
                <c:pt idx="79">
                  <c:v>1.4227830000000002E-5</c:v>
                </c:pt>
                <c:pt idx="80">
                  <c:v>1.3215299999999999E-5</c:v>
                </c:pt>
              </c:numCache>
            </c:numRef>
          </c:yVal>
          <c:smooth val="1"/>
          <c:extLst>
            <c:ext xmlns:c16="http://schemas.microsoft.com/office/drawing/2014/chart" uri="{C3380CC4-5D6E-409C-BE32-E72D297353CC}">
              <c16:uniqueId val="{00000011-9A60-4706-99F0-FE8121FD90CF}"/>
            </c:ext>
          </c:extLst>
        </c:ser>
        <c:ser>
          <c:idx val="17"/>
          <c:order val="17"/>
          <c:tx>
            <c:v>Trendline for 20.3 C at LF</c:v>
          </c:tx>
          <c:spPr>
            <a:ln w="19050">
              <a:noFill/>
              <a:prstDash val="sysDot"/>
            </a:ln>
          </c:spPr>
          <c:marker>
            <c:symbol val="none"/>
          </c:marker>
          <c:xVal>
            <c:numRef>
              <c:f>'Simulation spectrum H2O and KCl'!$L$67:$L$131</c:f>
              <c:numCache>
                <c:formatCode>0.00</c:formatCode>
                <c:ptCount val="65"/>
                <c:pt idx="0">
                  <c:v>7.4</c:v>
                </c:pt>
                <c:pt idx="1">
                  <c:v>7.3</c:v>
                </c:pt>
                <c:pt idx="2">
                  <c:v>7.2</c:v>
                </c:pt>
                <c:pt idx="3">
                  <c:v>7.1</c:v>
                </c:pt>
                <c:pt idx="4">
                  <c:v>7</c:v>
                </c:pt>
                <c:pt idx="5">
                  <c:v>6.9</c:v>
                </c:pt>
                <c:pt idx="6">
                  <c:v>6.8</c:v>
                </c:pt>
                <c:pt idx="7">
                  <c:v>6.7</c:v>
                </c:pt>
                <c:pt idx="8">
                  <c:v>6.6</c:v>
                </c:pt>
                <c:pt idx="9">
                  <c:v>6.5</c:v>
                </c:pt>
                <c:pt idx="10">
                  <c:v>6.4</c:v>
                </c:pt>
                <c:pt idx="11">
                  <c:v>6.3</c:v>
                </c:pt>
                <c:pt idx="12">
                  <c:v>6.2</c:v>
                </c:pt>
                <c:pt idx="13">
                  <c:v>6.1</c:v>
                </c:pt>
                <c:pt idx="14">
                  <c:v>6</c:v>
                </c:pt>
                <c:pt idx="15">
                  <c:v>5.9030899869919438</c:v>
                </c:pt>
                <c:pt idx="16">
                  <c:v>5.8239109124113</c:v>
                </c:pt>
                <c:pt idx="17">
                  <c:v>5.7569630370485534</c:v>
                </c:pt>
                <c:pt idx="18">
                  <c:v>5.6020599913279625</c:v>
                </c:pt>
                <c:pt idx="19">
                  <c:v>5.5228744023138034</c:v>
                </c:pt>
                <c:pt idx="20">
                  <c:v>5.4259741609193757</c:v>
                </c:pt>
                <c:pt idx="21">
                  <c:v>5.3010299956639813</c:v>
                </c:pt>
                <c:pt idx="22">
                  <c:v>5.204119982655925</c:v>
                </c:pt>
                <c:pt idx="23">
                  <c:v>5.1106906972737542</c:v>
                </c:pt>
                <c:pt idx="24">
                  <c:v>5</c:v>
                </c:pt>
                <c:pt idx="25">
                  <c:v>4.9030899869919438</c:v>
                </c:pt>
                <c:pt idx="26">
                  <c:v>4.8027190075796815</c:v>
                </c:pt>
                <c:pt idx="27">
                  <c:v>4.7044336600521994</c:v>
                </c:pt>
                <c:pt idx="28">
                  <c:v>4.6020599913279625</c:v>
                </c:pt>
                <c:pt idx="29">
                  <c:v>4.5016890119157003</c:v>
                </c:pt>
                <c:pt idx="30">
                  <c:v>4.4006588497649739</c:v>
                </c:pt>
                <c:pt idx="31">
                  <c:v>4.3010299956639813</c:v>
                </c:pt>
                <c:pt idx="32">
                  <c:v>4.200659016251719</c:v>
                </c:pt>
                <c:pt idx="33">
                  <c:v>4.1009905230699646</c:v>
                </c:pt>
                <c:pt idx="34">
                  <c:v>4</c:v>
                </c:pt>
                <c:pt idx="35">
                  <c:v>3.90049275542937</c:v>
                </c:pt>
                <c:pt idx="36">
                  <c:v>3.800655228145212</c:v>
                </c:pt>
                <c:pt idx="37">
                  <c:v>3.7000543856282389</c:v>
                </c:pt>
                <c:pt idx="38">
                  <c:v>3.6003302305807652</c:v>
                </c:pt>
                <c:pt idx="39">
                  <c:v>3.5003188237463867</c:v>
                </c:pt>
                <c:pt idx="40">
                  <c:v>3.4001233554370809</c:v>
                </c:pt>
                <c:pt idx="41">
                  <c:v>3.3001605369513523</c:v>
                </c:pt>
                <c:pt idx="42">
                  <c:v>3.2001388538573807</c:v>
                </c:pt>
                <c:pt idx="43">
                  <c:v>3.1000257301078626</c:v>
                </c:pt>
                <c:pt idx="44">
                  <c:v>3</c:v>
                </c:pt>
                <c:pt idx="45">
                  <c:v>2.9000611027354806</c:v>
                </c:pt>
                <c:pt idx="46">
                  <c:v>2.8000362418279794</c:v>
                </c:pt>
                <c:pt idx="47">
                  <c:v>2.7000023971422538</c:v>
                </c:pt>
                <c:pt idx="48">
                  <c:v>2.6000249038929866</c:v>
                </c:pt>
                <c:pt idx="49">
                  <c:v>2.5000030680516931</c:v>
                </c:pt>
                <c:pt idx="50">
                  <c:v>2.4000023459279558</c:v>
                </c:pt>
                <c:pt idx="51">
                  <c:v>2.3000082025538129</c:v>
                </c:pt>
                <c:pt idx="52">
                  <c:v>2.2000018654066018</c:v>
                </c:pt>
                <c:pt idx="53">
                  <c:v>2.0999912335446846</c:v>
                </c:pt>
                <c:pt idx="54">
                  <c:v>2</c:v>
                </c:pt>
                <c:pt idx="55">
                  <c:v>1.9000009651534695</c:v>
                </c:pt>
                <c:pt idx="56">
                  <c:v>1.8000018278179688</c:v>
                </c:pt>
                <c:pt idx="57">
                  <c:v>1.700002397142254</c:v>
                </c:pt>
                <c:pt idx="58">
                  <c:v>1.6000030866277404</c:v>
                </c:pt>
                <c:pt idx="59">
                  <c:v>1.5000030680516931</c:v>
                </c:pt>
                <c:pt idx="60">
                  <c:v>1.400002345927956</c:v>
                </c:pt>
                <c:pt idx="61">
                  <c:v>1.3000082025538131</c:v>
                </c:pt>
                <c:pt idx="62">
                  <c:v>1.2000018654066018</c:v>
                </c:pt>
                <c:pt idx="63">
                  <c:v>1.0999912335446844</c:v>
                </c:pt>
                <c:pt idx="64">
                  <c:v>1</c:v>
                </c:pt>
              </c:numCache>
            </c:numRef>
          </c:xVal>
          <c:yVal>
            <c:numRef>
              <c:f>'Simulation spectrum H2O and KCl'!$Q$67:$Q$131</c:f>
              <c:numCache>
                <c:formatCode>0.0000</c:formatCode>
                <c:ptCount val="65"/>
                <c:pt idx="0">
                  <c:v>2.7545251999999999E-3</c:v>
                </c:pt>
                <c:pt idx="1">
                  <c:v>2.7545251999999999E-3</c:v>
                </c:pt>
                <c:pt idx="2">
                  <c:v>2.7545251999999999E-3</c:v>
                </c:pt>
                <c:pt idx="3">
                  <c:v>2.7545251999999999E-3</c:v>
                </c:pt>
                <c:pt idx="4">
                  <c:v>2.7545251999999999E-3</c:v>
                </c:pt>
                <c:pt idx="5">
                  <c:v>2.7545251999999999E-3</c:v>
                </c:pt>
                <c:pt idx="6">
                  <c:v>2.7545251999999999E-3</c:v>
                </c:pt>
                <c:pt idx="7">
                  <c:v>2.7545251999999999E-3</c:v>
                </c:pt>
                <c:pt idx="8">
                  <c:v>2.7545251999999999E-3</c:v>
                </c:pt>
                <c:pt idx="9">
                  <c:v>2.7545251999999999E-3</c:v>
                </c:pt>
                <c:pt idx="10">
                  <c:v>2.7545251999999999E-3</c:v>
                </c:pt>
                <c:pt idx="11">
                  <c:v>2.7545251999999999E-3</c:v>
                </c:pt>
                <c:pt idx="12">
                  <c:v>2.7545251999999999E-3</c:v>
                </c:pt>
                <c:pt idx="13">
                  <c:v>2.7545251999999999E-3</c:v>
                </c:pt>
                <c:pt idx="14">
                  <c:v>2.7545251999999999E-3</c:v>
                </c:pt>
                <c:pt idx="15">
                  <c:v>2.7545251999999999E-3</c:v>
                </c:pt>
                <c:pt idx="16">
                  <c:v>2.7545251999999999E-3</c:v>
                </c:pt>
                <c:pt idx="17">
                  <c:v>2.7545251999999999E-3</c:v>
                </c:pt>
                <c:pt idx="18">
                  <c:v>2.7545251999999999E-3</c:v>
                </c:pt>
                <c:pt idx="19">
                  <c:v>2.7545251999999999E-3</c:v>
                </c:pt>
                <c:pt idx="20">
                  <c:v>2.7545251999999999E-3</c:v>
                </c:pt>
                <c:pt idx="21">
                  <c:v>2.7545251999999999E-3</c:v>
                </c:pt>
                <c:pt idx="22">
                  <c:v>2.7545251999999999E-3</c:v>
                </c:pt>
                <c:pt idx="23">
                  <c:v>2.7545251999999999E-3</c:v>
                </c:pt>
                <c:pt idx="24">
                  <c:v>2.7545251999999999E-3</c:v>
                </c:pt>
                <c:pt idx="25">
                  <c:v>2.7545251999999999E-3</c:v>
                </c:pt>
                <c:pt idx="26">
                  <c:v>2.7545251999999999E-3</c:v>
                </c:pt>
                <c:pt idx="27">
                  <c:v>2.7545251999999999E-3</c:v>
                </c:pt>
                <c:pt idx="28">
                  <c:v>2.7545251999999999E-3</c:v>
                </c:pt>
                <c:pt idx="29">
                  <c:v>2.7545251999999999E-3</c:v>
                </c:pt>
                <c:pt idx="30">
                  <c:v>2.7545251999999999E-3</c:v>
                </c:pt>
                <c:pt idx="31">
                  <c:v>2.7545251999999999E-3</c:v>
                </c:pt>
                <c:pt idx="32">
                  <c:v>2.7545251999999999E-3</c:v>
                </c:pt>
                <c:pt idx="33">
                  <c:v>2.7545251999999999E-3</c:v>
                </c:pt>
                <c:pt idx="34">
                  <c:v>2.7545251999999999E-3</c:v>
                </c:pt>
                <c:pt idx="35">
                  <c:v>2.7545251999999999E-3</c:v>
                </c:pt>
                <c:pt idx="36">
                  <c:v>2.7545251999999999E-3</c:v>
                </c:pt>
                <c:pt idx="37">
                  <c:v>2.7545251999999999E-3</c:v>
                </c:pt>
                <c:pt idx="38">
                  <c:v>2.7545251999999999E-3</c:v>
                </c:pt>
                <c:pt idx="39">
                  <c:v>2.7545251999999999E-3</c:v>
                </c:pt>
                <c:pt idx="40">
                  <c:v>2.7545251999999999E-3</c:v>
                </c:pt>
                <c:pt idx="41">
                  <c:v>2.7545251999999999E-3</c:v>
                </c:pt>
                <c:pt idx="42">
                  <c:v>2.7545251999999999E-3</c:v>
                </c:pt>
                <c:pt idx="43">
                  <c:v>2.7545251999999999E-3</c:v>
                </c:pt>
                <c:pt idx="44">
                  <c:v>2.7545251999999999E-3</c:v>
                </c:pt>
                <c:pt idx="45">
                  <c:v>2.7545251999999999E-3</c:v>
                </c:pt>
                <c:pt idx="46">
                  <c:v>2.7545251999999999E-3</c:v>
                </c:pt>
                <c:pt idx="47">
                  <c:v>2.7545251999999999E-3</c:v>
                </c:pt>
                <c:pt idx="48">
                  <c:v>2.7545251999999999E-3</c:v>
                </c:pt>
                <c:pt idx="49">
                  <c:v>2.7545251999999999E-3</c:v>
                </c:pt>
                <c:pt idx="50">
                  <c:v>2.7545251999999999E-3</c:v>
                </c:pt>
                <c:pt idx="51">
                  <c:v>2.7545251999999999E-3</c:v>
                </c:pt>
                <c:pt idx="52">
                  <c:v>2.7545251999999999E-3</c:v>
                </c:pt>
                <c:pt idx="53">
                  <c:v>2.7545251999999999E-3</c:v>
                </c:pt>
                <c:pt idx="54">
                  <c:v>2.7545251999999999E-3</c:v>
                </c:pt>
                <c:pt idx="55">
                  <c:v>2.7545251999999999E-3</c:v>
                </c:pt>
                <c:pt idx="56">
                  <c:v>2.7545251999999999E-3</c:v>
                </c:pt>
                <c:pt idx="57">
                  <c:v>2.7545251999999999E-3</c:v>
                </c:pt>
                <c:pt idx="58">
                  <c:v>2.7545251999999999E-3</c:v>
                </c:pt>
                <c:pt idx="59">
                  <c:v>2.7545251999999999E-3</c:v>
                </c:pt>
                <c:pt idx="60">
                  <c:v>2.7545251999999999E-3</c:v>
                </c:pt>
                <c:pt idx="61">
                  <c:v>2.7545251999999999E-3</c:v>
                </c:pt>
                <c:pt idx="62">
                  <c:v>2.7545251999999999E-3</c:v>
                </c:pt>
                <c:pt idx="63">
                  <c:v>2.7545251999999999E-3</c:v>
                </c:pt>
                <c:pt idx="64">
                  <c:v>2.7545251999999999E-3</c:v>
                </c:pt>
              </c:numCache>
            </c:numRef>
          </c:yVal>
          <c:smooth val="1"/>
          <c:extLst>
            <c:ext xmlns:c16="http://schemas.microsoft.com/office/drawing/2014/chart" uri="{C3380CC4-5D6E-409C-BE32-E72D297353CC}">
              <c16:uniqueId val="{00000012-9A60-4706-99F0-FE8121FD90CF}"/>
            </c:ext>
          </c:extLst>
        </c:ser>
        <c:dLbls>
          <c:showLegendKey val="0"/>
          <c:showVal val="0"/>
          <c:showCatName val="0"/>
          <c:showSerName val="0"/>
          <c:showPercent val="0"/>
          <c:showBubbleSize val="0"/>
        </c:dLbls>
        <c:axId val="270632064"/>
        <c:axId val="270633984"/>
      </c:scatterChart>
      <c:valAx>
        <c:axId val="270632064"/>
        <c:scaling>
          <c:orientation val="minMax"/>
          <c:max val="12"/>
          <c:min val="1"/>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Arial" panose="020B0604020202020204" pitchFamily="34" charset="0"/>
                  </a:defRPr>
                </a:pPr>
                <a:r>
                  <a:rPr lang="en-GB" sz="1600">
                    <a:solidFill>
                      <a:schemeClr val="tx1"/>
                    </a:solidFill>
                    <a:latin typeface="+mn-lt"/>
                    <a:cs typeface="Arial" panose="020B0604020202020204" pitchFamily="34" charset="0"/>
                  </a:rPr>
                  <a:t>Log Frequency</a:t>
                </a:r>
              </a:p>
            </c:rich>
          </c:tx>
          <c:layout>
            <c:manualLayout>
              <c:xMode val="edge"/>
              <c:yMode val="edge"/>
              <c:x val="0.44873599537037034"/>
              <c:y val="0.92350277777777778"/>
            </c:manualLayout>
          </c:layout>
          <c:overlay val="0"/>
          <c:spPr>
            <a:noFill/>
            <a:ln>
              <a:noFill/>
            </a:ln>
            <a:effectLst/>
          </c:spPr>
        </c:title>
        <c:numFmt formatCode="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Arial" panose="020B0604020202020204" pitchFamily="34" charset="0"/>
              </a:defRPr>
            </a:pPr>
            <a:endParaRPr lang="en-US"/>
          </a:p>
        </c:txPr>
        <c:crossAx val="270633984"/>
        <c:crosses val="autoZero"/>
        <c:crossBetween val="midCat"/>
        <c:majorUnit val="1"/>
      </c:valAx>
      <c:valAx>
        <c:axId val="270633984"/>
        <c:scaling>
          <c:orientation val="minMax"/>
          <c:max val="0.8"/>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Arial" panose="020B0604020202020204" pitchFamily="34" charset="0"/>
                  </a:defRPr>
                </a:pPr>
                <a:r>
                  <a:rPr lang="en-GB" sz="1600" b="0" i="0" u="none" strike="noStrike" baseline="0">
                    <a:effectLst/>
                    <a:latin typeface="+mn-lt"/>
                    <a:cs typeface="Arial" panose="020B0604020202020204" pitchFamily="34" charset="0"/>
                  </a:rPr>
                  <a:t>-C″ </a:t>
                </a:r>
                <a:r>
                  <a:rPr lang="en-GB" sz="1600" baseline="0">
                    <a:solidFill>
                      <a:schemeClr val="tx1"/>
                    </a:solidFill>
                    <a:latin typeface="+mn-lt"/>
                    <a:cs typeface="Arial" panose="020B0604020202020204" pitchFamily="34" charset="0"/>
                  </a:rPr>
                  <a:t>/ </a:t>
                </a:r>
                <a:r>
                  <a:rPr lang="en-GB" sz="1600">
                    <a:solidFill>
                      <a:schemeClr val="tx1"/>
                    </a:solidFill>
                    <a:latin typeface="+mn-lt"/>
                    <a:cs typeface="Arial" panose="020B0604020202020204" pitchFamily="34" charset="0"/>
                  </a:rPr>
                  <a:t>pF</a:t>
                </a:r>
              </a:p>
            </c:rich>
          </c:tx>
          <c:layout>
            <c:manualLayout>
              <c:xMode val="edge"/>
              <c:yMode val="edge"/>
              <c:x val="2.9620071684587812E-3"/>
              <c:y val="0.3285217592592593"/>
            </c:manualLayout>
          </c:layout>
          <c:overlay val="0"/>
          <c:spPr>
            <a:noFill/>
            <a:ln>
              <a:noFill/>
            </a:ln>
            <a:effectLst/>
          </c:spPr>
        </c:title>
        <c:numFmt formatCode="#,##0.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Arial" panose="020B0604020202020204" pitchFamily="34" charset="0"/>
              </a:defRPr>
            </a:pPr>
            <a:endParaRPr lang="en-US"/>
          </a:p>
        </c:txPr>
        <c:crossAx val="270632064"/>
        <c:crosses val="autoZero"/>
        <c:crossBetween val="midCat"/>
        <c:majorUnit val="0.2"/>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55471163449703"/>
          <c:y val="6.7117708333333317E-2"/>
          <c:w val="0.82362804760024466"/>
          <c:h val="0.7038229486279004"/>
        </c:manualLayout>
      </c:layout>
      <c:scatterChart>
        <c:scatterStyle val="smoothMarker"/>
        <c:varyColors val="0"/>
        <c:ser>
          <c:idx val="0"/>
          <c:order val="0"/>
          <c:tx>
            <c:v>Time 0.23 h, 20.3 celcius</c:v>
          </c:tx>
          <c:spPr>
            <a:ln w="12700" cap="rnd">
              <a:solidFill>
                <a:schemeClr val="tx1">
                  <a:lumMod val="50000"/>
                  <a:lumOff val="50000"/>
                </a:schemeClr>
              </a:solidFill>
              <a:round/>
            </a:ln>
            <a:effectLst/>
          </c:spPr>
          <c:marker>
            <c:symbol val="circle"/>
            <c:size val="3"/>
            <c:spPr>
              <a:solidFill>
                <a:srgbClr val="FF0000"/>
              </a:solidFill>
              <a:ln>
                <a:noFill/>
              </a:ln>
            </c:spPr>
          </c:marker>
          <c:xVal>
            <c:numRef>
              <c:f>'Simulation spectrum H2O and KCl'!$L$81:$L$131</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'Simulation spectrum H2O and KCl'!$N$81:$N$131</c:f>
              <c:numCache>
                <c:formatCode>General</c:formatCode>
                <c:ptCount val="51"/>
                <c:pt idx="0">
                  <c:v>1.0162</c:v>
                </c:pt>
                <c:pt idx="1">
                  <c:v>1.0162</c:v>
                </c:pt>
                <c:pt idx="2">
                  <c:v>1.0162</c:v>
                </c:pt>
                <c:pt idx="3">
                  <c:v>1.0161500000000001</c:v>
                </c:pt>
                <c:pt idx="4">
                  <c:v>1.01762</c:v>
                </c:pt>
                <c:pt idx="5">
                  <c:v>1.0240499999999999</c:v>
                </c:pt>
                <c:pt idx="6">
                  <c:v>1.0293000000000001</c:v>
                </c:pt>
                <c:pt idx="7">
                  <c:v>1.0371300000000001</c:v>
                </c:pt>
                <c:pt idx="8">
                  <c:v>1.0464899999999999</c:v>
                </c:pt>
                <c:pt idx="9">
                  <c:v>1.05745</c:v>
                </c:pt>
                <c:pt idx="10">
                  <c:v>1.0741700000000001</c:v>
                </c:pt>
                <c:pt idx="11">
                  <c:v>1.09711</c:v>
                </c:pt>
                <c:pt idx="12">
                  <c:v>1.13097</c:v>
                </c:pt>
                <c:pt idx="13">
                  <c:v>1.17997</c:v>
                </c:pt>
                <c:pt idx="14">
                  <c:v>1.25379</c:v>
                </c:pt>
                <c:pt idx="15">
                  <c:v>1.3531599999999999</c:v>
                </c:pt>
                <c:pt idx="16">
                  <c:v>1.48031</c:v>
                </c:pt>
                <c:pt idx="17">
                  <c:v>1.62812</c:v>
                </c:pt>
                <c:pt idx="18">
                  <c:v>1.7827299999999999</c:v>
                </c:pt>
                <c:pt idx="19">
                  <c:v>1.92883</c:v>
                </c:pt>
                <c:pt idx="20">
                  <c:v>2.05674</c:v>
                </c:pt>
                <c:pt idx="21">
                  <c:v>2.1587200000000002</c:v>
                </c:pt>
                <c:pt idx="22">
                  <c:v>2.2373500000000002</c:v>
                </c:pt>
                <c:pt idx="23">
                  <c:v>2.29705</c:v>
                </c:pt>
                <c:pt idx="24">
                  <c:v>2.3414199999999998</c:v>
                </c:pt>
                <c:pt idx="25">
                  <c:v>2.3756499999999998</c:v>
                </c:pt>
                <c:pt idx="26">
                  <c:v>2.4037500000000001</c:v>
                </c:pt>
                <c:pt idx="27">
                  <c:v>2.4271799999999999</c:v>
                </c:pt>
                <c:pt idx="28">
                  <c:v>2.4476300000000002</c:v>
                </c:pt>
                <c:pt idx="29">
                  <c:v>2.4662000000000002</c:v>
                </c:pt>
                <c:pt idx="30">
                  <c:v>2.4851899999999998</c:v>
                </c:pt>
                <c:pt idx="31">
                  <c:v>2.50027</c:v>
                </c:pt>
                <c:pt idx="32">
                  <c:v>2.51518</c:v>
                </c:pt>
                <c:pt idx="33">
                  <c:v>2.5286200000000001</c:v>
                </c:pt>
                <c:pt idx="34">
                  <c:v>2.5419200000000002</c:v>
                </c:pt>
                <c:pt idx="35">
                  <c:v>2.5531100000000002</c:v>
                </c:pt>
                <c:pt idx="36">
                  <c:v>2.56148</c:v>
                </c:pt>
                <c:pt idx="37">
                  <c:v>2.5717099999999999</c:v>
                </c:pt>
                <c:pt idx="38">
                  <c:v>2.5802299999999998</c:v>
                </c:pt>
                <c:pt idx="39">
                  <c:v>2.5890200000000001</c:v>
                </c:pt>
                <c:pt idx="40">
                  <c:v>2.5992199999999999</c:v>
                </c:pt>
                <c:pt idx="41">
                  <c:v>2.6061000000000001</c:v>
                </c:pt>
                <c:pt idx="42">
                  <c:v>2.6200800000000002</c:v>
                </c:pt>
                <c:pt idx="43">
                  <c:v>2.6250100000000001</c:v>
                </c:pt>
                <c:pt idx="44">
                  <c:v>2.6478299999999999</c:v>
                </c:pt>
                <c:pt idx="45">
                  <c:v>2.6644800000000002</c:v>
                </c:pt>
                <c:pt idx="46">
                  <c:v>2.6860499999999998</c:v>
                </c:pt>
                <c:pt idx="47">
                  <c:v>2.7080199999999999</c:v>
                </c:pt>
                <c:pt idx="48">
                  <c:v>2.7358799999999999</c:v>
                </c:pt>
                <c:pt idx="49">
                  <c:v>2.7645400000000002</c:v>
                </c:pt>
                <c:pt idx="50">
                  <c:v>2.7969400000000002</c:v>
                </c:pt>
              </c:numCache>
            </c:numRef>
          </c:yVal>
          <c:smooth val="1"/>
          <c:extLst>
            <c:ext xmlns:c16="http://schemas.microsoft.com/office/drawing/2014/chart" uri="{C3380CC4-5D6E-409C-BE32-E72D297353CC}">
              <c16:uniqueId val="{00000000-8E88-4267-90C3-23C9FFCFB398}"/>
            </c:ext>
          </c:extLst>
        </c:ser>
        <c:ser>
          <c:idx val="6"/>
          <c:order val="1"/>
          <c:tx>
            <c:v>Time 5.03 h, -20 celcius</c:v>
          </c:tx>
          <c:spPr>
            <a:ln w="12700" cap="rnd">
              <a:solidFill>
                <a:schemeClr val="tx1">
                  <a:lumMod val="50000"/>
                  <a:lumOff val="50000"/>
                </a:schemeClr>
              </a:solidFill>
              <a:round/>
            </a:ln>
            <a:effectLst/>
          </c:spPr>
          <c:marker>
            <c:symbol val="circle"/>
            <c:size val="3"/>
            <c:spPr>
              <a:solidFill>
                <a:srgbClr val="0070C0"/>
              </a:solidFill>
              <a:ln>
                <a:noFill/>
              </a:ln>
            </c:spPr>
          </c:marker>
          <c:xVal>
            <c:numRef>
              <c:f>'Simulation spectrum H2O and KCl'!$AP$81:$AP$131</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'Simulation spectrum H2O and KCl'!$AR$81:$AR$131</c:f>
              <c:numCache>
                <c:formatCode>General</c:formatCode>
                <c:ptCount val="51"/>
                <c:pt idx="0">
                  <c:v>8.4287100000000004E-2</c:v>
                </c:pt>
                <c:pt idx="1">
                  <c:v>8.4287100000000004E-2</c:v>
                </c:pt>
                <c:pt idx="2">
                  <c:v>8.4287100000000004E-2</c:v>
                </c:pt>
                <c:pt idx="3">
                  <c:v>8.4287100000000004E-2</c:v>
                </c:pt>
                <c:pt idx="4">
                  <c:v>8.3002900000000004E-2</c:v>
                </c:pt>
                <c:pt idx="5">
                  <c:v>8.4127099999999996E-2</c:v>
                </c:pt>
                <c:pt idx="6">
                  <c:v>8.4468799999999997E-2</c:v>
                </c:pt>
                <c:pt idx="7">
                  <c:v>8.5542599999999996E-2</c:v>
                </c:pt>
                <c:pt idx="8">
                  <c:v>8.6743100000000004E-2</c:v>
                </c:pt>
                <c:pt idx="9">
                  <c:v>8.7572499999999998E-2</c:v>
                </c:pt>
                <c:pt idx="10">
                  <c:v>8.8047200000000006E-2</c:v>
                </c:pt>
                <c:pt idx="11">
                  <c:v>8.8434899999999997E-2</c:v>
                </c:pt>
                <c:pt idx="12">
                  <c:v>8.8561200000000007E-2</c:v>
                </c:pt>
                <c:pt idx="13">
                  <c:v>8.8505E-2</c:v>
                </c:pt>
                <c:pt idx="14">
                  <c:v>8.8289000000000006E-2</c:v>
                </c:pt>
                <c:pt idx="15">
                  <c:v>8.8109699999999999E-2</c:v>
                </c:pt>
                <c:pt idx="16">
                  <c:v>8.8220199999999999E-2</c:v>
                </c:pt>
                <c:pt idx="17">
                  <c:v>8.9349999999999999E-2</c:v>
                </c:pt>
                <c:pt idx="18">
                  <c:v>9.2855199999999999E-2</c:v>
                </c:pt>
                <c:pt idx="19">
                  <c:v>0.10126400000000001</c:v>
                </c:pt>
                <c:pt idx="20">
                  <c:v>0.11874800000000001</c:v>
                </c:pt>
                <c:pt idx="21">
                  <c:v>0.15045</c:v>
                </c:pt>
                <c:pt idx="22">
                  <c:v>0.20250199999999999</c:v>
                </c:pt>
                <c:pt idx="23">
                  <c:v>0.28087899999999999</c:v>
                </c:pt>
                <c:pt idx="24">
                  <c:v>0.38519300000000001</c:v>
                </c:pt>
                <c:pt idx="25">
                  <c:v>0.510849</c:v>
                </c:pt>
                <c:pt idx="26">
                  <c:v>0.64628099999999999</c:v>
                </c:pt>
                <c:pt idx="27">
                  <c:v>0.77734999999999999</c:v>
                </c:pt>
                <c:pt idx="28">
                  <c:v>0.89303200000000005</c:v>
                </c:pt>
                <c:pt idx="29">
                  <c:v>0.98846500000000004</c:v>
                </c:pt>
                <c:pt idx="30">
                  <c:v>1.06193</c:v>
                </c:pt>
                <c:pt idx="31">
                  <c:v>1.1159399999999999</c:v>
                </c:pt>
                <c:pt idx="32">
                  <c:v>1.1550499999999999</c:v>
                </c:pt>
                <c:pt idx="33">
                  <c:v>1.1829799999999999</c:v>
                </c:pt>
                <c:pt idx="34">
                  <c:v>1.20302</c:v>
                </c:pt>
                <c:pt idx="35">
                  <c:v>1.2166600000000001</c:v>
                </c:pt>
                <c:pt idx="36">
                  <c:v>1.22665</c:v>
                </c:pt>
                <c:pt idx="37">
                  <c:v>1.23732</c:v>
                </c:pt>
                <c:pt idx="38">
                  <c:v>1.2443500000000001</c:v>
                </c:pt>
                <c:pt idx="39">
                  <c:v>1.25207</c:v>
                </c:pt>
                <c:pt idx="40">
                  <c:v>1.2603</c:v>
                </c:pt>
                <c:pt idx="41">
                  <c:v>1.27024</c:v>
                </c:pt>
                <c:pt idx="42">
                  <c:v>1.2796400000000001</c:v>
                </c:pt>
                <c:pt idx="43">
                  <c:v>1.2943800000000001</c:v>
                </c:pt>
                <c:pt idx="44">
                  <c:v>1.3089</c:v>
                </c:pt>
                <c:pt idx="45">
                  <c:v>1.32846</c:v>
                </c:pt>
                <c:pt idx="46">
                  <c:v>1.35307</c:v>
                </c:pt>
                <c:pt idx="47">
                  <c:v>1.38121</c:v>
                </c:pt>
                <c:pt idx="48">
                  <c:v>1.4142600000000001</c:v>
                </c:pt>
                <c:pt idx="49">
                  <c:v>1.4538500000000001</c:v>
                </c:pt>
                <c:pt idx="50">
                  <c:v>1.49901</c:v>
                </c:pt>
              </c:numCache>
            </c:numRef>
          </c:yVal>
          <c:smooth val="1"/>
          <c:extLst>
            <c:ext xmlns:c16="http://schemas.microsoft.com/office/drawing/2014/chart" uri="{C3380CC4-5D6E-409C-BE32-E72D297353CC}">
              <c16:uniqueId val="{00000001-8E88-4267-90C3-23C9FFCFB398}"/>
            </c:ext>
          </c:extLst>
        </c:ser>
        <c:ser>
          <c:idx val="9"/>
          <c:order val="2"/>
          <c:tx>
            <c:v>Time 8.5 h, -40 celcius</c:v>
          </c:tx>
          <c:spPr>
            <a:ln w="12700" cap="rnd">
              <a:solidFill>
                <a:schemeClr val="tx1">
                  <a:lumMod val="50000"/>
                  <a:lumOff val="50000"/>
                </a:schemeClr>
              </a:solidFill>
              <a:prstDash val="solid"/>
              <a:round/>
            </a:ln>
            <a:effectLst/>
          </c:spPr>
          <c:marker>
            <c:symbol val="circle"/>
            <c:size val="3"/>
            <c:spPr>
              <a:solidFill>
                <a:srgbClr val="0000CC"/>
              </a:solidFill>
              <a:ln>
                <a:noFill/>
              </a:ln>
            </c:spPr>
          </c:marker>
          <c:xVal>
            <c:numRef>
              <c:f>'Simulation spectrum H2O and KCl'!$BE$80:$BE$131</c:f>
              <c:numCache>
                <c:formatCode>0.00</c:formatCode>
                <c:ptCount val="52"/>
                <c:pt idx="0">
                  <c:v>6.1</c:v>
                </c:pt>
                <c:pt idx="1">
                  <c:v>6</c:v>
                </c:pt>
                <c:pt idx="2">
                  <c:v>5.9030899869919438</c:v>
                </c:pt>
                <c:pt idx="3">
                  <c:v>5.8239109124113</c:v>
                </c:pt>
                <c:pt idx="4">
                  <c:v>5.7569630370485534</c:v>
                </c:pt>
                <c:pt idx="5">
                  <c:v>5.6020599913279625</c:v>
                </c:pt>
                <c:pt idx="6">
                  <c:v>5.5228744023138034</c:v>
                </c:pt>
                <c:pt idx="7">
                  <c:v>5.4259741609193757</c:v>
                </c:pt>
                <c:pt idx="8">
                  <c:v>5.3010299956639813</c:v>
                </c:pt>
                <c:pt idx="9">
                  <c:v>5.204119982655925</c:v>
                </c:pt>
                <c:pt idx="10">
                  <c:v>5.1106906972737542</c:v>
                </c:pt>
                <c:pt idx="11">
                  <c:v>5</c:v>
                </c:pt>
                <c:pt idx="12">
                  <c:v>4.9030899869919438</c:v>
                </c:pt>
                <c:pt idx="13">
                  <c:v>4.8027190075796815</c:v>
                </c:pt>
                <c:pt idx="14">
                  <c:v>4.7044336600521994</c:v>
                </c:pt>
                <c:pt idx="15">
                  <c:v>4.6020599913279625</c:v>
                </c:pt>
                <c:pt idx="16">
                  <c:v>4.5016890119157003</c:v>
                </c:pt>
                <c:pt idx="17">
                  <c:v>4.4006588497649739</c:v>
                </c:pt>
                <c:pt idx="18">
                  <c:v>4.3010299956639813</c:v>
                </c:pt>
                <c:pt idx="19">
                  <c:v>4.200659016251719</c:v>
                </c:pt>
                <c:pt idx="20">
                  <c:v>4.1009905230699646</c:v>
                </c:pt>
                <c:pt idx="21">
                  <c:v>4</c:v>
                </c:pt>
                <c:pt idx="22">
                  <c:v>3.90049275542937</c:v>
                </c:pt>
                <c:pt idx="23">
                  <c:v>3.800655228145212</c:v>
                </c:pt>
                <c:pt idx="24">
                  <c:v>3.7000543856282389</c:v>
                </c:pt>
                <c:pt idx="25">
                  <c:v>3.6003302305807652</c:v>
                </c:pt>
                <c:pt idx="26">
                  <c:v>3.5003188237463867</c:v>
                </c:pt>
                <c:pt idx="27">
                  <c:v>3.4001233554370809</c:v>
                </c:pt>
                <c:pt idx="28">
                  <c:v>3.3001605369513523</c:v>
                </c:pt>
                <c:pt idx="29">
                  <c:v>3.2001388538573807</c:v>
                </c:pt>
                <c:pt idx="30">
                  <c:v>3.1000257301078626</c:v>
                </c:pt>
                <c:pt idx="31">
                  <c:v>3</c:v>
                </c:pt>
                <c:pt idx="32">
                  <c:v>2.9000611027354806</c:v>
                </c:pt>
                <c:pt idx="33">
                  <c:v>2.8000362418279794</c:v>
                </c:pt>
                <c:pt idx="34">
                  <c:v>2.7000023971422538</c:v>
                </c:pt>
                <c:pt idx="35">
                  <c:v>2.6000249038929866</c:v>
                </c:pt>
                <c:pt idx="36">
                  <c:v>2.5000030680516931</c:v>
                </c:pt>
                <c:pt idx="37">
                  <c:v>2.4000023459279558</c:v>
                </c:pt>
                <c:pt idx="38">
                  <c:v>2.3000082025538129</c:v>
                </c:pt>
                <c:pt idx="39">
                  <c:v>2.2000018654066018</c:v>
                </c:pt>
                <c:pt idx="40">
                  <c:v>2.0999912335446846</c:v>
                </c:pt>
                <c:pt idx="41">
                  <c:v>2</c:v>
                </c:pt>
                <c:pt idx="42">
                  <c:v>1.9000009651534695</c:v>
                </c:pt>
                <c:pt idx="43">
                  <c:v>1.8000018278179688</c:v>
                </c:pt>
                <c:pt idx="44">
                  <c:v>1.700002397142254</c:v>
                </c:pt>
                <c:pt idx="45">
                  <c:v>1.6000030866277404</c:v>
                </c:pt>
                <c:pt idx="46">
                  <c:v>1.5000030680516931</c:v>
                </c:pt>
                <c:pt idx="47">
                  <c:v>1.400002345927956</c:v>
                </c:pt>
                <c:pt idx="48">
                  <c:v>1.3000082025538131</c:v>
                </c:pt>
                <c:pt idx="49">
                  <c:v>1.2000018654066018</c:v>
                </c:pt>
                <c:pt idx="50">
                  <c:v>1.0999912335446844</c:v>
                </c:pt>
                <c:pt idx="51">
                  <c:v>1</c:v>
                </c:pt>
              </c:numCache>
            </c:numRef>
          </c:xVal>
          <c:yVal>
            <c:numRef>
              <c:f>'Simulation spectrum H2O and KCl'!$BG$80:$BG$131</c:f>
              <c:numCache>
                <c:formatCode>General</c:formatCode>
                <c:ptCount val="52"/>
                <c:pt idx="0">
                  <c:v>8.3694599999999994E-2</c:v>
                </c:pt>
                <c:pt idx="1">
                  <c:v>8.3694599999999994E-2</c:v>
                </c:pt>
                <c:pt idx="2">
                  <c:v>8.3694599999999994E-2</c:v>
                </c:pt>
                <c:pt idx="3">
                  <c:v>8.3694599999999994E-2</c:v>
                </c:pt>
                <c:pt idx="4">
                  <c:v>8.3694599999999994E-2</c:v>
                </c:pt>
                <c:pt idx="5">
                  <c:v>8.3240400000000006E-2</c:v>
                </c:pt>
                <c:pt idx="6">
                  <c:v>8.3622000000000002E-2</c:v>
                </c:pt>
                <c:pt idx="7">
                  <c:v>8.3847199999999997E-2</c:v>
                </c:pt>
                <c:pt idx="8">
                  <c:v>8.4834099999999996E-2</c:v>
                </c:pt>
                <c:pt idx="9">
                  <c:v>8.6128499999999997E-2</c:v>
                </c:pt>
                <c:pt idx="10">
                  <c:v>8.6714399999999997E-2</c:v>
                </c:pt>
                <c:pt idx="11">
                  <c:v>8.7380899999999997E-2</c:v>
                </c:pt>
                <c:pt idx="12">
                  <c:v>8.7885699999999997E-2</c:v>
                </c:pt>
                <c:pt idx="13">
                  <c:v>8.8558399999999995E-2</c:v>
                </c:pt>
                <c:pt idx="14">
                  <c:v>8.9009400000000002E-2</c:v>
                </c:pt>
                <c:pt idx="15">
                  <c:v>8.9429099999999997E-2</c:v>
                </c:pt>
                <c:pt idx="16">
                  <c:v>8.9951699999999996E-2</c:v>
                </c:pt>
                <c:pt idx="17">
                  <c:v>9.0575600000000006E-2</c:v>
                </c:pt>
                <c:pt idx="18">
                  <c:v>9.1519900000000001E-2</c:v>
                </c:pt>
                <c:pt idx="19">
                  <c:v>9.2833399999999996E-2</c:v>
                </c:pt>
                <c:pt idx="20">
                  <c:v>9.4684699999999997E-2</c:v>
                </c:pt>
                <c:pt idx="21">
                  <c:v>9.7292900000000002E-2</c:v>
                </c:pt>
                <c:pt idx="22">
                  <c:v>0.100826</c:v>
                </c:pt>
                <c:pt idx="23">
                  <c:v>0.105615</c:v>
                </c:pt>
                <c:pt idx="24">
                  <c:v>0.112258</c:v>
                </c:pt>
                <c:pt idx="25">
                  <c:v>0.121534</c:v>
                </c:pt>
                <c:pt idx="26">
                  <c:v>0.135017</c:v>
                </c:pt>
                <c:pt idx="27">
                  <c:v>0.15512000000000001</c:v>
                </c:pt>
                <c:pt idx="28">
                  <c:v>0.18501899999999999</c:v>
                </c:pt>
                <c:pt idx="29">
                  <c:v>0.22831899999999999</c:v>
                </c:pt>
                <c:pt idx="30">
                  <c:v>0.28818899999999997</c:v>
                </c:pt>
                <c:pt idx="31">
                  <c:v>0.36571399999999998</c:v>
                </c:pt>
                <c:pt idx="32">
                  <c:v>0.45911800000000003</c:v>
                </c:pt>
                <c:pt idx="33">
                  <c:v>0.56374800000000003</c:v>
                </c:pt>
                <c:pt idx="34">
                  <c:v>0.67242299999999999</c:v>
                </c:pt>
                <c:pt idx="35">
                  <c:v>0.77797700000000003</c:v>
                </c:pt>
                <c:pt idx="36">
                  <c:v>0.87404300000000001</c:v>
                </c:pt>
                <c:pt idx="37">
                  <c:v>0.95701899999999995</c:v>
                </c:pt>
                <c:pt idx="38">
                  <c:v>1.0284</c:v>
                </c:pt>
                <c:pt idx="39">
                  <c:v>1.0845400000000001</c:v>
                </c:pt>
                <c:pt idx="40">
                  <c:v>1.12679</c:v>
                </c:pt>
                <c:pt idx="41">
                  <c:v>1.1613899999999999</c:v>
                </c:pt>
                <c:pt idx="42">
                  <c:v>1.1873499999999999</c:v>
                </c:pt>
                <c:pt idx="43">
                  <c:v>1.2051799999999999</c:v>
                </c:pt>
                <c:pt idx="44">
                  <c:v>1.2167399999999999</c:v>
                </c:pt>
                <c:pt idx="45">
                  <c:v>1.22871</c:v>
                </c:pt>
                <c:pt idx="46">
                  <c:v>1.2359100000000001</c:v>
                </c:pt>
                <c:pt idx="47">
                  <c:v>1.2394499999999999</c:v>
                </c:pt>
                <c:pt idx="48">
                  <c:v>1.2467900000000001</c:v>
                </c:pt>
                <c:pt idx="49">
                  <c:v>1.25119</c:v>
                </c:pt>
                <c:pt idx="50">
                  <c:v>1.2552399999999999</c:v>
                </c:pt>
                <c:pt idx="51">
                  <c:v>1.2596799999999999</c:v>
                </c:pt>
              </c:numCache>
            </c:numRef>
          </c:yVal>
          <c:smooth val="1"/>
          <c:extLst>
            <c:ext xmlns:c16="http://schemas.microsoft.com/office/drawing/2014/chart" uri="{C3380CC4-5D6E-409C-BE32-E72D297353CC}">
              <c16:uniqueId val="{00000002-8E88-4267-90C3-23C9FFCFB398}"/>
            </c:ext>
          </c:extLst>
        </c:ser>
        <c:ser>
          <c:idx val="2"/>
          <c:order val="3"/>
          <c:tx>
            <c:v>Trendline for -20 C</c:v>
          </c:tx>
          <c:spPr>
            <a:ln w="19050">
              <a:solidFill>
                <a:schemeClr val="bg2"/>
              </a:solidFill>
              <a:prstDash val="sysDot"/>
            </a:ln>
          </c:spPr>
          <c:marker>
            <c:symbol val="none"/>
          </c:marker>
          <c:xVal>
            <c:numRef>
              <c:f>'Simulation spectrum H2O and KCl'!$AP$8:$AP$80</c:f>
              <c:numCache>
                <c:formatCode>0.00</c:formatCode>
                <c:ptCount val="73"/>
                <c:pt idx="0">
                  <c:v>13.3</c:v>
                </c:pt>
                <c:pt idx="1">
                  <c:v>13.2</c:v>
                </c:pt>
                <c:pt idx="2">
                  <c:v>13.1</c:v>
                </c:pt>
                <c:pt idx="3">
                  <c:v>13</c:v>
                </c:pt>
                <c:pt idx="4">
                  <c:v>12.9</c:v>
                </c:pt>
                <c:pt idx="5">
                  <c:v>12.8</c:v>
                </c:pt>
                <c:pt idx="6">
                  <c:v>12.7</c:v>
                </c:pt>
                <c:pt idx="7">
                  <c:v>12.6</c:v>
                </c:pt>
                <c:pt idx="8">
                  <c:v>12.5</c:v>
                </c:pt>
                <c:pt idx="9">
                  <c:v>12.4</c:v>
                </c:pt>
                <c:pt idx="10">
                  <c:v>12.3</c:v>
                </c:pt>
                <c:pt idx="11">
                  <c:v>12.2</c:v>
                </c:pt>
                <c:pt idx="12">
                  <c:v>12.1</c:v>
                </c:pt>
                <c:pt idx="13">
                  <c:v>12</c:v>
                </c:pt>
                <c:pt idx="14">
                  <c:v>11.9</c:v>
                </c:pt>
                <c:pt idx="15">
                  <c:v>11.8</c:v>
                </c:pt>
                <c:pt idx="16">
                  <c:v>11.7</c:v>
                </c:pt>
                <c:pt idx="17">
                  <c:v>11.6</c:v>
                </c:pt>
                <c:pt idx="18">
                  <c:v>11.5</c:v>
                </c:pt>
                <c:pt idx="19">
                  <c:v>11.4</c:v>
                </c:pt>
                <c:pt idx="20">
                  <c:v>11.3</c:v>
                </c:pt>
                <c:pt idx="21">
                  <c:v>11.2</c:v>
                </c:pt>
                <c:pt idx="22">
                  <c:v>11.1</c:v>
                </c:pt>
                <c:pt idx="23">
                  <c:v>11</c:v>
                </c:pt>
                <c:pt idx="24">
                  <c:v>10.9</c:v>
                </c:pt>
                <c:pt idx="25">
                  <c:v>10.8</c:v>
                </c:pt>
                <c:pt idx="26">
                  <c:v>10.7</c:v>
                </c:pt>
                <c:pt idx="27">
                  <c:v>10.6</c:v>
                </c:pt>
                <c:pt idx="28">
                  <c:v>10.5</c:v>
                </c:pt>
                <c:pt idx="29">
                  <c:v>10.4</c:v>
                </c:pt>
                <c:pt idx="30">
                  <c:v>10.3</c:v>
                </c:pt>
                <c:pt idx="31">
                  <c:v>10.199999999999999</c:v>
                </c:pt>
                <c:pt idx="32">
                  <c:v>10.1</c:v>
                </c:pt>
                <c:pt idx="33">
                  <c:v>10</c:v>
                </c:pt>
                <c:pt idx="34">
                  <c:v>9.9000000000000092</c:v>
                </c:pt>
                <c:pt idx="35">
                  <c:v>9.8000000000000096</c:v>
                </c:pt>
                <c:pt idx="36">
                  <c:v>9.7000000000000099</c:v>
                </c:pt>
                <c:pt idx="37">
                  <c:v>9.6000000000000103</c:v>
                </c:pt>
                <c:pt idx="38">
                  <c:v>9.5000000000000107</c:v>
                </c:pt>
                <c:pt idx="39">
                  <c:v>9.4000000000000092</c:v>
                </c:pt>
                <c:pt idx="40">
                  <c:v>9.3000000000000096</c:v>
                </c:pt>
                <c:pt idx="41">
                  <c:v>9.2000000000000099</c:v>
                </c:pt>
                <c:pt idx="42">
                  <c:v>9.1000000000000103</c:v>
                </c:pt>
                <c:pt idx="43">
                  <c:v>9.0000000000000107</c:v>
                </c:pt>
                <c:pt idx="44">
                  <c:v>8.9000000000000092</c:v>
                </c:pt>
                <c:pt idx="45">
                  <c:v>8.8000000000000096</c:v>
                </c:pt>
                <c:pt idx="46">
                  <c:v>8.6999999999999993</c:v>
                </c:pt>
                <c:pt idx="47">
                  <c:v>8.6</c:v>
                </c:pt>
                <c:pt idx="48">
                  <c:v>8.5</c:v>
                </c:pt>
                <c:pt idx="49">
                  <c:v>8.4</c:v>
                </c:pt>
                <c:pt idx="50">
                  <c:v>8.3000000000000007</c:v>
                </c:pt>
                <c:pt idx="51">
                  <c:v>8.1999999999999993</c:v>
                </c:pt>
                <c:pt idx="52">
                  <c:v>8.1</c:v>
                </c:pt>
                <c:pt idx="53">
                  <c:v>8</c:v>
                </c:pt>
                <c:pt idx="54">
                  <c:v>7.9</c:v>
                </c:pt>
                <c:pt idx="55">
                  <c:v>7.8</c:v>
                </c:pt>
                <c:pt idx="56">
                  <c:v>7.7</c:v>
                </c:pt>
                <c:pt idx="57">
                  <c:v>7.6</c:v>
                </c:pt>
                <c:pt idx="58">
                  <c:v>7.5</c:v>
                </c:pt>
                <c:pt idx="59">
                  <c:v>7.4</c:v>
                </c:pt>
                <c:pt idx="60">
                  <c:v>7.3</c:v>
                </c:pt>
                <c:pt idx="61">
                  <c:v>7.2</c:v>
                </c:pt>
                <c:pt idx="62">
                  <c:v>7.1</c:v>
                </c:pt>
                <c:pt idx="63">
                  <c:v>7</c:v>
                </c:pt>
                <c:pt idx="64">
                  <c:v>6.9</c:v>
                </c:pt>
                <c:pt idx="65">
                  <c:v>6.8</c:v>
                </c:pt>
                <c:pt idx="66">
                  <c:v>6.7</c:v>
                </c:pt>
                <c:pt idx="67">
                  <c:v>6.6</c:v>
                </c:pt>
                <c:pt idx="68">
                  <c:v>6.5</c:v>
                </c:pt>
                <c:pt idx="69">
                  <c:v>6.4</c:v>
                </c:pt>
                <c:pt idx="70">
                  <c:v>6.3</c:v>
                </c:pt>
                <c:pt idx="71">
                  <c:v>6.2</c:v>
                </c:pt>
                <c:pt idx="72">
                  <c:v>6.1</c:v>
                </c:pt>
              </c:numCache>
            </c:numRef>
          </c:xVal>
          <c:yVal>
            <c:numRef>
              <c:f>'Simulation spectrum H2O and KCl'!$AR$8:$AR$80</c:f>
              <c:numCache>
                <c:formatCode>General</c:formatCode>
                <c:ptCount val="73"/>
                <c:pt idx="0">
                  <c:v>8.4287100000000004E-2</c:v>
                </c:pt>
                <c:pt idx="1">
                  <c:v>8.4287100000000004E-2</c:v>
                </c:pt>
                <c:pt idx="2">
                  <c:v>8.4287100000000004E-2</c:v>
                </c:pt>
                <c:pt idx="3">
                  <c:v>8.4287100000000004E-2</c:v>
                </c:pt>
                <c:pt idx="4">
                  <c:v>8.4287100000000004E-2</c:v>
                </c:pt>
                <c:pt idx="5">
                  <c:v>8.4287100000000004E-2</c:v>
                </c:pt>
                <c:pt idx="6">
                  <c:v>8.4287100000000004E-2</c:v>
                </c:pt>
                <c:pt idx="7">
                  <c:v>8.4287100000000004E-2</c:v>
                </c:pt>
                <c:pt idx="8">
                  <c:v>8.4287100000000004E-2</c:v>
                </c:pt>
                <c:pt idx="9">
                  <c:v>8.4287100000000004E-2</c:v>
                </c:pt>
                <c:pt idx="10">
                  <c:v>8.4287100000000004E-2</c:v>
                </c:pt>
                <c:pt idx="11">
                  <c:v>8.4287100000000004E-2</c:v>
                </c:pt>
                <c:pt idx="12">
                  <c:v>8.4287100000000004E-2</c:v>
                </c:pt>
                <c:pt idx="13">
                  <c:v>8.4287100000000004E-2</c:v>
                </c:pt>
                <c:pt idx="14">
                  <c:v>8.4287100000000004E-2</c:v>
                </c:pt>
                <c:pt idx="15">
                  <c:v>8.4287100000000004E-2</c:v>
                </c:pt>
                <c:pt idx="16">
                  <c:v>8.4287100000000004E-2</c:v>
                </c:pt>
                <c:pt idx="17">
                  <c:v>8.4287100000000004E-2</c:v>
                </c:pt>
                <c:pt idx="18">
                  <c:v>8.4287100000000004E-2</c:v>
                </c:pt>
                <c:pt idx="19">
                  <c:v>8.4287100000000004E-2</c:v>
                </c:pt>
                <c:pt idx="20">
                  <c:v>8.4287100000000004E-2</c:v>
                </c:pt>
                <c:pt idx="21">
                  <c:v>8.4287100000000004E-2</c:v>
                </c:pt>
                <c:pt idx="22">
                  <c:v>8.4287100000000004E-2</c:v>
                </c:pt>
                <c:pt idx="23">
                  <c:v>8.4287100000000004E-2</c:v>
                </c:pt>
                <c:pt idx="24">
                  <c:v>8.4287100000000004E-2</c:v>
                </c:pt>
                <c:pt idx="25">
                  <c:v>8.4287100000000004E-2</c:v>
                </c:pt>
                <c:pt idx="26">
                  <c:v>8.4287100000000004E-2</c:v>
                </c:pt>
                <c:pt idx="27">
                  <c:v>8.4287100000000004E-2</c:v>
                </c:pt>
                <c:pt idx="28">
                  <c:v>8.4287100000000004E-2</c:v>
                </c:pt>
                <c:pt idx="29">
                  <c:v>8.4287100000000004E-2</c:v>
                </c:pt>
                <c:pt idx="30">
                  <c:v>8.4287100000000004E-2</c:v>
                </c:pt>
                <c:pt idx="31">
                  <c:v>8.4287100000000004E-2</c:v>
                </c:pt>
                <c:pt idx="32">
                  <c:v>8.4287100000000004E-2</c:v>
                </c:pt>
                <c:pt idx="33">
                  <c:v>8.4287100000000004E-2</c:v>
                </c:pt>
                <c:pt idx="34">
                  <c:v>8.4287100000000004E-2</c:v>
                </c:pt>
                <c:pt idx="35">
                  <c:v>8.4287100000000004E-2</c:v>
                </c:pt>
                <c:pt idx="36">
                  <c:v>8.4287100000000004E-2</c:v>
                </c:pt>
                <c:pt idx="37">
                  <c:v>8.4287100000000004E-2</c:v>
                </c:pt>
                <c:pt idx="38">
                  <c:v>8.4287100000000004E-2</c:v>
                </c:pt>
                <c:pt idx="39">
                  <c:v>8.4287100000000004E-2</c:v>
                </c:pt>
                <c:pt idx="40">
                  <c:v>8.4287100000000004E-2</c:v>
                </c:pt>
                <c:pt idx="41">
                  <c:v>8.4287100000000004E-2</c:v>
                </c:pt>
                <c:pt idx="42">
                  <c:v>8.4287100000000004E-2</c:v>
                </c:pt>
                <c:pt idx="43">
                  <c:v>8.4287100000000004E-2</c:v>
                </c:pt>
                <c:pt idx="44">
                  <c:v>8.4287100000000004E-2</c:v>
                </c:pt>
                <c:pt idx="45">
                  <c:v>8.4287100000000004E-2</c:v>
                </c:pt>
                <c:pt idx="46">
                  <c:v>8.4287100000000004E-2</c:v>
                </c:pt>
                <c:pt idx="47">
                  <c:v>8.4287100000000004E-2</c:v>
                </c:pt>
                <c:pt idx="48">
                  <c:v>8.4287100000000004E-2</c:v>
                </c:pt>
                <c:pt idx="49">
                  <c:v>8.4287100000000004E-2</c:v>
                </c:pt>
                <c:pt idx="50">
                  <c:v>8.4287100000000004E-2</c:v>
                </c:pt>
                <c:pt idx="51">
                  <c:v>8.4287100000000004E-2</c:v>
                </c:pt>
                <c:pt idx="52">
                  <c:v>8.4287100000000004E-2</c:v>
                </c:pt>
                <c:pt idx="53">
                  <c:v>8.4287100000000004E-2</c:v>
                </c:pt>
                <c:pt idx="54">
                  <c:v>8.4287100000000004E-2</c:v>
                </c:pt>
                <c:pt idx="55">
                  <c:v>8.4287100000000004E-2</c:v>
                </c:pt>
                <c:pt idx="56">
                  <c:v>8.4287100000000004E-2</c:v>
                </c:pt>
                <c:pt idx="57">
                  <c:v>8.4287100000000004E-2</c:v>
                </c:pt>
                <c:pt idx="58">
                  <c:v>8.4287100000000004E-2</c:v>
                </c:pt>
                <c:pt idx="59">
                  <c:v>8.4287100000000004E-2</c:v>
                </c:pt>
                <c:pt idx="60">
                  <c:v>8.4287100000000004E-2</c:v>
                </c:pt>
                <c:pt idx="61">
                  <c:v>8.4287100000000004E-2</c:v>
                </c:pt>
                <c:pt idx="62">
                  <c:v>8.4287100000000004E-2</c:v>
                </c:pt>
                <c:pt idx="63">
                  <c:v>8.4287100000000004E-2</c:v>
                </c:pt>
                <c:pt idx="64">
                  <c:v>8.4287100000000004E-2</c:v>
                </c:pt>
                <c:pt idx="65">
                  <c:v>8.4287100000000004E-2</c:v>
                </c:pt>
                <c:pt idx="66">
                  <c:v>8.4287100000000004E-2</c:v>
                </c:pt>
                <c:pt idx="67">
                  <c:v>8.4287100000000004E-2</c:v>
                </c:pt>
                <c:pt idx="68">
                  <c:v>8.4287100000000004E-2</c:v>
                </c:pt>
                <c:pt idx="69">
                  <c:v>8.4287100000000004E-2</c:v>
                </c:pt>
                <c:pt idx="70">
                  <c:v>8.4287100000000004E-2</c:v>
                </c:pt>
                <c:pt idx="71">
                  <c:v>8.4287100000000004E-2</c:v>
                </c:pt>
                <c:pt idx="72">
                  <c:v>8.4287100000000004E-2</c:v>
                </c:pt>
              </c:numCache>
            </c:numRef>
          </c:yVal>
          <c:smooth val="1"/>
          <c:extLst>
            <c:ext xmlns:c16="http://schemas.microsoft.com/office/drawing/2014/chart" uri="{C3380CC4-5D6E-409C-BE32-E72D297353CC}">
              <c16:uniqueId val="{00000004-8E88-4267-90C3-23C9FFCFB398}"/>
            </c:ext>
          </c:extLst>
        </c:ser>
        <c:ser>
          <c:idx val="16"/>
          <c:order val="4"/>
          <c:tx>
            <c:strRef>
              <c:f>'Simulation spectrum H2O and KCl'!$DJ$1</c:f>
              <c:strCache>
                <c:ptCount val="1"/>
                <c:pt idx="0">
                  <c:v>Simulate-Std. : Water (1:0)_ 5 g_17C (1 MHz -1 PHz)</c:v>
                </c:pt>
              </c:strCache>
            </c:strRef>
          </c:tx>
          <c:spPr>
            <a:ln w="19050">
              <a:noFill/>
              <a:prstDash val="sysDot"/>
            </a:ln>
          </c:spPr>
          <c:marker>
            <c:symbol val="none"/>
          </c:marker>
          <c:xVal>
            <c:numRef>
              <c:f>'Simulation spectrum H2O and KCl'!$DK$75:$DK$155</c:f>
              <c:numCache>
                <c:formatCode>0.00</c:formatCode>
                <c:ptCount val="81"/>
                <c:pt idx="0">
                  <c:v>5.8724832404187977</c:v>
                </c:pt>
                <c:pt idx="1">
                  <c:v>5.9865771984113163</c:v>
                </c:pt>
                <c:pt idx="2">
                  <c:v>6.1006710005181741</c:v>
                </c:pt>
                <c:pt idx="3">
                  <c:v>6.2147651912537887</c:v>
                </c:pt>
                <c:pt idx="4">
                  <c:v>6.3288591015092761</c:v>
                </c:pt>
                <c:pt idx="5">
                  <c:v>6.4429530018744048</c:v>
                </c:pt>
                <c:pt idx="6">
                  <c:v>6.5570470391464442</c:v>
                </c:pt>
                <c:pt idx="7">
                  <c:v>6.6711408945045525</c:v>
                </c:pt>
                <c:pt idx="8">
                  <c:v>6.7852349206161566</c:v>
                </c:pt>
                <c:pt idx="9">
                  <c:v>6.8993288807814848</c:v>
                </c:pt>
                <c:pt idx="10">
                  <c:v>7.0134229163223223</c:v>
                </c:pt>
                <c:pt idx="11">
                  <c:v>7.1275168584783826</c:v>
                </c:pt>
                <c:pt idx="12">
                  <c:v>7.241610723537601</c:v>
                </c:pt>
                <c:pt idx="13">
                  <c:v>7.3557047049373585</c:v>
                </c:pt>
                <c:pt idx="14">
                  <c:v>7.4697986076108398</c:v>
                </c:pt>
                <c:pt idx="15">
                  <c:v>7.5838926369880353</c:v>
                </c:pt>
                <c:pt idx="16">
                  <c:v>7.6979866045302998</c:v>
                </c:pt>
                <c:pt idx="17">
                  <c:v>7.812080517178936</c:v>
                </c:pt>
                <c:pt idx="18">
                  <c:v>7.9261745109741</c:v>
                </c:pt>
                <c:pt idx="19">
                  <c:v>8.0402683824720764</c:v>
                </c:pt>
                <c:pt idx="20">
                  <c:v>8.154362491898743</c:v>
                </c:pt>
                <c:pt idx="21">
                  <c:v>8.2684562775010502</c:v>
                </c:pt>
                <c:pt idx="22">
                  <c:v>8.3825503025877453</c:v>
                </c:pt>
                <c:pt idx="23">
                  <c:v>8.4966443584593687</c:v>
                </c:pt>
                <c:pt idx="24">
                  <c:v>8.6107382864916655</c:v>
                </c:pt>
                <c:pt idx="25">
                  <c:v>8.7248322294421463</c:v>
                </c:pt>
                <c:pt idx="26">
                  <c:v>8.8389261868996218</c:v>
                </c:pt>
                <c:pt idx="27">
                  <c:v>8.953020133764392</c:v>
                </c:pt>
                <c:pt idx="28">
                  <c:v>9.0671140228459421</c:v>
                </c:pt>
                <c:pt idx="29">
                  <c:v>9.1812079673540552</c:v>
                </c:pt>
                <c:pt idx="30">
                  <c:v>9.2953020444876131</c:v>
                </c:pt>
                <c:pt idx="31">
                  <c:v>9.4093959221293328</c:v>
                </c:pt>
                <c:pt idx="32">
                  <c:v>9.5234899753014339</c:v>
                </c:pt>
                <c:pt idx="33">
                  <c:v>9.6375838831553171</c:v>
                </c:pt>
                <c:pt idx="34">
                  <c:v>9.751677871157538</c:v>
                </c:pt>
                <c:pt idx="35">
                  <c:v>9.865771788590715</c:v>
                </c:pt>
                <c:pt idx="36">
                  <c:v>9.9798657853096113</c:v>
                </c:pt>
                <c:pt idx="37">
                  <c:v>10.093959666827665</c:v>
                </c:pt>
                <c:pt idx="38">
                  <c:v>10.208053650856748</c:v>
                </c:pt>
                <c:pt idx="39">
                  <c:v>10.322147733652422</c:v>
                </c:pt>
                <c:pt idx="40">
                  <c:v>10.436241544658708</c:v>
                </c:pt>
                <c:pt idx="41">
                  <c:v>10.550335628892309</c:v>
                </c:pt>
                <c:pt idx="42">
                  <c:v>10.664429570541918</c:v>
                </c:pt>
                <c:pt idx="43">
                  <c:v>10.778523498323372</c:v>
                </c:pt>
                <c:pt idx="44">
                  <c:v>10.892617445655681</c:v>
                </c:pt>
                <c:pt idx="45">
                  <c:v>11.00671157384695</c:v>
                </c:pt>
                <c:pt idx="46">
                  <c:v>11.120805493185157</c:v>
                </c:pt>
                <c:pt idx="47">
                  <c:v>11.234899274367498</c:v>
                </c:pt>
                <c:pt idx="48">
                  <c:v>11.348993345681787</c:v>
                </c:pt>
                <c:pt idx="49">
                  <c:v>11.4630872301409</c:v>
                </c:pt>
                <c:pt idx="50">
                  <c:v>11.577181248701065</c:v>
                </c:pt>
                <c:pt idx="51">
                  <c:v>11.691275156658296</c:v>
                </c:pt>
                <c:pt idx="52">
                  <c:v>11.805369122577154</c:v>
                </c:pt>
                <c:pt idx="53">
                  <c:v>11.919463083331667</c:v>
                </c:pt>
                <c:pt idx="54">
                  <c:v>12.033557240311621</c:v>
                </c:pt>
                <c:pt idx="55">
                  <c:v>12.147650976777204</c:v>
                </c:pt>
                <c:pt idx="56">
                  <c:v>12.261744965450166</c:v>
                </c:pt>
                <c:pt idx="57">
                  <c:v>12.375838942105709</c:v>
                </c:pt>
                <c:pt idx="58">
                  <c:v>12.489932898867048</c:v>
                </c:pt>
                <c:pt idx="59">
                  <c:v>12.604026793692471</c:v>
                </c:pt>
                <c:pt idx="60">
                  <c:v>12.718120787616167</c:v>
                </c:pt>
                <c:pt idx="61">
                  <c:v>12.832214770208127</c:v>
                </c:pt>
                <c:pt idx="62">
                  <c:v>12.946308737432165</c:v>
                </c:pt>
                <c:pt idx="63">
                  <c:v>13.060402797555678</c:v>
                </c:pt>
                <c:pt idx="64">
                  <c:v>13.174496500565251</c:v>
                </c:pt>
                <c:pt idx="65">
                  <c:v>13.288590578344985</c:v>
                </c:pt>
                <c:pt idx="66">
                  <c:v>13.402684634761803</c:v>
                </c:pt>
                <c:pt idx="67">
                  <c:v>13.516778563586231</c:v>
                </c:pt>
                <c:pt idx="68">
                  <c:v>13.630872519472886</c:v>
                </c:pt>
                <c:pt idx="69">
                  <c:v>13.744966438777706</c:v>
                </c:pt>
                <c:pt idx="70">
                  <c:v>13.859060381599805</c:v>
                </c:pt>
                <c:pt idx="71">
                  <c:v>13.973154372474355</c:v>
                </c:pt>
                <c:pt idx="72">
                  <c:v>14.087248157292857</c:v>
                </c:pt>
                <c:pt idx="73">
                  <c:v>14.201342219472076</c:v>
                </c:pt>
                <c:pt idx="74">
                  <c:v>14.315436275583451</c:v>
                </c:pt>
                <c:pt idx="75">
                  <c:v>14.429530232573697</c:v>
                </c:pt>
                <c:pt idx="76">
                  <c:v>14.543624216850393</c:v>
                </c:pt>
                <c:pt idx="77">
                  <c:v>14.657718077264208</c:v>
                </c:pt>
                <c:pt idx="78">
                  <c:v>14.771812065480782</c:v>
                </c:pt>
                <c:pt idx="79">
                  <c:v>14.885906064722315</c:v>
                </c:pt>
                <c:pt idx="80">
                  <c:v>15</c:v>
                </c:pt>
              </c:numCache>
            </c:numRef>
          </c:xVal>
          <c:yVal>
            <c:numRef>
              <c:f>'Simulation spectrum H2O and KCl'!$DL$75:$DL$155</c:f>
              <c:numCache>
                <c:formatCode>0.00</c:formatCode>
                <c:ptCount val="81"/>
                <c:pt idx="0">
                  <c:v>1.652495</c:v>
                </c:pt>
                <c:pt idx="1">
                  <c:v>1.6049800000000001</c:v>
                </c:pt>
                <c:pt idx="2">
                  <c:v>1.5748740000000001</c:v>
                </c:pt>
                <c:pt idx="3">
                  <c:v>1.5562100000000001</c:v>
                </c:pt>
                <c:pt idx="4">
                  <c:v>1.544754</c:v>
                </c:pt>
                <c:pt idx="5">
                  <c:v>1.5377270000000001</c:v>
                </c:pt>
                <c:pt idx="6">
                  <c:v>1.5333810000000001</c:v>
                </c:pt>
                <c:pt idx="7">
                  <c:v>1.530648</c:v>
                </c:pt>
                <c:pt idx="8">
                  <c:v>1.5288820000000001</c:v>
                </c:pt>
                <c:pt idx="9">
                  <c:v>1.5277000000000001</c:v>
                </c:pt>
                <c:pt idx="10">
                  <c:v>1.5268699999999999</c:v>
                </c:pt>
                <c:pt idx="11">
                  <c:v>1.5262580000000001</c:v>
                </c:pt>
                <c:pt idx="12">
                  <c:v>1.5257810000000001</c:v>
                </c:pt>
                <c:pt idx="13">
                  <c:v>1.5253919999999999</c:v>
                </c:pt>
                <c:pt idx="14">
                  <c:v>1.5250630000000001</c:v>
                </c:pt>
                <c:pt idx="15">
                  <c:v>1.524775</c:v>
                </c:pt>
                <c:pt idx="16">
                  <c:v>1.5245179999999998</c:v>
                </c:pt>
                <c:pt idx="17">
                  <c:v>1.5242849999999999</c:v>
                </c:pt>
                <c:pt idx="18">
                  <c:v>1.5240719999999999</c:v>
                </c:pt>
                <c:pt idx="19">
                  <c:v>1.523876</c:v>
                </c:pt>
                <c:pt idx="20">
                  <c:v>1.5236959999999999</c:v>
                </c:pt>
                <c:pt idx="21">
                  <c:v>1.5235289999999999</c:v>
                </c:pt>
                <c:pt idx="22">
                  <c:v>1.5233729999999999</c:v>
                </c:pt>
                <c:pt idx="23">
                  <c:v>1.5232299999999999</c:v>
                </c:pt>
                <c:pt idx="24">
                  <c:v>1.523096</c:v>
                </c:pt>
                <c:pt idx="25">
                  <c:v>1.522972</c:v>
                </c:pt>
                <c:pt idx="26">
                  <c:v>1.5228569999999999</c:v>
                </c:pt>
                <c:pt idx="27">
                  <c:v>1.52275</c:v>
                </c:pt>
                <c:pt idx="28">
                  <c:v>1.5226500000000001</c:v>
                </c:pt>
                <c:pt idx="29">
                  <c:v>1.5225580000000001</c:v>
                </c:pt>
                <c:pt idx="30">
                  <c:v>1.522472</c:v>
                </c:pt>
                <c:pt idx="31">
                  <c:v>1.5223930000000001</c:v>
                </c:pt>
                <c:pt idx="32">
                  <c:v>1.5223180000000001</c:v>
                </c:pt>
                <c:pt idx="33">
                  <c:v>1.5222499999999999</c:v>
                </c:pt>
                <c:pt idx="34">
                  <c:v>1.5221859999999998</c:v>
                </c:pt>
                <c:pt idx="35">
                  <c:v>1.5221260000000001</c:v>
                </c:pt>
                <c:pt idx="36">
                  <c:v>1.522071</c:v>
                </c:pt>
                <c:pt idx="37">
                  <c:v>1.5220199999999999</c:v>
                </c:pt>
                <c:pt idx="38">
                  <c:v>1.521973</c:v>
                </c:pt>
                <c:pt idx="39">
                  <c:v>1.5219279999999999</c:v>
                </c:pt>
                <c:pt idx="40">
                  <c:v>1.521887</c:v>
                </c:pt>
                <c:pt idx="41">
                  <c:v>1.521849</c:v>
                </c:pt>
                <c:pt idx="42">
                  <c:v>1.521814</c:v>
                </c:pt>
                <c:pt idx="43">
                  <c:v>1.5217810000000001</c:v>
                </c:pt>
                <c:pt idx="44">
                  <c:v>1.5217500000000002</c:v>
                </c:pt>
                <c:pt idx="45">
                  <c:v>1.521722</c:v>
                </c:pt>
                <c:pt idx="46">
                  <c:v>1.5216959999999999</c:v>
                </c:pt>
                <c:pt idx="47">
                  <c:v>1.521671</c:v>
                </c:pt>
                <c:pt idx="48">
                  <c:v>1.5216479999999999</c:v>
                </c:pt>
                <c:pt idx="49">
                  <c:v>1.5216269999999998</c:v>
                </c:pt>
                <c:pt idx="50">
                  <c:v>1.5216080000000001</c:v>
                </c:pt>
                <c:pt idx="51">
                  <c:v>1.5215890000000001</c:v>
                </c:pt>
                <c:pt idx="52">
                  <c:v>1.5215730000000001</c:v>
                </c:pt>
                <c:pt idx="53">
                  <c:v>1.5215569999999998</c:v>
                </c:pt>
                <c:pt idx="54">
                  <c:v>1.521542</c:v>
                </c:pt>
                <c:pt idx="55">
                  <c:v>1.5215289999999999</c:v>
                </c:pt>
                <c:pt idx="56">
                  <c:v>1.5215160000000001</c:v>
                </c:pt>
                <c:pt idx="57">
                  <c:v>1.521504</c:v>
                </c:pt>
                <c:pt idx="58">
                  <c:v>1.521493</c:v>
                </c:pt>
                <c:pt idx="59">
                  <c:v>1.5214829999999999</c:v>
                </c:pt>
                <c:pt idx="60">
                  <c:v>1.521474</c:v>
                </c:pt>
                <c:pt idx="61">
                  <c:v>1.5214649999999998</c:v>
                </c:pt>
                <c:pt idx="62">
                  <c:v>1.5214569999999998</c:v>
                </c:pt>
                <c:pt idx="63">
                  <c:v>1.52145</c:v>
                </c:pt>
                <c:pt idx="64">
                  <c:v>1.5214429999999999</c:v>
                </c:pt>
                <c:pt idx="65">
                  <c:v>1.521436</c:v>
                </c:pt>
                <c:pt idx="66">
                  <c:v>1.5214299999999998</c:v>
                </c:pt>
                <c:pt idx="67">
                  <c:v>1.521425</c:v>
                </c:pt>
                <c:pt idx="68">
                  <c:v>1.5214190000000001</c:v>
                </c:pt>
                <c:pt idx="69">
                  <c:v>1.521415</c:v>
                </c:pt>
                <c:pt idx="70">
                  <c:v>1.5214100000000002</c:v>
                </c:pt>
                <c:pt idx="71">
                  <c:v>1.521406</c:v>
                </c:pt>
                <c:pt idx="72">
                  <c:v>1.5214019999999999</c:v>
                </c:pt>
                <c:pt idx="73">
                  <c:v>1.521398</c:v>
                </c:pt>
                <c:pt idx="74">
                  <c:v>1.5213949999999998</c:v>
                </c:pt>
                <c:pt idx="75">
                  <c:v>1.5213920000000001</c:v>
                </c:pt>
                <c:pt idx="76">
                  <c:v>1.5213890000000001</c:v>
                </c:pt>
                <c:pt idx="77">
                  <c:v>1.5213859999999999</c:v>
                </c:pt>
                <c:pt idx="78">
                  <c:v>1.5213840000000001</c:v>
                </c:pt>
                <c:pt idx="79">
                  <c:v>1.521382</c:v>
                </c:pt>
                <c:pt idx="80">
                  <c:v>1.52138</c:v>
                </c:pt>
              </c:numCache>
            </c:numRef>
          </c:yVal>
          <c:smooth val="1"/>
          <c:extLst>
            <c:ext xmlns:c16="http://schemas.microsoft.com/office/drawing/2014/chart" uri="{C3380CC4-5D6E-409C-BE32-E72D297353CC}">
              <c16:uniqueId val="{00000011-8E88-4267-90C3-23C9FFCFB398}"/>
            </c:ext>
          </c:extLst>
        </c:ser>
        <c:ser>
          <c:idx val="17"/>
          <c:order val="5"/>
          <c:tx>
            <c:v>Trendline for 20.3 C at LF</c:v>
          </c:tx>
          <c:spPr>
            <a:ln w="19050">
              <a:noFill/>
              <a:prstDash val="sysDot"/>
            </a:ln>
          </c:spPr>
          <c:marker>
            <c:symbol val="none"/>
          </c:marker>
          <c:xVal>
            <c:numRef>
              <c:f>'Simulation spectrum H2O and KCl'!$L$67:$L$131</c:f>
              <c:numCache>
                <c:formatCode>0.00</c:formatCode>
                <c:ptCount val="65"/>
                <c:pt idx="0">
                  <c:v>7.4</c:v>
                </c:pt>
                <c:pt idx="1">
                  <c:v>7.3</c:v>
                </c:pt>
                <c:pt idx="2">
                  <c:v>7.2</c:v>
                </c:pt>
                <c:pt idx="3">
                  <c:v>7.1</c:v>
                </c:pt>
                <c:pt idx="4">
                  <c:v>7</c:v>
                </c:pt>
                <c:pt idx="5">
                  <c:v>6.9</c:v>
                </c:pt>
                <c:pt idx="6">
                  <c:v>6.8</c:v>
                </c:pt>
                <c:pt idx="7">
                  <c:v>6.7</c:v>
                </c:pt>
                <c:pt idx="8">
                  <c:v>6.6</c:v>
                </c:pt>
                <c:pt idx="9">
                  <c:v>6.5</c:v>
                </c:pt>
                <c:pt idx="10">
                  <c:v>6.4</c:v>
                </c:pt>
                <c:pt idx="11">
                  <c:v>6.3</c:v>
                </c:pt>
                <c:pt idx="12">
                  <c:v>6.2</c:v>
                </c:pt>
                <c:pt idx="13">
                  <c:v>6.1</c:v>
                </c:pt>
                <c:pt idx="14">
                  <c:v>6</c:v>
                </c:pt>
                <c:pt idx="15">
                  <c:v>5.9030899869919438</c:v>
                </c:pt>
                <c:pt idx="16">
                  <c:v>5.8239109124113</c:v>
                </c:pt>
                <c:pt idx="17">
                  <c:v>5.7569630370485534</c:v>
                </c:pt>
                <c:pt idx="18">
                  <c:v>5.6020599913279625</c:v>
                </c:pt>
                <c:pt idx="19">
                  <c:v>5.5228744023138034</c:v>
                </c:pt>
                <c:pt idx="20">
                  <c:v>5.4259741609193757</c:v>
                </c:pt>
                <c:pt idx="21">
                  <c:v>5.3010299956639813</c:v>
                </c:pt>
                <c:pt idx="22">
                  <c:v>5.204119982655925</c:v>
                </c:pt>
                <c:pt idx="23">
                  <c:v>5.1106906972737542</c:v>
                </c:pt>
                <c:pt idx="24">
                  <c:v>5</c:v>
                </c:pt>
                <c:pt idx="25">
                  <c:v>4.9030899869919438</c:v>
                </c:pt>
                <c:pt idx="26">
                  <c:v>4.8027190075796815</c:v>
                </c:pt>
                <c:pt idx="27">
                  <c:v>4.7044336600521994</c:v>
                </c:pt>
                <c:pt idx="28">
                  <c:v>4.6020599913279625</c:v>
                </c:pt>
                <c:pt idx="29">
                  <c:v>4.5016890119157003</c:v>
                </c:pt>
                <c:pt idx="30">
                  <c:v>4.4006588497649739</c:v>
                </c:pt>
                <c:pt idx="31">
                  <c:v>4.3010299956639813</c:v>
                </c:pt>
                <c:pt idx="32">
                  <c:v>4.200659016251719</c:v>
                </c:pt>
                <c:pt idx="33">
                  <c:v>4.1009905230699646</c:v>
                </c:pt>
                <c:pt idx="34">
                  <c:v>4</c:v>
                </c:pt>
                <c:pt idx="35">
                  <c:v>3.90049275542937</c:v>
                </c:pt>
                <c:pt idx="36">
                  <c:v>3.800655228145212</c:v>
                </c:pt>
                <c:pt idx="37">
                  <c:v>3.7000543856282389</c:v>
                </c:pt>
                <c:pt idx="38">
                  <c:v>3.6003302305807652</c:v>
                </c:pt>
                <c:pt idx="39">
                  <c:v>3.5003188237463867</c:v>
                </c:pt>
                <c:pt idx="40">
                  <c:v>3.4001233554370809</c:v>
                </c:pt>
                <c:pt idx="41">
                  <c:v>3.3001605369513523</c:v>
                </c:pt>
                <c:pt idx="42">
                  <c:v>3.2001388538573807</c:v>
                </c:pt>
                <c:pt idx="43">
                  <c:v>3.1000257301078626</c:v>
                </c:pt>
                <c:pt idx="44">
                  <c:v>3</c:v>
                </c:pt>
                <c:pt idx="45">
                  <c:v>2.9000611027354806</c:v>
                </c:pt>
                <c:pt idx="46">
                  <c:v>2.8000362418279794</c:v>
                </c:pt>
                <c:pt idx="47">
                  <c:v>2.7000023971422538</c:v>
                </c:pt>
                <c:pt idx="48">
                  <c:v>2.6000249038929866</c:v>
                </c:pt>
                <c:pt idx="49">
                  <c:v>2.5000030680516931</c:v>
                </c:pt>
                <c:pt idx="50">
                  <c:v>2.4000023459279558</c:v>
                </c:pt>
                <c:pt idx="51">
                  <c:v>2.3000082025538129</c:v>
                </c:pt>
                <c:pt idx="52">
                  <c:v>2.2000018654066018</c:v>
                </c:pt>
                <c:pt idx="53">
                  <c:v>2.0999912335446846</c:v>
                </c:pt>
                <c:pt idx="54">
                  <c:v>2</c:v>
                </c:pt>
                <c:pt idx="55">
                  <c:v>1.9000009651534695</c:v>
                </c:pt>
                <c:pt idx="56">
                  <c:v>1.8000018278179688</c:v>
                </c:pt>
                <c:pt idx="57">
                  <c:v>1.700002397142254</c:v>
                </c:pt>
                <c:pt idx="58">
                  <c:v>1.6000030866277404</c:v>
                </c:pt>
                <c:pt idx="59">
                  <c:v>1.5000030680516931</c:v>
                </c:pt>
                <c:pt idx="60">
                  <c:v>1.400002345927956</c:v>
                </c:pt>
                <c:pt idx="61">
                  <c:v>1.3000082025538131</c:v>
                </c:pt>
                <c:pt idx="62">
                  <c:v>1.2000018654066018</c:v>
                </c:pt>
                <c:pt idx="63">
                  <c:v>1.0999912335446844</c:v>
                </c:pt>
                <c:pt idx="64">
                  <c:v>1</c:v>
                </c:pt>
              </c:numCache>
            </c:numRef>
          </c:xVal>
          <c:yVal>
            <c:numRef>
              <c:f>'Simulation spectrum H2O and KCl'!$P$67:$P$131</c:f>
              <c:numCache>
                <c:formatCode>General</c:formatCode>
                <c:ptCount val="65"/>
                <c:pt idx="0">
                  <c:v>1.0162</c:v>
                </c:pt>
                <c:pt idx="1">
                  <c:v>1.0162</c:v>
                </c:pt>
                <c:pt idx="2">
                  <c:v>1.0162</c:v>
                </c:pt>
                <c:pt idx="3">
                  <c:v>1.0162</c:v>
                </c:pt>
                <c:pt idx="4">
                  <c:v>1.0162</c:v>
                </c:pt>
                <c:pt idx="5">
                  <c:v>1.0162</c:v>
                </c:pt>
                <c:pt idx="6">
                  <c:v>1.0162</c:v>
                </c:pt>
                <c:pt idx="7">
                  <c:v>1.0162</c:v>
                </c:pt>
                <c:pt idx="8">
                  <c:v>1.0162</c:v>
                </c:pt>
                <c:pt idx="9">
                  <c:v>1.0162</c:v>
                </c:pt>
                <c:pt idx="10">
                  <c:v>1.0162</c:v>
                </c:pt>
                <c:pt idx="11">
                  <c:v>1.0162</c:v>
                </c:pt>
                <c:pt idx="12">
                  <c:v>1.0162</c:v>
                </c:pt>
                <c:pt idx="13">
                  <c:v>1.0162</c:v>
                </c:pt>
                <c:pt idx="14">
                  <c:v>1.0162</c:v>
                </c:pt>
                <c:pt idx="15">
                  <c:v>1.0162</c:v>
                </c:pt>
                <c:pt idx="16">
                  <c:v>1.0162</c:v>
                </c:pt>
                <c:pt idx="17">
                  <c:v>1.0162</c:v>
                </c:pt>
                <c:pt idx="18">
                  <c:v>1.0162</c:v>
                </c:pt>
                <c:pt idx="19">
                  <c:v>1.0162</c:v>
                </c:pt>
                <c:pt idx="20">
                  <c:v>1.0162</c:v>
                </c:pt>
                <c:pt idx="21">
                  <c:v>1.0162</c:v>
                </c:pt>
                <c:pt idx="22">
                  <c:v>1.0162</c:v>
                </c:pt>
                <c:pt idx="23">
                  <c:v>1.0162</c:v>
                </c:pt>
                <c:pt idx="24">
                  <c:v>1.0162</c:v>
                </c:pt>
                <c:pt idx="25">
                  <c:v>1.0162</c:v>
                </c:pt>
                <c:pt idx="26">
                  <c:v>1.0162</c:v>
                </c:pt>
                <c:pt idx="27">
                  <c:v>1.0162</c:v>
                </c:pt>
                <c:pt idx="28">
                  <c:v>1.0162</c:v>
                </c:pt>
                <c:pt idx="29">
                  <c:v>1.0162</c:v>
                </c:pt>
                <c:pt idx="30">
                  <c:v>1.0162</c:v>
                </c:pt>
                <c:pt idx="31">
                  <c:v>1.0162</c:v>
                </c:pt>
                <c:pt idx="32">
                  <c:v>1.0162</c:v>
                </c:pt>
                <c:pt idx="33">
                  <c:v>1.0162</c:v>
                </c:pt>
                <c:pt idx="34">
                  <c:v>1.0162</c:v>
                </c:pt>
                <c:pt idx="35">
                  <c:v>1.0162</c:v>
                </c:pt>
                <c:pt idx="36">
                  <c:v>1.0162</c:v>
                </c:pt>
                <c:pt idx="37">
                  <c:v>1.0162</c:v>
                </c:pt>
                <c:pt idx="38">
                  <c:v>1.0162</c:v>
                </c:pt>
                <c:pt idx="39">
                  <c:v>1.0162</c:v>
                </c:pt>
                <c:pt idx="40">
                  <c:v>1.0162</c:v>
                </c:pt>
                <c:pt idx="41">
                  <c:v>1.0162</c:v>
                </c:pt>
                <c:pt idx="42">
                  <c:v>1.0162</c:v>
                </c:pt>
                <c:pt idx="43">
                  <c:v>1.0162</c:v>
                </c:pt>
                <c:pt idx="44">
                  <c:v>1.0162</c:v>
                </c:pt>
                <c:pt idx="45">
                  <c:v>1.0162</c:v>
                </c:pt>
                <c:pt idx="46">
                  <c:v>1.0162</c:v>
                </c:pt>
                <c:pt idx="47">
                  <c:v>1.0162</c:v>
                </c:pt>
                <c:pt idx="48">
                  <c:v>1.0162</c:v>
                </c:pt>
                <c:pt idx="49">
                  <c:v>1.0162</c:v>
                </c:pt>
                <c:pt idx="50">
                  <c:v>1.0162</c:v>
                </c:pt>
                <c:pt idx="51">
                  <c:v>1.0162</c:v>
                </c:pt>
                <c:pt idx="52">
                  <c:v>1.0162</c:v>
                </c:pt>
                <c:pt idx="53">
                  <c:v>1.0162</c:v>
                </c:pt>
                <c:pt idx="54">
                  <c:v>1.0162</c:v>
                </c:pt>
                <c:pt idx="55">
                  <c:v>1.0162</c:v>
                </c:pt>
                <c:pt idx="56">
                  <c:v>1.0162</c:v>
                </c:pt>
                <c:pt idx="57">
                  <c:v>1.0162</c:v>
                </c:pt>
                <c:pt idx="58">
                  <c:v>1.0162</c:v>
                </c:pt>
                <c:pt idx="59">
                  <c:v>1.0162</c:v>
                </c:pt>
                <c:pt idx="60">
                  <c:v>1.0162</c:v>
                </c:pt>
                <c:pt idx="61">
                  <c:v>1.0162</c:v>
                </c:pt>
                <c:pt idx="62">
                  <c:v>1.0162</c:v>
                </c:pt>
                <c:pt idx="63">
                  <c:v>1.0162</c:v>
                </c:pt>
                <c:pt idx="64">
                  <c:v>1.0162</c:v>
                </c:pt>
              </c:numCache>
            </c:numRef>
          </c:yVal>
          <c:smooth val="1"/>
          <c:extLst>
            <c:ext xmlns:c16="http://schemas.microsoft.com/office/drawing/2014/chart" uri="{C3380CC4-5D6E-409C-BE32-E72D297353CC}">
              <c16:uniqueId val="{00000012-8E88-4267-90C3-23C9FFCFB398}"/>
            </c:ext>
          </c:extLst>
        </c:ser>
        <c:dLbls>
          <c:showLegendKey val="0"/>
          <c:showVal val="0"/>
          <c:showCatName val="0"/>
          <c:showSerName val="0"/>
          <c:showPercent val="0"/>
          <c:showBubbleSize val="0"/>
        </c:dLbls>
        <c:axId val="270632064"/>
        <c:axId val="270633984"/>
      </c:scatterChart>
      <c:valAx>
        <c:axId val="270632064"/>
        <c:scaling>
          <c:orientation val="minMax"/>
          <c:max val="6"/>
          <c:min val="1"/>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Arial" panose="020B0604020202020204" pitchFamily="34" charset="0"/>
                  </a:defRPr>
                </a:pPr>
                <a:r>
                  <a:rPr lang="en-GB" sz="1600">
                    <a:solidFill>
                      <a:schemeClr val="tx1"/>
                    </a:solidFill>
                    <a:latin typeface="+mn-lt"/>
                    <a:cs typeface="Arial" panose="020B0604020202020204" pitchFamily="34" charset="0"/>
                  </a:rPr>
                  <a:t>Log Frequency</a:t>
                </a:r>
              </a:p>
            </c:rich>
          </c:tx>
          <c:layout>
            <c:manualLayout>
              <c:xMode val="edge"/>
              <c:yMode val="edge"/>
              <c:x val="0.42437760870598962"/>
              <c:y val="0.89719341371288952"/>
            </c:manualLayout>
          </c:layout>
          <c:overlay val="0"/>
          <c:spPr>
            <a:noFill/>
            <a:ln>
              <a:noFill/>
            </a:ln>
            <a:effectLst/>
          </c:spPr>
        </c:title>
        <c:numFmt formatCode="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Arial" panose="020B0604020202020204" pitchFamily="34" charset="0"/>
              </a:defRPr>
            </a:pPr>
            <a:endParaRPr lang="en-US"/>
          </a:p>
        </c:txPr>
        <c:crossAx val="270633984"/>
        <c:crosses val="autoZero"/>
        <c:crossBetween val="midCat"/>
        <c:majorUnit val="1"/>
      </c:valAx>
      <c:valAx>
        <c:axId val="270633984"/>
        <c:scaling>
          <c:orientation val="minMax"/>
          <c:max val="3"/>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Arial" panose="020B0604020202020204" pitchFamily="34" charset="0"/>
                  </a:defRPr>
                </a:pPr>
                <a:r>
                  <a:rPr lang="en-GB" sz="1600">
                    <a:solidFill>
                      <a:schemeClr val="tx1"/>
                    </a:solidFill>
                    <a:latin typeface="+mn-lt"/>
                    <a:cs typeface="Arial" panose="020B0604020202020204" pitchFamily="34" charset="0"/>
                  </a:rPr>
                  <a:t>C′ </a:t>
                </a:r>
                <a:r>
                  <a:rPr lang="en-GB" sz="1600" baseline="0">
                    <a:solidFill>
                      <a:schemeClr val="tx1"/>
                    </a:solidFill>
                    <a:latin typeface="+mn-lt"/>
                    <a:cs typeface="Arial" panose="020B0604020202020204" pitchFamily="34" charset="0"/>
                  </a:rPr>
                  <a:t>/ </a:t>
                </a:r>
                <a:r>
                  <a:rPr lang="en-GB" sz="1600">
                    <a:solidFill>
                      <a:schemeClr val="tx1"/>
                    </a:solidFill>
                    <a:latin typeface="+mn-lt"/>
                    <a:cs typeface="Arial" panose="020B0604020202020204" pitchFamily="34" charset="0"/>
                  </a:rPr>
                  <a:t>pF</a:t>
                </a:r>
              </a:p>
            </c:rich>
          </c:tx>
          <c:layout>
            <c:manualLayout>
              <c:xMode val="edge"/>
              <c:yMode val="edge"/>
              <c:x val="3.1401222949381073E-2"/>
              <c:y val="0.33904550088343488"/>
            </c:manualLayout>
          </c:layout>
          <c:overlay val="0"/>
          <c:spPr>
            <a:noFill/>
            <a:ln>
              <a:noFill/>
            </a:ln>
            <a:effectLst/>
          </c:spPr>
        </c:title>
        <c:numFmt formatCode="#,##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Arial" panose="020B0604020202020204" pitchFamily="34" charset="0"/>
              </a:defRPr>
            </a:pPr>
            <a:endParaRPr lang="en-US"/>
          </a:p>
        </c:txPr>
        <c:crossAx val="270632064"/>
        <c:crosses val="autoZero"/>
        <c:crossBetween val="midCat"/>
        <c:majorUnit val="1"/>
      </c:valAx>
      <c:spPr>
        <a:noFill/>
        <a:ln w="25400">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90960259359396"/>
          <c:y val="6.429537325032493E-2"/>
          <c:w val="0.77065156207395447"/>
          <c:h val="0.88532121397341168"/>
        </c:manualLayout>
      </c:layout>
      <c:scatterChart>
        <c:scatterStyle val="lineMarker"/>
        <c:varyColors val="0"/>
        <c:ser>
          <c:idx val="0"/>
          <c:order val="0"/>
          <c:spPr>
            <a:ln w="25400" cap="rnd">
              <a:noFill/>
              <a:round/>
            </a:ln>
            <a:effectLst/>
          </c:spPr>
          <c:marker>
            <c:symbol val="square"/>
            <c:size val="4"/>
            <c:spPr>
              <a:solidFill>
                <a:schemeClr val="bg2"/>
              </a:solidFill>
              <a:ln w="9525">
                <a:noFill/>
              </a:ln>
              <a:effectLst/>
            </c:spPr>
          </c:marker>
          <c:xVal>
            <c:numRef>
              <c:f>'C'' and C'''' Tslice (1000Hz)'!$B$2:$B$54</c:f>
              <c:numCache>
                <c:formatCode>General</c:formatCode>
                <c:ptCount val="53"/>
                <c:pt idx="0">
                  <c:v>0</c:v>
                </c:pt>
                <c:pt idx="1">
                  <c:v>0.93300000000000005</c:v>
                </c:pt>
                <c:pt idx="2">
                  <c:v>1.883</c:v>
                </c:pt>
                <c:pt idx="3">
                  <c:v>2.8170000000000002</c:v>
                </c:pt>
                <c:pt idx="4">
                  <c:v>3.7669999999999999</c:v>
                </c:pt>
                <c:pt idx="5">
                  <c:v>4.7</c:v>
                </c:pt>
                <c:pt idx="6">
                  <c:v>5.65</c:v>
                </c:pt>
                <c:pt idx="7">
                  <c:v>6.5830000000000002</c:v>
                </c:pt>
                <c:pt idx="8">
                  <c:v>7.5330000000000004</c:v>
                </c:pt>
                <c:pt idx="9">
                  <c:v>8.4670000000000005</c:v>
                </c:pt>
                <c:pt idx="10">
                  <c:v>9.4169999999999998</c:v>
                </c:pt>
                <c:pt idx="11">
                  <c:v>10.367000000000001</c:v>
                </c:pt>
                <c:pt idx="12">
                  <c:v>11.3</c:v>
                </c:pt>
                <c:pt idx="13">
                  <c:v>12.25</c:v>
                </c:pt>
                <c:pt idx="14">
                  <c:v>13.183</c:v>
                </c:pt>
                <c:pt idx="15">
                  <c:v>14.132999999999999</c:v>
                </c:pt>
                <c:pt idx="16">
                  <c:v>15.067</c:v>
                </c:pt>
                <c:pt idx="17">
                  <c:v>16.016999999999999</c:v>
                </c:pt>
                <c:pt idx="18">
                  <c:v>16.95</c:v>
                </c:pt>
                <c:pt idx="19">
                  <c:v>17.899999999999999</c:v>
                </c:pt>
                <c:pt idx="20">
                  <c:v>18.850000000000001</c:v>
                </c:pt>
                <c:pt idx="21">
                  <c:v>19.783000000000001</c:v>
                </c:pt>
                <c:pt idx="22">
                  <c:v>20.733000000000001</c:v>
                </c:pt>
                <c:pt idx="23">
                  <c:v>21.667000000000002</c:v>
                </c:pt>
                <c:pt idx="24">
                  <c:v>22.617000000000001</c:v>
                </c:pt>
                <c:pt idx="25">
                  <c:v>23.55</c:v>
                </c:pt>
                <c:pt idx="26">
                  <c:v>24.5</c:v>
                </c:pt>
                <c:pt idx="27">
                  <c:v>25.433</c:v>
                </c:pt>
                <c:pt idx="28">
                  <c:v>26.382999999999999</c:v>
                </c:pt>
                <c:pt idx="29">
                  <c:v>27.317</c:v>
                </c:pt>
                <c:pt idx="30">
                  <c:v>28.266999999999999</c:v>
                </c:pt>
                <c:pt idx="31">
                  <c:v>29.216999999999999</c:v>
                </c:pt>
                <c:pt idx="32">
                  <c:v>30.15</c:v>
                </c:pt>
                <c:pt idx="33">
                  <c:v>31.1</c:v>
                </c:pt>
                <c:pt idx="34">
                  <c:v>32.033000000000001</c:v>
                </c:pt>
                <c:pt idx="35">
                  <c:v>32.982999999999997</c:v>
                </c:pt>
                <c:pt idx="36">
                  <c:v>33.917000000000002</c:v>
                </c:pt>
                <c:pt idx="37">
                  <c:v>34.866999999999997</c:v>
                </c:pt>
                <c:pt idx="38">
                  <c:v>35.799999999999997</c:v>
                </c:pt>
                <c:pt idx="39">
                  <c:v>36.75</c:v>
                </c:pt>
                <c:pt idx="40">
                  <c:v>37.683</c:v>
                </c:pt>
                <c:pt idx="41">
                  <c:v>38.633000000000003</c:v>
                </c:pt>
                <c:pt idx="42">
                  <c:v>39.582999999999998</c:v>
                </c:pt>
                <c:pt idx="43">
                  <c:v>40.517000000000003</c:v>
                </c:pt>
                <c:pt idx="44">
                  <c:v>41.466999999999999</c:v>
                </c:pt>
                <c:pt idx="45">
                  <c:v>42.4</c:v>
                </c:pt>
                <c:pt idx="46">
                  <c:v>43.35</c:v>
                </c:pt>
                <c:pt idx="47">
                  <c:v>44.283000000000001</c:v>
                </c:pt>
                <c:pt idx="48">
                  <c:v>45.232999999999997</c:v>
                </c:pt>
                <c:pt idx="49">
                  <c:v>46.167000000000002</c:v>
                </c:pt>
                <c:pt idx="50">
                  <c:v>47.116999999999997</c:v>
                </c:pt>
                <c:pt idx="51">
                  <c:v>48.067</c:v>
                </c:pt>
                <c:pt idx="52">
                  <c:v>49</c:v>
                </c:pt>
              </c:numCache>
            </c:numRef>
          </c:xVal>
          <c:yVal>
            <c:numRef>
              <c:f>'C'' and C'''' Tslice (1000Hz)'!$K$2:$K$54</c:f>
              <c:numCache>
                <c:formatCode>General</c:formatCode>
                <c:ptCount val="53"/>
                <c:pt idx="0">
                  <c:v>3.2576433020065161</c:v>
                </c:pt>
                <c:pt idx="1">
                  <c:v>3.2700200254397669</c:v>
                </c:pt>
                <c:pt idx="2">
                  <c:v>3.2880230741555767</c:v>
                </c:pt>
                <c:pt idx="3">
                  <c:v>3.2993549529449409</c:v>
                </c:pt>
                <c:pt idx="4">
                  <c:v>3.2838480501150173</c:v>
                </c:pt>
                <c:pt idx="5">
                  <c:v>1.41442395216913</c:v>
                </c:pt>
                <c:pt idx="6">
                  <c:v>1.3381079220837699</c:v>
                </c:pt>
                <c:pt idx="7">
                  <c:v>1.414822822146204</c:v>
                </c:pt>
                <c:pt idx="8">
                  <c:v>1.4766890614952484</c:v>
                </c:pt>
                <c:pt idx="9">
                  <c:v>1.4894702211023625</c:v>
                </c:pt>
                <c:pt idx="10">
                  <c:v>1.4884869776981255</c:v>
                </c:pt>
                <c:pt idx="11">
                  <c:v>1.4855740819886611</c:v>
                </c:pt>
                <c:pt idx="12">
                  <c:v>1.4977004587308775</c:v>
                </c:pt>
                <c:pt idx="13">
                  <c:v>1.4820562270309912</c:v>
                </c:pt>
                <c:pt idx="14">
                  <c:v>1.4986597791254552</c:v>
                </c:pt>
                <c:pt idx="15">
                  <c:v>1.4571635822112936</c:v>
                </c:pt>
                <c:pt idx="16">
                  <c:v>1.4263908784206218</c:v>
                </c:pt>
                <c:pt idx="17">
                  <c:v>1.4040617307388856</c:v>
                </c:pt>
                <c:pt idx="18">
                  <c:v>1.3929133432719047</c:v>
                </c:pt>
                <c:pt idx="19">
                  <c:v>1.3804263451576646</c:v>
                </c:pt>
                <c:pt idx="20">
                  <c:v>1.3599941889192309</c:v>
                </c:pt>
                <c:pt idx="21">
                  <c:v>1.3385778002116402</c:v>
                </c:pt>
                <c:pt idx="22">
                  <c:v>1.3419705819194589</c:v>
                </c:pt>
                <c:pt idx="23">
                  <c:v>1.3212196815193389</c:v>
                </c:pt>
                <c:pt idx="24">
                  <c:v>1.2951237834569596</c:v>
                </c:pt>
                <c:pt idx="25">
                  <c:v>1.2950896634362643</c:v>
                </c:pt>
                <c:pt idx="26">
                  <c:v>1.2560648518455935</c:v>
                </c:pt>
                <c:pt idx="27">
                  <c:v>1.2373841156433045</c:v>
                </c:pt>
                <c:pt idx="28">
                  <c:v>1.2517294492022295</c:v>
                </c:pt>
                <c:pt idx="29">
                  <c:v>1.2463461570643937</c:v>
                </c:pt>
                <c:pt idx="30">
                  <c:v>1.2194265484061821</c:v>
                </c:pt>
                <c:pt idx="31">
                  <c:v>1.237882144844153</c:v>
                </c:pt>
                <c:pt idx="32">
                  <c:v>1.1830382531492267</c:v>
                </c:pt>
                <c:pt idx="33">
                  <c:v>1.181881872744464</c:v>
                </c:pt>
                <c:pt idx="34">
                  <c:v>1.1899964615911807</c:v>
                </c:pt>
                <c:pt idx="35">
                  <c:v>1.1411536623743277</c:v>
                </c:pt>
                <c:pt idx="36">
                  <c:v>1.139202570956779</c:v>
                </c:pt>
                <c:pt idx="37">
                  <c:v>1.1483490366872606</c:v>
                </c:pt>
                <c:pt idx="38">
                  <c:v>1.1551340283715679</c:v>
                </c:pt>
                <c:pt idx="39">
                  <c:v>1.159324714646101</c:v>
                </c:pt>
                <c:pt idx="40">
                  <c:v>1.1401361252430522</c:v>
                </c:pt>
                <c:pt idx="41">
                  <c:v>1.1474286594160492</c:v>
                </c:pt>
                <c:pt idx="42">
                  <c:v>1.1671515621587085</c:v>
                </c:pt>
                <c:pt idx="43">
                  <c:v>1.1288830565482242</c:v>
                </c:pt>
                <c:pt idx="44">
                  <c:v>0.93112464817146812</c:v>
                </c:pt>
                <c:pt idx="45">
                  <c:v>0.57410364411017167</c:v>
                </c:pt>
                <c:pt idx="46">
                  <c:v>0.50615691616040082</c:v>
                </c:pt>
                <c:pt idx="47">
                  <c:v>0.28252808485432301</c:v>
                </c:pt>
                <c:pt idx="48">
                  <c:v>0.37474046633409736</c:v>
                </c:pt>
                <c:pt idx="49">
                  <c:v>0.55904579760587536</c:v>
                </c:pt>
                <c:pt idx="50">
                  <c:v>0.72659722715708874</c:v>
                </c:pt>
                <c:pt idx="51">
                  <c:v>0.66113763276810145</c:v>
                </c:pt>
                <c:pt idx="52">
                  <c:v>0.65649722443781455</c:v>
                </c:pt>
              </c:numCache>
            </c:numRef>
          </c:yVal>
          <c:smooth val="0"/>
          <c:extLst>
            <c:ext xmlns:c16="http://schemas.microsoft.com/office/drawing/2014/chart" uri="{C3380CC4-5D6E-409C-BE32-E72D297353CC}">
              <c16:uniqueId val="{00000000-8D24-4A1F-AE85-A36A4FBA0112}"/>
            </c:ext>
          </c:extLst>
        </c:ser>
        <c:dLbls>
          <c:showLegendKey val="0"/>
          <c:showVal val="0"/>
          <c:showCatName val="0"/>
          <c:showSerName val="0"/>
          <c:showPercent val="0"/>
          <c:showBubbleSize val="0"/>
        </c:dLbls>
        <c:axId val="637375296"/>
        <c:axId val="637375624"/>
      </c:scatterChart>
      <c:valAx>
        <c:axId val="637375296"/>
        <c:scaling>
          <c:orientation val="minMax"/>
          <c:max val="40"/>
          <c:min val="10"/>
        </c:scaling>
        <c:delete val="1"/>
        <c:axPos val="b"/>
        <c:numFmt formatCode="General" sourceLinked="1"/>
        <c:majorTickMark val="out"/>
        <c:minorTickMark val="out"/>
        <c:tickLblPos val="nextTo"/>
        <c:crossAx val="637375624"/>
        <c:crosses val="autoZero"/>
        <c:crossBetween val="midCat"/>
      </c:valAx>
      <c:valAx>
        <c:axId val="637375624"/>
        <c:scaling>
          <c:orientation val="minMax"/>
          <c:max val="1.5"/>
          <c:min val="1"/>
        </c:scaling>
        <c:delete val="0"/>
        <c:axPos val="l"/>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baseline="0">
                    <a:solidFill>
                      <a:schemeClr val="tx1"/>
                    </a:solidFill>
                    <a:latin typeface="+mn-lt"/>
                    <a:ea typeface="+mn-ea"/>
                    <a:cs typeface="+mn-cs"/>
                  </a:defRPr>
                </a:pPr>
                <a:r>
                  <a:rPr lang="en-GB" sz="1200" b="0" i="0" baseline="0">
                    <a:solidFill>
                      <a:schemeClr val="tx1"/>
                    </a:solidFill>
                    <a:effectLst/>
                  </a:rPr>
                  <a:t>log C'' (1kHz)</a:t>
                </a:r>
                <a:endParaRPr lang="en-GB" sz="1200">
                  <a:solidFill>
                    <a:schemeClr val="tx1"/>
                  </a:solidFill>
                  <a:effectLst/>
                </a:endParaRPr>
              </a:p>
            </c:rich>
          </c:tx>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637375296"/>
        <c:crosses val="autoZero"/>
        <c:crossBetween val="midCat"/>
        <c:majorUnit val="0.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93433377277418"/>
          <c:y val="9.4416638198255978E-2"/>
          <c:w val="0.80113515823402526"/>
          <c:h val="0.68661441908913956"/>
        </c:manualLayout>
      </c:layout>
      <c:scatterChart>
        <c:scatterStyle val="lineMarker"/>
        <c:varyColors val="0"/>
        <c:ser>
          <c:idx val="1"/>
          <c:order val="0"/>
          <c:spPr>
            <a:ln w="6350" cap="rnd">
              <a:solidFill>
                <a:srgbClr val="FF0000"/>
              </a:solidFill>
              <a:round/>
            </a:ln>
            <a:effectLst/>
          </c:spPr>
          <c:marker>
            <c:symbol val="none"/>
          </c:marker>
          <c:xVal>
            <c:numRef>
              <c:f>'Edited data'!$K$10:$K$5973</c:f>
              <c:numCache>
                <c:formatCode>General</c:formatCode>
                <c:ptCount val="5964"/>
                <c:pt idx="0">
                  <c:v>8.483333333333334E-3</c:v>
                </c:pt>
                <c:pt idx="1">
                  <c:v>1.6966666666666668E-2</c:v>
                </c:pt>
                <c:pt idx="2">
                  <c:v>2.5449999999999997E-2</c:v>
                </c:pt>
                <c:pt idx="3">
                  <c:v>3.3933333333333336E-2</c:v>
                </c:pt>
                <c:pt idx="4">
                  <c:v>4.2416666666666665E-2</c:v>
                </c:pt>
                <c:pt idx="5">
                  <c:v>5.0899999999999994E-2</c:v>
                </c:pt>
                <c:pt idx="6">
                  <c:v>5.9383333333333337E-2</c:v>
                </c:pt>
                <c:pt idx="7">
                  <c:v>6.7866666666666672E-2</c:v>
                </c:pt>
                <c:pt idx="8">
                  <c:v>7.6350000000000001E-2</c:v>
                </c:pt>
                <c:pt idx="9">
                  <c:v>8.483333333333333E-2</c:v>
                </c:pt>
                <c:pt idx="10">
                  <c:v>9.3316666666666673E-2</c:v>
                </c:pt>
                <c:pt idx="11">
                  <c:v>0.10179999999999999</c:v>
                </c:pt>
                <c:pt idx="12">
                  <c:v>0.11026666666666667</c:v>
                </c:pt>
                <c:pt idx="13">
                  <c:v>0.11874999999999999</c:v>
                </c:pt>
                <c:pt idx="14">
                  <c:v>0.12723333333333334</c:v>
                </c:pt>
                <c:pt idx="15">
                  <c:v>0.13571666666666668</c:v>
                </c:pt>
                <c:pt idx="16">
                  <c:v>0.14419999999999999</c:v>
                </c:pt>
                <c:pt idx="17">
                  <c:v>0.15268333333333334</c:v>
                </c:pt>
                <c:pt idx="18">
                  <c:v>0.16116666666666665</c:v>
                </c:pt>
                <c:pt idx="19">
                  <c:v>0.16965</c:v>
                </c:pt>
                <c:pt idx="20">
                  <c:v>0.17813333333333334</c:v>
                </c:pt>
                <c:pt idx="21">
                  <c:v>0.18661666666666665</c:v>
                </c:pt>
                <c:pt idx="22">
                  <c:v>0.1951</c:v>
                </c:pt>
                <c:pt idx="23">
                  <c:v>0.20358333333333334</c:v>
                </c:pt>
                <c:pt idx="24">
                  <c:v>0.21206666666666668</c:v>
                </c:pt>
                <c:pt idx="25">
                  <c:v>0.22055</c:v>
                </c:pt>
                <c:pt idx="26">
                  <c:v>0.22903333333333334</c:v>
                </c:pt>
                <c:pt idx="27">
                  <c:v>0.23751666666666665</c:v>
                </c:pt>
                <c:pt idx="28">
                  <c:v>0.246</c:v>
                </c:pt>
                <c:pt idx="29">
                  <c:v>0.25448333333333334</c:v>
                </c:pt>
                <c:pt idx="30">
                  <c:v>0.26296666666666668</c:v>
                </c:pt>
                <c:pt idx="31">
                  <c:v>0.27144999999999997</c:v>
                </c:pt>
                <c:pt idx="32">
                  <c:v>0.27993333333333331</c:v>
                </c:pt>
                <c:pt idx="33">
                  <c:v>0.28841666666666665</c:v>
                </c:pt>
                <c:pt idx="34">
                  <c:v>0.2969</c:v>
                </c:pt>
                <c:pt idx="35">
                  <c:v>0.30538333333333334</c:v>
                </c:pt>
                <c:pt idx="36">
                  <c:v>0.31386666666666668</c:v>
                </c:pt>
                <c:pt idx="37">
                  <c:v>0.32233333333333331</c:v>
                </c:pt>
                <c:pt idx="38">
                  <c:v>0.33081666666666665</c:v>
                </c:pt>
                <c:pt idx="39">
                  <c:v>0.33929999999999999</c:v>
                </c:pt>
                <c:pt idx="40">
                  <c:v>0.34778333333333333</c:v>
                </c:pt>
                <c:pt idx="41">
                  <c:v>0.35626666666666668</c:v>
                </c:pt>
                <c:pt idx="42">
                  <c:v>0.36475000000000002</c:v>
                </c:pt>
                <c:pt idx="43">
                  <c:v>0.37323333333333331</c:v>
                </c:pt>
                <c:pt idx="44">
                  <c:v>0.38171666666666665</c:v>
                </c:pt>
                <c:pt idx="45">
                  <c:v>0.39019999999999999</c:v>
                </c:pt>
                <c:pt idx="46">
                  <c:v>0.39868333333333333</c:v>
                </c:pt>
                <c:pt idx="47">
                  <c:v>0.40716666666666668</c:v>
                </c:pt>
                <c:pt idx="48">
                  <c:v>0.41565000000000002</c:v>
                </c:pt>
                <c:pt idx="49">
                  <c:v>0.42413333333333336</c:v>
                </c:pt>
                <c:pt idx="50">
                  <c:v>0.4326166666666667</c:v>
                </c:pt>
                <c:pt idx="51">
                  <c:v>0.44109999999999999</c:v>
                </c:pt>
                <c:pt idx="52">
                  <c:v>0.44958333333333333</c:v>
                </c:pt>
                <c:pt idx="53">
                  <c:v>0.45806666666666668</c:v>
                </c:pt>
                <c:pt idx="54">
                  <c:v>0.46654999999999996</c:v>
                </c:pt>
                <c:pt idx="55">
                  <c:v>0.47503333333333331</c:v>
                </c:pt>
                <c:pt idx="56">
                  <c:v>0.48351666666666665</c:v>
                </c:pt>
                <c:pt idx="57">
                  <c:v>0.49199999999999999</c:v>
                </c:pt>
                <c:pt idx="58">
                  <c:v>0.50048333333333328</c:v>
                </c:pt>
                <c:pt idx="59">
                  <c:v>0.50896666666666668</c:v>
                </c:pt>
                <c:pt idx="60">
                  <c:v>0.51744999999999997</c:v>
                </c:pt>
                <c:pt idx="61">
                  <c:v>0.5259166666666667</c:v>
                </c:pt>
                <c:pt idx="62">
                  <c:v>0.53439999999999999</c:v>
                </c:pt>
                <c:pt idx="63">
                  <c:v>0.54288333333333338</c:v>
                </c:pt>
                <c:pt idx="64">
                  <c:v>0.55136666666666667</c:v>
                </c:pt>
                <c:pt idx="65">
                  <c:v>0.55985000000000007</c:v>
                </c:pt>
                <c:pt idx="66">
                  <c:v>0.56833333333333336</c:v>
                </c:pt>
                <c:pt idx="67">
                  <c:v>0.57681666666666664</c:v>
                </c:pt>
                <c:pt idx="68">
                  <c:v>0.58530000000000004</c:v>
                </c:pt>
                <c:pt idx="69">
                  <c:v>0.59378333333333333</c:v>
                </c:pt>
                <c:pt idx="70">
                  <c:v>0.60226666666666673</c:v>
                </c:pt>
                <c:pt idx="71">
                  <c:v>0.61075000000000002</c:v>
                </c:pt>
                <c:pt idx="72">
                  <c:v>0.61923333333333341</c:v>
                </c:pt>
                <c:pt idx="73">
                  <c:v>0.62771666666666659</c:v>
                </c:pt>
                <c:pt idx="74">
                  <c:v>0.63619999999999999</c:v>
                </c:pt>
                <c:pt idx="75">
                  <c:v>0.64468333333333327</c:v>
                </c:pt>
                <c:pt idx="76">
                  <c:v>0.65316666666666667</c:v>
                </c:pt>
                <c:pt idx="77">
                  <c:v>0.66164999999999996</c:v>
                </c:pt>
                <c:pt idx="78">
                  <c:v>0.67013333333333336</c:v>
                </c:pt>
                <c:pt idx="79">
                  <c:v>0.67861666666666665</c:v>
                </c:pt>
                <c:pt idx="80">
                  <c:v>0.68709999999999993</c:v>
                </c:pt>
                <c:pt idx="81">
                  <c:v>0.69558333333333333</c:v>
                </c:pt>
                <c:pt idx="82">
                  <c:v>0.70406666666666662</c:v>
                </c:pt>
                <c:pt idx="83">
                  <c:v>0.71255000000000002</c:v>
                </c:pt>
                <c:pt idx="84">
                  <c:v>0.7210333333333333</c:v>
                </c:pt>
                <c:pt idx="85">
                  <c:v>0.7295166666666667</c:v>
                </c:pt>
                <c:pt idx="86">
                  <c:v>0.73798333333333344</c:v>
                </c:pt>
                <c:pt idx="87">
                  <c:v>0.74646666666666661</c:v>
                </c:pt>
                <c:pt idx="88">
                  <c:v>0.7549499999999999</c:v>
                </c:pt>
                <c:pt idx="89">
                  <c:v>0.7634333333333333</c:v>
                </c:pt>
                <c:pt idx="90">
                  <c:v>0.77191666666666658</c:v>
                </c:pt>
                <c:pt idx="91">
                  <c:v>0.78039999999999998</c:v>
                </c:pt>
                <c:pt idx="92">
                  <c:v>0.78888333333333327</c:v>
                </c:pt>
                <c:pt idx="93">
                  <c:v>0.79736666666666667</c:v>
                </c:pt>
                <c:pt idx="94">
                  <c:v>0.80584999999999996</c:v>
                </c:pt>
                <c:pt idx="95">
                  <c:v>0.81433333333333335</c:v>
                </c:pt>
                <c:pt idx="96">
                  <c:v>0.82281666666666664</c:v>
                </c:pt>
                <c:pt idx="97">
                  <c:v>0.83130000000000004</c:v>
                </c:pt>
                <c:pt idx="98">
                  <c:v>0.83978333333333333</c:v>
                </c:pt>
                <c:pt idx="99">
                  <c:v>0.84826666666666672</c:v>
                </c:pt>
                <c:pt idx="100">
                  <c:v>0.85675000000000001</c:v>
                </c:pt>
                <c:pt idx="101">
                  <c:v>0.86523333333333341</c:v>
                </c:pt>
                <c:pt idx="102">
                  <c:v>0.8737166666666667</c:v>
                </c:pt>
                <c:pt idx="103">
                  <c:v>0.88219999999999998</c:v>
                </c:pt>
                <c:pt idx="104">
                  <c:v>0.89068333333333338</c:v>
                </c:pt>
                <c:pt idx="105">
                  <c:v>0.89916666666666667</c:v>
                </c:pt>
                <c:pt idx="106">
                  <c:v>0.90765000000000007</c:v>
                </c:pt>
                <c:pt idx="107">
                  <c:v>0.91613333333333336</c:v>
                </c:pt>
                <c:pt idx="108">
                  <c:v>0.92461666666666664</c:v>
                </c:pt>
                <c:pt idx="109">
                  <c:v>0.93309999999999993</c:v>
                </c:pt>
                <c:pt idx="110">
                  <c:v>0.94158333333333333</c:v>
                </c:pt>
                <c:pt idx="111">
                  <c:v>0.95006666666666661</c:v>
                </c:pt>
                <c:pt idx="112">
                  <c:v>0.95853333333333335</c:v>
                </c:pt>
                <c:pt idx="113">
                  <c:v>0.96701666666666664</c:v>
                </c:pt>
                <c:pt idx="114">
                  <c:v>0.97550000000000003</c:v>
                </c:pt>
                <c:pt idx="115">
                  <c:v>0.98398333333333332</c:v>
                </c:pt>
                <c:pt idx="116">
                  <c:v>0.99246666666666672</c:v>
                </c:pt>
                <c:pt idx="117">
                  <c:v>1.00095</c:v>
                </c:pt>
                <c:pt idx="118">
                  <c:v>1.0094333333333334</c:v>
                </c:pt>
                <c:pt idx="119">
                  <c:v>1.0179166666666668</c:v>
                </c:pt>
                <c:pt idx="120">
                  <c:v>1.0264</c:v>
                </c:pt>
                <c:pt idx="121">
                  <c:v>1.0348833333333334</c:v>
                </c:pt>
                <c:pt idx="122">
                  <c:v>1.0433666666666666</c:v>
                </c:pt>
                <c:pt idx="123">
                  <c:v>1.05185</c:v>
                </c:pt>
                <c:pt idx="124">
                  <c:v>1.0603333333333333</c:v>
                </c:pt>
                <c:pt idx="125">
                  <c:v>1.0688166666666667</c:v>
                </c:pt>
                <c:pt idx="126">
                  <c:v>1.0773000000000001</c:v>
                </c:pt>
                <c:pt idx="127">
                  <c:v>1.0857833333333333</c:v>
                </c:pt>
                <c:pt idx="128">
                  <c:v>1.0942666666666667</c:v>
                </c:pt>
                <c:pt idx="129">
                  <c:v>1.1027500000000001</c:v>
                </c:pt>
                <c:pt idx="130">
                  <c:v>1.1112333333333335</c:v>
                </c:pt>
                <c:pt idx="131">
                  <c:v>1.1197166666666667</c:v>
                </c:pt>
                <c:pt idx="132">
                  <c:v>1.1281999999999999</c:v>
                </c:pt>
                <c:pt idx="133">
                  <c:v>1.1366833333333333</c:v>
                </c:pt>
                <c:pt idx="134">
                  <c:v>1.1451666666666667</c:v>
                </c:pt>
                <c:pt idx="135">
                  <c:v>1.1536499999999998</c:v>
                </c:pt>
                <c:pt idx="136">
                  <c:v>1.1621166666666667</c:v>
                </c:pt>
                <c:pt idx="137">
                  <c:v>1.1706000000000001</c:v>
                </c:pt>
                <c:pt idx="138">
                  <c:v>1.1790833333333335</c:v>
                </c:pt>
                <c:pt idx="139">
                  <c:v>1.1875666666666667</c:v>
                </c:pt>
                <c:pt idx="140">
                  <c:v>1.1960500000000001</c:v>
                </c:pt>
                <c:pt idx="141">
                  <c:v>1.2045333333333335</c:v>
                </c:pt>
                <c:pt idx="142">
                  <c:v>1.2130166666666669</c:v>
                </c:pt>
                <c:pt idx="143">
                  <c:v>1.2215</c:v>
                </c:pt>
                <c:pt idx="144">
                  <c:v>1.2299833333333334</c:v>
                </c:pt>
                <c:pt idx="145">
                  <c:v>1.2384666666666668</c:v>
                </c:pt>
                <c:pt idx="146">
                  <c:v>1.2469499999999998</c:v>
                </c:pt>
                <c:pt idx="147">
                  <c:v>1.2554333333333332</c:v>
                </c:pt>
                <c:pt idx="148">
                  <c:v>1.2639166666666666</c:v>
                </c:pt>
                <c:pt idx="149">
                  <c:v>1.2724</c:v>
                </c:pt>
                <c:pt idx="150">
                  <c:v>1.2808833333333332</c:v>
                </c:pt>
                <c:pt idx="151">
                  <c:v>1.2893666666666665</c:v>
                </c:pt>
                <c:pt idx="152">
                  <c:v>1.2978499999999999</c:v>
                </c:pt>
                <c:pt idx="153">
                  <c:v>1.3063333333333333</c:v>
                </c:pt>
                <c:pt idx="154">
                  <c:v>1.3148166666666665</c:v>
                </c:pt>
                <c:pt idx="155">
                  <c:v>1.3232999999999999</c:v>
                </c:pt>
                <c:pt idx="156">
                  <c:v>1.3317833333333333</c:v>
                </c:pt>
                <c:pt idx="157">
                  <c:v>1.3402666666666667</c:v>
                </c:pt>
                <c:pt idx="158">
                  <c:v>1.3487499999999999</c:v>
                </c:pt>
                <c:pt idx="159">
                  <c:v>1.3572166666666667</c:v>
                </c:pt>
                <c:pt idx="160">
                  <c:v>1.3656999999999999</c:v>
                </c:pt>
                <c:pt idx="161">
                  <c:v>1.3741833333333333</c:v>
                </c:pt>
                <c:pt idx="162">
                  <c:v>1.3826666666666665</c:v>
                </c:pt>
                <c:pt idx="163">
                  <c:v>1.3911499999999999</c:v>
                </c:pt>
                <c:pt idx="164">
                  <c:v>1.3996333333333333</c:v>
                </c:pt>
                <c:pt idx="165">
                  <c:v>1.4081166666666667</c:v>
                </c:pt>
                <c:pt idx="166">
                  <c:v>1.4165999999999999</c:v>
                </c:pt>
                <c:pt idx="167">
                  <c:v>1.4250833333333333</c:v>
                </c:pt>
                <c:pt idx="168">
                  <c:v>1.4335666666666667</c:v>
                </c:pt>
                <c:pt idx="169">
                  <c:v>1.4420499999999998</c:v>
                </c:pt>
                <c:pt idx="170">
                  <c:v>1.4505333333333332</c:v>
                </c:pt>
                <c:pt idx="171">
                  <c:v>1.4590166666666666</c:v>
                </c:pt>
                <c:pt idx="172">
                  <c:v>1.4675</c:v>
                </c:pt>
                <c:pt idx="173">
                  <c:v>1.4759833333333332</c:v>
                </c:pt>
                <c:pt idx="174">
                  <c:v>1.4844666666666666</c:v>
                </c:pt>
                <c:pt idx="175">
                  <c:v>1.49295</c:v>
                </c:pt>
                <c:pt idx="176">
                  <c:v>1.5014333333333334</c:v>
                </c:pt>
                <c:pt idx="177">
                  <c:v>1.5099166666666666</c:v>
                </c:pt>
                <c:pt idx="178">
                  <c:v>1.5184</c:v>
                </c:pt>
                <c:pt idx="179">
                  <c:v>1.5268833333333334</c:v>
                </c:pt>
                <c:pt idx="180">
                  <c:v>1.5353666666666668</c:v>
                </c:pt>
                <c:pt idx="181">
                  <c:v>1.5438499999999999</c:v>
                </c:pt>
                <c:pt idx="182">
                  <c:v>1.5523333333333333</c:v>
                </c:pt>
                <c:pt idx="183">
                  <c:v>1.5608</c:v>
                </c:pt>
                <c:pt idx="184">
                  <c:v>1.5692833333333334</c:v>
                </c:pt>
                <c:pt idx="185">
                  <c:v>1.5777666666666665</c:v>
                </c:pt>
                <c:pt idx="186">
                  <c:v>1.5862499999999999</c:v>
                </c:pt>
                <c:pt idx="187">
                  <c:v>1.5947333333333333</c:v>
                </c:pt>
                <c:pt idx="188">
                  <c:v>1.6032166666666667</c:v>
                </c:pt>
                <c:pt idx="189">
                  <c:v>1.6116999999999999</c:v>
                </c:pt>
                <c:pt idx="190">
                  <c:v>1.6201833333333333</c:v>
                </c:pt>
                <c:pt idx="191">
                  <c:v>1.6286666666666667</c:v>
                </c:pt>
                <c:pt idx="192">
                  <c:v>1.6371499999999999</c:v>
                </c:pt>
                <c:pt idx="193">
                  <c:v>1.6456333333333333</c:v>
                </c:pt>
                <c:pt idx="194">
                  <c:v>1.6541166666666667</c:v>
                </c:pt>
                <c:pt idx="195">
                  <c:v>1.6626000000000001</c:v>
                </c:pt>
                <c:pt idx="196">
                  <c:v>1.6710833333333333</c:v>
                </c:pt>
                <c:pt idx="197">
                  <c:v>1.6795666666666667</c:v>
                </c:pt>
                <c:pt idx="198">
                  <c:v>1.6880500000000001</c:v>
                </c:pt>
                <c:pt idx="199">
                  <c:v>1.6965333333333334</c:v>
                </c:pt>
                <c:pt idx="200">
                  <c:v>1.7050166666666666</c:v>
                </c:pt>
                <c:pt idx="201">
                  <c:v>1.7135</c:v>
                </c:pt>
                <c:pt idx="202">
                  <c:v>1.7219833333333334</c:v>
                </c:pt>
                <c:pt idx="203">
                  <c:v>1.7304666666666668</c:v>
                </c:pt>
                <c:pt idx="204">
                  <c:v>1.73895</c:v>
                </c:pt>
                <c:pt idx="205">
                  <c:v>1.7474333333333334</c:v>
                </c:pt>
                <c:pt idx="206">
                  <c:v>1.7559</c:v>
                </c:pt>
                <c:pt idx="207">
                  <c:v>1.7643833333333334</c:v>
                </c:pt>
                <c:pt idx="208">
                  <c:v>1.7728666666666666</c:v>
                </c:pt>
                <c:pt idx="209">
                  <c:v>1.78135</c:v>
                </c:pt>
                <c:pt idx="210">
                  <c:v>1.7898333333333334</c:v>
                </c:pt>
                <c:pt idx="211">
                  <c:v>1.7983166666666668</c:v>
                </c:pt>
                <c:pt idx="212">
                  <c:v>1.8068</c:v>
                </c:pt>
                <c:pt idx="213">
                  <c:v>1.8152833333333334</c:v>
                </c:pt>
                <c:pt idx="214">
                  <c:v>1.8237666666666668</c:v>
                </c:pt>
                <c:pt idx="215">
                  <c:v>1.8322499999999999</c:v>
                </c:pt>
                <c:pt idx="216">
                  <c:v>1.8407333333333333</c:v>
                </c:pt>
                <c:pt idx="217">
                  <c:v>1.8492166666666667</c:v>
                </c:pt>
                <c:pt idx="218">
                  <c:v>1.8577000000000001</c:v>
                </c:pt>
                <c:pt idx="219">
                  <c:v>1.8661833333333333</c:v>
                </c:pt>
                <c:pt idx="220">
                  <c:v>1.8746666666666667</c:v>
                </c:pt>
                <c:pt idx="221">
                  <c:v>1.8831500000000001</c:v>
                </c:pt>
                <c:pt idx="222">
                  <c:v>1.8916333333333335</c:v>
                </c:pt>
                <c:pt idx="223">
                  <c:v>1.9001166666666667</c:v>
                </c:pt>
                <c:pt idx="224">
                  <c:v>1.9086000000000001</c:v>
                </c:pt>
                <c:pt idx="225">
                  <c:v>1.9170833333333335</c:v>
                </c:pt>
                <c:pt idx="226">
                  <c:v>1.9255666666666669</c:v>
                </c:pt>
                <c:pt idx="227">
                  <c:v>1.93405</c:v>
                </c:pt>
                <c:pt idx="228">
                  <c:v>1.9425333333333334</c:v>
                </c:pt>
                <c:pt idx="229">
                  <c:v>1.9510000000000001</c:v>
                </c:pt>
                <c:pt idx="230">
                  <c:v>1.9594833333333335</c:v>
                </c:pt>
                <c:pt idx="231">
                  <c:v>1.9679666666666666</c:v>
                </c:pt>
                <c:pt idx="232">
                  <c:v>1.97645</c:v>
                </c:pt>
                <c:pt idx="233">
                  <c:v>1.9849333333333334</c:v>
                </c:pt>
                <c:pt idx="234">
                  <c:v>1.9934166666666668</c:v>
                </c:pt>
                <c:pt idx="235">
                  <c:v>2.0019</c:v>
                </c:pt>
                <c:pt idx="236">
                  <c:v>2.0103833333333334</c:v>
                </c:pt>
                <c:pt idx="237">
                  <c:v>2.0188666666666668</c:v>
                </c:pt>
                <c:pt idx="238">
                  <c:v>2.0273500000000002</c:v>
                </c:pt>
                <c:pt idx="239">
                  <c:v>2.0358333333333336</c:v>
                </c:pt>
                <c:pt idx="240">
                  <c:v>2.0443166666666666</c:v>
                </c:pt>
                <c:pt idx="241">
                  <c:v>2.0528</c:v>
                </c:pt>
                <c:pt idx="242">
                  <c:v>2.0612833333333334</c:v>
                </c:pt>
                <c:pt idx="243">
                  <c:v>2.0697666666666668</c:v>
                </c:pt>
                <c:pt idx="244">
                  <c:v>2.0782499999999997</c:v>
                </c:pt>
                <c:pt idx="245">
                  <c:v>2.0867333333333331</c:v>
                </c:pt>
                <c:pt idx="246">
                  <c:v>2.0952166666666665</c:v>
                </c:pt>
                <c:pt idx="247">
                  <c:v>2.1036999999999999</c:v>
                </c:pt>
                <c:pt idx="248">
                  <c:v>2.1121833333333333</c:v>
                </c:pt>
                <c:pt idx="249">
                  <c:v>2.1206666666666667</c:v>
                </c:pt>
                <c:pt idx="250">
                  <c:v>2.1291500000000001</c:v>
                </c:pt>
                <c:pt idx="251">
                  <c:v>2.1376333333333335</c:v>
                </c:pt>
                <c:pt idx="252">
                  <c:v>2.1460999999999997</c:v>
                </c:pt>
                <c:pt idx="253">
                  <c:v>2.1545833333333335</c:v>
                </c:pt>
                <c:pt idx="254">
                  <c:v>2.1630666666666665</c:v>
                </c:pt>
                <c:pt idx="255">
                  <c:v>2.1715500000000003</c:v>
                </c:pt>
                <c:pt idx="256">
                  <c:v>2.1800333333333333</c:v>
                </c:pt>
                <c:pt idx="257">
                  <c:v>2.1885166666666667</c:v>
                </c:pt>
                <c:pt idx="258">
                  <c:v>2.1970000000000001</c:v>
                </c:pt>
                <c:pt idx="259">
                  <c:v>2.2054833333333335</c:v>
                </c:pt>
                <c:pt idx="260">
                  <c:v>2.2139666666666664</c:v>
                </c:pt>
                <c:pt idx="261">
                  <c:v>2.2224500000000003</c:v>
                </c:pt>
                <c:pt idx="262">
                  <c:v>2.2309333333333332</c:v>
                </c:pt>
                <c:pt idx="263">
                  <c:v>2.2394166666666666</c:v>
                </c:pt>
                <c:pt idx="264">
                  <c:v>2.2479</c:v>
                </c:pt>
                <c:pt idx="265">
                  <c:v>2.2563833333333334</c:v>
                </c:pt>
                <c:pt idx="266">
                  <c:v>2.2648666666666668</c:v>
                </c:pt>
                <c:pt idx="267">
                  <c:v>2.2733500000000002</c:v>
                </c:pt>
                <c:pt idx="268">
                  <c:v>2.2818333333333332</c:v>
                </c:pt>
                <c:pt idx="269">
                  <c:v>2.290316666666667</c:v>
                </c:pt>
                <c:pt idx="270">
                  <c:v>2.2988</c:v>
                </c:pt>
                <c:pt idx="271">
                  <c:v>2.3072833333333334</c:v>
                </c:pt>
                <c:pt idx="272">
                  <c:v>2.3157666666666668</c:v>
                </c:pt>
                <c:pt idx="273">
                  <c:v>2.3242500000000001</c:v>
                </c:pt>
                <c:pt idx="274">
                  <c:v>2.3327333333333331</c:v>
                </c:pt>
                <c:pt idx="275">
                  <c:v>2.3412166666666669</c:v>
                </c:pt>
                <c:pt idx="276">
                  <c:v>2.3496833333333331</c:v>
                </c:pt>
                <c:pt idx="277">
                  <c:v>2.358166666666667</c:v>
                </c:pt>
                <c:pt idx="278">
                  <c:v>2.3666499999999999</c:v>
                </c:pt>
                <c:pt idx="279">
                  <c:v>2.3751333333333333</c:v>
                </c:pt>
                <c:pt idx="280">
                  <c:v>2.3836166666666667</c:v>
                </c:pt>
                <c:pt idx="281">
                  <c:v>2.3921000000000001</c:v>
                </c:pt>
                <c:pt idx="282">
                  <c:v>2.4005833333333331</c:v>
                </c:pt>
                <c:pt idx="283">
                  <c:v>2.4090666666666669</c:v>
                </c:pt>
                <c:pt idx="284">
                  <c:v>2.4175499999999999</c:v>
                </c:pt>
                <c:pt idx="285">
                  <c:v>2.4260333333333337</c:v>
                </c:pt>
                <c:pt idx="286">
                  <c:v>2.4345166666666667</c:v>
                </c:pt>
                <c:pt idx="287">
                  <c:v>2.4430000000000001</c:v>
                </c:pt>
                <c:pt idx="288">
                  <c:v>2.4514833333333335</c:v>
                </c:pt>
                <c:pt idx="289">
                  <c:v>2.4599666666666669</c:v>
                </c:pt>
                <c:pt idx="290">
                  <c:v>2.4684499999999998</c:v>
                </c:pt>
                <c:pt idx="291">
                  <c:v>2.4769333333333337</c:v>
                </c:pt>
                <c:pt idx="292">
                  <c:v>2.4854166666666666</c:v>
                </c:pt>
                <c:pt idx="293">
                  <c:v>2.4938999999999996</c:v>
                </c:pt>
                <c:pt idx="294">
                  <c:v>2.5023833333333334</c:v>
                </c:pt>
                <c:pt idx="295">
                  <c:v>2.5108666666666664</c:v>
                </c:pt>
                <c:pt idx="296">
                  <c:v>2.5193500000000002</c:v>
                </c:pt>
                <c:pt idx="297">
                  <c:v>2.5278333333333332</c:v>
                </c:pt>
                <c:pt idx="298">
                  <c:v>2.5363166666666666</c:v>
                </c:pt>
                <c:pt idx="299">
                  <c:v>2.5447833333333336</c:v>
                </c:pt>
                <c:pt idx="300">
                  <c:v>2.5532666666666666</c:v>
                </c:pt>
                <c:pt idx="301">
                  <c:v>2.5617500000000004</c:v>
                </c:pt>
                <c:pt idx="302">
                  <c:v>2.5702333333333334</c:v>
                </c:pt>
                <c:pt idx="303">
                  <c:v>2.5787166666666668</c:v>
                </c:pt>
                <c:pt idx="304">
                  <c:v>2.5872000000000002</c:v>
                </c:pt>
                <c:pt idx="305">
                  <c:v>2.5956833333333336</c:v>
                </c:pt>
                <c:pt idx="306">
                  <c:v>2.6041666666666665</c:v>
                </c:pt>
                <c:pt idx="307">
                  <c:v>2.6126499999999999</c:v>
                </c:pt>
                <c:pt idx="308">
                  <c:v>2.6211333333333333</c:v>
                </c:pt>
                <c:pt idx="309">
                  <c:v>2.6296166666666663</c:v>
                </c:pt>
                <c:pt idx="310">
                  <c:v>2.6381000000000001</c:v>
                </c:pt>
                <c:pt idx="311">
                  <c:v>2.6465833333333331</c:v>
                </c:pt>
                <c:pt idx="312">
                  <c:v>2.6550666666666669</c:v>
                </c:pt>
                <c:pt idx="313">
                  <c:v>2.6635499999999999</c:v>
                </c:pt>
                <c:pt idx="314">
                  <c:v>2.6720333333333333</c:v>
                </c:pt>
                <c:pt idx="315">
                  <c:v>2.6805166666666667</c:v>
                </c:pt>
                <c:pt idx="316">
                  <c:v>2.6890000000000001</c:v>
                </c:pt>
                <c:pt idx="317">
                  <c:v>2.697483333333333</c:v>
                </c:pt>
                <c:pt idx="318">
                  <c:v>2.7059666666666669</c:v>
                </c:pt>
                <c:pt idx="319">
                  <c:v>2.7144499999999998</c:v>
                </c:pt>
                <c:pt idx="320">
                  <c:v>2.7229333333333332</c:v>
                </c:pt>
                <c:pt idx="321">
                  <c:v>2.7314166666666666</c:v>
                </c:pt>
                <c:pt idx="322">
                  <c:v>2.7398833333333332</c:v>
                </c:pt>
                <c:pt idx="323">
                  <c:v>2.7483666666666666</c:v>
                </c:pt>
                <c:pt idx="324">
                  <c:v>2.75685</c:v>
                </c:pt>
                <c:pt idx="325">
                  <c:v>2.765333333333333</c:v>
                </c:pt>
                <c:pt idx="326">
                  <c:v>2.7738166666666668</c:v>
                </c:pt>
                <c:pt idx="327">
                  <c:v>2.7822999999999998</c:v>
                </c:pt>
                <c:pt idx="328">
                  <c:v>2.7907833333333332</c:v>
                </c:pt>
                <c:pt idx="329">
                  <c:v>2.7992666666666666</c:v>
                </c:pt>
                <c:pt idx="330">
                  <c:v>2.80775</c:v>
                </c:pt>
                <c:pt idx="331">
                  <c:v>2.8162333333333334</c:v>
                </c:pt>
                <c:pt idx="332">
                  <c:v>2.8247166666666668</c:v>
                </c:pt>
                <c:pt idx="333">
                  <c:v>2.8331999999999997</c:v>
                </c:pt>
                <c:pt idx="334">
                  <c:v>2.8416833333333336</c:v>
                </c:pt>
                <c:pt idx="335">
                  <c:v>2.8501666666666665</c:v>
                </c:pt>
                <c:pt idx="336">
                  <c:v>2.8586499999999999</c:v>
                </c:pt>
                <c:pt idx="337">
                  <c:v>2.8671333333333333</c:v>
                </c:pt>
                <c:pt idx="338">
                  <c:v>2.8756166666666667</c:v>
                </c:pt>
                <c:pt idx="339">
                  <c:v>2.8840999999999997</c:v>
                </c:pt>
                <c:pt idx="340">
                  <c:v>2.8925833333333335</c:v>
                </c:pt>
                <c:pt idx="341">
                  <c:v>2.9010666666666665</c:v>
                </c:pt>
                <c:pt idx="342">
                  <c:v>2.9095500000000003</c:v>
                </c:pt>
                <c:pt idx="343">
                  <c:v>2.9180333333333333</c:v>
                </c:pt>
                <c:pt idx="344">
                  <c:v>2.9265166666666667</c:v>
                </c:pt>
                <c:pt idx="345">
                  <c:v>2.9349833333333333</c:v>
                </c:pt>
                <c:pt idx="346">
                  <c:v>2.9434666666666667</c:v>
                </c:pt>
                <c:pt idx="347">
                  <c:v>2.9519499999999996</c:v>
                </c:pt>
                <c:pt idx="348">
                  <c:v>2.9604333333333335</c:v>
                </c:pt>
                <c:pt idx="349">
                  <c:v>2.9689166666666664</c:v>
                </c:pt>
                <c:pt idx="350">
                  <c:v>2.9774000000000003</c:v>
                </c:pt>
                <c:pt idx="351">
                  <c:v>2.9858833333333332</c:v>
                </c:pt>
                <c:pt idx="352">
                  <c:v>2.9943666666666666</c:v>
                </c:pt>
                <c:pt idx="353">
                  <c:v>3.00285</c:v>
                </c:pt>
                <c:pt idx="354">
                  <c:v>3.0113333333333334</c:v>
                </c:pt>
                <c:pt idx="355">
                  <c:v>3.0198166666666664</c:v>
                </c:pt>
                <c:pt idx="356">
                  <c:v>3.0283000000000002</c:v>
                </c:pt>
                <c:pt idx="357">
                  <c:v>3.0367833333333332</c:v>
                </c:pt>
                <c:pt idx="358">
                  <c:v>3.045266666666667</c:v>
                </c:pt>
                <c:pt idx="359">
                  <c:v>3.05375</c:v>
                </c:pt>
                <c:pt idx="360">
                  <c:v>3.0622333333333334</c:v>
                </c:pt>
                <c:pt idx="361">
                  <c:v>3.0707166666666668</c:v>
                </c:pt>
                <c:pt idx="362">
                  <c:v>3.0792000000000002</c:v>
                </c:pt>
                <c:pt idx="363">
                  <c:v>3.0876833333333331</c:v>
                </c:pt>
                <c:pt idx="364">
                  <c:v>3.096166666666667</c:v>
                </c:pt>
                <c:pt idx="365">
                  <c:v>3.1046499999999999</c:v>
                </c:pt>
                <c:pt idx="366">
                  <c:v>3.1131333333333333</c:v>
                </c:pt>
                <c:pt idx="367">
                  <c:v>3.1216166666666667</c:v>
                </c:pt>
                <c:pt idx="368">
                  <c:v>3.1300833333333333</c:v>
                </c:pt>
                <c:pt idx="369">
                  <c:v>3.1385666666666667</c:v>
                </c:pt>
                <c:pt idx="370">
                  <c:v>3.1470500000000001</c:v>
                </c:pt>
                <c:pt idx="371">
                  <c:v>3.1555333333333331</c:v>
                </c:pt>
                <c:pt idx="372">
                  <c:v>3.1640166666666669</c:v>
                </c:pt>
                <c:pt idx="373">
                  <c:v>3.1724999999999999</c:v>
                </c:pt>
                <c:pt idx="374">
                  <c:v>3.1809833333333333</c:v>
                </c:pt>
                <c:pt idx="375">
                  <c:v>3.1894666666666667</c:v>
                </c:pt>
                <c:pt idx="376">
                  <c:v>3.1979500000000001</c:v>
                </c:pt>
                <c:pt idx="377">
                  <c:v>3.2064333333333335</c:v>
                </c:pt>
                <c:pt idx="378">
                  <c:v>3.2149166666666669</c:v>
                </c:pt>
                <c:pt idx="379">
                  <c:v>3.2233999999999998</c:v>
                </c:pt>
                <c:pt idx="380">
                  <c:v>3.2318833333333337</c:v>
                </c:pt>
                <c:pt idx="381">
                  <c:v>3.2403666666666666</c:v>
                </c:pt>
                <c:pt idx="382">
                  <c:v>3.24885</c:v>
                </c:pt>
                <c:pt idx="383">
                  <c:v>3.2573333333333334</c:v>
                </c:pt>
                <c:pt idx="384">
                  <c:v>3.2658166666666668</c:v>
                </c:pt>
                <c:pt idx="385">
                  <c:v>3.2742999999999998</c:v>
                </c:pt>
                <c:pt idx="386">
                  <c:v>3.2827833333333336</c:v>
                </c:pt>
                <c:pt idx="387">
                  <c:v>3.2912666666666666</c:v>
                </c:pt>
                <c:pt idx="388">
                  <c:v>3.2997500000000004</c:v>
                </c:pt>
                <c:pt idx="389">
                  <c:v>3.3082333333333334</c:v>
                </c:pt>
                <c:pt idx="390">
                  <c:v>3.3167166666666663</c:v>
                </c:pt>
                <c:pt idx="391">
                  <c:v>3.3252000000000002</c:v>
                </c:pt>
                <c:pt idx="392">
                  <c:v>3.3336666666666668</c:v>
                </c:pt>
                <c:pt idx="393">
                  <c:v>3.3421499999999997</c:v>
                </c:pt>
                <c:pt idx="394">
                  <c:v>3.3506333333333336</c:v>
                </c:pt>
                <c:pt idx="395">
                  <c:v>3.3591166666666665</c:v>
                </c:pt>
                <c:pt idx="396">
                  <c:v>3.3676000000000004</c:v>
                </c:pt>
                <c:pt idx="397">
                  <c:v>3.3760833333333333</c:v>
                </c:pt>
                <c:pt idx="398">
                  <c:v>3.3845666666666667</c:v>
                </c:pt>
                <c:pt idx="399">
                  <c:v>3.3930500000000001</c:v>
                </c:pt>
                <c:pt idx="400">
                  <c:v>3.4015333333333335</c:v>
                </c:pt>
                <c:pt idx="401">
                  <c:v>3.4100166666666665</c:v>
                </c:pt>
                <c:pt idx="402">
                  <c:v>3.4185000000000003</c:v>
                </c:pt>
                <c:pt idx="403">
                  <c:v>3.4269833333333333</c:v>
                </c:pt>
                <c:pt idx="404">
                  <c:v>3.4354666666666662</c:v>
                </c:pt>
                <c:pt idx="405">
                  <c:v>3.4439500000000001</c:v>
                </c:pt>
                <c:pt idx="406">
                  <c:v>3.452433333333333</c:v>
                </c:pt>
                <c:pt idx="407">
                  <c:v>3.4609166666666669</c:v>
                </c:pt>
                <c:pt idx="408">
                  <c:v>3.4693999999999998</c:v>
                </c:pt>
                <c:pt idx="409">
                  <c:v>3.4778833333333332</c:v>
                </c:pt>
                <c:pt idx="410">
                  <c:v>3.4863666666666666</c:v>
                </c:pt>
                <c:pt idx="411">
                  <c:v>3.49485</c:v>
                </c:pt>
                <c:pt idx="412">
                  <c:v>3.503333333333333</c:v>
                </c:pt>
                <c:pt idx="413">
                  <c:v>3.5118166666666668</c:v>
                </c:pt>
                <c:pt idx="414">
                  <c:v>3.5202999999999998</c:v>
                </c:pt>
                <c:pt idx="415">
                  <c:v>3.5287666666666668</c:v>
                </c:pt>
                <c:pt idx="416">
                  <c:v>3.5372500000000002</c:v>
                </c:pt>
                <c:pt idx="417">
                  <c:v>3.5457333333333332</c:v>
                </c:pt>
                <c:pt idx="418">
                  <c:v>3.5542166666666666</c:v>
                </c:pt>
                <c:pt idx="419">
                  <c:v>3.5627</c:v>
                </c:pt>
                <c:pt idx="420">
                  <c:v>3.5711833333333329</c:v>
                </c:pt>
                <c:pt idx="421">
                  <c:v>3.5796666666666668</c:v>
                </c:pt>
                <c:pt idx="422">
                  <c:v>3.5881499999999997</c:v>
                </c:pt>
                <c:pt idx="423">
                  <c:v>3.5966333333333336</c:v>
                </c:pt>
                <c:pt idx="424">
                  <c:v>3.6051166666666665</c:v>
                </c:pt>
                <c:pt idx="425">
                  <c:v>3.6135999999999999</c:v>
                </c:pt>
                <c:pt idx="426">
                  <c:v>3.6220833333333333</c:v>
                </c:pt>
                <c:pt idx="427">
                  <c:v>3.6305666666666667</c:v>
                </c:pt>
                <c:pt idx="428">
                  <c:v>3.6390499999999997</c:v>
                </c:pt>
                <c:pt idx="429">
                  <c:v>3.6475333333333335</c:v>
                </c:pt>
                <c:pt idx="430">
                  <c:v>3.6560166666666665</c:v>
                </c:pt>
                <c:pt idx="431">
                  <c:v>3.6644999999999999</c:v>
                </c:pt>
                <c:pt idx="432">
                  <c:v>3.6729833333333333</c:v>
                </c:pt>
                <c:pt idx="433">
                  <c:v>3.6814666666666667</c:v>
                </c:pt>
                <c:pt idx="434">
                  <c:v>3.6899500000000001</c:v>
                </c:pt>
                <c:pt idx="435">
                  <c:v>3.6984333333333335</c:v>
                </c:pt>
                <c:pt idx="436">
                  <c:v>3.7069166666666664</c:v>
                </c:pt>
                <c:pt idx="437">
                  <c:v>3.7154000000000003</c:v>
                </c:pt>
                <c:pt idx="438">
                  <c:v>3.7238666666666664</c:v>
                </c:pt>
                <c:pt idx="439">
                  <c:v>3.7323499999999998</c:v>
                </c:pt>
                <c:pt idx="440">
                  <c:v>3.7408333333333332</c:v>
                </c:pt>
                <c:pt idx="441">
                  <c:v>3.7493166666666666</c:v>
                </c:pt>
                <c:pt idx="442">
                  <c:v>3.7578</c:v>
                </c:pt>
                <c:pt idx="443">
                  <c:v>3.7662833333333334</c:v>
                </c:pt>
                <c:pt idx="444">
                  <c:v>3.7747666666666664</c:v>
                </c:pt>
                <c:pt idx="445">
                  <c:v>3.7832500000000002</c:v>
                </c:pt>
                <c:pt idx="446">
                  <c:v>3.7917333333333332</c:v>
                </c:pt>
                <c:pt idx="447">
                  <c:v>3.8002166666666666</c:v>
                </c:pt>
                <c:pt idx="448">
                  <c:v>3.8087</c:v>
                </c:pt>
                <c:pt idx="449">
                  <c:v>3.8171833333333334</c:v>
                </c:pt>
                <c:pt idx="450">
                  <c:v>3.8256666666666663</c:v>
                </c:pt>
                <c:pt idx="451">
                  <c:v>3.8341500000000002</c:v>
                </c:pt>
                <c:pt idx="452">
                  <c:v>3.8426333333333331</c:v>
                </c:pt>
                <c:pt idx="453">
                  <c:v>3.851116666666667</c:v>
                </c:pt>
                <c:pt idx="454">
                  <c:v>3.8595999999999999</c:v>
                </c:pt>
                <c:pt idx="455">
                  <c:v>3.8680833333333333</c:v>
                </c:pt>
                <c:pt idx="456">
                  <c:v>3.8765666666666667</c:v>
                </c:pt>
                <c:pt idx="457">
                  <c:v>3.8850500000000001</c:v>
                </c:pt>
                <c:pt idx="458">
                  <c:v>3.8935333333333331</c:v>
                </c:pt>
                <c:pt idx="459">
                  <c:v>3.9020166666666669</c:v>
                </c:pt>
                <c:pt idx="460">
                  <c:v>3.9104999999999999</c:v>
                </c:pt>
                <c:pt idx="461">
                  <c:v>3.9189666666666669</c:v>
                </c:pt>
                <c:pt idx="462">
                  <c:v>3.9274499999999999</c:v>
                </c:pt>
                <c:pt idx="463">
                  <c:v>3.9359333333333333</c:v>
                </c:pt>
                <c:pt idx="464">
                  <c:v>3.9444166666666667</c:v>
                </c:pt>
                <c:pt idx="465">
                  <c:v>3.9529000000000001</c:v>
                </c:pt>
                <c:pt idx="466">
                  <c:v>3.961383333333333</c:v>
                </c:pt>
                <c:pt idx="467">
                  <c:v>3.9698666666666669</c:v>
                </c:pt>
                <c:pt idx="468">
                  <c:v>3.9783499999999998</c:v>
                </c:pt>
                <c:pt idx="469">
                  <c:v>3.9868333333333337</c:v>
                </c:pt>
                <c:pt idx="470">
                  <c:v>3.9953166666666666</c:v>
                </c:pt>
                <c:pt idx="471">
                  <c:v>4.0038</c:v>
                </c:pt>
                <c:pt idx="472">
                  <c:v>4.0122833333333334</c:v>
                </c:pt>
                <c:pt idx="473">
                  <c:v>4.0207666666666668</c:v>
                </c:pt>
                <c:pt idx="474">
                  <c:v>4.0292500000000002</c:v>
                </c:pt>
                <c:pt idx="475">
                  <c:v>4.0377333333333336</c:v>
                </c:pt>
                <c:pt idx="476">
                  <c:v>4.046216666666667</c:v>
                </c:pt>
                <c:pt idx="477">
                  <c:v>4.0547000000000004</c:v>
                </c:pt>
                <c:pt idx="478">
                  <c:v>4.0631833333333329</c:v>
                </c:pt>
                <c:pt idx="479">
                  <c:v>4.0716666666666672</c:v>
                </c:pt>
                <c:pt idx="480">
                  <c:v>4.0801499999999997</c:v>
                </c:pt>
                <c:pt idx="481">
                  <c:v>4.0886333333333331</c:v>
                </c:pt>
                <c:pt idx="482">
                  <c:v>4.0971166666666665</c:v>
                </c:pt>
                <c:pt idx="483">
                  <c:v>4.1055999999999999</c:v>
                </c:pt>
                <c:pt idx="484">
                  <c:v>4.114066666666667</c:v>
                </c:pt>
                <c:pt idx="485">
                  <c:v>4.1225500000000004</c:v>
                </c:pt>
                <c:pt idx="486">
                  <c:v>4.1310333333333329</c:v>
                </c:pt>
                <c:pt idx="487">
                  <c:v>4.1395166666666672</c:v>
                </c:pt>
                <c:pt idx="488">
                  <c:v>4.1479999999999997</c:v>
                </c:pt>
                <c:pt idx="489">
                  <c:v>4.1564833333333331</c:v>
                </c:pt>
                <c:pt idx="490">
                  <c:v>4.1649666666666665</c:v>
                </c:pt>
                <c:pt idx="491">
                  <c:v>4.1734499999999999</c:v>
                </c:pt>
                <c:pt idx="492">
                  <c:v>4.1819333333333333</c:v>
                </c:pt>
                <c:pt idx="493">
                  <c:v>4.1904166666666667</c:v>
                </c:pt>
                <c:pt idx="494">
                  <c:v>4.1989000000000001</c:v>
                </c:pt>
                <c:pt idx="495">
                  <c:v>4.2073833333333335</c:v>
                </c:pt>
                <c:pt idx="496">
                  <c:v>4.2158666666666669</c:v>
                </c:pt>
                <c:pt idx="497">
                  <c:v>4.2243500000000003</c:v>
                </c:pt>
                <c:pt idx="498">
                  <c:v>4.2328333333333337</c:v>
                </c:pt>
                <c:pt idx="499">
                  <c:v>4.2413166666666671</c:v>
                </c:pt>
                <c:pt idx="500">
                  <c:v>4.2497999999999996</c:v>
                </c:pt>
                <c:pt idx="501">
                  <c:v>4.2582833333333339</c:v>
                </c:pt>
                <c:pt idx="502">
                  <c:v>4.2667666666666664</c:v>
                </c:pt>
                <c:pt idx="503">
                  <c:v>4.2752499999999998</c:v>
                </c:pt>
                <c:pt idx="504">
                  <c:v>4.2837333333333332</c:v>
                </c:pt>
                <c:pt idx="505">
                  <c:v>4.2922166666666666</c:v>
                </c:pt>
                <c:pt idx="506">
                  <c:v>4.3007</c:v>
                </c:pt>
                <c:pt idx="507">
                  <c:v>4.3091833333333334</c:v>
                </c:pt>
                <c:pt idx="508">
                  <c:v>4.3176666666666668</c:v>
                </c:pt>
                <c:pt idx="509">
                  <c:v>4.3261500000000002</c:v>
                </c:pt>
                <c:pt idx="510">
                  <c:v>4.3346333333333327</c:v>
                </c:pt>
                <c:pt idx="511">
                  <c:v>4.3431000000000006</c:v>
                </c:pt>
                <c:pt idx="512">
                  <c:v>4.351583333333334</c:v>
                </c:pt>
                <c:pt idx="513">
                  <c:v>4.3600666666666665</c:v>
                </c:pt>
                <c:pt idx="514">
                  <c:v>4.3685499999999999</c:v>
                </c:pt>
                <c:pt idx="515">
                  <c:v>4.3770333333333333</c:v>
                </c:pt>
                <c:pt idx="516">
                  <c:v>4.3855166666666658</c:v>
                </c:pt>
                <c:pt idx="517">
                  <c:v>4.3940000000000001</c:v>
                </c:pt>
                <c:pt idx="518">
                  <c:v>4.4024833333333335</c:v>
                </c:pt>
                <c:pt idx="519">
                  <c:v>4.4109666666666669</c:v>
                </c:pt>
                <c:pt idx="520">
                  <c:v>4.4194499999999994</c:v>
                </c:pt>
                <c:pt idx="521">
                  <c:v>4.4279333333333328</c:v>
                </c:pt>
                <c:pt idx="522">
                  <c:v>4.4364166666666671</c:v>
                </c:pt>
                <c:pt idx="523">
                  <c:v>4.4449000000000005</c:v>
                </c:pt>
                <c:pt idx="524">
                  <c:v>4.453383333333333</c:v>
                </c:pt>
                <c:pt idx="525">
                  <c:v>4.4618666666666664</c:v>
                </c:pt>
                <c:pt idx="526">
                  <c:v>4.4703499999999998</c:v>
                </c:pt>
                <c:pt idx="527">
                  <c:v>4.4788333333333332</c:v>
                </c:pt>
                <c:pt idx="528">
                  <c:v>4.4873166666666666</c:v>
                </c:pt>
                <c:pt idx="529">
                  <c:v>4.4958</c:v>
                </c:pt>
                <c:pt idx="530">
                  <c:v>4.5042833333333334</c:v>
                </c:pt>
                <c:pt idx="531">
                  <c:v>4.5127666666666668</c:v>
                </c:pt>
                <c:pt idx="532">
                  <c:v>4.5212499999999993</c:v>
                </c:pt>
                <c:pt idx="533">
                  <c:v>4.5297333333333336</c:v>
                </c:pt>
                <c:pt idx="534">
                  <c:v>4.538216666666667</c:v>
                </c:pt>
                <c:pt idx="535">
                  <c:v>4.5467000000000004</c:v>
                </c:pt>
                <c:pt idx="536">
                  <c:v>4.5551833333333329</c:v>
                </c:pt>
                <c:pt idx="537">
                  <c:v>4.5636666666666663</c:v>
                </c:pt>
                <c:pt idx="538">
                  <c:v>4.5721499999999997</c:v>
                </c:pt>
                <c:pt idx="539">
                  <c:v>4.580633333333334</c:v>
                </c:pt>
                <c:pt idx="540">
                  <c:v>4.5891166666666665</c:v>
                </c:pt>
                <c:pt idx="541">
                  <c:v>4.5975999999999999</c:v>
                </c:pt>
                <c:pt idx="542">
                  <c:v>4.6060833333333333</c:v>
                </c:pt>
                <c:pt idx="543">
                  <c:v>4.6145666666666667</c:v>
                </c:pt>
                <c:pt idx="544">
                  <c:v>4.6230500000000001</c:v>
                </c:pt>
                <c:pt idx="545">
                  <c:v>4.6315333333333335</c:v>
                </c:pt>
                <c:pt idx="546">
                  <c:v>4.6400166666666669</c:v>
                </c:pt>
                <c:pt idx="547">
                  <c:v>4.6484833333333331</c:v>
                </c:pt>
                <c:pt idx="548">
                  <c:v>4.6569666666666665</c:v>
                </c:pt>
                <c:pt idx="549">
                  <c:v>4.6654500000000008</c:v>
                </c:pt>
                <c:pt idx="550">
                  <c:v>4.6739333333333333</c:v>
                </c:pt>
                <c:pt idx="551">
                  <c:v>4.6824166666666667</c:v>
                </c:pt>
                <c:pt idx="552">
                  <c:v>4.6909000000000001</c:v>
                </c:pt>
                <c:pt idx="553">
                  <c:v>4.6993833333333335</c:v>
                </c:pt>
                <c:pt idx="554">
                  <c:v>4.707866666666666</c:v>
                </c:pt>
                <c:pt idx="555">
                  <c:v>4.7163500000000003</c:v>
                </c:pt>
                <c:pt idx="556">
                  <c:v>4.7248333333333337</c:v>
                </c:pt>
                <c:pt idx="557">
                  <c:v>4.7333166666666671</c:v>
                </c:pt>
                <c:pt idx="558">
                  <c:v>4.7417999999999996</c:v>
                </c:pt>
                <c:pt idx="559">
                  <c:v>4.750283333333333</c:v>
                </c:pt>
                <c:pt idx="560">
                  <c:v>4.7587666666666673</c:v>
                </c:pt>
                <c:pt idx="561">
                  <c:v>4.7672500000000007</c:v>
                </c:pt>
                <c:pt idx="562">
                  <c:v>4.7757333333333332</c:v>
                </c:pt>
                <c:pt idx="563">
                  <c:v>4.7842166666666666</c:v>
                </c:pt>
                <c:pt idx="564">
                  <c:v>4.7927</c:v>
                </c:pt>
                <c:pt idx="565">
                  <c:v>4.8011833333333334</c:v>
                </c:pt>
                <c:pt idx="566">
                  <c:v>4.8096666666666668</c:v>
                </c:pt>
                <c:pt idx="567">
                  <c:v>4.8181500000000002</c:v>
                </c:pt>
                <c:pt idx="568">
                  <c:v>4.8266333333333336</c:v>
                </c:pt>
                <c:pt idx="569">
                  <c:v>4.835116666666667</c:v>
                </c:pt>
                <c:pt idx="570">
                  <c:v>4.8435999999999995</c:v>
                </c:pt>
                <c:pt idx="571">
                  <c:v>4.8520833333333337</c:v>
                </c:pt>
                <c:pt idx="572">
                  <c:v>4.8605666666666671</c:v>
                </c:pt>
                <c:pt idx="573">
                  <c:v>4.8690499999999997</c:v>
                </c:pt>
                <c:pt idx="574">
                  <c:v>4.8775333333333331</c:v>
                </c:pt>
                <c:pt idx="575">
                  <c:v>4.8860166666666665</c:v>
                </c:pt>
                <c:pt idx="576">
                  <c:v>4.8944999999999999</c:v>
                </c:pt>
                <c:pt idx="577">
                  <c:v>4.9029833333333332</c:v>
                </c:pt>
                <c:pt idx="578">
                  <c:v>4.9114666666666666</c:v>
                </c:pt>
                <c:pt idx="579">
                  <c:v>4.91995</c:v>
                </c:pt>
                <c:pt idx="580">
                  <c:v>4.9284333333333334</c:v>
                </c:pt>
                <c:pt idx="581">
                  <c:v>4.936916666666666</c:v>
                </c:pt>
                <c:pt idx="582">
                  <c:v>4.9454000000000002</c:v>
                </c:pt>
                <c:pt idx="583">
                  <c:v>4.9538666666666673</c:v>
                </c:pt>
                <c:pt idx="584">
                  <c:v>4.9623499999999998</c:v>
                </c:pt>
                <c:pt idx="585">
                  <c:v>4.9708333333333332</c:v>
                </c:pt>
                <c:pt idx="586">
                  <c:v>4.9793166666666666</c:v>
                </c:pt>
                <c:pt idx="587">
                  <c:v>4.9877999999999991</c:v>
                </c:pt>
                <c:pt idx="588">
                  <c:v>4.9962833333333334</c:v>
                </c:pt>
                <c:pt idx="589">
                  <c:v>5.0047666666666668</c:v>
                </c:pt>
                <c:pt idx="590">
                  <c:v>5.0132500000000002</c:v>
                </c:pt>
                <c:pt idx="591">
                  <c:v>5.0217333333333327</c:v>
                </c:pt>
                <c:pt idx="592">
                  <c:v>5.0302166666666661</c:v>
                </c:pt>
                <c:pt idx="593">
                  <c:v>5.0387000000000004</c:v>
                </c:pt>
                <c:pt idx="594">
                  <c:v>5.0471833333333338</c:v>
                </c:pt>
                <c:pt idx="595">
                  <c:v>5.0556666666666663</c:v>
                </c:pt>
                <c:pt idx="596">
                  <c:v>5.0641499999999997</c:v>
                </c:pt>
                <c:pt idx="597">
                  <c:v>5.0726333333333331</c:v>
                </c:pt>
                <c:pt idx="598">
                  <c:v>5.0811166666666674</c:v>
                </c:pt>
                <c:pt idx="599">
                  <c:v>5.0895999999999999</c:v>
                </c:pt>
                <c:pt idx="600">
                  <c:v>5.0980833333333333</c:v>
                </c:pt>
                <c:pt idx="601">
                  <c:v>5.1065666666666667</c:v>
                </c:pt>
                <c:pt idx="602">
                  <c:v>5.1150500000000001</c:v>
                </c:pt>
                <c:pt idx="603">
                  <c:v>5.1235333333333326</c:v>
                </c:pt>
                <c:pt idx="604">
                  <c:v>5.1320166666666669</c:v>
                </c:pt>
                <c:pt idx="605">
                  <c:v>5.1405000000000003</c:v>
                </c:pt>
                <c:pt idx="606">
                  <c:v>5.1489833333333337</c:v>
                </c:pt>
                <c:pt idx="607">
                  <c:v>5.1574666666666662</c:v>
                </c:pt>
                <c:pt idx="608">
                  <c:v>5.1659499999999996</c:v>
                </c:pt>
                <c:pt idx="609">
                  <c:v>5.1744333333333339</c:v>
                </c:pt>
                <c:pt idx="610">
                  <c:v>5.1829166666666673</c:v>
                </c:pt>
                <c:pt idx="611">
                  <c:v>5.1913999999999998</c:v>
                </c:pt>
                <c:pt idx="612">
                  <c:v>5.1998833333333332</c:v>
                </c:pt>
                <c:pt idx="613">
                  <c:v>5.2083666666666666</c:v>
                </c:pt>
                <c:pt idx="614">
                  <c:v>5.21685</c:v>
                </c:pt>
                <c:pt idx="615">
                  <c:v>5.2253333333333334</c:v>
                </c:pt>
                <c:pt idx="616">
                  <c:v>5.2338166666666668</c:v>
                </c:pt>
                <c:pt idx="617">
                  <c:v>5.2423000000000002</c:v>
                </c:pt>
                <c:pt idx="618">
                  <c:v>5.2507833333333336</c:v>
                </c:pt>
                <c:pt idx="619">
                  <c:v>5.2592499999999998</c:v>
                </c:pt>
                <c:pt idx="620">
                  <c:v>5.267733333333334</c:v>
                </c:pt>
                <c:pt idx="621">
                  <c:v>5.2762166666666666</c:v>
                </c:pt>
                <c:pt idx="622">
                  <c:v>5.2847</c:v>
                </c:pt>
                <c:pt idx="623">
                  <c:v>5.2931833333333334</c:v>
                </c:pt>
                <c:pt idx="624">
                  <c:v>5.3016666666666667</c:v>
                </c:pt>
                <c:pt idx="625">
                  <c:v>5.3101499999999993</c:v>
                </c:pt>
                <c:pt idx="626">
                  <c:v>5.3186333333333335</c:v>
                </c:pt>
                <c:pt idx="627">
                  <c:v>5.3271166666666669</c:v>
                </c:pt>
                <c:pt idx="628">
                  <c:v>5.3356000000000003</c:v>
                </c:pt>
                <c:pt idx="629">
                  <c:v>5.3440833333333329</c:v>
                </c:pt>
                <c:pt idx="630">
                  <c:v>5.3525666666666663</c:v>
                </c:pt>
                <c:pt idx="631">
                  <c:v>5.3610500000000005</c:v>
                </c:pt>
                <c:pt idx="632">
                  <c:v>5.3695333333333339</c:v>
                </c:pt>
                <c:pt idx="633">
                  <c:v>5.3780166666666664</c:v>
                </c:pt>
                <c:pt idx="634">
                  <c:v>5.3864999999999998</c:v>
                </c:pt>
                <c:pt idx="635">
                  <c:v>5.3949833333333332</c:v>
                </c:pt>
                <c:pt idx="636">
                  <c:v>5.4034666666666675</c:v>
                </c:pt>
                <c:pt idx="637">
                  <c:v>5.41195</c:v>
                </c:pt>
                <c:pt idx="638">
                  <c:v>5.4204333333333334</c:v>
                </c:pt>
                <c:pt idx="639">
                  <c:v>5.4289166666666668</c:v>
                </c:pt>
                <c:pt idx="640">
                  <c:v>5.4374000000000002</c:v>
                </c:pt>
                <c:pt idx="641">
                  <c:v>5.4458833333333327</c:v>
                </c:pt>
                <c:pt idx="642">
                  <c:v>5.454366666666667</c:v>
                </c:pt>
                <c:pt idx="643">
                  <c:v>5.4628500000000004</c:v>
                </c:pt>
                <c:pt idx="644">
                  <c:v>5.4713333333333329</c:v>
                </c:pt>
                <c:pt idx="645">
                  <c:v>5.4798166666666663</c:v>
                </c:pt>
                <c:pt idx="646">
                  <c:v>5.4882999999999997</c:v>
                </c:pt>
                <c:pt idx="647">
                  <c:v>5.496783333333334</c:v>
                </c:pt>
                <c:pt idx="648">
                  <c:v>5.5052666666666665</c:v>
                </c:pt>
                <c:pt idx="649">
                  <c:v>5.5137499999999999</c:v>
                </c:pt>
                <c:pt idx="650">
                  <c:v>5.5222333333333333</c:v>
                </c:pt>
                <c:pt idx="651">
                  <c:v>5.5307166666666667</c:v>
                </c:pt>
                <c:pt idx="652">
                  <c:v>5.5391999999999992</c:v>
                </c:pt>
                <c:pt idx="653">
                  <c:v>5.5476833333333335</c:v>
                </c:pt>
                <c:pt idx="654">
                  <c:v>5.5561666666666669</c:v>
                </c:pt>
                <c:pt idx="655">
                  <c:v>5.5646333333333331</c:v>
                </c:pt>
                <c:pt idx="656">
                  <c:v>5.5731166666666665</c:v>
                </c:pt>
                <c:pt idx="657">
                  <c:v>5.5815999999999999</c:v>
                </c:pt>
                <c:pt idx="658">
                  <c:v>5.5900833333333333</c:v>
                </c:pt>
                <c:pt idx="659">
                  <c:v>5.5985666666666667</c:v>
                </c:pt>
                <c:pt idx="660">
                  <c:v>5.6070500000000001</c:v>
                </c:pt>
                <c:pt idx="661">
                  <c:v>5.6155333333333335</c:v>
                </c:pt>
                <c:pt idx="662">
                  <c:v>5.624016666666666</c:v>
                </c:pt>
                <c:pt idx="663">
                  <c:v>5.6324999999999994</c:v>
                </c:pt>
                <c:pt idx="664">
                  <c:v>5.6409833333333337</c:v>
                </c:pt>
                <c:pt idx="665">
                  <c:v>5.6494666666666671</c:v>
                </c:pt>
                <c:pt idx="666">
                  <c:v>5.6579499999999996</c:v>
                </c:pt>
                <c:pt idx="667">
                  <c:v>5.666433333333333</c:v>
                </c:pt>
                <c:pt idx="668">
                  <c:v>5.6749166666666664</c:v>
                </c:pt>
                <c:pt idx="669">
                  <c:v>5.6834000000000007</c:v>
                </c:pt>
                <c:pt idx="670">
                  <c:v>5.6918833333333332</c:v>
                </c:pt>
                <c:pt idx="671">
                  <c:v>5.7003666666666666</c:v>
                </c:pt>
                <c:pt idx="672">
                  <c:v>5.70885</c:v>
                </c:pt>
                <c:pt idx="673">
                  <c:v>5.7173333333333334</c:v>
                </c:pt>
                <c:pt idx="674">
                  <c:v>5.7258166666666659</c:v>
                </c:pt>
                <c:pt idx="675">
                  <c:v>5.7343000000000002</c:v>
                </c:pt>
                <c:pt idx="676">
                  <c:v>5.7427833333333336</c:v>
                </c:pt>
                <c:pt idx="677">
                  <c:v>5.751266666666667</c:v>
                </c:pt>
                <c:pt idx="678">
                  <c:v>5.7597499999999995</c:v>
                </c:pt>
                <c:pt idx="679">
                  <c:v>5.7682333333333329</c:v>
                </c:pt>
                <c:pt idx="680">
                  <c:v>5.7767166666666672</c:v>
                </c:pt>
                <c:pt idx="681">
                  <c:v>5.7852000000000006</c:v>
                </c:pt>
                <c:pt idx="682">
                  <c:v>5.7936833333333331</c:v>
                </c:pt>
                <c:pt idx="683">
                  <c:v>5.8021666666666665</c:v>
                </c:pt>
                <c:pt idx="684">
                  <c:v>5.8106499999999999</c:v>
                </c:pt>
                <c:pt idx="685">
                  <c:v>5.8191333333333342</c:v>
                </c:pt>
                <c:pt idx="686">
                  <c:v>5.8276166666666667</c:v>
                </c:pt>
                <c:pt idx="687">
                  <c:v>5.8361000000000001</c:v>
                </c:pt>
                <c:pt idx="688">
                  <c:v>5.8445833333333335</c:v>
                </c:pt>
                <c:pt idx="689">
                  <c:v>5.8530666666666669</c:v>
                </c:pt>
                <c:pt idx="690">
                  <c:v>5.8615499999999994</c:v>
                </c:pt>
                <c:pt idx="691">
                  <c:v>5.8700166666666673</c:v>
                </c:pt>
                <c:pt idx="692">
                  <c:v>5.8784999999999998</c:v>
                </c:pt>
                <c:pt idx="693">
                  <c:v>5.8869833333333332</c:v>
                </c:pt>
                <c:pt idx="694">
                  <c:v>5.8954666666666666</c:v>
                </c:pt>
                <c:pt idx="695">
                  <c:v>5.90395</c:v>
                </c:pt>
                <c:pt idx="696">
                  <c:v>5.9124333333333334</c:v>
                </c:pt>
                <c:pt idx="697">
                  <c:v>5.9209166666666668</c:v>
                </c:pt>
                <c:pt idx="698">
                  <c:v>5.9294000000000002</c:v>
                </c:pt>
                <c:pt idx="699">
                  <c:v>5.9378833333333336</c:v>
                </c:pt>
                <c:pt idx="700">
                  <c:v>5.9463666666666661</c:v>
                </c:pt>
                <c:pt idx="701">
                  <c:v>5.9548499999999995</c:v>
                </c:pt>
                <c:pt idx="702">
                  <c:v>5.9633333333333338</c:v>
                </c:pt>
                <c:pt idx="703">
                  <c:v>5.9718166666666672</c:v>
                </c:pt>
                <c:pt idx="704">
                  <c:v>5.9802999999999997</c:v>
                </c:pt>
                <c:pt idx="705">
                  <c:v>5.9887833333333331</c:v>
                </c:pt>
                <c:pt idx="706">
                  <c:v>5.9972666666666665</c:v>
                </c:pt>
                <c:pt idx="707">
                  <c:v>6.0057500000000008</c:v>
                </c:pt>
                <c:pt idx="708">
                  <c:v>6.0142333333333333</c:v>
                </c:pt>
                <c:pt idx="709">
                  <c:v>6.0227166666666667</c:v>
                </c:pt>
                <c:pt idx="710">
                  <c:v>6.0312000000000001</c:v>
                </c:pt>
                <c:pt idx="711">
                  <c:v>6.0396833333333326</c:v>
                </c:pt>
                <c:pt idx="712">
                  <c:v>6.048166666666666</c:v>
                </c:pt>
                <c:pt idx="713">
                  <c:v>6.0566500000000003</c:v>
                </c:pt>
                <c:pt idx="714">
                  <c:v>6.0651333333333337</c:v>
                </c:pt>
                <c:pt idx="715">
                  <c:v>6.0736166666666662</c:v>
                </c:pt>
                <c:pt idx="716">
                  <c:v>6.0820999999999996</c:v>
                </c:pt>
                <c:pt idx="717">
                  <c:v>6.090583333333333</c:v>
                </c:pt>
                <c:pt idx="718">
                  <c:v>6.0990666666666673</c:v>
                </c:pt>
                <c:pt idx="719">
                  <c:v>6.1075499999999998</c:v>
                </c:pt>
                <c:pt idx="720">
                  <c:v>6.1160333333333332</c:v>
                </c:pt>
                <c:pt idx="721">
                  <c:v>6.1245166666666666</c:v>
                </c:pt>
                <c:pt idx="722">
                  <c:v>6.133</c:v>
                </c:pt>
                <c:pt idx="723">
                  <c:v>6.1414833333333325</c:v>
                </c:pt>
                <c:pt idx="724">
                  <c:v>6.1499666666666668</c:v>
                </c:pt>
                <c:pt idx="725">
                  <c:v>6.1584500000000002</c:v>
                </c:pt>
                <c:pt idx="726">
                  <c:v>6.1669333333333336</c:v>
                </c:pt>
                <c:pt idx="727">
                  <c:v>6.1753999999999998</c:v>
                </c:pt>
                <c:pt idx="728">
                  <c:v>6.1838833333333332</c:v>
                </c:pt>
                <c:pt idx="729">
                  <c:v>6.1923666666666666</c:v>
                </c:pt>
                <c:pt idx="730">
                  <c:v>6.20085</c:v>
                </c:pt>
                <c:pt idx="731">
                  <c:v>6.2093333333333334</c:v>
                </c:pt>
                <c:pt idx="732">
                  <c:v>6.2178166666666668</c:v>
                </c:pt>
                <c:pt idx="733">
                  <c:v>6.2262999999999993</c:v>
                </c:pt>
                <c:pt idx="734">
                  <c:v>6.2347833333333336</c:v>
                </c:pt>
                <c:pt idx="735">
                  <c:v>6.243266666666667</c:v>
                </c:pt>
                <c:pt idx="736">
                  <c:v>6.2517500000000004</c:v>
                </c:pt>
                <c:pt idx="737">
                  <c:v>6.2602333333333329</c:v>
                </c:pt>
                <c:pt idx="738">
                  <c:v>6.2687166666666663</c:v>
                </c:pt>
                <c:pt idx="739">
                  <c:v>6.2771999999999997</c:v>
                </c:pt>
                <c:pt idx="740">
                  <c:v>6.285683333333334</c:v>
                </c:pt>
                <c:pt idx="741">
                  <c:v>6.2941666666666665</c:v>
                </c:pt>
                <c:pt idx="742">
                  <c:v>6.3026499999999999</c:v>
                </c:pt>
                <c:pt idx="743">
                  <c:v>6.3111333333333333</c:v>
                </c:pt>
                <c:pt idx="744">
                  <c:v>6.3196166666666667</c:v>
                </c:pt>
                <c:pt idx="745">
                  <c:v>6.3281000000000001</c:v>
                </c:pt>
                <c:pt idx="746">
                  <c:v>6.3365833333333335</c:v>
                </c:pt>
                <c:pt idx="747">
                  <c:v>6.3450666666666669</c:v>
                </c:pt>
                <c:pt idx="748">
                  <c:v>6.3535500000000003</c:v>
                </c:pt>
                <c:pt idx="749">
                  <c:v>6.3620333333333328</c:v>
                </c:pt>
                <c:pt idx="750">
                  <c:v>6.3705166666666662</c:v>
                </c:pt>
                <c:pt idx="751">
                  <c:v>6.3790000000000004</c:v>
                </c:pt>
                <c:pt idx="752">
                  <c:v>6.3874833333333338</c:v>
                </c:pt>
                <c:pt idx="753">
                  <c:v>6.3959666666666664</c:v>
                </c:pt>
                <c:pt idx="754">
                  <c:v>6.4044499999999998</c:v>
                </c:pt>
                <c:pt idx="755">
                  <c:v>6.4129333333333332</c:v>
                </c:pt>
                <c:pt idx="756">
                  <c:v>6.4214166666666674</c:v>
                </c:pt>
                <c:pt idx="757">
                  <c:v>6.4298999999999999</c:v>
                </c:pt>
                <c:pt idx="758">
                  <c:v>6.4383833333333333</c:v>
                </c:pt>
                <c:pt idx="759">
                  <c:v>6.4468666666666667</c:v>
                </c:pt>
                <c:pt idx="760">
                  <c:v>6.4553500000000001</c:v>
                </c:pt>
                <c:pt idx="761">
                  <c:v>6.4638333333333327</c:v>
                </c:pt>
                <c:pt idx="762">
                  <c:v>6.4723166666666669</c:v>
                </c:pt>
                <c:pt idx="763">
                  <c:v>6.4807833333333331</c:v>
                </c:pt>
                <c:pt idx="764">
                  <c:v>6.4892666666666665</c:v>
                </c:pt>
                <c:pt idx="765">
                  <c:v>6.4977499999999999</c:v>
                </c:pt>
                <c:pt idx="766">
                  <c:v>6.5062333333333333</c:v>
                </c:pt>
                <c:pt idx="767">
                  <c:v>6.5147166666666667</c:v>
                </c:pt>
                <c:pt idx="768">
                  <c:v>6.5232000000000001</c:v>
                </c:pt>
                <c:pt idx="769">
                  <c:v>6.5316833333333335</c:v>
                </c:pt>
                <c:pt idx="770">
                  <c:v>6.5401666666666669</c:v>
                </c:pt>
                <c:pt idx="771">
                  <c:v>6.5486499999999994</c:v>
                </c:pt>
                <c:pt idx="772">
                  <c:v>6.5571333333333337</c:v>
                </c:pt>
                <c:pt idx="773">
                  <c:v>6.5656166666666671</c:v>
                </c:pt>
                <c:pt idx="774">
                  <c:v>6.5741000000000005</c:v>
                </c:pt>
                <c:pt idx="775">
                  <c:v>6.582583333333333</c:v>
                </c:pt>
                <c:pt idx="776">
                  <c:v>6.5910666666666664</c:v>
                </c:pt>
                <c:pt idx="777">
                  <c:v>6.5995499999999998</c:v>
                </c:pt>
                <c:pt idx="778">
                  <c:v>6.6080333333333341</c:v>
                </c:pt>
                <c:pt idx="779">
                  <c:v>6.6165166666666666</c:v>
                </c:pt>
                <c:pt idx="780">
                  <c:v>6.625</c:v>
                </c:pt>
                <c:pt idx="781">
                  <c:v>6.6334833333333334</c:v>
                </c:pt>
                <c:pt idx="782">
                  <c:v>6.6419666666666659</c:v>
                </c:pt>
                <c:pt idx="783">
                  <c:v>6.6504500000000002</c:v>
                </c:pt>
                <c:pt idx="784">
                  <c:v>6.6589333333333336</c:v>
                </c:pt>
                <c:pt idx="785">
                  <c:v>6.667416666666667</c:v>
                </c:pt>
                <c:pt idx="786">
                  <c:v>6.6758999999999995</c:v>
                </c:pt>
                <c:pt idx="787">
                  <c:v>6.6843833333333329</c:v>
                </c:pt>
                <c:pt idx="788">
                  <c:v>6.6928666666666663</c:v>
                </c:pt>
                <c:pt idx="789">
                  <c:v>6.7013500000000006</c:v>
                </c:pt>
                <c:pt idx="790">
                  <c:v>6.7098333333333331</c:v>
                </c:pt>
                <c:pt idx="791">
                  <c:v>6.7183166666666665</c:v>
                </c:pt>
                <c:pt idx="792">
                  <c:v>6.7267999999999999</c:v>
                </c:pt>
                <c:pt idx="793">
                  <c:v>6.7352833333333333</c:v>
                </c:pt>
                <c:pt idx="794">
                  <c:v>6.7437666666666667</c:v>
                </c:pt>
                <c:pt idx="795">
                  <c:v>6.7522500000000001</c:v>
                </c:pt>
                <c:pt idx="796">
                  <c:v>6.7607333333333335</c:v>
                </c:pt>
                <c:pt idx="797">
                  <c:v>6.7692166666666669</c:v>
                </c:pt>
                <c:pt idx="798">
                  <c:v>6.7776833333333331</c:v>
                </c:pt>
                <c:pt idx="799">
                  <c:v>6.7861666666666673</c:v>
                </c:pt>
                <c:pt idx="800">
                  <c:v>6.7946499999999999</c:v>
                </c:pt>
                <c:pt idx="801">
                  <c:v>6.8031333333333333</c:v>
                </c:pt>
                <c:pt idx="802">
                  <c:v>6.8116166666666667</c:v>
                </c:pt>
                <c:pt idx="803">
                  <c:v>6.8201000000000001</c:v>
                </c:pt>
                <c:pt idx="804">
                  <c:v>6.8285833333333326</c:v>
                </c:pt>
                <c:pt idx="805">
                  <c:v>6.8370666666666668</c:v>
                </c:pt>
                <c:pt idx="806">
                  <c:v>6.8455500000000002</c:v>
                </c:pt>
                <c:pt idx="807">
                  <c:v>6.8540333333333336</c:v>
                </c:pt>
                <c:pt idx="808">
                  <c:v>6.8625166666666662</c:v>
                </c:pt>
                <c:pt idx="809">
                  <c:v>6.8709999999999996</c:v>
                </c:pt>
                <c:pt idx="810">
                  <c:v>6.8794833333333338</c:v>
                </c:pt>
                <c:pt idx="811">
                  <c:v>6.8879666666666672</c:v>
                </c:pt>
                <c:pt idx="812">
                  <c:v>6.8964499999999997</c:v>
                </c:pt>
                <c:pt idx="813">
                  <c:v>6.9049333333333331</c:v>
                </c:pt>
                <c:pt idx="814">
                  <c:v>6.9134166666666665</c:v>
                </c:pt>
                <c:pt idx="815">
                  <c:v>6.9218999999999999</c:v>
                </c:pt>
                <c:pt idx="816">
                  <c:v>6.9303833333333333</c:v>
                </c:pt>
                <c:pt idx="817">
                  <c:v>6.9388666666666667</c:v>
                </c:pt>
                <c:pt idx="818">
                  <c:v>6.9473500000000001</c:v>
                </c:pt>
                <c:pt idx="819">
                  <c:v>6.9558333333333335</c:v>
                </c:pt>
                <c:pt idx="820">
                  <c:v>6.964316666666666</c:v>
                </c:pt>
                <c:pt idx="821">
                  <c:v>6.9728000000000003</c:v>
                </c:pt>
                <c:pt idx="822">
                  <c:v>6.9812833333333337</c:v>
                </c:pt>
                <c:pt idx="823">
                  <c:v>6.9897666666666671</c:v>
                </c:pt>
                <c:pt idx="824">
                  <c:v>6.9982499999999996</c:v>
                </c:pt>
                <c:pt idx="825">
                  <c:v>7.006733333333333</c:v>
                </c:pt>
                <c:pt idx="826">
                  <c:v>7.0152166666666664</c:v>
                </c:pt>
                <c:pt idx="827">
                  <c:v>7.0237000000000007</c:v>
                </c:pt>
                <c:pt idx="828">
                  <c:v>7.0321833333333332</c:v>
                </c:pt>
                <c:pt idx="829">
                  <c:v>7.0406666666666666</c:v>
                </c:pt>
                <c:pt idx="830">
                  <c:v>7.04915</c:v>
                </c:pt>
                <c:pt idx="831">
                  <c:v>7.0576333333333334</c:v>
                </c:pt>
                <c:pt idx="832">
                  <c:v>7.0661166666666668</c:v>
                </c:pt>
                <c:pt idx="833">
                  <c:v>7.0746000000000002</c:v>
                </c:pt>
                <c:pt idx="834">
                  <c:v>7.0830666666666664</c:v>
                </c:pt>
                <c:pt idx="835">
                  <c:v>7.0915499999999998</c:v>
                </c:pt>
                <c:pt idx="836">
                  <c:v>7.1000333333333332</c:v>
                </c:pt>
                <c:pt idx="837">
                  <c:v>7.1085166666666675</c:v>
                </c:pt>
                <c:pt idx="838">
                  <c:v>7.117</c:v>
                </c:pt>
                <c:pt idx="839">
                  <c:v>7.1254833333333334</c:v>
                </c:pt>
                <c:pt idx="840">
                  <c:v>7.1339666666666668</c:v>
                </c:pt>
                <c:pt idx="841">
                  <c:v>7.1424500000000002</c:v>
                </c:pt>
                <c:pt idx="842">
                  <c:v>7.1509333333333327</c:v>
                </c:pt>
                <c:pt idx="843">
                  <c:v>7.159416666666667</c:v>
                </c:pt>
                <c:pt idx="844">
                  <c:v>7.1679000000000004</c:v>
                </c:pt>
                <c:pt idx="845">
                  <c:v>7.1763833333333338</c:v>
                </c:pt>
                <c:pt idx="846">
                  <c:v>7.1848666666666663</c:v>
                </c:pt>
                <c:pt idx="847">
                  <c:v>7.1933499999999997</c:v>
                </c:pt>
                <c:pt idx="848">
                  <c:v>7.201833333333334</c:v>
                </c:pt>
                <c:pt idx="849">
                  <c:v>7.2103166666666674</c:v>
                </c:pt>
                <c:pt idx="850">
                  <c:v>7.2187999999999999</c:v>
                </c:pt>
                <c:pt idx="851">
                  <c:v>7.2272833333333333</c:v>
                </c:pt>
                <c:pt idx="852">
                  <c:v>7.2357666666666667</c:v>
                </c:pt>
                <c:pt idx="853">
                  <c:v>7.2442499999999992</c:v>
                </c:pt>
                <c:pt idx="854">
                  <c:v>7.2527333333333335</c:v>
                </c:pt>
                <c:pt idx="855">
                  <c:v>7.2612166666666669</c:v>
                </c:pt>
                <c:pt idx="856">
                  <c:v>7.2697000000000003</c:v>
                </c:pt>
                <c:pt idx="857">
                  <c:v>7.2781833333333328</c:v>
                </c:pt>
                <c:pt idx="858">
                  <c:v>7.2866666666666662</c:v>
                </c:pt>
                <c:pt idx="859">
                  <c:v>7.2951500000000005</c:v>
                </c:pt>
                <c:pt idx="860">
                  <c:v>7.3036333333333339</c:v>
                </c:pt>
                <c:pt idx="861">
                  <c:v>7.3121166666666664</c:v>
                </c:pt>
                <c:pt idx="862">
                  <c:v>7.3205999999999998</c:v>
                </c:pt>
                <c:pt idx="863">
                  <c:v>7.3290833333333332</c:v>
                </c:pt>
                <c:pt idx="864">
                  <c:v>7.3375666666666666</c:v>
                </c:pt>
                <c:pt idx="865">
                  <c:v>7.34605</c:v>
                </c:pt>
                <c:pt idx="866">
                  <c:v>7.3545333333333334</c:v>
                </c:pt>
                <c:pt idx="867">
                  <c:v>7.3630166666666668</c:v>
                </c:pt>
                <c:pt idx="868">
                  <c:v>7.3715000000000002</c:v>
                </c:pt>
                <c:pt idx="869">
                  <c:v>7.3799833333333327</c:v>
                </c:pt>
                <c:pt idx="870">
                  <c:v>7.3884500000000006</c:v>
                </c:pt>
                <c:pt idx="871">
                  <c:v>7.3969333333333331</c:v>
                </c:pt>
                <c:pt idx="872">
                  <c:v>7.4054166666666665</c:v>
                </c:pt>
                <c:pt idx="873">
                  <c:v>7.4138999999999999</c:v>
                </c:pt>
                <c:pt idx="874">
                  <c:v>7.4223833333333333</c:v>
                </c:pt>
                <c:pt idx="875">
                  <c:v>7.4308666666666658</c:v>
                </c:pt>
                <c:pt idx="876">
                  <c:v>7.4393500000000001</c:v>
                </c:pt>
                <c:pt idx="877">
                  <c:v>7.4478333333333335</c:v>
                </c:pt>
                <c:pt idx="878">
                  <c:v>7.4563166666666669</c:v>
                </c:pt>
                <c:pt idx="879">
                  <c:v>7.4647999999999994</c:v>
                </c:pt>
                <c:pt idx="880">
                  <c:v>7.4732833333333328</c:v>
                </c:pt>
                <c:pt idx="881">
                  <c:v>7.4817666666666671</c:v>
                </c:pt>
                <c:pt idx="882">
                  <c:v>7.4902500000000005</c:v>
                </c:pt>
                <c:pt idx="883">
                  <c:v>7.498733333333333</c:v>
                </c:pt>
                <c:pt idx="884">
                  <c:v>7.5072166666666664</c:v>
                </c:pt>
                <c:pt idx="885">
                  <c:v>7.5156999999999998</c:v>
                </c:pt>
                <c:pt idx="886">
                  <c:v>7.5241833333333341</c:v>
                </c:pt>
                <c:pt idx="887">
                  <c:v>7.5326666666666666</c:v>
                </c:pt>
                <c:pt idx="888">
                  <c:v>7.54115</c:v>
                </c:pt>
                <c:pt idx="889">
                  <c:v>7.5496333333333334</c:v>
                </c:pt>
                <c:pt idx="890">
                  <c:v>7.5581166666666668</c:v>
                </c:pt>
                <c:pt idx="891">
                  <c:v>7.5665999999999993</c:v>
                </c:pt>
                <c:pt idx="892">
                  <c:v>7.5750833333333336</c:v>
                </c:pt>
                <c:pt idx="893">
                  <c:v>7.583566666666667</c:v>
                </c:pt>
                <c:pt idx="894">
                  <c:v>7.5920500000000004</c:v>
                </c:pt>
                <c:pt idx="895">
                  <c:v>7.6005333333333329</c:v>
                </c:pt>
                <c:pt idx="896">
                  <c:v>7.6090166666666663</c:v>
                </c:pt>
                <c:pt idx="897">
                  <c:v>7.6175000000000006</c:v>
                </c:pt>
                <c:pt idx="898">
                  <c:v>7.625983333333334</c:v>
                </c:pt>
                <c:pt idx="899">
                  <c:v>7.6344666666666665</c:v>
                </c:pt>
                <c:pt idx="900">
                  <c:v>7.6429499999999999</c:v>
                </c:pt>
                <c:pt idx="901">
                  <c:v>7.6514333333333333</c:v>
                </c:pt>
                <c:pt idx="902">
                  <c:v>7.6599166666666667</c:v>
                </c:pt>
                <c:pt idx="903">
                  <c:v>7.6684000000000001</c:v>
                </c:pt>
                <c:pt idx="904">
                  <c:v>7.6768833333333335</c:v>
                </c:pt>
                <c:pt idx="905">
                  <c:v>7.6853666666666669</c:v>
                </c:pt>
                <c:pt idx="906">
                  <c:v>7.6938333333333331</c:v>
                </c:pt>
                <c:pt idx="907">
                  <c:v>7.7023166666666665</c:v>
                </c:pt>
                <c:pt idx="908">
                  <c:v>7.7108000000000008</c:v>
                </c:pt>
                <c:pt idx="909">
                  <c:v>7.7192833333333333</c:v>
                </c:pt>
                <c:pt idx="910">
                  <c:v>7.7277666666666667</c:v>
                </c:pt>
                <c:pt idx="911">
                  <c:v>7.7362500000000001</c:v>
                </c:pt>
                <c:pt idx="912">
                  <c:v>7.7447333333333335</c:v>
                </c:pt>
                <c:pt idx="913">
                  <c:v>7.753216666666666</c:v>
                </c:pt>
                <c:pt idx="914">
                  <c:v>7.7617000000000003</c:v>
                </c:pt>
                <c:pt idx="915">
                  <c:v>7.7701833333333337</c:v>
                </c:pt>
                <c:pt idx="916">
                  <c:v>7.7786666666666671</c:v>
                </c:pt>
                <c:pt idx="917">
                  <c:v>7.7871499999999996</c:v>
                </c:pt>
                <c:pt idx="918">
                  <c:v>7.795633333333333</c:v>
                </c:pt>
                <c:pt idx="919">
                  <c:v>7.8041166666666673</c:v>
                </c:pt>
                <c:pt idx="920">
                  <c:v>7.8125999999999998</c:v>
                </c:pt>
                <c:pt idx="921">
                  <c:v>7.8210833333333332</c:v>
                </c:pt>
                <c:pt idx="922">
                  <c:v>7.8295666666666666</c:v>
                </c:pt>
                <c:pt idx="923">
                  <c:v>7.83805</c:v>
                </c:pt>
                <c:pt idx="924">
                  <c:v>7.8465333333333325</c:v>
                </c:pt>
                <c:pt idx="925">
                  <c:v>7.8550166666666668</c:v>
                </c:pt>
                <c:pt idx="926">
                  <c:v>7.8635000000000002</c:v>
                </c:pt>
                <c:pt idx="927">
                  <c:v>7.8719833333333336</c:v>
                </c:pt>
                <c:pt idx="928">
                  <c:v>7.8804666666666661</c:v>
                </c:pt>
                <c:pt idx="929">
                  <c:v>7.8889499999999995</c:v>
                </c:pt>
                <c:pt idx="930">
                  <c:v>7.8974333333333337</c:v>
                </c:pt>
                <c:pt idx="931">
                  <c:v>7.9059166666666671</c:v>
                </c:pt>
                <c:pt idx="932">
                  <c:v>7.9143999999999997</c:v>
                </c:pt>
                <c:pt idx="933">
                  <c:v>7.9228833333333331</c:v>
                </c:pt>
                <c:pt idx="934">
                  <c:v>7.9313666666666665</c:v>
                </c:pt>
                <c:pt idx="935">
                  <c:v>7.9398500000000007</c:v>
                </c:pt>
                <c:pt idx="936">
                  <c:v>7.9483333333333333</c:v>
                </c:pt>
                <c:pt idx="937">
                  <c:v>7.9568166666666666</c:v>
                </c:pt>
                <c:pt idx="938">
                  <c:v>7.9653</c:v>
                </c:pt>
                <c:pt idx="939">
                  <c:v>7.9737833333333334</c:v>
                </c:pt>
                <c:pt idx="940">
                  <c:v>7.982266666666666</c:v>
                </c:pt>
                <c:pt idx="941">
                  <c:v>7.9907500000000002</c:v>
                </c:pt>
                <c:pt idx="942">
                  <c:v>7.9992166666666664</c:v>
                </c:pt>
                <c:pt idx="943">
                  <c:v>8.0076999999999998</c:v>
                </c:pt>
                <c:pt idx="944">
                  <c:v>8.0161833333333341</c:v>
                </c:pt>
                <c:pt idx="945">
                  <c:v>8.0246666666666666</c:v>
                </c:pt>
                <c:pt idx="946">
                  <c:v>8.0331499999999991</c:v>
                </c:pt>
                <c:pt idx="947">
                  <c:v>8.0416333333333334</c:v>
                </c:pt>
                <c:pt idx="948">
                  <c:v>8.0501166666666659</c:v>
                </c:pt>
                <c:pt idx="949">
                  <c:v>8.0586000000000002</c:v>
                </c:pt>
                <c:pt idx="950">
                  <c:v>8.0670833333333327</c:v>
                </c:pt>
                <c:pt idx="951">
                  <c:v>8.075566666666667</c:v>
                </c:pt>
                <c:pt idx="952">
                  <c:v>8.0840499999999995</c:v>
                </c:pt>
                <c:pt idx="953">
                  <c:v>8.0925333333333338</c:v>
                </c:pt>
                <c:pt idx="954">
                  <c:v>8.1010166666666663</c:v>
                </c:pt>
                <c:pt idx="955">
                  <c:v>8.1095000000000006</c:v>
                </c:pt>
                <c:pt idx="956">
                  <c:v>8.1179833333333331</c:v>
                </c:pt>
                <c:pt idx="957">
                  <c:v>8.1264666666666674</c:v>
                </c:pt>
                <c:pt idx="958">
                  <c:v>8.1349499999999999</c:v>
                </c:pt>
                <c:pt idx="959">
                  <c:v>8.1434333333333324</c:v>
                </c:pt>
                <c:pt idx="960">
                  <c:v>8.1519166666666667</c:v>
                </c:pt>
                <c:pt idx="961">
                  <c:v>8.160400000000001</c:v>
                </c:pt>
                <c:pt idx="962">
                  <c:v>8.1688833333333335</c:v>
                </c:pt>
                <c:pt idx="963">
                  <c:v>8.177366666666666</c:v>
                </c:pt>
                <c:pt idx="964">
                  <c:v>8.1858500000000003</c:v>
                </c:pt>
                <c:pt idx="965">
                  <c:v>8.1943333333333346</c:v>
                </c:pt>
                <c:pt idx="966">
                  <c:v>8.2028166666666671</c:v>
                </c:pt>
                <c:pt idx="967">
                  <c:v>8.2112999999999996</c:v>
                </c:pt>
                <c:pt idx="968">
                  <c:v>8.2197833333333339</c:v>
                </c:pt>
                <c:pt idx="969">
                  <c:v>8.2282666666666664</c:v>
                </c:pt>
                <c:pt idx="970">
                  <c:v>8.2367499999999989</c:v>
                </c:pt>
                <c:pt idx="971">
                  <c:v>8.2452333333333332</c:v>
                </c:pt>
                <c:pt idx="972">
                  <c:v>8.2537166666666675</c:v>
                </c:pt>
                <c:pt idx="973">
                  <c:v>8.2622</c:v>
                </c:pt>
                <c:pt idx="974">
                  <c:v>8.2706833333333325</c:v>
                </c:pt>
                <c:pt idx="975">
                  <c:v>8.2791666666666668</c:v>
                </c:pt>
                <c:pt idx="976">
                  <c:v>8.2876500000000011</c:v>
                </c:pt>
                <c:pt idx="977">
                  <c:v>8.2961333333333336</c:v>
                </c:pt>
                <c:pt idx="978">
                  <c:v>8.3046000000000006</c:v>
                </c:pt>
                <c:pt idx="979">
                  <c:v>8.3130833333333332</c:v>
                </c:pt>
                <c:pt idx="980">
                  <c:v>8.3215666666666657</c:v>
                </c:pt>
                <c:pt idx="981">
                  <c:v>8.33005</c:v>
                </c:pt>
                <c:pt idx="982">
                  <c:v>8.3385333333333342</c:v>
                </c:pt>
                <c:pt idx="983">
                  <c:v>8.3470166666666668</c:v>
                </c:pt>
                <c:pt idx="984">
                  <c:v>8.3554999999999993</c:v>
                </c:pt>
                <c:pt idx="985">
                  <c:v>8.3639833333333335</c:v>
                </c:pt>
                <c:pt idx="986">
                  <c:v>8.3724666666666661</c:v>
                </c:pt>
                <c:pt idx="987">
                  <c:v>8.3809500000000003</c:v>
                </c:pt>
                <c:pt idx="988">
                  <c:v>8.3894333333333329</c:v>
                </c:pt>
                <c:pt idx="989">
                  <c:v>8.3979166666666671</c:v>
                </c:pt>
                <c:pt idx="990">
                  <c:v>8.4063999999999997</c:v>
                </c:pt>
                <c:pt idx="991">
                  <c:v>8.4148833333333322</c:v>
                </c:pt>
                <c:pt idx="992">
                  <c:v>8.4233666666666664</c:v>
                </c:pt>
                <c:pt idx="993">
                  <c:v>8.4318500000000007</c:v>
                </c:pt>
                <c:pt idx="994">
                  <c:v>8.4403333333333332</c:v>
                </c:pt>
                <c:pt idx="995">
                  <c:v>8.4488166666666658</c:v>
                </c:pt>
                <c:pt idx="996">
                  <c:v>8.4573</c:v>
                </c:pt>
                <c:pt idx="997">
                  <c:v>8.4657833333333325</c:v>
                </c:pt>
                <c:pt idx="998">
                  <c:v>8.4742666666666668</c:v>
                </c:pt>
                <c:pt idx="999">
                  <c:v>8.4827499999999993</c:v>
                </c:pt>
                <c:pt idx="1000">
                  <c:v>8.4912333333333336</c:v>
                </c:pt>
                <c:pt idx="1001">
                  <c:v>8.4997166666666661</c:v>
                </c:pt>
                <c:pt idx="1002">
                  <c:v>8.5082000000000004</c:v>
                </c:pt>
                <c:pt idx="1003">
                  <c:v>8.5166833333333329</c:v>
                </c:pt>
                <c:pt idx="1004">
                  <c:v>8.5251666666666672</c:v>
                </c:pt>
                <c:pt idx="1005">
                  <c:v>8.5336499999999997</c:v>
                </c:pt>
                <c:pt idx="1006">
                  <c:v>8.542133333333334</c:v>
                </c:pt>
                <c:pt idx="1007">
                  <c:v>8.5506166666666665</c:v>
                </c:pt>
                <c:pt idx="1008">
                  <c:v>8.5591000000000008</c:v>
                </c:pt>
                <c:pt idx="1009">
                  <c:v>8.5675833333333333</c:v>
                </c:pt>
                <c:pt idx="1010">
                  <c:v>8.5760666666666658</c:v>
                </c:pt>
                <c:pt idx="1011">
                  <c:v>8.5845500000000001</c:v>
                </c:pt>
                <c:pt idx="1012">
                  <c:v>8.5930333333333326</c:v>
                </c:pt>
                <c:pt idx="1013">
                  <c:v>8.6015166666666669</c:v>
                </c:pt>
                <c:pt idx="1014">
                  <c:v>8.609983333333334</c:v>
                </c:pt>
                <c:pt idx="1015">
                  <c:v>8.6184666666666665</c:v>
                </c:pt>
                <c:pt idx="1016">
                  <c:v>8.626949999999999</c:v>
                </c:pt>
                <c:pt idx="1017">
                  <c:v>8.6354333333333333</c:v>
                </c:pt>
                <c:pt idx="1018">
                  <c:v>8.6439166666666658</c:v>
                </c:pt>
                <c:pt idx="1019">
                  <c:v>8.6524000000000001</c:v>
                </c:pt>
                <c:pt idx="1020">
                  <c:v>8.6608833333333344</c:v>
                </c:pt>
                <c:pt idx="1021">
                  <c:v>8.6693666666666669</c:v>
                </c:pt>
                <c:pt idx="1022">
                  <c:v>8.6778500000000012</c:v>
                </c:pt>
                <c:pt idx="1023">
                  <c:v>8.6863333333333319</c:v>
                </c:pt>
                <c:pt idx="1024">
                  <c:v>8.6948166666666662</c:v>
                </c:pt>
                <c:pt idx="1025">
                  <c:v>8.7033000000000005</c:v>
                </c:pt>
                <c:pt idx="1026">
                  <c:v>8.711783333333333</c:v>
                </c:pt>
                <c:pt idx="1027">
                  <c:v>8.7202666666666673</c:v>
                </c:pt>
                <c:pt idx="1028">
                  <c:v>8.7287499999999998</c:v>
                </c:pt>
                <c:pt idx="1029">
                  <c:v>8.7372333333333341</c:v>
                </c:pt>
                <c:pt idx="1030">
                  <c:v>8.7457166666666684</c:v>
                </c:pt>
                <c:pt idx="1031">
                  <c:v>8.7541999999999991</c:v>
                </c:pt>
                <c:pt idx="1032">
                  <c:v>8.7626833333333334</c:v>
                </c:pt>
                <c:pt idx="1033">
                  <c:v>8.7711666666666659</c:v>
                </c:pt>
                <c:pt idx="1034">
                  <c:v>8.7796500000000002</c:v>
                </c:pt>
                <c:pt idx="1035">
                  <c:v>8.7881333333333327</c:v>
                </c:pt>
                <c:pt idx="1036">
                  <c:v>8.796616666666667</c:v>
                </c:pt>
                <c:pt idx="1037">
                  <c:v>8.8051000000000013</c:v>
                </c:pt>
                <c:pt idx="1038">
                  <c:v>8.8135833333333338</c:v>
                </c:pt>
                <c:pt idx="1039">
                  <c:v>8.8220666666666663</c:v>
                </c:pt>
                <c:pt idx="1040">
                  <c:v>8.8305499999999988</c:v>
                </c:pt>
                <c:pt idx="1041">
                  <c:v>8.8390333333333331</c:v>
                </c:pt>
                <c:pt idx="1042">
                  <c:v>8.8475166666666674</c:v>
                </c:pt>
                <c:pt idx="1043">
                  <c:v>8.8559999999999999</c:v>
                </c:pt>
                <c:pt idx="1044">
                  <c:v>8.8644833333333342</c:v>
                </c:pt>
                <c:pt idx="1045">
                  <c:v>8.8729666666666667</c:v>
                </c:pt>
                <c:pt idx="1046">
                  <c:v>8.8814499999999992</c:v>
                </c:pt>
                <c:pt idx="1047">
                  <c:v>8.8899333333333335</c:v>
                </c:pt>
                <c:pt idx="1048">
                  <c:v>8.898416666666666</c:v>
                </c:pt>
                <c:pt idx="1049">
                  <c:v>8.9069000000000003</c:v>
                </c:pt>
                <c:pt idx="1050">
                  <c:v>8.9153666666666673</c:v>
                </c:pt>
                <c:pt idx="1051">
                  <c:v>8.9238499999999998</c:v>
                </c:pt>
                <c:pt idx="1052">
                  <c:v>8.9323333333333341</c:v>
                </c:pt>
                <c:pt idx="1053">
                  <c:v>8.9408166666666666</c:v>
                </c:pt>
                <c:pt idx="1054">
                  <c:v>8.9492999999999991</c:v>
                </c:pt>
                <c:pt idx="1055">
                  <c:v>8.9577833333333334</c:v>
                </c:pt>
                <c:pt idx="1056">
                  <c:v>8.9662666666666659</c:v>
                </c:pt>
                <c:pt idx="1057">
                  <c:v>8.9747500000000002</c:v>
                </c:pt>
                <c:pt idx="1058">
                  <c:v>8.9832333333333345</c:v>
                </c:pt>
                <c:pt idx="1059">
                  <c:v>8.991716666666667</c:v>
                </c:pt>
                <c:pt idx="1060">
                  <c:v>9.0001999999999995</c:v>
                </c:pt>
                <c:pt idx="1061">
                  <c:v>9.008683333333332</c:v>
                </c:pt>
                <c:pt idx="1062">
                  <c:v>9.0171666666666663</c:v>
                </c:pt>
                <c:pt idx="1063">
                  <c:v>9.0256500000000006</c:v>
                </c:pt>
                <c:pt idx="1064">
                  <c:v>9.0341333333333331</c:v>
                </c:pt>
                <c:pt idx="1065">
                  <c:v>9.0426166666666674</c:v>
                </c:pt>
                <c:pt idx="1066">
                  <c:v>9.0510999999999999</c:v>
                </c:pt>
                <c:pt idx="1067">
                  <c:v>9.0595833333333342</c:v>
                </c:pt>
                <c:pt idx="1068">
                  <c:v>9.0680666666666649</c:v>
                </c:pt>
                <c:pt idx="1069">
                  <c:v>9.0765499999999992</c:v>
                </c:pt>
                <c:pt idx="1070">
                  <c:v>9.0850333333333335</c:v>
                </c:pt>
                <c:pt idx="1071">
                  <c:v>9.093516666666666</c:v>
                </c:pt>
                <c:pt idx="1072">
                  <c:v>9.1020000000000003</c:v>
                </c:pt>
                <c:pt idx="1073">
                  <c:v>9.1104833333333328</c:v>
                </c:pt>
                <c:pt idx="1074">
                  <c:v>9.1189666666666671</c:v>
                </c:pt>
                <c:pt idx="1075">
                  <c:v>9.1274500000000014</c:v>
                </c:pt>
                <c:pt idx="1076">
                  <c:v>9.1359333333333321</c:v>
                </c:pt>
                <c:pt idx="1077">
                  <c:v>9.1444166666666664</c:v>
                </c:pt>
                <c:pt idx="1078">
                  <c:v>9.1528999999999989</c:v>
                </c:pt>
                <c:pt idx="1079">
                  <c:v>9.1613833333333332</c:v>
                </c:pt>
                <c:pt idx="1080">
                  <c:v>9.1698666666666675</c:v>
                </c:pt>
                <c:pt idx="1081">
                  <c:v>9.17835</c:v>
                </c:pt>
                <c:pt idx="1082">
                  <c:v>9.1868333333333343</c:v>
                </c:pt>
                <c:pt idx="1083">
                  <c:v>9.1953166666666668</c:v>
                </c:pt>
                <c:pt idx="1084">
                  <c:v>9.2037999999999993</c:v>
                </c:pt>
                <c:pt idx="1085">
                  <c:v>9.2122833333333336</c:v>
                </c:pt>
                <c:pt idx="1086">
                  <c:v>9.2207500000000007</c:v>
                </c:pt>
                <c:pt idx="1087">
                  <c:v>9.2292333333333332</c:v>
                </c:pt>
                <c:pt idx="1088">
                  <c:v>9.2377166666666675</c:v>
                </c:pt>
                <c:pt idx="1089">
                  <c:v>9.2462</c:v>
                </c:pt>
                <c:pt idx="1090">
                  <c:v>9.2546833333333325</c:v>
                </c:pt>
                <c:pt idx="1091">
                  <c:v>9.2631666666666668</c:v>
                </c:pt>
                <c:pt idx="1092">
                  <c:v>9.2716499999999993</c:v>
                </c:pt>
                <c:pt idx="1093">
                  <c:v>9.2801333333333336</c:v>
                </c:pt>
                <c:pt idx="1094">
                  <c:v>9.2886166666666661</c:v>
                </c:pt>
                <c:pt idx="1095">
                  <c:v>9.2971000000000004</c:v>
                </c:pt>
                <c:pt idx="1096">
                  <c:v>9.3055833333333347</c:v>
                </c:pt>
                <c:pt idx="1097">
                  <c:v>9.3140666666666672</c:v>
                </c:pt>
                <c:pt idx="1098">
                  <c:v>9.3225499999999997</c:v>
                </c:pt>
                <c:pt idx="1099">
                  <c:v>9.3310333333333322</c:v>
                </c:pt>
                <c:pt idx="1100">
                  <c:v>9.3395166666666665</c:v>
                </c:pt>
                <c:pt idx="1101">
                  <c:v>9.3480000000000008</c:v>
                </c:pt>
                <c:pt idx="1102">
                  <c:v>9.3564833333333333</c:v>
                </c:pt>
                <c:pt idx="1103">
                  <c:v>9.3649666666666675</c:v>
                </c:pt>
                <c:pt idx="1104">
                  <c:v>9.3734500000000001</c:v>
                </c:pt>
                <c:pt idx="1105">
                  <c:v>9.3819333333333343</c:v>
                </c:pt>
                <c:pt idx="1106">
                  <c:v>9.3904166666666651</c:v>
                </c:pt>
                <c:pt idx="1107">
                  <c:v>9.3988999999999994</c:v>
                </c:pt>
                <c:pt idx="1108">
                  <c:v>9.4073833333333337</c:v>
                </c:pt>
                <c:pt idx="1109">
                  <c:v>9.4158666666666662</c:v>
                </c:pt>
                <c:pt idx="1110">
                  <c:v>9.4243500000000004</c:v>
                </c:pt>
                <c:pt idx="1111">
                  <c:v>9.432833333333333</c:v>
                </c:pt>
                <c:pt idx="1112">
                  <c:v>9.4413166666666672</c:v>
                </c:pt>
                <c:pt idx="1113">
                  <c:v>9.4498000000000015</c:v>
                </c:pt>
                <c:pt idx="1114">
                  <c:v>9.4582833333333323</c:v>
                </c:pt>
                <c:pt idx="1115">
                  <c:v>9.4667666666666666</c:v>
                </c:pt>
                <c:pt idx="1116">
                  <c:v>9.4752499999999991</c:v>
                </c:pt>
                <c:pt idx="1117">
                  <c:v>9.4837333333333333</c:v>
                </c:pt>
                <c:pt idx="1118">
                  <c:v>9.4922166666666676</c:v>
                </c:pt>
                <c:pt idx="1119">
                  <c:v>9.5007000000000001</c:v>
                </c:pt>
                <c:pt idx="1120">
                  <c:v>9.5091833333333344</c:v>
                </c:pt>
                <c:pt idx="1121">
                  <c:v>9.5176666666666652</c:v>
                </c:pt>
                <c:pt idx="1122">
                  <c:v>9.5261333333333322</c:v>
                </c:pt>
                <c:pt idx="1123">
                  <c:v>9.5346166666666665</c:v>
                </c:pt>
                <c:pt idx="1124">
                  <c:v>9.5431000000000008</c:v>
                </c:pt>
                <c:pt idx="1125">
                  <c:v>9.5515833333333333</c:v>
                </c:pt>
                <c:pt idx="1126">
                  <c:v>9.5600666666666676</c:v>
                </c:pt>
                <c:pt idx="1127">
                  <c:v>9.5685500000000001</c:v>
                </c:pt>
                <c:pt idx="1128">
                  <c:v>9.5770333333333326</c:v>
                </c:pt>
                <c:pt idx="1129">
                  <c:v>9.5855166666666669</c:v>
                </c:pt>
                <c:pt idx="1130">
                  <c:v>9.5939999999999994</c:v>
                </c:pt>
                <c:pt idx="1131">
                  <c:v>9.6024833333333337</c:v>
                </c:pt>
                <c:pt idx="1132">
                  <c:v>9.6109666666666662</c:v>
                </c:pt>
                <c:pt idx="1133">
                  <c:v>9.6194500000000005</c:v>
                </c:pt>
                <c:pt idx="1134">
                  <c:v>9.6279333333333348</c:v>
                </c:pt>
                <c:pt idx="1135">
                  <c:v>9.6364166666666655</c:v>
                </c:pt>
                <c:pt idx="1136">
                  <c:v>9.6448999999999998</c:v>
                </c:pt>
                <c:pt idx="1137">
                  <c:v>9.6533833333333323</c:v>
                </c:pt>
                <c:pt idx="1138">
                  <c:v>9.6618666666666666</c:v>
                </c:pt>
                <c:pt idx="1139">
                  <c:v>9.6703500000000009</c:v>
                </c:pt>
                <c:pt idx="1140">
                  <c:v>9.6788333333333334</c:v>
                </c:pt>
                <c:pt idx="1141">
                  <c:v>9.6873166666666677</c:v>
                </c:pt>
                <c:pt idx="1142">
                  <c:v>9.6958000000000002</c:v>
                </c:pt>
                <c:pt idx="1143">
                  <c:v>9.7042833333333327</c:v>
                </c:pt>
                <c:pt idx="1144">
                  <c:v>9.7127666666666652</c:v>
                </c:pt>
                <c:pt idx="1145">
                  <c:v>9.7212499999999995</c:v>
                </c:pt>
                <c:pt idx="1146">
                  <c:v>9.7297333333333338</c:v>
                </c:pt>
                <c:pt idx="1147">
                  <c:v>9.7382166666666663</c:v>
                </c:pt>
                <c:pt idx="1148">
                  <c:v>9.7467000000000006</c:v>
                </c:pt>
                <c:pt idx="1149">
                  <c:v>9.7551833333333331</c:v>
                </c:pt>
                <c:pt idx="1150">
                  <c:v>9.7636666666666674</c:v>
                </c:pt>
                <c:pt idx="1151">
                  <c:v>9.7721499999999999</c:v>
                </c:pt>
                <c:pt idx="1152">
                  <c:v>9.7806333333333324</c:v>
                </c:pt>
                <c:pt idx="1153">
                  <c:v>9.7891166666666667</c:v>
                </c:pt>
                <c:pt idx="1154">
                  <c:v>9.7975999999999992</c:v>
                </c:pt>
                <c:pt idx="1155">
                  <c:v>9.8060833333333335</c:v>
                </c:pt>
                <c:pt idx="1156">
                  <c:v>9.8145666666666678</c:v>
                </c:pt>
                <c:pt idx="1157">
                  <c:v>9.8230500000000003</c:v>
                </c:pt>
                <c:pt idx="1158">
                  <c:v>9.8315166666666656</c:v>
                </c:pt>
                <c:pt idx="1159">
                  <c:v>9.84</c:v>
                </c:pt>
                <c:pt idx="1160">
                  <c:v>9.8484833333333324</c:v>
                </c:pt>
                <c:pt idx="1161">
                  <c:v>9.8569666666666667</c:v>
                </c:pt>
                <c:pt idx="1162">
                  <c:v>9.8654500000000009</c:v>
                </c:pt>
                <c:pt idx="1163">
                  <c:v>9.8739333333333335</c:v>
                </c:pt>
                <c:pt idx="1164">
                  <c:v>9.8824166666666677</c:v>
                </c:pt>
                <c:pt idx="1165">
                  <c:v>9.8908999999999985</c:v>
                </c:pt>
                <c:pt idx="1166">
                  <c:v>9.8993833333333328</c:v>
                </c:pt>
                <c:pt idx="1167">
                  <c:v>9.907866666666667</c:v>
                </c:pt>
                <c:pt idx="1168">
                  <c:v>9.9163499999999996</c:v>
                </c:pt>
                <c:pt idx="1169">
                  <c:v>9.9248333333333338</c:v>
                </c:pt>
                <c:pt idx="1170">
                  <c:v>9.9333166666666664</c:v>
                </c:pt>
                <c:pt idx="1171">
                  <c:v>9.9418000000000006</c:v>
                </c:pt>
                <c:pt idx="1172">
                  <c:v>9.9502833333333349</c:v>
                </c:pt>
                <c:pt idx="1173">
                  <c:v>9.9587666666666657</c:v>
                </c:pt>
                <c:pt idx="1174">
                  <c:v>9.9672499999999999</c:v>
                </c:pt>
                <c:pt idx="1175">
                  <c:v>9.9757333333333325</c:v>
                </c:pt>
                <c:pt idx="1176">
                  <c:v>9.9842166666666667</c:v>
                </c:pt>
                <c:pt idx="1177">
                  <c:v>9.992700000000001</c:v>
                </c:pt>
                <c:pt idx="1178">
                  <c:v>10.001183333333334</c:v>
                </c:pt>
                <c:pt idx="1179">
                  <c:v>10.009666666666668</c:v>
                </c:pt>
                <c:pt idx="1180">
                  <c:v>10.01815</c:v>
                </c:pt>
                <c:pt idx="1181">
                  <c:v>10.026633333333333</c:v>
                </c:pt>
                <c:pt idx="1182">
                  <c:v>10.035116666666665</c:v>
                </c:pt>
                <c:pt idx="1183">
                  <c:v>10.0436</c:v>
                </c:pt>
                <c:pt idx="1184">
                  <c:v>10.052083333333334</c:v>
                </c:pt>
                <c:pt idx="1185">
                  <c:v>10.060566666666666</c:v>
                </c:pt>
                <c:pt idx="1186">
                  <c:v>10.069050000000001</c:v>
                </c:pt>
                <c:pt idx="1187">
                  <c:v>10.077533333333333</c:v>
                </c:pt>
                <c:pt idx="1188">
                  <c:v>10.086016666666666</c:v>
                </c:pt>
                <c:pt idx="1189">
                  <c:v>10.0945</c:v>
                </c:pt>
                <c:pt idx="1190">
                  <c:v>10.102983333333333</c:v>
                </c:pt>
                <c:pt idx="1191">
                  <c:v>10.111466666666667</c:v>
                </c:pt>
                <c:pt idx="1192">
                  <c:v>10.119949999999999</c:v>
                </c:pt>
                <c:pt idx="1193">
                  <c:v>10.128433333333334</c:v>
                </c:pt>
                <c:pt idx="1194">
                  <c:v>10.136900000000001</c:v>
                </c:pt>
                <c:pt idx="1195">
                  <c:v>10.145383333333333</c:v>
                </c:pt>
                <c:pt idx="1196">
                  <c:v>10.153866666666666</c:v>
                </c:pt>
                <c:pt idx="1197">
                  <c:v>10.16235</c:v>
                </c:pt>
                <c:pt idx="1198">
                  <c:v>10.170833333333333</c:v>
                </c:pt>
                <c:pt idx="1199">
                  <c:v>10.179316666666667</c:v>
                </c:pt>
                <c:pt idx="1200">
                  <c:v>10.187800000000001</c:v>
                </c:pt>
                <c:pt idx="1201">
                  <c:v>10.196283333333334</c:v>
                </c:pt>
                <c:pt idx="1202">
                  <c:v>10.204766666666666</c:v>
                </c:pt>
                <c:pt idx="1203">
                  <c:v>10.213249999999999</c:v>
                </c:pt>
                <c:pt idx="1204">
                  <c:v>10.221733333333333</c:v>
                </c:pt>
                <c:pt idx="1205">
                  <c:v>10.230216666666667</c:v>
                </c:pt>
                <c:pt idx="1206">
                  <c:v>10.2387</c:v>
                </c:pt>
                <c:pt idx="1207">
                  <c:v>10.247183333333334</c:v>
                </c:pt>
                <c:pt idx="1208">
                  <c:v>10.255666666666666</c:v>
                </c:pt>
                <c:pt idx="1209">
                  <c:v>10.264150000000001</c:v>
                </c:pt>
                <c:pt idx="1210">
                  <c:v>10.272633333333333</c:v>
                </c:pt>
                <c:pt idx="1211">
                  <c:v>10.281116666666666</c:v>
                </c:pt>
                <c:pt idx="1212">
                  <c:v>10.2896</c:v>
                </c:pt>
                <c:pt idx="1213">
                  <c:v>10.298083333333333</c:v>
                </c:pt>
                <c:pt idx="1214">
                  <c:v>10.306566666666667</c:v>
                </c:pt>
                <c:pt idx="1215">
                  <c:v>10.315050000000001</c:v>
                </c:pt>
                <c:pt idx="1216">
                  <c:v>10.323533333333334</c:v>
                </c:pt>
                <c:pt idx="1217">
                  <c:v>10.332016666666668</c:v>
                </c:pt>
                <c:pt idx="1218">
                  <c:v>10.340499999999999</c:v>
                </c:pt>
                <c:pt idx="1219">
                  <c:v>10.348983333333333</c:v>
                </c:pt>
                <c:pt idx="1220">
                  <c:v>10.357466666666665</c:v>
                </c:pt>
                <c:pt idx="1221">
                  <c:v>10.36595</c:v>
                </c:pt>
                <c:pt idx="1222">
                  <c:v>10.374433333333334</c:v>
                </c:pt>
                <c:pt idx="1223">
                  <c:v>10.382916666666667</c:v>
                </c:pt>
                <c:pt idx="1224">
                  <c:v>10.391400000000001</c:v>
                </c:pt>
                <c:pt idx="1225">
                  <c:v>10.399883333333333</c:v>
                </c:pt>
                <c:pt idx="1226">
                  <c:v>10.408366666666666</c:v>
                </c:pt>
                <c:pt idx="1227">
                  <c:v>10.41685</c:v>
                </c:pt>
                <c:pt idx="1228">
                  <c:v>10.425333333333333</c:v>
                </c:pt>
                <c:pt idx="1229">
                  <c:v>10.433816666666667</c:v>
                </c:pt>
                <c:pt idx="1230">
                  <c:v>10.442283333333334</c:v>
                </c:pt>
                <c:pt idx="1231">
                  <c:v>10.450766666666668</c:v>
                </c:pt>
                <c:pt idx="1232">
                  <c:v>10.459249999999999</c:v>
                </c:pt>
                <c:pt idx="1233">
                  <c:v>10.467733333333333</c:v>
                </c:pt>
                <c:pt idx="1234">
                  <c:v>10.476216666666666</c:v>
                </c:pt>
                <c:pt idx="1235">
                  <c:v>10.4847</c:v>
                </c:pt>
                <c:pt idx="1236">
                  <c:v>10.493183333333333</c:v>
                </c:pt>
                <c:pt idx="1237">
                  <c:v>10.501666666666667</c:v>
                </c:pt>
                <c:pt idx="1238">
                  <c:v>10.510150000000001</c:v>
                </c:pt>
                <c:pt idx="1239">
                  <c:v>10.518633333333334</c:v>
                </c:pt>
                <c:pt idx="1240">
                  <c:v>10.527116666666666</c:v>
                </c:pt>
                <c:pt idx="1241">
                  <c:v>10.535599999999999</c:v>
                </c:pt>
                <c:pt idx="1242">
                  <c:v>10.544083333333333</c:v>
                </c:pt>
                <c:pt idx="1243">
                  <c:v>10.552566666666667</c:v>
                </c:pt>
                <c:pt idx="1244">
                  <c:v>10.56105</c:v>
                </c:pt>
                <c:pt idx="1245">
                  <c:v>10.569533333333334</c:v>
                </c:pt>
                <c:pt idx="1246">
                  <c:v>10.578016666666667</c:v>
                </c:pt>
                <c:pt idx="1247">
                  <c:v>10.586500000000001</c:v>
                </c:pt>
                <c:pt idx="1248">
                  <c:v>10.594983333333333</c:v>
                </c:pt>
                <c:pt idx="1249">
                  <c:v>10.603466666666666</c:v>
                </c:pt>
                <c:pt idx="1250">
                  <c:v>10.61195</c:v>
                </c:pt>
                <c:pt idx="1251">
                  <c:v>10.620433333333333</c:v>
                </c:pt>
                <c:pt idx="1252">
                  <c:v>10.628916666666667</c:v>
                </c:pt>
                <c:pt idx="1253">
                  <c:v>10.637400000000001</c:v>
                </c:pt>
                <c:pt idx="1254">
                  <c:v>10.645883333333334</c:v>
                </c:pt>
                <c:pt idx="1255">
                  <c:v>10.654366666666666</c:v>
                </c:pt>
                <c:pt idx="1256">
                  <c:v>10.662849999999999</c:v>
                </c:pt>
                <c:pt idx="1257">
                  <c:v>10.671333333333333</c:v>
                </c:pt>
                <c:pt idx="1258">
                  <c:v>10.679816666666666</c:v>
                </c:pt>
                <c:pt idx="1259">
                  <c:v>10.6883</c:v>
                </c:pt>
                <c:pt idx="1260">
                  <c:v>10.696783333333334</c:v>
                </c:pt>
                <c:pt idx="1261">
                  <c:v>10.705266666666667</c:v>
                </c:pt>
                <c:pt idx="1262">
                  <c:v>10.713750000000001</c:v>
                </c:pt>
                <c:pt idx="1263">
                  <c:v>10.722233333333332</c:v>
                </c:pt>
                <c:pt idx="1264">
                  <c:v>10.730716666666666</c:v>
                </c:pt>
                <c:pt idx="1265">
                  <c:v>10.7392</c:v>
                </c:pt>
                <c:pt idx="1266">
                  <c:v>10.747666666666667</c:v>
                </c:pt>
                <c:pt idx="1267">
                  <c:v>10.75615</c:v>
                </c:pt>
                <c:pt idx="1268">
                  <c:v>10.764633333333334</c:v>
                </c:pt>
                <c:pt idx="1269">
                  <c:v>10.773116666666665</c:v>
                </c:pt>
                <c:pt idx="1270">
                  <c:v>10.781599999999999</c:v>
                </c:pt>
                <c:pt idx="1271">
                  <c:v>10.790083333333333</c:v>
                </c:pt>
                <c:pt idx="1272">
                  <c:v>10.798566666666666</c:v>
                </c:pt>
                <c:pt idx="1273">
                  <c:v>10.80705</c:v>
                </c:pt>
                <c:pt idx="1274">
                  <c:v>10.815533333333333</c:v>
                </c:pt>
                <c:pt idx="1275">
                  <c:v>10.824016666666667</c:v>
                </c:pt>
                <c:pt idx="1276">
                  <c:v>10.832500000000001</c:v>
                </c:pt>
                <c:pt idx="1277">
                  <c:v>10.840983333333332</c:v>
                </c:pt>
                <c:pt idx="1278">
                  <c:v>10.849466666666666</c:v>
                </c:pt>
                <c:pt idx="1279">
                  <c:v>10.857949999999999</c:v>
                </c:pt>
                <c:pt idx="1280">
                  <c:v>10.866433333333333</c:v>
                </c:pt>
                <c:pt idx="1281">
                  <c:v>10.874916666666667</c:v>
                </c:pt>
                <c:pt idx="1282">
                  <c:v>10.8834</c:v>
                </c:pt>
                <c:pt idx="1283">
                  <c:v>10.891883333333334</c:v>
                </c:pt>
                <c:pt idx="1284">
                  <c:v>10.900366666666667</c:v>
                </c:pt>
                <c:pt idx="1285">
                  <c:v>10.908849999999999</c:v>
                </c:pt>
                <c:pt idx="1286">
                  <c:v>10.917333333333334</c:v>
                </c:pt>
                <c:pt idx="1287">
                  <c:v>10.925816666666666</c:v>
                </c:pt>
                <c:pt idx="1288">
                  <c:v>10.9343</c:v>
                </c:pt>
                <c:pt idx="1289">
                  <c:v>10.942783333333333</c:v>
                </c:pt>
                <c:pt idx="1290">
                  <c:v>10.951266666666667</c:v>
                </c:pt>
                <c:pt idx="1291">
                  <c:v>10.959750000000001</c:v>
                </c:pt>
                <c:pt idx="1292">
                  <c:v>10.968233333333334</c:v>
                </c:pt>
                <c:pt idx="1293">
                  <c:v>10.976716666666666</c:v>
                </c:pt>
                <c:pt idx="1294">
                  <c:v>10.985199999999999</c:v>
                </c:pt>
                <c:pt idx="1295">
                  <c:v>10.993683333333333</c:v>
                </c:pt>
                <c:pt idx="1296">
                  <c:v>11.002166666666666</c:v>
                </c:pt>
                <c:pt idx="1297">
                  <c:v>11.01065</c:v>
                </c:pt>
                <c:pt idx="1298">
                  <c:v>11.019133333333334</c:v>
                </c:pt>
                <c:pt idx="1299">
                  <c:v>11.027616666666667</c:v>
                </c:pt>
                <c:pt idx="1300">
                  <c:v>11.036100000000001</c:v>
                </c:pt>
                <c:pt idx="1301">
                  <c:v>11.044566666666666</c:v>
                </c:pt>
                <c:pt idx="1302">
                  <c:v>11.053050000000001</c:v>
                </c:pt>
                <c:pt idx="1303">
                  <c:v>11.061533333333333</c:v>
                </c:pt>
                <c:pt idx="1304">
                  <c:v>11.070016666666668</c:v>
                </c:pt>
                <c:pt idx="1305">
                  <c:v>11.0785</c:v>
                </c:pt>
                <c:pt idx="1306">
                  <c:v>11.086983333333334</c:v>
                </c:pt>
                <c:pt idx="1307">
                  <c:v>11.095466666666665</c:v>
                </c:pt>
                <c:pt idx="1308">
                  <c:v>11.103949999999999</c:v>
                </c:pt>
                <c:pt idx="1309">
                  <c:v>11.112433333333334</c:v>
                </c:pt>
                <c:pt idx="1310">
                  <c:v>11.120916666666666</c:v>
                </c:pt>
                <c:pt idx="1311">
                  <c:v>11.1294</c:v>
                </c:pt>
                <c:pt idx="1312">
                  <c:v>11.137883333333333</c:v>
                </c:pt>
                <c:pt idx="1313">
                  <c:v>11.146366666666667</c:v>
                </c:pt>
                <c:pt idx="1314">
                  <c:v>11.154850000000001</c:v>
                </c:pt>
                <c:pt idx="1315">
                  <c:v>11.163333333333332</c:v>
                </c:pt>
                <c:pt idx="1316">
                  <c:v>11.171816666666667</c:v>
                </c:pt>
                <c:pt idx="1317">
                  <c:v>11.180299999999999</c:v>
                </c:pt>
                <c:pt idx="1318">
                  <c:v>11.188783333333333</c:v>
                </c:pt>
                <c:pt idx="1319">
                  <c:v>11.197266666666668</c:v>
                </c:pt>
                <c:pt idx="1320">
                  <c:v>11.20575</c:v>
                </c:pt>
                <c:pt idx="1321">
                  <c:v>11.214233333333334</c:v>
                </c:pt>
                <c:pt idx="1322">
                  <c:v>11.222716666666667</c:v>
                </c:pt>
                <c:pt idx="1323">
                  <c:v>11.231199999999999</c:v>
                </c:pt>
                <c:pt idx="1324">
                  <c:v>11.239683333333334</c:v>
                </c:pt>
                <c:pt idx="1325">
                  <c:v>11.248166666666666</c:v>
                </c:pt>
                <c:pt idx="1326">
                  <c:v>11.25665</c:v>
                </c:pt>
                <c:pt idx="1327">
                  <c:v>11.265133333333333</c:v>
                </c:pt>
                <c:pt idx="1328">
                  <c:v>11.273616666666667</c:v>
                </c:pt>
                <c:pt idx="1329">
                  <c:v>11.282100000000002</c:v>
                </c:pt>
                <c:pt idx="1330">
                  <c:v>11.290583333333332</c:v>
                </c:pt>
                <c:pt idx="1331">
                  <c:v>11.299066666666667</c:v>
                </c:pt>
                <c:pt idx="1332">
                  <c:v>11.307549999999999</c:v>
                </c:pt>
                <c:pt idx="1333">
                  <c:v>11.316033333333333</c:v>
                </c:pt>
                <c:pt idx="1334">
                  <c:v>11.324516666666666</c:v>
                </c:pt>
                <c:pt idx="1335">
                  <c:v>11.333</c:v>
                </c:pt>
                <c:pt idx="1336">
                  <c:v>11.341483333333334</c:v>
                </c:pt>
                <c:pt idx="1337">
                  <c:v>11.34995</c:v>
                </c:pt>
                <c:pt idx="1338">
                  <c:v>11.358433333333332</c:v>
                </c:pt>
                <c:pt idx="1339">
                  <c:v>11.366916666666667</c:v>
                </c:pt>
                <c:pt idx="1340">
                  <c:v>11.375400000000001</c:v>
                </c:pt>
                <c:pt idx="1341">
                  <c:v>11.383883333333333</c:v>
                </c:pt>
                <c:pt idx="1342">
                  <c:v>11.392366666666668</c:v>
                </c:pt>
                <c:pt idx="1343">
                  <c:v>11.40085</c:v>
                </c:pt>
                <c:pt idx="1344">
                  <c:v>11.409333333333333</c:v>
                </c:pt>
                <c:pt idx="1345">
                  <c:v>11.417816666666665</c:v>
                </c:pt>
                <c:pt idx="1346">
                  <c:v>11.426299999999999</c:v>
                </c:pt>
                <c:pt idx="1347">
                  <c:v>11.434783333333334</c:v>
                </c:pt>
                <c:pt idx="1348">
                  <c:v>11.443266666666666</c:v>
                </c:pt>
                <c:pt idx="1349">
                  <c:v>11.451750000000001</c:v>
                </c:pt>
                <c:pt idx="1350">
                  <c:v>11.460233333333333</c:v>
                </c:pt>
                <c:pt idx="1351">
                  <c:v>11.468716666666667</c:v>
                </c:pt>
                <c:pt idx="1352">
                  <c:v>11.4772</c:v>
                </c:pt>
                <c:pt idx="1353">
                  <c:v>11.485683333333332</c:v>
                </c:pt>
                <c:pt idx="1354">
                  <c:v>11.494166666666667</c:v>
                </c:pt>
                <c:pt idx="1355">
                  <c:v>11.502649999999999</c:v>
                </c:pt>
                <c:pt idx="1356">
                  <c:v>11.511133333333333</c:v>
                </c:pt>
                <c:pt idx="1357">
                  <c:v>11.519616666666668</c:v>
                </c:pt>
                <c:pt idx="1358">
                  <c:v>11.5281</c:v>
                </c:pt>
                <c:pt idx="1359">
                  <c:v>11.536583333333335</c:v>
                </c:pt>
                <c:pt idx="1360">
                  <c:v>11.545066666666665</c:v>
                </c:pt>
                <c:pt idx="1361">
                  <c:v>11.55355</c:v>
                </c:pt>
                <c:pt idx="1362">
                  <c:v>11.562033333333334</c:v>
                </c:pt>
                <c:pt idx="1363">
                  <c:v>11.570516666666666</c:v>
                </c:pt>
                <c:pt idx="1364">
                  <c:v>11.579000000000001</c:v>
                </c:pt>
                <c:pt idx="1365">
                  <c:v>11.587483333333333</c:v>
                </c:pt>
                <c:pt idx="1366">
                  <c:v>11.595966666666667</c:v>
                </c:pt>
                <c:pt idx="1367">
                  <c:v>11.604450000000002</c:v>
                </c:pt>
                <c:pt idx="1368">
                  <c:v>11.612933333333332</c:v>
                </c:pt>
                <c:pt idx="1369">
                  <c:v>11.621416666666667</c:v>
                </c:pt>
                <c:pt idx="1370">
                  <c:v>11.629899999999999</c:v>
                </c:pt>
                <c:pt idx="1371">
                  <c:v>11.638383333333334</c:v>
                </c:pt>
                <c:pt idx="1372">
                  <c:v>11.646866666666666</c:v>
                </c:pt>
                <c:pt idx="1373">
                  <c:v>11.655333333333335</c:v>
                </c:pt>
                <c:pt idx="1374">
                  <c:v>11.663816666666666</c:v>
                </c:pt>
                <c:pt idx="1375">
                  <c:v>11.6723</c:v>
                </c:pt>
                <c:pt idx="1376">
                  <c:v>11.680783333333332</c:v>
                </c:pt>
                <c:pt idx="1377">
                  <c:v>11.689266666666667</c:v>
                </c:pt>
                <c:pt idx="1378">
                  <c:v>11.697750000000001</c:v>
                </c:pt>
                <c:pt idx="1379">
                  <c:v>11.706233333333333</c:v>
                </c:pt>
                <c:pt idx="1380">
                  <c:v>11.714716666666668</c:v>
                </c:pt>
                <c:pt idx="1381">
                  <c:v>11.7232</c:v>
                </c:pt>
                <c:pt idx="1382">
                  <c:v>11.731683333333333</c:v>
                </c:pt>
                <c:pt idx="1383">
                  <c:v>11.740166666666665</c:v>
                </c:pt>
                <c:pt idx="1384">
                  <c:v>11.74865</c:v>
                </c:pt>
                <c:pt idx="1385">
                  <c:v>11.757133333333334</c:v>
                </c:pt>
                <c:pt idx="1386">
                  <c:v>11.765616666666666</c:v>
                </c:pt>
                <c:pt idx="1387">
                  <c:v>11.774100000000001</c:v>
                </c:pt>
                <c:pt idx="1388">
                  <c:v>11.782583333333333</c:v>
                </c:pt>
                <c:pt idx="1389">
                  <c:v>11.791066666666667</c:v>
                </c:pt>
                <c:pt idx="1390">
                  <c:v>11.79955</c:v>
                </c:pt>
                <c:pt idx="1391">
                  <c:v>11.808033333333332</c:v>
                </c:pt>
                <c:pt idx="1392">
                  <c:v>11.816516666666667</c:v>
                </c:pt>
                <c:pt idx="1393">
                  <c:v>11.824999999999999</c:v>
                </c:pt>
                <c:pt idx="1394">
                  <c:v>11.833483333333334</c:v>
                </c:pt>
                <c:pt idx="1395">
                  <c:v>11.841966666666668</c:v>
                </c:pt>
                <c:pt idx="1396">
                  <c:v>11.85045</c:v>
                </c:pt>
                <c:pt idx="1397">
                  <c:v>11.858933333333333</c:v>
                </c:pt>
                <c:pt idx="1398">
                  <c:v>11.867416666666665</c:v>
                </c:pt>
                <c:pt idx="1399">
                  <c:v>11.8759</c:v>
                </c:pt>
                <c:pt idx="1400">
                  <c:v>11.884383333333334</c:v>
                </c:pt>
                <c:pt idx="1401">
                  <c:v>11.892866666666666</c:v>
                </c:pt>
                <c:pt idx="1402">
                  <c:v>11.901350000000001</c:v>
                </c:pt>
                <c:pt idx="1403">
                  <c:v>11.909833333333333</c:v>
                </c:pt>
                <c:pt idx="1404">
                  <c:v>11.918316666666668</c:v>
                </c:pt>
                <c:pt idx="1405">
                  <c:v>11.926799999999998</c:v>
                </c:pt>
                <c:pt idx="1406">
                  <c:v>11.935283333333333</c:v>
                </c:pt>
                <c:pt idx="1407">
                  <c:v>11.943766666666667</c:v>
                </c:pt>
                <c:pt idx="1408">
                  <c:v>11.952249999999999</c:v>
                </c:pt>
                <c:pt idx="1409">
                  <c:v>11.960716666666666</c:v>
                </c:pt>
                <c:pt idx="1410">
                  <c:v>11.969200000000001</c:v>
                </c:pt>
                <c:pt idx="1411">
                  <c:v>11.977683333333333</c:v>
                </c:pt>
                <c:pt idx="1412">
                  <c:v>11.986166666666666</c:v>
                </c:pt>
                <c:pt idx="1413">
                  <c:v>11.99465</c:v>
                </c:pt>
                <c:pt idx="1414">
                  <c:v>12.003133333333333</c:v>
                </c:pt>
                <c:pt idx="1415">
                  <c:v>12.011616666666667</c:v>
                </c:pt>
                <c:pt idx="1416">
                  <c:v>12.020100000000001</c:v>
                </c:pt>
                <c:pt idx="1417">
                  <c:v>12.028583333333334</c:v>
                </c:pt>
                <c:pt idx="1418">
                  <c:v>12.037066666666668</c:v>
                </c:pt>
                <c:pt idx="1419">
                  <c:v>12.045549999999999</c:v>
                </c:pt>
                <c:pt idx="1420">
                  <c:v>12.054033333333333</c:v>
                </c:pt>
                <c:pt idx="1421">
                  <c:v>12.062516666666665</c:v>
                </c:pt>
                <c:pt idx="1422">
                  <c:v>12.071</c:v>
                </c:pt>
                <c:pt idx="1423">
                  <c:v>12.079483333333334</c:v>
                </c:pt>
                <c:pt idx="1424">
                  <c:v>12.087966666666667</c:v>
                </c:pt>
                <c:pt idx="1425">
                  <c:v>12.096450000000001</c:v>
                </c:pt>
                <c:pt idx="1426">
                  <c:v>12.104933333333333</c:v>
                </c:pt>
                <c:pt idx="1427">
                  <c:v>12.113416666666666</c:v>
                </c:pt>
                <c:pt idx="1428">
                  <c:v>12.1219</c:v>
                </c:pt>
                <c:pt idx="1429">
                  <c:v>12.130383333333333</c:v>
                </c:pt>
                <c:pt idx="1430">
                  <c:v>12.138866666666667</c:v>
                </c:pt>
                <c:pt idx="1431">
                  <c:v>12.147349999999999</c:v>
                </c:pt>
                <c:pt idx="1432">
                  <c:v>12.155833333333334</c:v>
                </c:pt>
                <c:pt idx="1433">
                  <c:v>12.164316666666668</c:v>
                </c:pt>
                <c:pt idx="1434">
                  <c:v>12.172800000000001</c:v>
                </c:pt>
                <c:pt idx="1435">
                  <c:v>12.181283333333333</c:v>
                </c:pt>
                <c:pt idx="1436">
                  <c:v>12.189766666666666</c:v>
                </c:pt>
                <c:pt idx="1437">
                  <c:v>12.19825</c:v>
                </c:pt>
                <c:pt idx="1438">
                  <c:v>12.206733333333334</c:v>
                </c:pt>
                <c:pt idx="1439">
                  <c:v>12.215216666666667</c:v>
                </c:pt>
                <c:pt idx="1440">
                  <c:v>12.223700000000001</c:v>
                </c:pt>
                <c:pt idx="1441">
                  <c:v>12.232183333333333</c:v>
                </c:pt>
                <c:pt idx="1442">
                  <c:v>12.240666666666668</c:v>
                </c:pt>
                <c:pt idx="1443">
                  <c:v>12.249149999999998</c:v>
                </c:pt>
                <c:pt idx="1444">
                  <c:v>12.257633333333333</c:v>
                </c:pt>
                <c:pt idx="1445">
                  <c:v>12.2661</c:v>
                </c:pt>
                <c:pt idx="1446">
                  <c:v>12.274583333333334</c:v>
                </c:pt>
                <c:pt idx="1447">
                  <c:v>12.283066666666667</c:v>
                </c:pt>
                <c:pt idx="1448">
                  <c:v>12.291550000000001</c:v>
                </c:pt>
                <c:pt idx="1449">
                  <c:v>12.300033333333333</c:v>
                </c:pt>
                <c:pt idx="1450">
                  <c:v>12.308516666666666</c:v>
                </c:pt>
                <c:pt idx="1451">
                  <c:v>12.317</c:v>
                </c:pt>
                <c:pt idx="1452">
                  <c:v>12.325483333333333</c:v>
                </c:pt>
                <c:pt idx="1453">
                  <c:v>12.333966666666667</c:v>
                </c:pt>
                <c:pt idx="1454">
                  <c:v>12.342450000000001</c:v>
                </c:pt>
                <c:pt idx="1455">
                  <c:v>12.350933333333334</c:v>
                </c:pt>
                <c:pt idx="1456">
                  <c:v>12.359416666666668</c:v>
                </c:pt>
                <c:pt idx="1457">
                  <c:v>12.367899999999999</c:v>
                </c:pt>
                <c:pt idx="1458">
                  <c:v>12.376383333333333</c:v>
                </c:pt>
                <c:pt idx="1459">
                  <c:v>12.384866666666666</c:v>
                </c:pt>
                <c:pt idx="1460">
                  <c:v>12.39335</c:v>
                </c:pt>
                <c:pt idx="1461">
                  <c:v>12.401833333333334</c:v>
                </c:pt>
                <c:pt idx="1462">
                  <c:v>12.410316666666667</c:v>
                </c:pt>
                <c:pt idx="1463">
                  <c:v>12.418800000000001</c:v>
                </c:pt>
                <c:pt idx="1464">
                  <c:v>12.427283333333332</c:v>
                </c:pt>
                <c:pt idx="1465">
                  <c:v>12.435766666666666</c:v>
                </c:pt>
                <c:pt idx="1466">
                  <c:v>12.44425</c:v>
                </c:pt>
                <c:pt idx="1467">
                  <c:v>12.452733333333333</c:v>
                </c:pt>
                <c:pt idx="1468">
                  <c:v>12.461216666666667</c:v>
                </c:pt>
                <c:pt idx="1469">
                  <c:v>12.4697</c:v>
                </c:pt>
                <c:pt idx="1470">
                  <c:v>12.478183333333334</c:v>
                </c:pt>
                <c:pt idx="1471">
                  <c:v>12.486666666666668</c:v>
                </c:pt>
                <c:pt idx="1472">
                  <c:v>12.495149999999999</c:v>
                </c:pt>
                <c:pt idx="1473">
                  <c:v>12.503633333333333</c:v>
                </c:pt>
                <c:pt idx="1474">
                  <c:v>12.512116666666666</c:v>
                </c:pt>
                <c:pt idx="1475">
                  <c:v>12.5206</c:v>
                </c:pt>
                <c:pt idx="1476">
                  <c:v>12.529083333333334</c:v>
                </c:pt>
                <c:pt idx="1477">
                  <c:v>12.537566666666667</c:v>
                </c:pt>
                <c:pt idx="1478">
                  <c:v>12.546050000000001</c:v>
                </c:pt>
                <c:pt idx="1479">
                  <c:v>12.554533333333334</c:v>
                </c:pt>
                <c:pt idx="1480">
                  <c:v>12.563016666666666</c:v>
                </c:pt>
                <c:pt idx="1481">
                  <c:v>12.571483333333333</c:v>
                </c:pt>
                <c:pt idx="1482">
                  <c:v>12.579966666666667</c:v>
                </c:pt>
                <c:pt idx="1483">
                  <c:v>12.58845</c:v>
                </c:pt>
                <c:pt idx="1484">
                  <c:v>12.596933333333334</c:v>
                </c:pt>
                <c:pt idx="1485">
                  <c:v>12.605416666666667</c:v>
                </c:pt>
                <c:pt idx="1486">
                  <c:v>12.613899999999999</c:v>
                </c:pt>
                <c:pt idx="1487">
                  <c:v>12.622383333333334</c:v>
                </c:pt>
                <c:pt idx="1488">
                  <c:v>12.630866666666666</c:v>
                </c:pt>
                <c:pt idx="1489">
                  <c:v>12.63935</c:v>
                </c:pt>
                <c:pt idx="1490">
                  <c:v>12.647833333333333</c:v>
                </c:pt>
                <c:pt idx="1491">
                  <c:v>12.656316666666667</c:v>
                </c:pt>
                <c:pt idx="1492">
                  <c:v>12.664800000000001</c:v>
                </c:pt>
                <c:pt idx="1493">
                  <c:v>12.673283333333334</c:v>
                </c:pt>
                <c:pt idx="1494">
                  <c:v>12.681766666666666</c:v>
                </c:pt>
                <c:pt idx="1495">
                  <c:v>12.690249999999999</c:v>
                </c:pt>
                <c:pt idx="1496">
                  <c:v>12.698733333333333</c:v>
                </c:pt>
                <c:pt idx="1497">
                  <c:v>12.707216666666666</c:v>
                </c:pt>
                <c:pt idx="1498">
                  <c:v>12.7157</c:v>
                </c:pt>
                <c:pt idx="1499">
                  <c:v>12.724183333333334</c:v>
                </c:pt>
                <c:pt idx="1500">
                  <c:v>12.732666666666667</c:v>
                </c:pt>
                <c:pt idx="1501">
                  <c:v>12.741150000000001</c:v>
                </c:pt>
                <c:pt idx="1502">
                  <c:v>12.749633333333332</c:v>
                </c:pt>
                <c:pt idx="1503">
                  <c:v>12.758116666666666</c:v>
                </c:pt>
                <c:pt idx="1504">
                  <c:v>12.7666</c:v>
                </c:pt>
                <c:pt idx="1505">
                  <c:v>12.775083333333333</c:v>
                </c:pt>
                <c:pt idx="1506">
                  <c:v>12.783566666666667</c:v>
                </c:pt>
                <c:pt idx="1507">
                  <c:v>12.79205</c:v>
                </c:pt>
                <c:pt idx="1508">
                  <c:v>12.800533333333334</c:v>
                </c:pt>
                <c:pt idx="1509">
                  <c:v>12.809016666666668</c:v>
                </c:pt>
                <c:pt idx="1510">
                  <c:v>12.817499999999999</c:v>
                </c:pt>
                <c:pt idx="1511">
                  <c:v>12.825983333333333</c:v>
                </c:pt>
                <c:pt idx="1512">
                  <c:v>12.834466666666666</c:v>
                </c:pt>
                <c:pt idx="1513">
                  <c:v>12.84295</c:v>
                </c:pt>
                <c:pt idx="1514">
                  <c:v>12.851433333333334</c:v>
                </c:pt>
                <c:pt idx="1515">
                  <c:v>12.859916666666667</c:v>
                </c:pt>
                <c:pt idx="1516">
                  <c:v>12.868400000000001</c:v>
                </c:pt>
                <c:pt idx="1517">
                  <c:v>12.876866666666666</c:v>
                </c:pt>
                <c:pt idx="1518">
                  <c:v>12.885349999999999</c:v>
                </c:pt>
                <c:pt idx="1519">
                  <c:v>12.893833333333333</c:v>
                </c:pt>
                <c:pt idx="1520">
                  <c:v>12.902316666666668</c:v>
                </c:pt>
                <c:pt idx="1521">
                  <c:v>12.9108</c:v>
                </c:pt>
                <c:pt idx="1522">
                  <c:v>12.919283333333334</c:v>
                </c:pt>
                <c:pt idx="1523">
                  <c:v>12.927766666666667</c:v>
                </c:pt>
                <c:pt idx="1524">
                  <c:v>12.936249999999999</c:v>
                </c:pt>
                <c:pt idx="1525">
                  <c:v>12.944733333333334</c:v>
                </c:pt>
                <c:pt idx="1526">
                  <c:v>12.953216666666666</c:v>
                </c:pt>
                <c:pt idx="1527">
                  <c:v>12.9617</c:v>
                </c:pt>
                <c:pt idx="1528">
                  <c:v>12.970183333333333</c:v>
                </c:pt>
                <c:pt idx="1529">
                  <c:v>12.978666666666667</c:v>
                </c:pt>
                <c:pt idx="1530">
                  <c:v>12.987150000000002</c:v>
                </c:pt>
                <c:pt idx="1531">
                  <c:v>12.995633333333334</c:v>
                </c:pt>
                <c:pt idx="1532">
                  <c:v>13.004116666666667</c:v>
                </c:pt>
                <c:pt idx="1533">
                  <c:v>13.012599999999999</c:v>
                </c:pt>
                <c:pt idx="1534">
                  <c:v>13.021083333333333</c:v>
                </c:pt>
                <c:pt idx="1535">
                  <c:v>13.029566666666666</c:v>
                </c:pt>
                <c:pt idx="1536">
                  <c:v>13.03805</c:v>
                </c:pt>
                <c:pt idx="1537">
                  <c:v>13.046533333333334</c:v>
                </c:pt>
                <c:pt idx="1538">
                  <c:v>13.055016666666667</c:v>
                </c:pt>
                <c:pt idx="1539">
                  <c:v>13.063499999999999</c:v>
                </c:pt>
                <c:pt idx="1540">
                  <c:v>13.071983333333332</c:v>
                </c:pt>
                <c:pt idx="1541">
                  <c:v>13.080466666666666</c:v>
                </c:pt>
                <c:pt idx="1542">
                  <c:v>13.088950000000001</c:v>
                </c:pt>
                <c:pt idx="1543">
                  <c:v>13.097433333333333</c:v>
                </c:pt>
                <c:pt idx="1544">
                  <c:v>13.105916666666667</c:v>
                </c:pt>
                <c:pt idx="1545">
                  <c:v>13.1144</c:v>
                </c:pt>
                <c:pt idx="1546">
                  <c:v>13.122883333333334</c:v>
                </c:pt>
                <c:pt idx="1547">
                  <c:v>13.131366666666667</c:v>
                </c:pt>
                <c:pt idx="1548">
                  <c:v>13.139849999999999</c:v>
                </c:pt>
                <c:pt idx="1549">
                  <c:v>13.148333333333333</c:v>
                </c:pt>
                <c:pt idx="1550">
                  <c:v>13.156816666666666</c:v>
                </c:pt>
                <c:pt idx="1551">
                  <c:v>13.1653</c:v>
                </c:pt>
                <c:pt idx="1552">
                  <c:v>13.173783333333335</c:v>
                </c:pt>
                <c:pt idx="1553">
                  <c:v>13.18225</c:v>
                </c:pt>
                <c:pt idx="1554">
                  <c:v>13.190733333333332</c:v>
                </c:pt>
                <c:pt idx="1555">
                  <c:v>13.199216666666667</c:v>
                </c:pt>
                <c:pt idx="1556">
                  <c:v>13.207699999999999</c:v>
                </c:pt>
                <c:pt idx="1557">
                  <c:v>13.216183333333333</c:v>
                </c:pt>
                <c:pt idx="1558">
                  <c:v>13.224666666666668</c:v>
                </c:pt>
                <c:pt idx="1559">
                  <c:v>13.23315</c:v>
                </c:pt>
                <c:pt idx="1560">
                  <c:v>13.241633333333334</c:v>
                </c:pt>
                <c:pt idx="1561">
                  <c:v>13.250116666666665</c:v>
                </c:pt>
                <c:pt idx="1562">
                  <c:v>13.258599999999999</c:v>
                </c:pt>
                <c:pt idx="1563">
                  <c:v>13.267083333333334</c:v>
                </c:pt>
                <c:pt idx="1564">
                  <c:v>13.275566666666666</c:v>
                </c:pt>
                <c:pt idx="1565">
                  <c:v>13.284050000000001</c:v>
                </c:pt>
                <c:pt idx="1566">
                  <c:v>13.292533333333333</c:v>
                </c:pt>
                <c:pt idx="1567">
                  <c:v>13.301016666666667</c:v>
                </c:pt>
                <c:pt idx="1568">
                  <c:v>13.309500000000002</c:v>
                </c:pt>
                <c:pt idx="1569">
                  <c:v>13.317983333333332</c:v>
                </c:pt>
                <c:pt idx="1570">
                  <c:v>13.326466666666667</c:v>
                </c:pt>
                <c:pt idx="1571">
                  <c:v>13.334949999999999</c:v>
                </c:pt>
                <c:pt idx="1572">
                  <c:v>13.343433333333333</c:v>
                </c:pt>
                <c:pt idx="1573">
                  <c:v>13.351916666666666</c:v>
                </c:pt>
                <c:pt idx="1574">
                  <c:v>13.3604</c:v>
                </c:pt>
                <c:pt idx="1575">
                  <c:v>13.368883333333335</c:v>
                </c:pt>
                <c:pt idx="1576">
                  <c:v>13.377366666666667</c:v>
                </c:pt>
                <c:pt idx="1577">
                  <c:v>13.38585</c:v>
                </c:pt>
                <c:pt idx="1578">
                  <c:v>13.394333333333332</c:v>
                </c:pt>
                <c:pt idx="1579">
                  <c:v>13.402816666666666</c:v>
                </c:pt>
                <c:pt idx="1580">
                  <c:v>13.411300000000001</c:v>
                </c:pt>
                <c:pt idx="1581">
                  <c:v>13.419783333333333</c:v>
                </c:pt>
                <c:pt idx="1582">
                  <c:v>13.428266666666667</c:v>
                </c:pt>
                <c:pt idx="1583">
                  <c:v>13.43675</c:v>
                </c:pt>
                <c:pt idx="1584">
                  <c:v>13.445233333333334</c:v>
                </c:pt>
                <c:pt idx="1585">
                  <c:v>13.453716666666667</c:v>
                </c:pt>
                <c:pt idx="1586">
                  <c:v>13.462199999999999</c:v>
                </c:pt>
                <c:pt idx="1587">
                  <c:v>13.470683333333334</c:v>
                </c:pt>
                <c:pt idx="1588">
                  <c:v>13.479166666666666</c:v>
                </c:pt>
                <c:pt idx="1589">
                  <c:v>13.487633333333333</c:v>
                </c:pt>
                <c:pt idx="1590">
                  <c:v>13.496116666666667</c:v>
                </c:pt>
                <c:pt idx="1591">
                  <c:v>13.5046</c:v>
                </c:pt>
                <c:pt idx="1592">
                  <c:v>13.513083333333332</c:v>
                </c:pt>
                <c:pt idx="1593">
                  <c:v>13.521566666666667</c:v>
                </c:pt>
                <c:pt idx="1594">
                  <c:v>13.530049999999999</c:v>
                </c:pt>
                <c:pt idx="1595">
                  <c:v>13.538533333333334</c:v>
                </c:pt>
                <c:pt idx="1596">
                  <c:v>13.547016666666668</c:v>
                </c:pt>
                <c:pt idx="1597">
                  <c:v>13.5555</c:v>
                </c:pt>
                <c:pt idx="1598">
                  <c:v>13.563983333333335</c:v>
                </c:pt>
                <c:pt idx="1599">
                  <c:v>13.572466666666665</c:v>
                </c:pt>
                <c:pt idx="1600">
                  <c:v>13.58095</c:v>
                </c:pt>
                <c:pt idx="1601">
                  <c:v>13.589433333333334</c:v>
                </c:pt>
                <c:pt idx="1602">
                  <c:v>13.597916666666666</c:v>
                </c:pt>
                <c:pt idx="1603">
                  <c:v>13.606400000000001</c:v>
                </c:pt>
                <c:pt idx="1604">
                  <c:v>13.614883333333333</c:v>
                </c:pt>
                <c:pt idx="1605">
                  <c:v>13.623366666666668</c:v>
                </c:pt>
                <c:pt idx="1606">
                  <c:v>13.631849999999998</c:v>
                </c:pt>
                <c:pt idx="1607">
                  <c:v>13.640333333333333</c:v>
                </c:pt>
                <c:pt idx="1608">
                  <c:v>13.648816666666667</c:v>
                </c:pt>
                <c:pt idx="1609">
                  <c:v>13.657299999999999</c:v>
                </c:pt>
                <c:pt idx="1610">
                  <c:v>13.665783333333334</c:v>
                </c:pt>
                <c:pt idx="1611">
                  <c:v>13.674266666666666</c:v>
                </c:pt>
                <c:pt idx="1612">
                  <c:v>13.68275</c:v>
                </c:pt>
                <c:pt idx="1613">
                  <c:v>13.691233333333335</c:v>
                </c:pt>
                <c:pt idx="1614">
                  <c:v>13.699716666666665</c:v>
                </c:pt>
                <c:pt idx="1615">
                  <c:v>13.7082</c:v>
                </c:pt>
                <c:pt idx="1616">
                  <c:v>13.716683333333332</c:v>
                </c:pt>
                <c:pt idx="1617">
                  <c:v>13.725166666666667</c:v>
                </c:pt>
                <c:pt idx="1618">
                  <c:v>13.733650000000001</c:v>
                </c:pt>
                <c:pt idx="1619">
                  <c:v>13.742133333333333</c:v>
                </c:pt>
                <c:pt idx="1620">
                  <c:v>13.750616666666668</c:v>
                </c:pt>
                <c:pt idx="1621">
                  <c:v>13.7591</c:v>
                </c:pt>
                <c:pt idx="1622">
                  <c:v>13.767583333333333</c:v>
                </c:pt>
                <c:pt idx="1623">
                  <c:v>13.776066666666667</c:v>
                </c:pt>
                <c:pt idx="1624">
                  <c:v>13.784549999999999</c:v>
                </c:pt>
                <c:pt idx="1625">
                  <c:v>13.793016666666666</c:v>
                </c:pt>
                <c:pt idx="1626">
                  <c:v>13.801500000000001</c:v>
                </c:pt>
                <c:pt idx="1627">
                  <c:v>13.809983333333333</c:v>
                </c:pt>
                <c:pt idx="1628">
                  <c:v>13.818466666666666</c:v>
                </c:pt>
                <c:pt idx="1629">
                  <c:v>13.82695</c:v>
                </c:pt>
                <c:pt idx="1630">
                  <c:v>13.835433333333333</c:v>
                </c:pt>
                <c:pt idx="1631">
                  <c:v>13.843916666666667</c:v>
                </c:pt>
                <c:pt idx="1632">
                  <c:v>13.852399999999999</c:v>
                </c:pt>
                <c:pt idx="1633">
                  <c:v>13.860883333333334</c:v>
                </c:pt>
                <c:pt idx="1634">
                  <c:v>13.869366666666668</c:v>
                </c:pt>
                <c:pt idx="1635">
                  <c:v>13.87785</c:v>
                </c:pt>
                <c:pt idx="1636">
                  <c:v>13.886333333333333</c:v>
                </c:pt>
                <c:pt idx="1637">
                  <c:v>13.894816666666665</c:v>
                </c:pt>
                <c:pt idx="1638">
                  <c:v>13.9033</c:v>
                </c:pt>
                <c:pt idx="1639">
                  <c:v>13.911783333333334</c:v>
                </c:pt>
                <c:pt idx="1640">
                  <c:v>13.920266666666667</c:v>
                </c:pt>
                <c:pt idx="1641">
                  <c:v>13.928750000000001</c:v>
                </c:pt>
                <c:pt idx="1642">
                  <c:v>13.937233333333333</c:v>
                </c:pt>
                <c:pt idx="1643">
                  <c:v>13.945716666666668</c:v>
                </c:pt>
                <c:pt idx="1644">
                  <c:v>13.954199999999998</c:v>
                </c:pt>
                <c:pt idx="1645">
                  <c:v>13.962683333333333</c:v>
                </c:pt>
                <c:pt idx="1646">
                  <c:v>13.971166666666667</c:v>
                </c:pt>
                <c:pt idx="1647">
                  <c:v>13.979649999999999</c:v>
                </c:pt>
                <c:pt idx="1648">
                  <c:v>13.988133333333334</c:v>
                </c:pt>
                <c:pt idx="1649">
                  <c:v>13.996616666666666</c:v>
                </c:pt>
                <c:pt idx="1650">
                  <c:v>14.005100000000001</c:v>
                </c:pt>
                <c:pt idx="1651">
                  <c:v>14.013583333333335</c:v>
                </c:pt>
                <c:pt idx="1652">
                  <c:v>14.022066666666666</c:v>
                </c:pt>
                <c:pt idx="1653">
                  <c:v>14.03055</c:v>
                </c:pt>
                <c:pt idx="1654">
                  <c:v>14.039033333333332</c:v>
                </c:pt>
                <c:pt idx="1655">
                  <c:v>14.047516666666667</c:v>
                </c:pt>
                <c:pt idx="1656">
                  <c:v>14.056000000000001</c:v>
                </c:pt>
                <c:pt idx="1657">
                  <c:v>14.064483333333333</c:v>
                </c:pt>
                <c:pt idx="1658">
                  <c:v>14.072966666666668</c:v>
                </c:pt>
                <c:pt idx="1659">
                  <c:v>14.081449999999998</c:v>
                </c:pt>
                <c:pt idx="1660">
                  <c:v>14.089933333333333</c:v>
                </c:pt>
                <c:pt idx="1661">
                  <c:v>14.0984</c:v>
                </c:pt>
                <c:pt idx="1662">
                  <c:v>14.106883333333334</c:v>
                </c:pt>
                <c:pt idx="1663">
                  <c:v>14.115366666666667</c:v>
                </c:pt>
                <c:pt idx="1664">
                  <c:v>14.123850000000001</c:v>
                </c:pt>
                <c:pt idx="1665">
                  <c:v>14.132333333333333</c:v>
                </c:pt>
                <c:pt idx="1666">
                  <c:v>14.140816666666666</c:v>
                </c:pt>
                <c:pt idx="1667">
                  <c:v>14.1493</c:v>
                </c:pt>
                <c:pt idx="1668">
                  <c:v>14.157783333333333</c:v>
                </c:pt>
                <c:pt idx="1669">
                  <c:v>14.166266666666667</c:v>
                </c:pt>
                <c:pt idx="1670">
                  <c:v>14.17475</c:v>
                </c:pt>
                <c:pt idx="1671">
                  <c:v>14.183233333333334</c:v>
                </c:pt>
                <c:pt idx="1672">
                  <c:v>14.191716666666668</c:v>
                </c:pt>
                <c:pt idx="1673">
                  <c:v>14.200199999999999</c:v>
                </c:pt>
                <c:pt idx="1674">
                  <c:v>14.208683333333333</c:v>
                </c:pt>
                <c:pt idx="1675">
                  <c:v>14.217166666666666</c:v>
                </c:pt>
                <c:pt idx="1676">
                  <c:v>14.22565</c:v>
                </c:pt>
                <c:pt idx="1677">
                  <c:v>14.234133333333334</c:v>
                </c:pt>
                <c:pt idx="1678">
                  <c:v>14.242616666666667</c:v>
                </c:pt>
                <c:pt idx="1679">
                  <c:v>14.251100000000001</c:v>
                </c:pt>
                <c:pt idx="1680">
                  <c:v>14.259583333333333</c:v>
                </c:pt>
                <c:pt idx="1681">
                  <c:v>14.268066666666666</c:v>
                </c:pt>
                <c:pt idx="1682">
                  <c:v>14.276549999999999</c:v>
                </c:pt>
                <c:pt idx="1683">
                  <c:v>14.285033333333333</c:v>
                </c:pt>
                <c:pt idx="1684">
                  <c:v>14.293516666666667</c:v>
                </c:pt>
                <c:pt idx="1685">
                  <c:v>14.302</c:v>
                </c:pt>
                <c:pt idx="1686">
                  <c:v>14.310483333333334</c:v>
                </c:pt>
                <c:pt idx="1687">
                  <c:v>14.318966666666666</c:v>
                </c:pt>
                <c:pt idx="1688">
                  <c:v>14.327450000000001</c:v>
                </c:pt>
                <c:pt idx="1689">
                  <c:v>14.335933333333333</c:v>
                </c:pt>
                <c:pt idx="1690">
                  <c:v>14.344416666666666</c:v>
                </c:pt>
                <c:pt idx="1691">
                  <c:v>14.3529</c:v>
                </c:pt>
                <c:pt idx="1692">
                  <c:v>14.361383333333333</c:v>
                </c:pt>
                <c:pt idx="1693">
                  <c:v>14.369866666666667</c:v>
                </c:pt>
                <c:pt idx="1694">
                  <c:v>14.378350000000001</c:v>
                </c:pt>
                <c:pt idx="1695">
                  <c:v>14.386833333333334</c:v>
                </c:pt>
                <c:pt idx="1696">
                  <c:v>14.395316666666668</c:v>
                </c:pt>
                <c:pt idx="1697">
                  <c:v>14.403783333333333</c:v>
                </c:pt>
                <c:pt idx="1698">
                  <c:v>14.412266666666666</c:v>
                </c:pt>
                <c:pt idx="1699">
                  <c:v>14.42075</c:v>
                </c:pt>
                <c:pt idx="1700">
                  <c:v>14.429233333333334</c:v>
                </c:pt>
                <c:pt idx="1701">
                  <c:v>14.437716666666667</c:v>
                </c:pt>
                <c:pt idx="1702">
                  <c:v>14.446200000000001</c:v>
                </c:pt>
                <c:pt idx="1703">
                  <c:v>14.454683333333332</c:v>
                </c:pt>
                <c:pt idx="1704">
                  <c:v>14.463166666666666</c:v>
                </c:pt>
                <c:pt idx="1705">
                  <c:v>14.47165</c:v>
                </c:pt>
                <c:pt idx="1706">
                  <c:v>14.480133333333333</c:v>
                </c:pt>
                <c:pt idx="1707">
                  <c:v>14.488616666666667</c:v>
                </c:pt>
                <c:pt idx="1708">
                  <c:v>14.4971</c:v>
                </c:pt>
                <c:pt idx="1709">
                  <c:v>14.505583333333334</c:v>
                </c:pt>
                <c:pt idx="1710">
                  <c:v>14.514066666666668</c:v>
                </c:pt>
                <c:pt idx="1711">
                  <c:v>14.522549999999999</c:v>
                </c:pt>
                <c:pt idx="1712">
                  <c:v>14.531033333333333</c:v>
                </c:pt>
                <c:pt idx="1713">
                  <c:v>14.539516666666666</c:v>
                </c:pt>
                <c:pt idx="1714">
                  <c:v>14.548</c:v>
                </c:pt>
                <c:pt idx="1715">
                  <c:v>14.556483333333334</c:v>
                </c:pt>
                <c:pt idx="1716">
                  <c:v>14.564966666666667</c:v>
                </c:pt>
                <c:pt idx="1717">
                  <c:v>14.573450000000001</c:v>
                </c:pt>
                <c:pt idx="1718">
                  <c:v>14.581933333333334</c:v>
                </c:pt>
                <c:pt idx="1719">
                  <c:v>14.590416666666666</c:v>
                </c:pt>
                <c:pt idx="1720">
                  <c:v>14.598899999999999</c:v>
                </c:pt>
                <c:pt idx="1721">
                  <c:v>14.607383333333333</c:v>
                </c:pt>
                <c:pt idx="1722">
                  <c:v>14.615866666666667</c:v>
                </c:pt>
                <c:pt idx="1723">
                  <c:v>14.62435</c:v>
                </c:pt>
                <c:pt idx="1724">
                  <c:v>14.632833333333334</c:v>
                </c:pt>
                <c:pt idx="1725">
                  <c:v>14.641316666666667</c:v>
                </c:pt>
                <c:pt idx="1726">
                  <c:v>14.649800000000001</c:v>
                </c:pt>
                <c:pt idx="1727">
                  <c:v>14.658283333333333</c:v>
                </c:pt>
                <c:pt idx="1728">
                  <c:v>14.666766666666666</c:v>
                </c:pt>
                <c:pt idx="1729">
                  <c:v>14.67525</c:v>
                </c:pt>
                <c:pt idx="1730">
                  <c:v>14.683733333333333</c:v>
                </c:pt>
                <c:pt idx="1731">
                  <c:v>14.692216666666667</c:v>
                </c:pt>
                <c:pt idx="1732">
                  <c:v>14.700700000000001</c:v>
                </c:pt>
                <c:pt idx="1733">
                  <c:v>14.709166666666667</c:v>
                </c:pt>
                <c:pt idx="1734">
                  <c:v>14.717649999999999</c:v>
                </c:pt>
                <c:pt idx="1735">
                  <c:v>14.726133333333333</c:v>
                </c:pt>
                <c:pt idx="1736">
                  <c:v>14.734616666666666</c:v>
                </c:pt>
                <c:pt idx="1737">
                  <c:v>14.7431</c:v>
                </c:pt>
                <c:pt idx="1738">
                  <c:v>14.751583333333334</c:v>
                </c:pt>
                <c:pt idx="1739">
                  <c:v>14.760066666666667</c:v>
                </c:pt>
                <c:pt idx="1740">
                  <c:v>14.768550000000001</c:v>
                </c:pt>
                <c:pt idx="1741">
                  <c:v>14.777033333333332</c:v>
                </c:pt>
                <c:pt idx="1742">
                  <c:v>14.785516666666666</c:v>
                </c:pt>
                <c:pt idx="1743">
                  <c:v>14.794</c:v>
                </c:pt>
                <c:pt idx="1744">
                  <c:v>14.802483333333333</c:v>
                </c:pt>
                <c:pt idx="1745">
                  <c:v>14.810966666666667</c:v>
                </c:pt>
                <c:pt idx="1746">
                  <c:v>14.81945</c:v>
                </c:pt>
                <c:pt idx="1747">
                  <c:v>14.827933333333334</c:v>
                </c:pt>
                <c:pt idx="1748">
                  <c:v>14.836416666666667</c:v>
                </c:pt>
                <c:pt idx="1749">
                  <c:v>14.844899999999999</c:v>
                </c:pt>
                <c:pt idx="1750">
                  <c:v>14.853383333333333</c:v>
                </c:pt>
                <c:pt idx="1751">
                  <c:v>14.861866666666666</c:v>
                </c:pt>
                <c:pt idx="1752">
                  <c:v>14.87035</c:v>
                </c:pt>
                <c:pt idx="1753">
                  <c:v>14.878833333333334</c:v>
                </c:pt>
                <c:pt idx="1754">
                  <c:v>14.887316666666667</c:v>
                </c:pt>
                <c:pt idx="1755">
                  <c:v>14.895800000000001</c:v>
                </c:pt>
                <c:pt idx="1756">
                  <c:v>14.904283333333332</c:v>
                </c:pt>
                <c:pt idx="1757">
                  <c:v>14.912766666666666</c:v>
                </c:pt>
                <c:pt idx="1758">
                  <c:v>14.921249999999999</c:v>
                </c:pt>
                <c:pt idx="1759">
                  <c:v>14.929733333333333</c:v>
                </c:pt>
                <c:pt idx="1760">
                  <c:v>14.938216666666667</c:v>
                </c:pt>
                <c:pt idx="1761">
                  <c:v>14.9467</c:v>
                </c:pt>
                <c:pt idx="1762">
                  <c:v>14.955183333333334</c:v>
                </c:pt>
                <c:pt idx="1763">
                  <c:v>14.963666666666667</c:v>
                </c:pt>
                <c:pt idx="1764">
                  <c:v>14.972149999999999</c:v>
                </c:pt>
                <c:pt idx="1765">
                  <c:v>14.980633333333333</c:v>
                </c:pt>
                <c:pt idx="1766">
                  <c:v>14.989116666666666</c:v>
                </c:pt>
                <c:pt idx="1767">
                  <c:v>14.9976</c:v>
                </c:pt>
                <c:pt idx="1768">
                  <c:v>15.006083333333333</c:v>
                </c:pt>
                <c:pt idx="1769">
                  <c:v>15.014550000000002</c:v>
                </c:pt>
                <c:pt idx="1770">
                  <c:v>15.023033333333332</c:v>
                </c:pt>
                <c:pt idx="1771">
                  <c:v>15.031516666666667</c:v>
                </c:pt>
                <c:pt idx="1772">
                  <c:v>15.04</c:v>
                </c:pt>
                <c:pt idx="1773">
                  <c:v>15.048483333333333</c:v>
                </c:pt>
                <c:pt idx="1774">
                  <c:v>15.056966666666666</c:v>
                </c:pt>
                <c:pt idx="1775">
                  <c:v>15.06545</c:v>
                </c:pt>
                <c:pt idx="1776">
                  <c:v>15.073933333333335</c:v>
                </c:pt>
                <c:pt idx="1777">
                  <c:v>15.082416666666667</c:v>
                </c:pt>
                <c:pt idx="1778">
                  <c:v>15.0909</c:v>
                </c:pt>
                <c:pt idx="1779">
                  <c:v>15.099383333333332</c:v>
                </c:pt>
                <c:pt idx="1780">
                  <c:v>15.107866666666666</c:v>
                </c:pt>
                <c:pt idx="1781">
                  <c:v>15.116350000000001</c:v>
                </c:pt>
                <c:pt idx="1782">
                  <c:v>15.124833333333333</c:v>
                </c:pt>
                <c:pt idx="1783">
                  <c:v>15.133316666666667</c:v>
                </c:pt>
                <c:pt idx="1784">
                  <c:v>15.1418</c:v>
                </c:pt>
                <c:pt idx="1785">
                  <c:v>15.150283333333334</c:v>
                </c:pt>
                <c:pt idx="1786">
                  <c:v>15.158766666666667</c:v>
                </c:pt>
                <c:pt idx="1787">
                  <c:v>15.167249999999999</c:v>
                </c:pt>
                <c:pt idx="1788">
                  <c:v>15.175733333333334</c:v>
                </c:pt>
                <c:pt idx="1789">
                  <c:v>15.184216666666666</c:v>
                </c:pt>
                <c:pt idx="1790">
                  <c:v>15.1927</c:v>
                </c:pt>
                <c:pt idx="1791">
                  <c:v>15.201183333333335</c:v>
                </c:pt>
                <c:pt idx="1792">
                  <c:v>15.209666666666667</c:v>
                </c:pt>
                <c:pt idx="1793">
                  <c:v>15.218150000000001</c:v>
                </c:pt>
                <c:pt idx="1794">
                  <c:v>15.226633333333332</c:v>
                </c:pt>
                <c:pt idx="1795">
                  <c:v>15.235116666666666</c:v>
                </c:pt>
                <c:pt idx="1796">
                  <c:v>15.243599999999999</c:v>
                </c:pt>
                <c:pt idx="1797">
                  <c:v>15.252083333333333</c:v>
                </c:pt>
                <c:pt idx="1798">
                  <c:v>15.260566666666668</c:v>
                </c:pt>
                <c:pt idx="1799">
                  <c:v>15.26905</c:v>
                </c:pt>
                <c:pt idx="1800">
                  <c:v>15.277533333333334</c:v>
                </c:pt>
                <c:pt idx="1801">
                  <c:v>15.286016666666665</c:v>
                </c:pt>
                <c:pt idx="1802">
                  <c:v>15.294499999999999</c:v>
                </c:pt>
                <c:pt idx="1803">
                  <c:v>15.302983333333334</c:v>
                </c:pt>
                <c:pt idx="1804">
                  <c:v>15.311466666666666</c:v>
                </c:pt>
                <c:pt idx="1805">
                  <c:v>15.319933333333333</c:v>
                </c:pt>
                <c:pt idx="1806">
                  <c:v>15.328416666666667</c:v>
                </c:pt>
                <c:pt idx="1807">
                  <c:v>15.336900000000002</c:v>
                </c:pt>
                <c:pt idx="1808">
                  <c:v>15.345383333333332</c:v>
                </c:pt>
                <c:pt idx="1809">
                  <c:v>15.353866666666667</c:v>
                </c:pt>
                <c:pt idx="1810">
                  <c:v>15.362349999999999</c:v>
                </c:pt>
                <c:pt idx="1811">
                  <c:v>15.370833333333334</c:v>
                </c:pt>
                <c:pt idx="1812">
                  <c:v>15.379316666666666</c:v>
                </c:pt>
                <c:pt idx="1813">
                  <c:v>15.3878</c:v>
                </c:pt>
                <c:pt idx="1814">
                  <c:v>15.396283333333335</c:v>
                </c:pt>
                <c:pt idx="1815">
                  <c:v>15.404766666666665</c:v>
                </c:pt>
                <c:pt idx="1816">
                  <c:v>15.41325</c:v>
                </c:pt>
                <c:pt idx="1817">
                  <c:v>15.421733333333332</c:v>
                </c:pt>
                <c:pt idx="1818">
                  <c:v>15.430216666666666</c:v>
                </c:pt>
                <c:pt idx="1819">
                  <c:v>15.438700000000001</c:v>
                </c:pt>
                <c:pt idx="1820">
                  <c:v>15.447183333333333</c:v>
                </c:pt>
                <c:pt idx="1821">
                  <c:v>15.455666666666668</c:v>
                </c:pt>
                <c:pt idx="1822">
                  <c:v>15.46415</c:v>
                </c:pt>
                <c:pt idx="1823">
                  <c:v>15.472633333333333</c:v>
                </c:pt>
                <c:pt idx="1824">
                  <c:v>15.481116666666667</c:v>
                </c:pt>
                <c:pt idx="1825">
                  <c:v>15.489599999999999</c:v>
                </c:pt>
                <c:pt idx="1826">
                  <c:v>15.498083333333334</c:v>
                </c:pt>
                <c:pt idx="1827">
                  <c:v>15.506566666666666</c:v>
                </c:pt>
                <c:pt idx="1828">
                  <c:v>15.51505</c:v>
                </c:pt>
                <c:pt idx="1829">
                  <c:v>15.523533333333335</c:v>
                </c:pt>
                <c:pt idx="1830">
                  <c:v>15.532016666666667</c:v>
                </c:pt>
                <c:pt idx="1831">
                  <c:v>15.5405</c:v>
                </c:pt>
                <c:pt idx="1832">
                  <c:v>15.548983333333332</c:v>
                </c:pt>
                <c:pt idx="1833">
                  <c:v>15.557466666666667</c:v>
                </c:pt>
                <c:pt idx="1834">
                  <c:v>15.565949999999999</c:v>
                </c:pt>
                <c:pt idx="1835">
                  <c:v>15.574433333333333</c:v>
                </c:pt>
                <c:pt idx="1836">
                  <c:v>15.582916666666668</c:v>
                </c:pt>
                <c:pt idx="1837">
                  <c:v>15.5914</c:v>
                </c:pt>
                <c:pt idx="1838">
                  <c:v>15.599883333333334</c:v>
                </c:pt>
                <c:pt idx="1839">
                  <c:v>15.608366666666665</c:v>
                </c:pt>
                <c:pt idx="1840">
                  <c:v>15.616833333333334</c:v>
                </c:pt>
                <c:pt idx="1841">
                  <c:v>15.625316666666667</c:v>
                </c:pt>
                <c:pt idx="1842">
                  <c:v>15.633800000000001</c:v>
                </c:pt>
                <c:pt idx="1843">
                  <c:v>15.642283333333333</c:v>
                </c:pt>
                <c:pt idx="1844">
                  <c:v>15.650766666666668</c:v>
                </c:pt>
                <c:pt idx="1845">
                  <c:v>15.659249999999998</c:v>
                </c:pt>
                <c:pt idx="1846">
                  <c:v>15.667733333333333</c:v>
                </c:pt>
                <c:pt idx="1847">
                  <c:v>15.676216666666667</c:v>
                </c:pt>
                <c:pt idx="1848">
                  <c:v>15.684699999999999</c:v>
                </c:pt>
                <c:pt idx="1849">
                  <c:v>15.693183333333334</c:v>
                </c:pt>
                <c:pt idx="1850">
                  <c:v>15.701666666666666</c:v>
                </c:pt>
                <c:pt idx="1851">
                  <c:v>15.710150000000001</c:v>
                </c:pt>
                <c:pt idx="1852">
                  <c:v>15.718633333333335</c:v>
                </c:pt>
                <c:pt idx="1853">
                  <c:v>15.727116666666666</c:v>
                </c:pt>
                <c:pt idx="1854">
                  <c:v>15.7356</c:v>
                </c:pt>
                <c:pt idx="1855">
                  <c:v>15.744083333333332</c:v>
                </c:pt>
                <c:pt idx="1856">
                  <c:v>15.752566666666667</c:v>
                </c:pt>
                <c:pt idx="1857">
                  <c:v>15.761050000000001</c:v>
                </c:pt>
                <c:pt idx="1858">
                  <c:v>15.769533333333333</c:v>
                </c:pt>
                <c:pt idx="1859">
                  <c:v>15.778016666666668</c:v>
                </c:pt>
                <c:pt idx="1860">
                  <c:v>15.7865</c:v>
                </c:pt>
                <c:pt idx="1861">
                  <c:v>15.794983333333333</c:v>
                </c:pt>
                <c:pt idx="1862">
                  <c:v>15.803466666666667</c:v>
                </c:pt>
                <c:pt idx="1863">
                  <c:v>15.81195</c:v>
                </c:pt>
                <c:pt idx="1864">
                  <c:v>15.820433333333334</c:v>
                </c:pt>
                <c:pt idx="1865">
                  <c:v>15.828916666666666</c:v>
                </c:pt>
                <c:pt idx="1866">
                  <c:v>15.837400000000001</c:v>
                </c:pt>
                <c:pt idx="1867">
                  <c:v>15.845883333333335</c:v>
                </c:pt>
                <c:pt idx="1868">
                  <c:v>15.854366666666666</c:v>
                </c:pt>
                <c:pt idx="1869">
                  <c:v>15.86285</c:v>
                </c:pt>
                <c:pt idx="1870">
                  <c:v>15.871333333333332</c:v>
                </c:pt>
                <c:pt idx="1871">
                  <c:v>15.879816666666667</c:v>
                </c:pt>
                <c:pt idx="1872">
                  <c:v>15.888299999999999</c:v>
                </c:pt>
                <c:pt idx="1873">
                  <c:v>15.896783333333333</c:v>
                </c:pt>
                <c:pt idx="1874">
                  <c:v>15.905266666666668</c:v>
                </c:pt>
                <c:pt idx="1875">
                  <c:v>15.91375</c:v>
                </c:pt>
                <c:pt idx="1876">
                  <c:v>15.922216666666666</c:v>
                </c:pt>
                <c:pt idx="1877">
                  <c:v>15.9307</c:v>
                </c:pt>
                <c:pt idx="1878">
                  <c:v>15.939183333333334</c:v>
                </c:pt>
                <c:pt idx="1879">
                  <c:v>15.947666666666667</c:v>
                </c:pt>
                <c:pt idx="1880">
                  <c:v>15.956150000000001</c:v>
                </c:pt>
                <c:pt idx="1881">
                  <c:v>15.964633333333333</c:v>
                </c:pt>
                <c:pt idx="1882">
                  <c:v>15.973116666666666</c:v>
                </c:pt>
                <c:pt idx="1883">
                  <c:v>15.981599999999998</c:v>
                </c:pt>
                <c:pt idx="1884">
                  <c:v>15.990083333333333</c:v>
                </c:pt>
                <c:pt idx="1885">
                  <c:v>15.998566666666667</c:v>
                </c:pt>
                <c:pt idx="1886">
                  <c:v>16.00705</c:v>
                </c:pt>
                <c:pt idx="1887">
                  <c:v>16.015533333333334</c:v>
                </c:pt>
                <c:pt idx="1888">
                  <c:v>16.024016666666668</c:v>
                </c:pt>
                <c:pt idx="1889">
                  <c:v>16.032500000000002</c:v>
                </c:pt>
                <c:pt idx="1890">
                  <c:v>16.040983333333333</c:v>
                </c:pt>
                <c:pt idx="1891">
                  <c:v>16.049466666666667</c:v>
                </c:pt>
                <c:pt idx="1892">
                  <c:v>16.057949999999998</c:v>
                </c:pt>
                <c:pt idx="1893">
                  <c:v>16.066433333333332</c:v>
                </c:pt>
                <c:pt idx="1894">
                  <c:v>16.074916666666667</c:v>
                </c:pt>
                <c:pt idx="1895">
                  <c:v>16.083400000000001</c:v>
                </c:pt>
                <c:pt idx="1896">
                  <c:v>16.091883333333335</c:v>
                </c:pt>
                <c:pt idx="1897">
                  <c:v>16.100366666666666</c:v>
                </c:pt>
                <c:pt idx="1898">
                  <c:v>16.10885</c:v>
                </c:pt>
                <c:pt idx="1899">
                  <c:v>16.117333333333331</c:v>
                </c:pt>
                <c:pt idx="1900">
                  <c:v>16.125816666666665</c:v>
                </c:pt>
                <c:pt idx="1901">
                  <c:v>16.1343</c:v>
                </c:pt>
                <c:pt idx="1902">
                  <c:v>16.142783333333334</c:v>
                </c:pt>
                <c:pt idx="1903">
                  <c:v>16.151266666666668</c:v>
                </c:pt>
                <c:pt idx="1904">
                  <c:v>16.159749999999999</c:v>
                </c:pt>
                <c:pt idx="1905">
                  <c:v>16.168233333333333</c:v>
                </c:pt>
                <c:pt idx="1906">
                  <c:v>16.176716666666668</c:v>
                </c:pt>
                <c:pt idx="1907">
                  <c:v>16.185199999999998</c:v>
                </c:pt>
                <c:pt idx="1908">
                  <c:v>16.193683333333333</c:v>
                </c:pt>
                <c:pt idx="1909">
                  <c:v>16.202166666666667</c:v>
                </c:pt>
                <c:pt idx="1910">
                  <c:v>16.210650000000001</c:v>
                </c:pt>
                <c:pt idx="1911">
                  <c:v>16.219133333333335</c:v>
                </c:pt>
                <c:pt idx="1912">
                  <c:v>16.227599999999999</c:v>
                </c:pt>
                <c:pt idx="1913">
                  <c:v>16.236083333333333</c:v>
                </c:pt>
                <c:pt idx="1914">
                  <c:v>16.244566666666667</c:v>
                </c:pt>
                <c:pt idx="1915">
                  <c:v>16.253049999999998</c:v>
                </c:pt>
                <c:pt idx="1916">
                  <c:v>16.261533333333333</c:v>
                </c:pt>
                <c:pt idx="1917">
                  <c:v>16.270016666666667</c:v>
                </c:pt>
                <c:pt idx="1918">
                  <c:v>16.278500000000001</c:v>
                </c:pt>
                <c:pt idx="1919">
                  <c:v>16.286983333333335</c:v>
                </c:pt>
                <c:pt idx="1920">
                  <c:v>16.295466666666666</c:v>
                </c:pt>
                <c:pt idx="1921">
                  <c:v>16.30395</c:v>
                </c:pt>
                <c:pt idx="1922">
                  <c:v>16.312433333333335</c:v>
                </c:pt>
                <c:pt idx="1923">
                  <c:v>16.320916666666665</c:v>
                </c:pt>
                <c:pt idx="1924">
                  <c:v>16.3294</c:v>
                </c:pt>
                <c:pt idx="1925">
                  <c:v>16.337883333333334</c:v>
                </c:pt>
                <c:pt idx="1926">
                  <c:v>16.346366666666668</c:v>
                </c:pt>
                <c:pt idx="1927">
                  <c:v>16.354850000000003</c:v>
                </c:pt>
                <c:pt idx="1928">
                  <c:v>16.363333333333333</c:v>
                </c:pt>
                <c:pt idx="1929">
                  <c:v>16.371816666666668</c:v>
                </c:pt>
                <c:pt idx="1930">
                  <c:v>16.380299999999998</c:v>
                </c:pt>
                <c:pt idx="1931">
                  <c:v>16.388783333333333</c:v>
                </c:pt>
                <c:pt idx="1932">
                  <c:v>16.397266666666667</c:v>
                </c:pt>
                <c:pt idx="1933">
                  <c:v>16.405750000000001</c:v>
                </c:pt>
                <c:pt idx="1934">
                  <c:v>16.414233333333335</c:v>
                </c:pt>
                <c:pt idx="1935">
                  <c:v>16.422716666666666</c:v>
                </c:pt>
                <c:pt idx="1936">
                  <c:v>16.4312</c:v>
                </c:pt>
                <c:pt idx="1937">
                  <c:v>16.439683333333331</c:v>
                </c:pt>
                <c:pt idx="1938">
                  <c:v>16.448166666666665</c:v>
                </c:pt>
                <c:pt idx="1939">
                  <c:v>16.45665</c:v>
                </c:pt>
                <c:pt idx="1940">
                  <c:v>16.465133333333334</c:v>
                </c:pt>
                <c:pt idx="1941">
                  <c:v>16.473616666666668</c:v>
                </c:pt>
                <c:pt idx="1942">
                  <c:v>16.482099999999999</c:v>
                </c:pt>
                <c:pt idx="1943">
                  <c:v>16.490583333333333</c:v>
                </c:pt>
                <c:pt idx="1944">
                  <c:v>16.499066666666668</c:v>
                </c:pt>
                <c:pt idx="1945">
                  <c:v>16.507549999999998</c:v>
                </c:pt>
                <c:pt idx="1946">
                  <c:v>16.516033333333333</c:v>
                </c:pt>
                <c:pt idx="1947">
                  <c:v>16.524516666666667</c:v>
                </c:pt>
                <c:pt idx="1948">
                  <c:v>16.532983333333334</c:v>
                </c:pt>
                <c:pt idx="1949">
                  <c:v>16.541466666666668</c:v>
                </c:pt>
                <c:pt idx="1950">
                  <c:v>16.549949999999999</c:v>
                </c:pt>
                <c:pt idx="1951">
                  <c:v>16.558433333333333</c:v>
                </c:pt>
                <c:pt idx="1952">
                  <c:v>16.566916666666668</c:v>
                </c:pt>
                <c:pt idx="1953">
                  <c:v>16.575399999999998</c:v>
                </c:pt>
                <c:pt idx="1954">
                  <c:v>16.583883333333333</c:v>
                </c:pt>
                <c:pt idx="1955">
                  <c:v>16.592366666666667</c:v>
                </c:pt>
                <c:pt idx="1956">
                  <c:v>16.600850000000001</c:v>
                </c:pt>
                <c:pt idx="1957">
                  <c:v>16.609333333333332</c:v>
                </c:pt>
                <c:pt idx="1958">
                  <c:v>16.617816666666666</c:v>
                </c:pt>
                <c:pt idx="1959">
                  <c:v>16.626300000000001</c:v>
                </c:pt>
                <c:pt idx="1960">
                  <c:v>16.634783333333335</c:v>
                </c:pt>
                <c:pt idx="1961">
                  <c:v>16.643266666666666</c:v>
                </c:pt>
                <c:pt idx="1962">
                  <c:v>16.65175</c:v>
                </c:pt>
                <c:pt idx="1963">
                  <c:v>16.660233333333334</c:v>
                </c:pt>
                <c:pt idx="1964">
                  <c:v>16.668716666666668</c:v>
                </c:pt>
                <c:pt idx="1965">
                  <c:v>16.677199999999999</c:v>
                </c:pt>
                <c:pt idx="1966">
                  <c:v>16.685683333333333</c:v>
                </c:pt>
                <c:pt idx="1967">
                  <c:v>16.694166666666668</c:v>
                </c:pt>
                <c:pt idx="1968">
                  <c:v>16.702649999999998</c:v>
                </c:pt>
                <c:pt idx="1969">
                  <c:v>16.711133333333333</c:v>
                </c:pt>
                <c:pt idx="1970">
                  <c:v>16.719616666666667</c:v>
                </c:pt>
                <c:pt idx="1971">
                  <c:v>16.728100000000001</c:v>
                </c:pt>
                <c:pt idx="1972">
                  <c:v>16.736583333333336</c:v>
                </c:pt>
                <c:pt idx="1973">
                  <c:v>16.745066666666666</c:v>
                </c:pt>
                <c:pt idx="1974">
                  <c:v>16.753550000000001</c:v>
                </c:pt>
                <c:pt idx="1975">
                  <c:v>16.762033333333331</c:v>
                </c:pt>
                <c:pt idx="1976">
                  <c:v>16.770516666666666</c:v>
                </c:pt>
                <c:pt idx="1977">
                  <c:v>16.779</c:v>
                </c:pt>
                <c:pt idx="1978">
                  <c:v>16.787483333333334</c:v>
                </c:pt>
                <c:pt idx="1979">
                  <c:v>16.795966666666668</c:v>
                </c:pt>
                <c:pt idx="1980">
                  <c:v>16.804449999999999</c:v>
                </c:pt>
                <c:pt idx="1981">
                  <c:v>16.812933333333334</c:v>
                </c:pt>
                <c:pt idx="1982">
                  <c:v>16.821416666666668</c:v>
                </c:pt>
                <c:pt idx="1983">
                  <c:v>16.829899999999999</c:v>
                </c:pt>
                <c:pt idx="1984">
                  <c:v>16.838366666666666</c:v>
                </c:pt>
                <c:pt idx="1985">
                  <c:v>16.84685</c:v>
                </c:pt>
                <c:pt idx="1986">
                  <c:v>16.855333333333334</c:v>
                </c:pt>
                <c:pt idx="1987">
                  <c:v>16.863816666666665</c:v>
                </c:pt>
                <c:pt idx="1988">
                  <c:v>16.872299999999999</c:v>
                </c:pt>
                <c:pt idx="1989">
                  <c:v>16.880783333333333</c:v>
                </c:pt>
                <c:pt idx="1990">
                  <c:v>16.889266666666668</c:v>
                </c:pt>
                <c:pt idx="1991">
                  <c:v>16.897749999999998</c:v>
                </c:pt>
                <c:pt idx="1992">
                  <c:v>16.906233333333333</c:v>
                </c:pt>
                <c:pt idx="1993">
                  <c:v>16.914716666666667</c:v>
                </c:pt>
                <c:pt idx="1994">
                  <c:v>16.923200000000001</c:v>
                </c:pt>
                <c:pt idx="1995">
                  <c:v>16.931683333333332</c:v>
                </c:pt>
                <c:pt idx="1996">
                  <c:v>16.940166666666666</c:v>
                </c:pt>
                <c:pt idx="1997">
                  <c:v>16.948650000000001</c:v>
                </c:pt>
                <c:pt idx="1998">
                  <c:v>16.957133333333335</c:v>
                </c:pt>
                <c:pt idx="1999">
                  <c:v>16.965616666666666</c:v>
                </c:pt>
                <c:pt idx="2000">
                  <c:v>16.9741</c:v>
                </c:pt>
                <c:pt idx="2001">
                  <c:v>16.982583333333334</c:v>
                </c:pt>
                <c:pt idx="2002">
                  <c:v>16.991066666666669</c:v>
                </c:pt>
                <c:pt idx="2003">
                  <c:v>16.999549999999999</c:v>
                </c:pt>
                <c:pt idx="2004">
                  <c:v>17.008033333333334</c:v>
                </c:pt>
                <c:pt idx="2005">
                  <c:v>17.016516666666668</c:v>
                </c:pt>
                <c:pt idx="2006">
                  <c:v>17.024999999999999</c:v>
                </c:pt>
                <c:pt idx="2007">
                  <c:v>17.033483333333333</c:v>
                </c:pt>
                <c:pt idx="2008">
                  <c:v>17.041966666666667</c:v>
                </c:pt>
                <c:pt idx="2009">
                  <c:v>17.050450000000001</c:v>
                </c:pt>
                <c:pt idx="2010">
                  <c:v>17.058933333333332</c:v>
                </c:pt>
                <c:pt idx="2011">
                  <c:v>17.067416666666666</c:v>
                </c:pt>
                <c:pt idx="2012">
                  <c:v>17.075900000000001</c:v>
                </c:pt>
                <c:pt idx="2013">
                  <c:v>17.084383333333335</c:v>
                </c:pt>
                <c:pt idx="2014">
                  <c:v>17.092849999999999</c:v>
                </c:pt>
                <c:pt idx="2015">
                  <c:v>17.101333333333333</c:v>
                </c:pt>
                <c:pt idx="2016">
                  <c:v>17.109816666666667</c:v>
                </c:pt>
                <c:pt idx="2017">
                  <c:v>17.118299999999998</c:v>
                </c:pt>
                <c:pt idx="2018">
                  <c:v>17.126783333333332</c:v>
                </c:pt>
                <c:pt idx="2019">
                  <c:v>17.135266666666666</c:v>
                </c:pt>
                <c:pt idx="2020">
                  <c:v>17.143750000000001</c:v>
                </c:pt>
                <c:pt idx="2021">
                  <c:v>17.152233333333335</c:v>
                </c:pt>
                <c:pt idx="2022">
                  <c:v>17.160716666666666</c:v>
                </c:pt>
                <c:pt idx="2023">
                  <c:v>17.1692</c:v>
                </c:pt>
                <c:pt idx="2024">
                  <c:v>17.177683333333334</c:v>
                </c:pt>
                <c:pt idx="2025">
                  <c:v>17.186150000000001</c:v>
                </c:pt>
                <c:pt idx="2026">
                  <c:v>17.194633333333336</c:v>
                </c:pt>
                <c:pt idx="2027">
                  <c:v>17.203116666666666</c:v>
                </c:pt>
                <c:pt idx="2028">
                  <c:v>17.211599999999997</c:v>
                </c:pt>
                <c:pt idx="2029">
                  <c:v>17.220083333333331</c:v>
                </c:pt>
                <c:pt idx="2030">
                  <c:v>17.228566666666666</c:v>
                </c:pt>
                <c:pt idx="2031">
                  <c:v>17.23705</c:v>
                </c:pt>
                <c:pt idx="2032">
                  <c:v>17.245533333333334</c:v>
                </c:pt>
                <c:pt idx="2033">
                  <c:v>17.254016666666665</c:v>
                </c:pt>
                <c:pt idx="2034">
                  <c:v>17.262499999999999</c:v>
                </c:pt>
                <c:pt idx="2035">
                  <c:v>17.270983333333334</c:v>
                </c:pt>
                <c:pt idx="2036">
                  <c:v>17.279450000000001</c:v>
                </c:pt>
                <c:pt idx="2037">
                  <c:v>17.287933333333335</c:v>
                </c:pt>
                <c:pt idx="2038">
                  <c:v>17.296416666666669</c:v>
                </c:pt>
                <c:pt idx="2039">
                  <c:v>17.3049</c:v>
                </c:pt>
                <c:pt idx="2040">
                  <c:v>17.313383333333334</c:v>
                </c:pt>
                <c:pt idx="2041">
                  <c:v>17.321866666666665</c:v>
                </c:pt>
                <c:pt idx="2042">
                  <c:v>17.330349999999999</c:v>
                </c:pt>
                <c:pt idx="2043">
                  <c:v>17.338833333333334</c:v>
                </c:pt>
                <c:pt idx="2044">
                  <c:v>17.347316666666664</c:v>
                </c:pt>
                <c:pt idx="2045">
                  <c:v>17.355799999999999</c:v>
                </c:pt>
                <c:pt idx="2046">
                  <c:v>17.364283333333333</c:v>
                </c:pt>
                <c:pt idx="2047">
                  <c:v>17.37275</c:v>
                </c:pt>
                <c:pt idx="2048">
                  <c:v>17.381233333333334</c:v>
                </c:pt>
                <c:pt idx="2049">
                  <c:v>17.389716666666668</c:v>
                </c:pt>
                <c:pt idx="2050">
                  <c:v>17.398199999999999</c:v>
                </c:pt>
                <c:pt idx="2051">
                  <c:v>17.406683333333334</c:v>
                </c:pt>
                <c:pt idx="2052">
                  <c:v>17.415166666666668</c:v>
                </c:pt>
                <c:pt idx="2053">
                  <c:v>17.423650000000002</c:v>
                </c:pt>
                <c:pt idx="2054">
                  <c:v>17.432133333333336</c:v>
                </c:pt>
                <c:pt idx="2055">
                  <c:v>17.440616666666664</c:v>
                </c:pt>
                <c:pt idx="2056">
                  <c:v>17.449099999999998</c:v>
                </c:pt>
                <c:pt idx="2057">
                  <c:v>17.457583333333332</c:v>
                </c:pt>
                <c:pt idx="2058">
                  <c:v>17.466066666666666</c:v>
                </c:pt>
                <c:pt idx="2059">
                  <c:v>17.474533333333333</c:v>
                </c:pt>
                <c:pt idx="2060">
                  <c:v>17.483016666666668</c:v>
                </c:pt>
                <c:pt idx="2061">
                  <c:v>17.491499999999998</c:v>
                </c:pt>
                <c:pt idx="2062">
                  <c:v>17.499983333333333</c:v>
                </c:pt>
                <c:pt idx="2063">
                  <c:v>17.508466666666667</c:v>
                </c:pt>
                <c:pt idx="2064">
                  <c:v>17.516950000000001</c:v>
                </c:pt>
                <c:pt idx="2065">
                  <c:v>17.525433333333336</c:v>
                </c:pt>
                <c:pt idx="2066">
                  <c:v>17.533916666666666</c:v>
                </c:pt>
                <c:pt idx="2067">
                  <c:v>17.542400000000001</c:v>
                </c:pt>
                <c:pt idx="2068">
                  <c:v>17.550883333333335</c:v>
                </c:pt>
                <c:pt idx="2069">
                  <c:v>17.559366666666666</c:v>
                </c:pt>
                <c:pt idx="2070">
                  <c:v>17.567833333333333</c:v>
                </c:pt>
                <c:pt idx="2071">
                  <c:v>17.576316666666667</c:v>
                </c:pt>
                <c:pt idx="2072">
                  <c:v>17.584799999999998</c:v>
                </c:pt>
                <c:pt idx="2073">
                  <c:v>17.593283333333332</c:v>
                </c:pt>
                <c:pt idx="2074">
                  <c:v>17.601766666666666</c:v>
                </c:pt>
                <c:pt idx="2075">
                  <c:v>17.610250000000001</c:v>
                </c:pt>
                <c:pt idx="2076">
                  <c:v>17.618733333333335</c:v>
                </c:pt>
                <c:pt idx="2077">
                  <c:v>17.627216666666666</c:v>
                </c:pt>
                <c:pt idx="2078">
                  <c:v>17.6357</c:v>
                </c:pt>
                <c:pt idx="2079">
                  <c:v>17.644183333333334</c:v>
                </c:pt>
                <c:pt idx="2080">
                  <c:v>17.652666666666669</c:v>
                </c:pt>
                <c:pt idx="2081">
                  <c:v>17.661133333333332</c:v>
                </c:pt>
                <c:pt idx="2082">
                  <c:v>17.669616666666666</c:v>
                </c:pt>
                <c:pt idx="2083">
                  <c:v>17.678099999999997</c:v>
                </c:pt>
                <c:pt idx="2084">
                  <c:v>17.686583333333331</c:v>
                </c:pt>
                <c:pt idx="2085">
                  <c:v>17.695066666666666</c:v>
                </c:pt>
                <c:pt idx="2086">
                  <c:v>17.70355</c:v>
                </c:pt>
                <c:pt idx="2087">
                  <c:v>17.712033333333334</c:v>
                </c:pt>
                <c:pt idx="2088">
                  <c:v>17.720516666666665</c:v>
                </c:pt>
                <c:pt idx="2089">
                  <c:v>17.728999999999999</c:v>
                </c:pt>
                <c:pt idx="2090">
                  <c:v>17.737483333333333</c:v>
                </c:pt>
                <c:pt idx="2091">
                  <c:v>17.745966666666668</c:v>
                </c:pt>
                <c:pt idx="2092">
                  <c:v>17.754433333333335</c:v>
                </c:pt>
                <c:pt idx="2093">
                  <c:v>17.762916666666669</c:v>
                </c:pt>
                <c:pt idx="2094">
                  <c:v>17.771400000000003</c:v>
                </c:pt>
                <c:pt idx="2095">
                  <c:v>17.779883333333331</c:v>
                </c:pt>
                <c:pt idx="2096">
                  <c:v>17.788366666666665</c:v>
                </c:pt>
                <c:pt idx="2097">
                  <c:v>17.796849999999999</c:v>
                </c:pt>
                <c:pt idx="2098">
                  <c:v>17.805333333333333</c:v>
                </c:pt>
                <c:pt idx="2099">
                  <c:v>17.813816666666664</c:v>
                </c:pt>
                <c:pt idx="2100">
                  <c:v>17.822299999999998</c:v>
                </c:pt>
                <c:pt idx="2101">
                  <c:v>17.830783333333333</c:v>
                </c:pt>
                <c:pt idx="2102">
                  <c:v>17.839266666666667</c:v>
                </c:pt>
                <c:pt idx="2103">
                  <c:v>17.847750000000001</c:v>
                </c:pt>
                <c:pt idx="2104">
                  <c:v>17.856216666666668</c:v>
                </c:pt>
                <c:pt idx="2105">
                  <c:v>17.864700000000003</c:v>
                </c:pt>
                <c:pt idx="2106">
                  <c:v>17.873183333333333</c:v>
                </c:pt>
                <c:pt idx="2107">
                  <c:v>17.881666666666668</c:v>
                </c:pt>
                <c:pt idx="2108">
                  <c:v>17.890150000000002</c:v>
                </c:pt>
                <c:pt idx="2109">
                  <c:v>17.898633333333333</c:v>
                </c:pt>
                <c:pt idx="2110">
                  <c:v>17.907116666666663</c:v>
                </c:pt>
                <c:pt idx="2111">
                  <c:v>17.915599999999998</c:v>
                </c:pt>
                <c:pt idx="2112">
                  <c:v>17.924083333333332</c:v>
                </c:pt>
                <c:pt idx="2113">
                  <c:v>17.932566666666666</c:v>
                </c:pt>
                <c:pt idx="2114">
                  <c:v>17.941050000000001</c:v>
                </c:pt>
                <c:pt idx="2115">
                  <c:v>17.949516666666668</c:v>
                </c:pt>
                <c:pt idx="2116">
                  <c:v>17.958000000000002</c:v>
                </c:pt>
                <c:pt idx="2117">
                  <c:v>17.966483333333333</c:v>
                </c:pt>
                <c:pt idx="2118">
                  <c:v>17.974966666666667</c:v>
                </c:pt>
                <c:pt idx="2119">
                  <c:v>17.983450000000001</c:v>
                </c:pt>
                <c:pt idx="2120">
                  <c:v>17.991933333333336</c:v>
                </c:pt>
                <c:pt idx="2121">
                  <c:v>18.00041666666667</c:v>
                </c:pt>
                <c:pt idx="2122">
                  <c:v>18.008900000000001</c:v>
                </c:pt>
                <c:pt idx="2123">
                  <c:v>18.017383333333331</c:v>
                </c:pt>
                <c:pt idx="2124">
                  <c:v>18.025866666666666</c:v>
                </c:pt>
                <c:pt idx="2125">
                  <c:v>18.03435</c:v>
                </c:pt>
                <c:pt idx="2126">
                  <c:v>18.042816666666667</c:v>
                </c:pt>
                <c:pt idx="2127">
                  <c:v>18.051300000000001</c:v>
                </c:pt>
                <c:pt idx="2128">
                  <c:v>18.059783333333332</c:v>
                </c:pt>
                <c:pt idx="2129">
                  <c:v>18.068266666666666</c:v>
                </c:pt>
                <c:pt idx="2130">
                  <c:v>18.076750000000001</c:v>
                </c:pt>
                <c:pt idx="2131">
                  <c:v>18.085233333333335</c:v>
                </c:pt>
                <c:pt idx="2132">
                  <c:v>18.093716666666669</c:v>
                </c:pt>
                <c:pt idx="2133">
                  <c:v>18.1022</c:v>
                </c:pt>
                <c:pt idx="2134">
                  <c:v>18.110683333333334</c:v>
                </c:pt>
                <c:pt idx="2135">
                  <c:v>18.119166666666668</c:v>
                </c:pt>
                <c:pt idx="2136">
                  <c:v>18.127650000000003</c:v>
                </c:pt>
                <c:pt idx="2137">
                  <c:v>18.136116666666666</c:v>
                </c:pt>
                <c:pt idx="2138">
                  <c:v>18.144600000000001</c:v>
                </c:pt>
                <c:pt idx="2139">
                  <c:v>18.153083333333331</c:v>
                </c:pt>
                <c:pt idx="2140">
                  <c:v>18.161566666666666</c:v>
                </c:pt>
                <c:pt idx="2141">
                  <c:v>18.17005</c:v>
                </c:pt>
                <c:pt idx="2142">
                  <c:v>18.178533333333334</c:v>
                </c:pt>
                <c:pt idx="2143">
                  <c:v>18.187016666666668</c:v>
                </c:pt>
                <c:pt idx="2144">
                  <c:v>18.195499999999999</c:v>
                </c:pt>
                <c:pt idx="2145">
                  <c:v>18.203983333333333</c:v>
                </c:pt>
                <c:pt idx="2146">
                  <c:v>18.212466666666668</c:v>
                </c:pt>
                <c:pt idx="2147">
                  <c:v>18.220950000000002</c:v>
                </c:pt>
                <c:pt idx="2148">
                  <c:v>18.229433333333336</c:v>
                </c:pt>
                <c:pt idx="2149">
                  <c:v>18.2379</c:v>
                </c:pt>
                <c:pt idx="2150">
                  <c:v>18.246383333333331</c:v>
                </c:pt>
                <c:pt idx="2151">
                  <c:v>18.254866666666665</c:v>
                </c:pt>
                <c:pt idx="2152">
                  <c:v>18.263349999999999</c:v>
                </c:pt>
                <c:pt idx="2153">
                  <c:v>18.271833333333333</c:v>
                </c:pt>
                <c:pt idx="2154">
                  <c:v>18.280316666666668</c:v>
                </c:pt>
                <c:pt idx="2155">
                  <c:v>18.288799999999998</c:v>
                </c:pt>
                <c:pt idx="2156">
                  <c:v>18.297283333333333</c:v>
                </c:pt>
                <c:pt idx="2157">
                  <c:v>18.305766666666667</c:v>
                </c:pt>
                <c:pt idx="2158">
                  <c:v>18.314250000000001</c:v>
                </c:pt>
                <c:pt idx="2159">
                  <c:v>18.322733333333336</c:v>
                </c:pt>
                <c:pt idx="2160">
                  <c:v>18.331200000000003</c:v>
                </c:pt>
                <c:pt idx="2161">
                  <c:v>18.339683333333333</c:v>
                </c:pt>
                <c:pt idx="2162">
                  <c:v>18.348166666666668</c:v>
                </c:pt>
                <c:pt idx="2163">
                  <c:v>18.356649999999998</c:v>
                </c:pt>
                <c:pt idx="2164">
                  <c:v>18.365133333333333</c:v>
                </c:pt>
                <c:pt idx="2165">
                  <c:v>18.373616666666667</c:v>
                </c:pt>
                <c:pt idx="2166">
                  <c:v>18.382099999999998</c:v>
                </c:pt>
                <c:pt idx="2167">
                  <c:v>18.390583333333332</c:v>
                </c:pt>
                <c:pt idx="2168">
                  <c:v>18.399066666666666</c:v>
                </c:pt>
                <c:pt idx="2169">
                  <c:v>18.407550000000001</c:v>
                </c:pt>
                <c:pt idx="2170">
                  <c:v>18.416033333333335</c:v>
                </c:pt>
                <c:pt idx="2171">
                  <c:v>18.424500000000002</c:v>
                </c:pt>
                <c:pt idx="2172">
                  <c:v>18.432983333333333</c:v>
                </c:pt>
                <c:pt idx="2173">
                  <c:v>18.441466666666667</c:v>
                </c:pt>
                <c:pt idx="2174">
                  <c:v>18.449950000000001</c:v>
                </c:pt>
                <c:pt idx="2175">
                  <c:v>18.458433333333335</c:v>
                </c:pt>
                <c:pt idx="2176">
                  <c:v>18.46691666666667</c:v>
                </c:pt>
                <c:pt idx="2177">
                  <c:v>18.475399999999997</c:v>
                </c:pt>
                <c:pt idx="2178">
                  <c:v>18.483883333333331</c:v>
                </c:pt>
                <c:pt idx="2179">
                  <c:v>18.492366666666666</c:v>
                </c:pt>
                <c:pt idx="2180">
                  <c:v>18.50085</c:v>
                </c:pt>
                <c:pt idx="2181">
                  <c:v>18.509333333333334</c:v>
                </c:pt>
                <c:pt idx="2182">
                  <c:v>18.517800000000001</c:v>
                </c:pt>
                <c:pt idx="2183">
                  <c:v>18.526283333333332</c:v>
                </c:pt>
                <c:pt idx="2184">
                  <c:v>18.534766666666666</c:v>
                </c:pt>
                <c:pt idx="2185">
                  <c:v>18.54325</c:v>
                </c:pt>
                <c:pt idx="2186">
                  <c:v>18.551733333333335</c:v>
                </c:pt>
                <c:pt idx="2187">
                  <c:v>18.560216666666669</c:v>
                </c:pt>
                <c:pt idx="2188">
                  <c:v>18.5687</c:v>
                </c:pt>
                <c:pt idx="2189">
                  <c:v>18.577183333333334</c:v>
                </c:pt>
                <c:pt idx="2190">
                  <c:v>18.585666666666668</c:v>
                </c:pt>
                <c:pt idx="2191">
                  <c:v>18.594149999999999</c:v>
                </c:pt>
                <c:pt idx="2192">
                  <c:v>18.602633333333333</c:v>
                </c:pt>
                <c:pt idx="2193">
                  <c:v>18.611116666666664</c:v>
                </c:pt>
                <c:pt idx="2194">
                  <c:v>18.619583333333331</c:v>
                </c:pt>
                <c:pt idx="2195">
                  <c:v>18.628066666666665</c:v>
                </c:pt>
                <c:pt idx="2196">
                  <c:v>18.63655</c:v>
                </c:pt>
                <c:pt idx="2197">
                  <c:v>18.645033333333334</c:v>
                </c:pt>
                <c:pt idx="2198">
                  <c:v>18.653516666666668</c:v>
                </c:pt>
                <c:pt idx="2199">
                  <c:v>18.661999999999999</c:v>
                </c:pt>
                <c:pt idx="2200">
                  <c:v>18.670483333333333</c:v>
                </c:pt>
                <c:pt idx="2201">
                  <c:v>18.678966666666668</c:v>
                </c:pt>
                <c:pt idx="2202">
                  <c:v>18.687450000000002</c:v>
                </c:pt>
                <c:pt idx="2203">
                  <c:v>18.695933333333336</c:v>
                </c:pt>
                <c:pt idx="2204">
                  <c:v>18.704416666666667</c:v>
                </c:pt>
                <c:pt idx="2205">
                  <c:v>18.71288333333333</c:v>
                </c:pt>
                <c:pt idx="2206">
                  <c:v>18.721366666666665</c:v>
                </c:pt>
                <c:pt idx="2207">
                  <c:v>18.729849999999999</c:v>
                </c:pt>
                <c:pt idx="2208">
                  <c:v>18.738333333333333</c:v>
                </c:pt>
                <c:pt idx="2209">
                  <c:v>18.746816666666668</c:v>
                </c:pt>
                <c:pt idx="2210">
                  <c:v>18.755299999999998</c:v>
                </c:pt>
                <c:pt idx="2211">
                  <c:v>18.763783333333333</c:v>
                </c:pt>
                <c:pt idx="2212">
                  <c:v>18.772266666666667</c:v>
                </c:pt>
                <c:pt idx="2213">
                  <c:v>18.780750000000001</c:v>
                </c:pt>
                <c:pt idx="2214">
                  <c:v>18.789233333333335</c:v>
                </c:pt>
                <c:pt idx="2215">
                  <c:v>18.797716666666666</c:v>
                </c:pt>
                <c:pt idx="2216">
                  <c:v>18.806183333333333</c:v>
                </c:pt>
                <c:pt idx="2217">
                  <c:v>18.814666666666668</c:v>
                </c:pt>
                <c:pt idx="2218">
                  <c:v>18.823149999999998</c:v>
                </c:pt>
                <c:pt idx="2219">
                  <c:v>18.831633333333333</c:v>
                </c:pt>
                <c:pt idx="2220">
                  <c:v>18.840116666666667</c:v>
                </c:pt>
                <c:pt idx="2221">
                  <c:v>18.848599999999998</c:v>
                </c:pt>
                <c:pt idx="2222">
                  <c:v>18.857083333333332</c:v>
                </c:pt>
                <c:pt idx="2223">
                  <c:v>18.865566666666666</c:v>
                </c:pt>
                <c:pt idx="2224">
                  <c:v>18.87405</c:v>
                </c:pt>
                <c:pt idx="2225">
                  <c:v>18.882533333333335</c:v>
                </c:pt>
                <c:pt idx="2226">
                  <c:v>18.891016666666665</c:v>
                </c:pt>
                <c:pt idx="2227">
                  <c:v>18.899483333333333</c:v>
                </c:pt>
                <c:pt idx="2228">
                  <c:v>18.907966666666667</c:v>
                </c:pt>
                <c:pt idx="2229">
                  <c:v>18.916450000000001</c:v>
                </c:pt>
                <c:pt idx="2230">
                  <c:v>18.924933333333335</c:v>
                </c:pt>
                <c:pt idx="2231">
                  <c:v>18.93341666666667</c:v>
                </c:pt>
                <c:pt idx="2232">
                  <c:v>18.941899999999997</c:v>
                </c:pt>
                <c:pt idx="2233">
                  <c:v>18.950383333333331</c:v>
                </c:pt>
                <c:pt idx="2234">
                  <c:v>18.958866666666665</c:v>
                </c:pt>
                <c:pt idx="2235">
                  <c:v>18.96735</c:v>
                </c:pt>
                <c:pt idx="2236">
                  <c:v>18.975833333333334</c:v>
                </c:pt>
                <c:pt idx="2237">
                  <c:v>18.984316666666665</c:v>
                </c:pt>
                <c:pt idx="2238">
                  <c:v>18.992799999999999</c:v>
                </c:pt>
                <c:pt idx="2239">
                  <c:v>19.001266666666666</c:v>
                </c:pt>
                <c:pt idx="2240">
                  <c:v>19.00975</c:v>
                </c:pt>
                <c:pt idx="2241">
                  <c:v>19.018233333333335</c:v>
                </c:pt>
                <c:pt idx="2242">
                  <c:v>19.026716666666669</c:v>
                </c:pt>
                <c:pt idx="2243">
                  <c:v>19.0352</c:v>
                </c:pt>
                <c:pt idx="2244">
                  <c:v>19.043683333333334</c:v>
                </c:pt>
                <c:pt idx="2245">
                  <c:v>19.052166666666668</c:v>
                </c:pt>
                <c:pt idx="2246">
                  <c:v>19.060649999999999</c:v>
                </c:pt>
                <c:pt idx="2247">
                  <c:v>19.069133333333333</c:v>
                </c:pt>
                <c:pt idx="2248">
                  <c:v>19.077616666666664</c:v>
                </c:pt>
                <c:pt idx="2249">
                  <c:v>19.086099999999998</c:v>
                </c:pt>
                <c:pt idx="2250">
                  <c:v>19.094566666666665</c:v>
                </c:pt>
                <c:pt idx="2251">
                  <c:v>19.10305</c:v>
                </c:pt>
                <c:pt idx="2252">
                  <c:v>19.111533333333334</c:v>
                </c:pt>
                <c:pt idx="2253">
                  <c:v>19.120016666666668</c:v>
                </c:pt>
                <c:pt idx="2254">
                  <c:v>19.128499999999999</c:v>
                </c:pt>
                <c:pt idx="2255">
                  <c:v>19.136983333333333</c:v>
                </c:pt>
                <c:pt idx="2256">
                  <c:v>19.145466666666668</c:v>
                </c:pt>
                <c:pt idx="2257">
                  <c:v>19.153950000000002</c:v>
                </c:pt>
                <c:pt idx="2258">
                  <c:v>19.162433333333336</c:v>
                </c:pt>
                <c:pt idx="2259">
                  <c:v>19.170916666666667</c:v>
                </c:pt>
                <c:pt idx="2260">
                  <c:v>19.179399999999998</c:v>
                </c:pt>
                <c:pt idx="2261">
                  <c:v>19.187866666666665</c:v>
                </c:pt>
                <c:pt idx="2262">
                  <c:v>19.196349999999999</c:v>
                </c:pt>
                <c:pt idx="2263">
                  <c:v>19.204833333333333</c:v>
                </c:pt>
                <c:pt idx="2264">
                  <c:v>19.213316666666667</c:v>
                </c:pt>
                <c:pt idx="2265">
                  <c:v>19.221799999999998</c:v>
                </c:pt>
                <c:pt idx="2266">
                  <c:v>19.230283333333333</c:v>
                </c:pt>
                <c:pt idx="2267">
                  <c:v>19.238766666666667</c:v>
                </c:pt>
                <c:pt idx="2268">
                  <c:v>19.247250000000001</c:v>
                </c:pt>
                <c:pt idx="2269">
                  <c:v>19.255733333333335</c:v>
                </c:pt>
                <c:pt idx="2270">
                  <c:v>19.264216666666666</c:v>
                </c:pt>
                <c:pt idx="2271">
                  <c:v>19.2727</c:v>
                </c:pt>
                <c:pt idx="2272">
                  <c:v>19.281166666666664</c:v>
                </c:pt>
                <c:pt idx="2273">
                  <c:v>19.289649999999998</c:v>
                </c:pt>
                <c:pt idx="2274">
                  <c:v>19.298133333333332</c:v>
                </c:pt>
                <c:pt idx="2275">
                  <c:v>19.306616666666667</c:v>
                </c:pt>
                <c:pt idx="2276">
                  <c:v>19.315099999999997</c:v>
                </c:pt>
                <c:pt idx="2277">
                  <c:v>19.323583333333332</c:v>
                </c:pt>
                <c:pt idx="2278">
                  <c:v>19.332066666666666</c:v>
                </c:pt>
                <c:pt idx="2279">
                  <c:v>19.34055</c:v>
                </c:pt>
                <c:pt idx="2280">
                  <c:v>19.349033333333335</c:v>
                </c:pt>
                <c:pt idx="2281">
                  <c:v>19.357516666666665</c:v>
                </c:pt>
                <c:pt idx="2282">
                  <c:v>19.366</c:v>
                </c:pt>
                <c:pt idx="2283">
                  <c:v>19.374483333333334</c:v>
                </c:pt>
                <c:pt idx="2284">
                  <c:v>19.382950000000001</c:v>
                </c:pt>
                <c:pt idx="2285">
                  <c:v>19.391433333333335</c:v>
                </c:pt>
                <c:pt idx="2286">
                  <c:v>19.399916666666666</c:v>
                </c:pt>
                <c:pt idx="2287">
                  <c:v>19.408399999999997</c:v>
                </c:pt>
                <c:pt idx="2288">
                  <c:v>19.416883333333331</c:v>
                </c:pt>
                <c:pt idx="2289">
                  <c:v>19.425366666666665</c:v>
                </c:pt>
                <c:pt idx="2290">
                  <c:v>19.43385</c:v>
                </c:pt>
                <c:pt idx="2291">
                  <c:v>19.442333333333334</c:v>
                </c:pt>
                <c:pt idx="2292">
                  <c:v>19.450816666666665</c:v>
                </c:pt>
                <c:pt idx="2293">
                  <c:v>19.459299999999999</c:v>
                </c:pt>
                <c:pt idx="2294">
                  <c:v>19.467783333333333</c:v>
                </c:pt>
                <c:pt idx="2295">
                  <c:v>19.47625</c:v>
                </c:pt>
                <c:pt idx="2296">
                  <c:v>19.484733333333335</c:v>
                </c:pt>
                <c:pt idx="2297">
                  <c:v>19.493216666666669</c:v>
                </c:pt>
                <c:pt idx="2298">
                  <c:v>19.501700000000003</c:v>
                </c:pt>
                <c:pt idx="2299">
                  <c:v>19.510183333333334</c:v>
                </c:pt>
                <c:pt idx="2300">
                  <c:v>19.518666666666665</c:v>
                </c:pt>
                <c:pt idx="2301">
                  <c:v>19.527149999999999</c:v>
                </c:pt>
                <c:pt idx="2302">
                  <c:v>19.535633333333333</c:v>
                </c:pt>
                <c:pt idx="2303">
                  <c:v>19.544116666666664</c:v>
                </c:pt>
                <c:pt idx="2304">
                  <c:v>19.552599999999998</c:v>
                </c:pt>
                <c:pt idx="2305">
                  <c:v>19.561083333333332</c:v>
                </c:pt>
                <c:pt idx="2306">
                  <c:v>19.56955</c:v>
                </c:pt>
                <c:pt idx="2307">
                  <c:v>19.578033333333334</c:v>
                </c:pt>
                <c:pt idx="2308">
                  <c:v>19.586516666666668</c:v>
                </c:pt>
                <c:pt idx="2309">
                  <c:v>19.595000000000002</c:v>
                </c:pt>
                <c:pt idx="2310">
                  <c:v>19.603483333333333</c:v>
                </c:pt>
                <c:pt idx="2311">
                  <c:v>19.611966666666667</c:v>
                </c:pt>
                <c:pt idx="2312">
                  <c:v>19.620450000000002</c:v>
                </c:pt>
                <c:pt idx="2313">
                  <c:v>19.628933333333336</c:v>
                </c:pt>
                <c:pt idx="2314">
                  <c:v>19.637416666666663</c:v>
                </c:pt>
                <c:pt idx="2315">
                  <c:v>19.645899999999997</c:v>
                </c:pt>
                <c:pt idx="2316">
                  <c:v>19.654383333333332</c:v>
                </c:pt>
                <c:pt idx="2317">
                  <c:v>19.662849999999999</c:v>
                </c:pt>
                <c:pt idx="2318">
                  <c:v>19.671333333333333</c:v>
                </c:pt>
                <c:pt idx="2319">
                  <c:v>19.679816666666667</c:v>
                </c:pt>
                <c:pt idx="2320">
                  <c:v>19.688300000000002</c:v>
                </c:pt>
                <c:pt idx="2321">
                  <c:v>19.696783333333332</c:v>
                </c:pt>
                <c:pt idx="2322">
                  <c:v>19.705266666666667</c:v>
                </c:pt>
                <c:pt idx="2323">
                  <c:v>19.713750000000001</c:v>
                </c:pt>
                <c:pt idx="2324">
                  <c:v>19.722233333333335</c:v>
                </c:pt>
                <c:pt idx="2325">
                  <c:v>19.73071666666667</c:v>
                </c:pt>
                <c:pt idx="2326">
                  <c:v>19.7392</c:v>
                </c:pt>
                <c:pt idx="2327">
                  <c:v>19.747683333333335</c:v>
                </c:pt>
                <c:pt idx="2328">
                  <c:v>19.756166666666665</c:v>
                </c:pt>
                <c:pt idx="2329">
                  <c:v>19.764633333333332</c:v>
                </c:pt>
                <c:pt idx="2330">
                  <c:v>19.773116666666667</c:v>
                </c:pt>
                <c:pt idx="2331">
                  <c:v>19.781600000000001</c:v>
                </c:pt>
                <c:pt idx="2332">
                  <c:v>19.790083333333332</c:v>
                </c:pt>
                <c:pt idx="2333">
                  <c:v>19.798566666666666</c:v>
                </c:pt>
                <c:pt idx="2334">
                  <c:v>19.80705</c:v>
                </c:pt>
                <c:pt idx="2335">
                  <c:v>19.815533333333335</c:v>
                </c:pt>
                <c:pt idx="2336">
                  <c:v>19.824016666666669</c:v>
                </c:pt>
                <c:pt idx="2337">
                  <c:v>19.8325</c:v>
                </c:pt>
                <c:pt idx="2338">
                  <c:v>19.840983333333334</c:v>
                </c:pt>
                <c:pt idx="2339">
                  <c:v>19.849466666666668</c:v>
                </c:pt>
                <c:pt idx="2340">
                  <c:v>19.857933333333335</c:v>
                </c:pt>
                <c:pt idx="2341">
                  <c:v>19.866416666666666</c:v>
                </c:pt>
                <c:pt idx="2342">
                  <c:v>19.8749</c:v>
                </c:pt>
                <c:pt idx="2343">
                  <c:v>19.883383333333331</c:v>
                </c:pt>
                <c:pt idx="2344">
                  <c:v>19.891866666666665</c:v>
                </c:pt>
                <c:pt idx="2345">
                  <c:v>19.90035</c:v>
                </c:pt>
                <c:pt idx="2346">
                  <c:v>19.908833333333334</c:v>
                </c:pt>
                <c:pt idx="2347">
                  <c:v>19.917316666666668</c:v>
                </c:pt>
                <c:pt idx="2348">
                  <c:v>19.925799999999999</c:v>
                </c:pt>
                <c:pt idx="2349">
                  <c:v>19.934283333333333</c:v>
                </c:pt>
                <c:pt idx="2350">
                  <c:v>19.942766666666667</c:v>
                </c:pt>
                <c:pt idx="2351">
                  <c:v>19.951233333333334</c:v>
                </c:pt>
                <c:pt idx="2352">
                  <c:v>19.959716666666669</c:v>
                </c:pt>
                <c:pt idx="2353">
                  <c:v>19.968200000000003</c:v>
                </c:pt>
                <c:pt idx="2354">
                  <c:v>19.976683333333334</c:v>
                </c:pt>
                <c:pt idx="2355">
                  <c:v>19.985166666666665</c:v>
                </c:pt>
                <c:pt idx="2356">
                  <c:v>19.993649999999999</c:v>
                </c:pt>
                <c:pt idx="2357">
                  <c:v>20.002133333333333</c:v>
                </c:pt>
                <c:pt idx="2358">
                  <c:v>20.010616666666667</c:v>
                </c:pt>
                <c:pt idx="2359">
                  <c:v>20.019099999999998</c:v>
                </c:pt>
                <c:pt idx="2360">
                  <c:v>20.027583333333332</c:v>
                </c:pt>
                <c:pt idx="2361">
                  <c:v>20.036066666666667</c:v>
                </c:pt>
                <c:pt idx="2362">
                  <c:v>20.044533333333334</c:v>
                </c:pt>
                <c:pt idx="2363">
                  <c:v>20.053016666666668</c:v>
                </c:pt>
                <c:pt idx="2364">
                  <c:v>20.061500000000002</c:v>
                </c:pt>
                <c:pt idx="2365">
                  <c:v>20.069983333333333</c:v>
                </c:pt>
                <c:pt idx="2366">
                  <c:v>20.078466666666667</c:v>
                </c:pt>
                <c:pt idx="2367">
                  <c:v>20.086950000000002</c:v>
                </c:pt>
                <c:pt idx="2368">
                  <c:v>20.095433333333336</c:v>
                </c:pt>
                <c:pt idx="2369">
                  <c:v>20.103916666666667</c:v>
                </c:pt>
                <c:pt idx="2370">
                  <c:v>20.112399999999997</c:v>
                </c:pt>
                <c:pt idx="2371">
                  <c:v>20.120883333333332</c:v>
                </c:pt>
                <c:pt idx="2372">
                  <c:v>20.129366666666666</c:v>
                </c:pt>
                <c:pt idx="2373">
                  <c:v>20.13785</c:v>
                </c:pt>
                <c:pt idx="2374">
                  <c:v>20.146316666666667</c:v>
                </c:pt>
                <c:pt idx="2375">
                  <c:v>20.154800000000002</c:v>
                </c:pt>
                <c:pt idx="2376">
                  <c:v>20.163283333333332</c:v>
                </c:pt>
                <c:pt idx="2377">
                  <c:v>20.171766666666667</c:v>
                </c:pt>
                <c:pt idx="2378">
                  <c:v>20.180250000000001</c:v>
                </c:pt>
                <c:pt idx="2379">
                  <c:v>20.188733333333335</c:v>
                </c:pt>
                <c:pt idx="2380">
                  <c:v>20.197216666666669</c:v>
                </c:pt>
                <c:pt idx="2381">
                  <c:v>20.2057</c:v>
                </c:pt>
                <c:pt idx="2382">
                  <c:v>20.214183333333335</c:v>
                </c:pt>
                <c:pt idx="2383">
                  <c:v>20.222666666666665</c:v>
                </c:pt>
                <c:pt idx="2384">
                  <c:v>20.23115</c:v>
                </c:pt>
                <c:pt idx="2385">
                  <c:v>20.239616666666667</c:v>
                </c:pt>
                <c:pt idx="2386">
                  <c:v>20.248100000000001</c:v>
                </c:pt>
                <c:pt idx="2387">
                  <c:v>20.256583333333332</c:v>
                </c:pt>
                <c:pt idx="2388">
                  <c:v>20.265066666666666</c:v>
                </c:pt>
                <c:pt idx="2389">
                  <c:v>20.27355</c:v>
                </c:pt>
                <c:pt idx="2390">
                  <c:v>20.282033333333334</c:v>
                </c:pt>
                <c:pt idx="2391">
                  <c:v>20.290516666666669</c:v>
                </c:pt>
                <c:pt idx="2392">
                  <c:v>20.298999999999999</c:v>
                </c:pt>
                <c:pt idx="2393">
                  <c:v>20.307483333333334</c:v>
                </c:pt>
                <c:pt idx="2394">
                  <c:v>20.315966666666668</c:v>
                </c:pt>
                <c:pt idx="2395">
                  <c:v>20.324450000000002</c:v>
                </c:pt>
                <c:pt idx="2396">
                  <c:v>20.332916666666666</c:v>
                </c:pt>
                <c:pt idx="2397">
                  <c:v>20.3414</c:v>
                </c:pt>
                <c:pt idx="2398">
                  <c:v>20.349883333333331</c:v>
                </c:pt>
                <c:pt idx="2399">
                  <c:v>20.358366666666665</c:v>
                </c:pt>
                <c:pt idx="2400">
                  <c:v>20.366849999999999</c:v>
                </c:pt>
                <c:pt idx="2401">
                  <c:v>20.375333333333334</c:v>
                </c:pt>
                <c:pt idx="2402">
                  <c:v>20.383816666666668</c:v>
                </c:pt>
                <c:pt idx="2403">
                  <c:v>20.392299999999999</c:v>
                </c:pt>
                <c:pt idx="2404">
                  <c:v>20.400783333333333</c:v>
                </c:pt>
                <c:pt idx="2405">
                  <c:v>20.409266666666667</c:v>
                </c:pt>
                <c:pt idx="2406">
                  <c:v>20.417750000000002</c:v>
                </c:pt>
                <c:pt idx="2407">
                  <c:v>20.426216666666669</c:v>
                </c:pt>
                <c:pt idx="2408">
                  <c:v>20.434700000000003</c:v>
                </c:pt>
                <c:pt idx="2409">
                  <c:v>20.44318333333333</c:v>
                </c:pt>
                <c:pt idx="2410">
                  <c:v>20.451666666666664</c:v>
                </c:pt>
                <c:pt idx="2411">
                  <c:v>20.460149999999999</c:v>
                </c:pt>
                <c:pt idx="2412">
                  <c:v>20.468633333333333</c:v>
                </c:pt>
                <c:pt idx="2413">
                  <c:v>20.477116666666667</c:v>
                </c:pt>
                <c:pt idx="2414">
                  <c:v>20.485599999999998</c:v>
                </c:pt>
                <c:pt idx="2415">
                  <c:v>20.494083333333332</c:v>
                </c:pt>
                <c:pt idx="2416">
                  <c:v>20.502566666666667</c:v>
                </c:pt>
                <c:pt idx="2417">
                  <c:v>20.511050000000001</c:v>
                </c:pt>
                <c:pt idx="2418">
                  <c:v>20.519533333333335</c:v>
                </c:pt>
                <c:pt idx="2419">
                  <c:v>20.528000000000002</c:v>
                </c:pt>
                <c:pt idx="2420">
                  <c:v>20.536483333333333</c:v>
                </c:pt>
                <c:pt idx="2421">
                  <c:v>20.544966666666667</c:v>
                </c:pt>
                <c:pt idx="2422">
                  <c:v>20.553450000000002</c:v>
                </c:pt>
                <c:pt idx="2423">
                  <c:v>20.561933333333332</c:v>
                </c:pt>
                <c:pt idx="2424">
                  <c:v>20.570416666666667</c:v>
                </c:pt>
                <c:pt idx="2425">
                  <c:v>20.578899999999997</c:v>
                </c:pt>
                <c:pt idx="2426">
                  <c:v>20.587383333333332</c:v>
                </c:pt>
                <c:pt idx="2427">
                  <c:v>20.595866666666666</c:v>
                </c:pt>
                <c:pt idx="2428">
                  <c:v>20.60435</c:v>
                </c:pt>
                <c:pt idx="2429">
                  <c:v>20.612833333333334</c:v>
                </c:pt>
                <c:pt idx="2430">
                  <c:v>20.621300000000002</c:v>
                </c:pt>
                <c:pt idx="2431">
                  <c:v>20.629783333333332</c:v>
                </c:pt>
                <c:pt idx="2432">
                  <c:v>20.638266666666667</c:v>
                </c:pt>
                <c:pt idx="2433">
                  <c:v>20.646750000000001</c:v>
                </c:pt>
                <c:pt idx="2434">
                  <c:v>20.655233333333335</c:v>
                </c:pt>
                <c:pt idx="2435">
                  <c:v>20.663716666666669</c:v>
                </c:pt>
                <c:pt idx="2436">
                  <c:v>20.6722</c:v>
                </c:pt>
                <c:pt idx="2437">
                  <c:v>20.680683333333331</c:v>
                </c:pt>
                <c:pt idx="2438">
                  <c:v>20.689166666666665</c:v>
                </c:pt>
                <c:pt idx="2439">
                  <c:v>20.697649999999999</c:v>
                </c:pt>
                <c:pt idx="2440">
                  <c:v>20.706133333333334</c:v>
                </c:pt>
                <c:pt idx="2441">
                  <c:v>20.714600000000001</c:v>
                </c:pt>
                <c:pt idx="2442">
                  <c:v>20.723083333333332</c:v>
                </c:pt>
                <c:pt idx="2443">
                  <c:v>20.731566666666666</c:v>
                </c:pt>
                <c:pt idx="2444">
                  <c:v>20.74005</c:v>
                </c:pt>
                <c:pt idx="2445">
                  <c:v>20.748533333333334</c:v>
                </c:pt>
                <c:pt idx="2446">
                  <c:v>20.757016666666669</c:v>
                </c:pt>
                <c:pt idx="2447">
                  <c:v>20.765499999999999</c:v>
                </c:pt>
                <c:pt idx="2448">
                  <c:v>20.773983333333334</c:v>
                </c:pt>
                <c:pt idx="2449">
                  <c:v>20.782466666666668</c:v>
                </c:pt>
                <c:pt idx="2450">
                  <c:v>20.790950000000002</c:v>
                </c:pt>
                <c:pt idx="2451">
                  <c:v>20.799433333333333</c:v>
                </c:pt>
                <c:pt idx="2452">
                  <c:v>20.8079</c:v>
                </c:pt>
                <c:pt idx="2453">
                  <c:v>20.816383333333331</c:v>
                </c:pt>
                <c:pt idx="2454">
                  <c:v>20.824866666666665</c:v>
                </c:pt>
                <c:pt idx="2455">
                  <c:v>20.833349999999999</c:v>
                </c:pt>
                <c:pt idx="2456">
                  <c:v>20.841833333333334</c:v>
                </c:pt>
                <c:pt idx="2457">
                  <c:v>20.850316666666668</c:v>
                </c:pt>
                <c:pt idx="2458">
                  <c:v>20.858799999999999</c:v>
                </c:pt>
                <c:pt idx="2459">
                  <c:v>20.867283333333333</c:v>
                </c:pt>
                <c:pt idx="2460">
                  <c:v>20.875766666666667</c:v>
                </c:pt>
                <c:pt idx="2461">
                  <c:v>20.884250000000002</c:v>
                </c:pt>
                <c:pt idx="2462">
                  <c:v>20.892733333333336</c:v>
                </c:pt>
                <c:pt idx="2463">
                  <c:v>20.901216666666667</c:v>
                </c:pt>
                <c:pt idx="2464">
                  <c:v>20.90968333333333</c:v>
                </c:pt>
                <c:pt idx="2465">
                  <c:v>20.918166666666664</c:v>
                </c:pt>
                <c:pt idx="2466">
                  <c:v>20.926649999999999</c:v>
                </c:pt>
                <c:pt idx="2467">
                  <c:v>20.935133333333333</c:v>
                </c:pt>
                <c:pt idx="2468">
                  <c:v>20.943616666666667</c:v>
                </c:pt>
                <c:pt idx="2469">
                  <c:v>20.952099999999998</c:v>
                </c:pt>
                <c:pt idx="2470">
                  <c:v>20.960583333333332</c:v>
                </c:pt>
                <c:pt idx="2471">
                  <c:v>20.969066666666667</c:v>
                </c:pt>
                <c:pt idx="2472">
                  <c:v>20.977550000000001</c:v>
                </c:pt>
                <c:pt idx="2473">
                  <c:v>20.986033333333335</c:v>
                </c:pt>
                <c:pt idx="2474">
                  <c:v>20.994516666666666</c:v>
                </c:pt>
                <c:pt idx="2475">
                  <c:v>21.002983333333336</c:v>
                </c:pt>
                <c:pt idx="2476">
                  <c:v>21.011466666666667</c:v>
                </c:pt>
                <c:pt idx="2477">
                  <c:v>21.019949999999998</c:v>
                </c:pt>
                <c:pt idx="2478">
                  <c:v>21.028433333333332</c:v>
                </c:pt>
                <c:pt idx="2479">
                  <c:v>21.036916666666666</c:v>
                </c:pt>
                <c:pt idx="2480">
                  <c:v>21.045399999999997</c:v>
                </c:pt>
                <c:pt idx="2481">
                  <c:v>21.053883333333332</c:v>
                </c:pt>
                <c:pt idx="2482">
                  <c:v>21.062366666666666</c:v>
                </c:pt>
                <c:pt idx="2483">
                  <c:v>21.07085</c:v>
                </c:pt>
                <c:pt idx="2484">
                  <c:v>21.079333333333334</c:v>
                </c:pt>
                <c:pt idx="2485">
                  <c:v>21.087816666666665</c:v>
                </c:pt>
                <c:pt idx="2486">
                  <c:v>21.096283333333336</c:v>
                </c:pt>
                <c:pt idx="2487">
                  <c:v>21.104766666666666</c:v>
                </c:pt>
                <c:pt idx="2488">
                  <c:v>21.113250000000001</c:v>
                </c:pt>
                <c:pt idx="2489">
                  <c:v>21.121733333333335</c:v>
                </c:pt>
                <c:pt idx="2490">
                  <c:v>21.130216666666669</c:v>
                </c:pt>
                <c:pt idx="2491">
                  <c:v>21.138699999999996</c:v>
                </c:pt>
                <c:pt idx="2492">
                  <c:v>21.147183333333331</c:v>
                </c:pt>
                <c:pt idx="2493">
                  <c:v>21.155666666666665</c:v>
                </c:pt>
                <c:pt idx="2494">
                  <c:v>21.164149999999999</c:v>
                </c:pt>
                <c:pt idx="2495">
                  <c:v>21.172633333333334</c:v>
                </c:pt>
                <c:pt idx="2496">
                  <c:v>21.181116666666664</c:v>
                </c:pt>
                <c:pt idx="2497">
                  <c:v>21.189583333333335</c:v>
                </c:pt>
                <c:pt idx="2498">
                  <c:v>21.198066666666666</c:v>
                </c:pt>
                <c:pt idx="2499">
                  <c:v>21.20655</c:v>
                </c:pt>
                <c:pt idx="2500">
                  <c:v>21.215033333333334</c:v>
                </c:pt>
                <c:pt idx="2501">
                  <c:v>21.223516666666669</c:v>
                </c:pt>
                <c:pt idx="2502">
                  <c:v>21.232000000000003</c:v>
                </c:pt>
                <c:pt idx="2503">
                  <c:v>21.240483333333334</c:v>
                </c:pt>
                <c:pt idx="2504">
                  <c:v>21.248966666666668</c:v>
                </c:pt>
                <c:pt idx="2505">
                  <c:v>21.257449999999999</c:v>
                </c:pt>
                <c:pt idx="2506">
                  <c:v>21.265933333333333</c:v>
                </c:pt>
                <c:pt idx="2507">
                  <c:v>21.274416666666664</c:v>
                </c:pt>
                <c:pt idx="2508">
                  <c:v>21.282899999999998</c:v>
                </c:pt>
                <c:pt idx="2509">
                  <c:v>21.291366666666665</c:v>
                </c:pt>
                <c:pt idx="2510">
                  <c:v>21.299849999999999</c:v>
                </c:pt>
                <c:pt idx="2511">
                  <c:v>21.308333333333334</c:v>
                </c:pt>
                <c:pt idx="2512">
                  <c:v>21.316816666666668</c:v>
                </c:pt>
                <c:pt idx="2513">
                  <c:v>21.325300000000002</c:v>
                </c:pt>
                <c:pt idx="2514">
                  <c:v>21.333783333333333</c:v>
                </c:pt>
                <c:pt idx="2515">
                  <c:v>21.342266666666667</c:v>
                </c:pt>
                <c:pt idx="2516">
                  <c:v>21.350750000000001</c:v>
                </c:pt>
                <c:pt idx="2517">
                  <c:v>21.359233333333336</c:v>
                </c:pt>
                <c:pt idx="2518">
                  <c:v>21.36771666666667</c:v>
                </c:pt>
                <c:pt idx="2519">
                  <c:v>21.376199999999997</c:v>
                </c:pt>
                <c:pt idx="2520">
                  <c:v>21.384666666666664</c:v>
                </c:pt>
                <c:pt idx="2521">
                  <c:v>21.393149999999999</c:v>
                </c:pt>
                <c:pt idx="2522">
                  <c:v>21.401633333333333</c:v>
                </c:pt>
                <c:pt idx="2523">
                  <c:v>21.410116666666667</c:v>
                </c:pt>
                <c:pt idx="2524">
                  <c:v>21.418600000000001</c:v>
                </c:pt>
                <c:pt idx="2525">
                  <c:v>21.427083333333332</c:v>
                </c:pt>
                <c:pt idx="2526">
                  <c:v>21.435566666666666</c:v>
                </c:pt>
                <c:pt idx="2527">
                  <c:v>21.444050000000001</c:v>
                </c:pt>
                <c:pt idx="2528">
                  <c:v>21.452533333333335</c:v>
                </c:pt>
                <c:pt idx="2529">
                  <c:v>21.461016666666669</c:v>
                </c:pt>
                <c:pt idx="2530">
                  <c:v>21.4695</c:v>
                </c:pt>
                <c:pt idx="2531">
                  <c:v>21.477966666666667</c:v>
                </c:pt>
                <c:pt idx="2532">
                  <c:v>21.486449999999998</c:v>
                </c:pt>
                <c:pt idx="2533">
                  <c:v>21.494933333333332</c:v>
                </c:pt>
                <c:pt idx="2534">
                  <c:v>21.503416666666666</c:v>
                </c:pt>
                <c:pt idx="2535">
                  <c:v>21.511900000000001</c:v>
                </c:pt>
                <c:pt idx="2536">
                  <c:v>21.520383333333331</c:v>
                </c:pt>
                <c:pt idx="2537">
                  <c:v>21.528866666666666</c:v>
                </c:pt>
                <c:pt idx="2538">
                  <c:v>21.53735</c:v>
                </c:pt>
                <c:pt idx="2539">
                  <c:v>21.545833333333334</c:v>
                </c:pt>
                <c:pt idx="2540">
                  <c:v>21.554316666666669</c:v>
                </c:pt>
                <c:pt idx="2541">
                  <c:v>21.562799999999999</c:v>
                </c:pt>
                <c:pt idx="2542">
                  <c:v>21.571266666666666</c:v>
                </c:pt>
                <c:pt idx="2543">
                  <c:v>21.579750000000001</c:v>
                </c:pt>
                <c:pt idx="2544">
                  <c:v>21.588233333333335</c:v>
                </c:pt>
                <c:pt idx="2545">
                  <c:v>21.596716666666669</c:v>
                </c:pt>
                <c:pt idx="2546">
                  <c:v>21.6052</c:v>
                </c:pt>
                <c:pt idx="2547">
                  <c:v>21.613683333333331</c:v>
                </c:pt>
                <c:pt idx="2548">
                  <c:v>21.622166666666665</c:v>
                </c:pt>
                <c:pt idx="2549">
                  <c:v>21.630649999999999</c:v>
                </c:pt>
                <c:pt idx="2550">
                  <c:v>21.639133333333334</c:v>
                </c:pt>
                <c:pt idx="2551">
                  <c:v>21.647616666666668</c:v>
                </c:pt>
                <c:pt idx="2552">
                  <c:v>21.656099999999999</c:v>
                </c:pt>
                <c:pt idx="2553">
                  <c:v>21.664583333333333</c:v>
                </c:pt>
                <c:pt idx="2554">
                  <c:v>21.67305</c:v>
                </c:pt>
                <c:pt idx="2555">
                  <c:v>21.681533333333334</c:v>
                </c:pt>
                <c:pt idx="2556">
                  <c:v>21.690016666666668</c:v>
                </c:pt>
                <c:pt idx="2557">
                  <c:v>21.698500000000003</c:v>
                </c:pt>
                <c:pt idx="2558">
                  <c:v>21.706983333333334</c:v>
                </c:pt>
                <c:pt idx="2559">
                  <c:v>21.715466666666668</c:v>
                </c:pt>
                <c:pt idx="2560">
                  <c:v>21.723949999999999</c:v>
                </c:pt>
                <c:pt idx="2561">
                  <c:v>21.732433333333333</c:v>
                </c:pt>
                <c:pt idx="2562">
                  <c:v>21.740916666666667</c:v>
                </c:pt>
                <c:pt idx="2563">
                  <c:v>21.749399999999998</c:v>
                </c:pt>
                <c:pt idx="2564">
                  <c:v>21.757883333333332</c:v>
                </c:pt>
                <c:pt idx="2565">
                  <c:v>21.766349999999999</c:v>
                </c:pt>
                <c:pt idx="2566">
                  <c:v>21.774833333333333</c:v>
                </c:pt>
                <c:pt idx="2567">
                  <c:v>21.783316666666668</c:v>
                </c:pt>
                <c:pt idx="2568">
                  <c:v>21.791800000000002</c:v>
                </c:pt>
                <c:pt idx="2569">
                  <c:v>21.800283333333333</c:v>
                </c:pt>
                <c:pt idx="2570">
                  <c:v>21.808766666666667</c:v>
                </c:pt>
                <c:pt idx="2571">
                  <c:v>21.817250000000001</c:v>
                </c:pt>
                <c:pt idx="2572">
                  <c:v>21.825733333333336</c:v>
                </c:pt>
                <c:pt idx="2573">
                  <c:v>21.83421666666667</c:v>
                </c:pt>
                <c:pt idx="2574">
                  <c:v>21.842699999999997</c:v>
                </c:pt>
                <c:pt idx="2575">
                  <c:v>21.851183333333331</c:v>
                </c:pt>
                <c:pt idx="2576">
                  <c:v>21.859649999999998</c:v>
                </c:pt>
                <c:pt idx="2577">
                  <c:v>21.868133333333333</c:v>
                </c:pt>
                <c:pt idx="2578">
                  <c:v>21.876616666666667</c:v>
                </c:pt>
                <c:pt idx="2579">
                  <c:v>21.885100000000001</c:v>
                </c:pt>
                <c:pt idx="2580">
                  <c:v>21.893583333333332</c:v>
                </c:pt>
                <c:pt idx="2581">
                  <c:v>21.902066666666666</c:v>
                </c:pt>
                <c:pt idx="2582">
                  <c:v>21.910550000000001</c:v>
                </c:pt>
                <c:pt idx="2583">
                  <c:v>21.919033333333335</c:v>
                </c:pt>
                <c:pt idx="2584">
                  <c:v>21.927516666666669</c:v>
                </c:pt>
                <c:pt idx="2585">
                  <c:v>21.936</c:v>
                </c:pt>
                <c:pt idx="2586">
                  <c:v>21.944483333333334</c:v>
                </c:pt>
                <c:pt idx="2587">
                  <c:v>21.952949999999998</c:v>
                </c:pt>
                <c:pt idx="2588">
                  <c:v>21.961433333333332</c:v>
                </c:pt>
                <c:pt idx="2589">
                  <c:v>21.969916666666666</c:v>
                </c:pt>
                <c:pt idx="2590">
                  <c:v>21.978400000000001</c:v>
                </c:pt>
                <c:pt idx="2591">
                  <c:v>21.986883333333331</c:v>
                </c:pt>
                <c:pt idx="2592">
                  <c:v>21.995366666666666</c:v>
                </c:pt>
                <c:pt idx="2593">
                  <c:v>22.00385</c:v>
                </c:pt>
                <c:pt idx="2594">
                  <c:v>22.012333333333334</c:v>
                </c:pt>
                <c:pt idx="2595">
                  <c:v>22.020816666666668</c:v>
                </c:pt>
                <c:pt idx="2596">
                  <c:v>22.029299999999999</c:v>
                </c:pt>
                <c:pt idx="2597">
                  <c:v>22.037783333333334</c:v>
                </c:pt>
                <c:pt idx="2598">
                  <c:v>22.046266666666668</c:v>
                </c:pt>
                <c:pt idx="2599">
                  <c:v>22.054733333333335</c:v>
                </c:pt>
                <c:pt idx="2600">
                  <c:v>22.063216666666666</c:v>
                </c:pt>
                <c:pt idx="2601">
                  <c:v>22.0717</c:v>
                </c:pt>
                <c:pt idx="2602">
                  <c:v>22.080183333333331</c:v>
                </c:pt>
                <c:pt idx="2603">
                  <c:v>22.088666666666665</c:v>
                </c:pt>
                <c:pt idx="2604">
                  <c:v>22.097149999999999</c:v>
                </c:pt>
                <c:pt idx="2605">
                  <c:v>22.105633333333333</c:v>
                </c:pt>
                <c:pt idx="2606">
                  <c:v>22.114116666666668</c:v>
                </c:pt>
                <c:pt idx="2607">
                  <c:v>22.122599999999998</c:v>
                </c:pt>
                <c:pt idx="2608">
                  <c:v>22.131083333333333</c:v>
                </c:pt>
                <c:pt idx="2609">
                  <c:v>22.139566666666667</c:v>
                </c:pt>
                <c:pt idx="2610">
                  <c:v>22.148033333333334</c:v>
                </c:pt>
                <c:pt idx="2611">
                  <c:v>22.156516666666668</c:v>
                </c:pt>
                <c:pt idx="2612">
                  <c:v>22.165000000000003</c:v>
                </c:pt>
                <c:pt idx="2613">
                  <c:v>22.173483333333333</c:v>
                </c:pt>
                <c:pt idx="2614">
                  <c:v>22.181966666666664</c:v>
                </c:pt>
                <c:pt idx="2615">
                  <c:v>22.190449999999998</c:v>
                </c:pt>
                <c:pt idx="2616">
                  <c:v>22.198933333333333</c:v>
                </c:pt>
                <c:pt idx="2617">
                  <c:v>22.207416666666667</c:v>
                </c:pt>
                <c:pt idx="2618">
                  <c:v>22.215899999999998</c:v>
                </c:pt>
                <c:pt idx="2619">
                  <c:v>22.224383333333332</c:v>
                </c:pt>
                <c:pt idx="2620">
                  <c:v>22.232866666666666</c:v>
                </c:pt>
                <c:pt idx="2621">
                  <c:v>22.241333333333333</c:v>
                </c:pt>
                <c:pt idx="2622">
                  <c:v>22.249816666666668</c:v>
                </c:pt>
                <c:pt idx="2623">
                  <c:v>22.258300000000002</c:v>
                </c:pt>
                <c:pt idx="2624">
                  <c:v>22.266783333333333</c:v>
                </c:pt>
                <c:pt idx="2625">
                  <c:v>22.275266666666667</c:v>
                </c:pt>
                <c:pt idx="2626">
                  <c:v>22.283750000000001</c:v>
                </c:pt>
                <c:pt idx="2627">
                  <c:v>22.292233333333336</c:v>
                </c:pt>
                <c:pt idx="2628">
                  <c:v>22.300716666666666</c:v>
                </c:pt>
                <c:pt idx="2629">
                  <c:v>22.309199999999997</c:v>
                </c:pt>
                <c:pt idx="2630">
                  <c:v>22.317683333333331</c:v>
                </c:pt>
                <c:pt idx="2631">
                  <c:v>22.326166666666666</c:v>
                </c:pt>
                <c:pt idx="2632">
                  <c:v>22.334633333333333</c:v>
                </c:pt>
                <c:pt idx="2633">
                  <c:v>22.343116666666667</c:v>
                </c:pt>
                <c:pt idx="2634">
                  <c:v>22.351600000000001</c:v>
                </c:pt>
                <c:pt idx="2635">
                  <c:v>22.360083333333332</c:v>
                </c:pt>
                <c:pt idx="2636">
                  <c:v>22.368566666666666</c:v>
                </c:pt>
                <c:pt idx="2637">
                  <c:v>22.377050000000001</c:v>
                </c:pt>
                <c:pt idx="2638">
                  <c:v>22.385533333333335</c:v>
                </c:pt>
                <c:pt idx="2639">
                  <c:v>22.394016666666669</c:v>
                </c:pt>
                <c:pt idx="2640">
                  <c:v>22.4025</c:v>
                </c:pt>
                <c:pt idx="2641">
                  <c:v>22.410983333333334</c:v>
                </c:pt>
                <c:pt idx="2642">
                  <c:v>22.419466666666665</c:v>
                </c:pt>
                <c:pt idx="2643">
                  <c:v>22.427949999999999</c:v>
                </c:pt>
                <c:pt idx="2644">
                  <c:v>22.436416666666666</c:v>
                </c:pt>
                <c:pt idx="2645">
                  <c:v>22.444900000000001</c:v>
                </c:pt>
                <c:pt idx="2646">
                  <c:v>22.453383333333331</c:v>
                </c:pt>
                <c:pt idx="2647">
                  <c:v>22.461866666666666</c:v>
                </c:pt>
                <c:pt idx="2648">
                  <c:v>22.47035</c:v>
                </c:pt>
                <c:pt idx="2649">
                  <c:v>22.478833333333334</c:v>
                </c:pt>
                <c:pt idx="2650">
                  <c:v>22.487316666666668</c:v>
                </c:pt>
                <c:pt idx="2651">
                  <c:v>22.495799999999999</c:v>
                </c:pt>
                <c:pt idx="2652">
                  <c:v>22.504283333333333</c:v>
                </c:pt>
                <c:pt idx="2653">
                  <c:v>22.512766666666668</c:v>
                </c:pt>
                <c:pt idx="2654">
                  <c:v>22.521250000000002</c:v>
                </c:pt>
                <c:pt idx="2655">
                  <c:v>22.529716666666666</c:v>
                </c:pt>
                <c:pt idx="2656">
                  <c:v>22.5382</c:v>
                </c:pt>
                <c:pt idx="2657">
                  <c:v>22.546683333333331</c:v>
                </c:pt>
                <c:pt idx="2658">
                  <c:v>22.555166666666665</c:v>
                </c:pt>
                <c:pt idx="2659">
                  <c:v>22.563649999999999</c:v>
                </c:pt>
                <c:pt idx="2660">
                  <c:v>22.572133333333333</c:v>
                </c:pt>
                <c:pt idx="2661">
                  <c:v>22.580616666666668</c:v>
                </c:pt>
                <c:pt idx="2662">
                  <c:v>22.589099999999998</c:v>
                </c:pt>
                <c:pt idx="2663">
                  <c:v>22.597583333333333</c:v>
                </c:pt>
                <c:pt idx="2664">
                  <c:v>22.606066666666667</c:v>
                </c:pt>
                <c:pt idx="2665">
                  <c:v>22.614550000000001</c:v>
                </c:pt>
                <c:pt idx="2666">
                  <c:v>22.623016666666668</c:v>
                </c:pt>
                <c:pt idx="2667">
                  <c:v>22.631500000000003</c:v>
                </c:pt>
                <c:pt idx="2668">
                  <c:v>22.63998333333333</c:v>
                </c:pt>
                <c:pt idx="2669">
                  <c:v>22.648466666666664</c:v>
                </c:pt>
                <c:pt idx="2670">
                  <c:v>22.656949999999998</c:v>
                </c:pt>
                <c:pt idx="2671">
                  <c:v>22.665433333333333</c:v>
                </c:pt>
                <c:pt idx="2672">
                  <c:v>22.673916666666667</c:v>
                </c:pt>
                <c:pt idx="2673">
                  <c:v>22.682399999999998</c:v>
                </c:pt>
                <c:pt idx="2674">
                  <c:v>22.690883333333332</c:v>
                </c:pt>
                <c:pt idx="2675">
                  <c:v>22.699366666666666</c:v>
                </c:pt>
                <c:pt idx="2676">
                  <c:v>22.707850000000001</c:v>
                </c:pt>
                <c:pt idx="2677">
                  <c:v>22.716316666666668</c:v>
                </c:pt>
                <c:pt idx="2678">
                  <c:v>22.724800000000002</c:v>
                </c:pt>
                <c:pt idx="2679">
                  <c:v>22.733283333333336</c:v>
                </c:pt>
                <c:pt idx="2680">
                  <c:v>22.741766666666667</c:v>
                </c:pt>
                <c:pt idx="2681">
                  <c:v>22.750250000000001</c:v>
                </c:pt>
                <c:pt idx="2682">
                  <c:v>22.758733333333332</c:v>
                </c:pt>
                <c:pt idx="2683">
                  <c:v>22.767216666666666</c:v>
                </c:pt>
                <c:pt idx="2684">
                  <c:v>22.775699999999997</c:v>
                </c:pt>
                <c:pt idx="2685">
                  <c:v>22.784183333333331</c:v>
                </c:pt>
                <c:pt idx="2686">
                  <c:v>22.792666666666666</c:v>
                </c:pt>
                <c:pt idx="2687">
                  <c:v>22.80115</c:v>
                </c:pt>
                <c:pt idx="2688">
                  <c:v>22.809633333333334</c:v>
                </c:pt>
                <c:pt idx="2689">
                  <c:v>22.818100000000001</c:v>
                </c:pt>
                <c:pt idx="2690">
                  <c:v>22.826583333333335</c:v>
                </c:pt>
                <c:pt idx="2691">
                  <c:v>22.835066666666666</c:v>
                </c:pt>
                <c:pt idx="2692">
                  <c:v>22.84355</c:v>
                </c:pt>
                <c:pt idx="2693">
                  <c:v>22.852033333333335</c:v>
                </c:pt>
                <c:pt idx="2694">
                  <c:v>22.860516666666669</c:v>
                </c:pt>
                <c:pt idx="2695">
                  <c:v>22.869000000000003</c:v>
                </c:pt>
                <c:pt idx="2696">
                  <c:v>22.877483333333331</c:v>
                </c:pt>
                <c:pt idx="2697">
                  <c:v>22.885966666666665</c:v>
                </c:pt>
                <c:pt idx="2698">
                  <c:v>22.894449999999999</c:v>
                </c:pt>
                <c:pt idx="2699">
                  <c:v>22.902933333333333</c:v>
                </c:pt>
                <c:pt idx="2700">
                  <c:v>22.9114</c:v>
                </c:pt>
                <c:pt idx="2701">
                  <c:v>22.919883333333335</c:v>
                </c:pt>
                <c:pt idx="2702">
                  <c:v>22.928366666666665</c:v>
                </c:pt>
                <c:pt idx="2703">
                  <c:v>22.93685</c:v>
                </c:pt>
                <c:pt idx="2704">
                  <c:v>22.945333333333334</c:v>
                </c:pt>
                <c:pt idx="2705">
                  <c:v>22.953816666666668</c:v>
                </c:pt>
                <c:pt idx="2706">
                  <c:v>22.962300000000003</c:v>
                </c:pt>
                <c:pt idx="2707">
                  <c:v>22.970783333333333</c:v>
                </c:pt>
                <c:pt idx="2708">
                  <c:v>22.979266666666668</c:v>
                </c:pt>
                <c:pt idx="2709">
                  <c:v>22.987750000000002</c:v>
                </c:pt>
                <c:pt idx="2710">
                  <c:v>22.996233333333333</c:v>
                </c:pt>
                <c:pt idx="2711">
                  <c:v>23.0047</c:v>
                </c:pt>
                <c:pt idx="2712">
                  <c:v>23.013183333333334</c:v>
                </c:pt>
                <c:pt idx="2713">
                  <c:v>23.021666666666665</c:v>
                </c:pt>
                <c:pt idx="2714">
                  <c:v>23.030149999999999</c:v>
                </c:pt>
                <c:pt idx="2715">
                  <c:v>23.038633333333333</c:v>
                </c:pt>
                <c:pt idx="2716">
                  <c:v>23.047116666666668</c:v>
                </c:pt>
                <c:pt idx="2717">
                  <c:v>23.055600000000002</c:v>
                </c:pt>
                <c:pt idx="2718">
                  <c:v>23.064083333333333</c:v>
                </c:pt>
                <c:pt idx="2719">
                  <c:v>23.072566666666667</c:v>
                </c:pt>
                <c:pt idx="2720">
                  <c:v>23.081050000000001</c:v>
                </c:pt>
                <c:pt idx="2721">
                  <c:v>23.089533333333335</c:v>
                </c:pt>
                <c:pt idx="2722">
                  <c:v>23.098000000000003</c:v>
                </c:pt>
                <c:pt idx="2723">
                  <c:v>23.106483333333333</c:v>
                </c:pt>
                <c:pt idx="2724">
                  <c:v>23.114966666666664</c:v>
                </c:pt>
                <c:pt idx="2725">
                  <c:v>23.123449999999998</c:v>
                </c:pt>
                <c:pt idx="2726">
                  <c:v>23.131933333333333</c:v>
                </c:pt>
                <c:pt idx="2727">
                  <c:v>23.140416666666667</c:v>
                </c:pt>
                <c:pt idx="2728">
                  <c:v>23.148900000000001</c:v>
                </c:pt>
                <c:pt idx="2729">
                  <c:v>23.157383333333332</c:v>
                </c:pt>
                <c:pt idx="2730">
                  <c:v>23.165866666666666</c:v>
                </c:pt>
                <c:pt idx="2731">
                  <c:v>23.17435</c:v>
                </c:pt>
                <c:pt idx="2732">
                  <c:v>23.182833333333335</c:v>
                </c:pt>
                <c:pt idx="2733">
                  <c:v>23.191316666666669</c:v>
                </c:pt>
                <c:pt idx="2734">
                  <c:v>23.199783333333336</c:v>
                </c:pt>
                <c:pt idx="2735">
                  <c:v>23.208266666666667</c:v>
                </c:pt>
                <c:pt idx="2736">
                  <c:v>23.216750000000001</c:v>
                </c:pt>
                <c:pt idx="2737">
                  <c:v>23.225233333333332</c:v>
                </c:pt>
                <c:pt idx="2738">
                  <c:v>23.233716666666666</c:v>
                </c:pt>
                <c:pt idx="2739">
                  <c:v>23.2422</c:v>
                </c:pt>
                <c:pt idx="2740">
                  <c:v>23.250683333333331</c:v>
                </c:pt>
                <c:pt idx="2741">
                  <c:v>23.259166666666665</c:v>
                </c:pt>
                <c:pt idx="2742">
                  <c:v>23.26765</c:v>
                </c:pt>
                <c:pt idx="2743">
                  <c:v>23.276133333333334</c:v>
                </c:pt>
                <c:pt idx="2744">
                  <c:v>23.284616666666668</c:v>
                </c:pt>
                <c:pt idx="2745">
                  <c:v>23.293083333333335</c:v>
                </c:pt>
                <c:pt idx="2746">
                  <c:v>23.301566666666666</c:v>
                </c:pt>
                <c:pt idx="2747">
                  <c:v>23.31005</c:v>
                </c:pt>
                <c:pt idx="2748">
                  <c:v>23.318533333333335</c:v>
                </c:pt>
                <c:pt idx="2749">
                  <c:v>23.327016666666669</c:v>
                </c:pt>
                <c:pt idx="2750">
                  <c:v>23.335500000000003</c:v>
                </c:pt>
                <c:pt idx="2751">
                  <c:v>23.34398333333333</c:v>
                </c:pt>
                <c:pt idx="2752">
                  <c:v>23.352466666666665</c:v>
                </c:pt>
                <c:pt idx="2753">
                  <c:v>23.360949999999999</c:v>
                </c:pt>
                <c:pt idx="2754">
                  <c:v>23.369433333333333</c:v>
                </c:pt>
                <c:pt idx="2755">
                  <c:v>23.377916666666668</c:v>
                </c:pt>
                <c:pt idx="2756">
                  <c:v>23.386383333333335</c:v>
                </c:pt>
                <c:pt idx="2757">
                  <c:v>23.394866666666665</c:v>
                </c:pt>
                <c:pt idx="2758">
                  <c:v>23.40335</c:v>
                </c:pt>
                <c:pt idx="2759">
                  <c:v>23.411833333333334</c:v>
                </c:pt>
                <c:pt idx="2760">
                  <c:v>23.420316666666668</c:v>
                </c:pt>
                <c:pt idx="2761">
                  <c:v>23.428800000000003</c:v>
                </c:pt>
                <c:pt idx="2762">
                  <c:v>23.437283333333333</c:v>
                </c:pt>
                <c:pt idx="2763">
                  <c:v>23.445766666666668</c:v>
                </c:pt>
                <c:pt idx="2764">
                  <c:v>23.454250000000002</c:v>
                </c:pt>
                <c:pt idx="2765">
                  <c:v>23.462733333333333</c:v>
                </c:pt>
                <c:pt idx="2766">
                  <c:v>23.471216666666667</c:v>
                </c:pt>
                <c:pt idx="2767">
                  <c:v>23.479683333333334</c:v>
                </c:pt>
                <c:pt idx="2768">
                  <c:v>23.488166666666665</c:v>
                </c:pt>
                <c:pt idx="2769">
                  <c:v>23.496649999999999</c:v>
                </c:pt>
                <c:pt idx="2770">
                  <c:v>23.505133333333333</c:v>
                </c:pt>
                <c:pt idx="2771">
                  <c:v>23.513616666666667</c:v>
                </c:pt>
                <c:pt idx="2772">
                  <c:v>23.522100000000002</c:v>
                </c:pt>
                <c:pt idx="2773">
                  <c:v>23.530583333333333</c:v>
                </c:pt>
                <c:pt idx="2774">
                  <c:v>23.539066666666667</c:v>
                </c:pt>
                <c:pt idx="2775">
                  <c:v>23.547550000000001</c:v>
                </c:pt>
                <c:pt idx="2776">
                  <c:v>23.556033333333335</c:v>
                </c:pt>
                <c:pt idx="2777">
                  <c:v>23.56451666666667</c:v>
                </c:pt>
                <c:pt idx="2778">
                  <c:v>23.573</c:v>
                </c:pt>
                <c:pt idx="2779">
                  <c:v>23.581466666666664</c:v>
                </c:pt>
                <c:pt idx="2780">
                  <c:v>23.589949999999998</c:v>
                </c:pt>
                <c:pt idx="2781">
                  <c:v>23.598433333333332</c:v>
                </c:pt>
                <c:pt idx="2782">
                  <c:v>23.606916666666667</c:v>
                </c:pt>
                <c:pt idx="2783">
                  <c:v>23.615400000000001</c:v>
                </c:pt>
                <c:pt idx="2784">
                  <c:v>23.623883333333332</c:v>
                </c:pt>
                <c:pt idx="2785">
                  <c:v>23.632366666666666</c:v>
                </c:pt>
                <c:pt idx="2786">
                  <c:v>23.64085</c:v>
                </c:pt>
                <c:pt idx="2787">
                  <c:v>23.649333333333335</c:v>
                </c:pt>
                <c:pt idx="2788">
                  <c:v>23.657816666666669</c:v>
                </c:pt>
                <c:pt idx="2789">
                  <c:v>23.6663</c:v>
                </c:pt>
                <c:pt idx="2790">
                  <c:v>23.674766666666667</c:v>
                </c:pt>
                <c:pt idx="2791">
                  <c:v>23.683249999999997</c:v>
                </c:pt>
                <c:pt idx="2792">
                  <c:v>23.691733333333332</c:v>
                </c:pt>
                <c:pt idx="2793">
                  <c:v>23.700216666666666</c:v>
                </c:pt>
                <c:pt idx="2794">
                  <c:v>23.7087</c:v>
                </c:pt>
                <c:pt idx="2795">
                  <c:v>23.717183333333331</c:v>
                </c:pt>
                <c:pt idx="2796">
                  <c:v>23.725666666666665</c:v>
                </c:pt>
                <c:pt idx="2797">
                  <c:v>23.73415</c:v>
                </c:pt>
                <c:pt idx="2798">
                  <c:v>23.742633333333334</c:v>
                </c:pt>
                <c:pt idx="2799">
                  <c:v>23.751116666666668</c:v>
                </c:pt>
                <c:pt idx="2800">
                  <c:v>23.759599999999999</c:v>
                </c:pt>
                <c:pt idx="2801">
                  <c:v>23.768066666666666</c:v>
                </c:pt>
                <c:pt idx="2802">
                  <c:v>23.77655</c:v>
                </c:pt>
                <c:pt idx="2803">
                  <c:v>23.785033333333335</c:v>
                </c:pt>
                <c:pt idx="2804">
                  <c:v>23.793516666666669</c:v>
                </c:pt>
                <c:pt idx="2805">
                  <c:v>23.802</c:v>
                </c:pt>
                <c:pt idx="2806">
                  <c:v>23.81048333333333</c:v>
                </c:pt>
                <c:pt idx="2807">
                  <c:v>23.818966666666665</c:v>
                </c:pt>
                <c:pt idx="2808">
                  <c:v>23.827449999999999</c:v>
                </c:pt>
                <c:pt idx="2809">
                  <c:v>23.835933333333333</c:v>
                </c:pt>
                <c:pt idx="2810">
                  <c:v>23.844416666666667</c:v>
                </c:pt>
                <c:pt idx="2811">
                  <c:v>23.852899999999998</c:v>
                </c:pt>
                <c:pt idx="2812">
                  <c:v>23.861366666666665</c:v>
                </c:pt>
                <c:pt idx="2813">
                  <c:v>23.86985</c:v>
                </c:pt>
                <c:pt idx="2814">
                  <c:v>23.878333333333334</c:v>
                </c:pt>
                <c:pt idx="2815">
                  <c:v>23.886816666666668</c:v>
                </c:pt>
                <c:pt idx="2816">
                  <c:v>23.895300000000002</c:v>
                </c:pt>
                <c:pt idx="2817">
                  <c:v>23.903783333333333</c:v>
                </c:pt>
                <c:pt idx="2818">
                  <c:v>23.912266666666667</c:v>
                </c:pt>
                <c:pt idx="2819">
                  <c:v>23.920749999999998</c:v>
                </c:pt>
                <c:pt idx="2820">
                  <c:v>23.929233333333332</c:v>
                </c:pt>
                <c:pt idx="2821">
                  <c:v>23.937716666666667</c:v>
                </c:pt>
                <c:pt idx="2822">
                  <c:v>23.946199999999997</c:v>
                </c:pt>
                <c:pt idx="2823">
                  <c:v>23.954683333333332</c:v>
                </c:pt>
                <c:pt idx="2824">
                  <c:v>23.963149999999999</c:v>
                </c:pt>
                <c:pt idx="2825">
                  <c:v>23.971633333333333</c:v>
                </c:pt>
                <c:pt idx="2826">
                  <c:v>23.980116666666667</c:v>
                </c:pt>
                <c:pt idx="2827">
                  <c:v>23.988600000000002</c:v>
                </c:pt>
                <c:pt idx="2828">
                  <c:v>23.997083333333332</c:v>
                </c:pt>
                <c:pt idx="2829">
                  <c:v>24.005566666666667</c:v>
                </c:pt>
                <c:pt idx="2830">
                  <c:v>24.014050000000001</c:v>
                </c:pt>
                <c:pt idx="2831">
                  <c:v>24.022533333333335</c:v>
                </c:pt>
                <c:pt idx="2832">
                  <c:v>24.03101666666667</c:v>
                </c:pt>
                <c:pt idx="2833">
                  <c:v>24.039499999999997</c:v>
                </c:pt>
                <c:pt idx="2834">
                  <c:v>24.047983333333331</c:v>
                </c:pt>
                <c:pt idx="2835">
                  <c:v>24.056449999999998</c:v>
                </c:pt>
                <c:pt idx="2836">
                  <c:v>24.064933333333332</c:v>
                </c:pt>
                <c:pt idx="2837">
                  <c:v>24.073416666666667</c:v>
                </c:pt>
                <c:pt idx="2838">
                  <c:v>24.081900000000001</c:v>
                </c:pt>
                <c:pt idx="2839">
                  <c:v>24.090383333333332</c:v>
                </c:pt>
                <c:pt idx="2840">
                  <c:v>24.098866666666666</c:v>
                </c:pt>
                <c:pt idx="2841">
                  <c:v>24.10735</c:v>
                </c:pt>
                <c:pt idx="2842">
                  <c:v>24.115833333333335</c:v>
                </c:pt>
                <c:pt idx="2843">
                  <c:v>24.124316666666669</c:v>
                </c:pt>
                <c:pt idx="2844">
                  <c:v>24.1328</c:v>
                </c:pt>
                <c:pt idx="2845">
                  <c:v>24.141283333333334</c:v>
                </c:pt>
                <c:pt idx="2846">
                  <c:v>24.149749999999997</c:v>
                </c:pt>
                <c:pt idx="2847">
                  <c:v>24.158233333333332</c:v>
                </c:pt>
                <c:pt idx="2848">
                  <c:v>24.166716666666666</c:v>
                </c:pt>
                <c:pt idx="2849">
                  <c:v>24.1752</c:v>
                </c:pt>
                <c:pt idx="2850">
                  <c:v>24.183683333333331</c:v>
                </c:pt>
                <c:pt idx="2851">
                  <c:v>24.192166666666665</c:v>
                </c:pt>
                <c:pt idx="2852">
                  <c:v>24.20065</c:v>
                </c:pt>
                <c:pt idx="2853">
                  <c:v>24.209133333333334</c:v>
                </c:pt>
                <c:pt idx="2854">
                  <c:v>24.217616666666668</c:v>
                </c:pt>
                <c:pt idx="2855">
                  <c:v>24.226099999999999</c:v>
                </c:pt>
                <c:pt idx="2856">
                  <c:v>24.234583333333333</c:v>
                </c:pt>
                <c:pt idx="2857">
                  <c:v>24.24305</c:v>
                </c:pt>
                <c:pt idx="2858">
                  <c:v>24.251533333333334</c:v>
                </c:pt>
                <c:pt idx="2859">
                  <c:v>24.260016666666669</c:v>
                </c:pt>
                <c:pt idx="2860">
                  <c:v>24.2685</c:v>
                </c:pt>
                <c:pt idx="2861">
                  <c:v>24.27698333333333</c:v>
                </c:pt>
                <c:pt idx="2862">
                  <c:v>24.285466666666665</c:v>
                </c:pt>
                <c:pt idx="2863">
                  <c:v>24.293949999999999</c:v>
                </c:pt>
                <c:pt idx="2864">
                  <c:v>24.302433333333333</c:v>
                </c:pt>
                <c:pt idx="2865">
                  <c:v>24.310916666666667</c:v>
                </c:pt>
                <c:pt idx="2866">
                  <c:v>24.319399999999998</c:v>
                </c:pt>
                <c:pt idx="2867">
                  <c:v>24.327883333333332</c:v>
                </c:pt>
                <c:pt idx="2868">
                  <c:v>24.336366666666667</c:v>
                </c:pt>
                <c:pt idx="2869">
                  <c:v>24.344833333333334</c:v>
                </c:pt>
                <c:pt idx="2870">
                  <c:v>24.353316666666668</c:v>
                </c:pt>
                <c:pt idx="2871">
                  <c:v>24.361800000000002</c:v>
                </c:pt>
                <c:pt idx="2872">
                  <c:v>24.370283333333337</c:v>
                </c:pt>
                <c:pt idx="2873">
                  <c:v>24.378766666666667</c:v>
                </c:pt>
                <c:pt idx="2874">
                  <c:v>24.387249999999998</c:v>
                </c:pt>
                <c:pt idx="2875">
                  <c:v>24.395733333333332</c:v>
                </c:pt>
                <c:pt idx="2876">
                  <c:v>24.404216666666667</c:v>
                </c:pt>
                <c:pt idx="2877">
                  <c:v>24.412699999999997</c:v>
                </c:pt>
                <c:pt idx="2878">
                  <c:v>24.421183333333332</c:v>
                </c:pt>
                <c:pt idx="2879">
                  <c:v>24.429666666666666</c:v>
                </c:pt>
                <c:pt idx="2880">
                  <c:v>24.438133333333333</c:v>
                </c:pt>
                <c:pt idx="2881">
                  <c:v>24.446616666666667</c:v>
                </c:pt>
                <c:pt idx="2882">
                  <c:v>24.455100000000002</c:v>
                </c:pt>
                <c:pt idx="2883">
                  <c:v>24.463583333333336</c:v>
                </c:pt>
                <c:pt idx="2884">
                  <c:v>24.472066666666667</c:v>
                </c:pt>
                <c:pt idx="2885">
                  <c:v>24.480550000000001</c:v>
                </c:pt>
                <c:pt idx="2886">
                  <c:v>24.489033333333335</c:v>
                </c:pt>
                <c:pt idx="2887">
                  <c:v>24.497516666666669</c:v>
                </c:pt>
                <c:pt idx="2888">
                  <c:v>24.505999999999997</c:v>
                </c:pt>
                <c:pt idx="2889">
                  <c:v>24.514483333333331</c:v>
                </c:pt>
                <c:pt idx="2890">
                  <c:v>24.522966666666665</c:v>
                </c:pt>
                <c:pt idx="2891">
                  <c:v>24.531433333333332</c:v>
                </c:pt>
                <c:pt idx="2892">
                  <c:v>24.539916666666667</c:v>
                </c:pt>
                <c:pt idx="2893">
                  <c:v>24.548400000000001</c:v>
                </c:pt>
                <c:pt idx="2894">
                  <c:v>24.556883333333335</c:v>
                </c:pt>
                <c:pt idx="2895">
                  <c:v>24.565366666666666</c:v>
                </c:pt>
                <c:pt idx="2896">
                  <c:v>24.57385</c:v>
                </c:pt>
                <c:pt idx="2897">
                  <c:v>24.582333333333334</c:v>
                </c:pt>
                <c:pt idx="2898">
                  <c:v>24.590816666666669</c:v>
                </c:pt>
                <c:pt idx="2899">
                  <c:v>24.599300000000003</c:v>
                </c:pt>
                <c:pt idx="2900">
                  <c:v>24.607783333333334</c:v>
                </c:pt>
                <c:pt idx="2901">
                  <c:v>24.616266666666668</c:v>
                </c:pt>
                <c:pt idx="2902">
                  <c:v>24.624733333333332</c:v>
                </c:pt>
                <c:pt idx="2903">
                  <c:v>24.633216666666666</c:v>
                </c:pt>
                <c:pt idx="2904">
                  <c:v>24.6417</c:v>
                </c:pt>
                <c:pt idx="2905">
                  <c:v>24.650183333333334</c:v>
                </c:pt>
                <c:pt idx="2906">
                  <c:v>24.658666666666665</c:v>
                </c:pt>
                <c:pt idx="2907">
                  <c:v>24.667149999999999</c:v>
                </c:pt>
                <c:pt idx="2908">
                  <c:v>24.675633333333334</c:v>
                </c:pt>
                <c:pt idx="2909">
                  <c:v>24.684116666666668</c:v>
                </c:pt>
                <c:pt idx="2910">
                  <c:v>24.692600000000002</c:v>
                </c:pt>
                <c:pt idx="2911">
                  <c:v>24.701083333333333</c:v>
                </c:pt>
                <c:pt idx="2912">
                  <c:v>24.709566666666667</c:v>
                </c:pt>
                <c:pt idx="2913">
                  <c:v>24.718050000000002</c:v>
                </c:pt>
                <c:pt idx="2914">
                  <c:v>24.726516666666665</c:v>
                </c:pt>
                <c:pt idx="2915">
                  <c:v>24.734999999999999</c:v>
                </c:pt>
                <c:pt idx="2916">
                  <c:v>24.743483333333334</c:v>
                </c:pt>
                <c:pt idx="2917">
                  <c:v>24.751966666666664</c:v>
                </c:pt>
                <c:pt idx="2918">
                  <c:v>24.760449999999999</c:v>
                </c:pt>
                <c:pt idx="2919">
                  <c:v>24.768933333333333</c:v>
                </c:pt>
                <c:pt idx="2920">
                  <c:v>24.777416666666667</c:v>
                </c:pt>
                <c:pt idx="2921">
                  <c:v>24.785900000000002</c:v>
                </c:pt>
                <c:pt idx="2922">
                  <c:v>24.794383333333332</c:v>
                </c:pt>
                <c:pt idx="2923">
                  <c:v>24.802866666666667</c:v>
                </c:pt>
                <c:pt idx="2924">
                  <c:v>24.811350000000001</c:v>
                </c:pt>
                <c:pt idx="2925">
                  <c:v>24.819816666666668</c:v>
                </c:pt>
                <c:pt idx="2926">
                  <c:v>24.828300000000002</c:v>
                </c:pt>
                <c:pt idx="2927">
                  <c:v>24.836783333333337</c:v>
                </c:pt>
                <c:pt idx="2928">
                  <c:v>24.845266666666664</c:v>
                </c:pt>
                <c:pt idx="2929">
                  <c:v>24.853749999999998</c:v>
                </c:pt>
                <c:pt idx="2930">
                  <c:v>24.862233333333332</c:v>
                </c:pt>
                <c:pt idx="2931">
                  <c:v>24.870716666666667</c:v>
                </c:pt>
                <c:pt idx="2932">
                  <c:v>24.879200000000001</c:v>
                </c:pt>
                <c:pt idx="2933">
                  <c:v>24.887683333333332</c:v>
                </c:pt>
                <c:pt idx="2934">
                  <c:v>24.896166666666666</c:v>
                </c:pt>
                <c:pt idx="2935">
                  <c:v>24.90465</c:v>
                </c:pt>
                <c:pt idx="2936">
                  <c:v>24.913116666666667</c:v>
                </c:pt>
                <c:pt idx="2937">
                  <c:v>24.921600000000002</c:v>
                </c:pt>
                <c:pt idx="2938">
                  <c:v>24.930083333333336</c:v>
                </c:pt>
                <c:pt idx="2939">
                  <c:v>24.938566666666667</c:v>
                </c:pt>
                <c:pt idx="2940">
                  <c:v>24.947050000000001</c:v>
                </c:pt>
                <c:pt idx="2941">
                  <c:v>24.955533333333335</c:v>
                </c:pt>
                <c:pt idx="2942">
                  <c:v>24.964016666666666</c:v>
                </c:pt>
                <c:pt idx="2943">
                  <c:v>24.9725</c:v>
                </c:pt>
                <c:pt idx="2944">
                  <c:v>24.980983333333331</c:v>
                </c:pt>
                <c:pt idx="2945">
                  <c:v>24.989466666666665</c:v>
                </c:pt>
                <c:pt idx="2946">
                  <c:v>24.997949999999999</c:v>
                </c:pt>
                <c:pt idx="2947">
                  <c:v>25.006416666666667</c:v>
                </c:pt>
                <c:pt idx="2948">
                  <c:v>25.014900000000001</c:v>
                </c:pt>
                <c:pt idx="2949">
                  <c:v>25.023383333333335</c:v>
                </c:pt>
                <c:pt idx="2950">
                  <c:v>25.031866666666666</c:v>
                </c:pt>
                <c:pt idx="2951">
                  <c:v>25.04035</c:v>
                </c:pt>
                <c:pt idx="2952">
                  <c:v>25.048833333333334</c:v>
                </c:pt>
                <c:pt idx="2953">
                  <c:v>25.057316666666669</c:v>
                </c:pt>
                <c:pt idx="2954">
                  <c:v>25.065800000000003</c:v>
                </c:pt>
                <c:pt idx="2955">
                  <c:v>25.074283333333334</c:v>
                </c:pt>
                <c:pt idx="2956">
                  <c:v>25.082766666666664</c:v>
                </c:pt>
                <c:pt idx="2957">
                  <c:v>25.091249999999999</c:v>
                </c:pt>
                <c:pt idx="2958">
                  <c:v>25.099733333333333</c:v>
                </c:pt>
                <c:pt idx="2959">
                  <c:v>25.1082</c:v>
                </c:pt>
                <c:pt idx="2960">
                  <c:v>25.116683333333334</c:v>
                </c:pt>
                <c:pt idx="2961">
                  <c:v>25.125166666666665</c:v>
                </c:pt>
                <c:pt idx="2962">
                  <c:v>25.133649999999999</c:v>
                </c:pt>
                <c:pt idx="2963">
                  <c:v>25.142133333333334</c:v>
                </c:pt>
                <c:pt idx="2964">
                  <c:v>25.150616666666668</c:v>
                </c:pt>
                <c:pt idx="2965">
                  <c:v>25.159100000000002</c:v>
                </c:pt>
                <c:pt idx="2966">
                  <c:v>25.167583333333333</c:v>
                </c:pt>
                <c:pt idx="2967">
                  <c:v>25.176066666666667</c:v>
                </c:pt>
                <c:pt idx="2968">
                  <c:v>25.184550000000002</c:v>
                </c:pt>
                <c:pt idx="2969">
                  <c:v>25.193033333333336</c:v>
                </c:pt>
                <c:pt idx="2970">
                  <c:v>25.201499999999999</c:v>
                </c:pt>
                <c:pt idx="2971">
                  <c:v>25.209983333333334</c:v>
                </c:pt>
                <c:pt idx="2972">
                  <c:v>25.218466666666664</c:v>
                </c:pt>
                <c:pt idx="2973">
                  <c:v>25.226949999999999</c:v>
                </c:pt>
                <c:pt idx="2974">
                  <c:v>25.235433333333333</c:v>
                </c:pt>
                <c:pt idx="2975">
                  <c:v>25.243916666666667</c:v>
                </c:pt>
                <c:pt idx="2976">
                  <c:v>25.252400000000002</c:v>
                </c:pt>
                <c:pt idx="2977">
                  <c:v>25.260883333333332</c:v>
                </c:pt>
                <c:pt idx="2978">
                  <c:v>25.269366666666667</c:v>
                </c:pt>
                <c:pt idx="2979">
                  <c:v>25.277850000000001</c:v>
                </c:pt>
                <c:pt idx="2980">
                  <c:v>25.286333333333335</c:v>
                </c:pt>
                <c:pt idx="2981">
                  <c:v>25.294800000000002</c:v>
                </c:pt>
                <c:pt idx="2982">
                  <c:v>25.303283333333333</c:v>
                </c:pt>
                <c:pt idx="2983">
                  <c:v>25.311766666666664</c:v>
                </c:pt>
                <c:pt idx="2984">
                  <c:v>25.320249999999998</c:v>
                </c:pt>
                <c:pt idx="2985">
                  <c:v>25.328733333333332</c:v>
                </c:pt>
                <c:pt idx="2986">
                  <c:v>25.337216666666666</c:v>
                </c:pt>
                <c:pt idx="2987">
                  <c:v>25.345700000000001</c:v>
                </c:pt>
                <c:pt idx="2988">
                  <c:v>25.354183333333332</c:v>
                </c:pt>
                <c:pt idx="2989">
                  <c:v>25.362666666666666</c:v>
                </c:pt>
                <c:pt idx="2990">
                  <c:v>25.37115</c:v>
                </c:pt>
                <c:pt idx="2991">
                  <c:v>25.379633333333334</c:v>
                </c:pt>
                <c:pt idx="2992">
                  <c:v>25.388100000000001</c:v>
                </c:pt>
                <c:pt idx="2993">
                  <c:v>25.396583333333336</c:v>
                </c:pt>
                <c:pt idx="2994">
                  <c:v>25.405066666666666</c:v>
                </c:pt>
                <c:pt idx="2995">
                  <c:v>25.413550000000001</c:v>
                </c:pt>
                <c:pt idx="2996">
                  <c:v>25.422033333333331</c:v>
                </c:pt>
                <c:pt idx="2997">
                  <c:v>25.430516666666666</c:v>
                </c:pt>
                <c:pt idx="2998">
                  <c:v>25.439</c:v>
                </c:pt>
                <c:pt idx="2999">
                  <c:v>25.447483333333331</c:v>
                </c:pt>
                <c:pt idx="3000">
                  <c:v>25.455966666666665</c:v>
                </c:pt>
                <c:pt idx="3001">
                  <c:v>25.464449999999999</c:v>
                </c:pt>
                <c:pt idx="3002">
                  <c:v>25.472933333333334</c:v>
                </c:pt>
                <c:pt idx="3003">
                  <c:v>25.481416666666668</c:v>
                </c:pt>
                <c:pt idx="3004">
                  <c:v>25.489883333333335</c:v>
                </c:pt>
                <c:pt idx="3005">
                  <c:v>25.498366666666666</c:v>
                </c:pt>
                <c:pt idx="3006">
                  <c:v>25.50685</c:v>
                </c:pt>
                <c:pt idx="3007">
                  <c:v>25.515333333333334</c:v>
                </c:pt>
                <c:pt idx="3008">
                  <c:v>25.523816666666669</c:v>
                </c:pt>
                <c:pt idx="3009">
                  <c:v>25.532300000000003</c:v>
                </c:pt>
                <c:pt idx="3010">
                  <c:v>25.54078333333333</c:v>
                </c:pt>
                <c:pt idx="3011">
                  <c:v>25.549266666666664</c:v>
                </c:pt>
                <c:pt idx="3012">
                  <c:v>25.557749999999999</c:v>
                </c:pt>
                <c:pt idx="3013">
                  <c:v>25.566233333333333</c:v>
                </c:pt>
                <c:pt idx="3014">
                  <c:v>25.574716666666667</c:v>
                </c:pt>
                <c:pt idx="3015">
                  <c:v>25.583183333333334</c:v>
                </c:pt>
                <c:pt idx="3016">
                  <c:v>25.591666666666665</c:v>
                </c:pt>
                <c:pt idx="3017">
                  <c:v>25.600149999999999</c:v>
                </c:pt>
                <c:pt idx="3018">
                  <c:v>25.608633333333334</c:v>
                </c:pt>
                <c:pt idx="3019">
                  <c:v>25.617116666666668</c:v>
                </c:pt>
                <c:pt idx="3020">
                  <c:v>25.625600000000002</c:v>
                </c:pt>
                <c:pt idx="3021">
                  <c:v>25.634083333333333</c:v>
                </c:pt>
                <c:pt idx="3022">
                  <c:v>25.642566666666667</c:v>
                </c:pt>
                <c:pt idx="3023">
                  <c:v>25.651050000000001</c:v>
                </c:pt>
                <c:pt idx="3024">
                  <c:v>25.659533333333332</c:v>
                </c:pt>
                <c:pt idx="3025">
                  <c:v>25.668016666666666</c:v>
                </c:pt>
                <c:pt idx="3026">
                  <c:v>25.676483333333334</c:v>
                </c:pt>
                <c:pt idx="3027">
                  <c:v>25.684966666666664</c:v>
                </c:pt>
                <c:pt idx="3028">
                  <c:v>25.693449999999999</c:v>
                </c:pt>
                <c:pt idx="3029">
                  <c:v>25.701933333333333</c:v>
                </c:pt>
                <c:pt idx="3030">
                  <c:v>25.710416666666667</c:v>
                </c:pt>
                <c:pt idx="3031">
                  <c:v>25.718900000000001</c:v>
                </c:pt>
                <c:pt idx="3032">
                  <c:v>25.727383333333332</c:v>
                </c:pt>
                <c:pt idx="3033">
                  <c:v>25.735866666666666</c:v>
                </c:pt>
                <c:pt idx="3034">
                  <c:v>25.744350000000001</c:v>
                </c:pt>
                <c:pt idx="3035">
                  <c:v>25.752833333333335</c:v>
                </c:pt>
                <c:pt idx="3036">
                  <c:v>25.761316666666669</c:v>
                </c:pt>
                <c:pt idx="3037">
                  <c:v>25.7698</c:v>
                </c:pt>
                <c:pt idx="3038">
                  <c:v>25.778266666666664</c:v>
                </c:pt>
                <c:pt idx="3039">
                  <c:v>25.786749999999998</c:v>
                </c:pt>
                <c:pt idx="3040">
                  <c:v>25.795233333333332</c:v>
                </c:pt>
                <c:pt idx="3041">
                  <c:v>25.803716666666666</c:v>
                </c:pt>
                <c:pt idx="3042">
                  <c:v>25.812200000000001</c:v>
                </c:pt>
                <c:pt idx="3043">
                  <c:v>25.820683333333331</c:v>
                </c:pt>
                <c:pt idx="3044">
                  <c:v>25.829166666666666</c:v>
                </c:pt>
                <c:pt idx="3045">
                  <c:v>25.83765</c:v>
                </c:pt>
                <c:pt idx="3046">
                  <c:v>25.846133333333334</c:v>
                </c:pt>
                <c:pt idx="3047">
                  <c:v>25.854616666666669</c:v>
                </c:pt>
                <c:pt idx="3048">
                  <c:v>25.863099999999999</c:v>
                </c:pt>
                <c:pt idx="3049">
                  <c:v>25.87156666666667</c:v>
                </c:pt>
                <c:pt idx="3050">
                  <c:v>25.880050000000001</c:v>
                </c:pt>
                <c:pt idx="3051">
                  <c:v>25.888533333333331</c:v>
                </c:pt>
                <c:pt idx="3052">
                  <c:v>25.897016666666666</c:v>
                </c:pt>
                <c:pt idx="3053">
                  <c:v>25.9055</c:v>
                </c:pt>
                <c:pt idx="3054">
                  <c:v>25.913983333333331</c:v>
                </c:pt>
                <c:pt idx="3055">
                  <c:v>25.922466666666665</c:v>
                </c:pt>
                <c:pt idx="3056">
                  <c:v>25.930949999999999</c:v>
                </c:pt>
                <c:pt idx="3057">
                  <c:v>25.939433333333334</c:v>
                </c:pt>
                <c:pt idx="3058">
                  <c:v>25.947916666666668</c:v>
                </c:pt>
                <c:pt idx="3059">
                  <c:v>25.956399999999999</c:v>
                </c:pt>
                <c:pt idx="3060">
                  <c:v>25.964866666666669</c:v>
                </c:pt>
                <c:pt idx="3061">
                  <c:v>25.97335</c:v>
                </c:pt>
                <c:pt idx="3062">
                  <c:v>25.981833333333334</c:v>
                </c:pt>
                <c:pt idx="3063">
                  <c:v>25.990316666666669</c:v>
                </c:pt>
                <c:pt idx="3064">
                  <c:v>25.998800000000003</c:v>
                </c:pt>
                <c:pt idx="3065">
                  <c:v>26.00728333333333</c:v>
                </c:pt>
                <c:pt idx="3066">
                  <c:v>26.015766666666664</c:v>
                </c:pt>
                <c:pt idx="3067">
                  <c:v>26.024249999999999</c:v>
                </c:pt>
                <c:pt idx="3068">
                  <c:v>26.032733333333333</c:v>
                </c:pt>
                <c:pt idx="3069">
                  <c:v>26.041216666666667</c:v>
                </c:pt>
                <c:pt idx="3070">
                  <c:v>26.049699999999998</c:v>
                </c:pt>
                <c:pt idx="3071">
                  <c:v>26.058166666666668</c:v>
                </c:pt>
                <c:pt idx="3072">
                  <c:v>26.066649999999999</c:v>
                </c:pt>
                <c:pt idx="3073">
                  <c:v>26.075133333333333</c:v>
                </c:pt>
                <c:pt idx="3074">
                  <c:v>26.083616666666668</c:v>
                </c:pt>
                <c:pt idx="3075">
                  <c:v>26.092100000000002</c:v>
                </c:pt>
                <c:pt idx="3076">
                  <c:v>26.100583333333336</c:v>
                </c:pt>
                <c:pt idx="3077">
                  <c:v>26.109066666666667</c:v>
                </c:pt>
                <c:pt idx="3078">
                  <c:v>26.117550000000001</c:v>
                </c:pt>
                <c:pt idx="3079">
                  <c:v>26.126033333333332</c:v>
                </c:pt>
                <c:pt idx="3080">
                  <c:v>26.134516666666666</c:v>
                </c:pt>
                <c:pt idx="3081">
                  <c:v>26.142999999999997</c:v>
                </c:pt>
                <c:pt idx="3082">
                  <c:v>26.151483333333331</c:v>
                </c:pt>
                <c:pt idx="3083">
                  <c:v>26.159949999999998</c:v>
                </c:pt>
                <c:pt idx="3084">
                  <c:v>26.168433333333333</c:v>
                </c:pt>
                <c:pt idx="3085">
                  <c:v>26.176916666666667</c:v>
                </c:pt>
                <c:pt idx="3086">
                  <c:v>26.185400000000001</c:v>
                </c:pt>
                <c:pt idx="3087">
                  <c:v>26.193883333333336</c:v>
                </c:pt>
                <c:pt idx="3088">
                  <c:v>26.202366666666666</c:v>
                </c:pt>
                <c:pt idx="3089">
                  <c:v>26.210850000000001</c:v>
                </c:pt>
                <c:pt idx="3090">
                  <c:v>26.219333333333335</c:v>
                </c:pt>
                <c:pt idx="3091">
                  <c:v>26.227816666666669</c:v>
                </c:pt>
                <c:pt idx="3092">
                  <c:v>26.236300000000004</c:v>
                </c:pt>
                <c:pt idx="3093">
                  <c:v>26.244783333333331</c:v>
                </c:pt>
                <c:pt idx="3094">
                  <c:v>26.253249999999998</c:v>
                </c:pt>
                <c:pt idx="3095">
                  <c:v>26.261733333333332</c:v>
                </c:pt>
                <c:pt idx="3096">
                  <c:v>26.270216666666666</c:v>
                </c:pt>
                <c:pt idx="3097">
                  <c:v>26.278700000000001</c:v>
                </c:pt>
                <c:pt idx="3098">
                  <c:v>26.287183333333335</c:v>
                </c:pt>
                <c:pt idx="3099">
                  <c:v>26.295666666666666</c:v>
                </c:pt>
                <c:pt idx="3100">
                  <c:v>26.30415</c:v>
                </c:pt>
                <c:pt idx="3101">
                  <c:v>26.312633333333334</c:v>
                </c:pt>
                <c:pt idx="3102">
                  <c:v>26.321116666666668</c:v>
                </c:pt>
                <c:pt idx="3103">
                  <c:v>26.329600000000003</c:v>
                </c:pt>
                <c:pt idx="3104">
                  <c:v>26.338083333333334</c:v>
                </c:pt>
                <c:pt idx="3105">
                  <c:v>26.346549999999997</c:v>
                </c:pt>
                <c:pt idx="3106">
                  <c:v>26.355033333333331</c:v>
                </c:pt>
                <c:pt idx="3107">
                  <c:v>26.363516666666666</c:v>
                </c:pt>
                <c:pt idx="3108">
                  <c:v>26.372</c:v>
                </c:pt>
                <c:pt idx="3109">
                  <c:v>26.380483333333334</c:v>
                </c:pt>
                <c:pt idx="3110">
                  <c:v>26.388966666666665</c:v>
                </c:pt>
                <c:pt idx="3111">
                  <c:v>26.397449999999999</c:v>
                </c:pt>
                <c:pt idx="3112">
                  <c:v>26.405933333333333</c:v>
                </c:pt>
                <c:pt idx="3113">
                  <c:v>26.414416666666668</c:v>
                </c:pt>
                <c:pt idx="3114">
                  <c:v>26.422900000000002</c:v>
                </c:pt>
                <c:pt idx="3115">
                  <c:v>26.431383333333333</c:v>
                </c:pt>
                <c:pt idx="3116">
                  <c:v>26.43985</c:v>
                </c:pt>
                <c:pt idx="3117">
                  <c:v>26.448333333333334</c:v>
                </c:pt>
                <c:pt idx="3118">
                  <c:v>26.456816666666668</c:v>
                </c:pt>
                <c:pt idx="3119">
                  <c:v>26.465299999999999</c:v>
                </c:pt>
                <c:pt idx="3120">
                  <c:v>26.473783333333333</c:v>
                </c:pt>
                <c:pt idx="3121">
                  <c:v>26.482266666666664</c:v>
                </c:pt>
                <c:pt idx="3122">
                  <c:v>26.490749999999998</c:v>
                </c:pt>
                <c:pt idx="3123">
                  <c:v>26.499233333333333</c:v>
                </c:pt>
                <c:pt idx="3124">
                  <c:v>26.507716666666667</c:v>
                </c:pt>
                <c:pt idx="3125">
                  <c:v>26.516200000000001</c:v>
                </c:pt>
                <c:pt idx="3126">
                  <c:v>26.524683333333332</c:v>
                </c:pt>
                <c:pt idx="3127">
                  <c:v>26.533166666666666</c:v>
                </c:pt>
                <c:pt idx="3128">
                  <c:v>26.541633333333333</c:v>
                </c:pt>
                <c:pt idx="3129">
                  <c:v>26.550116666666668</c:v>
                </c:pt>
                <c:pt idx="3130">
                  <c:v>26.558600000000002</c:v>
                </c:pt>
                <c:pt idx="3131">
                  <c:v>26.567083333333336</c:v>
                </c:pt>
                <c:pt idx="3132">
                  <c:v>26.575566666666667</c:v>
                </c:pt>
                <c:pt idx="3133">
                  <c:v>26.584049999999998</c:v>
                </c:pt>
                <c:pt idx="3134">
                  <c:v>26.592533333333332</c:v>
                </c:pt>
                <c:pt idx="3135">
                  <c:v>26.601016666666666</c:v>
                </c:pt>
                <c:pt idx="3136">
                  <c:v>26.609500000000001</c:v>
                </c:pt>
                <c:pt idx="3137">
                  <c:v>26.617983333333331</c:v>
                </c:pt>
                <c:pt idx="3138">
                  <c:v>26.626466666666666</c:v>
                </c:pt>
                <c:pt idx="3139">
                  <c:v>26.634933333333333</c:v>
                </c:pt>
                <c:pt idx="3140">
                  <c:v>26.643416666666667</c:v>
                </c:pt>
                <c:pt idx="3141">
                  <c:v>26.651900000000001</c:v>
                </c:pt>
                <c:pt idx="3142">
                  <c:v>26.660383333333336</c:v>
                </c:pt>
                <c:pt idx="3143">
                  <c:v>26.668866666666666</c:v>
                </c:pt>
                <c:pt idx="3144">
                  <c:v>26.677350000000001</c:v>
                </c:pt>
                <c:pt idx="3145">
                  <c:v>26.685833333333335</c:v>
                </c:pt>
                <c:pt idx="3146">
                  <c:v>26.694316666666669</c:v>
                </c:pt>
                <c:pt idx="3147">
                  <c:v>26.7028</c:v>
                </c:pt>
                <c:pt idx="3148">
                  <c:v>26.711283333333331</c:v>
                </c:pt>
                <c:pt idx="3149">
                  <c:v>26.719766666666665</c:v>
                </c:pt>
                <c:pt idx="3150">
                  <c:v>26.728233333333332</c:v>
                </c:pt>
                <c:pt idx="3151">
                  <c:v>26.736716666666666</c:v>
                </c:pt>
                <c:pt idx="3152">
                  <c:v>26.745200000000001</c:v>
                </c:pt>
                <c:pt idx="3153">
                  <c:v>26.753683333333335</c:v>
                </c:pt>
                <c:pt idx="3154">
                  <c:v>26.762166666666666</c:v>
                </c:pt>
                <c:pt idx="3155">
                  <c:v>26.77065</c:v>
                </c:pt>
                <c:pt idx="3156">
                  <c:v>26.779133333333334</c:v>
                </c:pt>
                <c:pt idx="3157">
                  <c:v>26.787616666666668</c:v>
                </c:pt>
                <c:pt idx="3158">
                  <c:v>26.796100000000003</c:v>
                </c:pt>
                <c:pt idx="3159">
                  <c:v>26.804583333333333</c:v>
                </c:pt>
                <c:pt idx="3160">
                  <c:v>26.813066666666668</c:v>
                </c:pt>
                <c:pt idx="3161">
                  <c:v>26.821533333333331</c:v>
                </c:pt>
                <c:pt idx="3162">
                  <c:v>26.830016666666666</c:v>
                </c:pt>
                <c:pt idx="3163">
                  <c:v>26.8385</c:v>
                </c:pt>
                <c:pt idx="3164">
                  <c:v>26.846983333333334</c:v>
                </c:pt>
                <c:pt idx="3165">
                  <c:v>26.855466666666665</c:v>
                </c:pt>
                <c:pt idx="3166">
                  <c:v>26.863949999999999</c:v>
                </c:pt>
                <c:pt idx="3167">
                  <c:v>26.872433333333333</c:v>
                </c:pt>
                <c:pt idx="3168">
                  <c:v>26.880916666666668</c:v>
                </c:pt>
                <c:pt idx="3169">
                  <c:v>26.889400000000002</c:v>
                </c:pt>
                <c:pt idx="3170">
                  <c:v>26.897883333333333</c:v>
                </c:pt>
                <c:pt idx="3171">
                  <c:v>26.906366666666667</c:v>
                </c:pt>
                <c:pt idx="3172">
                  <c:v>26.914850000000001</c:v>
                </c:pt>
                <c:pt idx="3173">
                  <c:v>26.923316666666665</c:v>
                </c:pt>
                <c:pt idx="3174">
                  <c:v>26.931799999999999</c:v>
                </c:pt>
                <c:pt idx="3175">
                  <c:v>26.940283333333333</c:v>
                </c:pt>
                <c:pt idx="3176">
                  <c:v>26.948766666666664</c:v>
                </c:pt>
                <c:pt idx="3177">
                  <c:v>26.957249999999998</c:v>
                </c:pt>
                <c:pt idx="3178">
                  <c:v>26.965733333333333</c:v>
                </c:pt>
                <c:pt idx="3179">
                  <c:v>26.974216666666667</c:v>
                </c:pt>
                <c:pt idx="3180">
                  <c:v>26.982700000000001</c:v>
                </c:pt>
                <c:pt idx="3181">
                  <c:v>26.991183333333332</c:v>
                </c:pt>
                <c:pt idx="3182">
                  <c:v>26.999666666666666</c:v>
                </c:pt>
                <c:pt idx="3183">
                  <c:v>27.008150000000001</c:v>
                </c:pt>
                <c:pt idx="3184">
                  <c:v>27.016616666666668</c:v>
                </c:pt>
                <c:pt idx="3185">
                  <c:v>27.025100000000002</c:v>
                </c:pt>
                <c:pt idx="3186">
                  <c:v>27.033583333333336</c:v>
                </c:pt>
                <c:pt idx="3187">
                  <c:v>27.042066666666663</c:v>
                </c:pt>
                <c:pt idx="3188">
                  <c:v>27.050549999999998</c:v>
                </c:pt>
                <c:pt idx="3189">
                  <c:v>27.059033333333332</c:v>
                </c:pt>
                <c:pt idx="3190">
                  <c:v>27.067516666666666</c:v>
                </c:pt>
                <c:pt idx="3191">
                  <c:v>27.076000000000001</c:v>
                </c:pt>
                <c:pt idx="3192">
                  <c:v>27.084483333333331</c:v>
                </c:pt>
                <c:pt idx="3193">
                  <c:v>27.092966666666666</c:v>
                </c:pt>
                <c:pt idx="3194">
                  <c:v>27.10145</c:v>
                </c:pt>
                <c:pt idx="3195">
                  <c:v>27.109916666666667</c:v>
                </c:pt>
                <c:pt idx="3196">
                  <c:v>27.118400000000001</c:v>
                </c:pt>
                <c:pt idx="3197">
                  <c:v>27.126883333333335</c:v>
                </c:pt>
                <c:pt idx="3198">
                  <c:v>27.135366666666666</c:v>
                </c:pt>
                <c:pt idx="3199">
                  <c:v>27.14385</c:v>
                </c:pt>
                <c:pt idx="3200">
                  <c:v>27.152333333333335</c:v>
                </c:pt>
                <c:pt idx="3201">
                  <c:v>27.160816666666665</c:v>
                </c:pt>
                <c:pt idx="3202">
                  <c:v>27.1693</c:v>
                </c:pt>
                <c:pt idx="3203">
                  <c:v>27.177783333333331</c:v>
                </c:pt>
                <c:pt idx="3204">
                  <c:v>27.186266666666665</c:v>
                </c:pt>
                <c:pt idx="3205">
                  <c:v>27.194749999999999</c:v>
                </c:pt>
                <c:pt idx="3206">
                  <c:v>27.203216666666666</c:v>
                </c:pt>
                <c:pt idx="3207">
                  <c:v>27.2117</c:v>
                </c:pt>
                <c:pt idx="3208">
                  <c:v>27.220183333333335</c:v>
                </c:pt>
                <c:pt idx="3209">
                  <c:v>27.228666666666665</c:v>
                </c:pt>
                <c:pt idx="3210">
                  <c:v>27.23715</c:v>
                </c:pt>
                <c:pt idx="3211">
                  <c:v>27.245633333333334</c:v>
                </c:pt>
                <c:pt idx="3212">
                  <c:v>27.254116666666668</c:v>
                </c:pt>
                <c:pt idx="3213">
                  <c:v>27.262600000000003</c:v>
                </c:pt>
                <c:pt idx="3214">
                  <c:v>27.271083333333333</c:v>
                </c:pt>
                <c:pt idx="3215">
                  <c:v>27.279566666666664</c:v>
                </c:pt>
                <c:pt idx="3216">
                  <c:v>27.288049999999998</c:v>
                </c:pt>
                <c:pt idx="3217">
                  <c:v>27.296533333333333</c:v>
                </c:pt>
                <c:pt idx="3218">
                  <c:v>27.305</c:v>
                </c:pt>
                <c:pt idx="3219">
                  <c:v>27.313483333333334</c:v>
                </c:pt>
                <c:pt idx="3220">
                  <c:v>27.321966666666665</c:v>
                </c:pt>
                <c:pt idx="3221">
                  <c:v>27.330449999999999</c:v>
                </c:pt>
                <c:pt idx="3222">
                  <c:v>27.338933333333333</c:v>
                </c:pt>
                <c:pt idx="3223">
                  <c:v>27.347416666666668</c:v>
                </c:pt>
                <c:pt idx="3224">
                  <c:v>27.355900000000002</c:v>
                </c:pt>
                <c:pt idx="3225">
                  <c:v>27.364383333333333</c:v>
                </c:pt>
                <c:pt idx="3226">
                  <c:v>27.372866666666667</c:v>
                </c:pt>
                <c:pt idx="3227">
                  <c:v>27.381350000000001</c:v>
                </c:pt>
                <c:pt idx="3228">
                  <c:v>27.389833333333335</c:v>
                </c:pt>
                <c:pt idx="3229">
                  <c:v>27.398299999999999</c:v>
                </c:pt>
                <c:pt idx="3230">
                  <c:v>27.406783333333333</c:v>
                </c:pt>
                <c:pt idx="3231">
                  <c:v>27.415266666666664</c:v>
                </c:pt>
                <c:pt idx="3232">
                  <c:v>27.423749999999998</c:v>
                </c:pt>
                <c:pt idx="3233">
                  <c:v>27.432233333333333</c:v>
                </c:pt>
                <c:pt idx="3234">
                  <c:v>27.440716666666667</c:v>
                </c:pt>
                <c:pt idx="3235">
                  <c:v>27.449200000000001</c:v>
                </c:pt>
                <c:pt idx="3236">
                  <c:v>27.457683333333332</c:v>
                </c:pt>
                <c:pt idx="3237">
                  <c:v>27.466166666666666</c:v>
                </c:pt>
                <c:pt idx="3238">
                  <c:v>27.47465</c:v>
                </c:pt>
                <c:pt idx="3239">
                  <c:v>27.483133333333335</c:v>
                </c:pt>
                <c:pt idx="3240">
                  <c:v>27.491600000000002</c:v>
                </c:pt>
                <c:pt idx="3241">
                  <c:v>27.500083333333336</c:v>
                </c:pt>
                <c:pt idx="3242">
                  <c:v>27.508566666666663</c:v>
                </c:pt>
                <c:pt idx="3243">
                  <c:v>27.517049999999998</c:v>
                </c:pt>
                <c:pt idx="3244">
                  <c:v>27.525533333333332</c:v>
                </c:pt>
                <c:pt idx="3245">
                  <c:v>27.534016666666666</c:v>
                </c:pt>
                <c:pt idx="3246">
                  <c:v>27.5425</c:v>
                </c:pt>
                <c:pt idx="3247">
                  <c:v>27.550983333333331</c:v>
                </c:pt>
                <c:pt idx="3248">
                  <c:v>27.559466666666665</c:v>
                </c:pt>
                <c:pt idx="3249">
                  <c:v>27.56795</c:v>
                </c:pt>
                <c:pt idx="3250">
                  <c:v>27.576433333333334</c:v>
                </c:pt>
                <c:pt idx="3251">
                  <c:v>27.584900000000001</c:v>
                </c:pt>
                <c:pt idx="3252">
                  <c:v>27.593383333333335</c:v>
                </c:pt>
                <c:pt idx="3253">
                  <c:v>27.60186666666667</c:v>
                </c:pt>
                <c:pt idx="3254">
                  <c:v>27.61035</c:v>
                </c:pt>
                <c:pt idx="3255">
                  <c:v>27.618833333333335</c:v>
                </c:pt>
                <c:pt idx="3256">
                  <c:v>27.627316666666665</c:v>
                </c:pt>
                <c:pt idx="3257">
                  <c:v>27.6358</c:v>
                </c:pt>
                <c:pt idx="3258">
                  <c:v>27.64428333333333</c:v>
                </c:pt>
                <c:pt idx="3259">
                  <c:v>27.652766666666665</c:v>
                </c:pt>
                <c:pt idx="3260">
                  <c:v>27.661249999999999</c:v>
                </c:pt>
                <c:pt idx="3261">
                  <c:v>27.669733333333333</c:v>
                </c:pt>
                <c:pt idx="3262">
                  <c:v>27.678216666666668</c:v>
                </c:pt>
                <c:pt idx="3263">
                  <c:v>27.686683333333335</c:v>
                </c:pt>
                <c:pt idx="3264">
                  <c:v>27.695166666666669</c:v>
                </c:pt>
                <c:pt idx="3265">
                  <c:v>27.70365</c:v>
                </c:pt>
                <c:pt idx="3266">
                  <c:v>27.712133333333334</c:v>
                </c:pt>
                <c:pt idx="3267">
                  <c:v>27.720616666666668</c:v>
                </c:pt>
                <c:pt idx="3268">
                  <c:v>27.729100000000003</c:v>
                </c:pt>
                <c:pt idx="3269">
                  <c:v>27.737583333333337</c:v>
                </c:pt>
                <c:pt idx="3270">
                  <c:v>27.746066666666664</c:v>
                </c:pt>
                <c:pt idx="3271">
                  <c:v>27.754549999999998</c:v>
                </c:pt>
                <c:pt idx="3272">
                  <c:v>27.763033333333333</c:v>
                </c:pt>
                <c:pt idx="3273">
                  <c:v>27.771516666666667</c:v>
                </c:pt>
                <c:pt idx="3274">
                  <c:v>27.779983333333334</c:v>
                </c:pt>
                <c:pt idx="3275">
                  <c:v>27.788466666666668</c:v>
                </c:pt>
                <c:pt idx="3276">
                  <c:v>27.796949999999999</c:v>
                </c:pt>
                <c:pt idx="3277">
                  <c:v>27.805433333333333</c:v>
                </c:pt>
                <c:pt idx="3278">
                  <c:v>27.813916666666668</c:v>
                </c:pt>
                <c:pt idx="3279">
                  <c:v>27.822400000000002</c:v>
                </c:pt>
                <c:pt idx="3280">
                  <c:v>27.830883333333336</c:v>
                </c:pt>
                <c:pt idx="3281">
                  <c:v>27.839366666666667</c:v>
                </c:pt>
                <c:pt idx="3282">
                  <c:v>27.847850000000001</c:v>
                </c:pt>
                <c:pt idx="3283">
                  <c:v>27.856333333333335</c:v>
                </c:pt>
                <c:pt idx="3284">
                  <c:v>27.864816666666666</c:v>
                </c:pt>
                <c:pt idx="3285">
                  <c:v>27.873283333333333</c:v>
                </c:pt>
                <c:pt idx="3286">
                  <c:v>27.881766666666667</c:v>
                </c:pt>
                <c:pt idx="3287">
                  <c:v>27.890249999999998</c:v>
                </c:pt>
                <c:pt idx="3288">
                  <c:v>27.898733333333332</c:v>
                </c:pt>
                <c:pt idx="3289">
                  <c:v>27.907216666666667</c:v>
                </c:pt>
                <c:pt idx="3290">
                  <c:v>27.915700000000001</c:v>
                </c:pt>
                <c:pt idx="3291">
                  <c:v>27.924183333333335</c:v>
                </c:pt>
                <c:pt idx="3292">
                  <c:v>27.932666666666666</c:v>
                </c:pt>
                <c:pt idx="3293">
                  <c:v>27.94115</c:v>
                </c:pt>
                <c:pt idx="3294">
                  <c:v>27.949633333333335</c:v>
                </c:pt>
                <c:pt idx="3295">
                  <c:v>27.958116666666669</c:v>
                </c:pt>
                <c:pt idx="3296">
                  <c:v>27.966583333333332</c:v>
                </c:pt>
                <c:pt idx="3297">
                  <c:v>27.975066666666667</c:v>
                </c:pt>
                <c:pt idx="3298">
                  <c:v>27.983549999999997</c:v>
                </c:pt>
                <c:pt idx="3299">
                  <c:v>27.992033333333332</c:v>
                </c:pt>
                <c:pt idx="3300">
                  <c:v>28.000516666666666</c:v>
                </c:pt>
                <c:pt idx="3301">
                  <c:v>28.009</c:v>
                </c:pt>
                <c:pt idx="3302">
                  <c:v>28.017483333333335</c:v>
                </c:pt>
                <c:pt idx="3303">
                  <c:v>28.025966666666665</c:v>
                </c:pt>
                <c:pt idx="3304">
                  <c:v>28.03445</c:v>
                </c:pt>
                <c:pt idx="3305">
                  <c:v>28.042933333333334</c:v>
                </c:pt>
                <c:pt idx="3306">
                  <c:v>28.051416666666668</c:v>
                </c:pt>
                <c:pt idx="3307">
                  <c:v>28.059900000000003</c:v>
                </c:pt>
                <c:pt idx="3308">
                  <c:v>28.06836666666667</c:v>
                </c:pt>
                <c:pt idx="3309">
                  <c:v>28.07685</c:v>
                </c:pt>
                <c:pt idx="3310">
                  <c:v>28.085333333333331</c:v>
                </c:pt>
                <c:pt idx="3311">
                  <c:v>28.093816666666665</c:v>
                </c:pt>
                <c:pt idx="3312">
                  <c:v>28.1023</c:v>
                </c:pt>
                <c:pt idx="3313">
                  <c:v>28.110783333333334</c:v>
                </c:pt>
                <c:pt idx="3314">
                  <c:v>28.119266666666665</c:v>
                </c:pt>
                <c:pt idx="3315">
                  <c:v>28.127749999999999</c:v>
                </c:pt>
                <c:pt idx="3316">
                  <c:v>28.136233333333333</c:v>
                </c:pt>
                <c:pt idx="3317">
                  <c:v>28.144716666666667</c:v>
                </c:pt>
                <c:pt idx="3318">
                  <c:v>28.153200000000002</c:v>
                </c:pt>
                <c:pt idx="3319">
                  <c:v>28.161666666666669</c:v>
                </c:pt>
                <c:pt idx="3320">
                  <c:v>28.17015</c:v>
                </c:pt>
                <c:pt idx="3321">
                  <c:v>28.178633333333334</c:v>
                </c:pt>
                <c:pt idx="3322">
                  <c:v>28.187116666666668</c:v>
                </c:pt>
                <c:pt idx="3323">
                  <c:v>28.195600000000002</c:v>
                </c:pt>
                <c:pt idx="3324">
                  <c:v>28.204083333333333</c:v>
                </c:pt>
                <c:pt idx="3325">
                  <c:v>28.212566666666664</c:v>
                </c:pt>
                <c:pt idx="3326">
                  <c:v>28.221049999999998</c:v>
                </c:pt>
                <c:pt idx="3327">
                  <c:v>28.229533333333332</c:v>
                </c:pt>
                <c:pt idx="3328">
                  <c:v>28.238016666666667</c:v>
                </c:pt>
                <c:pt idx="3329">
                  <c:v>28.246500000000001</c:v>
                </c:pt>
                <c:pt idx="3330">
                  <c:v>28.254966666666668</c:v>
                </c:pt>
                <c:pt idx="3331">
                  <c:v>28.263449999999999</c:v>
                </c:pt>
                <c:pt idx="3332">
                  <c:v>28.271933333333333</c:v>
                </c:pt>
                <c:pt idx="3333">
                  <c:v>28.280416666666667</c:v>
                </c:pt>
                <c:pt idx="3334">
                  <c:v>28.288900000000002</c:v>
                </c:pt>
                <c:pt idx="3335">
                  <c:v>28.297383333333336</c:v>
                </c:pt>
                <c:pt idx="3336">
                  <c:v>28.305866666666667</c:v>
                </c:pt>
                <c:pt idx="3337">
                  <c:v>28.314350000000001</c:v>
                </c:pt>
                <c:pt idx="3338">
                  <c:v>28.322833333333332</c:v>
                </c:pt>
                <c:pt idx="3339">
                  <c:v>28.331316666666666</c:v>
                </c:pt>
                <c:pt idx="3340">
                  <c:v>28.3398</c:v>
                </c:pt>
                <c:pt idx="3341">
                  <c:v>28.348266666666667</c:v>
                </c:pt>
                <c:pt idx="3342">
                  <c:v>28.356749999999998</c:v>
                </c:pt>
                <c:pt idx="3343">
                  <c:v>28.365233333333332</c:v>
                </c:pt>
                <c:pt idx="3344">
                  <c:v>28.373716666666667</c:v>
                </c:pt>
                <c:pt idx="3345">
                  <c:v>28.382200000000001</c:v>
                </c:pt>
                <c:pt idx="3346">
                  <c:v>28.390683333333335</c:v>
                </c:pt>
                <c:pt idx="3347">
                  <c:v>28.399166666666666</c:v>
                </c:pt>
                <c:pt idx="3348">
                  <c:v>28.40765</c:v>
                </c:pt>
                <c:pt idx="3349">
                  <c:v>28.416133333333335</c:v>
                </c:pt>
                <c:pt idx="3350">
                  <c:v>28.424616666666669</c:v>
                </c:pt>
                <c:pt idx="3351">
                  <c:v>28.433100000000003</c:v>
                </c:pt>
                <c:pt idx="3352">
                  <c:v>28.44158333333333</c:v>
                </c:pt>
                <c:pt idx="3353">
                  <c:v>28.450049999999997</c:v>
                </c:pt>
                <c:pt idx="3354">
                  <c:v>28.458533333333332</c:v>
                </c:pt>
                <c:pt idx="3355">
                  <c:v>28.467016666666666</c:v>
                </c:pt>
                <c:pt idx="3356">
                  <c:v>28.4755</c:v>
                </c:pt>
                <c:pt idx="3357">
                  <c:v>28.483983333333335</c:v>
                </c:pt>
                <c:pt idx="3358">
                  <c:v>28.492466666666665</c:v>
                </c:pt>
                <c:pt idx="3359">
                  <c:v>28.50095</c:v>
                </c:pt>
                <c:pt idx="3360">
                  <c:v>28.509433333333334</c:v>
                </c:pt>
                <c:pt idx="3361">
                  <c:v>28.517916666666668</c:v>
                </c:pt>
                <c:pt idx="3362">
                  <c:v>28.526400000000002</c:v>
                </c:pt>
                <c:pt idx="3363">
                  <c:v>28.534883333333333</c:v>
                </c:pt>
                <c:pt idx="3364">
                  <c:v>28.54335</c:v>
                </c:pt>
                <c:pt idx="3365">
                  <c:v>28.551833333333331</c:v>
                </c:pt>
                <c:pt idx="3366">
                  <c:v>28.560316666666665</c:v>
                </c:pt>
                <c:pt idx="3367">
                  <c:v>28.5688</c:v>
                </c:pt>
                <c:pt idx="3368">
                  <c:v>28.577283333333334</c:v>
                </c:pt>
                <c:pt idx="3369">
                  <c:v>28.585766666666665</c:v>
                </c:pt>
                <c:pt idx="3370">
                  <c:v>28.594249999999999</c:v>
                </c:pt>
                <c:pt idx="3371">
                  <c:v>28.602733333333333</c:v>
                </c:pt>
                <c:pt idx="3372">
                  <c:v>28.611216666666667</c:v>
                </c:pt>
                <c:pt idx="3373">
                  <c:v>28.619700000000002</c:v>
                </c:pt>
                <c:pt idx="3374">
                  <c:v>28.628183333333332</c:v>
                </c:pt>
                <c:pt idx="3375">
                  <c:v>28.636649999999999</c:v>
                </c:pt>
                <c:pt idx="3376">
                  <c:v>28.645133333333334</c:v>
                </c:pt>
                <c:pt idx="3377">
                  <c:v>28.653616666666668</c:v>
                </c:pt>
                <c:pt idx="3378">
                  <c:v>28.662100000000002</c:v>
                </c:pt>
                <c:pt idx="3379">
                  <c:v>28.670583333333333</c:v>
                </c:pt>
                <c:pt idx="3380">
                  <c:v>28.679066666666664</c:v>
                </c:pt>
                <c:pt idx="3381">
                  <c:v>28.687549999999998</c:v>
                </c:pt>
                <c:pt idx="3382">
                  <c:v>28.696033333333332</c:v>
                </c:pt>
                <c:pt idx="3383">
                  <c:v>28.704516666666667</c:v>
                </c:pt>
                <c:pt idx="3384">
                  <c:v>28.713000000000001</c:v>
                </c:pt>
                <c:pt idx="3385">
                  <c:v>28.721483333333332</c:v>
                </c:pt>
                <c:pt idx="3386">
                  <c:v>28.729949999999999</c:v>
                </c:pt>
                <c:pt idx="3387">
                  <c:v>28.738433333333333</c:v>
                </c:pt>
                <c:pt idx="3388">
                  <c:v>28.746916666666667</c:v>
                </c:pt>
                <c:pt idx="3389">
                  <c:v>28.755400000000002</c:v>
                </c:pt>
                <c:pt idx="3390">
                  <c:v>28.763883333333336</c:v>
                </c:pt>
                <c:pt idx="3391">
                  <c:v>28.772366666666667</c:v>
                </c:pt>
                <c:pt idx="3392">
                  <c:v>28.780850000000001</c:v>
                </c:pt>
                <c:pt idx="3393">
                  <c:v>28.789333333333332</c:v>
                </c:pt>
                <c:pt idx="3394">
                  <c:v>28.797816666666666</c:v>
                </c:pt>
                <c:pt idx="3395">
                  <c:v>28.8063</c:v>
                </c:pt>
                <c:pt idx="3396">
                  <c:v>28.814783333333331</c:v>
                </c:pt>
                <c:pt idx="3397">
                  <c:v>28.823266666666665</c:v>
                </c:pt>
                <c:pt idx="3398">
                  <c:v>28.831733333333332</c:v>
                </c:pt>
                <c:pt idx="3399">
                  <c:v>28.840216666666667</c:v>
                </c:pt>
                <c:pt idx="3400">
                  <c:v>28.848700000000001</c:v>
                </c:pt>
                <c:pt idx="3401">
                  <c:v>28.857183333333335</c:v>
                </c:pt>
                <c:pt idx="3402">
                  <c:v>28.865666666666666</c:v>
                </c:pt>
                <c:pt idx="3403">
                  <c:v>28.87415</c:v>
                </c:pt>
                <c:pt idx="3404">
                  <c:v>28.882633333333334</c:v>
                </c:pt>
                <c:pt idx="3405">
                  <c:v>28.891116666666669</c:v>
                </c:pt>
                <c:pt idx="3406">
                  <c:v>28.899600000000003</c:v>
                </c:pt>
                <c:pt idx="3407">
                  <c:v>28.90808333333333</c:v>
                </c:pt>
                <c:pt idx="3408">
                  <c:v>28.916566666666665</c:v>
                </c:pt>
                <c:pt idx="3409">
                  <c:v>28.925033333333332</c:v>
                </c:pt>
                <c:pt idx="3410">
                  <c:v>28.933516666666666</c:v>
                </c:pt>
                <c:pt idx="3411">
                  <c:v>28.942</c:v>
                </c:pt>
                <c:pt idx="3412">
                  <c:v>28.950483333333334</c:v>
                </c:pt>
                <c:pt idx="3413">
                  <c:v>28.958966666666665</c:v>
                </c:pt>
                <c:pt idx="3414">
                  <c:v>28.967449999999999</c:v>
                </c:pt>
                <c:pt idx="3415">
                  <c:v>28.975933333333334</c:v>
                </c:pt>
                <c:pt idx="3416">
                  <c:v>28.984416666666668</c:v>
                </c:pt>
                <c:pt idx="3417">
                  <c:v>28.992900000000002</c:v>
                </c:pt>
                <c:pt idx="3418">
                  <c:v>29.001383333333333</c:v>
                </c:pt>
                <c:pt idx="3419">
                  <c:v>29.009866666666667</c:v>
                </c:pt>
                <c:pt idx="3420">
                  <c:v>29.018333333333331</c:v>
                </c:pt>
                <c:pt idx="3421">
                  <c:v>29.026816666666665</c:v>
                </c:pt>
                <c:pt idx="3422">
                  <c:v>29.035299999999999</c:v>
                </c:pt>
                <c:pt idx="3423">
                  <c:v>29.043783333333334</c:v>
                </c:pt>
                <c:pt idx="3424">
                  <c:v>29.052266666666664</c:v>
                </c:pt>
                <c:pt idx="3425">
                  <c:v>29.060749999999999</c:v>
                </c:pt>
                <c:pt idx="3426">
                  <c:v>29.069233333333333</c:v>
                </c:pt>
                <c:pt idx="3427">
                  <c:v>29.077716666666667</c:v>
                </c:pt>
                <c:pt idx="3428">
                  <c:v>29.086200000000002</c:v>
                </c:pt>
                <c:pt idx="3429">
                  <c:v>29.094683333333332</c:v>
                </c:pt>
                <c:pt idx="3430">
                  <c:v>29.103166666666667</c:v>
                </c:pt>
                <c:pt idx="3431">
                  <c:v>29.111633333333334</c:v>
                </c:pt>
                <c:pt idx="3432">
                  <c:v>29.120116666666668</c:v>
                </c:pt>
                <c:pt idx="3433">
                  <c:v>29.128599999999999</c:v>
                </c:pt>
                <c:pt idx="3434">
                  <c:v>29.137083333333333</c:v>
                </c:pt>
                <c:pt idx="3435">
                  <c:v>29.145566666666664</c:v>
                </c:pt>
                <c:pt idx="3436">
                  <c:v>29.154049999999998</c:v>
                </c:pt>
                <c:pt idx="3437">
                  <c:v>29.162533333333332</c:v>
                </c:pt>
                <c:pt idx="3438">
                  <c:v>29.171016666666667</c:v>
                </c:pt>
                <c:pt idx="3439">
                  <c:v>29.179500000000001</c:v>
                </c:pt>
                <c:pt idx="3440">
                  <c:v>29.187983333333332</c:v>
                </c:pt>
                <c:pt idx="3441">
                  <c:v>29.196466666666666</c:v>
                </c:pt>
                <c:pt idx="3442">
                  <c:v>29.20495</c:v>
                </c:pt>
                <c:pt idx="3443">
                  <c:v>29.213416666666667</c:v>
                </c:pt>
                <c:pt idx="3444">
                  <c:v>29.221900000000002</c:v>
                </c:pt>
                <c:pt idx="3445">
                  <c:v>29.230383333333336</c:v>
                </c:pt>
                <c:pt idx="3446">
                  <c:v>29.23886666666667</c:v>
                </c:pt>
                <c:pt idx="3447">
                  <c:v>29.247349999999997</c:v>
                </c:pt>
                <c:pt idx="3448">
                  <c:v>29.255833333333332</c:v>
                </c:pt>
                <c:pt idx="3449">
                  <c:v>29.264316666666666</c:v>
                </c:pt>
                <c:pt idx="3450">
                  <c:v>29.2728</c:v>
                </c:pt>
                <c:pt idx="3451">
                  <c:v>29.281283333333331</c:v>
                </c:pt>
                <c:pt idx="3452">
                  <c:v>29.289766666666665</c:v>
                </c:pt>
                <c:pt idx="3453">
                  <c:v>29.298249999999999</c:v>
                </c:pt>
                <c:pt idx="3454">
                  <c:v>29.306716666666667</c:v>
                </c:pt>
                <c:pt idx="3455">
                  <c:v>29.315200000000001</c:v>
                </c:pt>
                <c:pt idx="3456">
                  <c:v>29.323683333333335</c:v>
                </c:pt>
                <c:pt idx="3457">
                  <c:v>29.332166666666669</c:v>
                </c:pt>
                <c:pt idx="3458">
                  <c:v>29.34065</c:v>
                </c:pt>
                <c:pt idx="3459">
                  <c:v>29.349133333333334</c:v>
                </c:pt>
                <c:pt idx="3460">
                  <c:v>29.357616666666669</c:v>
                </c:pt>
                <c:pt idx="3461">
                  <c:v>29.366099999999999</c:v>
                </c:pt>
                <c:pt idx="3462">
                  <c:v>29.37458333333333</c:v>
                </c:pt>
                <c:pt idx="3463">
                  <c:v>29.383066666666664</c:v>
                </c:pt>
                <c:pt idx="3464">
                  <c:v>29.391549999999999</c:v>
                </c:pt>
                <c:pt idx="3465">
                  <c:v>29.400016666666666</c:v>
                </c:pt>
                <c:pt idx="3466">
                  <c:v>29.4085</c:v>
                </c:pt>
                <c:pt idx="3467">
                  <c:v>29.416983333333334</c:v>
                </c:pt>
                <c:pt idx="3468">
                  <c:v>29.425466666666669</c:v>
                </c:pt>
                <c:pt idx="3469">
                  <c:v>29.433949999999999</c:v>
                </c:pt>
                <c:pt idx="3470">
                  <c:v>29.442433333333334</c:v>
                </c:pt>
                <c:pt idx="3471">
                  <c:v>29.450916666666668</c:v>
                </c:pt>
                <c:pt idx="3472">
                  <c:v>29.459400000000002</c:v>
                </c:pt>
                <c:pt idx="3473">
                  <c:v>29.467883333333337</c:v>
                </c:pt>
                <c:pt idx="3474">
                  <c:v>29.476366666666667</c:v>
                </c:pt>
                <c:pt idx="3475">
                  <c:v>29.484849999999998</c:v>
                </c:pt>
                <c:pt idx="3476">
                  <c:v>29.493316666666665</c:v>
                </c:pt>
                <c:pt idx="3477">
                  <c:v>29.501799999999999</c:v>
                </c:pt>
                <c:pt idx="3478">
                  <c:v>29.510283333333334</c:v>
                </c:pt>
                <c:pt idx="3479">
                  <c:v>29.518766666666668</c:v>
                </c:pt>
                <c:pt idx="3480">
                  <c:v>29.527249999999999</c:v>
                </c:pt>
                <c:pt idx="3481">
                  <c:v>29.535733333333333</c:v>
                </c:pt>
                <c:pt idx="3482">
                  <c:v>29.544216666666667</c:v>
                </c:pt>
                <c:pt idx="3483">
                  <c:v>29.552700000000002</c:v>
                </c:pt>
                <c:pt idx="3484">
                  <c:v>29.561183333333336</c:v>
                </c:pt>
                <c:pt idx="3485">
                  <c:v>29.569666666666667</c:v>
                </c:pt>
                <c:pt idx="3486">
                  <c:v>29.578150000000001</c:v>
                </c:pt>
                <c:pt idx="3487">
                  <c:v>29.586633333333335</c:v>
                </c:pt>
                <c:pt idx="3488">
                  <c:v>29.595099999999999</c:v>
                </c:pt>
                <c:pt idx="3489">
                  <c:v>29.603583333333333</c:v>
                </c:pt>
                <c:pt idx="3490">
                  <c:v>29.612066666666667</c:v>
                </c:pt>
                <c:pt idx="3491">
                  <c:v>29.620549999999998</c:v>
                </c:pt>
                <c:pt idx="3492">
                  <c:v>29.629033333333332</c:v>
                </c:pt>
                <c:pt idx="3493">
                  <c:v>29.637516666666667</c:v>
                </c:pt>
                <c:pt idx="3494">
                  <c:v>29.646000000000001</c:v>
                </c:pt>
                <c:pt idx="3495">
                  <c:v>29.654483333333335</c:v>
                </c:pt>
                <c:pt idx="3496">
                  <c:v>29.662966666666666</c:v>
                </c:pt>
                <c:pt idx="3497">
                  <c:v>29.67145</c:v>
                </c:pt>
                <c:pt idx="3498">
                  <c:v>29.679933333333334</c:v>
                </c:pt>
                <c:pt idx="3499">
                  <c:v>29.688400000000001</c:v>
                </c:pt>
                <c:pt idx="3500">
                  <c:v>29.696883333333336</c:v>
                </c:pt>
                <c:pt idx="3501">
                  <c:v>29.705366666666666</c:v>
                </c:pt>
                <c:pt idx="3502">
                  <c:v>29.713849999999997</c:v>
                </c:pt>
                <c:pt idx="3503">
                  <c:v>29.722333333333331</c:v>
                </c:pt>
                <c:pt idx="3504">
                  <c:v>29.730816666666666</c:v>
                </c:pt>
                <c:pt idx="3505">
                  <c:v>29.7393</c:v>
                </c:pt>
                <c:pt idx="3506">
                  <c:v>29.747783333333334</c:v>
                </c:pt>
                <c:pt idx="3507">
                  <c:v>29.756266666666665</c:v>
                </c:pt>
                <c:pt idx="3508">
                  <c:v>29.764749999999999</c:v>
                </c:pt>
                <c:pt idx="3509">
                  <c:v>29.773233333333334</c:v>
                </c:pt>
                <c:pt idx="3510">
                  <c:v>29.781700000000001</c:v>
                </c:pt>
                <c:pt idx="3511">
                  <c:v>29.790183333333335</c:v>
                </c:pt>
                <c:pt idx="3512">
                  <c:v>29.798666666666669</c:v>
                </c:pt>
                <c:pt idx="3513">
                  <c:v>29.80715</c:v>
                </c:pt>
                <c:pt idx="3514">
                  <c:v>29.815633333333334</c:v>
                </c:pt>
                <c:pt idx="3515">
                  <c:v>29.824116666666665</c:v>
                </c:pt>
                <c:pt idx="3516">
                  <c:v>29.832599999999999</c:v>
                </c:pt>
                <c:pt idx="3517">
                  <c:v>29.841083333333334</c:v>
                </c:pt>
                <c:pt idx="3518">
                  <c:v>29.849566666666664</c:v>
                </c:pt>
                <c:pt idx="3519">
                  <c:v>29.858049999999999</c:v>
                </c:pt>
                <c:pt idx="3520">
                  <c:v>29.866533333333333</c:v>
                </c:pt>
                <c:pt idx="3521">
                  <c:v>29.875</c:v>
                </c:pt>
                <c:pt idx="3522">
                  <c:v>29.883483333333334</c:v>
                </c:pt>
                <c:pt idx="3523">
                  <c:v>29.891966666666669</c:v>
                </c:pt>
                <c:pt idx="3524">
                  <c:v>29.900449999999999</c:v>
                </c:pt>
                <c:pt idx="3525">
                  <c:v>29.908933333333334</c:v>
                </c:pt>
                <c:pt idx="3526">
                  <c:v>29.917416666666668</c:v>
                </c:pt>
                <c:pt idx="3527">
                  <c:v>29.925900000000002</c:v>
                </c:pt>
                <c:pt idx="3528">
                  <c:v>29.934383333333336</c:v>
                </c:pt>
                <c:pt idx="3529">
                  <c:v>29.942866666666664</c:v>
                </c:pt>
                <c:pt idx="3530">
                  <c:v>29.951349999999998</c:v>
                </c:pt>
                <c:pt idx="3531">
                  <c:v>29.959833333333332</c:v>
                </c:pt>
                <c:pt idx="3532">
                  <c:v>29.968316666666666</c:v>
                </c:pt>
                <c:pt idx="3533">
                  <c:v>29.976783333333334</c:v>
                </c:pt>
                <c:pt idx="3534">
                  <c:v>29.985266666666668</c:v>
                </c:pt>
                <c:pt idx="3535">
                  <c:v>29.993749999999999</c:v>
                </c:pt>
                <c:pt idx="3536">
                  <c:v>30.002233333333333</c:v>
                </c:pt>
                <c:pt idx="3537">
                  <c:v>30.010716666666667</c:v>
                </c:pt>
                <c:pt idx="3538">
                  <c:v>30.019200000000001</c:v>
                </c:pt>
                <c:pt idx="3539">
                  <c:v>30.027683333333336</c:v>
                </c:pt>
                <c:pt idx="3540">
                  <c:v>30.036166666666666</c:v>
                </c:pt>
                <c:pt idx="3541">
                  <c:v>30.044650000000001</c:v>
                </c:pt>
                <c:pt idx="3542">
                  <c:v>30.053133333333335</c:v>
                </c:pt>
                <c:pt idx="3543">
                  <c:v>30.061616666666666</c:v>
                </c:pt>
                <c:pt idx="3544">
                  <c:v>30.070083333333333</c:v>
                </c:pt>
                <c:pt idx="3545">
                  <c:v>30.078566666666667</c:v>
                </c:pt>
                <c:pt idx="3546">
                  <c:v>30.087049999999998</c:v>
                </c:pt>
                <c:pt idx="3547">
                  <c:v>30.095533333333332</c:v>
                </c:pt>
                <c:pt idx="3548">
                  <c:v>30.104016666666666</c:v>
                </c:pt>
                <c:pt idx="3549">
                  <c:v>30.112500000000001</c:v>
                </c:pt>
                <c:pt idx="3550">
                  <c:v>30.120983333333335</c:v>
                </c:pt>
                <c:pt idx="3551">
                  <c:v>30.129466666666666</c:v>
                </c:pt>
                <c:pt idx="3552">
                  <c:v>30.13795</c:v>
                </c:pt>
                <c:pt idx="3553">
                  <c:v>30.146433333333334</c:v>
                </c:pt>
                <c:pt idx="3554">
                  <c:v>30.154916666666669</c:v>
                </c:pt>
                <c:pt idx="3555">
                  <c:v>30.163383333333336</c:v>
                </c:pt>
                <c:pt idx="3556">
                  <c:v>30.171866666666666</c:v>
                </c:pt>
                <c:pt idx="3557">
                  <c:v>30.180349999999997</c:v>
                </c:pt>
                <c:pt idx="3558">
                  <c:v>30.188833333333331</c:v>
                </c:pt>
                <c:pt idx="3559">
                  <c:v>30.197316666666666</c:v>
                </c:pt>
                <c:pt idx="3560">
                  <c:v>30.2058</c:v>
                </c:pt>
                <c:pt idx="3561">
                  <c:v>30.214283333333334</c:v>
                </c:pt>
                <c:pt idx="3562">
                  <c:v>30.222766666666665</c:v>
                </c:pt>
                <c:pt idx="3563">
                  <c:v>30.231249999999999</c:v>
                </c:pt>
                <c:pt idx="3564">
                  <c:v>30.239733333333334</c:v>
                </c:pt>
                <c:pt idx="3565">
                  <c:v>30.248216666666668</c:v>
                </c:pt>
                <c:pt idx="3566">
                  <c:v>30.256683333333335</c:v>
                </c:pt>
                <c:pt idx="3567">
                  <c:v>30.265166666666669</c:v>
                </c:pt>
                <c:pt idx="3568">
                  <c:v>30.27365</c:v>
                </c:pt>
                <c:pt idx="3569">
                  <c:v>30.282133333333334</c:v>
                </c:pt>
                <c:pt idx="3570">
                  <c:v>30.290616666666665</c:v>
                </c:pt>
                <c:pt idx="3571">
                  <c:v>30.299099999999999</c:v>
                </c:pt>
                <c:pt idx="3572">
                  <c:v>30.307583333333334</c:v>
                </c:pt>
                <c:pt idx="3573">
                  <c:v>30.316066666666664</c:v>
                </c:pt>
                <c:pt idx="3574">
                  <c:v>30.324549999999999</c:v>
                </c:pt>
                <c:pt idx="3575">
                  <c:v>30.333033333333333</c:v>
                </c:pt>
                <c:pt idx="3576">
                  <c:v>30.341516666666667</c:v>
                </c:pt>
                <c:pt idx="3577">
                  <c:v>30.35</c:v>
                </c:pt>
                <c:pt idx="3578">
                  <c:v>30.358466666666668</c:v>
                </c:pt>
                <c:pt idx="3579">
                  <c:v>30.366949999999999</c:v>
                </c:pt>
                <c:pt idx="3580">
                  <c:v>30.375433333333334</c:v>
                </c:pt>
                <c:pt idx="3581">
                  <c:v>30.383916666666668</c:v>
                </c:pt>
                <c:pt idx="3582">
                  <c:v>30.392400000000002</c:v>
                </c:pt>
                <c:pt idx="3583">
                  <c:v>30.400883333333336</c:v>
                </c:pt>
                <c:pt idx="3584">
                  <c:v>30.409366666666664</c:v>
                </c:pt>
                <c:pt idx="3585">
                  <c:v>30.417849999999998</c:v>
                </c:pt>
                <c:pt idx="3586">
                  <c:v>30.426333333333332</c:v>
                </c:pt>
                <c:pt idx="3587">
                  <c:v>30.434816666666666</c:v>
                </c:pt>
                <c:pt idx="3588">
                  <c:v>30.443300000000001</c:v>
                </c:pt>
                <c:pt idx="3589">
                  <c:v>30.451766666666668</c:v>
                </c:pt>
                <c:pt idx="3590">
                  <c:v>30.460249999999998</c:v>
                </c:pt>
                <c:pt idx="3591">
                  <c:v>30.468733333333333</c:v>
                </c:pt>
                <c:pt idx="3592">
                  <c:v>30.477216666666667</c:v>
                </c:pt>
                <c:pt idx="3593">
                  <c:v>30.485700000000001</c:v>
                </c:pt>
                <c:pt idx="3594">
                  <c:v>30.494183333333336</c:v>
                </c:pt>
                <c:pt idx="3595">
                  <c:v>30.502666666666666</c:v>
                </c:pt>
                <c:pt idx="3596">
                  <c:v>30.511150000000001</c:v>
                </c:pt>
                <c:pt idx="3597">
                  <c:v>30.519633333333335</c:v>
                </c:pt>
                <c:pt idx="3598">
                  <c:v>30.528116666666666</c:v>
                </c:pt>
                <c:pt idx="3599">
                  <c:v>30.5366</c:v>
                </c:pt>
                <c:pt idx="3600">
                  <c:v>30.545066666666667</c:v>
                </c:pt>
                <c:pt idx="3601">
                  <c:v>30.553549999999998</c:v>
                </c:pt>
                <c:pt idx="3602">
                  <c:v>30.562033333333332</c:v>
                </c:pt>
                <c:pt idx="3603">
                  <c:v>30.570516666666666</c:v>
                </c:pt>
                <c:pt idx="3604">
                  <c:v>30.579000000000001</c:v>
                </c:pt>
                <c:pt idx="3605">
                  <c:v>30.587483333333335</c:v>
                </c:pt>
                <c:pt idx="3606">
                  <c:v>30.595966666666666</c:v>
                </c:pt>
                <c:pt idx="3607">
                  <c:v>30.60445</c:v>
                </c:pt>
                <c:pt idx="3608">
                  <c:v>30.612933333333334</c:v>
                </c:pt>
                <c:pt idx="3609">
                  <c:v>30.621416666666669</c:v>
                </c:pt>
                <c:pt idx="3610">
                  <c:v>30.629900000000003</c:v>
                </c:pt>
                <c:pt idx="3611">
                  <c:v>30.638366666666666</c:v>
                </c:pt>
                <c:pt idx="3612">
                  <c:v>30.646849999999997</c:v>
                </c:pt>
                <c:pt idx="3613">
                  <c:v>30.655333333333331</c:v>
                </c:pt>
                <c:pt idx="3614">
                  <c:v>30.663816666666666</c:v>
                </c:pt>
                <c:pt idx="3615">
                  <c:v>30.6723</c:v>
                </c:pt>
                <c:pt idx="3616">
                  <c:v>30.680783333333334</c:v>
                </c:pt>
                <c:pt idx="3617">
                  <c:v>30.689266666666665</c:v>
                </c:pt>
                <c:pt idx="3618">
                  <c:v>30.697749999999999</c:v>
                </c:pt>
                <c:pt idx="3619">
                  <c:v>30.706233333333333</c:v>
                </c:pt>
                <c:pt idx="3620">
                  <c:v>30.714716666666668</c:v>
                </c:pt>
                <c:pt idx="3621">
                  <c:v>30.723200000000002</c:v>
                </c:pt>
                <c:pt idx="3622">
                  <c:v>30.731683333333333</c:v>
                </c:pt>
                <c:pt idx="3623">
                  <c:v>30.740150000000003</c:v>
                </c:pt>
                <c:pt idx="3624">
                  <c:v>30.748633333333331</c:v>
                </c:pt>
                <c:pt idx="3625">
                  <c:v>30.757116666666665</c:v>
                </c:pt>
                <c:pt idx="3626">
                  <c:v>30.765599999999999</c:v>
                </c:pt>
                <c:pt idx="3627">
                  <c:v>30.774083333333333</c:v>
                </c:pt>
                <c:pt idx="3628">
                  <c:v>30.782566666666664</c:v>
                </c:pt>
                <c:pt idx="3629">
                  <c:v>30.791049999999998</c:v>
                </c:pt>
                <c:pt idx="3630">
                  <c:v>30.799533333333333</c:v>
                </c:pt>
                <c:pt idx="3631">
                  <c:v>30.808016666666667</c:v>
                </c:pt>
                <c:pt idx="3632">
                  <c:v>30.816500000000001</c:v>
                </c:pt>
                <c:pt idx="3633">
                  <c:v>30.824983333333332</c:v>
                </c:pt>
                <c:pt idx="3634">
                  <c:v>30.833450000000003</c:v>
                </c:pt>
                <c:pt idx="3635">
                  <c:v>30.841933333333333</c:v>
                </c:pt>
                <c:pt idx="3636">
                  <c:v>30.850416666666668</c:v>
                </c:pt>
                <c:pt idx="3637">
                  <c:v>30.858900000000002</c:v>
                </c:pt>
                <c:pt idx="3638">
                  <c:v>30.867383333333333</c:v>
                </c:pt>
                <c:pt idx="3639">
                  <c:v>30.875866666666663</c:v>
                </c:pt>
                <c:pt idx="3640">
                  <c:v>30.884349999999998</c:v>
                </c:pt>
                <c:pt idx="3641">
                  <c:v>30.892833333333332</c:v>
                </c:pt>
                <c:pt idx="3642">
                  <c:v>30.901316666666666</c:v>
                </c:pt>
                <c:pt idx="3643">
                  <c:v>30.909800000000001</c:v>
                </c:pt>
                <c:pt idx="3644">
                  <c:v>30.918283333333331</c:v>
                </c:pt>
                <c:pt idx="3645">
                  <c:v>30.926750000000002</c:v>
                </c:pt>
                <c:pt idx="3646">
                  <c:v>30.935233333333333</c:v>
                </c:pt>
                <c:pt idx="3647">
                  <c:v>30.943716666666667</c:v>
                </c:pt>
                <c:pt idx="3648">
                  <c:v>30.952200000000001</c:v>
                </c:pt>
                <c:pt idx="3649">
                  <c:v>30.960683333333336</c:v>
                </c:pt>
                <c:pt idx="3650">
                  <c:v>30.96916666666667</c:v>
                </c:pt>
                <c:pt idx="3651">
                  <c:v>30.977650000000001</c:v>
                </c:pt>
                <c:pt idx="3652">
                  <c:v>30.986133333333331</c:v>
                </c:pt>
                <c:pt idx="3653">
                  <c:v>30.994616666666666</c:v>
                </c:pt>
                <c:pt idx="3654">
                  <c:v>31.0031</c:v>
                </c:pt>
                <c:pt idx="3655">
                  <c:v>31.011583333333331</c:v>
                </c:pt>
                <c:pt idx="3656">
                  <c:v>31.020050000000001</c:v>
                </c:pt>
                <c:pt idx="3657">
                  <c:v>31.028533333333332</c:v>
                </c:pt>
                <c:pt idx="3658">
                  <c:v>31.037016666666666</c:v>
                </c:pt>
                <c:pt idx="3659">
                  <c:v>31.045500000000001</c:v>
                </c:pt>
                <c:pt idx="3660">
                  <c:v>31.053983333333335</c:v>
                </c:pt>
                <c:pt idx="3661">
                  <c:v>31.062466666666669</c:v>
                </c:pt>
                <c:pt idx="3662">
                  <c:v>31.07095</c:v>
                </c:pt>
                <c:pt idx="3663">
                  <c:v>31.079433333333334</c:v>
                </c:pt>
                <c:pt idx="3664">
                  <c:v>31.087916666666668</c:v>
                </c:pt>
                <c:pt idx="3665">
                  <c:v>31.096400000000003</c:v>
                </c:pt>
                <c:pt idx="3666">
                  <c:v>31.10488333333333</c:v>
                </c:pt>
                <c:pt idx="3667">
                  <c:v>31.113366666666664</c:v>
                </c:pt>
                <c:pt idx="3668">
                  <c:v>31.121833333333331</c:v>
                </c:pt>
                <c:pt idx="3669">
                  <c:v>31.130316666666666</c:v>
                </c:pt>
                <c:pt idx="3670">
                  <c:v>31.1388</c:v>
                </c:pt>
                <c:pt idx="3671">
                  <c:v>31.147283333333334</c:v>
                </c:pt>
                <c:pt idx="3672">
                  <c:v>31.155766666666668</c:v>
                </c:pt>
                <c:pt idx="3673">
                  <c:v>31.164249999999999</c:v>
                </c:pt>
                <c:pt idx="3674">
                  <c:v>31.172733333333333</c:v>
                </c:pt>
                <c:pt idx="3675">
                  <c:v>31.181216666666668</c:v>
                </c:pt>
                <c:pt idx="3676">
                  <c:v>31.189700000000002</c:v>
                </c:pt>
                <c:pt idx="3677">
                  <c:v>31.198183333333336</c:v>
                </c:pt>
                <c:pt idx="3678">
                  <c:v>31.206666666666667</c:v>
                </c:pt>
                <c:pt idx="3679">
                  <c:v>31.215133333333331</c:v>
                </c:pt>
                <c:pt idx="3680">
                  <c:v>31.223616666666665</c:v>
                </c:pt>
                <c:pt idx="3681">
                  <c:v>31.232099999999999</c:v>
                </c:pt>
                <c:pt idx="3682">
                  <c:v>31.240583333333333</c:v>
                </c:pt>
                <c:pt idx="3683">
                  <c:v>31.249066666666668</c:v>
                </c:pt>
                <c:pt idx="3684">
                  <c:v>31.257549999999998</c:v>
                </c:pt>
                <c:pt idx="3685">
                  <c:v>31.266033333333333</c:v>
                </c:pt>
                <c:pt idx="3686">
                  <c:v>31.274516666666667</c:v>
                </c:pt>
                <c:pt idx="3687">
                  <c:v>31.283000000000001</c:v>
                </c:pt>
                <c:pt idx="3688">
                  <c:v>31.291483333333336</c:v>
                </c:pt>
                <c:pt idx="3689">
                  <c:v>31.299966666666666</c:v>
                </c:pt>
                <c:pt idx="3690">
                  <c:v>31.308433333333333</c:v>
                </c:pt>
                <c:pt idx="3691">
                  <c:v>31.316916666666668</c:v>
                </c:pt>
                <c:pt idx="3692">
                  <c:v>31.325399999999998</c:v>
                </c:pt>
                <c:pt idx="3693">
                  <c:v>31.333883333333333</c:v>
                </c:pt>
                <c:pt idx="3694">
                  <c:v>31.342366666666667</c:v>
                </c:pt>
                <c:pt idx="3695">
                  <c:v>31.350849999999998</c:v>
                </c:pt>
                <c:pt idx="3696">
                  <c:v>31.359333333333332</c:v>
                </c:pt>
                <c:pt idx="3697">
                  <c:v>31.367816666666666</c:v>
                </c:pt>
                <c:pt idx="3698">
                  <c:v>31.376300000000001</c:v>
                </c:pt>
                <c:pt idx="3699">
                  <c:v>31.384783333333335</c:v>
                </c:pt>
                <c:pt idx="3700">
                  <c:v>31.393266666666666</c:v>
                </c:pt>
                <c:pt idx="3701">
                  <c:v>31.401733333333333</c:v>
                </c:pt>
                <c:pt idx="3702">
                  <c:v>31.410216666666667</c:v>
                </c:pt>
                <c:pt idx="3703">
                  <c:v>31.418700000000001</c:v>
                </c:pt>
                <c:pt idx="3704">
                  <c:v>31.427183333333335</c:v>
                </c:pt>
                <c:pt idx="3705">
                  <c:v>31.43566666666667</c:v>
                </c:pt>
                <c:pt idx="3706">
                  <c:v>31.444149999999997</c:v>
                </c:pt>
                <c:pt idx="3707">
                  <c:v>31.452633333333331</c:v>
                </c:pt>
                <c:pt idx="3708">
                  <c:v>31.461116666666666</c:v>
                </c:pt>
                <c:pt idx="3709">
                  <c:v>31.4696</c:v>
                </c:pt>
                <c:pt idx="3710">
                  <c:v>31.478083333333334</c:v>
                </c:pt>
                <c:pt idx="3711">
                  <c:v>31.486566666666665</c:v>
                </c:pt>
                <c:pt idx="3712">
                  <c:v>31.495049999999999</c:v>
                </c:pt>
                <c:pt idx="3713">
                  <c:v>31.503516666666666</c:v>
                </c:pt>
                <c:pt idx="3714">
                  <c:v>31.512</c:v>
                </c:pt>
                <c:pt idx="3715">
                  <c:v>31.520483333333335</c:v>
                </c:pt>
                <c:pt idx="3716">
                  <c:v>31.528966666666669</c:v>
                </c:pt>
                <c:pt idx="3717">
                  <c:v>31.53745</c:v>
                </c:pt>
                <c:pt idx="3718">
                  <c:v>31.545933333333334</c:v>
                </c:pt>
                <c:pt idx="3719">
                  <c:v>31.554416666666668</c:v>
                </c:pt>
                <c:pt idx="3720">
                  <c:v>31.562899999999999</c:v>
                </c:pt>
                <c:pt idx="3721">
                  <c:v>31.571383333333333</c:v>
                </c:pt>
                <c:pt idx="3722">
                  <c:v>31.579866666666664</c:v>
                </c:pt>
                <c:pt idx="3723">
                  <c:v>31.588349999999998</c:v>
                </c:pt>
                <c:pt idx="3724">
                  <c:v>31.596816666666665</c:v>
                </c:pt>
                <c:pt idx="3725">
                  <c:v>31.6053</c:v>
                </c:pt>
                <c:pt idx="3726">
                  <c:v>31.613783333333334</c:v>
                </c:pt>
                <c:pt idx="3727">
                  <c:v>31.622266666666668</c:v>
                </c:pt>
                <c:pt idx="3728">
                  <c:v>31.630749999999999</c:v>
                </c:pt>
                <c:pt idx="3729">
                  <c:v>31.639233333333333</c:v>
                </c:pt>
                <c:pt idx="3730">
                  <c:v>31.647716666666668</c:v>
                </c:pt>
                <c:pt idx="3731">
                  <c:v>31.656200000000002</c:v>
                </c:pt>
                <c:pt idx="3732">
                  <c:v>31.664683333333336</c:v>
                </c:pt>
                <c:pt idx="3733">
                  <c:v>31.673166666666667</c:v>
                </c:pt>
                <c:pt idx="3734">
                  <c:v>31.681649999999998</c:v>
                </c:pt>
                <c:pt idx="3735">
                  <c:v>31.690116666666665</c:v>
                </c:pt>
                <c:pt idx="3736">
                  <c:v>31.698599999999999</c:v>
                </c:pt>
                <c:pt idx="3737">
                  <c:v>31.707083333333333</c:v>
                </c:pt>
                <c:pt idx="3738">
                  <c:v>31.715566666666668</c:v>
                </c:pt>
                <c:pt idx="3739">
                  <c:v>31.724049999999998</c:v>
                </c:pt>
                <c:pt idx="3740">
                  <c:v>31.732533333333333</c:v>
                </c:pt>
                <c:pt idx="3741">
                  <c:v>31.741016666666667</c:v>
                </c:pt>
                <c:pt idx="3742">
                  <c:v>31.749500000000001</c:v>
                </c:pt>
                <c:pt idx="3743">
                  <c:v>31.757983333333335</c:v>
                </c:pt>
                <c:pt idx="3744">
                  <c:v>31.766466666666666</c:v>
                </c:pt>
                <c:pt idx="3745">
                  <c:v>31.77495</c:v>
                </c:pt>
                <c:pt idx="3746">
                  <c:v>31.783416666666668</c:v>
                </c:pt>
                <c:pt idx="3747">
                  <c:v>31.791899999999998</c:v>
                </c:pt>
                <c:pt idx="3748">
                  <c:v>31.800383333333333</c:v>
                </c:pt>
                <c:pt idx="3749">
                  <c:v>31.808866666666667</c:v>
                </c:pt>
                <c:pt idx="3750">
                  <c:v>31.817349999999998</c:v>
                </c:pt>
                <c:pt idx="3751">
                  <c:v>31.825833333333332</c:v>
                </c:pt>
                <c:pt idx="3752">
                  <c:v>31.834316666666666</c:v>
                </c:pt>
                <c:pt idx="3753">
                  <c:v>31.8428</c:v>
                </c:pt>
                <c:pt idx="3754">
                  <c:v>31.851283333333335</c:v>
                </c:pt>
                <c:pt idx="3755">
                  <c:v>31.859766666666665</c:v>
                </c:pt>
                <c:pt idx="3756">
                  <c:v>31.86825</c:v>
                </c:pt>
                <c:pt idx="3757">
                  <c:v>31.876733333333334</c:v>
                </c:pt>
                <c:pt idx="3758">
                  <c:v>31.885200000000001</c:v>
                </c:pt>
                <c:pt idx="3759">
                  <c:v>31.893683333333335</c:v>
                </c:pt>
                <c:pt idx="3760">
                  <c:v>31.90216666666667</c:v>
                </c:pt>
                <c:pt idx="3761">
                  <c:v>31.910649999999997</c:v>
                </c:pt>
                <c:pt idx="3762">
                  <c:v>31.919133333333331</c:v>
                </c:pt>
                <c:pt idx="3763">
                  <c:v>31.927616666666665</c:v>
                </c:pt>
                <c:pt idx="3764">
                  <c:v>31.9361</c:v>
                </c:pt>
                <c:pt idx="3765">
                  <c:v>31.944583333333334</c:v>
                </c:pt>
                <c:pt idx="3766">
                  <c:v>31.953066666666665</c:v>
                </c:pt>
                <c:pt idx="3767">
                  <c:v>31.961549999999999</c:v>
                </c:pt>
                <c:pt idx="3768">
                  <c:v>31.970033333333333</c:v>
                </c:pt>
                <c:pt idx="3769">
                  <c:v>31.9785</c:v>
                </c:pt>
                <c:pt idx="3770">
                  <c:v>31.986983333333335</c:v>
                </c:pt>
                <c:pt idx="3771">
                  <c:v>31.995466666666669</c:v>
                </c:pt>
                <c:pt idx="3772">
                  <c:v>32.003950000000003</c:v>
                </c:pt>
                <c:pt idx="3773">
                  <c:v>32.012433333333334</c:v>
                </c:pt>
                <c:pt idx="3774">
                  <c:v>32.020916666666672</c:v>
                </c:pt>
                <c:pt idx="3775">
                  <c:v>32.029399999999995</c:v>
                </c:pt>
                <c:pt idx="3776">
                  <c:v>32.037883333333333</c:v>
                </c:pt>
                <c:pt idx="3777">
                  <c:v>32.046366666666664</c:v>
                </c:pt>
                <c:pt idx="3778">
                  <c:v>32.054850000000002</c:v>
                </c:pt>
                <c:pt idx="3779">
                  <c:v>32.063333333333333</c:v>
                </c:pt>
                <c:pt idx="3780">
                  <c:v>32.071800000000003</c:v>
                </c:pt>
                <c:pt idx="3781">
                  <c:v>32.080283333333334</c:v>
                </c:pt>
                <c:pt idx="3782">
                  <c:v>32.088766666666665</c:v>
                </c:pt>
                <c:pt idx="3783">
                  <c:v>32.097250000000003</c:v>
                </c:pt>
                <c:pt idx="3784">
                  <c:v>32.105733333333333</c:v>
                </c:pt>
                <c:pt idx="3785">
                  <c:v>32.114216666666671</c:v>
                </c:pt>
                <c:pt idx="3786">
                  <c:v>32.122700000000002</c:v>
                </c:pt>
                <c:pt idx="3787">
                  <c:v>32.131183333333333</c:v>
                </c:pt>
                <c:pt idx="3788">
                  <c:v>32.13966666666667</c:v>
                </c:pt>
                <c:pt idx="3789">
                  <c:v>32.148150000000001</c:v>
                </c:pt>
                <c:pt idx="3790">
                  <c:v>32.156633333333332</c:v>
                </c:pt>
                <c:pt idx="3791">
                  <c:v>32.165100000000002</c:v>
                </c:pt>
                <c:pt idx="3792">
                  <c:v>32.173583333333333</c:v>
                </c:pt>
                <c:pt idx="3793">
                  <c:v>32.182066666666664</c:v>
                </c:pt>
                <c:pt idx="3794">
                  <c:v>32.190550000000002</c:v>
                </c:pt>
                <c:pt idx="3795">
                  <c:v>32.199033333333333</c:v>
                </c:pt>
                <c:pt idx="3796">
                  <c:v>32.20751666666667</c:v>
                </c:pt>
                <c:pt idx="3797">
                  <c:v>32.216000000000001</c:v>
                </c:pt>
                <c:pt idx="3798">
                  <c:v>32.224483333333332</c:v>
                </c:pt>
                <c:pt idx="3799">
                  <c:v>32.23296666666667</c:v>
                </c:pt>
                <c:pt idx="3800">
                  <c:v>32.24145</c:v>
                </c:pt>
                <c:pt idx="3801">
                  <c:v>32.249933333333338</c:v>
                </c:pt>
                <c:pt idx="3802">
                  <c:v>32.258416666666669</c:v>
                </c:pt>
                <c:pt idx="3803">
                  <c:v>32.266883333333332</c:v>
                </c:pt>
                <c:pt idx="3804">
                  <c:v>32.275366666666663</c:v>
                </c:pt>
                <c:pt idx="3805">
                  <c:v>32.283850000000001</c:v>
                </c:pt>
                <c:pt idx="3806">
                  <c:v>32.292333333333332</c:v>
                </c:pt>
                <c:pt idx="3807">
                  <c:v>32.30081666666667</c:v>
                </c:pt>
                <c:pt idx="3808">
                  <c:v>32.3093</c:v>
                </c:pt>
                <c:pt idx="3809">
                  <c:v>32.317783333333331</c:v>
                </c:pt>
                <c:pt idx="3810">
                  <c:v>32.326266666666669</c:v>
                </c:pt>
                <c:pt idx="3811">
                  <c:v>32.33475</c:v>
                </c:pt>
                <c:pt idx="3812">
                  <c:v>32.343233333333337</c:v>
                </c:pt>
                <c:pt idx="3813">
                  <c:v>32.351716666666668</c:v>
                </c:pt>
                <c:pt idx="3814">
                  <c:v>32.360183333333332</c:v>
                </c:pt>
                <c:pt idx="3815">
                  <c:v>32.368666666666662</c:v>
                </c:pt>
                <c:pt idx="3816">
                  <c:v>32.37715</c:v>
                </c:pt>
                <c:pt idx="3817">
                  <c:v>32.385633333333331</c:v>
                </c:pt>
                <c:pt idx="3818">
                  <c:v>32.394116666666669</c:v>
                </c:pt>
                <c:pt idx="3819">
                  <c:v>32.4026</c:v>
                </c:pt>
                <c:pt idx="3820">
                  <c:v>32.41108333333333</c:v>
                </c:pt>
                <c:pt idx="3821">
                  <c:v>32.419566666666668</c:v>
                </c:pt>
                <c:pt idx="3822">
                  <c:v>32.428049999999999</c:v>
                </c:pt>
                <c:pt idx="3823">
                  <c:v>32.436533333333337</c:v>
                </c:pt>
                <c:pt idx="3824">
                  <c:v>32.445016666666668</c:v>
                </c:pt>
                <c:pt idx="3825">
                  <c:v>32.453483333333331</c:v>
                </c:pt>
                <c:pt idx="3826">
                  <c:v>32.461966666666669</c:v>
                </c:pt>
                <c:pt idx="3827">
                  <c:v>32.47045</c:v>
                </c:pt>
                <c:pt idx="3828">
                  <c:v>32.478933333333337</c:v>
                </c:pt>
                <c:pt idx="3829">
                  <c:v>32.487416666666668</c:v>
                </c:pt>
                <c:pt idx="3830">
                  <c:v>32.495899999999999</c:v>
                </c:pt>
                <c:pt idx="3831">
                  <c:v>32.50438333333333</c:v>
                </c:pt>
                <c:pt idx="3832">
                  <c:v>32.512866666666667</c:v>
                </c:pt>
                <c:pt idx="3833">
                  <c:v>32.521349999999998</c:v>
                </c:pt>
                <c:pt idx="3834">
                  <c:v>32.529833333333336</c:v>
                </c:pt>
                <c:pt idx="3835">
                  <c:v>32.538316666666667</c:v>
                </c:pt>
                <c:pt idx="3836">
                  <c:v>32.54678333333333</c:v>
                </c:pt>
                <c:pt idx="3837">
                  <c:v>32.555266666666668</c:v>
                </c:pt>
                <c:pt idx="3838">
                  <c:v>32.563749999999999</c:v>
                </c:pt>
                <c:pt idx="3839">
                  <c:v>32.572233333333337</c:v>
                </c:pt>
                <c:pt idx="3840">
                  <c:v>32.580716666666667</c:v>
                </c:pt>
                <c:pt idx="3841">
                  <c:v>32.589199999999998</c:v>
                </c:pt>
                <c:pt idx="3842">
                  <c:v>32.597683333333336</c:v>
                </c:pt>
                <c:pt idx="3843">
                  <c:v>32.606166666666667</c:v>
                </c:pt>
                <c:pt idx="3844">
                  <c:v>32.614649999999997</c:v>
                </c:pt>
                <c:pt idx="3845">
                  <c:v>32.623133333333335</c:v>
                </c:pt>
                <c:pt idx="3846">
                  <c:v>32.631616666666666</c:v>
                </c:pt>
                <c:pt idx="3847">
                  <c:v>32.640099999999997</c:v>
                </c:pt>
                <c:pt idx="3848">
                  <c:v>32.648566666666667</c:v>
                </c:pt>
                <c:pt idx="3849">
                  <c:v>32.657049999999998</c:v>
                </c:pt>
                <c:pt idx="3850">
                  <c:v>32.665533333333336</c:v>
                </c:pt>
                <c:pt idx="3851">
                  <c:v>32.674016666666667</c:v>
                </c:pt>
                <c:pt idx="3852">
                  <c:v>32.682499999999997</c:v>
                </c:pt>
                <c:pt idx="3853">
                  <c:v>32.690983333333335</c:v>
                </c:pt>
                <c:pt idx="3854">
                  <c:v>32.699466666666666</c:v>
                </c:pt>
                <c:pt idx="3855">
                  <c:v>32.707950000000004</c:v>
                </c:pt>
                <c:pt idx="3856">
                  <c:v>32.716433333333335</c:v>
                </c:pt>
                <c:pt idx="3857">
                  <c:v>32.724916666666665</c:v>
                </c:pt>
                <c:pt idx="3858">
                  <c:v>32.733399999999996</c:v>
                </c:pt>
                <c:pt idx="3859">
                  <c:v>32.741866666666667</c:v>
                </c:pt>
                <c:pt idx="3860">
                  <c:v>32.750349999999997</c:v>
                </c:pt>
                <c:pt idx="3861">
                  <c:v>32.758833333333335</c:v>
                </c:pt>
                <c:pt idx="3862">
                  <c:v>32.767316666666666</c:v>
                </c:pt>
                <c:pt idx="3863">
                  <c:v>32.775799999999997</c:v>
                </c:pt>
                <c:pt idx="3864">
                  <c:v>32.784283333333335</c:v>
                </c:pt>
                <c:pt idx="3865">
                  <c:v>32.792766666666665</c:v>
                </c:pt>
                <c:pt idx="3866">
                  <c:v>32.801250000000003</c:v>
                </c:pt>
                <c:pt idx="3867">
                  <c:v>32.809733333333334</c:v>
                </c:pt>
                <c:pt idx="3868">
                  <c:v>32.818216666666665</c:v>
                </c:pt>
                <c:pt idx="3869">
                  <c:v>32.826700000000002</c:v>
                </c:pt>
                <c:pt idx="3870">
                  <c:v>32.835166666666666</c:v>
                </c:pt>
                <c:pt idx="3871">
                  <c:v>32.843649999999997</c:v>
                </c:pt>
                <c:pt idx="3872">
                  <c:v>32.852133333333335</c:v>
                </c:pt>
                <c:pt idx="3873">
                  <c:v>32.860616666666665</c:v>
                </c:pt>
                <c:pt idx="3874">
                  <c:v>32.869099999999996</c:v>
                </c:pt>
                <c:pt idx="3875">
                  <c:v>32.877583333333334</c:v>
                </c:pt>
                <c:pt idx="3876">
                  <c:v>32.886066666666665</c:v>
                </c:pt>
                <c:pt idx="3877">
                  <c:v>32.894550000000002</c:v>
                </c:pt>
                <c:pt idx="3878">
                  <c:v>32.903033333333333</c:v>
                </c:pt>
                <c:pt idx="3879">
                  <c:v>32.911516666666664</c:v>
                </c:pt>
                <c:pt idx="3880">
                  <c:v>32.92</c:v>
                </c:pt>
                <c:pt idx="3881">
                  <c:v>32.928466666666665</c:v>
                </c:pt>
                <c:pt idx="3882">
                  <c:v>32.936950000000003</c:v>
                </c:pt>
                <c:pt idx="3883">
                  <c:v>32.945433333333334</c:v>
                </c:pt>
                <c:pt idx="3884">
                  <c:v>32.953916666666665</c:v>
                </c:pt>
                <c:pt idx="3885">
                  <c:v>32.962399999999995</c:v>
                </c:pt>
                <c:pt idx="3886">
                  <c:v>32.970883333333333</c:v>
                </c:pt>
                <c:pt idx="3887">
                  <c:v>32.979366666666664</c:v>
                </c:pt>
                <c:pt idx="3888">
                  <c:v>32.987850000000002</c:v>
                </c:pt>
                <c:pt idx="3889">
                  <c:v>32.996333333333332</c:v>
                </c:pt>
                <c:pt idx="3890">
                  <c:v>33.004816666666663</c:v>
                </c:pt>
                <c:pt idx="3891">
                  <c:v>33.013300000000001</c:v>
                </c:pt>
                <c:pt idx="3892">
                  <c:v>33.021783333333332</c:v>
                </c:pt>
                <c:pt idx="3893">
                  <c:v>33.030250000000002</c:v>
                </c:pt>
                <c:pt idx="3894">
                  <c:v>33.038733333333333</c:v>
                </c:pt>
                <c:pt idx="3895">
                  <c:v>33.047216666666671</c:v>
                </c:pt>
                <c:pt idx="3896">
                  <c:v>33.055700000000002</c:v>
                </c:pt>
                <c:pt idx="3897">
                  <c:v>33.064183333333332</c:v>
                </c:pt>
                <c:pt idx="3898">
                  <c:v>33.072666666666663</c:v>
                </c:pt>
                <c:pt idx="3899">
                  <c:v>33.081150000000001</c:v>
                </c:pt>
                <c:pt idx="3900">
                  <c:v>33.089633333333332</c:v>
                </c:pt>
                <c:pt idx="3901">
                  <c:v>33.098116666666662</c:v>
                </c:pt>
                <c:pt idx="3902">
                  <c:v>33.1066</c:v>
                </c:pt>
                <c:pt idx="3903">
                  <c:v>33.115083333333331</c:v>
                </c:pt>
                <c:pt idx="3904">
                  <c:v>33.123550000000002</c:v>
                </c:pt>
                <c:pt idx="3905">
                  <c:v>33.132033333333332</c:v>
                </c:pt>
                <c:pt idx="3906">
                  <c:v>33.14051666666667</c:v>
                </c:pt>
                <c:pt idx="3907">
                  <c:v>33.149000000000001</c:v>
                </c:pt>
                <c:pt idx="3908">
                  <c:v>33.157483333333332</c:v>
                </c:pt>
                <c:pt idx="3909">
                  <c:v>33.165966666666669</c:v>
                </c:pt>
                <c:pt idx="3910">
                  <c:v>33.17445</c:v>
                </c:pt>
                <c:pt idx="3911">
                  <c:v>33.182933333333338</c:v>
                </c:pt>
                <c:pt idx="3912">
                  <c:v>33.191416666666662</c:v>
                </c:pt>
                <c:pt idx="3913">
                  <c:v>33.1999</c:v>
                </c:pt>
                <c:pt idx="3914">
                  <c:v>33.20838333333333</c:v>
                </c:pt>
                <c:pt idx="3915">
                  <c:v>33.216850000000001</c:v>
                </c:pt>
                <c:pt idx="3916">
                  <c:v>33.225333333333332</c:v>
                </c:pt>
                <c:pt idx="3917">
                  <c:v>33.233816666666669</c:v>
                </c:pt>
                <c:pt idx="3918">
                  <c:v>33.2423</c:v>
                </c:pt>
                <c:pt idx="3919">
                  <c:v>33.250783333333331</c:v>
                </c:pt>
                <c:pt idx="3920">
                  <c:v>33.259266666666669</c:v>
                </c:pt>
                <c:pt idx="3921">
                  <c:v>33.267749999999999</c:v>
                </c:pt>
                <c:pt idx="3922">
                  <c:v>33.276233333333337</c:v>
                </c:pt>
                <c:pt idx="3923">
                  <c:v>33.284716666666668</c:v>
                </c:pt>
                <c:pt idx="3924">
                  <c:v>33.293199999999999</c:v>
                </c:pt>
                <c:pt idx="3925">
                  <c:v>33.301683333333337</c:v>
                </c:pt>
                <c:pt idx="3926">
                  <c:v>33.31015</c:v>
                </c:pt>
                <c:pt idx="3927">
                  <c:v>33.318633333333331</c:v>
                </c:pt>
                <c:pt idx="3928">
                  <c:v>33.327116666666669</c:v>
                </c:pt>
                <c:pt idx="3929">
                  <c:v>33.335599999999999</c:v>
                </c:pt>
                <c:pt idx="3930">
                  <c:v>33.34408333333333</c:v>
                </c:pt>
                <c:pt idx="3931">
                  <c:v>33.352566666666668</c:v>
                </c:pt>
                <c:pt idx="3932">
                  <c:v>33.361049999999999</c:v>
                </c:pt>
                <c:pt idx="3933">
                  <c:v>33.369533333333337</c:v>
                </c:pt>
                <c:pt idx="3934">
                  <c:v>33.378016666666667</c:v>
                </c:pt>
                <c:pt idx="3935">
                  <c:v>33.386499999999998</c:v>
                </c:pt>
                <c:pt idx="3936">
                  <c:v>33.394983333333336</c:v>
                </c:pt>
                <c:pt idx="3937">
                  <c:v>33.403466666666667</c:v>
                </c:pt>
                <c:pt idx="3938">
                  <c:v>33.41193333333333</c:v>
                </c:pt>
                <c:pt idx="3939">
                  <c:v>33.420416666666668</c:v>
                </c:pt>
                <c:pt idx="3940">
                  <c:v>33.428899999999999</c:v>
                </c:pt>
                <c:pt idx="3941">
                  <c:v>33.437383333333329</c:v>
                </c:pt>
                <c:pt idx="3942">
                  <c:v>33.445866666666667</c:v>
                </c:pt>
                <c:pt idx="3943">
                  <c:v>33.454349999999998</c:v>
                </c:pt>
                <c:pt idx="3944">
                  <c:v>33.462833333333336</c:v>
                </c:pt>
                <c:pt idx="3945">
                  <c:v>33.471316666666667</c:v>
                </c:pt>
                <c:pt idx="3946">
                  <c:v>33.479799999999997</c:v>
                </c:pt>
                <c:pt idx="3947">
                  <c:v>33.488283333333335</c:v>
                </c:pt>
                <c:pt idx="3948">
                  <c:v>33.496766666666666</c:v>
                </c:pt>
                <c:pt idx="3949">
                  <c:v>33.505233333333337</c:v>
                </c:pt>
                <c:pt idx="3950">
                  <c:v>33.513716666666667</c:v>
                </c:pt>
                <c:pt idx="3951">
                  <c:v>33.522200000000005</c:v>
                </c:pt>
                <c:pt idx="3952">
                  <c:v>33.530683333333329</c:v>
                </c:pt>
                <c:pt idx="3953">
                  <c:v>33.539166666666667</c:v>
                </c:pt>
                <c:pt idx="3954">
                  <c:v>33.547649999999997</c:v>
                </c:pt>
                <c:pt idx="3955">
                  <c:v>33.556133333333335</c:v>
                </c:pt>
                <c:pt idx="3956">
                  <c:v>33.564616666666666</c:v>
                </c:pt>
                <c:pt idx="3957">
                  <c:v>33.573099999999997</c:v>
                </c:pt>
                <c:pt idx="3958">
                  <c:v>33.581583333333334</c:v>
                </c:pt>
                <c:pt idx="3959">
                  <c:v>33.590066666666665</c:v>
                </c:pt>
                <c:pt idx="3960">
                  <c:v>33.598533333333336</c:v>
                </c:pt>
                <c:pt idx="3961">
                  <c:v>33.607016666666667</c:v>
                </c:pt>
                <c:pt idx="3962">
                  <c:v>33.615500000000004</c:v>
                </c:pt>
                <c:pt idx="3963">
                  <c:v>33.623983333333335</c:v>
                </c:pt>
                <c:pt idx="3964">
                  <c:v>33.632466666666666</c:v>
                </c:pt>
                <c:pt idx="3965">
                  <c:v>33.640950000000004</c:v>
                </c:pt>
                <c:pt idx="3966">
                  <c:v>33.649433333333334</c:v>
                </c:pt>
                <c:pt idx="3967">
                  <c:v>33.657916666666665</c:v>
                </c:pt>
                <c:pt idx="3968">
                  <c:v>33.666399999999996</c:v>
                </c:pt>
                <c:pt idx="3969">
                  <c:v>33.674883333333334</c:v>
                </c:pt>
                <c:pt idx="3970">
                  <c:v>33.683366666666664</c:v>
                </c:pt>
                <c:pt idx="3971">
                  <c:v>33.691833333333335</c:v>
                </c:pt>
                <c:pt idx="3972">
                  <c:v>33.700316666666666</c:v>
                </c:pt>
                <c:pt idx="3973">
                  <c:v>33.708800000000004</c:v>
                </c:pt>
                <c:pt idx="3974">
                  <c:v>33.717283333333334</c:v>
                </c:pt>
                <c:pt idx="3975">
                  <c:v>33.725766666666665</c:v>
                </c:pt>
                <c:pt idx="3976">
                  <c:v>33.734250000000003</c:v>
                </c:pt>
                <c:pt idx="3977">
                  <c:v>33.742733333333334</c:v>
                </c:pt>
                <c:pt idx="3978">
                  <c:v>33.751216666666672</c:v>
                </c:pt>
                <c:pt idx="3979">
                  <c:v>33.759700000000002</c:v>
                </c:pt>
                <c:pt idx="3980">
                  <c:v>33.768183333333333</c:v>
                </c:pt>
                <c:pt idx="3981">
                  <c:v>33.776666666666664</c:v>
                </c:pt>
                <c:pt idx="3982">
                  <c:v>33.785150000000002</c:v>
                </c:pt>
                <c:pt idx="3983">
                  <c:v>33.793616666666665</c:v>
                </c:pt>
                <c:pt idx="3984">
                  <c:v>33.802100000000003</c:v>
                </c:pt>
                <c:pt idx="3985">
                  <c:v>33.810583333333334</c:v>
                </c:pt>
                <c:pt idx="3986">
                  <c:v>33.819066666666664</c:v>
                </c:pt>
                <c:pt idx="3987">
                  <c:v>33.827550000000002</c:v>
                </c:pt>
                <c:pt idx="3988">
                  <c:v>33.836033333333333</c:v>
                </c:pt>
                <c:pt idx="3989">
                  <c:v>33.844516666666671</c:v>
                </c:pt>
                <c:pt idx="3990">
                  <c:v>33.853000000000002</c:v>
                </c:pt>
                <c:pt idx="3991">
                  <c:v>33.861483333333332</c:v>
                </c:pt>
                <c:pt idx="3992">
                  <c:v>33.86996666666667</c:v>
                </c:pt>
                <c:pt idx="3993">
                  <c:v>33.878450000000001</c:v>
                </c:pt>
                <c:pt idx="3994">
                  <c:v>33.886916666666664</c:v>
                </c:pt>
                <c:pt idx="3995">
                  <c:v>33.895400000000002</c:v>
                </c:pt>
                <c:pt idx="3996">
                  <c:v>33.903883333333333</c:v>
                </c:pt>
                <c:pt idx="3997">
                  <c:v>33.912366666666664</c:v>
                </c:pt>
                <c:pt idx="3998">
                  <c:v>33.920850000000002</c:v>
                </c:pt>
                <c:pt idx="3999">
                  <c:v>33.929333333333332</c:v>
                </c:pt>
                <c:pt idx="4000">
                  <c:v>33.93781666666667</c:v>
                </c:pt>
                <c:pt idx="4001">
                  <c:v>33.946300000000001</c:v>
                </c:pt>
                <c:pt idx="4002">
                  <c:v>33.954783333333332</c:v>
                </c:pt>
                <c:pt idx="4003">
                  <c:v>33.963266666666669</c:v>
                </c:pt>
                <c:pt idx="4004">
                  <c:v>33.97175</c:v>
                </c:pt>
                <c:pt idx="4005">
                  <c:v>33.980216666666671</c:v>
                </c:pt>
                <c:pt idx="4006">
                  <c:v>33.988700000000001</c:v>
                </c:pt>
                <c:pt idx="4007">
                  <c:v>33.997183333333332</c:v>
                </c:pt>
                <c:pt idx="4008">
                  <c:v>34.005666666666663</c:v>
                </c:pt>
                <c:pt idx="4009">
                  <c:v>34.014150000000001</c:v>
                </c:pt>
                <c:pt idx="4010">
                  <c:v>34.022633333333332</c:v>
                </c:pt>
                <c:pt idx="4011">
                  <c:v>34.031116666666669</c:v>
                </c:pt>
                <c:pt idx="4012">
                  <c:v>34.0396</c:v>
                </c:pt>
                <c:pt idx="4013">
                  <c:v>34.048083333333331</c:v>
                </c:pt>
                <c:pt idx="4014">
                  <c:v>34.056566666666669</c:v>
                </c:pt>
                <c:pt idx="4015">
                  <c:v>34.065049999999999</c:v>
                </c:pt>
                <c:pt idx="4016">
                  <c:v>34.07351666666667</c:v>
                </c:pt>
                <c:pt idx="4017">
                  <c:v>34.082000000000001</c:v>
                </c:pt>
                <c:pt idx="4018">
                  <c:v>34.090483333333331</c:v>
                </c:pt>
                <c:pt idx="4019">
                  <c:v>34.098966666666669</c:v>
                </c:pt>
                <c:pt idx="4020">
                  <c:v>34.10745</c:v>
                </c:pt>
                <c:pt idx="4021">
                  <c:v>34.115933333333331</c:v>
                </c:pt>
                <c:pt idx="4022">
                  <c:v>34.124416666666669</c:v>
                </c:pt>
                <c:pt idx="4023">
                  <c:v>34.132899999999999</c:v>
                </c:pt>
                <c:pt idx="4024">
                  <c:v>34.141383333333337</c:v>
                </c:pt>
                <c:pt idx="4025">
                  <c:v>34.149866666666668</c:v>
                </c:pt>
                <c:pt idx="4026">
                  <c:v>34.158350000000006</c:v>
                </c:pt>
                <c:pt idx="4027">
                  <c:v>34.166833333333336</c:v>
                </c:pt>
                <c:pt idx="4028">
                  <c:v>34.17531666666666</c:v>
                </c:pt>
                <c:pt idx="4029">
                  <c:v>34.183799999999998</c:v>
                </c:pt>
                <c:pt idx="4030">
                  <c:v>34.192283333333329</c:v>
                </c:pt>
                <c:pt idx="4031">
                  <c:v>34.200766666666667</c:v>
                </c:pt>
                <c:pt idx="4032">
                  <c:v>34.209249999999997</c:v>
                </c:pt>
                <c:pt idx="4033">
                  <c:v>34.217733333333328</c:v>
                </c:pt>
                <c:pt idx="4034">
                  <c:v>34.226216666666666</c:v>
                </c:pt>
                <c:pt idx="4035">
                  <c:v>34.234699999999997</c:v>
                </c:pt>
                <c:pt idx="4036">
                  <c:v>34.243183333333334</c:v>
                </c:pt>
                <c:pt idx="4037">
                  <c:v>34.251666666666665</c:v>
                </c:pt>
                <c:pt idx="4038">
                  <c:v>34.260149999999996</c:v>
                </c:pt>
                <c:pt idx="4039">
                  <c:v>34.268633333333334</c:v>
                </c:pt>
                <c:pt idx="4040">
                  <c:v>34.277116666666664</c:v>
                </c:pt>
                <c:pt idx="4041">
                  <c:v>34.285600000000002</c:v>
                </c:pt>
                <c:pt idx="4042">
                  <c:v>34.2941</c:v>
                </c:pt>
                <c:pt idx="4043">
                  <c:v>34.302583333333338</c:v>
                </c:pt>
                <c:pt idx="4044">
                  <c:v>34.311066666666669</c:v>
                </c:pt>
                <c:pt idx="4045">
                  <c:v>34.31955</c:v>
                </c:pt>
                <c:pt idx="4046">
                  <c:v>34.32803333333333</c:v>
                </c:pt>
                <c:pt idx="4047">
                  <c:v>34.336516666666661</c:v>
                </c:pt>
                <c:pt idx="4048">
                  <c:v>34.344999999999999</c:v>
                </c:pt>
                <c:pt idx="4049">
                  <c:v>34.35348333333333</c:v>
                </c:pt>
                <c:pt idx="4050">
                  <c:v>34.361966666666667</c:v>
                </c:pt>
                <c:pt idx="4051">
                  <c:v>34.370449999999998</c:v>
                </c:pt>
                <c:pt idx="4052">
                  <c:v>34.378933333333329</c:v>
                </c:pt>
                <c:pt idx="4053">
                  <c:v>34.387416666666667</c:v>
                </c:pt>
                <c:pt idx="4054">
                  <c:v>34.395899999999997</c:v>
                </c:pt>
                <c:pt idx="4055">
                  <c:v>34.404383333333335</c:v>
                </c:pt>
                <c:pt idx="4056">
                  <c:v>34.412866666666666</c:v>
                </c:pt>
                <c:pt idx="4057">
                  <c:v>34.421349999999997</c:v>
                </c:pt>
                <c:pt idx="4058">
                  <c:v>34.429833333333335</c:v>
                </c:pt>
                <c:pt idx="4059">
                  <c:v>34.438316666666665</c:v>
                </c:pt>
                <c:pt idx="4060">
                  <c:v>34.446800000000003</c:v>
                </c:pt>
                <c:pt idx="4061">
                  <c:v>34.455283333333334</c:v>
                </c:pt>
                <c:pt idx="4062">
                  <c:v>34.463766666666665</c:v>
                </c:pt>
                <c:pt idx="4063">
                  <c:v>34.472250000000003</c:v>
                </c:pt>
                <c:pt idx="4064">
                  <c:v>34.480733333333333</c:v>
                </c:pt>
                <c:pt idx="4065">
                  <c:v>34.489216666666671</c:v>
                </c:pt>
                <c:pt idx="4066">
                  <c:v>34.497700000000002</c:v>
                </c:pt>
                <c:pt idx="4067">
                  <c:v>34.506183333333333</c:v>
                </c:pt>
                <c:pt idx="4068">
                  <c:v>34.51466666666667</c:v>
                </c:pt>
                <c:pt idx="4069">
                  <c:v>34.523150000000001</c:v>
                </c:pt>
                <c:pt idx="4070">
                  <c:v>34.531633333333339</c:v>
                </c:pt>
                <c:pt idx="4071">
                  <c:v>34.54011666666667</c:v>
                </c:pt>
                <c:pt idx="4072">
                  <c:v>34.548616666666668</c:v>
                </c:pt>
                <c:pt idx="4073">
                  <c:v>34.557099999999998</c:v>
                </c:pt>
                <c:pt idx="4074">
                  <c:v>34.565583333333329</c:v>
                </c:pt>
                <c:pt idx="4075">
                  <c:v>34.574066666666667</c:v>
                </c:pt>
                <c:pt idx="4076">
                  <c:v>34.582549999999998</c:v>
                </c:pt>
                <c:pt idx="4077">
                  <c:v>34.591033333333336</c:v>
                </c:pt>
                <c:pt idx="4078">
                  <c:v>34.599516666666666</c:v>
                </c:pt>
                <c:pt idx="4079">
                  <c:v>34.607999999999997</c:v>
                </c:pt>
                <c:pt idx="4080">
                  <c:v>34.616483333333335</c:v>
                </c:pt>
                <c:pt idx="4081">
                  <c:v>34.624966666666666</c:v>
                </c:pt>
                <c:pt idx="4082">
                  <c:v>34.633450000000003</c:v>
                </c:pt>
                <c:pt idx="4083">
                  <c:v>34.641933333333334</c:v>
                </c:pt>
                <c:pt idx="4084">
                  <c:v>34.650416666666665</c:v>
                </c:pt>
                <c:pt idx="4085">
                  <c:v>34.658900000000003</c:v>
                </c:pt>
                <c:pt idx="4086">
                  <c:v>34.667383333333333</c:v>
                </c:pt>
                <c:pt idx="4087">
                  <c:v>34.675866666666671</c:v>
                </c:pt>
                <c:pt idx="4088">
                  <c:v>34.684350000000002</c:v>
                </c:pt>
                <c:pt idx="4089">
                  <c:v>34.692833333333333</c:v>
                </c:pt>
                <c:pt idx="4090">
                  <c:v>34.701316666666671</c:v>
                </c:pt>
                <c:pt idx="4091">
                  <c:v>34.709800000000001</c:v>
                </c:pt>
                <c:pt idx="4092">
                  <c:v>34.718283333333339</c:v>
                </c:pt>
                <c:pt idx="4093">
                  <c:v>34.72676666666667</c:v>
                </c:pt>
                <c:pt idx="4094">
                  <c:v>34.735249999999994</c:v>
                </c:pt>
                <c:pt idx="4095">
                  <c:v>34.743733333333331</c:v>
                </c:pt>
                <c:pt idx="4096">
                  <c:v>34.752216666666662</c:v>
                </c:pt>
                <c:pt idx="4097">
                  <c:v>34.7607</c:v>
                </c:pt>
                <c:pt idx="4098">
                  <c:v>34.769183333333331</c:v>
                </c:pt>
                <c:pt idx="4099">
                  <c:v>34.777666666666661</c:v>
                </c:pt>
                <c:pt idx="4100">
                  <c:v>34.786149999999999</c:v>
                </c:pt>
                <c:pt idx="4101">
                  <c:v>34.79463333333333</c:v>
                </c:pt>
                <c:pt idx="4102">
                  <c:v>34.803133333333335</c:v>
                </c:pt>
                <c:pt idx="4103">
                  <c:v>34.811616666666666</c:v>
                </c:pt>
                <c:pt idx="4104">
                  <c:v>34.820100000000004</c:v>
                </c:pt>
                <c:pt idx="4105">
                  <c:v>34.828583333333334</c:v>
                </c:pt>
                <c:pt idx="4106">
                  <c:v>34.837066666666672</c:v>
                </c:pt>
                <c:pt idx="4107">
                  <c:v>34.845550000000003</c:v>
                </c:pt>
                <c:pt idx="4108">
                  <c:v>34.854033333333334</c:v>
                </c:pt>
                <c:pt idx="4109">
                  <c:v>34.862516666666671</c:v>
                </c:pt>
                <c:pt idx="4110">
                  <c:v>34.871000000000002</c:v>
                </c:pt>
                <c:pt idx="4111">
                  <c:v>34.879483333333333</c:v>
                </c:pt>
                <c:pt idx="4112">
                  <c:v>34.887966666666664</c:v>
                </c:pt>
                <c:pt idx="4113">
                  <c:v>34.896449999999994</c:v>
                </c:pt>
                <c:pt idx="4114">
                  <c:v>34.904933333333332</c:v>
                </c:pt>
                <c:pt idx="4115">
                  <c:v>34.913416666666663</c:v>
                </c:pt>
                <c:pt idx="4116">
                  <c:v>34.921900000000001</c:v>
                </c:pt>
                <c:pt idx="4117">
                  <c:v>34.930383333333332</c:v>
                </c:pt>
                <c:pt idx="4118">
                  <c:v>34.938866666666662</c:v>
                </c:pt>
                <c:pt idx="4119">
                  <c:v>34.94735</c:v>
                </c:pt>
                <c:pt idx="4120">
                  <c:v>34.955833333333331</c:v>
                </c:pt>
                <c:pt idx="4121">
                  <c:v>34.964316666666669</c:v>
                </c:pt>
                <c:pt idx="4122">
                  <c:v>34.972799999999999</c:v>
                </c:pt>
                <c:pt idx="4123">
                  <c:v>34.98128333333333</c:v>
                </c:pt>
                <c:pt idx="4124">
                  <c:v>34.989766666666668</c:v>
                </c:pt>
                <c:pt idx="4125">
                  <c:v>34.998249999999999</c:v>
                </c:pt>
                <c:pt idx="4126">
                  <c:v>35.006733333333337</c:v>
                </c:pt>
                <c:pt idx="4127">
                  <c:v>35.015216666666667</c:v>
                </c:pt>
                <c:pt idx="4128">
                  <c:v>35.023699999999998</c:v>
                </c:pt>
                <c:pt idx="4129">
                  <c:v>35.032183333333336</c:v>
                </c:pt>
                <c:pt idx="4130">
                  <c:v>35.040666666666667</c:v>
                </c:pt>
                <c:pt idx="4131">
                  <c:v>35.049150000000004</c:v>
                </c:pt>
                <c:pt idx="4132">
                  <c:v>35.057633333333335</c:v>
                </c:pt>
                <c:pt idx="4133">
                  <c:v>35.066133333333333</c:v>
                </c:pt>
                <c:pt idx="4134">
                  <c:v>35.074616666666664</c:v>
                </c:pt>
                <c:pt idx="4135">
                  <c:v>35.083099999999995</c:v>
                </c:pt>
                <c:pt idx="4136">
                  <c:v>35.091583333333332</c:v>
                </c:pt>
                <c:pt idx="4137">
                  <c:v>35.100066666666663</c:v>
                </c:pt>
                <c:pt idx="4138">
                  <c:v>35.108550000000001</c:v>
                </c:pt>
                <c:pt idx="4139">
                  <c:v>35.117033333333332</c:v>
                </c:pt>
                <c:pt idx="4140">
                  <c:v>35.125516666666663</c:v>
                </c:pt>
                <c:pt idx="4141">
                  <c:v>35.134</c:v>
                </c:pt>
                <c:pt idx="4142">
                  <c:v>35.142483333333331</c:v>
                </c:pt>
                <c:pt idx="4143">
                  <c:v>35.150966666666669</c:v>
                </c:pt>
                <c:pt idx="4144">
                  <c:v>35.15945</c:v>
                </c:pt>
                <c:pt idx="4145">
                  <c:v>35.16793333333333</c:v>
                </c:pt>
                <c:pt idx="4146">
                  <c:v>35.176416666666668</c:v>
                </c:pt>
                <c:pt idx="4147">
                  <c:v>35.184899999999999</c:v>
                </c:pt>
                <c:pt idx="4148">
                  <c:v>35.193383333333337</c:v>
                </c:pt>
                <c:pt idx="4149">
                  <c:v>35.201866666666668</c:v>
                </c:pt>
                <c:pt idx="4150">
                  <c:v>35.210349999999998</c:v>
                </c:pt>
                <c:pt idx="4151">
                  <c:v>35.218833333333336</c:v>
                </c:pt>
                <c:pt idx="4152">
                  <c:v>35.227316666666667</c:v>
                </c:pt>
                <c:pt idx="4153">
                  <c:v>35.235800000000005</c:v>
                </c:pt>
                <c:pt idx="4154">
                  <c:v>35.244283333333335</c:v>
                </c:pt>
                <c:pt idx="4155">
                  <c:v>35.252766666666666</c:v>
                </c:pt>
                <c:pt idx="4156">
                  <c:v>35.261250000000004</c:v>
                </c:pt>
                <c:pt idx="4157">
                  <c:v>35.269733333333335</c:v>
                </c:pt>
                <c:pt idx="4158">
                  <c:v>35.278216666666673</c:v>
                </c:pt>
                <c:pt idx="4159">
                  <c:v>35.286700000000003</c:v>
                </c:pt>
                <c:pt idx="4160">
                  <c:v>35.295183333333327</c:v>
                </c:pt>
                <c:pt idx="4161">
                  <c:v>35.303666666666665</c:v>
                </c:pt>
                <c:pt idx="4162">
                  <c:v>35.312149999999995</c:v>
                </c:pt>
                <c:pt idx="4163">
                  <c:v>35.320650000000001</c:v>
                </c:pt>
                <c:pt idx="4164">
                  <c:v>35.329133333333331</c:v>
                </c:pt>
                <c:pt idx="4165">
                  <c:v>35.337616666666669</c:v>
                </c:pt>
                <c:pt idx="4166">
                  <c:v>35.3461</c:v>
                </c:pt>
                <c:pt idx="4167">
                  <c:v>35.354583333333338</c:v>
                </c:pt>
                <c:pt idx="4168">
                  <c:v>35.363066666666668</c:v>
                </c:pt>
                <c:pt idx="4169">
                  <c:v>35.371549999999999</c:v>
                </c:pt>
                <c:pt idx="4170">
                  <c:v>35.380033333333337</c:v>
                </c:pt>
                <c:pt idx="4171">
                  <c:v>35.388516666666668</c:v>
                </c:pt>
                <c:pt idx="4172">
                  <c:v>35.397000000000006</c:v>
                </c:pt>
                <c:pt idx="4173">
                  <c:v>35.405483333333336</c:v>
                </c:pt>
                <c:pt idx="4174">
                  <c:v>35.413966666666667</c:v>
                </c:pt>
                <c:pt idx="4175">
                  <c:v>35.422450000000005</c:v>
                </c:pt>
                <c:pt idx="4176">
                  <c:v>35.430933333333336</c:v>
                </c:pt>
                <c:pt idx="4177">
                  <c:v>35.439416666666666</c:v>
                </c:pt>
                <c:pt idx="4178">
                  <c:v>35.447899999999997</c:v>
                </c:pt>
                <c:pt idx="4179">
                  <c:v>35.456383333333328</c:v>
                </c:pt>
                <c:pt idx="4180">
                  <c:v>35.464866666666666</c:v>
                </c:pt>
                <c:pt idx="4181">
                  <c:v>35.473349999999996</c:v>
                </c:pt>
                <c:pt idx="4182">
                  <c:v>35.481833333333334</c:v>
                </c:pt>
                <c:pt idx="4183">
                  <c:v>35.490316666666665</c:v>
                </c:pt>
                <c:pt idx="4184">
                  <c:v>35.498799999999996</c:v>
                </c:pt>
                <c:pt idx="4185">
                  <c:v>35.507283333333334</c:v>
                </c:pt>
                <c:pt idx="4186">
                  <c:v>35.515766666666664</c:v>
                </c:pt>
                <c:pt idx="4187">
                  <c:v>35.524250000000002</c:v>
                </c:pt>
                <c:pt idx="4188">
                  <c:v>35.532733333333333</c:v>
                </c:pt>
                <c:pt idx="4189">
                  <c:v>35.541216666666664</c:v>
                </c:pt>
                <c:pt idx="4190">
                  <c:v>35.549700000000001</c:v>
                </c:pt>
                <c:pt idx="4191">
                  <c:v>35.558183333333332</c:v>
                </c:pt>
                <c:pt idx="4192">
                  <c:v>35.56666666666667</c:v>
                </c:pt>
                <c:pt idx="4193">
                  <c:v>35.575166666666668</c:v>
                </c:pt>
                <c:pt idx="4194">
                  <c:v>35.583649999999999</c:v>
                </c:pt>
                <c:pt idx="4195">
                  <c:v>35.592133333333329</c:v>
                </c:pt>
                <c:pt idx="4196">
                  <c:v>35.60061666666666</c:v>
                </c:pt>
                <c:pt idx="4197">
                  <c:v>35.609099999999998</c:v>
                </c:pt>
                <c:pt idx="4198">
                  <c:v>35.617583333333329</c:v>
                </c:pt>
                <c:pt idx="4199">
                  <c:v>35.626066666666667</c:v>
                </c:pt>
                <c:pt idx="4200">
                  <c:v>35.634549999999997</c:v>
                </c:pt>
                <c:pt idx="4201">
                  <c:v>35.643033333333328</c:v>
                </c:pt>
                <c:pt idx="4202">
                  <c:v>35.651516666666666</c:v>
                </c:pt>
                <c:pt idx="4203">
                  <c:v>35.659999999999997</c:v>
                </c:pt>
                <c:pt idx="4204">
                  <c:v>35.668483333333334</c:v>
                </c:pt>
                <c:pt idx="4205">
                  <c:v>35.676966666666665</c:v>
                </c:pt>
                <c:pt idx="4206">
                  <c:v>35.685449999999996</c:v>
                </c:pt>
                <c:pt idx="4207">
                  <c:v>35.693933333333334</c:v>
                </c:pt>
                <c:pt idx="4208">
                  <c:v>35.702416666666664</c:v>
                </c:pt>
                <c:pt idx="4209">
                  <c:v>35.710900000000002</c:v>
                </c:pt>
                <c:pt idx="4210">
                  <c:v>35.719383333333333</c:v>
                </c:pt>
                <c:pt idx="4211">
                  <c:v>35.727866666666664</c:v>
                </c:pt>
                <c:pt idx="4212">
                  <c:v>35.736350000000002</c:v>
                </c:pt>
                <c:pt idx="4213">
                  <c:v>35.744833333333332</c:v>
                </c:pt>
                <c:pt idx="4214">
                  <c:v>35.75331666666667</c:v>
                </c:pt>
                <c:pt idx="4215">
                  <c:v>35.761800000000001</c:v>
                </c:pt>
                <c:pt idx="4216">
                  <c:v>35.770283333333332</c:v>
                </c:pt>
                <c:pt idx="4217">
                  <c:v>35.778766666666669</c:v>
                </c:pt>
                <c:pt idx="4218">
                  <c:v>35.78725</c:v>
                </c:pt>
                <c:pt idx="4219">
                  <c:v>35.795733333333338</c:v>
                </c:pt>
                <c:pt idx="4220">
                  <c:v>35.804216666666669</c:v>
                </c:pt>
                <c:pt idx="4221">
                  <c:v>35.8127</c:v>
                </c:pt>
                <c:pt idx="4222">
                  <c:v>35.821183333333337</c:v>
                </c:pt>
                <c:pt idx="4223">
                  <c:v>35.829683333333335</c:v>
                </c:pt>
                <c:pt idx="4224">
                  <c:v>35.838166666666666</c:v>
                </c:pt>
                <c:pt idx="4225">
                  <c:v>35.846649999999997</c:v>
                </c:pt>
                <c:pt idx="4226">
                  <c:v>35.855133333333335</c:v>
                </c:pt>
                <c:pt idx="4227">
                  <c:v>35.863616666666665</c:v>
                </c:pt>
                <c:pt idx="4228">
                  <c:v>35.872100000000003</c:v>
                </c:pt>
                <c:pt idx="4229">
                  <c:v>35.880583333333334</c:v>
                </c:pt>
                <c:pt idx="4230">
                  <c:v>35.889066666666665</c:v>
                </c:pt>
                <c:pt idx="4231">
                  <c:v>35.897550000000003</c:v>
                </c:pt>
                <c:pt idx="4232">
                  <c:v>35.906033333333333</c:v>
                </c:pt>
                <c:pt idx="4233">
                  <c:v>35.914516666666671</c:v>
                </c:pt>
                <c:pt idx="4234">
                  <c:v>35.923000000000002</c:v>
                </c:pt>
                <c:pt idx="4235">
                  <c:v>35.931483333333333</c:v>
                </c:pt>
                <c:pt idx="4236">
                  <c:v>35.93996666666667</c:v>
                </c:pt>
                <c:pt idx="4237">
                  <c:v>35.948450000000001</c:v>
                </c:pt>
                <c:pt idx="4238">
                  <c:v>35.956933333333339</c:v>
                </c:pt>
                <c:pt idx="4239">
                  <c:v>35.96541666666667</c:v>
                </c:pt>
                <c:pt idx="4240">
                  <c:v>35.9739</c:v>
                </c:pt>
                <c:pt idx="4241">
                  <c:v>35.982383333333338</c:v>
                </c:pt>
                <c:pt idx="4242">
                  <c:v>35.990866666666669</c:v>
                </c:pt>
                <c:pt idx="4243">
                  <c:v>35.99935</c:v>
                </c:pt>
                <c:pt idx="4244">
                  <c:v>36.00783333333333</c:v>
                </c:pt>
                <c:pt idx="4245">
                  <c:v>36.016316666666661</c:v>
                </c:pt>
                <c:pt idx="4246">
                  <c:v>36.024799999999999</c:v>
                </c:pt>
                <c:pt idx="4247">
                  <c:v>36.03328333333333</c:v>
                </c:pt>
                <c:pt idx="4248">
                  <c:v>36.041766666666668</c:v>
                </c:pt>
                <c:pt idx="4249">
                  <c:v>36.050249999999998</c:v>
                </c:pt>
                <c:pt idx="4250">
                  <c:v>36.058733333333329</c:v>
                </c:pt>
                <c:pt idx="4251">
                  <c:v>36.067216666666667</c:v>
                </c:pt>
                <c:pt idx="4252">
                  <c:v>36.075699999999998</c:v>
                </c:pt>
                <c:pt idx="4253">
                  <c:v>36.084200000000003</c:v>
                </c:pt>
                <c:pt idx="4254">
                  <c:v>36.092683333333333</c:v>
                </c:pt>
                <c:pt idx="4255">
                  <c:v>36.101166666666671</c:v>
                </c:pt>
                <c:pt idx="4256">
                  <c:v>36.109650000000002</c:v>
                </c:pt>
                <c:pt idx="4257">
                  <c:v>36.11813333333334</c:v>
                </c:pt>
                <c:pt idx="4258">
                  <c:v>36.126616666666671</c:v>
                </c:pt>
                <c:pt idx="4259">
                  <c:v>36.135100000000001</c:v>
                </c:pt>
                <c:pt idx="4260">
                  <c:v>36.143583333333332</c:v>
                </c:pt>
                <c:pt idx="4261">
                  <c:v>36.152066666666663</c:v>
                </c:pt>
                <c:pt idx="4262">
                  <c:v>36.160549999999994</c:v>
                </c:pt>
                <c:pt idx="4263">
                  <c:v>36.169033333333331</c:v>
                </c:pt>
                <c:pt idx="4264">
                  <c:v>36.177516666666662</c:v>
                </c:pt>
                <c:pt idx="4265">
                  <c:v>36.186</c:v>
                </c:pt>
                <c:pt idx="4266">
                  <c:v>36.194483333333331</c:v>
                </c:pt>
                <c:pt idx="4267">
                  <c:v>36.202966666666661</c:v>
                </c:pt>
                <c:pt idx="4268">
                  <c:v>36.211449999999999</c:v>
                </c:pt>
                <c:pt idx="4269">
                  <c:v>36.21993333333333</c:v>
                </c:pt>
                <c:pt idx="4270">
                  <c:v>36.228416666666668</c:v>
                </c:pt>
                <c:pt idx="4271">
                  <c:v>36.236899999999999</c:v>
                </c:pt>
                <c:pt idx="4272">
                  <c:v>36.245383333333329</c:v>
                </c:pt>
                <c:pt idx="4273">
                  <c:v>36.253866666666667</c:v>
                </c:pt>
                <c:pt idx="4274">
                  <c:v>36.262349999999998</c:v>
                </c:pt>
                <c:pt idx="4275">
                  <c:v>36.270833333333336</c:v>
                </c:pt>
                <c:pt idx="4276">
                  <c:v>36.279316666666666</c:v>
                </c:pt>
                <c:pt idx="4277">
                  <c:v>36.287799999999997</c:v>
                </c:pt>
                <c:pt idx="4278">
                  <c:v>36.296283333333335</c:v>
                </c:pt>
                <c:pt idx="4279">
                  <c:v>36.304766666666666</c:v>
                </c:pt>
                <c:pt idx="4280">
                  <c:v>36.313250000000004</c:v>
                </c:pt>
                <c:pt idx="4281">
                  <c:v>36.321733333333334</c:v>
                </c:pt>
                <c:pt idx="4282">
                  <c:v>36.330216666666665</c:v>
                </c:pt>
                <c:pt idx="4283">
                  <c:v>36.338716666666663</c:v>
                </c:pt>
                <c:pt idx="4284">
                  <c:v>36.347200000000001</c:v>
                </c:pt>
                <c:pt idx="4285">
                  <c:v>36.355683333333332</c:v>
                </c:pt>
                <c:pt idx="4286">
                  <c:v>36.364166666666662</c:v>
                </c:pt>
                <c:pt idx="4287">
                  <c:v>36.37265</c:v>
                </c:pt>
                <c:pt idx="4288">
                  <c:v>36.381133333333331</c:v>
                </c:pt>
                <c:pt idx="4289">
                  <c:v>36.389616666666669</c:v>
                </c:pt>
                <c:pt idx="4290">
                  <c:v>36.398099999999999</c:v>
                </c:pt>
                <c:pt idx="4291">
                  <c:v>36.40658333333333</c:v>
                </c:pt>
                <c:pt idx="4292">
                  <c:v>36.415066666666668</c:v>
                </c:pt>
                <c:pt idx="4293">
                  <c:v>36.423549999999999</c:v>
                </c:pt>
                <c:pt idx="4294">
                  <c:v>36.432033333333337</c:v>
                </c:pt>
                <c:pt idx="4295">
                  <c:v>36.440516666666667</c:v>
                </c:pt>
                <c:pt idx="4296">
                  <c:v>36.448999999999998</c:v>
                </c:pt>
                <c:pt idx="4297">
                  <c:v>36.457483333333336</c:v>
                </c:pt>
                <c:pt idx="4298">
                  <c:v>36.465966666666667</c:v>
                </c:pt>
                <c:pt idx="4299">
                  <c:v>36.474450000000004</c:v>
                </c:pt>
                <c:pt idx="4300">
                  <c:v>36.482933333333335</c:v>
                </c:pt>
                <c:pt idx="4301">
                  <c:v>36.491416666666666</c:v>
                </c:pt>
                <c:pt idx="4302">
                  <c:v>36.499900000000004</c:v>
                </c:pt>
                <c:pt idx="4303">
                  <c:v>36.508383333333335</c:v>
                </c:pt>
                <c:pt idx="4304">
                  <c:v>36.516866666666672</c:v>
                </c:pt>
                <c:pt idx="4305">
                  <c:v>36.525350000000003</c:v>
                </c:pt>
                <c:pt idx="4306">
                  <c:v>36.533833333333334</c:v>
                </c:pt>
                <c:pt idx="4307">
                  <c:v>36.542316666666672</c:v>
                </c:pt>
                <c:pt idx="4308">
                  <c:v>36.550799999999995</c:v>
                </c:pt>
                <c:pt idx="4309">
                  <c:v>36.559283333333333</c:v>
                </c:pt>
                <c:pt idx="4310">
                  <c:v>36.567766666666664</c:v>
                </c:pt>
                <c:pt idx="4311">
                  <c:v>36.576249999999995</c:v>
                </c:pt>
                <c:pt idx="4312">
                  <c:v>36.584733333333332</c:v>
                </c:pt>
                <c:pt idx="4313">
                  <c:v>36.593233333333337</c:v>
                </c:pt>
                <c:pt idx="4314">
                  <c:v>36.601716666666668</c:v>
                </c:pt>
                <c:pt idx="4315">
                  <c:v>36.610199999999999</c:v>
                </c:pt>
                <c:pt idx="4316">
                  <c:v>36.618683333333337</c:v>
                </c:pt>
                <c:pt idx="4317">
                  <c:v>36.627166666666668</c:v>
                </c:pt>
                <c:pt idx="4318">
                  <c:v>36.635650000000005</c:v>
                </c:pt>
                <c:pt idx="4319">
                  <c:v>36.644133333333336</c:v>
                </c:pt>
                <c:pt idx="4320">
                  <c:v>36.652616666666667</c:v>
                </c:pt>
                <c:pt idx="4321">
                  <c:v>36.661100000000005</c:v>
                </c:pt>
                <c:pt idx="4322">
                  <c:v>36.669583333333335</c:v>
                </c:pt>
                <c:pt idx="4323">
                  <c:v>36.678066666666673</c:v>
                </c:pt>
                <c:pt idx="4324">
                  <c:v>36.686550000000004</c:v>
                </c:pt>
                <c:pt idx="4325">
                  <c:v>36.695033333333335</c:v>
                </c:pt>
                <c:pt idx="4326">
                  <c:v>36.703516666666665</c:v>
                </c:pt>
                <c:pt idx="4327">
                  <c:v>36.711999999999996</c:v>
                </c:pt>
                <c:pt idx="4328">
                  <c:v>36.720483333333327</c:v>
                </c:pt>
                <c:pt idx="4329">
                  <c:v>36.728966666666665</c:v>
                </c:pt>
                <c:pt idx="4330">
                  <c:v>36.737449999999995</c:v>
                </c:pt>
                <c:pt idx="4331">
                  <c:v>36.745933333333333</c:v>
                </c:pt>
                <c:pt idx="4332">
                  <c:v>36.754416666666664</c:v>
                </c:pt>
                <c:pt idx="4333">
                  <c:v>36.762899999999995</c:v>
                </c:pt>
                <c:pt idx="4334">
                  <c:v>36.771383333333333</c:v>
                </c:pt>
                <c:pt idx="4335">
                  <c:v>36.779866666666663</c:v>
                </c:pt>
                <c:pt idx="4336">
                  <c:v>36.788350000000001</c:v>
                </c:pt>
                <c:pt idx="4337">
                  <c:v>36.796833333333332</c:v>
                </c:pt>
                <c:pt idx="4338">
                  <c:v>36.805316666666663</c:v>
                </c:pt>
                <c:pt idx="4339">
                  <c:v>36.813800000000001</c:v>
                </c:pt>
                <c:pt idx="4340">
                  <c:v>36.822283333333331</c:v>
                </c:pt>
                <c:pt idx="4341">
                  <c:v>36.830766666666669</c:v>
                </c:pt>
                <c:pt idx="4342">
                  <c:v>36.83925</c:v>
                </c:pt>
                <c:pt idx="4343">
                  <c:v>36.847749999999998</c:v>
                </c:pt>
                <c:pt idx="4344">
                  <c:v>36.856233333333329</c:v>
                </c:pt>
                <c:pt idx="4345">
                  <c:v>36.864716666666666</c:v>
                </c:pt>
                <c:pt idx="4346">
                  <c:v>36.873199999999997</c:v>
                </c:pt>
                <c:pt idx="4347">
                  <c:v>36.881683333333328</c:v>
                </c:pt>
                <c:pt idx="4348">
                  <c:v>36.890166666666666</c:v>
                </c:pt>
                <c:pt idx="4349">
                  <c:v>36.898649999999996</c:v>
                </c:pt>
                <c:pt idx="4350">
                  <c:v>36.907133333333334</c:v>
                </c:pt>
                <c:pt idx="4351">
                  <c:v>36.915616666666665</c:v>
                </c:pt>
                <c:pt idx="4352">
                  <c:v>36.924099999999996</c:v>
                </c:pt>
                <c:pt idx="4353">
                  <c:v>36.932583333333334</c:v>
                </c:pt>
                <c:pt idx="4354">
                  <c:v>36.941066666666664</c:v>
                </c:pt>
                <c:pt idx="4355">
                  <c:v>36.949550000000002</c:v>
                </c:pt>
                <c:pt idx="4356">
                  <c:v>36.958033333333333</c:v>
                </c:pt>
                <c:pt idx="4357">
                  <c:v>36.966516666666664</c:v>
                </c:pt>
                <c:pt idx="4358">
                  <c:v>36.975000000000001</c:v>
                </c:pt>
                <c:pt idx="4359">
                  <c:v>36.983483333333332</c:v>
                </c:pt>
                <c:pt idx="4360">
                  <c:v>36.99196666666667</c:v>
                </c:pt>
                <c:pt idx="4361">
                  <c:v>37.000450000000001</c:v>
                </c:pt>
                <c:pt idx="4362">
                  <c:v>37.008933333333331</c:v>
                </c:pt>
                <c:pt idx="4363">
                  <c:v>37.017416666666669</c:v>
                </c:pt>
                <c:pt idx="4364">
                  <c:v>37.0259</c:v>
                </c:pt>
                <c:pt idx="4365">
                  <c:v>37.034383333333338</c:v>
                </c:pt>
                <c:pt idx="4366">
                  <c:v>37.042866666666669</c:v>
                </c:pt>
                <c:pt idx="4367">
                  <c:v>37.051349999999999</c:v>
                </c:pt>
                <c:pt idx="4368">
                  <c:v>37.059833333333337</c:v>
                </c:pt>
                <c:pt idx="4369">
                  <c:v>37.068316666666668</c:v>
                </c:pt>
                <c:pt idx="4370">
                  <c:v>37.076800000000006</c:v>
                </c:pt>
                <c:pt idx="4371">
                  <c:v>37.085283333333336</c:v>
                </c:pt>
                <c:pt idx="4372">
                  <c:v>37.093766666666667</c:v>
                </c:pt>
                <c:pt idx="4373">
                  <c:v>37.102250000000005</c:v>
                </c:pt>
                <c:pt idx="4374">
                  <c:v>37.110750000000003</c:v>
                </c:pt>
                <c:pt idx="4375">
                  <c:v>37.119233333333334</c:v>
                </c:pt>
                <c:pt idx="4376">
                  <c:v>37.127716666666664</c:v>
                </c:pt>
                <c:pt idx="4377">
                  <c:v>37.136200000000002</c:v>
                </c:pt>
                <c:pt idx="4378">
                  <c:v>37.144683333333333</c:v>
                </c:pt>
                <c:pt idx="4379">
                  <c:v>37.153166666666671</c:v>
                </c:pt>
                <c:pt idx="4380">
                  <c:v>37.161650000000002</c:v>
                </c:pt>
                <c:pt idx="4381">
                  <c:v>37.170133333333332</c:v>
                </c:pt>
                <c:pt idx="4382">
                  <c:v>37.17861666666667</c:v>
                </c:pt>
                <c:pt idx="4383">
                  <c:v>37.187100000000001</c:v>
                </c:pt>
                <c:pt idx="4384">
                  <c:v>37.195583333333339</c:v>
                </c:pt>
                <c:pt idx="4385">
                  <c:v>37.20406666666667</c:v>
                </c:pt>
                <c:pt idx="4386">
                  <c:v>37.21255</c:v>
                </c:pt>
                <c:pt idx="4387">
                  <c:v>37.221033333333338</c:v>
                </c:pt>
                <c:pt idx="4388">
                  <c:v>37.229516666666669</c:v>
                </c:pt>
                <c:pt idx="4389">
                  <c:v>37.238000000000007</c:v>
                </c:pt>
                <c:pt idx="4390">
                  <c:v>37.246483333333337</c:v>
                </c:pt>
                <c:pt idx="4391">
                  <c:v>37.254966666666661</c:v>
                </c:pt>
                <c:pt idx="4392">
                  <c:v>37.263449999999999</c:v>
                </c:pt>
                <c:pt idx="4393">
                  <c:v>37.27193333333333</c:v>
                </c:pt>
                <c:pt idx="4394">
                  <c:v>37.28041666666666</c:v>
                </c:pt>
                <c:pt idx="4395">
                  <c:v>37.288899999999998</c:v>
                </c:pt>
                <c:pt idx="4396">
                  <c:v>37.297383333333329</c:v>
                </c:pt>
                <c:pt idx="4397">
                  <c:v>37.305866666666667</c:v>
                </c:pt>
                <c:pt idx="4398">
                  <c:v>37.314349999999997</c:v>
                </c:pt>
                <c:pt idx="4399">
                  <c:v>37.322833333333328</c:v>
                </c:pt>
                <c:pt idx="4400">
                  <c:v>37.331316666666666</c:v>
                </c:pt>
                <c:pt idx="4401">
                  <c:v>37.339799999999997</c:v>
                </c:pt>
                <c:pt idx="4402">
                  <c:v>37.348283333333335</c:v>
                </c:pt>
                <c:pt idx="4403">
                  <c:v>37.356766666666665</c:v>
                </c:pt>
                <c:pt idx="4404">
                  <c:v>37.36526666666667</c:v>
                </c:pt>
                <c:pt idx="4405">
                  <c:v>37.373750000000001</c:v>
                </c:pt>
                <c:pt idx="4406">
                  <c:v>37.382233333333339</c:v>
                </c:pt>
                <c:pt idx="4407">
                  <c:v>37.39071666666667</c:v>
                </c:pt>
                <c:pt idx="4408">
                  <c:v>37.3992</c:v>
                </c:pt>
                <c:pt idx="4409">
                  <c:v>37.407683333333331</c:v>
                </c:pt>
                <c:pt idx="4410">
                  <c:v>37.416166666666662</c:v>
                </c:pt>
                <c:pt idx="4411">
                  <c:v>37.42465</c:v>
                </c:pt>
                <c:pt idx="4412">
                  <c:v>37.43313333333333</c:v>
                </c:pt>
                <c:pt idx="4413">
                  <c:v>37.441616666666661</c:v>
                </c:pt>
                <c:pt idx="4414">
                  <c:v>37.450099999999999</c:v>
                </c:pt>
                <c:pt idx="4415">
                  <c:v>37.45858333333333</c:v>
                </c:pt>
                <c:pt idx="4416">
                  <c:v>37.467066666666668</c:v>
                </c:pt>
                <c:pt idx="4417">
                  <c:v>37.475549999999998</c:v>
                </c:pt>
                <c:pt idx="4418">
                  <c:v>37.484033333333329</c:v>
                </c:pt>
                <c:pt idx="4419">
                  <c:v>37.492516666666667</c:v>
                </c:pt>
                <c:pt idx="4420">
                  <c:v>37.500999999999998</c:v>
                </c:pt>
                <c:pt idx="4421">
                  <c:v>37.509483333333336</c:v>
                </c:pt>
                <c:pt idx="4422">
                  <c:v>37.517966666666666</c:v>
                </c:pt>
                <c:pt idx="4423">
                  <c:v>37.526449999999997</c:v>
                </c:pt>
                <c:pt idx="4424">
                  <c:v>37.534933333333335</c:v>
                </c:pt>
                <c:pt idx="4425">
                  <c:v>37.543416666666666</c:v>
                </c:pt>
                <c:pt idx="4426">
                  <c:v>37.551900000000003</c:v>
                </c:pt>
                <c:pt idx="4427">
                  <c:v>37.560383333333334</c:v>
                </c:pt>
                <c:pt idx="4428">
                  <c:v>37.568866666666665</c:v>
                </c:pt>
                <c:pt idx="4429">
                  <c:v>37.577350000000003</c:v>
                </c:pt>
                <c:pt idx="4430">
                  <c:v>37.585833333333333</c:v>
                </c:pt>
                <c:pt idx="4431">
                  <c:v>37.594316666666671</c:v>
                </c:pt>
                <c:pt idx="4432">
                  <c:v>37.602800000000002</c:v>
                </c:pt>
                <c:pt idx="4433">
                  <c:v>37.611283333333333</c:v>
                </c:pt>
                <c:pt idx="4434">
                  <c:v>37.619783333333331</c:v>
                </c:pt>
                <c:pt idx="4435">
                  <c:v>37.628266666666669</c:v>
                </c:pt>
                <c:pt idx="4436">
                  <c:v>37.636749999999999</c:v>
                </c:pt>
                <c:pt idx="4437">
                  <c:v>37.64523333333333</c:v>
                </c:pt>
                <c:pt idx="4438">
                  <c:v>37.653716666666668</c:v>
                </c:pt>
                <c:pt idx="4439">
                  <c:v>37.662199999999999</c:v>
                </c:pt>
                <c:pt idx="4440">
                  <c:v>37.670683333333336</c:v>
                </c:pt>
                <c:pt idx="4441">
                  <c:v>37.679166666666667</c:v>
                </c:pt>
                <c:pt idx="4442">
                  <c:v>37.687649999999998</c:v>
                </c:pt>
                <c:pt idx="4443">
                  <c:v>37.696133333333336</c:v>
                </c:pt>
                <c:pt idx="4444">
                  <c:v>37.704616666666666</c:v>
                </c:pt>
                <c:pt idx="4445">
                  <c:v>37.713100000000004</c:v>
                </c:pt>
                <c:pt idx="4446">
                  <c:v>37.721583333333335</c:v>
                </c:pt>
                <c:pt idx="4447">
                  <c:v>37.730066666666666</c:v>
                </c:pt>
                <c:pt idx="4448">
                  <c:v>37.738550000000004</c:v>
                </c:pt>
                <c:pt idx="4449">
                  <c:v>37.747033333333334</c:v>
                </c:pt>
                <c:pt idx="4450">
                  <c:v>37.755516666666672</c:v>
                </c:pt>
                <c:pt idx="4451">
                  <c:v>37.764000000000003</c:v>
                </c:pt>
                <c:pt idx="4452">
                  <c:v>37.772483333333334</c:v>
                </c:pt>
                <c:pt idx="4453">
                  <c:v>37.780966666666671</c:v>
                </c:pt>
                <c:pt idx="4454">
                  <c:v>37.789450000000002</c:v>
                </c:pt>
                <c:pt idx="4455">
                  <c:v>37.79793333333334</c:v>
                </c:pt>
                <c:pt idx="4456">
                  <c:v>37.806416666666671</c:v>
                </c:pt>
                <c:pt idx="4457">
                  <c:v>37.814899999999994</c:v>
                </c:pt>
                <c:pt idx="4458">
                  <c:v>37.823383333333332</c:v>
                </c:pt>
                <c:pt idx="4459">
                  <c:v>37.831866666666663</c:v>
                </c:pt>
                <c:pt idx="4460">
                  <c:v>37.840349999999994</c:v>
                </c:pt>
                <c:pt idx="4461">
                  <c:v>37.848833333333332</c:v>
                </c:pt>
                <c:pt idx="4462">
                  <c:v>37.857316666666662</c:v>
                </c:pt>
                <c:pt idx="4463">
                  <c:v>37.8658</c:v>
                </c:pt>
                <c:pt idx="4464">
                  <c:v>37.874299999999998</c:v>
                </c:pt>
                <c:pt idx="4465">
                  <c:v>37.882783333333336</c:v>
                </c:pt>
                <c:pt idx="4466">
                  <c:v>37.891266666666667</c:v>
                </c:pt>
                <c:pt idx="4467">
                  <c:v>37.899750000000004</c:v>
                </c:pt>
                <c:pt idx="4468">
                  <c:v>37.908233333333335</c:v>
                </c:pt>
                <c:pt idx="4469">
                  <c:v>37.916716666666666</c:v>
                </c:pt>
                <c:pt idx="4470">
                  <c:v>37.925200000000004</c:v>
                </c:pt>
                <c:pt idx="4471">
                  <c:v>37.933683333333335</c:v>
                </c:pt>
                <c:pt idx="4472">
                  <c:v>37.942166666666672</c:v>
                </c:pt>
                <c:pt idx="4473">
                  <c:v>37.950650000000003</c:v>
                </c:pt>
                <c:pt idx="4474">
                  <c:v>37.959133333333327</c:v>
                </c:pt>
                <c:pt idx="4475">
                  <c:v>37.967616666666665</c:v>
                </c:pt>
                <c:pt idx="4476">
                  <c:v>37.976099999999995</c:v>
                </c:pt>
                <c:pt idx="4477">
                  <c:v>37.984583333333333</c:v>
                </c:pt>
                <c:pt idx="4478">
                  <c:v>37.993066666666664</c:v>
                </c:pt>
                <c:pt idx="4479">
                  <c:v>38.001549999999995</c:v>
                </c:pt>
                <c:pt idx="4480">
                  <c:v>38.010033333333332</c:v>
                </c:pt>
                <c:pt idx="4481">
                  <c:v>38.018516666666663</c:v>
                </c:pt>
                <c:pt idx="4482">
                  <c:v>38.027000000000001</c:v>
                </c:pt>
                <c:pt idx="4483">
                  <c:v>38.035483333333332</c:v>
                </c:pt>
                <c:pt idx="4484">
                  <c:v>38.043966666666662</c:v>
                </c:pt>
                <c:pt idx="4485">
                  <c:v>38.05245</c:v>
                </c:pt>
                <c:pt idx="4486">
                  <c:v>38.060933333333331</c:v>
                </c:pt>
                <c:pt idx="4487">
                  <c:v>38.069416666666669</c:v>
                </c:pt>
                <c:pt idx="4488">
                  <c:v>38.0779</c:v>
                </c:pt>
                <c:pt idx="4489">
                  <c:v>38.08638333333333</c:v>
                </c:pt>
                <c:pt idx="4490">
                  <c:v>38.094866666666668</c:v>
                </c:pt>
                <c:pt idx="4491">
                  <c:v>38.103349999999999</c:v>
                </c:pt>
                <c:pt idx="4492">
                  <c:v>38.111833333333337</c:v>
                </c:pt>
                <c:pt idx="4493">
                  <c:v>38.120316666666668</c:v>
                </c:pt>
                <c:pt idx="4494">
                  <c:v>38.128816666666665</c:v>
                </c:pt>
                <c:pt idx="4495">
                  <c:v>38.137299999999996</c:v>
                </c:pt>
                <c:pt idx="4496">
                  <c:v>38.145783333333334</c:v>
                </c:pt>
                <c:pt idx="4497">
                  <c:v>38.154266666666665</c:v>
                </c:pt>
                <c:pt idx="4498">
                  <c:v>38.162749999999996</c:v>
                </c:pt>
                <c:pt idx="4499">
                  <c:v>38.171233333333333</c:v>
                </c:pt>
                <c:pt idx="4500">
                  <c:v>38.179716666666664</c:v>
                </c:pt>
                <c:pt idx="4501">
                  <c:v>38.188200000000002</c:v>
                </c:pt>
                <c:pt idx="4502">
                  <c:v>38.196683333333333</c:v>
                </c:pt>
                <c:pt idx="4503">
                  <c:v>38.205166666666663</c:v>
                </c:pt>
                <c:pt idx="4504">
                  <c:v>38.213650000000001</c:v>
                </c:pt>
                <c:pt idx="4505">
                  <c:v>38.222133333333332</c:v>
                </c:pt>
                <c:pt idx="4506">
                  <c:v>38.23061666666667</c:v>
                </c:pt>
                <c:pt idx="4507">
                  <c:v>38.239100000000001</c:v>
                </c:pt>
                <c:pt idx="4508">
                  <c:v>38.247583333333331</c:v>
                </c:pt>
                <c:pt idx="4509">
                  <c:v>38.256066666666669</c:v>
                </c:pt>
                <c:pt idx="4510">
                  <c:v>38.26455</c:v>
                </c:pt>
                <c:pt idx="4511">
                  <c:v>38.273033333333338</c:v>
                </c:pt>
                <c:pt idx="4512">
                  <c:v>38.281516666666668</c:v>
                </c:pt>
                <c:pt idx="4513">
                  <c:v>38.29</c:v>
                </c:pt>
                <c:pt idx="4514">
                  <c:v>38.298483333333337</c:v>
                </c:pt>
                <c:pt idx="4515">
                  <c:v>38.306966666666668</c:v>
                </c:pt>
                <c:pt idx="4516">
                  <c:v>38.315450000000006</c:v>
                </c:pt>
                <c:pt idx="4517">
                  <c:v>38.323933333333336</c:v>
                </c:pt>
                <c:pt idx="4518">
                  <c:v>38.332416666666667</c:v>
                </c:pt>
                <c:pt idx="4519">
                  <c:v>38.340900000000005</c:v>
                </c:pt>
                <c:pt idx="4520">
                  <c:v>38.349383333333336</c:v>
                </c:pt>
                <c:pt idx="4521">
                  <c:v>38.357866666666673</c:v>
                </c:pt>
                <c:pt idx="4522">
                  <c:v>38.366350000000004</c:v>
                </c:pt>
                <c:pt idx="4523">
                  <c:v>38.374833333333328</c:v>
                </c:pt>
                <c:pt idx="4524">
                  <c:v>38.383333333333333</c:v>
                </c:pt>
                <c:pt idx="4525">
                  <c:v>38.391816666666664</c:v>
                </c:pt>
                <c:pt idx="4526">
                  <c:v>38.400300000000001</c:v>
                </c:pt>
                <c:pt idx="4527">
                  <c:v>38.408783333333332</c:v>
                </c:pt>
                <c:pt idx="4528">
                  <c:v>38.41726666666667</c:v>
                </c:pt>
                <c:pt idx="4529">
                  <c:v>38.425750000000001</c:v>
                </c:pt>
                <c:pt idx="4530">
                  <c:v>38.434233333333331</c:v>
                </c:pt>
                <c:pt idx="4531">
                  <c:v>38.442716666666669</c:v>
                </c:pt>
                <c:pt idx="4532">
                  <c:v>38.4512</c:v>
                </c:pt>
                <c:pt idx="4533">
                  <c:v>38.459683333333338</c:v>
                </c:pt>
                <c:pt idx="4534">
                  <c:v>38.468166666666669</c:v>
                </c:pt>
                <c:pt idx="4535">
                  <c:v>38.476649999999999</c:v>
                </c:pt>
                <c:pt idx="4536">
                  <c:v>38.485133333333337</c:v>
                </c:pt>
                <c:pt idx="4537">
                  <c:v>38.493616666666668</c:v>
                </c:pt>
                <c:pt idx="4538">
                  <c:v>38.502100000000006</c:v>
                </c:pt>
                <c:pt idx="4539">
                  <c:v>38.510583333333336</c:v>
                </c:pt>
                <c:pt idx="4540">
                  <c:v>38.51906666666666</c:v>
                </c:pt>
                <c:pt idx="4541">
                  <c:v>38.527549999999998</c:v>
                </c:pt>
                <c:pt idx="4542">
                  <c:v>38.536033333333329</c:v>
                </c:pt>
                <c:pt idx="4543">
                  <c:v>38.544516666666667</c:v>
                </c:pt>
                <c:pt idx="4544">
                  <c:v>38.552999999999997</c:v>
                </c:pt>
                <c:pt idx="4545">
                  <c:v>38.561483333333328</c:v>
                </c:pt>
                <c:pt idx="4546">
                  <c:v>38.569966666666666</c:v>
                </c:pt>
                <c:pt idx="4547">
                  <c:v>38.578449999999997</c:v>
                </c:pt>
                <c:pt idx="4548">
                  <c:v>38.586933333333334</c:v>
                </c:pt>
                <c:pt idx="4549">
                  <c:v>38.595416666666665</c:v>
                </c:pt>
                <c:pt idx="4550">
                  <c:v>38.603899999999996</c:v>
                </c:pt>
                <c:pt idx="4551">
                  <c:v>38.612383333333334</c:v>
                </c:pt>
                <c:pt idx="4552">
                  <c:v>38.620866666666664</c:v>
                </c:pt>
                <c:pt idx="4553">
                  <c:v>38.629350000000002</c:v>
                </c:pt>
                <c:pt idx="4554">
                  <c:v>38.63785</c:v>
                </c:pt>
                <c:pt idx="4555">
                  <c:v>38.646333333333338</c:v>
                </c:pt>
                <c:pt idx="4556">
                  <c:v>38.654816666666669</c:v>
                </c:pt>
                <c:pt idx="4557">
                  <c:v>38.6633</c:v>
                </c:pt>
                <c:pt idx="4558">
                  <c:v>38.67178333333333</c:v>
                </c:pt>
                <c:pt idx="4559">
                  <c:v>38.680266666666661</c:v>
                </c:pt>
                <c:pt idx="4560">
                  <c:v>38.688749999999999</c:v>
                </c:pt>
                <c:pt idx="4561">
                  <c:v>38.69723333333333</c:v>
                </c:pt>
                <c:pt idx="4562">
                  <c:v>38.705716666666667</c:v>
                </c:pt>
                <c:pt idx="4563">
                  <c:v>38.714199999999998</c:v>
                </c:pt>
                <c:pt idx="4564">
                  <c:v>38.722683333333329</c:v>
                </c:pt>
                <c:pt idx="4565">
                  <c:v>38.731166666666667</c:v>
                </c:pt>
                <c:pt idx="4566">
                  <c:v>38.739649999999997</c:v>
                </c:pt>
                <c:pt idx="4567">
                  <c:v>38.748133333333335</c:v>
                </c:pt>
                <c:pt idx="4568">
                  <c:v>38.756616666666666</c:v>
                </c:pt>
                <c:pt idx="4569">
                  <c:v>38.765099999999997</c:v>
                </c:pt>
                <c:pt idx="4570">
                  <c:v>38.773583333333335</c:v>
                </c:pt>
                <c:pt idx="4571">
                  <c:v>38.782066666666665</c:v>
                </c:pt>
                <c:pt idx="4572">
                  <c:v>38.790550000000003</c:v>
                </c:pt>
                <c:pt idx="4573">
                  <c:v>38.799033333333334</c:v>
                </c:pt>
                <c:pt idx="4574">
                  <c:v>38.807516666666665</c:v>
                </c:pt>
                <c:pt idx="4575">
                  <c:v>38.816000000000003</c:v>
                </c:pt>
                <c:pt idx="4576">
                  <c:v>38.824483333333333</c:v>
                </c:pt>
                <c:pt idx="4577">
                  <c:v>38.832966666666671</c:v>
                </c:pt>
                <c:pt idx="4578">
                  <c:v>38.841450000000002</c:v>
                </c:pt>
                <c:pt idx="4579">
                  <c:v>38.849933333333333</c:v>
                </c:pt>
                <c:pt idx="4580">
                  <c:v>38.85841666666667</c:v>
                </c:pt>
                <c:pt idx="4581">
                  <c:v>38.866900000000001</c:v>
                </c:pt>
                <c:pt idx="4582">
                  <c:v>38.875383333333339</c:v>
                </c:pt>
                <c:pt idx="4583">
                  <c:v>38.88386666666667</c:v>
                </c:pt>
                <c:pt idx="4584">
                  <c:v>38.892366666666668</c:v>
                </c:pt>
                <c:pt idx="4585">
                  <c:v>38.900849999999998</c:v>
                </c:pt>
                <c:pt idx="4586">
                  <c:v>38.909333333333329</c:v>
                </c:pt>
                <c:pt idx="4587">
                  <c:v>38.917816666666667</c:v>
                </c:pt>
                <c:pt idx="4588">
                  <c:v>38.926299999999998</c:v>
                </c:pt>
                <c:pt idx="4589">
                  <c:v>38.934783333333336</c:v>
                </c:pt>
                <c:pt idx="4590">
                  <c:v>38.943266666666666</c:v>
                </c:pt>
                <c:pt idx="4591">
                  <c:v>38.951749999999997</c:v>
                </c:pt>
                <c:pt idx="4592">
                  <c:v>38.960233333333335</c:v>
                </c:pt>
                <c:pt idx="4593">
                  <c:v>38.968716666666666</c:v>
                </c:pt>
                <c:pt idx="4594">
                  <c:v>38.977200000000003</c:v>
                </c:pt>
                <c:pt idx="4595">
                  <c:v>38.985683333333334</c:v>
                </c:pt>
                <c:pt idx="4596">
                  <c:v>38.994166666666665</c:v>
                </c:pt>
                <c:pt idx="4597">
                  <c:v>39.002650000000003</c:v>
                </c:pt>
                <c:pt idx="4598">
                  <c:v>39.011133333333333</c:v>
                </c:pt>
                <c:pt idx="4599">
                  <c:v>39.019616666666671</c:v>
                </c:pt>
                <c:pt idx="4600">
                  <c:v>39.028100000000002</c:v>
                </c:pt>
                <c:pt idx="4601">
                  <c:v>39.036583333333333</c:v>
                </c:pt>
                <c:pt idx="4602">
                  <c:v>39.045066666666671</c:v>
                </c:pt>
                <c:pt idx="4603">
                  <c:v>39.053550000000001</c:v>
                </c:pt>
                <c:pt idx="4604">
                  <c:v>39.062033333333339</c:v>
                </c:pt>
                <c:pt idx="4605">
                  <c:v>39.07051666666667</c:v>
                </c:pt>
                <c:pt idx="4606">
                  <c:v>39.078999999999994</c:v>
                </c:pt>
                <c:pt idx="4607">
                  <c:v>39.087483333333331</c:v>
                </c:pt>
                <c:pt idx="4608">
                  <c:v>39.095966666666662</c:v>
                </c:pt>
                <c:pt idx="4609">
                  <c:v>39.10445</c:v>
                </c:pt>
                <c:pt idx="4610">
                  <c:v>39.112933333333331</c:v>
                </c:pt>
                <c:pt idx="4611">
                  <c:v>39.121416666666661</c:v>
                </c:pt>
                <c:pt idx="4612">
                  <c:v>39.129899999999999</c:v>
                </c:pt>
                <c:pt idx="4613">
                  <c:v>39.13838333333333</c:v>
                </c:pt>
                <c:pt idx="4614">
                  <c:v>39.146883333333335</c:v>
                </c:pt>
                <c:pt idx="4615">
                  <c:v>39.155366666666666</c:v>
                </c:pt>
                <c:pt idx="4616">
                  <c:v>39.163850000000004</c:v>
                </c:pt>
                <c:pt idx="4617">
                  <c:v>39.172333333333334</c:v>
                </c:pt>
                <c:pt idx="4618">
                  <c:v>39.180816666666672</c:v>
                </c:pt>
                <c:pt idx="4619">
                  <c:v>39.189300000000003</c:v>
                </c:pt>
                <c:pt idx="4620">
                  <c:v>39.197783333333334</c:v>
                </c:pt>
                <c:pt idx="4621">
                  <c:v>39.206266666666671</c:v>
                </c:pt>
                <c:pt idx="4622">
                  <c:v>39.214750000000002</c:v>
                </c:pt>
                <c:pt idx="4623">
                  <c:v>39.223233333333333</c:v>
                </c:pt>
                <c:pt idx="4624">
                  <c:v>39.231716666666664</c:v>
                </c:pt>
                <c:pt idx="4625">
                  <c:v>39.240199999999994</c:v>
                </c:pt>
                <c:pt idx="4626">
                  <c:v>39.248683333333332</c:v>
                </c:pt>
                <c:pt idx="4627">
                  <c:v>39.257166666666663</c:v>
                </c:pt>
                <c:pt idx="4628">
                  <c:v>39.265650000000001</c:v>
                </c:pt>
                <c:pt idx="4629">
                  <c:v>39.274133333333332</c:v>
                </c:pt>
                <c:pt idx="4630">
                  <c:v>39.282616666666662</c:v>
                </c:pt>
                <c:pt idx="4631">
                  <c:v>39.2911</c:v>
                </c:pt>
                <c:pt idx="4632">
                  <c:v>39.299583333333331</c:v>
                </c:pt>
                <c:pt idx="4633">
                  <c:v>39.308066666666669</c:v>
                </c:pt>
                <c:pt idx="4634">
                  <c:v>39.316549999999999</c:v>
                </c:pt>
                <c:pt idx="4635">
                  <c:v>39.32503333333333</c:v>
                </c:pt>
                <c:pt idx="4636">
                  <c:v>39.333516666666668</c:v>
                </c:pt>
                <c:pt idx="4637">
                  <c:v>39.341999999999999</c:v>
                </c:pt>
                <c:pt idx="4638">
                  <c:v>39.350483333333337</c:v>
                </c:pt>
                <c:pt idx="4639">
                  <c:v>39.358966666666667</c:v>
                </c:pt>
                <c:pt idx="4640">
                  <c:v>39.367449999999998</c:v>
                </c:pt>
                <c:pt idx="4641">
                  <c:v>39.375933333333336</c:v>
                </c:pt>
                <c:pt idx="4642">
                  <c:v>39.384416666666667</c:v>
                </c:pt>
                <c:pt idx="4643">
                  <c:v>39.392900000000004</c:v>
                </c:pt>
                <c:pt idx="4644">
                  <c:v>39.401383333333335</c:v>
                </c:pt>
                <c:pt idx="4645">
                  <c:v>39.409883333333333</c:v>
                </c:pt>
                <c:pt idx="4646">
                  <c:v>39.418366666666664</c:v>
                </c:pt>
                <c:pt idx="4647">
                  <c:v>39.426849999999995</c:v>
                </c:pt>
                <c:pt idx="4648">
                  <c:v>39.435333333333332</c:v>
                </c:pt>
                <c:pt idx="4649">
                  <c:v>39.443816666666663</c:v>
                </c:pt>
                <c:pt idx="4650">
                  <c:v>39.452300000000001</c:v>
                </c:pt>
                <c:pt idx="4651">
                  <c:v>39.460783333333332</c:v>
                </c:pt>
                <c:pt idx="4652">
                  <c:v>39.469266666666663</c:v>
                </c:pt>
                <c:pt idx="4653">
                  <c:v>39.47775</c:v>
                </c:pt>
                <c:pt idx="4654">
                  <c:v>39.486233333333331</c:v>
                </c:pt>
                <c:pt idx="4655">
                  <c:v>39.494716666666669</c:v>
                </c:pt>
                <c:pt idx="4656">
                  <c:v>39.5032</c:v>
                </c:pt>
                <c:pt idx="4657">
                  <c:v>39.51168333333333</c:v>
                </c:pt>
                <c:pt idx="4658">
                  <c:v>39.520166666666668</c:v>
                </c:pt>
                <c:pt idx="4659">
                  <c:v>39.528649999999999</c:v>
                </c:pt>
                <c:pt idx="4660">
                  <c:v>39.537133333333337</c:v>
                </c:pt>
                <c:pt idx="4661">
                  <c:v>39.545616666666668</c:v>
                </c:pt>
                <c:pt idx="4662">
                  <c:v>39.554099999999998</c:v>
                </c:pt>
                <c:pt idx="4663">
                  <c:v>39.562583333333336</c:v>
                </c:pt>
                <c:pt idx="4664">
                  <c:v>39.571066666666667</c:v>
                </c:pt>
                <c:pt idx="4665">
                  <c:v>39.579550000000005</c:v>
                </c:pt>
                <c:pt idx="4666">
                  <c:v>39.588033333333335</c:v>
                </c:pt>
                <c:pt idx="4667">
                  <c:v>39.596516666666666</c:v>
                </c:pt>
                <c:pt idx="4668">
                  <c:v>39.605000000000004</c:v>
                </c:pt>
                <c:pt idx="4669">
                  <c:v>39.613483333333335</c:v>
                </c:pt>
                <c:pt idx="4670">
                  <c:v>39.621966666666673</c:v>
                </c:pt>
                <c:pt idx="4671">
                  <c:v>39.630450000000003</c:v>
                </c:pt>
                <c:pt idx="4672">
                  <c:v>39.638933333333327</c:v>
                </c:pt>
                <c:pt idx="4673">
                  <c:v>39.647416666666665</c:v>
                </c:pt>
                <c:pt idx="4674">
                  <c:v>39.655899999999995</c:v>
                </c:pt>
                <c:pt idx="4675">
                  <c:v>39.664400000000001</c:v>
                </c:pt>
                <c:pt idx="4676">
                  <c:v>39.672883333333331</c:v>
                </c:pt>
                <c:pt idx="4677">
                  <c:v>39.681366666666669</c:v>
                </c:pt>
                <c:pt idx="4678">
                  <c:v>39.68985</c:v>
                </c:pt>
                <c:pt idx="4679">
                  <c:v>39.698333333333338</c:v>
                </c:pt>
                <c:pt idx="4680">
                  <c:v>39.706816666666668</c:v>
                </c:pt>
                <c:pt idx="4681">
                  <c:v>39.715299999999999</c:v>
                </c:pt>
                <c:pt idx="4682">
                  <c:v>39.723783333333337</c:v>
                </c:pt>
                <c:pt idx="4683">
                  <c:v>39.732266666666668</c:v>
                </c:pt>
                <c:pt idx="4684">
                  <c:v>39.740750000000006</c:v>
                </c:pt>
                <c:pt idx="4685">
                  <c:v>39.749233333333336</c:v>
                </c:pt>
                <c:pt idx="4686">
                  <c:v>39.757716666666667</c:v>
                </c:pt>
                <c:pt idx="4687">
                  <c:v>39.766200000000005</c:v>
                </c:pt>
                <c:pt idx="4688">
                  <c:v>39.774683333333336</c:v>
                </c:pt>
                <c:pt idx="4689">
                  <c:v>39.783166666666666</c:v>
                </c:pt>
                <c:pt idx="4690">
                  <c:v>39.791649999999997</c:v>
                </c:pt>
                <c:pt idx="4691">
                  <c:v>39.800133333333328</c:v>
                </c:pt>
                <c:pt idx="4692">
                  <c:v>39.808616666666666</c:v>
                </c:pt>
                <c:pt idx="4693">
                  <c:v>39.817099999999996</c:v>
                </c:pt>
                <c:pt idx="4694">
                  <c:v>39.825583333333334</c:v>
                </c:pt>
                <c:pt idx="4695">
                  <c:v>39.834066666666665</c:v>
                </c:pt>
                <c:pt idx="4696">
                  <c:v>39.842549999999996</c:v>
                </c:pt>
                <c:pt idx="4697">
                  <c:v>39.851033333333334</c:v>
                </c:pt>
                <c:pt idx="4698">
                  <c:v>39.859516666666664</c:v>
                </c:pt>
                <c:pt idx="4699">
                  <c:v>39.868000000000002</c:v>
                </c:pt>
                <c:pt idx="4700">
                  <c:v>39.876483333333333</c:v>
                </c:pt>
                <c:pt idx="4701">
                  <c:v>39.884966666666664</c:v>
                </c:pt>
                <c:pt idx="4702">
                  <c:v>39.893450000000001</c:v>
                </c:pt>
                <c:pt idx="4703">
                  <c:v>39.901933333333332</c:v>
                </c:pt>
                <c:pt idx="4704">
                  <c:v>39.91041666666667</c:v>
                </c:pt>
                <c:pt idx="4705">
                  <c:v>39.918916666666668</c:v>
                </c:pt>
                <c:pt idx="4706">
                  <c:v>39.927399999999999</c:v>
                </c:pt>
                <c:pt idx="4707">
                  <c:v>39.935883333333329</c:v>
                </c:pt>
                <c:pt idx="4708">
                  <c:v>39.94436666666666</c:v>
                </c:pt>
                <c:pt idx="4709">
                  <c:v>39.952849999999998</c:v>
                </c:pt>
                <c:pt idx="4710">
                  <c:v>39.961333333333329</c:v>
                </c:pt>
                <c:pt idx="4711">
                  <c:v>39.969816666666667</c:v>
                </c:pt>
                <c:pt idx="4712">
                  <c:v>39.978299999999997</c:v>
                </c:pt>
                <c:pt idx="4713">
                  <c:v>39.986783333333328</c:v>
                </c:pt>
                <c:pt idx="4714">
                  <c:v>39.995266666666666</c:v>
                </c:pt>
                <c:pt idx="4715">
                  <c:v>40.003749999999997</c:v>
                </c:pt>
                <c:pt idx="4716">
                  <c:v>40.012233333333334</c:v>
                </c:pt>
                <c:pt idx="4717">
                  <c:v>40.020716666666665</c:v>
                </c:pt>
                <c:pt idx="4718">
                  <c:v>40.029199999999996</c:v>
                </c:pt>
                <c:pt idx="4719">
                  <c:v>40.037683333333334</c:v>
                </c:pt>
                <c:pt idx="4720">
                  <c:v>40.046166666666664</c:v>
                </c:pt>
                <c:pt idx="4721">
                  <c:v>40.054650000000002</c:v>
                </c:pt>
                <c:pt idx="4722">
                  <c:v>40.063133333333333</c:v>
                </c:pt>
                <c:pt idx="4723">
                  <c:v>40.071616666666664</c:v>
                </c:pt>
                <c:pt idx="4724">
                  <c:v>40.080100000000002</c:v>
                </c:pt>
                <c:pt idx="4725">
                  <c:v>40.088583333333332</c:v>
                </c:pt>
                <c:pt idx="4726">
                  <c:v>40.09706666666667</c:v>
                </c:pt>
                <c:pt idx="4727">
                  <c:v>40.105550000000001</c:v>
                </c:pt>
                <c:pt idx="4728">
                  <c:v>40.114033333333332</c:v>
                </c:pt>
                <c:pt idx="4729">
                  <c:v>40.122516666666669</c:v>
                </c:pt>
                <c:pt idx="4730">
                  <c:v>40.131</c:v>
                </c:pt>
                <c:pt idx="4731">
                  <c:v>40.139483333333338</c:v>
                </c:pt>
                <c:pt idx="4732">
                  <c:v>40.147966666666669</c:v>
                </c:pt>
                <c:pt idx="4733">
                  <c:v>40.15645</c:v>
                </c:pt>
                <c:pt idx="4734">
                  <c:v>40.164933333333337</c:v>
                </c:pt>
                <c:pt idx="4735">
                  <c:v>40.173433333333335</c:v>
                </c:pt>
                <c:pt idx="4736">
                  <c:v>40.181916666666666</c:v>
                </c:pt>
                <c:pt idx="4737">
                  <c:v>40.190399999999997</c:v>
                </c:pt>
                <c:pt idx="4738">
                  <c:v>40.198883333333335</c:v>
                </c:pt>
                <c:pt idx="4739">
                  <c:v>40.207366666666665</c:v>
                </c:pt>
                <c:pt idx="4740">
                  <c:v>40.215850000000003</c:v>
                </c:pt>
                <c:pt idx="4741">
                  <c:v>40.224333333333334</c:v>
                </c:pt>
                <c:pt idx="4742">
                  <c:v>40.232816666666665</c:v>
                </c:pt>
                <c:pt idx="4743">
                  <c:v>40.241300000000003</c:v>
                </c:pt>
                <c:pt idx="4744">
                  <c:v>40.249783333333333</c:v>
                </c:pt>
                <c:pt idx="4745">
                  <c:v>40.258266666666671</c:v>
                </c:pt>
                <c:pt idx="4746">
                  <c:v>40.266750000000002</c:v>
                </c:pt>
                <c:pt idx="4747">
                  <c:v>40.275233333333333</c:v>
                </c:pt>
                <c:pt idx="4748">
                  <c:v>40.28371666666667</c:v>
                </c:pt>
                <c:pt idx="4749">
                  <c:v>40.292200000000001</c:v>
                </c:pt>
                <c:pt idx="4750">
                  <c:v>40.300683333333339</c:v>
                </c:pt>
                <c:pt idx="4751">
                  <c:v>40.30916666666667</c:v>
                </c:pt>
                <c:pt idx="4752">
                  <c:v>40.31765</c:v>
                </c:pt>
                <c:pt idx="4753">
                  <c:v>40.326133333333338</c:v>
                </c:pt>
                <c:pt idx="4754">
                  <c:v>40.334616666666669</c:v>
                </c:pt>
                <c:pt idx="4755">
                  <c:v>40.3431</c:v>
                </c:pt>
                <c:pt idx="4756">
                  <c:v>40.35158333333333</c:v>
                </c:pt>
                <c:pt idx="4757">
                  <c:v>40.360066666666661</c:v>
                </c:pt>
                <c:pt idx="4758">
                  <c:v>40.368549999999999</c:v>
                </c:pt>
                <c:pt idx="4759">
                  <c:v>40.37703333333333</c:v>
                </c:pt>
                <c:pt idx="4760">
                  <c:v>40.385516666666668</c:v>
                </c:pt>
                <c:pt idx="4761">
                  <c:v>40.393999999999998</c:v>
                </c:pt>
                <c:pt idx="4762">
                  <c:v>40.402483333333329</c:v>
                </c:pt>
                <c:pt idx="4763">
                  <c:v>40.410966666666667</c:v>
                </c:pt>
                <c:pt idx="4764">
                  <c:v>40.419449999999998</c:v>
                </c:pt>
                <c:pt idx="4765">
                  <c:v>40.427950000000003</c:v>
                </c:pt>
                <c:pt idx="4766">
                  <c:v>40.436433333333333</c:v>
                </c:pt>
                <c:pt idx="4767">
                  <c:v>40.444916666666671</c:v>
                </c:pt>
                <c:pt idx="4768">
                  <c:v>40.453400000000002</c:v>
                </c:pt>
                <c:pt idx="4769">
                  <c:v>40.46188333333334</c:v>
                </c:pt>
                <c:pt idx="4770">
                  <c:v>40.470366666666671</c:v>
                </c:pt>
                <c:pt idx="4771">
                  <c:v>40.478850000000001</c:v>
                </c:pt>
                <c:pt idx="4772">
                  <c:v>40.487333333333332</c:v>
                </c:pt>
                <c:pt idx="4773">
                  <c:v>40.495816666666663</c:v>
                </c:pt>
                <c:pt idx="4774">
                  <c:v>40.504299999999994</c:v>
                </c:pt>
                <c:pt idx="4775">
                  <c:v>40.512783333333331</c:v>
                </c:pt>
                <c:pt idx="4776">
                  <c:v>40.521266666666662</c:v>
                </c:pt>
                <c:pt idx="4777">
                  <c:v>40.52975</c:v>
                </c:pt>
                <c:pt idx="4778">
                  <c:v>40.538233333333331</c:v>
                </c:pt>
                <c:pt idx="4779">
                  <c:v>40.546716666666661</c:v>
                </c:pt>
                <c:pt idx="4780">
                  <c:v>40.555199999999999</c:v>
                </c:pt>
                <c:pt idx="4781">
                  <c:v>40.56368333333333</c:v>
                </c:pt>
                <c:pt idx="4782">
                  <c:v>40.572166666666668</c:v>
                </c:pt>
                <c:pt idx="4783">
                  <c:v>40.580649999999999</c:v>
                </c:pt>
                <c:pt idx="4784">
                  <c:v>40.589133333333329</c:v>
                </c:pt>
                <c:pt idx="4785">
                  <c:v>40.597616666666667</c:v>
                </c:pt>
                <c:pt idx="4786">
                  <c:v>40.606099999999998</c:v>
                </c:pt>
                <c:pt idx="4787">
                  <c:v>40.614583333333336</c:v>
                </c:pt>
                <c:pt idx="4788">
                  <c:v>40.623066666666666</c:v>
                </c:pt>
                <c:pt idx="4789">
                  <c:v>40.631549999999997</c:v>
                </c:pt>
                <c:pt idx="4790">
                  <c:v>40.640033333333335</c:v>
                </c:pt>
                <c:pt idx="4791">
                  <c:v>40.648516666666666</c:v>
                </c:pt>
                <c:pt idx="4792">
                  <c:v>40.657000000000004</c:v>
                </c:pt>
                <c:pt idx="4793">
                  <c:v>40.665483333333334</c:v>
                </c:pt>
                <c:pt idx="4794">
                  <c:v>40.673966666666665</c:v>
                </c:pt>
                <c:pt idx="4795">
                  <c:v>40.682466666666663</c:v>
                </c:pt>
                <c:pt idx="4796">
                  <c:v>40.690950000000001</c:v>
                </c:pt>
                <c:pt idx="4797">
                  <c:v>40.699433333333332</c:v>
                </c:pt>
                <c:pt idx="4798">
                  <c:v>40.707916666666662</c:v>
                </c:pt>
                <c:pt idx="4799">
                  <c:v>40.7164</c:v>
                </c:pt>
                <c:pt idx="4800">
                  <c:v>40.724883333333331</c:v>
                </c:pt>
                <c:pt idx="4801">
                  <c:v>40.733366666666669</c:v>
                </c:pt>
                <c:pt idx="4802">
                  <c:v>40.741849999999999</c:v>
                </c:pt>
                <c:pt idx="4803">
                  <c:v>40.75033333333333</c:v>
                </c:pt>
                <c:pt idx="4804">
                  <c:v>40.758816666666668</c:v>
                </c:pt>
                <c:pt idx="4805">
                  <c:v>40.767299999999999</c:v>
                </c:pt>
                <c:pt idx="4806">
                  <c:v>40.775783333333337</c:v>
                </c:pt>
                <c:pt idx="4807">
                  <c:v>40.784266666666667</c:v>
                </c:pt>
                <c:pt idx="4808">
                  <c:v>40.792749999999998</c:v>
                </c:pt>
                <c:pt idx="4809">
                  <c:v>40.801233333333336</c:v>
                </c:pt>
                <c:pt idx="4810">
                  <c:v>40.809716666666667</c:v>
                </c:pt>
                <c:pt idx="4811">
                  <c:v>40.818200000000004</c:v>
                </c:pt>
                <c:pt idx="4812">
                  <c:v>40.826683333333335</c:v>
                </c:pt>
                <c:pt idx="4813">
                  <c:v>40.835166666666666</c:v>
                </c:pt>
                <c:pt idx="4814">
                  <c:v>40.843650000000004</c:v>
                </c:pt>
                <c:pt idx="4815">
                  <c:v>40.852133333333335</c:v>
                </c:pt>
                <c:pt idx="4816">
                  <c:v>40.860616666666672</c:v>
                </c:pt>
                <c:pt idx="4817">
                  <c:v>40.869100000000003</c:v>
                </c:pt>
                <c:pt idx="4818">
                  <c:v>40.877583333333334</c:v>
                </c:pt>
                <c:pt idx="4819">
                  <c:v>40.886066666666672</c:v>
                </c:pt>
                <c:pt idx="4820">
                  <c:v>40.894549999999995</c:v>
                </c:pt>
                <c:pt idx="4821">
                  <c:v>40.903033333333333</c:v>
                </c:pt>
                <c:pt idx="4822">
                  <c:v>40.911516666666664</c:v>
                </c:pt>
                <c:pt idx="4823">
                  <c:v>40.919999999999995</c:v>
                </c:pt>
                <c:pt idx="4824">
                  <c:v>40.928483333333332</c:v>
                </c:pt>
                <c:pt idx="4825">
                  <c:v>40.936983333333337</c:v>
                </c:pt>
                <c:pt idx="4826">
                  <c:v>40.945466666666668</c:v>
                </c:pt>
                <c:pt idx="4827">
                  <c:v>40.953949999999999</c:v>
                </c:pt>
                <c:pt idx="4828">
                  <c:v>40.962433333333337</c:v>
                </c:pt>
                <c:pt idx="4829">
                  <c:v>40.970916666666668</c:v>
                </c:pt>
                <c:pt idx="4830">
                  <c:v>40.979400000000005</c:v>
                </c:pt>
                <c:pt idx="4831">
                  <c:v>40.987883333333336</c:v>
                </c:pt>
                <c:pt idx="4832">
                  <c:v>40.996366666666667</c:v>
                </c:pt>
                <c:pt idx="4833">
                  <c:v>41.004850000000005</c:v>
                </c:pt>
                <c:pt idx="4834">
                  <c:v>41.013333333333335</c:v>
                </c:pt>
                <c:pt idx="4835">
                  <c:v>41.021816666666673</c:v>
                </c:pt>
                <c:pt idx="4836">
                  <c:v>41.030300000000004</c:v>
                </c:pt>
                <c:pt idx="4837">
                  <c:v>41.038783333333335</c:v>
                </c:pt>
                <c:pt idx="4838">
                  <c:v>41.047266666666665</c:v>
                </c:pt>
                <c:pt idx="4839">
                  <c:v>41.055749999999996</c:v>
                </c:pt>
                <c:pt idx="4840">
                  <c:v>41.064233333333327</c:v>
                </c:pt>
                <c:pt idx="4841">
                  <c:v>41.072716666666665</c:v>
                </c:pt>
                <c:pt idx="4842">
                  <c:v>41.081199999999995</c:v>
                </c:pt>
                <c:pt idx="4843">
                  <c:v>41.089683333333333</c:v>
                </c:pt>
                <c:pt idx="4844">
                  <c:v>41.098166666666664</c:v>
                </c:pt>
                <c:pt idx="4845">
                  <c:v>41.106649999999995</c:v>
                </c:pt>
                <c:pt idx="4846">
                  <c:v>41.115133333333333</c:v>
                </c:pt>
                <c:pt idx="4847">
                  <c:v>41.123616666666663</c:v>
                </c:pt>
                <c:pt idx="4848">
                  <c:v>41.132100000000001</c:v>
                </c:pt>
                <c:pt idx="4849">
                  <c:v>41.140583333333332</c:v>
                </c:pt>
                <c:pt idx="4850">
                  <c:v>41.149066666666663</c:v>
                </c:pt>
                <c:pt idx="4851">
                  <c:v>41.157550000000001</c:v>
                </c:pt>
                <c:pt idx="4852">
                  <c:v>41.166033333333331</c:v>
                </c:pt>
                <c:pt idx="4853">
                  <c:v>41.174516666666669</c:v>
                </c:pt>
                <c:pt idx="4854">
                  <c:v>41.183</c:v>
                </c:pt>
                <c:pt idx="4855">
                  <c:v>41.191499999999998</c:v>
                </c:pt>
                <c:pt idx="4856">
                  <c:v>41.199983333333329</c:v>
                </c:pt>
                <c:pt idx="4857">
                  <c:v>41.208466666666666</c:v>
                </c:pt>
                <c:pt idx="4858">
                  <c:v>41.216949999999997</c:v>
                </c:pt>
                <c:pt idx="4859">
                  <c:v>41.225433333333328</c:v>
                </c:pt>
                <c:pt idx="4860">
                  <c:v>41.233916666666666</c:v>
                </c:pt>
                <c:pt idx="4861">
                  <c:v>41.242399999999996</c:v>
                </c:pt>
                <c:pt idx="4862">
                  <c:v>41.250883333333334</c:v>
                </c:pt>
                <c:pt idx="4863">
                  <c:v>41.259366666666665</c:v>
                </c:pt>
                <c:pt idx="4864">
                  <c:v>41.267849999999996</c:v>
                </c:pt>
                <c:pt idx="4865">
                  <c:v>41.276333333333334</c:v>
                </c:pt>
                <c:pt idx="4866">
                  <c:v>41.284816666666664</c:v>
                </c:pt>
                <c:pt idx="4867">
                  <c:v>41.293300000000002</c:v>
                </c:pt>
                <c:pt idx="4868">
                  <c:v>41.301783333333333</c:v>
                </c:pt>
                <c:pt idx="4869">
                  <c:v>41.310266666666664</c:v>
                </c:pt>
                <c:pt idx="4870">
                  <c:v>41.318750000000001</c:v>
                </c:pt>
                <c:pt idx="4871">
                  <c:v>41.327233333333332</c:v>
                </c:pt>
                <c:pt idx="4872">
                  <c:v>41.33571666666667</c:v>
                </c:pt>
                <c:pt idx="4873">
                  <c:v>41.344200000000001</c:v>
                </c:pt>
                <c:pt idx="4874">
                  <c:v>41.352683333333331</c:v>
                </c:pt>
                <c:pt idx="4875">
                  <c:v>41.361166666666669</c:v>
                </c:pt>
                <c:pt idx="4876">
                  <c:v>41.36965</c:v>
                </c:pt>
                <c:pt idx="4877">
                  <c:v>41.378133333333338</c:v>
                </c:pt>
                <c:pt idx="4878">
                  <c:v>41.386616666666669</c:v>
                </c:pt>
                <c:pt idx="4879">
                  <c:v>41.395099999999999</c:v>
                </c:pt>
                <c:pt idx="4880">
                  <c:v>41.403583333333337</c:v>
                </c:pt>
                <c:pt idx="4881">
                  <c:v>41.412066666666668</c:v>
                </c:pt>
                <c:pt idx="4882">
                  <c:v>41.420550000000006</c:v>
                </c:pt>
                <c:pt idx="4883">
                  <c:v>41.429033333333336</c:v>
                </c:pt>
                <c:pt idx="4884">
                  <c:v>41.437516666666667</c:v>
                </c:pt>
                <c:pt idx="4885">
                  <c:v>41.446000000000005</c:v>
                </c:pt>
                <c:pt idx="4886">
                  <c:v>41.454500000000003</c:v>
                </c:pt>
                <c:pt idx="4887">
                  <c:v>41.462983333333334</c:v>
                </c:pt>
                <c:pt idx="4888">
                  <c:v>41.471466666666664</c:v>
                </c:pt>
                <c:pt idx="4889">
                  <c:v>41.479950000000002</c:v>
                </c:pt>
                <c:pt idx="4890">
                  <c:v>41.488433333333333</c:v>
                </c:pt>
                <c:pt idx="4891">
                  <c:v>41.496916666666671</c:v>
                </c:pt>
                <c:pt idx="4892">
                  <c:v>41.505400000000002</c:v>
                </c:pt>
                <c:pt idx="4893">
                  <c:v>41.513883333333332</c:v>
                </c:pt>
                <c:pt idx="4894">
                  <c:v>41.52236666666667</c:v>
                </c:pt>
                <c:pt idx="4895">
                  <c:v>41.530850000000001</c:v>
                </c:pt>
                <c:pt idx="4896">
                  <c:v>41.539333333333339</c:v>
                </c:pt>
                <c:pt idx="4897">
                  <c:v>41.54781666666667</c:v>
                </c:pt>
                <c:pt idx="4898">
                  <c:v>41.5563</c:v>
                </c:pt>
                <c:pt idx="4899">
                  <c:v>41.564783333333338</c:v>
                </c:pt>
                <c:pt idx="4900">
                  <c:v>41.573266666666669</c:v>
                </c:pt>
                <c:pt idx="4901">
                  <c:v>41.581750000000007</c:v>
                </c:pt>
                <c:pt idx="4902">
                  <c:v>41.590233333333337</c:v>
                </c:pt>
                <c:pt idx="4903">
                  <c:v>41.598716666666661</c:v>
                </c:pt>
                <c:pt idx="4904">
                  <c:v>41.607199999999999</c:v>
                </c:pt>
                <c:pt idx="4905">
                  <c:v>41.61568333333333</c:v>
                </c:pt>
                <c:pt idx="4906">
                  <c:v>41.62416666666666</c:v>
                </c:pt>
                <c:pt idx="4907">
                  <c:v>41.632649999999998</c:v>
                </c:pt>
                <c:pt idx="4908">
                  <c:v>41.641133333333329</c:v>
                </c:pt>
                <c:pt idx="4909">
                  <c:v>41.649616666666667</c:v>
                </c:pt>
                <c:pt idx="4910">
                  <c:v>41.658099999999997</c:v>
                </c:pt>
                <c:pt idx="4911">
                  <c:v>41.666583333333328</c:v>
                </c:pt>
                <c:pt idx="4912">
                  <c:v>41.675066666666666</c:v>
                </c:pt>
                <c:pt idx="4913">
                  <c:v>41.683549999999997</c:v>
                </c:pt>
                <c:pt idx="4914">
                  <c:v>41.692033333333335</c:v>
                </c:pt>
                <c:pt idx="4915">
                  <c:v>41.700516666666665</c:v>
                </c:pt>
                <c:pt idx="4916">
                  <c:v>41.70901666666667</c:v>
                </c:pt>
                <c:pt idx="4917">
                  <c:v>41.717500000000001</c:v>
                </c:pt>
                <c:pt idx="4918">
                  <c:v>41.725983333333339</c:v>
                </c:pt>
                <c:pt idx="4919">
                  <c:v>41.73446666666667</c:v>
                </c:pt>
                <c:pt idx="4920">
                  <c:v>41.74295</c:v>
                </c:pt>
                <c:pt idx="4921">
                  <c:v>41.751433333333331</c:v>
                </c:pt>
                <c:pt idx="4922">
                  <c:v>41.759916666666662</c:v>
                </c:pt>
                <c:pt idx="4923">
                  <c:v>41.7684</c:v>
                </c:pt>
                <c:pt idx="4924">
                  <c:v>41.77688333333333</c:v>
                </c:pt>
                <c:pt idx="4925">
                  <c:v>41.785366666666661</c:v>
                </c:pt>
                <c:pt idx="4926">
                  <c:v>41.793849999999999</c:v>
                </c:pt>
                <c:pt idx="4927">
                  <c:v>41.80233333333333</c:v>
                </c:pt>
                <c:pt idx="4928">
                  <c:v>41.810816666666668</c:v>
                </c:pt>
                <c:pt idx="4929">
                  <c:v>41.819299999999998</c:v>
                </c:pt>
                <c:pt idx="4930">
                  <c:v>41.827783333333329</c:v>
                </c:pt>
                <c:pt idx="4931">
                  <c:v>41.836266666666667</c:v>
                </c:pt>
                <c:pt idx="4932">
                  <c:v>41.844749999999998</c:v>
                </c:pt>
                <c:pt idx="4933">
                  <c:v>41.853233333333336</c:v>
                </c:pt>
                <c:pt idx="4934">
                  <c:v>41.861716666666666</c:v>
                </c:pt>
                <c:pt idx="4935">
                  <c:v>41.870199999999997</c:v>
                </c:pt>
                <c:pt idx="4936">
                  <c:v>41.878683333333335</c:v>
                </c:pt>
                <c:pt idx="4937">
                  <c:v>41.887166666666666</c:v>
                </c:pt>
                <c:pt idx="4938">
                  <c:v>41.895650000000003</c:v>
                </c:pt>
                <c:pt idx="4939">
                  <c:v>41.904133333333334</c:v>
                </c:pt>
                <c:pt idx="4940">
                  <c:v>41.912616666666665</c:v>
                </c:pt>
                <c:pt idx="4941">
                  <c:v>41.921100000000003</c:v>
                </c:pt>
                <c:pt idx="4942">
                  <c:v>41.929583333333333</c:v>
                </c:pt>
                <c:pt idx="4943">
                  <c:v>41.938066666666671</c:v>
                </c:pt>
                <c:pt idx="4944">
                  <c:v>41.946550000000002</c:v>
                </c:pt>
                <c:pt idx="4945">
                  <c:v>41.955033333333333</c:v>
                </c:pt>
                <c:pt idx="4946">
                  <c:v>41.963533333333331</c:v>
                </c:pt>
                <c:pt idx="4947">
                  <c:v>41.972016666666669</c:v>
                </c:pt>
                <c:pt idx="4948">
                  <c:v>41.980499999999999</c:v>
                </c:pt>
                <c:pt idx="4949">
                  <c:v>41.98898333333333</c:v>
                </c:pt>
                <c:pt idx="4950">
                  <c:v>41.997466666666668</c:v>
                </c:pt>
                <c:pt idx="4951">
                  <c:v>42.005949999999999</c:v>
                </c:pt>
                <c:pt idx="4952">
                  <c:v>42.014433333333336</c:v>
                </c:pt>
                <c:pt idx="4953">
                  <c:v>42.022916666666667</c:v>
                </c:pt>
                <c:pt idx="4954">
                  <c:v>42.031399999999998</c:v>
                </c:pt>
                <c:pt idx="4955">
                  <c:v>42.039883333333336</c:v>
                </c:pt>
                <c:pt idx="4956">
                  <c:v>42.048366666666666</c:v>
                </c:pt>
                <c:pt idx="4957">
                  <c:v>42.056850000000004</c:v>
                </c:pt>
                <c:pt idx="4958">
                  <c:v>42.065333333333335</c:v>
                </c:pt>
                <c:pt idx="4959">
                  <c:v>42.073816666666666</c:v>
                </c:pt>
                <c:pt idx="4960">
                  <c:v>42.082300000000004</c:v>
                </c:pt>
                <c:pt idx="4961">
                  <c:v>42.090783333333334</c:v>
                </c:pt>
                <c:pt idx="4962">
                  <c:v>42.099266666666672</c:v>
                </c:pt>
                <c:pt idx="4963">
                  <c:v>42.107750000000003</c:v>
                </c:pt>
                <c:pt idx="4964">
                  <c:v>42.116233333333334</c:v>
                </c:pt>
                <c:pt idx="4965">
                  <c:v>42.124716666666671</c:v>
                </c:pt>
                <c:pt idx="4966">
                  <c:v>42.133200000000002</c:v>
                </c:pt>
                <c:pt idx="4967">
                  <c:v>42.14168333333334</c:v>
                </c:pt>
                <c:pt idx="4968">
                  <c:v>42.150166666666671</c:v>
                </c:pt>
                <c:pt idx="4969">
                  <c:v>42.158649999999994</c:v>
                </c:pt>
                <c:pt idx="4970">
                  <c:v>42.167133333333332</c:v>
                </c:pt>
                <c:pt idx="4971">
                  <c:v>42.175616666666663</c:v>
                </c:pt>
                <c:pt idx="4972">
                  <c:v>42.184099999999994</c:v>
                </c:pt>
                <c:pt idx="4973">
                  <c:v>42.192583333333332</c:v>
                </c:pt>
                <c:pt idx="4974">
                  <c:v>42.201066666666662</c:v>
                </c:pt>
                <c:pt idx="4975">
                  <c:v>42.20955</c:v>
                </c:pt>
                <c:pt idx="4976">
                  <c:v>42.218049999999998</c:v>
                </c:pt>
                <c:pt idx="4977">
                  <c:v>42.226533333333336</c:v>
                </c:pt>
                <c:pt idx="4978">
                  <c:v>42.235016666666667</c:v>
                </c:pt>
                <c:pt idx="4979">
                  <c:v>42.243500000000004</c:v>
                </c:pt>
                <c:pt idx="4980">
                  <c:v>42.251983333333335</c:v>
                </c:pt>
                <c:pt idx="4981">
                  <c:v>42.260466666666666</c:v>
                </c:pt>
                <c:pt idx="4982">
                  <c:v>42.268950000000004</c:v>
                </c:pt>
                <c:pt idx="4983">
                  <c:v>42.277433333333335</c:v>
                </c:pt>
                <c:pt idx="4984">
                  <c:v>42.285916666666672</c:v>
                </c:pt>
                <c:pt idx="4985">
                  <c:v>42.294400000000003</c:v>
                </c:pt>
                <c:pt idx="4986">
                  <c:v>42.302883333333327</c:v>
                </c:pt>
                <c:pt idx="4987">
                  <c:v>42.311366666666665</c:v>
                </c:pt>
                <c:pt idx="4988">
                  <c:v>42.319849999999995</c:v>
                </c:pt>
                <c:pt idx="4989">
                  <c:v>42.328333333333333</c:v>
                </c:pt>
                <c:pt idx="4990">
                  <c:v>42.336816666666664</c:v>
                </c:pt>
                <c:pt idx="4991">
                  <c:v>42.345299999999995</c:v>
                </c:pt>
                <c:pt idx="4992">
                  <c:v>42.353783333333332</c:v>
                </c:pt>
                <c:pt idx="4993">
                  <c:v>42.362266666666663</c:v>
                </c:pt>
                <c:pt idx="4994">
                  <c:v>42.370750000000001</c:v>
                </c:pt>
                <c:pt idx="4995">
                  <c:v>42.379233333333332</c:v>
                </c:pt>
                <c:pt idx="4996">
                  <c:v>42.387716666666662</c:v>
                </c:pt>
                <c:pt idx="4997">
                  <c:v>42.3962</c:v>
                </c:pt>
                <c:pt idx="4998">
                  <c:v>42.404683333333331</c:v>
                </c:pt>
                <c:pt idx="4999">
                  <c:v>42.413166666666669</c:v>
                </c:pt>
                <c:pt idx="5000">
                  <c:v>42.42165</c:v>
                </c:pt>
                <c:pt idx="5001">
                  <c:v>42.43013333333333</c:v>
                </c:pt>
                <c:pt idx="5002">
                  <c:v>42.438616666666668</c:v>
                </c:pt>
                <c:pt idx="5003">
                  <c:v>42.447099999999999</c:v>
                </c:pt>
                <c:pt idx="5004">
                  <c:v>42.455583333333337</c:v>
                </c:pt>
                <c:pt idx="5005">
                  <c:v>42.464066666666668</c:v>
                </c:pt>
                <c:pt idx="5006">
                  <c:v>42.472566666666665</c:v>
                </c:pt>
                <c:pt idx="5007">
                  <c:v>42.481049999999996</c:v>
                </c:pt>
                <c:pt idx="5008">
                  <c:v>42.489533333333334</c:v>
                </c:pt>
                <c:pt idx="5009">
                  <c:v>42.498016666666665</c:v>
                </c:pt>
                <c:pt idx="5010">
                  <c:v>42.506499999999996</c:v>
                </c:pt>
                <c:pt idx="5011">
                  <c:v>42.514983333333333</c:v>
                </c:pt>
                <c:pt idx="5012">
                  <c:v>42.523466666666664</c:v>
                </c:pt>
                <c:pt idx="5013">
                  <c:v>42.531950000000002</c:v>
                </c:pt>
                <c:pt idx="5014">
                  <c:v>42.540433333333333</c:v>
                </c:pt>
                <c:pt idx="5015">
                  <c:v>42.548916666666663</c:v>
                </c:pt>
                <c:pt idx="5016">
                  <c:v>42.557400000000001</c:v>
                </c:pt>
                <c:pt idx="5017">
                  <c:v>42.565883333333332</c:v>
                </c:pt>
                <c:pt idx="5018">
                  <c:v>42.57436666666667</c:v>
                </c:pt>
                <c:pt idx="5019">
                  <c:v>42.582850000000001</c:v>
                </c:pt>
                <c:pt idx="5020">
                  <c:v>42.591333333333331</c:v>
                </c:pt>
                <c:pt idx="5021">
                  <c:v>42.599816666666669</c:v>
                </c:pt>
                <c:pt idx="5022">
                  <c:v>42.6083</c:v>
                </c:pt>
                <c:pt idx="5023">
                  <c:v>42.616783333333338</c:v>
                </c:pt>
                <c:pt idx="5024">
                  <c:v>42.625266666666668</c:v>
                </c:pt>
                <c:pt idx="5025">
                  <c:v>42.633749999999999</c:v>
                </c:pt>
                <c:pt idx="5026">
                  <c:v>42.642233333333337</c:v>
                </c:pt>
                <c:pt idx="5027">
                  <c:v>42.650716666666668</c:v>
                </c:pt>
                <c:pt idx="5028">
                  <c:v>42.659200000000006</c:v>
                </c:pt>
                <c:pt idx="5029">
                  <c:v>42.667683333333336</c:v>
                </c:pt>
                <c:pt idx="5030">
                  <c:v>42.676166666666667</c:v>
                </c:pt>
                <c:pt idx="5031">
                  <c:v>42.684650000000005</c:v>
                </c:pt>
                <c:pt idx="5032">
                  <c:v>42.693133333333336</c:v>
                </c:pt>
                <c:pt idx="5033">
                  <c:v>42.701616666666673</c:v>
                </c:pt>
                <c:pt idx="5034">
                  <c:v>42.710100000000004</c:v>
                </c:pt>
                <c:pt idx="5035">
                  <c:v>42.718583333333328</c:v>
                </c:pt>
                <c:pt idx="5036">
                  <c:v>42.727083333333333</c:v>
                </c:pt>
                <c:pt idx="5037">
                  <c:v>42.735566666666664</c:v>
                </c:pt>
                <c:pt idx="5038">
                  <c:v>42.744050000000001</c:v>
                </c:pt>
                <c:pt idx="5039">
                  <c:v>42.752533333333332</c:v>
                </c:pt>
                <c:pt idx="5040">
                  <c:v>42.76101666666667</c:v>
                </c:pt>
                <c:pt idx="5041">
                  <c:v>42.769500000000001</c:v>
                </c:pt>
                <c:pt idx="5042">
                  <c:v>42.777983333333331</c:v>
                </c:pt>
                <c:pt idx="5043">
                  <c:v>42.786466666666669</c:v>
                </c:pt>
                <c:pt idx="5044">
                  <c:v>42.79495</c:v>
                </c:pt>
                <c:pt idx="5045">
                  <c:v>42.803433333333338</c:v>
                </c:pt>
                <c:pt idx="5046">
                  <c:v>42.811916666666669</c:v>
                </c:pt>
                <c:pt idx="5047">
                  <c:v>42.820399999999999</c:v>
                </c:pt>
                <c:pt idx="5048">
                  <c:v>42.828883333333337</c:v>
                </c:pt>
                <c:pt idx="5049">
                  <c:v>42.837366666666668</c:v>
                </c:pt>
                <c:pt idx="5050">
                  <c:v>42.845850000000006</c:v>
                </c:pt>
                <c:pt idx="5051">
                  <c:v>42.854333333333336</c:v>
                </c:pt>
                <c:pt idx="5052">
                  <c:v>42.86281666666666</c:v>
                </c:pt>
                <c:pt idx="5053">
                  <c:v>42.871299999999998</c:v>
                </c:pt>
                <c:pt idx="5054">
                  <c:v>42.879783333333329</c:v>
                </c:pt>
                <c:pt idx="5055">
                  <c:v>42.888266666666667</c:v>
                </c:pt>
                <c:pt idx="5056">
                  <c:v>42.896749999999997</c:v>
                </c:pt>
                <c:pt idx="5057">
                  <c:v>42.905233333333328</c:v>
                </c:pt>
                <c:pt idx="5058">
                  <c:v>42.913716666666666</c:v>
                </c:pt>
                <c:pt idx="5059">
                  <c:v>42.922199999999997</c:v>
                </c:pt>
                <c:pt idx="5060">
                  <c:v>42.930683333333334</c:v>
                </c:pt>
                <c:pt idx="5061">
                  <c:v>42.939166666666665</c:v>
                </c:pt>
                <c:pt idx="5062">
                  <c:v>42.947649999999996</c:v>
                </c:pt>
                <c:pt idx="5063">
                  <c:v>42.956133333333334</c:v>
                </c:pt>
                <c:pt idx="5064">
                  <c:v>42.964616666666664</c:v>
                </c:pt>
                <c:pt idx="5065">
                  <c:v>42.973100000000002</c:v>
                </c:pt>
                <c:pt idx="5066">
                  <c:v>42.9816</c:v>
                </c:pt>
                <c:pt idx="5067">
                  <c:v>42.990083333333338</c:v>
                </c:pt>
                <c:pt idx="5068">
                  <c:v>42.998566666666669</c:v>
                </c:pt>
                <c:pt idx="5069">
                  <c:v>43.00705</c:v>
                </c:pt>
                <c:pt idx="5070">
                  <c:v>43.01553333333333</c:v>
                </c:pt>
                <c:pt idx="5071">
                  <c:v>43.024016666666661</c:v>
                </c:pt>
                <c:pt idx="5072">
                  <c:v>43.032499999999999</c:v>
                </c:pt>
                <c:pt idx="5073">
                  <c:v>43.04098333333333</c:v>
                </c:pt>
                <c:pt idx="5074">
                  <c:v>43.049466666666667</c:v>
                </c:pt>
                <c:pt idx="5075">
                  <c:v>43.057949999999998</c:v>
                </c:pt>
                <c:pt idx="5076">
                  <c:v>43.066433333333329</c:v>
                </c:pt>
                <c:pt idx="5077">
                  <c:v>43.074916666666667</c:v>
                </c:pt>
                <c:pt idx="5078">
                  <c:v>43.083399999999997</c:v>
                </c:pt>
                <c:pt idx="5079">
                  <c:v>43.091883333333335</c:v>
                </c:pt>
                <c:pt idx="5080">
                  <c:v>43.100366666666666</c:v>
                </c:pt>
                <c:pt idx="5081">
                  <c:v>43.108849999999997</c:v>
                </c:pt>
                <c:pt idx="5082">
                  <c:v>43.117333333333335</c:v>
                </c:pt>
                <c:pt idx="5083">
                  <c:v>43.125816666666665</c:v>
                </c:pt>
                <c:pt idx="5084">
                  <c:v>43.134300000000003</c:v>
                </c:pt>
                <c:pt idx="5085">
                  <c:v>43.142783333333334</c:v>
                </c:pt>
                <c:pt idx="5086">
                  <c:v>43.151266666666665</c:v>
                </c:pt>
                <c:pt idx="5087">
                  <c:v>43.159750000000003</c:v>
                </c:pt>
                <c:pt idx="5088">
                  <c:v>43.168233333333333</c:v>
                </c:pt>
                <c:pt idx="5089">
                  <c:v>43.176716666666671</c:v>
                </c:pt>
                <c:pt idx="5090">
                  <c:v>43.185200000000002</c:v>
                </c:pt>
                <c:pt idx="5091">
                  <c:v>43.193683333333333</c:v>
                </c:pt>
                <c:pt idx="5092">
                  <c:v>43.20216666666667</c:v>
                </c:pt>
                <c:pt idx="5093">
                  <c:v>43.210650000000001</c:v>
                </c:pt>
                <c:pt idx="5094">
                  <c:v>43.219133333333339</c:v>
                </c:pt>
                <c:pt idx="5095">
                  <c:v>43.22761666666667</c:v>
                </c:pt>
                <c:pt idx="5096">
                  <c:v>43.236116666666668</c:v>
                </c:pt>
                <c:pt idx="5097">
                  <c:v>43.244599999999998</c:v>
                </c:pt>
                <c:pt idx="5098">
                  <c:v>43.253083333333329</c:v>
                </c:pt>
                <c:pt idx="5099">
                  <c:v>43.261566666666667</c:v>
                </c:pt>
                <c:pt idx="5100">
                  <c:v>43.270049999999998</c:v>
                </c:pt>
                <c:pt idx="5101">
                  <c:v>43.278533333333336</c:v>
                </c:pt>
                <c:pt idx="5102">
                  <c:v>43.287016666666666</c:v>
                </c:pt>
                <c:pt idx="5103">
                  <c:v>43.295499999999997</c:v>
                </c:pt>
                <c:pt idx="5104">
                  <c:v>43.303983333333335</c:v>
                </c:pt>
                <c:pt idx="5105">
                  <c:v>43.312466666666666</c:v>
                </c:pt>
                <c:pt idx="5106">
                  <c:v>43.320950000000003</c:v>
                </c:pt>
                <c:pt idx="5107">
                  <c:v>43.329433333333334</c:v>
                </c:pt>
                <c:pt idx="5108">
                  <c:v>43.337916666666665</c:v>
                </c:pt>
                <c:pt idx="5109">
                  <c:v>43.346400000000003</c:v>
                </c:pt>
                <c:pt idx="5110">
                  <c:v>43.354883333333333</c:v>
                </c:pt>
                <c:pt idx="5111">
                  <c:v>43.363366666666671</c:v>
                </c:pt>
                <c:pt idx="5112">
                  <c:v>43.371850000000002</c:v>
                </c:pt>
                <c:pt idx="5113">
                  <c:v>43.380333333333333</c:v>
                </c:pt>
                <c:pt idx="5114">
                  <c:v>43.388816666666671</c:v>
                </c:pt>
                <c:pt idx="5115">
                  <c:v>43.397300000000001</c:v>
                </c:pt>
                <c:pt idx="5116">
                  <c:v>43.405783333333339</c:v>
                </c:pt>
                <c:pt idx="5117">
                  <c:v>43.41426666666667</c:v>
                </c:pt>
                <c:pt idx="5118">
                  <c:v>43.422749999999994</c:v>
                </c:pt>
                <c:pt idx="5119">
                  <c:v>43.431233333333331</c:v>
                </c:pt>
                <c:pt idx="5120">
                  <c:v>43.439716666666662</c:v>
                </c:pt>
                <c:pt idx="5121">
                  <c:v>43.4482</c:v>
                </c:pt>
                <c:pt idx="5122">
                  <c:v>43.456683333333331</c:v>
                </c:pt>
                <c:pt idx="5123">
                  <c:v>43.465166666666661</c:v>
                </c:pt>
                <c:pt idx="5124">
                  <c:v>43.473649999999999</c:v>
                </c:pt>
                <c:pt idx="5125">
                  <c:v>43.48213333333333</c:v>
                </c:pt>
                <c:pt idx="5126">
                  <c:v>43.490633333333335</c:v>
                </c:pt>
                <c:pt idx="5127">
                  <c:v>43.499116666666666</c:v>
                </c:pt>
                <c:pt idx="5128">
                  <c:v>43.507600000000004</c:v>
                </c:pt>
                <c:pt idx="5129">
                  <c:v>43.516083333333334</c:v>
                </c:pt>
                <c:pt idx="5130">
                  <c:v>43.524566666666672</c:v>
                </c:pt>
                <c:pt idx="5131">
                  <c:v>43.533050000000003</c:v>
                </c:pt>
                <c:pt idx="5132">
                  <c:v>43.541533333333334</c:v>
                </c:pt>
                <c:pt idx="5133">
                  <c:v>43.550016666666671</c:v>
                </c:pt>
                <c:pt idx="5134">
                  <c:v>43.558500000000002</c:v>
                </c:pt>
                <c:pt idx="5135">
                  <c:v>43.566983333333333</c:v>
                </c:pt>
                <c:pt idx="5136">
                  <c:v>43.575466666666664</c:v>
                </c:pt>
                <c:pt idx="5137">
                  <c:v>43.583949999999994</c:v>
                </c:pt>
                <c:pt idx="5138">
                  <c:v>43.592433333333332</c:v>
                </c:pt>
                <c:pt idx="5139">
                  <c:v>43.600916666666663</c:v>
                </c:pt>
                <c:pt idx="5140">
                  <c:v>43.609400000000001</c:v>
                </c:pt>
                <c:pt idx="5141">
                  <c:v>43.617883333333332</c:v>
                </c:pt>
                <c:pt idx="5142">
                  <c:v>43.626366666666662</c:v>
                </c:pt>
                <c:pt idx="5143">
                  <c:v>43.63485</c:v>
                </c:pt>
                <c:pt idx="5144">
                  <c:v>43.643333333333331</c:v>
                </c:pt>
                <c:pt idx="5145">
                  <c:v>43.651816666666669</c:v>
                </c:pt>
                <c:pt idx="5146">
                  <c:v>43.660299999999999</c:v>
                </c:pt>
                <c:pt idx="5147">
                  <c:v>43.66878333333333</c:v>
                </c:pt>
                <c:pt idx="5148">
                  <c:v>43.677266666666668</c:v>
                </c:pt>
                <c:pt idx="5149">
                  <c:v>43.685749999999999</c:v>
                </c:pt>
                <c:pt idx="5150">
                  <c:v>43.694233333333337</c:v>
                </c:pt>
                <c:pt idx="5151">
                  <c:v>43.702716666666667</c:v>
                </c:pt>
                <c:pt idx="5152">
                  <c:v>43.711199999999998</c:v>
                </c:pt>
                <c:pt idx="5153">
                  <c:v>43.719683333333336</c:v>
                </c:pt>
                <c:pt idx="5154">
                  <c:v>43.728166666666667</c:v>
                </c:pt>
                <c:pt idx="5155">
                  <c:v>43.736650000000004</c:v>
                </c:pt>
                <c:pt idx="5156">
                  <c:v>43.745133333333335</c:v>
                </c:pt>
                <c:pt idx="5157">
                  <c:v>43.753633333333333</c:v>
                </c:pt>
                <c:pt idx="5158">
                  <c:v>43.762116666666664</c:v>
                </c:pt>
                <c:pt idx="5159">
                  <c:v>43.770599999999995</c:v>
                </c:pt>
                <c:pt idx="5160">
                  <c:v>43.779083333333332</c:v>
                </c:pt>
                <c:pt idx="5161">
                  <c:v>43.787566666666663</c:v>
                </c:pt>
                <c:pt idx="5162">
                  <c:v>43.796050000000001</c:v>
                </c:pt>
                <c:pt idx="5163">
                  <c:v>43.804533333333332</c:v>
                </c:pt>
                <c:pt idx="5164">
                  <c:v>43.813016666666663</c:v>
                </c:pt>
                <c:pt idx="5165">
                  <c:v>43.8215</c:v>
                </c:pt>
                <c:pt idx="5166">
                  <c:v>43.829983333333331</c:v>
                </c:pt>
                <c:pt idx="5167">
                  <c:v>43.838466666666669</c:v>
                </c:pt>
                <c:pt idx="5168">
                  <c:v>43.84695</c:v>
                </c:pt>
                <c:pt idx="5169">
                  <c:v>43.85543333333333</c:v>
                </c:pt>
                <c:pt idx="5170">
                  <c:v>43.863916666666668</c:v>
                </c:pt>
                <c:pt idx="5171">
                  <c:v>43.872399999999999</c:v>
                </c:pt>
                <c:pt idx="5172">
                  <c:v>43.880883333333337</c:v>
                </c:pt>
                <c:pt idx="5173">
                  <c:v>43.889366666666668</c:v>
                </c:pt>
                <c:pt idx="5174">
                  <c:v>43.897849999999998</c:v>
                </c:pt>
                <c:pt idx="5175">
                  <c:v>43.906333333333336</c:v>
                </c:pt>
                <c:pt idx="5176">
                  <c:v>43.914816666666667</c:v>
                </c:pt>
                <c:pt idx="5177">
                  <c:v>43.923300000000005</c:v>
                </c:pt>
                <c:pt idx="5178">
                  <c:v>43.931783333333335</c:v>
                </c:pt>
                <c:pt idx="5179">
                  <c:v>43.940266666666666</c:v>
                </c:pt>
                <c:pt idx="5180">
                  <c:v>43.948750000000004</c:v>
                </c:pt>
                <c:pt idx="5181">
                  <c:v>43.957233333333335</c:v>
                </c:pt>
                <c:pt idx="5182">
                  <c:v>43.965716666666673</c:v>
                </c:pt>
                <c:pt idx="5183">
                  <c:v>43.974200000000003</c:v>
                </c:pt>
                <c:pt idx="5184">
                  <c:v>43.982683333333327</c:v>
                </c:pt>
                <c:pt idx="5185">
                  <c:v>43.991166666666665</c:v>
                </c:pt>
                <c:pt idx="5186">
                  <c:v>43.999649999999995</c:v>
                </c:pt>
                <c:pt idx="5187">
                  <c:v>44.008150000000001</c:v>
                </c:pt>
                <c:pt idx="5188">
                  <c:v>44.016633333333331</c:v>
                </c:pt>
                <c:pt idx="5189">
                  <c:v>44.025116666666669</c:v>
                </c:pt>
                <c:pt idx="5190">
                  <c:v>44.0336</c:v>
                </c:pt>
                <c:pt idx="5191">
                  <c:v>44.042083333333338</c:v>
                </c:pt>
                <c:pt idx="5192">
                  <c:v>44.050566666666668</c:v>
                </c:pt>
                <c:pt idx="5193">
                  <c:v>44.059049999999999</c:v>
                </c:pt>
                <c:pt idx="5194">
                  <c:v>44.067533333333337</c:v>
                </c:pt>
                <c:pt idx="5195">
                  <c:v>44.076016666666668</c:v>
                </c:pt>
                <c:pt idx="5196">
                  <c:v>44.084500000000006</c:v>
                </c:pt>
                <c:pt idx="5197">
                  <c:v>44.092983333333336</c:v>
                </c:pt>
                <c:pt idx="5198">
                  <c:v>44.101466666666667</c:v>
                </c:pt>
                <c:pt idx="5199">
                  <c:v>44.109950000000005</c:v>
                </c:pt>
                <c:pt idx="5200">
                  <c:v>44.118433333333336</c:v>
                </c:pt>
                <c:pt idx="5201">
                  <c:v>44.126916666666666</c:v>
                </c:pt>
                <c:pt idx="5202">
                  <c:v>44.135399999999997</c:v>
                </c:pt>
                <c:pt idx="5203">
                  <c:v>44.143883333333328</c:v>
                </c:pt>
                <c:pt idx="5204">
                  <c:v>44.152366666666666</c:v>
                </c:pt>
                <c:pt idx="5205">
                  <c:v>44.160849999999996</c:v>
                </c:pt>
                <c:pt idx="5206">
                  <c:v>44.169333333333334</c:v>
                </c:pt>
                <c:pt idx="5207">
                  <c:v>44.177816666666665</c:v>
                </c:pt>
                <c:pt idx="5208">
                  <c:v>44.186299999999996</c:v>
                </c:pt>
                <c:pt idx="5209">
                  <c:v>44.194783333333334</c:v>
                </c:pt>
                <c:pt idx="5210">
                  <c:v>44.203266666666664</c:v>
                </c:pt>
                <c:pt idx="5211">
                  <c:v>44.211750000000002</c:v>
                </c:pt>
                <c:pt idx="5212">
                  <c:v>44.220233333333333</c:v>
                </c:pt>
                <c:pt idx="5213">
                  <c:v>44.228716666666664</c:v>
                </c:pt>
                <c:pt idx="5214">
                  <c:v>44.237200000000001</c:v>
                </c:pt>
                <c:pt idx="5215">
                  <c:v>44.245683333333332</c:v>
                </c:pt>
                <c:pt idx="5216">
                  <c:v>44.25416666666667</c:v>
                </c:pt>
                <c:pt idx="5217">
                  <c:v>44.262666666666668</c:v>
                </c:pt>
                <c:pt idx="5218">
                  <c:v>44.271149999999999</c:v>
                </c:pt>
                <c:pt idx="5219">
                  <c:v>44.279633333333329</c:v>
                </c:pt>
                <c:pt idx="5220">
                  <c:v>44.28811666666666</c:v>
                </c:pt>
                <c:pt idx="5221">
                  <c:v>44.296599999999998</c:v>
                </c:pt>
                <c:pt idx="5222">
                  <c:v>44.305083333333329</c:v>
                </c:pt>
                <c:pt idx="5223">
                  <c:v>44.313566666666667</c:v>
                </c:pt>
                <c:pt idx="5224">
                  <c:v>44.322049999999997</c:v>
                </c:pt>
                <c:pt idx="5225">
                  <c:v>44.330533333333328</c:v>
                </c:pt>
                <c:pt idx="5226">
                  <c:v>44.339016666666666</c:v>
                </c:pt>
                <c:pt idx="5227">
                  <c:v>44.347499999999997</c:v>
                </c:pt>
                <c:pt idx="5228">
                  <c:v>44.355983333333334</c:v>
                </c:pt>
                <c:pt idx="5229">
                  <c:v>44.364466666666665</c:v>
                </c:pt>
                <c:pt idx="5230">
                  <c:v>44.372949999999996</c:v>
                </c:pt>
                <c:pt idx="5231">
                  <c:v>44.381433333333334</c:v>
                </c:pt>
                <c:pt idx="5232">
                  <c:v>44.389916666666664</c:v>
                </c:pt>
                <c:pt idx="5233">
                  <c:v>44.398400000000002</c:v>
                </c:pt>
                <c:pt idx="5234">
                  <c:v>44.406883333333333</c:v>
                </c:pt>
                <c:pt idx="5235">
                  <c:v>44.415366666666664</c:v>
                </c:pt>
                <c:pt idx="5236">
                  <c:v>44.423850000000002</c:v>
                </c:pt>
                <c:pt idx="5237">
                  <c:v>44.432333333333332</c:v>
                </c:pt>
                <c:pt idx="5238">
                  <c:v>44.44081666666667</c:v>
                </c:pt>
                <c:pt idx="5239">
                  <c:v>44.449300000000001</c:v>
                </c:pt>
                <c:pt idx="5240">
                  <c:v>44.457783333333332</c:v>
                </c:pt>
                <c:pt idx="5241">
                  <c:v>44.466266666666669</c:v>
                </c:pt>
                <c:pt idx="5242">
                  <c:v>44.47475</c:v>
                </c:pt>
                <c:pt idx="5243">
                  <c:v>44.483233333333338</c:v>
                </c:pt>
                <c:pt idx="5244">
                  <c:v>44.491716666666669</c:v>
                </c:pt>
                <c:pt idx="5245">
                  <c:v>44.5002</c:v>
                </c:pt>
                <c:pt idx="5246">
                  <c:v>44.508683333333337</c:v>
                </c:pt>
                <c:pt idx="5247">
                  <c:v>44.517183333333335</c:v>
                </c:pt>
                <c:pt idx="5248">
                  <c:v>44.525666666666666</c:v>
                </c:pt>
                <c:pt idx="5249">
                  <c:v>44.534149999999997</c:v>
                </c:pt>
                <c:pt idx="5250">
                  <c:v>44.542633333333335</c:v>
                </c:pt>
                <c:pt idx="5251">
                  <c:v>44.551116666666665</c:v>
                </c:pt>
                <c:pt idx="5252">
                  <c:v>44.559600000000003</c:v>
                </c:pt>
                <c:pt idx="5253">
                  <c:v>44.568083333333334</c:v>
                </c:pt>
                <c:pt idx="5254">
                  <c:v>44.576566666666665</c:v>
                </c:pt>
                <c:pt idx="5255">
                  <c:v>44.585050000000003</c:v>
                </c:pt>
                <c:pt idx="5256">
                  <c:v>44.593533333333333</c:v>
                </c:pt>
                <c:pt idx="5257">
                  <c:v>44.602016666666671</c:v>
                </c:pt>
                <c:pt idx="5258">
                  <c:v>44.610500000000002</c:v>
                </c:pt>
                <c:pt idx="5259">
                  <c:v>44.618983333333333</c:v>
                </c:pt>
                <c:pt idx="5260">
                  <c:v>44.62746666666667</c:v>
                </c:pt>
                <c:pt idx="5261">
                  <c:v>44.635950000000001</c:v>
                </c:pt>
                <c:pt idx="5262">
                  <c:v>44.644433333333339</c:v>
                </c:pt>
                <c:pt idx="5263">
                  <c:v>44.65291666666667</c:v>
                </c:pt>
                <c:pt idx="5264">
                  <c:v>44.6614</c:v>
                </c:pt>
                <c:pt idx="5265">
                  <c:v>44.669883333333338</c:v>
                </c:pt>
                <c:pt idx="5266">
                  <c:v>44.678366666666669</c:v>
                </c:pt>
                <c:pt idx="5267">
                  <c:v>44.68685</c:v>
                </c:pt>
                <c:pt idx="5268">
                  <c:v>44.69533333333333</c:v>
                </c:pt>
                <c:pt idx="5269">
                  <c:v>44.703816666666661</c:v>
                </c:pt>
                <c:pt idx="5270">
                  <c:v>44.712299999999999</c:v>
                </c:pt>
                <c:pt idx="5271">
                  <c:v>44.72078333333333</c:v>
                </c:pt>
                <c:pt idx="5272">
                  <c:v>44.729266666666668</c:v>
                </c:pt>
                <c:pt idx="5273">
                  <c:v>44.737749999999998</c:v>
                </c:pt>
                <c:pt idx="5274">
                  <c:v>44.746233333333329</c:v>
                </c:pt>
                <c:pt idx="5275">
                  <c:v>44.754716666666667</c:v>
                </c:pt>
                <c:pt idx="5276">
                  <c:v>44.763199999999998</c:v>
                </c:pt>
                <c:pt idx="5277">
                  <c:v>44.771700000000003</c:v>
                </c:pt>
                <c:pt idx="5278">
                  <c:v>44.780183333333333</c:v>
                </c:pt>
                <c:pt idx="5279">
                  <c:v>44.788666666666671</c:v>
                </c:pt>
                <c:pt idx="5280">
                  <c:v>44.797150000000002</c:v>
                </c:pt>
                <c:pt idx="5281">
                  <c:v>44.80563333333334</c:v>
                </c:pt>
                <c:pt idx="5282">
                  <c:v>44.814116666666671</c:v>
                </c:pt>
                <c:pt idx="5283">
                  <c:v>44.822600000000001</c:v>
                </c:pt>
                <c:pt idx="5284">
                  <c:v>44.831083333333332</c:v>
                </c:pt>
                <c:pt idx="5285">
                  <c:v>44.839566666666663</c:v>
                </c:pt>
                <c:pt idx="5286">
                  <c:v>44.848049999999994</c:v>
                </c:pt>
                <c:pt idx="5287">
                  <c:v>44.856533333333331</c:v>
                </c:pt>
                <c:pt idx="5288">
                  <c:v>44.865016666666662</c:v>
                </c:pt>
                <c:pt idx="5289">
                  <c:v>44.8735</c:v>
                </c:pt>
                <c:pt idx="5290">
                  <c:v>44.881983333333331</c:v>
                </c:pt>
                <c:pt idx="5291">
                  <c:v>44.890466666666661</c:v>
                </c:pt>
                <c:pt idx="5292">
                  <c:v>44.898949999999999</c:v>
                </c:pt>
                <c:pt idx="5293">
                  <c:v>44.90743333333333</c:v>
                </c:pt>
                <c:pt idx="5294">
                  <c:v>44.915916666666668</c:v>
                </c:pt>
                <c:pt idx="5295">
                  <c:v>44.924399999999999</c:v>
                </c:pt>
                <c:pt idx="5296">
                  <c:v>44.932883333333329</c:v>
                </c:pt>
                <c:pt idx="5297">
                  <c:v>44.941366666666667</c:v>
                </c:pt>
                <c:pt idx="5298">
                  <c:v>44.949849999999998</c:v>
                </c:pt>
                <c:pt idx="5299">
                  <c:v>44.958333333333336</c:v>
                </c:pt>
                <c:pt idx="5300">
                  <c:v>44.966816666666666</c:v>
                </c:pt>
                <c:pt idx="5301">
                  <c:v>44.975299999999997</c:v>
                </c:pt>
                <c:pt idx="5302">
                  <c:v>44.983783333333335</c:v>
                </c:pt>
                <c:pt idx="5303">
                  <c:v>44.992266666666666</c:v>
                </c:pt>
                <c:pt idx="5304">
                  <c:v>45.000750000000004</c:v>
                </c:pt>
                <c:pt idx="5305">
                  <c:v>45.009233333333334</c:v>
                </c:pt>
                <c:pt idx="5306">
                  <c:v>45.017716666666665</c:v>
                </c:pt>
                <c:pt idx="5307">
                  <c:v>45.026216666666663</c:v>
                </c:pt>
                <c:pt idx="5308">
                  <c:v>45.034700000000001</c:v>
                </c:pt>
                <c:pt idx="5309">
                  <c:v>45.043183333333332</c:v>
                </c:pt>
                <c:pt idx="5310">
                  <c:v>45.051666666666662</c:v>
                </c:pt>
                <c:pt idx="5311">
                  <c:v>45.06015</c:v>
                </c:pt>
                <c:pt idx="5312">
                  <c:v>45.068633333333331</c:v>
                </c:pt>
                <c:pt idx="5313">
                  <c:v>45.077116666666669</c:v>
                </c:pt>
                <c:pt idx="5314">
                  <c:v>45.085599999999999</c:v>
                </c:pt>
                <c:pt idx="5315">
                  <c:v>45.09408333333333</c:v>
                </c:pt>
                <c:pt idx="5316">
                  <c:v>45.102566666666668</c:v>
                </c:pt>
                <c:pt idx="5317">
                  <c:v>45.111049999999999</c:v>
                </c:pt>
                <c:pt idx="5318">
                  <c:v>45.119533333333337</c:v>
                </c:pt>
                <c:pt idx="5319">
                  <c:v>45.128016666666667</c:v>
                </c:pt>
                <c:pt idx="5320">
                  <c:v>45.136499999999998</c:v>
                </c:pt>
                <c:pt idx="5321">
                  <c:v>45.144983333333336</c:v>
                </c:pt>
                <c:pt idx="5322">
                  <c:v>45.153466666666667</c:v>
                </c:pt>
                <c:pt idx="5323">
                  <c:v>45.161950000000004</c:v>
                </c:pt>
                <c:pt idx="5324">
                  <c:v>45.170433333333335</c:v>
                </c:pt>
                <c:pt idx="5325">
                  <c:v>45.178916666666666</c:v>
                </c:pt>
                <c:pt idx="5326">
                  <c:v>45.187400000000004</c:v>
                </c:pt>
                <c:pt idx="5327">
                  <c:v>45.195883333333335</c:v>
                </c:pt>
                <c:pt idx="5328">
                  <c:v>45.204366666666672</c:v>
                </c:pt>
                <c:pt idx="5329">
                  <c:v>45.212850000000003</c:v>
                </c:pt>
                <c:pt idx="5330">
                  <c:v>45.221333333333334</c:v>
                </c:pt>
                <c:pt idx="5331">
                  <c:v>45.229816666666672</c:v>
                </c:pt>
                <c:pt idx="5332">
                  <c:v>45.238299999999995</c:v>
                </c:pt>
                <c:pt idx="5333">
                  <c:v>45.246783333333333</c:v>
                </c:pt>
                <c:pt idx="5334">
                  <c:v>45.255266666666664</c:v>
                </c:pt>
                <c:pt idx="5335">
                  <c:v>45.263749999999995</c:v>
                </c:pt>
                <c:pt idx="5336">
                  <c:v>45.272233333333332</c:v>
                </c:pt>
                <c:pt idx="5337">
                  <c:v>45.280733333333337</c:v>
                </c:pt>
                <c:pt idx="5338">
                  <c:v>45.289216666666668</c:v>
                </c:pt>
                <c:pt idx="5339">
                  <c:v>45.297699999999999</c:v>
                </c:pt>
                <c:pt idx="5340">
                  <c:v>45.306183333333337</c:v>
                </c:pt>
                <c:pt idx="5341">
                  <c:v>45.314666666666668</c:v>
                </c:pt>
                <c:pt idx="5342">
                  <c:v>45.323150000000005</c:v>
                </c:pt>
                <c:pt idx="5343">
                  <c:v>45.331633333333336</c:v>
                </c:pt>
                <c:pt idx="5344">
                  <c:v>45.340116666666667</c:v>
                </c:pt>
                <c:pt idx="5345">
                  <c:v>45.348600000000005</c:v>
                </c:pt>
                <c:pt idx="5346">
                  <c:v>45.357083333333335</c:v>
                </c:pt>
                <c:pt idx="5347">
                  <c:v>45.365566666666673</c:v>
                </c:pt>
                <c:pt idx="5348">
                  <c:v>45.374050000000004</c:v>
                </c:pt>
                <c:pt idx="5349">
                  <c:v>45.382533333333335</c:v>
                </c:pt>
                <c:pt idx="5350">
                  <c:v>45.391016666666665</c:v>
                </c:pt>
                <c:pt idx="5351">
                  <c:v>45.399499999999996</c:v>
                </c:pt>
                <c:pt idx="5352">
                  <c:v>45.407983333333327</c:v>
                </c:pt>
                <c:pt idx="5353">
                  <c:v>45.416466666666665</c:v>
                </c:pt>
                <c:pt idx="5354">
                  <c:v>45.424949999999995</c:v>
                </c:pt>
                <c:pt idx="5355">
                  <c:v>45.433433333333333</c:v>
                </c:pt>
                <c:pt idx="5356">
                  <c:v>45.441916666666664</c:v>
                </c:pt>
                <c:pt idx="5357">
                  <c:v>45.450399999999995</c:v>
                </c:pt>
                <c:pt idx="5358">
                  <c:v>45.458883333333333</c:v>
                </c:pt>
                <c:pt idx="5359">
                  <c:v>45.467366666666663</c:v>
                </c:pt>
                <c:pt idx="5360">
                  <c:v>45.475850000000001</c:v>
                </c:pt>
                <c:pt idx="5361">
                  <c:v>45.484333333333332</c:v>
                </c:pt>
                <c:pt idx="5362">
                  <c:v>45.492816666666663</c:v>
                </c:pt>
                <c:pt idx="5363">
                  <c:v>45.501300000000001</c:v>
                </c:pt>
                <c:pt idx="5364">
                  <c:v>45.509783333333331</c:v>
                </c:pt>
                <c:pt idx="5365">
                  <c:v>45.518266666666669</c:v>
                </c:pt>
                <c:pt idx="5366">
                  <c:v>45.52675</c:v>
                </c:pt>
                <c:pt idx="5367">
                  <c:v>45.535249999999998</c:v>
                </c:pt>
                <c:pt idx="5368">
                  <c:v>45.543733333333329</c:v>
                </c:pt>
                <c:pt idx="5369">
                  <c:v>45.552216666666666</c:v>
                </c:pt>
                <c:pt idx="5370">
                  <c:v>45.560699999999997</c:v>
                </c:pt>
                <c:pt idx="5371">
                  <c:v>45.569183333333328</c:v>
                </c:pt>
                <c:pt idx="5372">
                  <c:v>45.577666666666666</c:v>
                </c:pt>
                <c:pt idx="5373">
                  <c:v>45.586149999999996</c:v>
                </c:pt>
                <c:pt idx="5374">
                  <c:v>45.594633333333334</c:v>
                </c:pt>
                <c:pt idx="5375">
                  <c:v>45.603116666666665</c:v>
                </c:pt>
                <c:pt idx="5376">
                  <c:v>45.611599999999996</c:v>
                </c:pt>
                <c:pt idx="5377">
                  <c:v>45.620083333333334</c:v>
                </c:pt>
                <c:pt idx="5378">
                  <c:v>45.628566666666664</c:v>
                </c:pt>
                <c:pt idx="5379">
                  <c:v>45.637050000000002</c:v>
                </c:pt>
                <c:pt idx="5380">
                  <c:v>45.645533333333333</c:v>
                </c:pt>
                <c:pt idx="5381">
                  <c:v>45.654016666666664</c:v>
                </c:pt>
                <c:pt idx="5382">
                  <c:v>45.662500000000001</c:v>
                </c:pt>
                <c:pt idx="5383">
                  <c:v>45.670983333333332</c:v>
                </c:pt>
                <c:pt idx="5384">
                  <c:v>45.67946666666667</c:v>
                </c:pt>
                <c:pt idx="5385">
                  <c:v>45.687950000000001</c:v>
                </c:pt>
                <c:pt idx="5386">
                  <c:v>45.696433333333331</c:v>
                </c:pt>
                <c:pt idx="5387">
                  <c:v>45.704916666666669</c:v>
                </c:pt>
                <c:pt idx="5388">
                  <c:v>45.7134</c:v>
                </c:pt>
                <c:pt idx="5389">
                  <c:v>45.721883333333338</c:v>
                </c:pt>
                <c:pt idx="5390">
                  <c:v>45.730366666666669</c:v>
                </c:pt>
                <c:pt idx="5391">
                  <c:v>45.738849999999999</c:v>
                </c:pt>
                <c:pt idx="5392">
                  <c:v>45.747333333333337</c:v>
                </c:pt>
                <c:pt idx="5393">
                  <c:v>45.755816666666668</c:v>
                </c:pt>
                <c:pt idx="5394">
                  <c:v>45.764300000000006</c:v>
                </c:pt>
                <c:pt idx="5395">
                  <c:v>45.772783333333336</c:v>
                </c:pt>
                <c:pt idx="5396">
                  <c:v>45.781266666666667</c:v>
                </c:pt>
                <c:pt idx="5397">
                  <c:v>45.789750000000005</c:v>
                </c:pt>
                <c:pt idx="5398">
                  <c:v>45.798250000000003</c:v>
                </c:pt>
                <c:pt idx="5399">
                  <c:v>45.806733333333334</c:v>
                </c:pt>
                <c:pt idx="5400">
                  <c:v>45.815216666666664</c:v>
                </c:pt>
                <c:pt idx="5401">
                  <c:v>45.823700000000002</c:v>
                </c:pt>
                <c:pt idx="5402">
                  <c:v>45.832183333333333</c:v>
                </c:pt>
                <c:pt idx="5403">
                  <c:v>45.840666666666671</c:v>
                </c:pt>
                <c:pt idx="5404">
                  <c:v>45.849150000000002</c:v>
                </c:pt>
                <c:pt idx="5405">
                  <c:v>45.857633333333332</c:v>
                </c:pt>
                <c:pt idx="5406">
                  <c:v>45.86611666666667</c:v>
                </c:pt>
                <c:pt idx="5407">
                  <c:v>45.874600000000001</c:v>
                </c:pt>
                <c:pt idx="5408">
                  <c:v>45.883083333333339</c:v>
                </c:pt>
                <c:pt idx="5409">
                  <c:v>45.89156666666667</c:v>
                </c:pt>
                <c:pt idx="5410">
                  <c:v>45.90005</c:v>
                </c:pt>
                <c:pt idx="5411">
                  <c:v>45.908533333333338</c:v>
                </c:pt>
                <c:pt idx="5412">
                  <c:v>45.917016666666669</c:v>
                </c:pt>
                <c:pt idx="5413">
                  <c:v>45.925500000000007</c:v>
                </c:pt>
                <c:pt idx="5414">
                  <c:v>45.933983333333337</c:v>
                </c:pt>
                <c:pt idx="5415">
                  <c:v>45.942466666666661</c:v>
                </c:pt>
                <c:pt idx="5416">
                  <c:v>45.950949999999999</c:v>
                </c:pt>
                <c:pt idx="5417">
                  <c:v>45.95943333333333</c:v>
                </c:pt>
                <c:pt idx="5418">
                  <c:v>45.96791666666666</c:v>
                </c:pt>
                <c:pt idx="5419">
                  <c:v>45.976399999999998</c:v>
                </c:pt>
                <c:pt idx="5420">
                  <c:v>45.984883333333329</c:v>
                </c:pt>
                <c:pt idx="5421">
                  <c:v>45.993366666666667</c:v>
                </c:pt>
                <c:pt idx="5422">
                  <c:v>46.001849999999997</c:v>
                </c:pt>
                <c:pt idx="5423">
                  <c:v>46.010333333333328</c:v>
                </c:pt>
                <c:pt idx="5424">
                  <c:v>46.018816666666666</c:v>
                </c:pt>
                <c:pt idx="5425">
                  <c:v>46.027299999999997</c:v>
                </c:pt>
                <c:pt idx="5426">
                  <c:v>46.035783333333335</c:v>
                </c:pt>
                <c:pt idx="5427">
                  <c:v>46.044266666666665</c:v>
                </c:pt>
                <c:pt idx="5428">
                  <c:v>46.05276666666667</c:v>
                </c:pt>
                <c:pt idx="5429">
                  <c:v>46.061250000000001</c:v>
                </c:pt>
                <c:pt idx="5430">
                  <c:v>46.069733333333339</c:v>
                </c:pt>
                <c:pt idx="5431">
                  <c:v>46.07821666666667</c:v>
                </c:pt>
                <c:pt idx="5432">
                  <c:v>46.0867</c:v>
                </c:pt>
                <c:pt idx="5433">
                  <c:v>46.095183333333331</c:v>
                </c:pt>
                <c:pt idx="5434">
                  <c:v>46.103666666666662</c:v>
                </c:pt>
                <c:pt idx="5435">
                  <c:v>46.11215</c:v>
                </c:pt>
                <c:pt idx="5436">
                  <c:v>46.12063333333333</c:v>
                </c:pt>
                <c:pt idx="5437">
                  <c:v>46.129116666666661</c:v>
                </c:pt>
                <c:pt idx="5438">
                  <c:v>46.137599999999999</c:v>
                </c:pt>
                <c:pt idx="5439">
                  <c:v>46.14608333333333</c:v>
                </c:pt>
                <c:pt idx="5440">
                  <c:v>46.154566666666668</c:v>
                </c:pt>
                <c:pt idx="5441">
                  <c:v>46.163049999999998</c:v>
                </c:pt>
                <c:pt idx="5442">
                  <c:v>46.171533333333329</c:v>
                </c:pt>
                <c:pt idx="5443">
                  <c:v>46.180016666666667</c:v>
                </c:pt>
                <c:pt idx="5444">
                  <c:v>46.188499999999998</c:v>
                </c:pt>
                <c:pt idx="5445">
                  <c:v>46.196983333333336</c:v>
                </c:pt>
                <c:pt idx="5446">
                  <c:v>46.205466666666666</c:v>
                </c:pt>
                <c:pt idx="5447">
                  <c:v>46.213949999999997</c:v>
                </c:pt>
                <c:pt idx="5448">
                  <c:v>46.222433333333335</c:v>
                </c:pt>
                <c:pt idx="5449">
                  <c:v>46.230916666666666</c:v>
                </c:pt>
                <c:pt idx="5450">
                  <c:v>46.239400000000003</c:v>
                </c:pt>
                <c:pt idx="5451">
                  <c:v>46.247883333333334</c:v>
                </c:pt>
                <c:pt idx="5452">
                  <c:v>46.256366666666665</c:v>
                </c:pt>
                <c:pt idx="5453">
                  <c:v>46.264850000000003</c:v>
                </c:pt>
                <c:pt idx="5454">
                  <c:v>46.273333333333333</c:v>
                </c:pt>
                <c:pt idx="5455">
                  <c:v>46.281816666666671</c:v>
                </c:pt>
                <c:pt idx="5456">
                  <c:v>46.290300000000002</c:v>
                </c:pt>
                <c:pt idx="5457">
                  <c:v>46.298783333333333</c:v>
                </c:pt>
                <c:pt idx="5458">
                  <c:v>46.307283333333331</c:v>
                </c:pt>
                <c:pt idx="5459">
                  <c:v>46.315766666666669</c:v>
                </c:pt>
                <c:pt idx="5460">
                  <c:v>46.324249999999999</c:v>
                </c:pt>
                <c:pt idx="5461">
                  <c:v>46.33273333333333</c:v>
                </c:pt>
                <c:pt idx="5462">
                  <c:v>46.341216666666668</c:v>
                </c:pt>
                <c:pt idx="5463">
                  <c:v>46.349699999999999</c:v>
                </c:pt>
                <c:pt idx="5464">
                  <c:v>46.358183333333336</c:v>
                </c:pt>
                <c:pt idx="5465">
                  <c:v>46.366666666666667</c:v>
                </c:pt>
                <c:pt idx="5466">
                  <c:v>46.375149999999998</c:v>
                </c:pt>
                <c:pt idx="5467">
                  <c:v>46.383633333333336</c:v>
                </c:pt>
                <c:pt idx="5468">
                  <c:v>46.392116666666666</c:v>
                </c:pt>
                <c:pt idx="5469">
                  <c:v>46.400600000000004</c:v>
                </c:pt>
                <c:pt idx="5470">
                  <c:v>46.409083333333335</c:v>
                </c:pt>
                <c:pt idx="5471">
                  <c:v>46.417566666666666</c:v>
                </c:pt>
                <c:pt idx="5472">
                  <c:v>46.426050000000004</c:v>
                </c:pt>
                <c:pt idx="5473">
                  <c:v>46.434533333333334</c:v>
                </c:pt>
                <c:pt idx="5474">
                  <c:v>46.443016666666672</c:v>
                </c:pt>
                <c:pt idx="5475">
                  <c:v>46.451500000000003</c:v>
                </c:pt>
                <c:pt idx="5476">
                  <c:v>46.459983333333334</c:v>
                </c:pt>
                <c:pt idx="5477">
                  <c:v>46.468466666666671</c:v>
                </c:pt>
                <c:pt idx="5478">
                  <c:v>46.476950000000002</c:v>
                </c:pt>
                <c:pt idx="5479">
                  <c:v>46.48543333333334</c:v>
                </c:pt>
                <c:pt idx="5480">
                  <c:v>46.493916666666671</c:v>
                </c:pt>
                <c:pt idx="5481">
                  <c:v>46.502399999999994</c:v>
                </c:pt>
                <c:pt idx="5482">
                  <c:v>46.510883333333332</c:v>
                </c:pt>
                <c:pt idx="5483">
                  <c:v>46.519366666666663</c:v>
                </c:pt>
                <c:pt idx="5484">
                  <c:v>46.527849999999994</c:v>
                </c:pt>
                <c:pt idx="5485">
                  <c:v>46.536333333333332</c:v>
                </c:pt>
                <c:pt idx="5486">
                  <c:v>46.544816666666662</c:v>
                </c:pt>
                <c:pt idx="5487">
                  <c:v>46.5533</c:v>
                </c:pt>
                <c:pt idx="5488">
                  <c:v>46.561799999999998</c:v>
                </c:pt>
                <c:pt idx="5489">
                  <c:v>46.570283333333336</c:v>
                </c:pt>
                <c:pt idx="5490">
                  <c:v>46.578766666666667</c:v>
                </c:pt>
                <c:pt idx="5491">
                  <c:v>46.587250000000004</c:v>
                </c:pt>
                <c:pt idx="5492">
                  <c:v>46.595733333333335</c:v>
                </c:pt>
                <c:pt idx="5493">
                  <c:v>46.604216666666666</c:v>
                </c:pt>
                <c:pt idx="5494">
                  <c:v>46.612700000000004</c:v>
                </c:pt>
                <c:pt idx="5495">
                  <c:v>46.621183333333335</c:v>
                </c:pt>
                <c:pt idx="5496">
                  <c:v>46.629666666666672</c:v>
                </c:pt>
                <c:pt idx="5497">
                  <c:v>46.638150000000003</c:v>
                </c:pt>
                <c:pt idx="5498">
                  <c:v>46.646633333333327</c:v>
                </c:pt>
                <c:pt idx="5499">
                  <c:v>46.655116666666665</c:v>
                </c:pt>
                <c:pt idx="5500">
                  <c:v>46.663599999999995</c:v>
                </c:pt>
                <c:pt idx="5501">
                  <c:v>46.672083333333333</c:v>
                </c:pt>
                <c:pt idx="5502">
                  <c:v>46.680566666666664</c:v>
                </c:pt>
                <c:pt idx="5503">
                  <c:v>46.689049999999995</c:v>
                </c:pt>
                <c:pt idx="5504">
                  <c:v>46.697533333333332</c:v>
                </c:pt>
                <c:pt idx="5505">
                  <c:v>46.706016666666663</c:v>
                </c:pt>
                <c:pt idx="5506">
                  <c:v>46.714500000000001</c:v>
                </c:pt>
                <c:pt idx="5507">
                  <c:v>46.722983333333332</c:v>
                </c:pt>
                <c:pt idx="5508">
                  <c:v>46.731466666666662</c:v>
                </c:pt>
                <c:pt idx="5509">
                  <c:v>46.73995</c:v>
                </c:pt>
                <c:pt idx="5510">
                  <c:v>46.748433333333331</c:v>
                </c:pt>
                <c:pt idx="5511">
                  <c:v>46.756916666666669</c:v>
                </c:pt>
                <c:pt idx="5512">
                  <c:v>46.7654</c:v>
                </c:pt>
                <c:pt idx="5513">
                  <c:v>46.77388333333333</c:v>
                </c:pt>
                <c:pt idx="5514">
                  <c:v>46.782366666666668</c:v>
                </c:pt>
                <c:pt idx="5515">
                  <c:v>46.790849999999999</c:v>
                </c:pt>
                <c:pt idx="5516">
                  <c:v>46.799333333333337</c:v>
                </c:pt>
                <c:pt idx="5517">
                  <c:v>46.807816666666668</c:v>
                </c:pt>
                <c:pt idx="5518">
                  <c:v>46.816316666666665</c:v>
                </c:pt>
                <c:pt idx="5519">
                  <c:v>46.824799999999996</c:v>
                </c:pt>
                <c:pt idx="5520">
                  <c:v>46.833283333333334</c:v>
                </c:pt>
                <c:pt idx="5521">
                  <c:v>46.841766666666665</c:v>
                </c:pt>
                <c:pt idx="5522">
                  <c:v>46.850249999999996</c:v>
                </c:pt>
                <c:pt idx="5523">
                  <c:v>46.858733333333333</c:v>
                </c:pt>
                <c:pt idx="5524">
                  <c:v>46.867216666666664</c:v>
                </c:pt>
                <c:pt idx="5525">
                  <c:v>46.875700000000002</c:v>
                </c:pt>
                <c:pt idx="5526">
                  <c:v>46.884183333333333</c:v>
                </c:pt>
                <c:pt idx="5527">
                  <c:v>46.892666666666663</c:v>
                </c:pt>
                <c:pt idx="5528">
                  <c:v>46.901150000000001</c:v>
                </c:pt>
                <c:pt idx="5529">
                  <c:v>46.909633333333332</c:v>
                </c:pt>
                <c:pt idx="5530">
                  <c:v>46.91811666666667</c:v>
                </c:pt>
                <c:pt idx="5531">
                  <c:v>46.926600000000001</c:v>
                </c:pt>
                <c:pt idx="5532">
                  <c:v>46.935083333333331</c:v>
                </c:pt>
                <c:pt idx="5533">
                  <c:v>46.943566666666669</c:v>
                </c:pt>
                <c:pt idx="5534">
                  <c:v>46.95205</c:v>
                </c:pt>
                <c:pt idx="5535">
                  <c:v>46.960533333333338</c:v>
                </c:pt>
                <c:pt idx="5536">
                  <c:v>46.969016666666668</c:v>
                </c:pt>
                <c:pt idx="5537">
                  <c:v>46.977499999999999</c:v>
                </c:pt>
                <c:pt idx="5538">
                  <c:v>46.985983333333337</c:v>
                </c:pt>
                <c:pt idx="5539">
                  <c:v>46.994466666666668</c:v>
                </c:pt>
                <c:pt idx="5540">
                  <c:v>47.002950000000006</c:v>
                </c:pt>
                <c:pt idx="5541">
                  <c:v>47.011433333333336</c:v>
                </c:pt>
                <c:pt idx="5542">
                  <c:v>47.019916666666667</c:v>
                </c:pt>
                <c:pt idx="5543">
                  <c:v>47.028400000000005</c:v>
                </c:pt>
                <c:pt idx="5544">
                  <c:v>47.036883333333336</c:v>
                </c:pt>
                <c:pt idx="5545">
                  <c:v>47.045366666666673</c:v>
                </c:pt>
                <c:pt idx="5546">
                  <c:v>47.053850000000004</c:v>
                </c:pt>
                <c:pt idx="5547">
                  <c:v>47.062333333333328</c:v>
                </c:pt>
                <c:pt idx="5548">
                  <c:v>47.070833333333333</c:v>
                </c:pt>
                <c:pt idx="5549">
                  <c:v>47.079316666666664</c:v>
                </c:pt>
                <c:pt idx="5550">
                  <c:v>47.087800000000001</c:v>
                </c:pt>
                <c:pt idx="5551">
                  <c:v>47.096283333333332</c:v>
                </c:pt>
                <c:pt idx="5552">
                  <c:v>47.10476666666667</c:v>
                </c:pt>
                <c:pt idx="5553">
                  <c:v>47.113250000000001</c:v>
                </c:pt>
                <c:pt idx="5554">
                  <c:v>47.121733333333331</c:v>
                </c:pt>
                <c:pt idx="5555">
                  <c:v>47.130216666666669</c:v>
                </c:pt>
                <c:pt idx="5556">
                  <c:v>47.1387</c:v>
                </c:pt>
                <c:pt idx="5557">
                  <c:v>47.147183333333338</c:v>
                </c:pt>
                <c:pt idx="5558">
                  <c:v>47.155666666666669</c:v>
                </c:pt>
                <c:pt idx="5559">
                  <c:v>47.164149999999999</c:v>
                </c:pt>
                <c:pt idx="5560">
                  <c:v>47.172633333333337</c:v>
                </c:pt>
                <c:pt idx="5561">
                  <c:v>47.181116666666668</c:v>
                </c:pt>
                <c:pt idx="5562">
                  <c:v>47.189600000000006</c:v>
                </c:pt>
                <c:pt idx="5563">
                  <c:v>47.198083333333336</c:v>
                </c:pt>
                <c:pt idx="5564">
                  <c:v>47.20656666666666</c:v>
                </c:pt>
                <c:pt idx="5565">
                  <c:v>47.215049999999998</c:v>
                </c:pt>
                <c:pt idx="5566">
                  <c:v>47.223533333333329</c:v>
                </c:pt>
                <c:pt idx="5567">
                  <c:v>47.232016666666667</c:v>
                </c:pt>
                <c:pt idx="5568">
                  <c:v>47.240499999999997</c:v>
                </c:pt>
                <c:pt idx="5569">
                  <c:v>47.248983333333328</c:v>
                </c:pt>
                <c:pt idx="5570">
                  <c:v>47.257466666666666</c:v>
                </c:pt>
                <c:pt idx="5571">
                  <c:v>47.265949999999997</c:v>
                </c:pt>
                <c:pt idx="5572">
                  <c:v>47.274433333333334</c:v>
                </c:pt>
                <c:pt idx="5573">
                  <c:v>47.282916666666665</c:v>
                </c:pt>
                <c:pt idx="5574">
                  <c:v>47.291399999999996</c:v>
                </c:pt>
                <c:pt idx="5575">
                  <c:v>47.299883333333334</c:v>
                </c:pt>
                <c:pt idx="5576">
                  <c:v>47.308366666666664</c:v>
                </c:pt>
                <c:pt idx="5577">
                  <c:v>47.316850000000002</c:v>
                </c:pt>
                <c:pt idx="5578">
                  <c:v>47.32535</c:v>
                </c:pt>
                <c:pt idx="5579">
                  <c:v>47.333833333333338</c:v>
                </c:pt>
                <c:pt idx="5580">
                  <c:v>47.342316666666669</c:v>
                </c:pt>
                <c:pt idx="5581">
                  <c:v>47.3508</c:v>
                </c:pt>
                <c:pt idx="5582">
                  <c:v>47.35928333333333</c:v>
                </c:pt>
                <c:pt idx="5583">
                  <c:v>47.367766666666661</c:v>
                </c:pt>
                <c:pt idx="5584">
                  <c:v>47.376249999999999</c:v>
                </c:pt>
                <c:pt idx="5585">
                  <c:v>47.38473333333333</c:v>
                </c:pt>
                <c:pt idx="5586">
                  <c:v>47.393216666666667</c:v>
                </c:pt>
                <c:pt idx="5587">
                  <c:v>47.401699999999998</c:v>
                </c:pt>
                <c:pt idx="5588">
                  <c:v>47.410183333333329</c:v>
                </c:pt>
                <c:pt idx="5589">
                  <c:v>47.418666666666667</c:v>
                </c:pt>
                <c:pt idx="5590">
                  <c:v>47.427149999999997</c:v>
                </c:pt>
                <c:pt idx="5591">
                  <c:v>47.435633333333335</c:v>
                </c:pt>
                <c:pt idx="5592">
                  <c:v>47.444116666666666</c:v>
                </c:pt>
                <c:pt idx="5593">
                  <c:v>47.452599999999997</c:v>
                </c:pt>
                <c:pt idx="5594">
                  <c:v>47.461083333333335</c:v>
                </c:pt>
                <c:pt idx="5595">
                  <c:v>47.469566666666665</c:v>
                </c:pt>
                <c:pt idx="5596">
                  <c:v>47.478050000000003</c:v>
                </c:pt>
                <c:pt idx="5597">
                  <c:v>47.486533333333334</c:v>
                </c:pt>
                <c:pt idx="5598">
                  <c:v>47.495016666666665</c:v>
                </c:pt>
                <c:pt idx="5599">
                  <c:v>47.503500000000003</c:v>
                </c:pt>
                <c:pt idx="5600">
                  <c:v>47.511983333333333</c:v>
                </c:pt>
                <c:pt idx="5601">
                  <c:v>47.520466666666671</c:v>
                </c:pt>
                <c:pt idx="5602">
                  <c:v>47.528950000000002</c:v>
                </c:pt>
                <c:pt idx="5603">
                  <c:v>47.537433333333333</c:v>
                </c:pt>
                <c:pt idx="5604">
                  <c:v>47.54591666666667</c:v>
                </c:pt>
                <c:pt idx="5605">
                  <c:v>47.554400000000001</c:v>
                </c:pt>
                <c:pt idx="5606">
                  <c:v>47.562883333333339</c:v>
                </c:pt>
                <c:pt idx="5607">
                  <c:v>47.57136666666667</c:v>
                </c:pt>
                <c:pt idx="5608">
                  <c:v>47.579866666666668</c:v>
                </c:pt>
                <c:pt idx="5609">
                  <c:v>47.588349999999998</c:v>
                </c:pt>
                <c:pt idx="5610">
                  <c:v>47.596833333333329</c:v>
                </c:pt>
                <c:pt idx="5611">
                  <c:v>47.605316666666667</c:v>
                </c:pt>
                <c:pt idx="5612">
                  <c:v>47.613799999999998</c:v>
                </c:pt>
                <c:pt idx="5613">
                  <c:v>47.622283333333336</c:v>
                </c:pt>
                <c:pt idx="5614">
                  <c:v>47.630766666666666</c:v>
                </c:pt>
                <c:pt idx="5615">
                  <c:v>47.639249999999997</c:v>
                </c:pt>
                <c:pt idx="5616">
                  <c:v>47.647733333333335</c:v>
                </c:pt>
                <c:pt idx="5617">
                  <c:v>47.656216666666666</c:v>
                </c:pt>
                <c:pt idx="5618">
                  <c:v>47.664700000000003</c:v>
                </c:pt>
                <c:pt idx="5619">
                  <c:v>47.673183333333334</c:v>
                </c:pt>
                <c:pt idx="5620">
                  <c:v>47.681666666666665</c:v>
                </c:pt>
                <c:pt idx="5621">
                  <c:v>47.690150000000003</c:v>
                </c:pt>
                <c:pt idx="5622">
                  <c:v>47.698633333333333</c:v>
                </c:pt>
                <c:pt idx="5623">
                  <c:v>47.707116666666671</c:v>
                </c:pt>
                <c:pt idx="5624">
                  <c:v>47.715600000000002</c:v>
                </c:pt>
                <c:pt idx="5625">
                  <c:v>47.724083333333333</c:v>
                </c:pt>
                <c:pt idx="5626">
                  <c:v>47.732566666666671</c:v>
                </c:pt>
                <c:pt idx="5627">
                  <c:v>47.741050000000001</c:v>
                </c:pt>
                <c:pt idx="5628">
                  <c:v>47.749533333333339</c:v>
                </c:pt>
                <c:pt idx="5629">
                  <c:v>47.75801666666667</c:v>
                </c:pt>
                <c:pt idx="5630">
                  <c:v>47.766499999999994</c:v>
                </c:pt>
                <c:pt idx="5631">
                  <c:v>47.774983333333331</c:v>
                </c:pt>
                <c:pt idx="5632">
                  <c:v>47.783466666666662</c:v>
                </c:pt>
                <c:pt idx="5633">
                  <c:v>47.79195</c:v>
                </c:pt>
                <c:pt idx="5634">
                  <c:v>47.800433333333331</c:v>
                </c:pt>
                <c:pt idx="5635">
                  <c:v>47.808916666666661</c:v>
                </c:pt>
                <c:pt idx="5636">
                  <c:v>47.817399999999999</c:v>
                </c:pt>
                <c:pt idx="5637">
                  <c:v>47.82588333333333</c:v>
                </c:pt>
                <c:pt idx="5638">
                  <c:v>47.834383333333335</c:v>
                </c:pt>
                <c:pt idx="5639">
                  <c:v>47.842866666666666</c:v>
                </c:pt>
                <c:pt idx="5640">
                  <c:v>47.851350000000004</c:v>
                </c:pt>
                <c:pt idx="5641">
                  <c:v>47.859833333333334</c:v>
                </c:pt>
                <c:pt idx="5642">
                  <c:v>47.868316666666672</c:v>
                </c:pt>
                <c:pt idx="5643">
                  <c:v>47.876800000000003</c:v>
                </c:pt>
                <c:pt idx="5644">
                  <c:v>47.885283333333334</c:v>
                </c:pt>
                <c:pt idx="5645">
                  <c:v>47.893766666666671</c:v>
                </c:pt>
                <c:pt idx="5646">
                  <c:v>47.902250000000002</c:v>
                </c:pt>
                <c:pt idx="5647">
                  <c:v>47.910733333333333</c:v>
                </c:pt>
                <c:pt idx="5648">
                  <c:v>47.919216666666664</c:v>
                </c:pt>
                <c:pt idx="5649">
                  <c:v>47.927699999999994</c:v>
                </c:pt>
                <c:pt idx="5650">
                  <c:v>47.936183333333332</c:v>
                </c:pt>
                <c:pt idx="5651">
                  <c:v>47.944666666666663</c:v>
                </c:pt>
                <c:pt idx="5652">
                  <c:v>47.953150000000001</c:v>
                </c:pt>
                <c:pt idx="5653">
                  <c:v>47.961633333333332</c:v>
                </c:pt>
                <c:pt idx="5654">
                  <c:v>47.970116666666662</c:v>
                </c:pt>
                <c:pt idx="5655">
                  <c:v>47.9786</c:v>
                </c:pt>
                <c:pt idx="5656">
                  <c:v>47.987083333333331</c:v>
                </c:pt>
                <c:pt idx="5657">
                  <c:v>47.995566666666669</c:v>
                </c:pt>
                <c:pt idx="5658">
                  <c:v>48.004049999999999</c:v>
                </c:pt>
                <c:pt idx="5659">
                  <c:v>48.01253333333333</c:v>
                </c:pt>
                <c:pt idx="5660">
                  <c:v>48.021016666666668</c:v>
                </c:pt>
                <c:pt idx="5661">
                  <c:v>48.029499999999999</c:v>
                </c:pt>
                <c:pt idx="5662">
                  <c:v>48.037983333333337</c:v>
                </c:pt>
                <c:pt idx="5663">
                  <c:v>48.046466666666667</c:v>
                </c:pt>
                <c:pt idx="5664">
                  <c:v>48.054949999999998</c:v>
                </c:pt>
                <c:pt idx="5665">
                  <c:v>48.063433333333336</c:v>
                </c:pt>
                <c:pt idx="5666">
                  <c:v>48.071916666666667</c:v>
                </c:pt>
                <c:pt idx="5667">
                  <c:v>48.080400000000004</c:v>
                </c:pt>
                <c:pt idx="5668">
                  <c:v>48.088883333333335</c:v>
                </c:pt>
                <c:pt idx="5669">
                  <c:v>48.097383333333333</c:v>
                </c:pt>
                <c:pt idx="5670">
                  <c:v>48.105866666666664</c:v>
                </c:pt>
                <c:pt idx="5671">
                  <c:v>48.114349999999995</c:v>
                </c:pt>
                <c:pt idx="5672">
                  <c:v>48.122833333333332</c:v>
                </c:pt>
                <c:pt idx="5673">
                  <c:v>48.131316666666663</c:v>
                </c:pt>
                <c:pt idx="5674">
                  <c:v>48.139800000000001</c:v>
                </c:pt>
                <c:pt idx="5675">
                  <c:v>48.148283333333332</c:v>
                </c:pt>
                <c:pt idx="5676">
                  <c:v>48.156766666666663</c:v>
                </c:pt>
                <c:pt idx="5677">
                  <c:v>48.16525</c:v>
                </c:pt>
                <c:pt idx="5678">
                  <c:v>48.173733333333331</c:v>
                </c:pt>
                <c:pt idx="5679">
                  <c:v>48.182216666666669</c:v>
                </c:pt>
                <c:pt idx="5680">
                  <c:v>48.1907</c:v>
                </c:pt>
                <c:pt idx="5681">
                  <c:v>48.19918333333333</c:v>
                </c:pt>
                <c:pt idx="5682">
                  <c:v>48.207666666666668</c:v>
                </c:pt>
                <c:pt idx="5683">
                  <c:v>48.216149999999999</c:v>
                </c:pt>
                <c:pt idx="5684">
                  <c:v>48.224633333333337</c:v>
                </c:pt>
                <c:pt idx="5685">
                  <c:v>48.233116666666668</c:v>
                </c:pt>
                <c:pt idx="5686">
                  <c:v>48.241599999999998</c:v>
                </c:pt>
                <c:pt idx="5687">
                  <c:v>48.250083333333336</c:v>
                </c:pt>
                <c:pt idx="5688">
                  <c:v>48.258566666666667</c:v>
                </c:pt>
                <c:pt idx="5689">
                  <c:v>48.267050000000005</c:v>
                </c:pt>
                <c:pt idx="5690">
                  <c:v>48.275533333333335</c:v>
                </c:pt>
                <c:pt idx="5691">
                  <c:v>48.284016666666666</c:v>
                </c:pt>
                <c:pt idx="5692">
                  <c:v>48.292500000000004</c:v>
                </c:pt>
                <c:pt idx="5693">
                  <c:v>48.300983333333335</c:v>
                </c:pt>
                <c:pt idx="5694">
                  <c:v>48.309466666666673</c:v>
                </c:pt>
                <c:pt idx="5695">
                  <c:v>48.317950000000003</c:v>
                </c:pt>
                <c:pt idx="5696">
                  <c:v>48.326433333333327</c:v>
                </c:pt>
                <c:pt idx="5697">
                  <c:v>48.334916666666665</c:v>
                </c:pt>
                <c:pt idx="5698">
                  <c:v>48.343399999999995</c:v>
                </c:pt>
                <c:pt idx="5699">
                  <c:v>48.351900000000001</c:v>
                </c:pt>
                <c:pt idx="5700">
                  <c:v>48.360383333333331</c:v>
                </c:pt>
                <c:pt idx="5701">
                  <c:v>48.368866666666669</c:v>
                </c:pt>
                <c:pt idx="5702">
                  <c:v>48.37735</c:v>
                </c:pt>
                <c:pt idx="5703">
                  <c:v>48.385833333333338</c:v>
                </c:pt>
                <c:pt idx="5704">
                  <c:v>48.394316666666668</c:v>
                </c:pt>
                <c:pt idx="5705">
                  <c:v>48.402799999999999</c:v>
                </c:pt>
                <c:pt idx="5706">
                  <c:v>48.411283333333337</c:v>
                </c:pt>
                <c:pt idx="5707">
                  <c:v>48.419766666666668</c:v>
                </c:pt>
                <c:pt idx="5708">
                  <c:v>48.428250000000006</c:v>
                </c:pt>
                <c:pt idx="5709">
                  <c:v>48.436733333333336</c:v>
                </c:pt>
                <c:pt idx="5710">
                  <c:v>48.445216666666667</c:v>
                </c:pt>
                <c:pt idx="5711">
                  <c:v>48.453700000000005</c:v>
                </c:pt>
                <c:pt idx="5712">
                  <c:v>48.462183333333336</c:v>
                </c:pt>
                <c:pt idx="5713">
                  <c:v>48.470666666666666</c:v>
                </c:pt>
                <c:pt idx="5714">
                  <c:v>48.479149999999997</c:v>
                </c:pt>
                <c:pt idx="5715">
                  <c:v>48.487633333333328</c:v>
                </c:pt>
                <c:pt idx="5716">
                  <c:v>48.496116666666666</c:v>
                </c:pt>
                <c:pt idx="5717">
                  <c:v>48.504599999999996</c:v>
                </c:pt>
                <c:pt idx="5718">
                  <c:v>48.513083333333334</c:v>
                </c:pt>
                <c:pt idx="5719">
                  <c:v>48.521566666666665</c:v>
                </c:pt>
                <c:pt idx="5720">
                  <c:v>48.530049999999996</c:v>
                </c:pt>
                <c:pt idx="5721">
                  <c:v>48.538533333333334</c:v>
                </c:pt>
                <c:pt idx="5722">
                  <c:v>48.547016666666664</c:v>
                </c:pt>
                <c:pt idx="5723">
                  <c:v>48.555500000000002</c:v>
                </c:pt>
                <c:pt idx="5724">
                  <c:v>48.563983333333333</c:v>
                </c:pt>
                <c:pt idx="5725">
                  <c:v>48.572466666666664</c:v>
                </c:pt>
                <c:pt idx="5726">
                  <c:v>48.580950000000001</c:v>
                </c:pt>
                <c:pt idx="5727">
                  <c:v>48.589433333333332</c:v>
                </c:pt>
                <c:pt idx="5728">
                  <c:v>48.59791666666667</c:v>
                </c:pt>
                <c:pt idx="5729">
                  <c:v>48.606416666666668</c:v>
                </c:pt>
                <c:pt idx="5730">
                  <c:v>48.614899999999999</c:v>
                </c:pt>
                <c:pt idx="5731">
                  <c:v>48.623383333333329</c:v>
                </c:pt>
                <c:pt idx="5732">
                  <c:v>48.63186666666666</c:v>
                </c:pt>
                <c:pt idx="5733">
                  <c:v>48.640349999999998</c:v>
                </c:pt>
                <c:pt idx="5734">
                  <c:v>48.648833333333329</c:v>
                </c:pt>
                <c:pt idx="5735">
                  <c:v>48.657316666666667</c:v>
                </c:pt>
                <c:pt idx="5736">
                  <c:v>48.665799999999997</c:v>
                </c:pt>
                <c:pt idx="5737">
                  <c:v>48.674283333333328</c:v>
                </c:pt>
                <c:pt idx="5738">
                  <c:v>48.682766666666666</c:v>
                </c:pt>
                <c:pt idx="5739">
                  <c:v>48.691249999999997</c:v>
                </c:pt>
                <c:pt idx="5740">
                  <c:v>48.699733333333334</c:v>
                </c:pt>
                <c:pt idx="5741">
                  <c:v>48.708216666666665</c:v>
                </c:pt>
                <c:pt idx="5742">
                  <c:v>48.716699999999996</c:v>
                </c:pt>
                <c:pt idx="5743">
                  <c:v>48.725183333333334</c:v>
                </c:pt>
                <c:pt idx="5744">
                  <c:v>48.733666666666664</c:v>
                </c:pt>
                <c:pt idx="5745">
                  <c:v>48.742150000000002</c:v>
                </c:pt>
                <c:pt idx="5746">
                  <c:v>48.750633333333333</c:v>
                </c:pt>
                <c:pt idx="5747">
                  <c:v>48.759116666666664</c:v>
                </c:pt>
                <c:pt idx="5748">
                  <c:v>48.767600000000002</c:v>
                </c:pt>
                <c:pt idx="5749">
                  <c:v>48.776083333333332</c:v>
                </c:pt>
                <c:pt idx="5750">
                  <c:v>48.78456666666667</c:v>
                </c:pt>
                <c:pt idx="5751">
                  <c:v>48.793050000000001</c:v>
                </c:pt>
                <c:pt idx="5752">
                  <c:v>48.801533333333332</c:v>
                </c:pt>
                <c:pt idx="5753">
                  <c:v>48.810016666666669</c:v>
                </c:pt>
                <c:pt idx="5754">
                  <c:v>48.8185</c:v>
                </c:pt>
                <c:pt idx="5755">
                  <c:v>48.826983333333338</c:v>
                </c:pt>
                <c:pt idx="5756">
                  <c:v>48.835466666666669</c:v>
                </c:pt>
                <c:pt idx="5757">
                  <c:v>48.84395</c:v>
                </c:pt>
                <c:pt idx="5758">
                  <c:v>48.852433333333337</c:v>
                </c:pt>
                <c:pt idx="5759">
                  <c:v>48.860933333333335</c:v>
                </c:pt>
                <c:pt idx="5760">
                  <c:v>48.869416666666666</c:v>
                </c:pt>
                <c:pt idx="5761">
                  <c:v>48.877899999999997</c:v>
                </c:pt>
                <c:pt idx="5762">
                  <c:v>48.886383333333335</c:v>
                </c:pt>
                <c:pt idx="5763">
                  <c:v>48.894866666666665</c:v>
                </c:pt>
                <c:pt idx="5764">
                  <c:v>48.903350000000003</c:v>
                </c:pt>
                <c:pt idx="5765">
                  <c:v>48.911833333333334</c:v>
                </c:pt>
                <c:pt idx="5766">
                  <c:v>48.920316666666665</c:v>
                </c:pt>
                <c:pt idx="5767">
                  <c:v>48.928800000000003</c:v>
                </c:pt>
                <c:pt idx="5768">
                  <c:v>48.937283333333333</c:v>
                </c:pt>
                <c:pt idx="5769">
                  <c:v>48.945766666666671</c:v>
                </c:pt>
                <c:pt idx="5770">
                  <c:v>48.954250000000002</c:v>
                </c:pt>
                <c:pt idx="5771">
                  <c:v>48.962733333333333</c:v>
                </c:pt>
                <c:pt idx="5772">
                  <c:v>48.97121666666667</c:v>
                </c:pt>
                <c:pt idx="5773">
                  <c:v>48.979700000000001</c:v>
                </c:pt>
                <c:pt idx="5774">
                  <c:v>48.988183333333339</c:v>
                </c:pt>
                <c:pt idx="5775">
                  <c:v>48.99666666666667</c:v>
                </c:pt>
                <c:pt idx="5776">
                  <c:v>49.00515</c:v>
                </c:pt>
                <c:pt idx="5777">
                  <c:v>49.013633333333338</c:v>
                </c:pt>
                <c:pt idx="5778">
                  <c:v>49.022116666666669</c:v>
                </c:pt>
                <c:pt idx="5779">
                  <c:v>49.0306</c:v>
                </c:pt>
                <c:pt idx="5780">
                  <c:v>49.03908333333333</c:v>
                </c:pt>
                <c:pt idx="5781">
                  <c:v>49.047566666666661</c:v>
                </c:pt>
                <c:pt idx="5782">
                  <c:v>49.056049999999999</c:v>
                </c:pt>
                <c:pt idx="5783">
                  <c:v>49.06453333333333</c:v>
                </c:pt>
                <c:pt idx="5784">
                  <c:v>49.073016666666668</c:v>
                </c:pt>
                <c:pt idx="5785">
                  <c:v>49.081499999999998</c:v>
                </c:pt>
                <c:pt idx="5786">
                  <c:v>49.089983333333329</c:v>
                </c:pt>
                <c:pt idx="5787">
                  <c:v>49.098466666666667</c:v>
                </c:pt>
                <c:pt idx="5788">
                  <c:v>49.106949999999998</c:v>
                </c:pt>
                <c:pt idx="5789">
                  <c:v>49.115450000000003</c:v>
                </c:pt>
                <c:pt idx="5790">
                  <c:v>49.123933333333333</c:v>
                </c:pt>
                <c:pt idx="5791">
                  <c:v>49.132416666666671</c:v>
                </c:pt>
                <c:pt idx="5792">
                  <c:v>49.140900000000002</c:v>
                </c:pt>
                <c:pt idx="5793">
                  <c:v>49.14938333333334</c:v>
                </c:pt>
                <c:pt idx="5794">
                  <c:v>49.157866666666671</c:v>
                </c:pt>
                <c:pt idx="5795">
                  <c:v>49.166350000000001</c:v>
                </c:pt>
                <c:pt idx="5796">
                  <c:v>49.174833333333332</c:v>
                </c:pt>
                <c:pt idx="5797">
                  <c:v>49.183316666666663</c:v>
                </c:pt>
                <c:pt idx="5798">
                  <c:v>49.191799999999994</c:v>
                </c:pt>
                <c:pt idx="5799">
                  <c:v>49.200283333333331</c:v>
                </c:pt>
                <c:pt idx="5800">
                  <c:v>49.208766666666662</c:v>
                </c:pt>
                <c:pt idx="5801">
                  <c:v>49.21725</c:v>
                </c:pt>
                <c:pt idx="5802">
                  <c:v>49.225733333333331</c:v>
                </c:pt>
                <c:pt idx="5803">
                  <c:v>49.234216666666661</c:v>
                </c:pt>
                <c:pt idx="5804">
                  <c:v>49.242699999999999</c:v>
                </c:pt>
                <c:pt idx="5805">
                  <c:v>49.25118333333333</c:v>
                </c:pt>
                <c:pt idx="5806">
                  <c:v>49.259666666666668</c:v>
                </c:pt>
                <c:pt idx="5807">
                  <c:v>49.268149999999999</c:v>
                </c:pt>
                <c:pt idx="5808">
                  <c:v>49.276633333333329</c:v>
                </c:pt>
                <c:pt idx="5809">
                  <c:v>49.285116666666667</c:v>
                </c:pt>
                <c:pt idx="5810">
                  <c:v>49.293599999999998</c:v>
                </c:pt>
                <c:pt idx="5811">
                  <c:v>49.302083333333336</c:v>
                </c:pt>
                <c:pt idx="5812">
                  <c:v>49.310566666666666</c:v>
                </c:pt>
                <c:pt idx="5813">
                  <c:v>49.319049999999997</c:v>
                </c:pt>
                <c:pt idx="5814">
                  <c:v>49.327533333333335</c:v>
                </c:pt>
                <c:pt idx="5815">
                  <c:v>49.336016666666666</c:v>
                </c:pt>
                <c:pt idx="5816">
                  <c:v>49.344500000000004</c:v>
                </c:pt>
                <c:pt idx="5817">
                  <c:v>49.352983333333334</c:v>
                </c:pt>
                <c:pt idx="5818">
                  <c:v>49.361466666666665</c:v>
                </c:pt>
                <c:pt idx="5819">
                  <c:v>49.369966666666663</c:v>
                </c:pt>
                <c:pt idx="5820">
                  <c:v>49.378450000000001</c:v>
                </c:pt>
                <c:pt idx="5821">
                  <c:v>49.386933333333332</c:v>
                </c:pt>
                <c:pt idx="5822">
                  <c:v>49.395416666666662</c:v>
                </c:pt>
                <c:pt idx="5823">
                  <c:v>49.4039</c:v>
                </c:pt>
                <c:pt idx="5824">
                  <c:v>49.412383333333331</c:v>
                </c:pt>
                <c:pt idx="5825">
                  <c:v>49.420866666666669</c:v>
                </c:pt>
                <c:pt idx="5826">
                  <c:v>49.429349999999999</c:v>
                </c:pt>
                <c:pt idx="5827">
                  <c:v>49.43783333333333</c:v>
                </c:pt>
                <c:pt idx="5828">
                  <c:v>49.446316666666668</c:v>
                </c:pt>
                <c:pt idx="5829">
                  <c:v>49.454799999999999</c:v>
                </c:pt>
                <c:pt idx="5830">
                  <c:v>49.463283333333337</c:v>
                </c:pt>
                <c:pt idx="5831">
                  <c:v>49.471766666666667</c:v>
                </c:pt>
                <c:pt idx="5832">
                  <c:v>49.480249999999998</c:v>
                </c:pt>
                <c:pt idx="5833">
                  <c:v>49.488733333333336</c:v>
                </c:pt>
                <c:pt idx="5834">
                  <c:v>49.497216666666667</c:v>
                </c:pt>
                <c:pt idx="5835">
                  <c:v>49.505700000000004</c:v>
                </c:pt>
                <c:pt idx="5836">
                  <c:v>49.514183333333335</c:v>
                </c:pt>
                <c:pt idx="5837">
                  <c:v>49.522666666666666</c:v>
                </c:pt>
                <c:pt idx="5838">
                  <c:v>49.531150000000004</c:v>
                </c:pt>
                <c:pt idx="5839">
                  <c:v>49.539633333333335</c:v>
                </c:pt>
                <c:pt idx="5840">
                  <c:v>49.548116666666672</c:v>
                </c:pt>
                <c:pt idx="5841">
                  <c:v>49.556600000000003</c:v>
                </c:pt>
                <c:pt idx="5842">
                  <c:v>49.565083333333334</c:v>
                </c:pt>
                <c:pt idx="5843">
                  <c:v>49.573566666666672</c:v>
                </c:pt>
                <c:pt idx="5844">
                  <c:v>49.582049999999995</c:v>
                </c:pt>
                <c:pt idx="5845">
                  <c:v>49.590533333333333</c:v>
                </c:pt>
                <c:pt idx="5846">
                  <c:v>49.599016666666664</c:v>
                </c:pt>
                <c:pt idx="5847">
                  <c:v>49.607499999999995</c:v>
                </c:pt>
                <c:pt idx="5848">
                  <c:v>49.615983333333332</c:v>
                </c:pt>
                <c:pt idx="5849">
                  <c:v>49.624483333333337</c:v>
                </c:pt>
                <c:pt idx="5850">
                  <c:v>49.632966666666668</c:v>
                </c:pt>
                <c:pt idx="5851">
                  <c:v>49.641449999999999</c:v>
                </c:pt>
                <c:pt idx="5852">
                  <c:v>49.649933333333337</c:v>
                </c:pt>
                <c:pt idx="5853">
                  <c:v>49.658416666666668</c:v>
                </c:pt>
                <c:pt idx="5854">
                  <c:v>49.666900000000005</c:v>
                </c:pt>
                <c:pt idx="5855">
                  <c:v>49.675383333333336</c:v>
                </c:pt>
                <c:pt idx="5856">
                  <c:v>49.683866666666667</c:v>
                </c:pt>
                <c:pt idx="5857">
                  <c:v>49.692350000000005</c:v>
                </c:pt>
                <c:pt idx="5858">
                  <c:v>49.700833333333335</c:v>
                </c:pt>
                <c:pt idx="5859">
                  <c:v>49.709316666666673</c:v>
                </c:pt>
                <c:pt idx="5860">
                  <c:v>49.717800000000004</c:v>
                </c:pt>
                <c:pt idx="5861">
                  <c:v>49.726283333333335</c:v>
                </c:pt>
                <c:pt idx="5862">
                  <c:v>49.734766666666665</c:v>
                </c:pt>
                <c:pt idx="5863">
                  <c:v>49.743249999999996</c:v>
                </c:pt>
                <c:pt idx="5864">
                  <c:v>49.751733333333327</c:v>
                </c:pt>
                <c:pt idx="5865">
                  <c:v>49.760216666666665</c:v>
                </c:pt>
                <c:pt idx="5866">
                  <c:v>49.768699999999995</c:v>
                </c:pt>
                <c:pt idx="5867">
                  <c:v>49.777183333333333</c:v>
                </c:pt>
                <c:pt idx="5868">
                  <c:v>49.785666666666664</c:v>
                </c:pt>
                <c:pt idx="5869">
                  <c:v>49.794149999999995</c:v>
                </c:pt>
                <c:pt idx="5870">
                  <c:v>49.802633333333333</c:v>
                </c:pt>
                <c:pt idx="5871">
                  <c:v>49.811116666666663</c:v>
                </c:pt>
                <c:pt idx="5872">
                  <c:v>49.819600000000001</c:v>
                </c:pt>
                <c:pt idx="5873">
                  <c:v>49.828083333333332</c:v>
                </c:pt>
                <c:pt idx="5874">
                  <c:v>49.836566666666663</c:v>
                </c:pt>
                <c:pt idx="5875">
                  <c:v>49.845050000000001</c:v>
                </c:pt>
                <c:pt idx="5876">
                  <c:v>49.853533333333331</c:v>
                </c:pt>
                <c:pt idx="5877">
                  <c:v>49.862016666666669</c:v>
                </c:pt>
                <c:pt idx="5878">
                  <c:v>49.8705</c:v>
                </c:pt>
                <c:pt idx="5879">
                  <c:v>49.878999999999998</c:v>
                </c:pt>
                <c:pt idx="5880">
                  <c:v>49.887483333333329</c:v>
                </c:pt>
                <c:pt idx="5881">
                  <c:v>49.895966666666666</c:v>
                </c:pt>
                <c:pt idx="5882">
                  <c:v>49.904449999999997</c:v>
                </c:pt>
                <c:pt idx="5883">
                  <c:v>49.912933333333328</c:v>
                </c:pt>
                <c:pt idx="5884">
                  <c:v>49.921416666666666</c:v>
                </c:pt>
                <c:pt idx="5885">
                  <c:v>49.929899999999996</c:v>
                </c:pt>
                <c:pt idx="5886">
                  <c:v>49.938383333333334</c:v>
                </c:pt>
                <c:pt idx="5887">
                  <c:v>49.946866666666665</c:v>
                </c:pt>
                <c:pt idx="5888">
                  <c:v>49.955349999999996</c:v>
                </c:pt>
                <c:pt idx="5889">
                  <c:v>49.963833333333334</c:v>
                </c:pt>
                <c:pt idx="5890">
                  <c:v>49.972316666666664</c:v>
                </c:pt>
                <c:pt idx="5891">
                  <c:v>49.980800000000002</c:v>
                </c:pt>
                <c:pt idx="5892">
                  <c:v>49.989283333333333</c:v>
                </c:pt>
                <c:pt idx="5893">
                  <c:v>49.997766666666664</c:v>
                </c:pt>
                <c:pt idx="5894">
                  <c:v>50.006250000000001</c:v>
                </c:pt>
                <c:pt idx="5895">
                  <c:v>50.014733333333332</c:v>
                </c:pt>
                <c:pt idx="5896">
                  <c:v>50.02321666666667</c:v>
                </c:pt>
                <c:pt idx="5897">
                  <c:v>50.031700000000001</c:v>
                </c:pt>
                <c:pt idx="5898">
                  <c:v>50.040183333333331</c:v>
                </c:pt>
                <c:pt idx="5899">
                  <c:v>50.048666666666669</c:v>
                </c:pt>
                <c:pt idx="5900">
                  <c:v>50.05715</c:v>
                </c:pt>
                <c:pt idx="5901">
                  <c:v>50.065633333333338</c:v>
                </c:pt>
                <c:pt idx="5902">
                  <c:v>50.074116666666669</c:v>
                </c:pt>
                <c:pt idx="5903">
                  <c:v>50.082599999999999</c:v>
                </c:pt>
                <c:pt idx="5904">
                  <c:v>50.091083333333337</c:v>
                </c:pt>
                <c:pt idx="5905">
                  <c:v>50.099566666666668</c:v>
                </c:pt>
                <c:pt idx="5906">
                  <c:v>50.108050000000006</c:v>
                </c:pt>
                <c:pt idx="5907">
                  <c:v>50.116533333333336</c:v>
                </c:pt>
                <c:pt idx="5908">
                  <c:v>50.125016666666667</c:v>
                </c:pt>
                <c:pt idx="5909">
                  <c:v>50.133500000000005</c:v>
                </c:pt>
                <c:pt idx="5910">
                  <c:v>50.142000000000003</c:v>
                </c:pt>
                <c:pt idx="5911">
                  <c:v>50.150483333333334</c:v>
                </c:pt>
                <c:pt idx="5912">
                  <c:v>50.158966666666664</c:v>
                </c:pt>
                <c:pt idx="5913">
                  <c:v>50.167450000000002</c:v>
                </c:pt>
                <c:pt idx="5914">
                  <c:v>50.175933333333333</c:v>
                </c:pt>
                <c:pt idx="5915">
                  <c:v>50.184416666666671</c:v>
                </c:pt>
                <c:pt idx="5916">
                  <c:v>50.192900000000002</c:v>
                </c:pt>
                <c:pt idx="5917">
                  <c:v>50.201383333333332</c:v>
                </c:pt>
                <c:pt idx="5918">
                  <c:v>50.20986666666667</c:v>
                </c:pt>
                <c:pt idx="5919">
                  <c:v>50.218350000000001</c:v>
                </c:pt>
                <c:pt idx="5920">
                  <c:v>50.226833333333339</c:v>
                </c:pt>
                <c:pt idx="5921">
                  <c:v>50.23531666666667</c:v>
                </c:pt>
                <c:pt idx="5922">
                  <c:v>50.2438</c:v>
                </c:pt>
                <c:pt idx="5923">
                  <c:v>50.252283333333338</c:v>
                </c:pt>
                <c:pt idx="5924">
                  <c:v>50.260766666666669</c:v>
                </c:pt>
                <c:pt idx="5925">
                  <c:v>50.269250000000007</c:v>
                </c:pt>
                <c:pt idx="5926">
                  <c:v>50.277733333333337</c:v>
                </c:pt>
                <c:pt idx="5927">
                  <c:v>50.286216666666661</c:v>
                </c:pt>
                <c:pt idx="5928">
                  <c:v>50.294699999999999</c:v>
                </c:pt>
                <c:pt idx="5929">
                  <c:v>50.30318333333333</c:v>
                </c:pt>
                <c:pt idx="5930">
                  <c:v>50.31166666666666</c:v>
                </c:pt>
                <c:pt idx="5931">
                  <c:v>50.320149999999998</c:v>
                </c:pt>
                <c:pt idx="5932">
                  <c:v>50.328633333333329</c:v>
                </c:pt>
                <c:pt idx="5933">
                  <c:v>50.337116666666667</c:v>
                </c:pt>
                <c:pt idx="5934">
                  <c:v>50.345599999999997</c:v>
                </c:pt>
                <c:pt idx="5935">
                  <c:v>50.354083333333328</c:v>
                </c:pt>
                <c:pt idx="5936">
                  <c:v>50.362566666666666</c:v>
                </c:pt>
                <c:pt idx="5937">
                  <c:v>50.371049999999997</c:v>
                </c:pt>
                <c:pt idx="5938">
                  <c:v>50.379533333333335</c:v>
                </c:pt>
                <c:pt idx="5939">
                  <c:v>50.388016666666665</c:v>
                </c:pt>
                <c:pt idx="5940">
                  <c:v>50.39651666666667</c:v>
                </c:pt>
                <c:pt idx="5941">
                  <c:v>50.405000000000001</c:v>
                </c:pt>
                <c:pt idx="5942">
                  <c:v>50.413483333333339</c:v>
                </c:pt>
                <c:pt idx="5943">
                  <c:v>50.42196666666667</c:v>
                </c:pt>
                <c:pt idx="5944">
                  <c:v>50.43045</c:v>
                </c:pt>
                <c:pt idx="5945">
                  <c:v>50.438933333333331</c:v>
                </c:pt>
                <c:pt idx="5946">
                  <c:v>50.447416666666662</c:v>
                </c:pt>
                <c:pt idx="5947">
                  <c:v>50.4559</c:v>
                </c:pt>
                <c:pt idx="5948">
                  <c:v>50.46438333333333</c:v>
                </c:pt>
                <c:pt idx="5949">
                  <c:v>50.472866666666661</c:v>
                </c:pt>
                <c:pt idx="5950">
                  <c:v>50.481349999999999</c:v>
                </c:pt>
                <c:pt idx="5951">
                  <c:v>50.48983333333333</c:v>
                </c:pt>
                <c:pt idx="5952">
                  <c:v>50.498316666666668</c:v>
                </c:pt>
                <c:pt idx="5953">
                  <c:v>50.506799999999998</c:v>
                </c:pt>
                <c:pt idx="5954">
                  <c:v>50.515283333333329</c:v>
                </c:pt>
                <c:pt idx="5955">
                  <c:v>50.523766666666667</c:v>
                </c:pt>
                <c:pt idx="5956">
                  <c:v>50.532249999999998</c:v>
                </c:pt>
                <c:pt idx="5957">
                  <c:v>50.540733333333336</c:v>
                </c:pt>
                <c:pt idx="5958">
                  <c:v>50.549216666666666</c:v>
                </c:pt>
                <c:pt idx="5959">
                  <c:v>50.557699999999997</c:v>
                </c:pt>
                <c:pt idx="5960">
                  <c:v>50.566183333333335</c:v>
                </c:pt>
                <c:pt idx="5961">
                  <c:v>50.574666666666666</c:v>
                </c:pt>
                <c:pt idx="5962">
                  <c:v>50.583150000000003</c:v>
                </c:pt>
                <c:pt idx="5963">
                  <c:v>50.591633333333334</c:v>
                </c:pt>
              </c:numCache>
            </c:numRef>
          </c:xVal>
          <c:yVal>
            <c:numRef>
              <c:f>'Edited data'!$C$185:$C$5973</c:f>
              <c:numCache>
                <c:formatCode>General</c:formatCode>
                <c:ptCount val="5789"/>
                <c:pt idx="0">
                  <c:v>19.957999999999998</c:v>
                </c:pt>
                <c:pt idx="1">
                  <c:v>20.030999999999999</c:v>
                </c:pt>
                <c:pt idx="2">
                  <c:v>19.998000000000001</c:v>
                </c:pt>
                <c:pt idx="3">
                  <c:v>19.977</c:v>
                </c:pt>
                <c:pt idx="4">
                  <c:v>19.928000000000001</c:v>
                </c:pt>
                <c:pt idx="5">
                  <c:v>20.013000000000002</c:v>
                </c:pt>
                <c:pt idx="6">
                  <c:v>20.036999999999999</c:v>
                </c:pt>
                <c:pt idx="7">
                  <c:v>19.946999999999999</c:v>
                </c:pt>
                <c:pt idx="8">
                  <c:v>19.882999999999999</c:v>
                </c:pt>
                <c:pt idx="9">
                  <c:v>19.806000000000001</c:v>
                </c:pt>
                <c:pt idx="10">
                  <c:v>19.684000000000001</c:v>
                </c:pt>
                <c:pt idx="11">
                  <c:v>19.672000000000001</c:v>
                </c:pt>
                <c:pt idx="12">
                  <c:v>19.565999999999999</c:v>
                </c:pt>
                <c:pt idx="13">
                  <c:v>19.46</c:v>
                </c:pt>
                <c:pt idx="14">
                  <c:v>19.321999999999999</c:v>
                </c:pt>
                <c:pt idx="15">
                  <c:v>19.306999999999999</c:v>
                </c:pt>
                <c:pt idx="16">
                  <c:v>19.216999999999999</c:v>
                </c:pt>
                <c:pt idx="17">
                  <c:v>19.074999999999999</c:v>
                </c:pt>
                <c:pt idx="18">
                  <c:v>19.047000000000001</c:v>
                </c:pt>
                <c:pt idx="19">
                  <c:v>18.936</c:v>
                </c:pt>
                <c:pt idx="20">
                  <c:v>18.79</c:v>
                </c:pt>
                <c:pt idx="21">
                  <c:v>18.776</c:v>
                </c:pt>
                <c:pt idx="22">
                  <c:v>18.716000000000001</c:v>
                </c:pt>
                <c:pt idx="23">
                  <c:v>18.559000000000001</c:v>
                </c:pt>
                <c:pt idx="24">
                  <c:v>18.501999999999999</c:v>
                </c:pt>
                <c:pt idx="25">
                  <c:v>18.43</c:v>
                </c:pt>
                <c:pt idx="26">
                  <c:v>18.306999999999999</c:v>
                </c:pt>
                <c:pt idx="27">
                  <c:v>18.222999999999999</c:v>
                </c:pt>
                <c:pt idx="28">
                  <c:v>18.187999999999999</c:v>
                </c:pt>
                <c:pt idx="29">
                  <c:v>18.096</c:v>
                </c:pt>
                <c:pt idx="30">
                  <c:v>17.933</c:v>
                </c:pt>
                <c:pt idx="31">
                  <c:v>17.893000000000001</c:v>
                </c:pt>
                <c:pt idx="32">
                  <c:v>17.872</c:v>
                </c:pt>
                <c:pt idx="33">
                  <c:v>17.731000000000002</c:v>
                </c:pt>
                <c:pt idx="34">
                  <c:v>17.623000000000001</c:v>
                </c:pt>
                <c:pt idx="35">
                  <c:v>17.55</c:v>
                </c:pt>
                <c:pt idx="36">
                  <c:v>17.481999999999999</c:v>
                </c:pt>
                <c:pt idx="37">
                  <c:v>17.346</c:v>
                </c:pt>
                <c:pt idx="38">
                  <c:v>17.337</c:v>
                </c:pt>
                <c:pt idx="39">
                  <c:v>17.234999999999999</c:v>
                </c:pt>
                <c:pt idx="40">
                  <c:v>17.126000000000001</c:v>
                </c:pt>
                <c:pt idx="41">
                  <c:v>17.100999999999999</c:v>
                </c:pt>
                <c:pt idx="42">
                  <c:v>16.978999999999999</c:v>
                </c:pt>
                <c:pt idx="43">
                  <c:v>16.814</c:v>
                </c:pt>
                <c:pt idx="44">
                  <c:v>16.811</c:v>
                </c:pt>
                <c:pt idx="45">
                  <c:v>16.751999999999999</c:v>
                </c:pt>
                <c:pt idx="46">
                  <c:v>16.603999999999999</c:v>
                </c:pt>
                <c:pt idx="47">
                  <c:v>16.494</c:v>
                </c:pt>
                <c:pt idx="48">
                  <c:v>16.474</c:v>
                </c:pt>
                <c:pt idx="49">
                  <c:v>16.341000000000001</c:v>
                </c:pt>
                <c:pt idx="50">
                  <c:v>16.266999999999999</c:v>
                </c:pt>
                <c:pt idx="51">
                  <c:v>16.22</c:v>
                </c:pt>
                <c:pt idx="52">
                  <c:v>16.062000000000001</c:v>
                </c:pt>
                <c:pt idx="53">
                  <c:v>16</c:v>
                </c:pt>
                <c:pt idx="54">
                  <c:v>15.98</c:v>
                </c:pt>
                <c:pt idx="55">
                  <c:v>15.878</c:v>
                </c:pt>
                <c:pt idx="56">
                  <c:v>15.715999999999999</c:v>
                </c:pt>
                <c:pt idx="57">
                  <c:v>15.699</c:v>
                </c:pt>
                <c:pt idx="58">
                  <c:v>15.592000000000001</c:v>
                </c:pt>
                <c:pt idx="59">
                  <c:v>15.496</c:v>
                </c:pt>
                <c:pt idx="60">
                  <c:v>15.391999999999999</c:v>
                </c:pt>
                <c:pt idx="61">
                  <c:v>15.332000000000001</c:v>
                </c:pt>
                <c:pt idx="62">
                  <c:v>15.329000000000001</c:v>
                </c:pt>
                <c:pt idx="63">
                  <c:v>15.169</c:v>
                </c:pt>
                <c:pt idx="64">
                  <c:v>15.084</c:v>
                </c:pt>
                <c:pt idx="65">
                  <c:v>14.996</c:v>
                </c:pt>
                <c:pt idx="66">
                  <c:v>14.946999999999999</c:v>
                </c:pt>
                <c:pt idx="67">
                  <c:v>14.808</c:v>
                </c:pt>
                <c:pt idx="68">
                  <c:v>14.741</c:v>
                </c:pt>
                <c:pt idx="69">
                  <c:v>14.721</c:v>
                </c:pt>
                <c:pt idx="70">
                  <c:v>14.584</c:v>
                </c:pt>
                <c:pt idx="71">
                  <c:v>14.471</c:v>
                </c:pt>
                <c:pt idx="72">
                  <c:v>14.368</c:v>
                </c:pt>
                <c:pt idx="73">
                  <c:v>14.365</c:v>
                </c:pt>
                <c:pt idx="74">
                  <c:v>14.241</c:v>
                </c:pt>
                <c:pt idx="75">
                  <c:v>14.115</c:v>
                </c:pt>
                <c:pt idx="76">
                  <c:v>14.010999999999999</c:v>
                </c:pt>
                <c:pt idx="77">
                  <c:v>14.018000000000001</c:v>
                </c:pt>
                <c:pt idx="78">
                  <c:v>13.91</c:v>
                </c:pt>
                <c:pt idx="79">
                  <c:v>13.805999999999999</c:v>
                </c:pt>
                <c:pt idx="80">
                  <c:v>13.666</c:v>
                </c:pt>
                <c:pt idx="81">
                  <c:v>13.654</c:v>
                </c:pt>
                <c:pt idx="82">
                  <c:v>13.576000000000001</c:v>
                </c:pt>
                <c:pt idx="83">
                  <c:v>13.425000000000001</c:v>
                </c:pt>
                <c:pt idx="84">
                  <c:v>13.407999999999999</c:v>
                </c:pt>
                <c:pt idx="85">
                  <c:v>13.3</c:v>
                </c:pt>
                <c:pt idx="86">
                  <c:v>13.16</c:v>
                </c:pt>
                <c:pt idx="87">
                  <c:v>13.128</c:v>
                </c:pt>
                <c:pt idx="88">
                  <c:v>13.077</c:v>
                </c:pt>
                <c:pt idx="89">
                  <c:v>12.943</c:v>
                </c:pt>
                <c:pt idx="90">
                  <c:v>12.879</c:v>
                </c:pt>
                <c:pt idx="91">
                  <c:v>12.759</c:v>
                </c:pt>
                <c:pt idx="92">
                  <c:v>12.724</c:v>
                </c:pt>
                <c:pt idx="93">
                  <c:v>12.605</c:v>
                </c:pt>
                <c:pt idx="94">
                  <c:v>12.529</c:v>
                </c:pt>
                <c:pt idx="95">
                  <c:v>12.513999999999999</c:v>
                </c:pt>
                <c:pt idx="96">
                  <c:v>12.3</c:v>
                </c:pt>
                <c:pt idx="97">
                  <c:v>12.307</c:v>
                </c:pt>
                <c:pt idx="98">
                  <c:v>12.256</c:v>
                </c:pt>
                <c:pt idx="99">
                  <c:v>12.058999999999999</c:v>
                </c:pt>
                <c:pt idx="100">
                  <c:v>12.029</c:v>
                </c:pt>
                <c:pt idx="101">
                  <c:v>11.984</c:v>
                </c:pt>
                <c:pt idx="102">
                  <c:v>11.816000000000001</c:v>
                </c:pt>
                <c:pt idx="103">
                  <c:v>11.762</c:v>
                </c:pt>
                <c:pt idx="104">
                  <c:v>11.648999999999999</c:v>
                </c:pt>
                <c:pt idx="105">
                  <c:v>11.56</c:v>
                </c:pt>
                <c:pt idx="106">
                  <c:v>11.538</c:v>
                </c:pt>
                <c:pt idx="107">
                  <c:v>11.438000000000001</c:v>
                </c:pt>
                <c:pt idx="108">
                  <c:v>11.323</c:v>
                </c:pt>
                <c:pt idx="109">
                  <c:v>11.231</c:v>
                </c:pt>
                <c:pt idx="110">
                  <c:v>11.206</c:v>
                </c:pt>
                <c:pt idx="111">
                  <c:v>11.06</c:v>
                </c:pt>
                <c:pt idx="112">
                  <c:v>11.010999999999999</c:v>
                </c:pt>
                <c:pt idx="113">
                  <c:v>10.920999999999999</c:v>
                </c:pt>
                <c:pt idx="114">
                  <c:v>10.765000000000001</c:v>
                </c:pt>
                <c:pt idx="115">
                  <c:v>10.802</c:v>
                </c:pt>
                <c:pt idx="116">
                  <c:v>10.706</c:v>
                </c:pt>
                <c:pt idx="117">
                  <c:v>10.532999999999999</c:v>
                </c:pt>
                <c:pt idx="118">
                  <c:v>10.507999999999999</c:v>
                </c:pt>
                <c:pt idx="119">
                  <c:v>10.41</c:v>
                </c:pt>
                <c:pt idx="120">
                  <c:v>10.305</c:v>
                </c:pt>
                <c:pt idx="121">
                  <c:v>10.24</c:v>
                </c:pt>
                <c:pt idx="122">
                  <c:v>10.162000000000001</c:v>
                </c:pt>
                <c:pt idx="123">
                  <c:v>10.099</c:v>
                </c:pt>
                <c:pt idx="124">
                  <c:v>9.9489999999999998</c:v>
                </c:pt>
                <c:pt idx="125">
                  <c:v>9.9350000000000005</c:v>
                </c:pt>
                <c:pt idx="126">
                  <c:v>9.86</c:v>
                </c:pt>
                <c:pt idx="127">
                  <c:v>9.7159999999999993</c:v>
                </c:pt>
                <c:pt idx="128">
                  <c:v>9.6389999999999993</c:v>
                </c:pt>
                <c:pt idx="129">
                  <c:v>9.5470000000000006</c:v>
                </c:pt>
                <c:pt idx="130">
                  <c:v>9.5129999999999999</c:v>
                </c:pt>
                <c:pt idx="131">
                  <c:v>9.3539999999999992</c:v>
                </c:pt>
                <c:pt idx="132">
                  <c:v>9.3019999999999996</c:v>
                </c:pt>
                <c:pt idx="133">
                  <c:v>9.2620000000000005</c:v>
                </c:pt>
                <c:pt idx="134">
                  <c:v>9.1</c:v>
                </c:pt>
                <c:pt idx="135">
                  <c:v>9.0809999999999995</c:v>
                </c:pt>
                <c:pt idx="136">
                  <c:v>8.9629999999999992</c:v>
                </c:pt>
                <c:pt idx="137">
                  <c:v>8.8849999999999998</c:v>
                </c:pt>
                <c:pt idx="138">
                  <c:v>8.7349999999999994</c:v>
                </c:pt>
                <c:pt idx="139">
                  <c:v>8.7279999999999998</c:v>
                </c:pt>
                <c:pt idx="140">
                  <c:v>8.6690000000000005</c:v>
                </c:pt>
                <c:pt idx="141">
                  <c:v>8.5310000000000006</c:v>
                </c:pt>
                <c:pt idx="142">
                  <c:v>8.3970000000000002</c:v>
                </c:pt>
                <c:pt idx="143">
                  <c:v>8.3710000000000004</c:v>
                </c:pt>
                <c:pt idx="144">
                  <c:v>8.3320000000000007</c:v>
                </c:pt>
                <c:pt idx="145">
                  <c:v>8.2010000000000005</c:v>
                </c:pt>
                <c:pt idx="146">
                  <c:v>8.0449999999999999</c:v>
                </c:pt>
                <c:pt idx="147">
                  <c:v>8.0020000000000007</c:v>
                </c:pt>
                <c:pt idx="148">
                  <c:v>7.9969999999999999</c:v>
                </c:pt>
                <c:pt idx="149">
                  <c:v>7.8840000000000003</c:v>
                </c:pt>
                <c:pt idx="150">
                  <c:v>7.7510000000000003</c:v>
                </c:pt>
                <c:pt idx="151">
                  <c:v>7.6790000000000003</c:v>
                </c:pt>
                <c:pt idx="152">
                  <c:v>7.6379999999999999</c:v>
                </c:pt>
                <c:pt idx="153">
                  <c:v>7.4829999999999997</c:v>
                </c:pt>
                <c:pt idx="154">
                  <c:v>7.4660000000000002</c:v>
                </c:pt>
                <c:pt idx="155">
                  <c:v>7.407</c:v>
                </c:pt>
                <c:pt idx="156">
                  <c:v>7.2649999999999997</c:v>
                </c:pt>
                <c:pt idx="157">
                  <c:v>7.2309999999999999</c:v>
                </c:pt>
                <c:pt idx="158">
                  <c:v>7.0819999999999999</c:v>
                </c:pt>
                <c:pt idx="159">
                  <c:v>6.9749999999999996</c:v>
                </c:pt>
                <c:pt idx="160">
                  <c:v>6.8940000000000001</c:v>
                </c:pt>
                <c:pt idx="161">
                  <c:v>6.89</c:v>
                </c:pt>
                <c:pt idx="162">
                  <c:v>6.774</c:v>
                </c:pt>
                <c:pt idx="163">
                  <c:v>6.6520000000000001</c:v>
                </c:pt>
                <c:pt idx="164">
                  <c:v>6.5129999999999999</c:v>
                </c:pt>
                <c:pt idx="165">
                  <c:v>6.5259999999999998</c:v>
                </c:pt>
                <c:pt idx="166">
                  <c:v>6.4610000000000003</c:v>
                </c:pt>
                <c:pt idx="167">
                  <c:v>6.3159999999999998</c:v>
                </c:pt>
                <c:pt idx="168">
                  <c:v>6.2389999999999999</c:v>
                </c:pt>
                <c:pt idx="169">
                  <c:v>6.1559999999999997</c:v>
                </c:pt>
                <c:pt idx="170">
                  <c:v>6.0309999999999997</c:v>
                </c:pt>
                <c:pt idx="171">
                  <c:v>5.9790000000000001</c:v>
                </c:pt>
                <c:pt idx="172">
                  <c:v>5.9550000000000001</c:v>
                </c:pt>
                <c:pt idx="173">
                  <c:v>5.8259999999999996</c:v>
                </c:pt>
                <c:pt idx="174">
                  <c:v>5.7370000000000001</c:v>
                </c:pt>
                <c:pt idx="175">
                  <c:v>5.6639999999999997</c:v>
                </c:pt>
                <c:pt idx="176">
                  <c:v>5.585</c:v>
                </c:pt>
                <c:pt idx="177">
                  <c:v>5.4930000000000003</c:v>
                </c:pt>
                <c:pt idx="178">
                  <c:v>5.399</c:v>
                </c:pt>
                <c:pt idx="179">
                  <c:v>5.3460000000000001</c:v>
                </c:pt>
                <c:pt idx="180">
                  <c:v>5.2930000000000001</c:v>
                </c:pt>
                <c:pt idx="181">
                  <c:v>5.1390000000000002</c:v>
                </c:pt>
                <c:pt idx="182">
                  <c:v>5.077</c:v>
                </c:pt>
                <c:pt idx="183">
                  <c:v>5.01</c:v>
                </c:pt>
                <c:pt idx="184">
                  <c:v>4.9169999999999998</c:v>
                </c:pt>
                <c:pt idx="185">
                  <c:v>4.7990000000000004</c:v>
                </c:pt>
                <c:pt idx="186">
                  <c:v>4.6239999999999997</c:v>
                </c:pt>
                <c:pt idx="187">
                  <c:v>4.6639999999999997</c:v>
                </c:pt>
                <c:pt idx="188">
                  <c:v>4.6310000000000002</c:v>
                </c:pt>
                <c:pt idx="189">
                  <c:v>4.4390000000000001</c:v>
                </c:pt>
                <c:pt idx="190">
                  <c:v>4.4020000000000001</c:v>
                </c:pt>
                <c:pt idx="191">
                  <c:v>4.3140000000000001</c:v>
                </c:pt>
                <c:pt idx="192">
                  <c:v>4.1760000000000002</c:v>
                </c:pt>
                <c:pt idx="193">
                  <c:v>4.0960000000000001</c:v>
                </c:pt>
                <c:pt idx="194">
                  <c:v>4.0679999999999996</c:v>
                </c:pt>
                <c:pt idx="195">
                  <c:v>3.9420000000000002</c:v>
                </c:pt>
                <c:pt idx="196">
                  <c:v>3.843</c:v>
                </c:pt>
                <c:pt idx="197">
                  <c:v>3.8149999999999999</c:v>
                </c:pt>
                <c:pt idx="198">
                  <c:v>3.694</c:v>
                </c:pt>
                <c:pt idx="199">
                  <c:v>3.633</c:v>
                </c:pt>
                <c:pt idx="200">
                  <c:v>3.5219999999999998</c:v>
                </c:pt>
                <c:pt idx="201">
                  <c:v>3.3730000000000002</c:v>
                </c:pt>
                <c:pt idx="202">
                  <c:v>3.399</c:v>
                </c:pt>
                <c:pt idx="203">
                  <c:v>3.3420000000000001</c:v>
                </c:pt>
                <c:pt idx="204">
                  <c:v>3.161</c:v>
                </c:pt>
                <c:pt idx="205">
                  <c:v>3.1040000000000001</c:v>
                </c:pt>
                <c:pt idx="206">
                  <c:v>3.0659999999999998</c:v>
                </c:pt>
                <c:pt idx="207">
                  <c:v>2.875</c:v>
                </c:pt>
                <c:pt idx="208">
                  <c:v>2.742</c:v>
                </c:pt>
                <c:pt idx="209">
                  <c:v>2.8050000000000002</c:v>
                </c:pt>
                <c:pt idx="210">
                  <c:v>2.79</c:v>
                </c:pt>
                <c:pt idx="211">
                  <c:v>2.63</c:v>
                </c:pt>
                <c:pt idx="212">
                  <c:v>2.5529999999999999</c:v>
                </c:pt>
                <c:pt idx="213">
                  <c:v>2.4009999999999998</c:v>
                </c:pt>
                <c:pt idx="214">
                  <c:v>2.343</c:v>
                </c:pt>
                <c:pt idx="215">
                  <c:v>2.2269999999999999</c:v>
                </c:pt>
                <c:pt idx="216">
                  <c:v>2.1280000000000001</c:v>
                </c:pt>
                <c:pt idx="217">
                  <c:v>2.1240000000000001</c:v>
                </c:pt>
                <c:pt idx="218">
                  <c:v>2.0369999999999999</c:v>
                </c:pt>
                <c:pt idx="219">
                  <c:v>1.9119999999999999</c:v>
                </c:pt>
                <c:pt idx="220">
                  <c:v>1.8440000000000001</c:v>
                </c:pt>
                <c:pt idx="221">
                  <c:v>1.7569999999999999</c:v>
                </c:pt>
                <c:pt idx="222">
                  <c:v>1.63</c:v>
                </c:pt>
                <c:pt idx="223">
                  <c:v>1.5649999999999999</c:v>
                </c:pt>
                <c:pt idx="224">
                  <c:v>1.532</c:v>
                </c:pt>
                <c:pt idx="225">
                  <c:v>1.429</c:v>
                </c:pt>
                <c:pt idx="226">
                  <c:v>1.327</c:v>
                </c:pt>
                <c:pt idx="227">
                  <c:v>1.206</c:v>
                </c:pt>
                <c:pt idx="228">
                  <c:v>1.1000000000000001</c:v>
                </c:pt>
                <c:pt idx="229">
                  <c:v>1.1140000000000001</c:v>
                </c:pt>
                <c:pt idx="230">
                  <c:v>1.0309999999999999</c:v>
                </c:pt>
                <c:pt idx="231">
                  <c:v>0.9</c:v>
                </c:pt>
                <c:pt idx="232">
                  <c:v>0.79500000000000004</c:v>
                </c:pt>
                <c:pt idx="233">
                  <c:v>0.76900000000000002</c:v>
                </c:pt>
                <c:pt idx="234">
                  <c:v>0.64900000000000002</c:v>
                </c:pt>
                <c:pt idx="235">
                  <c:v>0.54800000000000004</c:v>
                </c:pt>
                <c:pt idx="236">
                  <c:v>0.52300000000000002</c:v>
                </c:pt>
                <c:pt idx="237">
                  <c:v>0.42599999999999999</c:v>
                </c:pt>
                <c:pt idx="238">
                  <c:v>0.34300000000000003</c:v>
                </c:pt>
                <c:pt idx="239">
                  <c:v>0.14699999999999999</c:v>
                </c:pt>
                <c:pt idx="240">
                  <c:v>0.14299999999999999</c:v>
                </c:pt>
                <c:pt idx="241">
                  <c:v>0.13</c:v>
                </c:pt>
                <c:pt idx="242">
                  <c:v>-7.0000000000000001E-3</c:v>
                </c:pt>
                <c:pt idx="243">
                  <c:v>-0.151</c:v>
                </c:pt>
                <c:pt idx="244">
                  <c:v>-0.16900000000000001</c:v>
                </c:pt>
                <c:pt idx="245">
                  <c:v>-0.26200000000000001</c:v>
                </c:pt>
                <c:pt idx="246">
                  <c:v>-0.40300000000000002</c:v>
                </c:pt>
                <c:pt idx="247">
                  <c:v>-0.497</c:v>
                </c:pt>
                <c:pt idx="248">
                  <c:v>-0.52300000000000002</c:v>
                </c:pt>
                <c:pt idx="249">
                  <c:v>-0.59299999999999997</c:v>
                </c:pt>
                <c:pt idx="250">
                  <c:v>-0.71399999999999997</c:v>
                </c:pt>
                <c:pt idx="251">
                  <c:v>-0.77400000000000002</c:v>
                </c:pt>
                <c:pt idx="252">
                  <c:v>-0.96099999999999997</c:v>
                </c:pt>
                <c:pt idx="253">
                  <c:v>-0.96099999999999997</c:v>
                </c:pt>
                <c:pt idx="254">
                  <c:v>-0.97899999999999998</c:v>
                </c:pt>
                <c:pt idx="255">
                  <c:v>-1.109</c:v>
                </c:pt>
                <c:pt idx="256">
                  <c:v>-1.238</c:v>
                </c:pt>
                <c:pt idx="257">
                  <c:v>-1.288</c:v>
                </c:pt>
                <c:pt idx="258">
                  <c:v>-1.4079999999999999</c:v>
                </c:pt>
                <c:pt idx="259">
                  <c:v>-1.5069999999999999</c:v>
                </c:pt>
                <c:pt idx="260">
                  <c:v>-1.5409999999999999</c:v>
                </c:pt>
                <c:pt idx="261">
                  <c:v>-1.6060000000000001</c:v>
                </c:pt>
                <c:pt idx="262">
                  <c:v>-1.7549999999999999</c:v>
                </c:pt>
                <c:pt idx="263">
                  <c:v>-1.7949999999999999</c:v>
                </c:pt>
                <c:pt idx="264">
                  <c:v>-1.883</c:v>
                </c:pt>
                <c:pt idx="265">
                  <c:v>-1.972</c:v>
                </c:pt>
                <c:pt idx="266">
                  <c:v>-2.0529999999999999</c:v>
                </c:pt>
                <c:pt idx="267">
                  <c:v>-2.1960000000000002</c:v>
                </c:pt>
                <c:pt idx="268">
                  <c:v>-2.1970000000000001</c:v>
                </c:pt>
                <c:pt idx="269">
                  <c:v>-2.2610000000000001</c:v>
                </c:pt>
                <c:pt idx="270">
                  <c:v>-2.3769999999999998</c:v>
                </c:pt>
                <c:pt idx="271">
                  <c:v>-2.492</c:v>
                </c:pt>
                <c:pt idx="272">
                  <c:v>-2.5529999999999999</c:v>
                </c:pt>
                <c:pt idx="273">
                  <c:v>-2.6080000000000001</c:v>
                </c:pt>
                <c:pt idx="274">
                  <c:v>-2.76</c:v>
                </c:pt>
                <c:pt idx="275">
                  <c:v>-2.8330000000000002</c:v>
                </c:pt>
                <c:pt idx="276">
                  <c:v>-2.8769999999999998</c:v>
                </c:pt>
                <c:pt idx="277">
                  <c:v>-2.9790000000000001</c:v>
                </c:pt>
                <c:pt idx="278">
                  <c:v>-3.0579999999999998</c:v>
                </c:pt>
                <c:pt idx="279">
                  <c:v>-3.2130000000000001</c:v>
                </c:pt>
                <c:pt idx="280">
                  <c:v>-3.3250000000000002</c:v>
                </c:pt>
                <c:pt idx="281">
                  <c:v>-3.2930000000000001</c:v>
                </c:pt>
                <c:pt idx="282">
                  <c:v>-3.35</c:v>
                </c:pt>
                <c:pt idx="283">
                  <c:v>-3.53</c:v>
                </c:pt>
                <c:pt idx="284">
                  <c:v>-3.5870000000000002</c:v>
                </c:pt>
                <c:pt idx="285">
                  <c:v>-3.65</c:v>
                </c:pt>
                <c:pt idx="286">
                  <c:v>-3.7959999999999998</c:v>
                </c:pt>
                <c:pt idx="287">
                  <c:v>-3.8820000000000001</c:v>
                </c:pt>
                <c:pt idx="288">
                  <c:v>-3.9409999999999998</c:v>
                </c:pt>
                <c:pt idx="289">
                  <c:v>-3.9769999999999999</c:v>
                </c:pt>
                <c:pt idx="290">
                  <c:v>-4.13</c:v>
                </c:pt>
                <c:pt idx="291">
                  <c:v>-4.1920000000000002</c:v>
                </c:pt>
                <c:pt idx="292">
                  <c:v>-4.2370000000000001</c:v>
                </c:pt>
                <c:pt idx="293">
                  <c:v>-4.3719999999999999</c:v>
                </c:pt>
                <c:pt idx="294">
                  <c:v>-4.4000000000000004</c:v>
                </c:pt>
                <c:pt idx="295">
                  <c:v>-4.4770000000000003</c:v>
                </c:pt>
                <c:pt idx="296">
                  <c:v>-4.625</c:v>
                </c:pt>
                <c:pt idx="297">
                  <c:v>-4.6429999999999998</c:v>
                </c:pt>
                <c:pt idx="298">
                  <c:v>-4.7110000000000003</c:v>
                </c:pt>
                <c:pt idx="299">
                  <c:v>-4.907</c:v>
                </c:pt>
                <c:pt idx="300">
                  <c:v>-4.9800000000000004</c:v>
                </c:pt>
                <c:pt idx="301">
                  <c:v>-4.9740000000000002</c:v>
                </c:pt>
                <c:pt idx="302">
                  <c:v>-5.0869999999999997</c:v>
                </c:pt>
                <c:pt idx="303">
                  <c:v>-5.2320000000000002</c:v>
                </c:pt>
                <c:pt idx="304">
                  <c:v>-5.2930000000000001</c:v>
                </c:pt>
                <c:pt idx="305">
                  <c:v>-5.3479999999999999</c:v>
                </c:pt>
                <c:pt idx="306">
                  <c:v>-5.4960000000000004</c:v>
                </c:pt>
                <c:pt idx="307">
                  <c:v>-5.57</c:v>
                </c:pt>
                <c:pt idx="308">
                  <c:v>-5.5880000000000001</c:v>
                </c:pt>
                <c:pt idx="309">
                  <c:v>-5.6970000000000001</c:v>
                </c:pt>
                <c:pt idx="310">
                  <c:v>-5.7939999999999996</c:v>
                </c:pt>
                <c:pt idx="311">
                  <c:v>-5.9459999999999997</c:v>
                </c:pt>
                <c:pt idx="312">
                  <c:v>-6.0030000000000001</c:v>
                </c:pt>
                <c:pt idx="313">
                  <c:v>-5.9950000000000001</c:v>
                </c:pt>
                <c:pt idx="314">
                  <c:v>-6.0919999999999996</c:v>
                </c:pt>
                <c:pt idx="315">
                  <c:v>-6.2910000000000004</c:v>
                </c:pt>
                <c:pt idx="316">
                  <c:v>-6.3079999999999998</c:v>
                </c:pt>
                <c:pt idx="317">
                  <c:v>-6.3339999999999996</c:v>
                </c:pt>
                <c:pt idx="318">
                  <c:v>-6.492</c:v>
                </c:pt>
                <c:pt idx="319">
                  <c:v>-6.6310000000000002</c:v>
                </c:pt>
                <c:pt idx="320">
                  <c:v>-6.6379999999999999</c:v>
                </c:pt>
                <c:pt idx="321">
                  <c:v>-6.6879999999999997</c:v>
                </c:pt>
                <c:pt idx="322">
                  <c:v>-6.8179999999999996</c:v>
                </c:pt>
                <c:pt idx="323">
                  <c:v>-6.9059999999999997</c:v>
                </c:pt>
                <c:pt idx="324">
                  <c:v>-7.0069999999999997</c:v>
                </c:pt>
                <c:pt idx="325">
                  <c:v>-7.024</c:v>
                </c:pt>
                <c:pt idx="326">
                  <c:v>-7.1230000000000002</c:v>
                </c:pt>
                <c:pt idx="327">
                  <c:v>-7.2409999999999997</c:v>
                </c:pt>
                <c:pt idx="328">
                  <c:v>-7.29</c:v>
                </c:pt>
                <c:pt idx="329">
                  <c:v>-7.4450000000000003</c:v>
                </c:pt>
                <c:pt idx="330">
                  <c:v>-7.4729999999999999</c:v>
                </c:pt>
                <c:pt idx="331">
                  <c:v>-7.5119999999999996</c:v>
                </c:pt>
                <c:pt idx="332">
                  <c:v>-7.6820000000000004</c:v>
                </c:pt>
                <c:pt idx="333">
                  <c:v>-7.7409999999999997</c:v>
                </c:pt>
                <c:pt idx="334">
                  <c:v>-7.7830000000000004</c:v>
                </c:pt>
                <c:pt idx="335">
                  <c:v>-7.968</c:v>
                </c:pt>
                <c:pt idx="336">
                  <c:v>-8.0289999999999999</c:v>
                </c:pt>
                <c:pt idx="337">
                  <c:v>-8.0619999999999994</c:v>
                </c:pt>
                <c:pt idx="338">
                  <c:v>-8.1440000000000001</c:v>
                </c:pt>
                <c:pt idx="339">
                  <c:v>-8.3030000000000008</c:v>
                </c:pt>
                <c:pt idx="340">
                  <c:v>-8.343</c:v>
                </c:pt>
                <c:pt idx="341">
                  <c:v>-8.3789999999999996</c:v>
                </c:pt>
                <c:pt idx="342">
                  <c:v>-8.51</c:v>
                </c:pt>
                <c:pt idx="343">
                  <c:v>-8.6050000000000004</c:v>
                </c:pt>
                <c:pt idx="344">
                  <c:v>-8.673</c:v>
                </c:pt>
                <c:pt idx="345">
                  <c:v>-8.7379999999999995</c:v>
                </c:pt>
                <c:pt idx="346">
                  <c:v>-8.85</c:v>
                </c:pt>
                <c:pt idx="347">
                  <c:v>-9.0500000000000007</c:v>
                </c:pt>
                <c:pt idx="348">
                  <c:v>-9.0250000000000004</c:v>
                </c:pt>
                <c:pt idx="349">
                  <c:v>-9.0090000000000003</c:v>
                </c:pt>
                <c:pt idx="350">
                  <c:v>-9.1430000000000007</c:v>
                </c:pt>
                <c:pt idx="351">
                  <c:v>-9.2409999999999997</c:v>
                </c:pt>
                <c:pt idx="352">
                  <c:v>-9.4060000000000006</c:v>
                </c:pt>
                <c:pt idx="353">
                  <c:v>-9.5250000000000004</c:v>
                </c:pt>
                <c:pt idx="354">
                  <c:v>-9.5250000000000004</c:v>
                </c:pt>
                <c:pt idx="355">
                  <c:v>-9.5909999999999993</c:v>
                </c:pt>
                <c:pt idx="356">
                  <c:v>-9.7230000000000008</c:v>
                </c:pt>
                <c:pt idx="357">
                  <c:v>-9.8960000000000008</c:v>
                </c:pt>
                <c:pt idx="358">
                  <c:v>-9.8710000000000004</c:v>
                </c:pt>
                <c:pt idx="359">
                  <c:v>-9.8949999999999996</c:v>
                </c:pt>
                <c:pt idx="360">
                  <c:v>-10.050000000000001</c:v>
                </c:pt>
                <c:pt idx="361">
                  <c:v>-10.176</c:v>
                </c:pt>
                <c:pt idx="362">
                  <c:v>-10.192</c:v>
                </c:pt>
                <c:pt idx="363">
                  <c:v>-10.321999999999999</c:v>
                </c:pt>
                <c:pt idx="364">
                  <c:v>-10.473000000000001</c:v>
                </c:pt>
                <c:pt idx="365">
                  <c:v>-10.468999999999999</c:v>
                </c:pt>
                <c:pt idx="366">
                  <c:v>-10.506</c:v>
                </c:pt>
                <c:pt idx="367">
                  <c:v>-10.653</c:v>
                </c:pt>
                <c:pt idx="368">
                  <c:v>-10.823</c:v>
                </c:pt>
                <c:pt idx="369">
                  <c:v>-10.779</c:v>
                </c:pt>
                <c:pt idx="370">
                  <c:v>-10.818</c:v>
                </c:pt>
                <c:pt idx="371">
                  <c:v>-11.01</c:v>
                </c:pt>
                <c:pt idx="372">
                  <c:v>-11.036</c:v>
                </c:pt>
                <c:pt idx="373">
                  <c:v>-11.183</c:v>
                </c:pt>
                <c:pt idx="374">
                  <c:v>-11.295</c:v>
                </c:pt>
                <c:pt idx="375">
                  <c:v>-11.3</c:v>
                </c:pt>
                <c:pt idx="376">
                  <c:v>-11.411</c:v>
                </c:pt>
                <c:pt idx="377">
                  <c:v>-11.538</c:v>
                </c:pt>
                <c:pt idx="378">
                  <c:v>-11.569000000000001</c:v>
                </c:pt>
                <c:pt idx="379">
                  <c:v>-11.627000000000001</c:v>
                </c:pt>
                <c:pt idx="380">
                  <c:v>-11.784000000000001</c:v>
                </c:pt>
                <c:pt idx="381">
                  <c:v>-11.853999999999999</c:v>
                </c:pt>
                <c:pt idx="382">
                  <c:v>-11.891</c:v>
                </c:pt>
                <c:pt idx="383">
                  <c:v>-12</c:v>
                </c:pt>
                <c:pt idx="384">
                  <c:v>-12.138999999999999</c:v>
                </c:pt>
                <c:pt idx="385">
                  <c:v>-12.14</c:v>
                </c:pt>
                <c:pt idx="386">
                  <c:v>-12.205</c:v>
                </c:pt>
                <c:pt idx="387">
                  <c:v>-12.364000000000001</c:v>
                </c:pt>
                <c:pt idx="388">
                  <c:v>-12.5</c:v>
                </c:pt>
                <c:pt idx="389">
                  <c:v>-12.439</c:v>
                </c:pt>
                <c:pt idx="390">
                  <c:v>-12.478999999999999</c:v>
                </c:pt>
                <c:pt idx="391">
                  <c:v>-12.619</c:v>
                </c:pt>
                <c:pt idx="392">
                  <c:v>-12.856</c:v>
                </c:pt>
                <c:pt idx="393">
                  <c:v>-12.939</c:v>
                </c:pt>
                <c:pt idx="394">
                  <c:v>-13.109</c:v>
                </c:pt>
                <c:pt idx="395">
                  <c:v>-13.159000000000001</c:v>
                </c:pt>
                <c:pt idx="396">
                  <c:v>-13.151</c:v>
                </c:pt>
                <c:pt idx="397">
                  <c:v>-13.292999999999999</c:v>
                </c:pt>
                <c:pt idx="398">
                  <c:v>-13.394</c:v>
                </c:pt>
                <c:pt idx="399">
                  <c:v>-13.429</c:v>
                </c:pt>
                <c:pt idx="400">
                  <c:v>-13.571999999999999</c:v>
                </c:pt>
                <c:pt idx="401">
                  <c:v>-13.632999999999999</c:v>
                </c:pt>
                <c:pt idx="402">
                  <c:v>-13.686</c:v>
                </c:pt>
                <c:pt idx="403">
                  <c:v>-13.872</c:v>
                </c:pt>
                <c:pt idx="404">
                  <c:v>-13.86</c:v>
                </c:pt>
                <c:pt idx="405">
                  <c:v>-13.840999999999999</c:v>
                </c:pt>
                <c:pt idx="406">
                  <c:v>-13.989000000000001</c:v>
                </c:pt>
                <c:pt idx="407">
                  <c:v>-14.096</c:v>
                </c:pt>
                <c:pt idx="408">
                  <c:v>-14.196</c:v>
                </c:pt>
                <c:pt idx="409">
                  <c:v>-14.351000000000001</c:v>
                </c:pt>
                <c:pt idx="410">
                  <c:v>-14.323</c:v>
                </c:pt>
                <c:pt idx="411">
                  <c:v>-14.384</c:v>
                </c:pt>
                <c:pt idx="412">
                  <c:v>-14.597</c:v>
                </c:pt>
                <c:pt idx="413">
                  <c:v>-14.576000000000001</c:v>
                </c:pt>
                <c:pt idx="414">
                  <c:v>-14.651</c:v>
                </c:pt>
                <c:pt idx="415">
                  <c:v>-14.861000000000001</c:v>
                </c:pt>
                <c:pt idx="416">
                  <c:v>-14.837999999999999</c:v>
                </c:pt>
                <c:pt idx="417">
                  <c:v>-14.86</c:v>
                </c:pt>
                <c:pt idx="418">
                  <c:v>-15.103</c:v>
                </c:pt>
                <c:pt idx="419">
                  <c:v>-15.103999999999999</c:v>
                </c:pt>
                <c:pt idx="420">
                  <c:v>-15.135999999999999</c:v>
                </c:pt>
                <c:pt idx="421">
                  <c:v>-15.351000000000001</c:v>
                </c:pt>
                <c:pt idx="422">
                  <c:v>-15.343</c:v>
                </c:pt>
                <c:pt idx="423">
                  <c:v>-15.391999999999999</c:v>
                </c:pt>
                <c:pt idx="424">
                  <c:v>-15.599</c:v>
                </c:pt>
                <c:pt idx="425">
                  <c:v>-15.595000000000001</c:v>
                </c:pt>
                <c:pt idx="426">
                  <c:v>-15.672000000000001</c:v>
                </c:pt>
                <c:pt idx="427">
                  <c:v>-15.846</c:v>
                </c:pt>
                <c:pt idx="428">
                  <c:v>-15.864000000000001</c:v>
                </c:pt>
                <c:pt idx="429">
                  <c:v>-15.875</c:v>
                </c:pt>
                <c:pt idx="430">
                  <c:v>-16.07</c:v>
                </c:pt>
                <c:pt idx="431">
                  <c:v>-16.097000000000001</c:v>
                </c:pt>
                <c:pt idx="432">
                  <c:v>-16.236999999999998</c:v>
                </c:pt>
                <c:pt idx="433">
                  <c:v>-16.286999999999999</c:v>
                </c:pt>
                <c:pt idx="434">
                  <c:v>-16.373999999999999</c:v>
                </c:pt>
                <c:pt idx="435">
                  <c:v>-16.507000000000001</c:v>
                </c:pt>
                <c:pt idx="436">
                  <c:v>-16.524000000000001</c:v>
                </c:pt>
                <c:pt idx="437">
                  <c:v>-16.564</c:v>
                </c:pt>
                <c:pt idx="438">
                  <c:v>-16.722000000000001</c:v>
                </c:pt>
                <c:pt idx="439">
                  <c:v>-16.805</c:v>
                </c:pt>
                <c:pt idx="440">
                  <c:v>-16.870999999999999</c:v>
                </c:pt>
                <c:pt idx="441">
                  <c:v>-16.997</c:v>
                </c:pt>
                <c:pt idx="442">
                  <c:v>-17.039000000000001</c:v>
                </c:pt>
                <c:pt idx="443">
                  <c:v>-17.068000000000001</c:v>
                </c:pt>
                <c:pt idx="444">
                  <c:v>-17.260000000000002</c:v>
                </c:pt>
                <c:pt idx="445">
                  <c:v>-17.268000000000001</c:v>
                </c:pt>
                <c:pt idx="446">
                  <c:v>-17.286999999999999</c:v>
                </c:pt>
                <c:pt idx="447">
                  <c:v>-17.518000000000001</c:v>
                </c:pt>
                <c:pt idx="448">
                  <c:v>-17.529</c:v>
                </c:pt>
                <c:pt idx="449">
                  <c:v>-17.542999999999999</c:v>
                </c:pt>
                <c:pt idx="450">
                  <c:v>-17.762</c:v>
                </c:pt>
                <c:pt idx="451">
                  <c:v>-17.78</c:v>
                </c:pt>
                <c:pt idx="452">
                  <c:v>-17.829000000000001</c:v>
                </c:pt>
                <c:pt idx="453">
                  <c:v>-18.036000000000001</c:v>
                </c:pt>
                <c:pt idx="454">
                  <c:v>-18.001999999999999</c:v>
                </c:pt>
                <c:pt idx="455">
                  <c:v>-18.044</c:v>
                </c:pt>
                <c:pt idx="456">
                  <c:v>-18.248999999999999</c:v>
                </c:pt>
                <c:pt idx="457">
                  <c:v>-18.242999999999999</c:v>
                </c:pt>
                <c:pt idx="458">
                  <c:v>-18.46</c:v>
                </c:pt>
                <c:pt idx="459">
                  <c:v>-18.460999999999999</c:v>
                </c:pt>
                <c:pt idx="460">
                  <c:v>-18.472000000000001</c:v>
                </c:pt>
                <c:pt idx="461">
                  <c:v>-18.666</c:v>
                </c:pt>
                <c:pt idx="462">
                  <c:v>-18.696000000000002</c:v>
                </c:pt>
                <c:pt idx="463">
                  <c:v>-18.866</c:v>
                </c:pt>
                <c:pt idx="464">
                  <c:v>-18.913</c:v>
                </c:pt>
                <c:pt idx="465">
                  <c:v>-18.920000000000002</c:v>
                </c:pt>
                <c:pt idx="466">
                  <c:v>-19.09</c:v>
                </c:pt>
                <c:pt idx="467">
                  <c:v>-19.113</c:v>
                </c:pt>
                <c:pt idx="468">
                  <c:v>-19.29</c:v>
                </c:pt>
                <c:pt idx="469">
                  <c:v>-19.323</c:v>
                </c:pt>
                <c:pt idx="470">
                  <c:v>-19.326000000000001</c:v>
                </c:pt>
                <c:pt idx="471">
                  <c:v>-19.495999999999999</c:v>
                </c:pt>
                <c:pt idx="472">
                  <c:v>-19.562999999999999</c:v>
                </c:pt>
                <c:pt idx="473">
                  <c:v>-19.673999999999999</c:v>
                </c:pt>
                <c:pt idx="474">
                  <c:v>-19.779</c:v>
                </c:pt>
                <c:pt idx="475">
                  <c:v>-19.777999999999999</c:v>
                </c:pt>
                <c:pt idx="476">
                  <c:v>-19.86</c:v>
                </c:pt>
                <c:pt idx="477">
                  <c:v>-20.010999999999999</c:v>
                </c:pt>
                <c:pt idx="478">
                  <c:v>-20.016999999999999</c:v>
                </c:pt>
                <c:pt idx="479">
                  <c:v>-20.181999999999999</c:v>
                </c:pt>
                <c:pt idx="480">
                  <c:v>-20.257999999999999</c:v>
                </c:pt>
                <c:pt idx="481">
                  <c:v>-20.28</c:v>
                </c:pt>
                <c:pt idx="482">
                  <c:v>-20.46</c:v>
                </c:pt>
                <c:pt idx="483">
                  <c:v>-20.486000000000001</c:v>
                </c:pt>
                <c:pt idx="484">
                  <c:v>-20.533999999999999</c:v>
                </c:pt>
                <c:pt idx="485">
                  <c:v>-20.704999999999998</c:v>
                </c:pt>
                <c:pt idx="486">
                  <c:v>-20.721</c:v>
                </c:pt>
                <c:pt idx="487">
                  <c:v>-20.827999999999999</c:v>
                </c:pt>
                <c:pt idx="488">
                  <c:v>-20.966000000000001</c:v>
                </c:pt>
                <c:pt idx="489">
                  <c:v>-20.951000000000001</c:v>
                </c:pt>
                <c:pt idx="490">
                  <c:v>-21.042999999999999</c:v>
                </c:pt>
                <c:pt idx="491">
                  <c:v>-21.190999999999999</c:v>
                </c:pt>
                <c:pt idx="492">
                  <c:v>-21.219000000000001</c:v>
                </c:pt>
                <c:pt idx="493">
                  <c:v>-21.338000000000001</c:v>
                </c:pt>
                <c:pt idx="494">
                  <c:v>-21.446999999999999</c:v>
                </c:pt>
                <c:pt idx="495">
                  <c:v>-21.459</c:v>
                </c:pt>
                <c:pt idx="496">
                  <c:v>-21.588000000000001</c:v>
                </c:pt>
                <c:pt idx="497">
                  <c:v>-21.701000000000001</c:v>
                </c:pt>
                <c:pt idx="498">
                  <c:v>-21.783000000000001</c:v>
                </c:pt>
                <c:pt idx="499">
                  <c:v>-21.789000000000001</c:v>
                </c:pt>
                <c:pt idx="500">
                  <c:v>-21.963999999999999</c:v>
                </c:pt>
                <c:pt idx="501">
                  <c:v>-22.009</c:v>
                </c:pt>
                <c:pt idx="502">
                  <c:v>-22.027000000000001</c:v>
                </c:pt>
                <c:pt idx="503">
                  <c:v>-22.216999999999999</c:v>
                </c:pt>
                <c:pt idx="504">
                  <c:v>-22.245999999999999</c:v>
                </c:pt>
                <c:pt idx="505">
                  <c:v>-22.361000000000001</c:v>
                </c:pt>
                <c:pt idx="506">
                  <c:v>-22.463000000000001</c:v>
                </c:pt>
                <c:pt idx="507">
                  <c:v>-22.442</c:v>
                </c:pt>
                <c:pt idx="508">
                  <c:v>-22.605</c:v>
                </c:pt>
                <c:pt idx="509">
                  <c:v>-22.712</c:v>
                </c:pt>
                <c:pt idx="510">
                  <c:v>-22.695</c:v>
                </c:pt>
                <c:pt idx="511">
                  <c:v>-22.870999999999999</c:v>
                </c:pt>
                <c:pt idx="512">
                  <c:v>-22.928999999999998</c:v>
                </c:pt>
                <c:pt idx="513">
                  <c:v>-22.954000000000001</c:v>
                </c:pt>
                <c:pt idx="514">
                  <c:v>-23.18</c:v>
                </c:pt>
                <c:pt idx="515">
                  <c:v>-23.152000000000001</c:v>
                </c:pt>
                <c:pt idx="516">
                  <c:v>-23.222000000000001</c:v>
                </c:pt>
                <c:pt idx="517">
                  <c:v>-23.382000000000001</c:v>
                </c:pt>
                <c:pt idx="518">
                  <c:v>-23.408999999999999</c:v>
                </c:pt>
                <c:pt idx="519">
                  <c:v>-23.603000000000002</c:v>
                </c:pt>
                <c:pt idx="520">
                  <c:v>-23.613</c:v>
                </c:pt>
                <c:pt idx="521">
                  <c:v>-23.669</c:v>
                </c:pt>
                <c:pt idx="522">
                  <c:v>-23.803000000000001</c:v>
                </c:pt>
                <c:pt idx="523">
                  <c:v>-23.875</c:v>
                </c:pt>
                <c:pt idx="524">
                  <c:v>-24.033000000000001</c:v>
                </c:pt>
                <c:pt idx="525">
                  <c:v>-23.994</c:v>
                </c:pt>
                <c:pt idx="526">
                  <c:v>-24.023</c:v>
                </c:pt>
                <c:pt idx="527">
                  <c:v>-24.215</c:v>
                </c:pt>
                <c:pt idx="528">
                  <c:v>-24.274999999999999</c:v>
                </c:pt>
                <c:pt idx="529">
                  <c:v>-24.440999999999999</c:v>
                </c:pt>
                <c:pt idx="530">
                  <c:v>-24.443000000000001</c:v>
                </c:pt>
                <c:pt idx="531">
                  <c:v>-24.513000000000002</c:v>
                </c:pt>
                <c:pt idx="532">
                  <c:v>-24.68</c:v>
                </c:pt>
                <c:pt idx="533">
                  <c:v>-24.681999999999999</c:v>
                </c:pt>
                <c:pt idx="534">
                  <c:v>-24.806999999999999</c:v>
                </c:pt>
                <c:pt idx="535">
                  <c:v>-24.923999999999999</c:v>
                </c:pt>
                <c:pt idx="536">
                  <c:v>-24.992999999999999</c:v>
                </c:pt>
                <c:pt idx="537">
                  <c:v>-25.001000000000001</c:v>
                </c:pt>
                <c:pt idx="538">
                  <c:v>-25.167999999999999</c:v>
                </c:pt>
                <c:pt idx="539">
                  <c:v>-25.196999999999999</c:v>
                </c:pt>
                <c:pt idx="540">
                  <c:v>-25.331</c:v>
                </c:pt>
                <c:pt idx="541">
                  <c:v>-25.457000000000001</c:v>
                </c:pt>
                <c:pt idx="542">
                  <c:v>-25.411000000000001</c:v>
                </c:pt>
                <c:pt idx="543">
                  <c:v>-25.492999999999999</c:v>
                </c:pt>
                <c:pt idx="544">
                  <c:v>-25.626000000000001</c:v>
                </c:pt>
                <c:pt idx="545">
                  <c:v>-25.768999999999998</c:v>
                </c:pt>
                <c:pt idx="546">
                  <c:v>-25.869</c:v>
                </c:pt>
                <c:pt idx="547">
                  <c:v>-25.888000000000002</c:v>
                </c:pt>
                <c:pt idx="548">
                  <c:v>-26.024000000000001</c:v>
                </c:pt>
                <c:pt idx="549">
                  <c:v>-26.12</c:v>
                </c:pt>
                <c:pt idx="550">
                  <c:v>-26.113</c:v>
                </c:pt>
                <c:pt idx="551">
                  <c:v>-26.273</c:v>
                </c:pt>
                <c:pt idx="552">
                  <c:v>-26.359000000000002</c:v>
                </c:pt>
                <c:pt idx="553">
                  <c:v>-26.417000000000002</c:v>
                </c:pt>
                <c:pt idx="554">
                  <c:v>-26.533000000000001</c:v>
                </c:pt>
                <c:pt idx="555">
                  <c:v>-26.541</c:v>
                </c:pt>
                <c:pt idx="556">
                  <c:v>-26.673999999999999</c:v>
                </c:pt>
                <c:pt idx="557">
                  <c:v>-26.800999999999998</c:v>
                </c:pt>
                <c:pt idx="558">
                  <c:v>-26.82</c:v>
                </c:pt>
                <c:pt idx="559">
                  <c:v>-26.91</c:v>
                </c:pt>
                <c:pt idx="560">
                  <c:v>-27.010999999999999</c:v>
                </c:pt>
                <c:pt idx="561">
                  <c:v>-27.015000000000001</c:v>
                </c:pt>
                <c:pt idx="562">
                  <c:v>-27.216000000000001</c:v>
                </c:pt>
                <c:pt idx="563">
                  <c:v>-27.259</c:v>
                </c:pt>
                <c:pt idx="564">
                  <c:v>-27.254999999999999</c:v>
                </c:pt>
                <c:pt idx="565">
                  <c:v>-27.456</c:v>
                </c:pt>
                <c:pt idx="566">
                  <c:v>-27.486999999999998</c:v>
                </c:pt>
                <c:pt idx="567">
                  <c:v>-27.556000000000001</c:v>
                </c:pt>
                <c:pt idx="568">
                  <c:v>-27.733000000000001</c:v>
                </c:pt>
                <c:pt idx="569">
                  <c:v>-27.716000000000001</c:v>
                </c:pt>
                <c:pt idx="570">
                  <c:v>-27.831</c:v>
                </c:pt>
                <c:pt idx="571">
                  <c:v>-27.956</c:v>
                </c:pt>
                <c:pt idx="572">
                  <c:v>-27.962</c:v>
                </c:pt>
                <c:pt idx="573">
                  <c:v>-28.178000000000001</c:v>
                </c:pt>
                <c:pt idx="574">
                  <c:v>-28.181000000000001</c:v>
                </c:pt>
                <c:pt idx="575">
                  <c:v>-28.178999999999998</c:v>
                </c:pt>
                <c:pt idx="576">
                  <c:v>-28.372</c:v>
                </c:pt>
                <c:pt idx="577">
                  <c:v>-28.404</c:v>
                </c:pt>
                <c:pt idx="578">
                  <c:v>-28.542000000000002</c:v>
                </c:pt>
                <c:pt idx="579">
                  <c:v>-28.632000000000001</c:v>
                </c:pt>
                <c:pt idx="580">
                  <c:v>-28.623000000000001</c:v>
                </c:pt>
                <c:pt idx="581">
                  <c:v>-28.811</c:v>
                </c:pt>
                <c:pt idx="582">
                  <c:v>-28.856999999999999</c:v>
                </c:pt>
                <c:pt idx="583">
                  <c:v>-28.875</c:v>
                </c:pt>
                <c:pt idx="584">
                  <c:v>-29.077000000000002</c:v>
                </c:pt>
                <c:pt idx="585">
                  <c:v>-29.085000000000001</c:v>
                </c:pt>
                <c:pt idx="586">
                  <c:v>-29.225000000000001</c:v>
                </c:pt>
                <c:pt idx="587">
                  <c:v>-29.315000000000001</c:v>
                </c:pt>
                <c:pt idx="588">
                  <c:v>-29.300999999999998</c:v>
                </c:pt>
                <c:pt idx="589">
                  <c:v>-29.465</c:v>
                </c:pt>
                <c:pt idx="590">
                  <c:v>-29.538</c:v>
                </c:pt>
                <c:pt idx="591">
                  <c:v>-29.61</c:v>
                </c:pt>
                <c:pt idx="592">
                  <c:v>-29.762</c:v>
                </c:pt>
                <c:pt idx="593">
                  <c:v>-29.753</c:v>
                </c:pt>
                <c:pt idx="594">
                  <c:v>-29.876000000000001</c:v>
                </c:pt>
                <c:pt idx="595">
                  <c:v>-29.995000000000001</c:v>
                </c:pt>
                <c:pt idx="596">
                  <c:v>-29.983000000000001</c:v>
                </c:pt>
                <c:pt idx="597">
                  <c:v>-30.158000000000001</c:v>
                </c:pt>
                <c:pt idx="598">
                  <c:v>-30.207999999999998</c:v>
                </c:pt>
                <c:pt idx="599">
                  <c:v>-30.35</c:v>
                </c:pt>
                <c:pt idx="600">
                  <c:v>-30.436</c:v>
                </c:pt>
                <c:pt idx="601">
                  <c:v>-30.404</c:v>
                </c:pt>
                <c:pt idx="602">
                  <c:v>-30.568000000000001</c:v>
                </c:pt>
                <c:pt idx="603">
                  <c:v>-30.641999999999999</c:v>
                </c:pt>
                <c:pt idx="604">
                  <c:v>-30.768999999999998</c:v>
                </c:pt>
                <c:pt idx="605">
                  <c:v>-30.872</c:v>
                </c:pt>
                <c:pt idx="606">
                  <c:v>-30.864999999999998</c:v>
                </c:pt>
                <c:pt idx="607">
                  <c:v>-30.998000000000001</c:v>
                </c:pt>
                <c:pt idx="608">
                  <c:v>-31.117999999999999</c:v>
                </c:pt>
                <c:pt idx="609">
                  <c:v>-31.14</c:v>
                </c:pt>
                <c:pt idx="610">
                  <c:v>-31.266999999999999</c:v>
                </c:pt>
                <c:pt idx="611">
                  <c:v>-31.331</c:v>
                </c:pt>
                <c:pt idx="612">
                  <c:v>-31.37</c:v>
                </c:pt>
                <c:pt idx="613">
                  <c:v>-31.54</c:v>
                </c:pt>
                <c:pt idx="614">
                  <c:v>-31.602</c:v>
                </c:pt>
                <c:pt idx="615">
                  <c:v>-31.634</c:v>
                </c:pt>
                <c:pt idx="616">
                  <c:v>-31.783000000000001</c:v>
                </c:pt>
                <c:pt idx="617">
                  <c:v>-31.882000000000001</c:v>
                </c:pt>
                <c:pt idx="618">
                  <c:v>-31.907</c:v>
                </c:pt>
                <c:pt idx="619">
                  <c:v>-32.067999999999998</c:v>
                </c:pt>
                <c:pt idx="620">
                  <c:v>-32.063000000000002</c:v>
                </c:pt>
                <c:pt idx="621">
                  <c:v>-32.125999999999998</c:v>
                </c:pt>
                <c:pt idx="622">
                  <c:v>-32.299999999999997</c:v>
                </c:pt>
                <c:pt idx="623">
                  <c:v>-32.29</c:v>
                </c:pt>
                <c:pt idx="624">
                  <c:v>-32.462000000000003</c:v>
                </c:pt>
                <c:pt idx="625">
                  <c:v>-32.524000000000001</c:v>
                </c:pt>
                <c:pt idx="626">
                  <c:v>-32.520000000000003</c:v>
                </c:pt>
                <c:pt idx="627">
                  <c:v>-32.706000000000003</c:v>
                </c:pt>
                <c:pt idx="628">
                  <c:v>-32.747999999999998</c:v>
                </c:pt>
                <c:pt idx="629">
                  <c:v>-32.893000000000001</c:v>
                </c:pt>
                <c:pt idx="630">
                  <c:v>-32.954999999999998</c:v>
                </c:pt>
                <c:pt idx="631">
                  <c:v>-32.991999999999997</c:v>
                </c:pt>
                <c:pt idx="632">
                  <c:v>-33.134</c:v>
                </c:pt>
                <c:pt idx="633">
                  <c:v>-33.159999999999997</c:v>
                </c:pt>
                <c:pt idx="634">
                  <c:v>-33.319000000000003</c:v>
                </c:pt>
                <c:pt idx="635">
                  <c:v>-33.365000000000002</c:v>
                </c:pt>
                <c:pt idx="636">
                  <c:v>-33.427</c:v>
                </c:pt>
                <c:pt idx="637">
                  <c:v>-33.542999999999999</c:v>
                </c:pt>
                <c:pt idx="638">
                  <c:v>-33.627000000000002</c:v>
                </c:pt>
                <c:pt idx="639">
                  <c:v>-33.718000000000004</c:v>
                </c:pt>
                <c:pt idx="640">
                  <c:v>-33.823</c:v>
                </c:pt>
                <c:pt idx="641">
                  <c:v>-33.841999999999999</c:v>
                </c:pt>
                <c:pt idx="642">
                  <c:v>-33.999000000000002</c:v>
                </c:pt>
                <c:pt idx="643">
                  <c:v>-34.021999999999998</c:v>
                </c:pt>
                <c:pt idx="644">
                  <c:v>-34.067999999999998</c:v>
                </c:pt>
                <c:pt idx="645">
                  <c:v>-34.26</c:v>
                </c:pt>
                <c:pt idx="646">
                  <c:v>-34.268999999999998</c:v>
                </c:pt>
                <c:pt idx="647">
                  <c:v>-34.317</c:v>
                </c:pt>
                <c:pt idx="648">
                  <c:v>-34.496000000000002</c:v>
                </c:pt>
                <c:pt idx="649">
                  <c:v>-34.51</c:v>
                </c:pt>
                <c:pt idx="650">
                  <c:v>-34.661000000000001</c:v>
                </c:pt>
                <c:pt idx="651">
                  <c:v>-34.718000000000004</c:v>
                </c:pt>
                <c:pt idx="652">
                  <c:v>-34.728999999999999</c:v>
                </c:pt>
                <c:pt idx="653">
                  <c:v>-34.927999999999997</c:v>
                </c:pt>
                <c:pt idx="654">
                  <c:v>-34.941000000000003</c:v>
                </c:pt>
                <c:pt idx="655">
                  <c:v>-34.997</c:v>
                </c:pt>
                <c:pt idx="656">
                  <c:v>-35.182000000000002</c:v>
                </c:pt>
                <c:pt idx="657">
                  <c:v>-35.164999999999999</c:v>
                </c:pt>
                <c:pt idx="658">
                  <c:v>-35.284999999999997</c:v>
                </c:pt>
                <c:pt idx="659">
                  <c:v>-35.396000000000001</c:v>
                </c:pt>
                <c:pt idx="660">
                  <c:v>-35.420999999999999</c:v>
                </c:pt>
                <c:pt idx="661">
                  <c:v>-35.573999999999998</c:v>
                </c:pt>
                <c:pt idx="662">
                  <c:v>-35.659999999999997</c:v>
                </c:pt>
                <c:pt idx="663">
                  <c:v>-35.707000000000001</c:v>
                </c:pt>
                <c:pt idx="664">
                  <c:v>-35.874000000000002</c:v>
                </c:pt>
                <c:pt idx="665">
                  <c:v>-35.863</c:v>
                </c:pt>
                <c:pt idx="666">
                  <c:v>-35.921999999999997</c:v>
                </c:pt>
                <c:pt idx="667">
                  <c:v>-36.106000000000002</c:v>
                </c:pt>
                <c:pt idx="668">
                  <c:v>-36.097000000000001</c:v>
                </c:pt>
                <c:pt idx="669">
                  <c:v>-36.250999999999998</c:v>
                </c:pt>
                <c:pt idx="670">
                  <c:v>-36.311</c:v>
                </c:pt>
                <c:pt idx="671">
                  <c:v>-36.372999999999998</c:v>
                </c:pt>
                <c:pt idx="672">
                  <c:v>-36.546999999999997</c:v>
                </c:pt>
                <c:pt idx="673">
                  <c:v>-36.545000000000002</c:v>
                </c:pt>
                <c:pt idx="674">
                  <c:v>-36.662999999999997</c:v>
                </c:pt>
                <c:pt idx="675">
                  <c:v>-36.798999999999999</c:v>
                </c:pt>
                <c:pt idx="676">
                  <c:v>-36.820999999999998</c:v>
                </c:pt>
                <c:pt idx="677">
                  <c:v>-36.96</c:v>
                </c:pt>
                <c:pt idx="678">
                  <c:v>-37.005000000000003</c:v>
                </c:pt>
                <c:pt idx="679">
                  <c:v>-37.088999999999999</c:v>
                </c:pt>
                <c:pt idx="680">
                  <c:v>-37.206000000000003</c:v>
                </c:pt>
                <c:pt idx="681">
                  <c:v>-37.22</c:v>
                </c:pt>
                <c:pt idx="682">
                  <c:v>-37.378</c:v>
                </c:pt>
                <c:pt idx="683">
                  <c:v>-37.426000000000002</c:v>
                </c:pt>
                <c:pt idx="684">
                  <c:v>-37.503</c:v>
                </c:pt>
                <c:pt idx="685">
                  <c:v>-37.636000000000003</c:v>
                </c:pt>
                <c:pt idx="686">
                  <c:v>-37.648000000000003</c:v>
                </c:pt>
                <c:pt idx="687">
                  <c:v>-37.805</c:v>
                </c:pt>
                <c:pt idx="688">
                  <c:v>-37.856999999999999</c:v>
                </c:pt>
                <c:pt idx="689">
                  <c:v>-37.878999999999998</c:v>
                </c:pt>
                <c:pt idx="690">
                  <c:v>-38.046999999999997</c:v>
                </c:pt>
                <c:pt idx="691">
                  <c:v>-38.106999999999999</c:v>
                </c:pt>
                <c:pt idx="692">
                  <c:v>-38.243000000000002</c:v>
                </c:pt>
                <c:pt idx="693">
                  <c:v>-38.264000000000003</c:v>
                </c:pt>
                <c:pt idx="694">
                  <c:v>-38.347999999999999</c:v>
                </c:pt>
                <c:pt idx="695">
                  <c:v>-38.466999999999999</c:v>
                </c:pt>
                <c:pt idx="696">
                  <c:v>-38.524999999999999</c:v>
                </c:pt>
                <c:pt idx="697">
                  <c:v>-38.661000000000001</c:v>
                </c:pt>
                <c:pt idx="698">
                  <c:v>-38.691000000000003</c:v>
                </c:pt>
                <c:pt idx="699">
                  <c:v>-38.768999999999998</c:v>
                </c:pt>
                <c:pt idx="700">
                  <c:v>-38.890999999999998</c:v>
                </c:pt>
                <c:pt idx="701">
                  <c:v>-38.942999999999998</c:v>
                </c:pt>
                <c:pt idx="702">
                  <c:v>-39.073</c:v>
                </c:pt>
                <c:pt idx="703">
                  <c:v>-39.137999999999998</c:v>
                </c:pt>
                <c:pt idx="704">
                  <c:v>-39.218000000000004</c:v>
                </c:pt>
                <c:pt idx="705">
                  <c:v>-39.350999999999999</c:v>
                </c:pt>
                <c:pt idx="706">
                  <c:v>-39.390999999999998</c:v>
                </c:pt>
                <c:pt idx="707">
                  <c:v>-39.433999999999997</c:v>
                </c:pt>
                <c:pt idx="708">
                  <c:v>-39.585000000000001</c:v>
                </c:pt>
                <c:pt idx="709">
                  <c:v>-39.622</c:v>
                </c:pt>
                <c:pt idx="710">
                  <c:v>-39.756</c:v>
                </c:pt>
                <c:pt idx="711">
                  <c:v>-39.81</c:v>
                </c:pt>
                <c:pt idx="712">
                  <c:v>-39.865000000000002</c:v>
                </c:pt>
                <c:pt idx="713">
                  <c:v>-40.018999999999998</c:v>
                </c:pt>
                <c:pt idx="714">
                  <c:v>-40.024999999999999</c:v>
                </c:pt>
                <c:pt idx="715">
                  <c:v>-40.142000000000003</c:v>
                </c:pt>
                <c:pt idx="716">
                  <c:v>-40.238</c:v>
                </c:pt>
                <c:pt idx="717">
                  <c:v>-40.326000000000001</c:v>
                </c:pt>
                <c:pt idx="718">
                  <c:v>-40.453000000000003</c:v>
                </c:pt>
                <c:pt idx="719">
                  <c:v>-40.454999999999998</c:v>
                </c:pt>
                <c:pt idx="720">
                  <c:v>-40.578000000000003</c:v>
                </c:pt>
                <c:pt idx="721">
                  <c:v>-40.659999999999997</c:v>
                </c:pt>
                <c:pt idx="722">
                  <c:v>-40.671999999999997</c:v>
                </c:pt>
                <c:pt idx="723">
                  <c:v>-40.869999999999997</c:v>
                </c:pt>
                <c:pt idx="724">
                  <c:v>-40.902000000000001</c:v>
                </c:pt>
                <c:pt idx="725">
                  <c:v>-40.906999999999996</c:v>
                </c:pt>
                <c:pt idx="726">
                  <c:v>-41.082999999999998</c:v>
                </c:pt>
                <c:pt idx="727">
                  <c:v>-41.228000000000002</c:v>
                </c:pt>
                <c:pt idx="728">
                  <c:v>-41.313000000000002</c:v>
                </c:pt>
                <c:pt idx="729">
                  <c:v>-41.424999999999997</c:v>
                </c:pt>
                <c:pt idx="730">
                  <c:v>-41.496000000000002</c:v>
                </c:pt>
                <c:pt idx="731">
                  <c:v>-41.521000000000001</c:v>
                </c:pt>
                <c:pt idx="732">
                  <c:v>-41.66</c:v>
                </c:pt>
                <c:pt idx="733">
                  <c:v>-41.728000000000002</c:v>
                </c:pt>
                <c:pt idx="734">
                  <c:v>-41.872</c:v>
                </c:pt>
                <c:pt idx="735">
                  <c:v>-41.871000000000002</c:v>
                </c:pt>
                <c:pt idx="736">
                  <c:v>-41.970999999999997</c:v>
                </c:pt>
                <c:pt idx="737">
                  <c:v>-42.061999999999998</c:v>
                </c:pt>
                <c:pt idx="738">
                  <c:v>-42.15</c:v>
                </c:pt>
                <c:pt idx="739">
                  <c:v>-42.232999999999997</c:v>
                </c:pt>
                <c:pt idx="740">
                  <c:v>-42.238</c:v>
                </c:pt>
                <c:pt idx="741">
                  <c:v>-42.429000000000002</c:v>
                </c:pt>
                <c:pt idx="742">
                  <c:v>-42.435000000000002</c:v>
                </c:pt>
                <c:pt idx="743">
                  <c:v>-42.587000000000003</c:v>
                </c:pt>
                <c:pt idx="744">
                  <c:v>-42.63</c:v>
                </c:pt>
                <c:pt idx="745">
                  <c:v>-42.773000000000003</c:v>
                </c:pt>
                <c:pt idx="746">
                  <c:v>-42.823999999999998</c:v>
                </c:pt>
                <c:pt idx="747">
                  <c:v>-42.843000000000004</c:v>
                </c:pt>
                <c:pt idx="748">
                  <c:v>-43.024000000000001</c:v>
                </c:pt>
                <c:pt idx="749">
                  <c:v>-43.009</c:v>
                </c:pt>
                <c:pt idx="750">
                  <c:v>-43.182000000000002</c:v>
                </c:pt>
                <c:pt idx="751">
                  <c:v>-43.204000000000001</c:v>
                </c:pt>
                <c:pt idx="752">
                  <c:v>-43.320999999999998</c:v>
                </c:pt>
                <c:pt idx="753">
                  <c:v>-43.44</c:v>
                </c:pt>
                <c:pt idx="754">
                  <c:v>-43.472999999999999</c:v>
                </c:pt>
                <c:pt idx="755">
                  <c:v>-43.582999999999998</c:v>
                </c:pt>
                <c:pt idx="756">
                  <c:v>-43.656999999999996</c:v>
                </c:pt>
                <c:pt idx="757">
                  <c:v>-43.768999999999998</c:v>
                </c:pt>
                <c:pt idx="758">
                  <c:v>-43.774999999999999</c:v>
                </c:pt>
                <c:pt idx="759">
                  <c:v>-43.942</c:v>
                </c:pt>
                <c:pt idx="760">
                  <c:v>-43.97</c:v>
                </c:pt>
                <c:pt idx="761">
                  <c:v>-44.1</c:v>
                </c:pt>
                <c:pt idx="762">
                  <c:v>-44.145000000000003</c:v>
                </c:pt>
                <c:pt idx="763">
                  <c:v>-44.27</c:v>
                </c:pt>
                <c:pt idx="764">
                  <c:v>-44.313000000000002</c:v>
                </c:pt>
                <c:pt idx="765">
                  <c:v>-44.445999999999998</c:v>
                </c:pt>
                <c:pt idx="766">
                  <c:v>-44.472999999999999</c:v>
                </c:pt>
                <c:pt idx="767">
                  <c:v>-44.61</c:v>
                </c:pt>
                <c:pt idx="768">
                  <c:v>-44.67</c:v>
                </c:pt>
                <c:pt idx="769">
                  <c:v>-44.756999999999998</c:v>
                </c:pt>
                <c:pt idx="770">
                  <c:v>-44.848999999999997</c:v>
                </c:pt>
                <c:pt idx="771">
                  <c:v>-44.957000000000001</c:v>
                </c:pt>
                <c:pt idx="772">
                  <c:v>-45.021000000000001</c:v>
                </c:pt>
                <c:pt idx="773">
                  <c:v>-45.023000000000003</c:v>
                </c:pt>
                <c:pt idx="774">
                  <c:v>-45.219000000000001</c:v>
                </c:pt>
                <c:pt idx="775">
                  <c:v>-45.201999999999998</c:v>
                </c:pt>
                <c:pt idx="776">
                  <c:v>-45.363</c:v>
                </c:pt>
                <c:pt idx="777">
                  <c:v>-45.405999999999999</c:v>
                </c:pt>
                <c:pt idx="778">
                  <c:v>-45.57</c:v>
                </c:pt>
                <c:pt idx="779">
                  <c:v>-45.567</c:v>
                </c:pt>
                <c:pt idx="780">
                  <c:v>-45.715000000000003</c:v>
                </c:pt>
                <c:pt idx="781">
                  <c:v>-45.741999999999997</c:v>
                </c:pt>
                <c:pt idx="782">
                  <c:v>-45.866</c:v>
                </c:pt>
                <c:pt idx="783">
                  <c:v>-45.938000000000002</c:v>
                </c:pt>
                <c:pt idx="784">
                  <c:v>-46.05</c:v>
                </c:pt>
                <c:pt idx="785">
                  <c:v>-46.09</c:v>
                </c:pt>
                <c:pt idx="786">
                  <c:v>-46.210999999999999</c:v>
                </c:pt>
                <c:pt idx="787">
                  <c:v>-46.277999999999999</c:v>
                </c:pt>
                <c:pt idx="788">
                  <c:v>-46.375999999999998</c:v>
                </c:pt>
                <c:pt idx="789">
                  <c:v>-46.445999999999998</c:v>
                </c:pt>
                <c:pt idx="790">
                  <c:v>-46.545000000000002</c:v>
                </c:pt>
                <c:pt idx="791">
                  <c:v>-46.607999999999997</c:v>
                </c:pt>
                <c:pt idx="792">
                  <c:v>-46.643000000000001</c:v>
                </c:pt>
                <c:pt idx="793">
                  <c:v>-46.838999999999999</c:v>
                </c:pt>
                <c:pt idx="794">
                  <c:v>-46.804000000000002</c:v>
                </c:pt>
                <c:pt idx="795">
                  <c:v>-46.963000000000001</c:v>
                </c:pt>
                <c:pt idx="796">
                  <c:v>-47.066000000000003</c:v>
                </c:pt>
                <c:pt idx="797">
                  <c:v>-47.119</c:v>
                </c:pt>
                <c:pt idx="798">
                  <c:v>-47.22</c:v>
                </c:pt>
                <c:pt idx="799">
                  <c:v>-47.265000000000001</c:v>
                </c:pt>
                <c:pt idx="800">
                  <c:v>-47.406999999999996</c:v>
                </c:pt>
                <c:pt idx="801">
                  <c:v>-47.401000000000003</c:v>
                </c:pt>
                <c:pt idx="802">
                  <c:v>-47.554000000000002</c:v>
                </c:pt>
                <c:pt idx="803">
                  <c:v>-47.616</c:v>
                </c:pt>
                <c:pt idx="804">
                  <c:v>-47.776000000000003</c:v>
                </c:pt>
                <c:pt idx="805">
                  <c:v>-47.768999999999998</c:v>
                </c:pt>
                <c:pt idx="806">
                  <c:v>-47.927</c:v>
                </c:pt>
                <c:pt idx="807">
                  <c:v>-47.92</c:v>
                </c:pt>
                <c:pt idx="808">
                  <c:v>-48.081000000000003</c:v>
                </c:pt>
                <c:pt idx="809">
                  <c:v>-48.093000000000004</c:v>
                </c:pt>
                <c:pt idx="810">
                  <c:v>-48.238999999999997</c:v>
                </c:pt>
                <c:pt idx="811">
                  <c:v>-48.286999999999999</c:v>
                </c:pt>
                <c:pt idx="812">
                  <c:v>-48.423999999999999</c:v>
                </c:pt>
                <c:pt idx="813">
                  <c:v>-48.454999999999998</c:v>
                </c:pt>
                <c:pt idx="814">
                  <c:v>-48.588999999999999</c:v>
                </c:pt>
                <c:pt idx="815">
                  <c:v>-48.610999999999997</c:v>
                </c:pt>
                <c:pt idx="816">
                  <c:v>-48.762</c:v>
                </c:pt>
                <c:pt idx="817">
                  <c:v>-48.774000000000001</c:v>
                </c:pt>
                <c:pt idx="818">
                  <c:v>-48.942999999999998</c:v>
                </c:pt>
                <c:pt idx="819">
                  <c:v>-48.933</c:v>
                </c:pt>
                <c:pt idx="820">
                  <c:v>-49.088999999999999</c:v>
                </c:pt>
                <c:pt idx="821">
                  <c:v>-49.122</c:v>
                </c:pt>
                <c:pt idx="822">
                  <c:v>-49.268000000000001</c:v>
                </c:pt>
                <c:pt idx="823">
                  <c:v>-49.277000000000001</c:v>
                </c:pt>
                <c:pt idx="824">
                  <c:v>-49.430999999999997</c:v>
                </c:pt>
                <c:pt idx="825">
                  <c:v>-49.481000000000002</c:v>
                </c:pt>
                <c:pt idx="826">
                  <c:v>-49.634999999999998</c:v>
                </c:pt>
                <c:pt idx="827">
                  <c:v>-49.65</c:v>
                </c:pt>
                <c:pt idx="828">
                  <c:v>-49.710999999999999</c:v>
                </c:pt>
                <c:pt idx="829">
                  <c:v>-49.845999999999997</c:v>
                </c:pt>
                <c:pt idx="830">
                  <c:v>-49.991999999999997</c:v>
                </c:pt>
                <c:pt idx="831">
                  <c:v>-50.043999999999997</c:v>
                </c:pt>
                <c:pt idx="832">
                  <c:v>-50.183</c:v>
                </c:pt>
                <c:pt idx="833">
                  <c:v>-50.18</c:v>
                </c:pt>
                <c:pt idx="834">
                  <c:v>-50.323999999999998</c:v>
                </c:pt>
                <c:pt idx="835">
                  <c:v>-50.424999999999997</c:v>
                </c:pt>
                <c:pt idx="836">
                  <c:v>-50.48</c:v>
                </c:pt>
                <c:pt idx="837">
                  <c:v>-50.6</c:v>
                </c:pt>
                <c:pt idx="838">
                  <c:v>-50.619</c:v>
                </c:pt>
                <c:pt idx="839">
                  <c:v>-50.753</c:v>
                </c:pt>
                <c:pt idx="840">
                  <c:v>-50.792999999999999</c:v>
                </c:pt>
                <c:pt idx="841">
                  <c:v>-50.911999999999999</c:v>
                </c:pt>
                <c:pt idx="842">
                  <c:v>-50.993000000000002</c:v>
                </c:pt>
                <c:pt idx="843">
                  <c:v>-51.05</c:v>
                </c:pt>
                <c:pt idx="844">
                  <c:v>-51.18</c:v>
                </c:pt>
                <c:pt idx="845">
                  <c:v>-51.215000000000003</c:v>
                </c:pt>
                <c:pt idx="846">
                  <c:v>-51.353000000000002</c:v>
                </c:pt>
                <c:pt idx="847">
                  <c:v>-51.390999999999998</c:v>
                </c:pt>
                <c:pt idx="848">
                  <c:v>-51.515999999999998</c:v>
                </c:pt>
                <c:pt idx="849">
                  <c:v>-51.512999999999998</c:v>
                </c:pt>
                <c:pt idx="850">
                  <c:v>-51.664999999999999</c:v>
                </c:pt>
                <c:pt idx="851">
                  <c:v>-51.719000000000001</c:v>
                </c:pt>
                <c:pt idx="852">
                  <c:v>-51.847000000000001</c:v>
                </c:pt>
                <c:pt idx="853">
                  <c:v>-51.872</c:v>
                </c:pt>
                <c:pt idx="854">
                  <c:v>-52</c:v>
                </c:pt>
                <c:pt idx="855">
                  <c:v>-52.045999999999999</c:v>
                </c:pt>
                <c:pt idx="856">
                  <c:v>-52.156999999999996</c:v>
                </c:pt>
                <c:pt idx="857">
                  <c:v>-52.256</c:v>
                </c:pt>
                <c:pt idx="858">
                  <c:v>-52.304000000000002</c:v>
                </c:pt>
                <c:pt idx="859">
                  <c:v>-52.435000000000002</c:v>
                </c:pt>
                <c:pt idx="860">
                  <c:v>-52.469000000000001</c:v>
                </c:pt>
                <c:pt idx="861">
                  <c:v>-52.631999999999998</c:v>
                </c:pt>
                <c:pt idx="862">
                  <c:v>-52.628999999999998</c:v>
                </c:pt>
                <c:pt idx="863">
                  <c:v>-52.790999999999997</c:v>
                </c:pt>
                <c:pt idx="864">
                  <c:v>-52.765999999999998</c:v>
                </c:pt>
                <c:pt idx="865">
                  <c:v>-52.914000000000001</c:v>
                </c:pt>
                <c:pt idx="866">
                  <c:v>-52.965000000000003</c:v>
                </c:pt>
                <c:pt idx="867">
                  <c:v>-53.076999999999998</c:v>
                </c:pt>
                <c:pt idx="868">
                  <c:v>-53.149000000000001</c:v>
                </c:pt>
                <c:pt idx="869">
                  <c:v>-53.226999999999997</c:v>
                </c:pt>
                <c:pt idx="870">
                  <c:v>-53.368000000000002</c:v>
                </c:pt>
                <c:pt idx="871">
                  <c:v>-53.393000000000001</c:v>
                </c:pt>
                <c:pt idx="872">
                  <c:v>-53.542999999999999</c:v>
                </c:pt>
                <c:pt idx="873">
                  <c:v>-53.57</c:v>
                </c:pt>
                <c:pt idx="874">
                  <c:v>-53.694000000000003</c:v>
                </c:pt>
                <c:pt idx="875">
                  <c:v>-53.753</c:v>
                </c:pt>
                <c:pt idx="876">
                  <c:v>-53.831000000000003</c:v>
                </c:pt>
                <c:pt idx="877">
                  <c:v>-53.927</c:v>
                </c:pt>
                <c:pt idx="878">
                  <c:v>-54</c:v>
                </c:pt>
                <c:pt idx="879">
                  <c:v>-54.133000000000003</c:v>
                </c:pt>
                <c:pt idx="880">
                  <c:v>-54.142000000000003</c:v>
                </c:pt>
                <c:pt idx="881">
                  <c:v>-54.277000000000001</c:v>
                </c:pt>
                <c:pt idx="882">
                  <c:v>-54.338999999999999</c:v>
                </c:pt>
                <c:pt idx="883">
                  <c:v>-54.414000000000001</c:v>
                </c:pt>
                <c:pt idx="884">
                  <c:v>-54.54</c:v>
                </c:pt>
                <c:pt idx="885">
                  <c:v>-54.578000000000003</c:v>
                </c:pt>
                <c:pt idx="886">
                  <c:v>-54.710999999999999</c:v>
                </c:pt>
                <c:pt idx="887">
                  <c:v>-54.731999999999999</c:v>
                </c:pt>
                <c:pt idx="888">
                  <c:v>-54.890999999999998</c:v>
                </c:pt>
                <c:pt idx="889">
                  <c:v>-54.887999999999998</c:v>
                </c:pt>
                <c:pt idx="890">
                  <c:v>-55.02</c:v>
                </c:pt>
                <c:pt idx="891">
                  <c:v>-55.107999999999997</c:v>
                </c:pt>
                <c:pt idx="892">
                  <c:v>-55.158000000000001</c:v>
                </c:pt>
                <c:pt idx="893">
                  <c:v>-55.289000000000001</c:v>
                </c:pt>
                <c:pt idx="894">
                  <c:v>-55.320999999999998</c:v>
                </c:pt>
                <c:pt idx="895">
                  <c:v>-55.454000000000001</c:v>
                </c:pt>
                <c:pt idx="896">
                  <c:v>-55.502000000000002</c:v>
                </c:pt>
                <c:pt idx="897">
                  <c:v>-55.65</c:v>
                </c:pt>
                <c:pt idx="898">
                  <c:v>-55.664999999999999</c:v>
                </c:pt>
                <c:pt idx="899">
                  <c:v>-55.77</c:v>
                </c:pt>
                <c:pt idx="900">
                  <c:v>-55.9</c:v>
                </c:pt>
                <c:pt idx="901">
                  <c:v>-55.911999999999999</c:v>
                </c:pt>
                <c:pt idx="902">
                  <c:v>-56.051000000000002</c:v>
                </c:pt>
                <c:pt idx="903">
                  <c:v>-56.119</c:v>
                </c:pt>
                <c:pt idx="904">
                  <c:v>-56.206000000000003</c:v>
                </c:pt>
                <c:pt idx="905">
                  <c:v>-56.331000000000003</c:v>
                </c:pt>
                <c:pt idx="906">
                  <c:v>-56.344999999999999</c:v>
                </c:pt>
                <c:pt idx="907">
                  <c:v>-56.5</c:v>
                </c:pt>
                <c:pt idx="908">
                  <c:v>-56.527000000000001</c:v>
                </c:pt>
                <c:pt idx="909">
                  <c:v>-56.616999999999997</c:v>
                </c:pt>
                <c:pt idx="910">
                  <c:v>-56.734000000000002</c:v>
                </c:pt>
                <c:pt idx="911">
                  <c:v>-56.781999999999996</c:v>
                </c:pt>
                <c:pt idx="912">
                  <c:v>-56.906999999999996</c:v>
                </c:pt>
                <c:pt idx="913">
                  <c:v>-56.975000000000001</c:v>
                </c:pt>
                <c:pt idx="914">
                  <c:v>-57.043999999999997</c:v>
                </c:pt>
                <c:pt idx="915">
                  <c:v>-57.146999999999998</c:v>
                </c:pt>
                <c:pt idx="916">
                  <c:v>-57.195</c:v>
                </c:pt>
                <c:pt idx="917">
                  <c:v>-57.326000000000001</c:v>
                </c:pt>
                <c:pt idx="918">
                  <c:v>-57.381999999999998</c:v>
                </c:pt>
                <c:pt idx="919">
                  <c:v>-57.515000000000001</c:v>
                </c:pt>
                <c:pt idx="920">
                  <c:v>-57.537999999999997</c:v>
                </c:pt>
                <c:pt idx="921">
                  <c:v>-57.625999999999998</c:v>
                </c:pt>
                <c:pt idx="922">
                  <c:v>-57.756</c:v>
                </c:pt>
                <c:pt idx="923">
                  <c:v>-57.771999999999998</c:v>
                </c:pt>
                <c:pt idx="924">
                  <c:v>-57.9</c:v>
                </c:pt>
                <c:pt idx="925">
                  <c:v>-57.972999999999999</c:v>
                </c:pt>
                <c:pt idx="926">
                  <c:v>-58.042999999999999</c:v>
                </c:pt>
                <c:pt idx="927">
                  <c:v>-58.158999999999999</c:v>
                </c:pt>
                <c:pt idx="928">
                  <c:v>-58.265999999999998</c:v>
                </c:pt>
                <c:pt idx="929">
                  <c:v>-58.317999999999998</c:v>
                </c:pt>
                <c:pt idx="930">
                  <c:v>-58.426000000000002</c:v>
                </c:pt>
                <c:pt idx="931">
                  <c:v>-58.503999999999998</c:v>
                </c:pt>
                <c:pt idx="932">
                  <c:v>-58.57</c:v>
                </c:pt>
                <c:pt idx="933">
                  <c:v>-58.670999999999999</c:v>
                </c:pt>
                <c:pt idx="934">
                  <c:v>-58.737000000000002</c:v>
                </c:pt>
                <c:pt idx="935">
                  <c:v>-58.795999999999999</c:v>
                </c:pt>
                <c:pt idx="936">
                  <c:v>-58.921999999999997</c:v>
                </c:pt>
                <c:pt idx="937">
                  <c:v>-59.021999999999998</c:v>
                </c:pt>
                <c:pt idx="938">
                  <c:v>-59.073</c:v>
                </c:pt>
                <c:pt idx="939">
                  <c:v>-59.198</c:v>
                </c:pt>
                <c:pt idx="940">
                  <c:v>-59.246000000000002</c:v>
                </c:pt>
                <c:pt idx="941">
                  <c:v>-59.368000000000002</c:v>
                </c:pt>
                <c:pt idx="942">
                  <c:v>-59.423000000000002</c:v>
                </c:pt>
                <c:pt idx="943">
                  <c:v>-59.497999999999998</c:v>
                </c:pt>
                <c:pt idx="944">
                  <c:v>-59.603000000000002</c:v>
                </c:pt>
                <c:pt idx="945">
                  <c:v>-59.646999999999998</c:v>
                </c:pt>
                <c:pt idx="946">
                  <c:v>-59.787999999999997</c:v>
                </c:pt>
                <c:pt idx="947">
                  <c:v>-59.853999999999999</c:v>
                </c:pt>
                <c:pt idx="948">
                  <c:v>-59.898000000000003</c:v>
                </c:pt>
                <c:pt idx="949">
                  <c:v>-60.027999999999999</c:v>
                </c:pt>
                <c:pt idx="950">
                  <c:v>-60.04</c:v>
                </c:pt>
                <c:pt idx="951">
                  <c:v>-60.084000000000003</c:v>
                </c:pt>
                <c:pt idx="952">
                  <c:v>-60.04</c:v>
                </c:pt>
                <c:pt idx="953">
                  <c:v>-60.061999999999998</c:v>
                </c:pt>
                <c:pt idx="954">
                  <c:v>-60.046999999999997</c:v>
                </c:pt>
                <c:pt idx="955">
                  <c:v>-60.042000000000002</c:v>
                </c:pt>
                <c:pt idx="956">
                  <c:v>-60.093000000000004</c:v>
                </c:pt>
                <c:pt idx="957">
                  <c:v>-60.036999999999999</c:v>
                </c:pt>
                <c:pt idx="958">
                  <c:v>-60.072000000000003</c:v>
                </c:pt>
                <c:pt idx="959">
                  <c:v>-59.984000000000002</c:v>
                </c:pt>
                <c:pt idx="960">
                  <c:v>-60.07</c:v>
                </c:pt>
                <c:pt idx="961">
                  <c:v>-60.027999999999999</c:v>
                </c:pt>
                <c:pt idx="962">
                  <c:v>-60.057000000000002</c:v>
                </c:pt>
                <c:pt idx="963">
                  <c:v>-60.05</c:v>
                </c:pt>
                <c:pt idx="964">
                  <c:v>-60.011000000000003</c:v>
                </c:pt>
                <c:pt idx="965">
                  <c:v>-60.078000000000003</c:v>
                </c:pt>
                <c:pt idx="966">
                  <c:v>-59.994999999999997</c:v>
                </c:pt>
                <c:pt idx="967">
                  <c:v>-60.061999999999998</c:v>
                </c:pt>
                <c:pt idx="968">
                  <c:v>-60.027000000000001</c:v>
                </c:pt>
                <c:pt idx="969">
                  <c:v>-60.082999999999998</c:v>
                </c:pt>
                <c:pt idx="970">
                  <c:v>-59.93</c:v>
                </c:pt>
                <c:pt idx="971">
                  <c:v>-60.048000000000002</c:v>
                </c:pt>
                <c:pt idx="972">
                  <c:v>-60.005000000000003</c:v>
                </c:pt>
                <c:pt idx="973">
                  <c:v>-60.058999999999997</c:v>
                </c:pt>
                <c:pt idx="974">
                  <c:v>-60.021000000000001</c:v>
                </c:pt>
                <c:pt idx="975">
                  <c:v>-60.058999999999997</c:v>
                </c:pt>
                <c:pt idx="976">
                  <c:v>-59.994999999999997</c:v>
                </c:pt>
                <c:pt idx="977">
                  <c:v>-60.046999999999997</c:v>
                </c:pt>
                <c:pt idx="978">
                  <c:v>-60.052</c:v>
                </c:pt>
                <c:pt idx="979">
                  <c:v>-60.006</c:v>
                </c:pt>
                <c:pt idx="980">
                  <c:v>-60.064</c:v>
                </c:pt>
                <c:pt idx="981">
                  <c:v>-59.966999999999999</c:v>
                </c:pt>
                <c:pt idx="982">
                  <c:v>-60.048999999999999</c:v>
                </c:pt>
                <c:pt idx="983">
                  <c:v>-59.966999999999999</c:v>
                </c:pt>
                <c:pt idx="984">
                  <c:v>-60.048999999999999</c:v>
                </c:pt>
                <c:pt idx="985">
                  <c:v>-59.988999999999997</c:v>
                </c:pt>
                <c:pt idx="986">
                  <c:v>-60.061</c:v>
                </c:pt>
                <c:pt idx="987">
                  <c:v>-59.994</c:v>
                </c:pt>
                <c:pt idx="988">
                  <c:v>-60.031999999999996</c:v>
                </c:pt>
                <c:pt idx="989">
                  <c:v>-60.034999999999997</c:v>
                </c:pt>
                <c:pt idx="990">
                  <c:v>-60.011000000000003</c:v>
                </c:pt>
                <c:pt idx="991">
                  <c:v>-60.061</c:v>
                </c:pt>
                <c:pt idx="992">
                  <c:v>-59.987000000000002</c:v>
                </c:pt>
                <c:pt idx="993">
                  <c:v>-60.027000000000001</c:v>
                </c:pt>
                <c:pt idx="994">
                  <c:v>-59.981999999999999</c:v>
                </c:pt>
                <c:pt idx="995">
                  <c:v>-60.063000000000002</c:v>
                </c:pt>
                <c:pt idx="996">
                  <c:v>-59.973999999999997</c:v>
                </c:pt>
                <c:pt idx="997">
                  <c:v>-60.034999999999997</c:v>
                </c:pt>
                <c:pt idx="998">
                  <c:v>-59.984999999999999</c:v>
                </c:pt>
                <c:pt idx="999">
                  <c:v>-60.048000000000002</c:v>
                </c:pt>
                <c:pt idx="1000">
                  <c:v>-60</c:v>
                </c:pt>
                <c:pt idx="1001">
                  <c:v>-60.034999999999997</c:v>
                </c:pt>
                <c:pt idx="1002">
                  <c:v>-60.014000000000003</c:v>
                </c:pt>
                <c:pt idx="1003">
                  <c:v>-60.026000000000003</c:v>
                </c:pt>
                <c:pt idx="1004">
                  <c:v>-60.031999999999996</c:v>
                </c:pt>
                <c:pt idx="1005">
                  <c:v>-59.984000000000002</c:v>
                </c:pt>
                <c:pt idx="1006">
                  <c:v>-60.045000000000002</c:v>
                </c:pt>
                <c:pt idx="1007">
                  <c:v>-59.965000000000003</c:v>
                </c:pt>
                <c:pt idx="1008">
                  <c:v>-60.05</c:v>
                </c:pt>
                <c:pt idx="1009">
                  <c:v>-59.994</c:v>
                </c:pt>
                <c:pt idx="1010">
                  <c:v>-60.030999999999999</c:v>
                </c:pt>
                <c:pt idx="1011">
                  <c:v>-60.015000000000001</c:v>
                </c:pt>
                <c:pt idx="1012">
                  <c:v>-60</c:v>
                </c:pt>
                <c:pt idx="1013">
                  <c:v>-60.042999999999999</c:v>
                </c:pt>
                <c:pt idx="1014">
                  <c:v>-60.002000000000002</c:v>
                </c:pt>
                <c:pt idx="1015">
                  <c:v>-60.036000000000001</c:v>
                </c:pt>
                <c:pt idx="1016">
                  <c:v>-60.011000000000003</c:v>
                </c:pt>
                <c:pt idx="1017">
                  <c:v>-60.009</c:v>
                </c:pt>
                <c:pt idx="1018">
                  <c:v>-60.018999999999998</c:v>
                </c:pt>
                <c:pt idx="1019">
                  <c:v>-59.99</c:v>
                </c:pt>
                <c:pt idx="1020">
                  <c:v>-60.04</c:v>
                </c:pt>
                <c:pt idx="1021">
                  <c:v>-59.994</c:v>
                </c:pt>
                <c:pt idx="1022">
                  <c:v>-60.051000000000002</c:v>
                </c:pt>
                <c:pt idx="1023">
                  <c:v>-59.97</c:v>
                </c:pt>
                <c:pt idx="1024">
                  <c:v>-60.064</c:v>
                </c:pt>
                <c:pt idx="1025">
                  <c:v>-59.960999999999999</c:v>
                </c:pt>
                <c:pt idx="1026">
                  <c:v>-60.031999999999996</c:v>
                </c:pt>
                <c:pt idx="1027">
                  <c:v>-59.976999999999997</c:v>
                </c:pt>
                <c:pt idx="1028">
                  <c:v>-60.026000000000003</c:v>
                </c:pt>
                <c:pt idx="1029">
                  <c:v>-59.975999999999999</c:v>
                </c:pt>
                <c:pt idx="1030">
                  <c:v>-60.067</c:v>
                </c:pt>
                <c:pt idx="1031">
                  <c:v>-59.963000000000001</c:v>
                </c:pt>
                <c:pt idx="1032">
                  <c:v>-60.057000000000002</c:v>
                </c:pt>
                <c:pt idx="1033">
                  <c:v>-59.954999999999998</c:v>
                </c:pt>
                <c:pt idx="1034">
                  <c:v>-60.003</c:v>
                </c:pt>
                <c:pt idx="1035">
                  <c:v>-59.968000000000004</c:v>
                </c:pt>
                <c:pt idx="1036">
                  <c:v>-60.045000000000002</c:v>
                </c:pt>
                <c:pt idx="1037">
                  <c:v>-59.948</c:v>
                </c:pt>
                <c:pt idx="1038">
                  <c:v>-60.029000000000003</c:v>
                </c:pt>
                <c:pt idx="1039">
                  <c:v>-59.960999999999999</c:v>
                </c:pt>
                <c:pt idx="1040">
                  <c:v>-60.058</c:v>
                </c:pt>
                <c:pt idx="1041">
                  <c:v>-59.927999999999997</c:v>
                </c:pt>
                <c:pt idx="1042">
                  <c:v>-60.024000000000001</c:v>
                </c:pt>
                <c:pt idx="1043">
                  <c:v>-59.962000000000003</c:v>
                </c:pt>
                <c:pt idx="1044">
                  <c:v>-59.996000000000002</c:v>
                </c:pt>
                <c:pt idx="1045">
                  <c:v>-60.006</c:v>
                </c:pt>
                <c:pt idx="1046">
                  <c:v>-59.993000000000002</c:v>
                </c:pt>
                <c:pt idx="1047">
                  <c:v>-60.029000000000003</c:v>
                </c:pt>
                <c:pt idx="1048">
                  <c:v>-59.970999999999997</c:v>
                </c:pt>
                <c:pt idx="1049">
                  <c:v>-60.048999999999999</c:v>
                </c:pt>
                <c:pt idx="1050">
                  <c:v>-59.976999999999997</c:v>
                </c:pt>
                <c:pt idx="1051">
                  <c:v>-60.052</c:v>
                </c:pt>
                <c:pt idx="1052">
                  <c:v>-59.965000000000003</c:v>
                </c:pt>
                <c:pt idx="1053">
                  <c:v>-60.024999999999999</c:v>
                </c:pt>
                <c:pt idx="1054">
                  <c:v>-59.993000000000002</c:v>
                </c:pt>
                <c:pt idx="1055">
                  <c:v>-60.003</c:v>
                </c:pt>
                <c:pt idx="1056">
                  <c:v>-60.030999999999999</c:v>
                </c:pt>
                <c:pt idx="1057">
                  <c:v>-59.988</c:v>
                </c:pt>
                <c:pt idx="1058">
                  <c:v>-60.021999999999998</c:v>
                </c:pt>
                <c:pt idx="1059">
                  <c:v>-59.960999999999999</c:v>
                </c:pt>
                <c:pt idx="1060">
                  <c:v>-60.054000000000002</c:v>
                </c:pt>
                <c:pt idx="1061">
                  <c:v>-59.970999999999997</c:v>
                </c:pt>
                <c:pt idx="1062">
                  <c:v>-60.048000000000002</c:v>
                </c:pt>
                <c:pt idx="1063">
                  <c:v>-59.981000000000002</c:v>
                </c:pt>
                <c:pt idx="1064">
                  <c:v>-60.045000000000002</c:v>
                </c:pt>
                <c:pt idx="1065">
                  <c:v>-59.936</c:v>
                </c:pt>
                <c:pt idx="1066">
                  <c:v>-60.048000000000002</c:v>
                </c:pt>
                <c:pt idx="1067">
                  <c:v>-59.941000000000003</c:v>
                </c:pt>
                <c:pt idx="1068">
                  <c:v>-60.021999999999998</c:v>
                </c:pt>
                <c:pt idx="1069">
                  <c:v>-60.012999999999998</c:v>
                </c:pt>
                <c:pt idx="1070">
                  <c:v>-59.996000000000002</c:v>
                </c:pt>
                <c:pt idx="1071">
                  <c:v>-60.018999999999998</c:v>
                </c:pt>
                <c:pt idx="1072">
                  <c:v>-59.997999999999998</c:v>
                </c:pt>
                <c:pt idx="1073">
                  <c:v>-60.017000000000003</c:v>
                </c:pt>
                <c:pt idx="1074">
                  <c:v>-60.017000000000003</c:v>
                </c:pt>
                <c:pt idx="1075">
                  <c:v>-59.994</c:v>
                </c:pt>
                <c:pt idx="1076">
                  <c:v>-60.052</c:v>
                </c:pt>
                <c:pt idx="1077">
                  <c:v>-59.957000000000001</c:v>
                </c:pt>
                <c:pt idx="1078">
                  <c:v>-60.043999999999997</c:v>
                </c:pt>
                <c:pt idx="1079">
                  <c:v>-59.978999999999999</c:v>
                </c:pt>
                <c:pt idx="1080">
                  <c:v>-60.037999999999997</c:v>
                </c:pt>
                <c:pt idx="1081">
                  <c:v>-59.987000000000002</c:v>
                </c:pt>
                <c:pt idx="1082">
                  <c:v>-60.046999999999997</c:v>
                </c:pt>
                <c:pt idx="1083">
                  <c:v>-59.938000000000002</c:v>
                </c:pt>
                <c:pt idx="1084">
                  <c:v>-60.042000000000002</c:v>
                </c:pt>
                <c:pt idx="1085">
                  <c:v>-59.945999999999998</c:v>
                </c:pt>
                <c:pt idx="1086">
                  <c:v>-60.040999999999997</c:v>
                </c:pt>
                <c:pt idx="1087">
                  <c:v>-59.920999999999999</c:v>
                </c:pt>
                <c:pt idx="1088">
                  <c:v>-60.04</c:v>
                </c:pt>
                <c:pt idx="1089">
                  <c:v>-59.947000000000003</c:v>
                </c:pt>
                <c:pt idx="1090">
                  <c:v>-60.04</c:v>
                </c:pt>
                <c:pt idx="1091">
                  <c:v>-59.942999999999998</c:v>
                </c:pt>
                <c:pt idx="1092">
                  <c:v>-60.021000000000001</c:v>
                </c:pt>
                <c:pt idx="1093">
                  <c:v>-60.015000000000001</c:v>
                </c:pt>
                <c:pt idx="1094">
                  <c:v>-59.975000000000001</c:v>
                </c:pt>
                <c:pt idx="1095">
                  <c:v>-60.04</c:v>
                </c:pt>
                <c:pt idx="1096">
                  <c:v>-59.954000000000001</c:v>
                </c:pt>
                <c:pt idx="1097">
                  <c:v>-60.046999999999997</c:v>
                </c:pt>
                <c:pt idx="1098">
                  <c:v>-59.942999999999998</c:v>
                </c:pt>
                <c:pt idx="1099">
                  <c:v>-60.033000000000001</c:v>
                </c:pt>
                <c:pt idx="1100">
                  <c:v>-59.984000000000002</c:v>
                </c:pt>
                <c:pt idx="1101">
                  <c:v>-60.015999999999998</c:v>
                </c:pt>
                <c:pt idx="1102">
                  <c:v>-59.981000000000002</c:v>
                </c:pt>
                <c:pt idx="1103">
                  <c:v>-60.02</c:v>
                </c:pt>
                <c:pt idx="1104">
                  <c:v>-59.966000000000001</c:v>
                </c:pt>
                <c:pt idx="1105">
                  <c:v>-60.029000000000003</c:v>
                </c:pt>
                <c:pt idx="1106">
                  <c:v>-59.956000000000003</c:v>
                </c:pt>
                <c:pt idx="1107">
                  <c:v>-60.048000000000002</c:v>
                </c:pt>
                <c:pt idx="1108">
                  <c:v>-59.938000000000002</c:v>
                </c:pt>
                <c:pt idx="1109">
                  <c:v>-60.05</c:v>
                </c:pt>
                <c:pt idx="1110">
                  <c:v>-59.941000000000003</c:v>
                </c:pt>
                <c:pt idx="1111">
                  <c:v>-60.058</c:v>
                </c:pt>
                <c:pt idx="1112">
                  <c:v>-59.94</c:v>
                </c:pt>
                <c:pt idx="1113">
                  <c:v>-60.018999999999998</c:v>
                </c:pt>
                <c:pt idx="1114">
                  <c:v>-59.957999999999998</c:v>
                </c:pt>
                <c:pt idx="1115">
                  <c:v>-59.991999999999997</c:v>
                </c:pt>
                <c:pt idx="1116">
                  <c:v>-60.027999999999999</c:v>
                </c:pt>
                <c:pt idx="1117">
                  <c:v>-59.96</c:v>
                </c:pt>
                <c:pt idx="1118">
                  <c:v>-60.024999999999999</c:v>
                </c:pt>
                <c:pt idx="1119">
                  <c:v>-59.96</c:v>
                </c:pt>
                <c:pt idx="1120">
                  <c:v>-60.046999999999997</c:v>
                </c:pt>
                <c:pt idx="1121">
                  <c:v>-59.963000000000001</c:v>
                </c:pt>
                <c:pt idx="1122">
                  <c:v>-60.039000000000001</c:v>
                </c:pt>
                <c:pt idx="1123">
                  <c:v>-59.968000000000004</c:v>
                </c:pt>
                <c:pt idx="1124">
                  <c:v>-60.014000000000003</c:v>
                </c:pt>
                <c:pt idx="1125">
                  <c:v>-59.982999999999997</c:v>
                </c:pt>
                <c:pt idx="1126">
                  <c:v>-59.987000000000002</c:v>
                </c:pt>
                <c:pt idx="1127">
                  <c:v>-60.039000000000001</c:v>
                </c:pt>
                <c:pt idx="1128">
                  <c:v>-59.981999999999999</c:v>
                </c:pt>
                <c:pt idx="1129">
                  <c:v>-60.024999999999999</c:v>
                </c:pt>
                <c:pt idx="1130">
                  <c:v>-59.987000000000002</c:v>
                </c:pt>
                <c:pt idx="1131">
                  <c:v>-60.008000000000003</c:v>
                </c:pt>
                <c:pt idx="1132">
                  <c:v>-60.003999999999998</c:v>
                </c:pt>
                <c:pt idx="1133">
                  <c:v>-59.984000000000002</c:v>
                </c:pt>
                <c:pt idx="1134">
                  <c:v>-60.012999999999998</c:v>
                </c:pt>
                <c:pt idx="1135">
                  <c:v>-60.014000000000003</c:v>
                </c:pt>
                <c:pt idx="1136">
                  <c:v>-59.984000000000002</c:v>
                </c:pt>
                <c:pt idx="1137">
                  <c:v>-60.015999999999998</c:v>
                </c:pt>
                <c:pt idx="1138">
                  <c:v>-60.048000000000002</c:v>
                </c:pt>
                <c:pt idx="1139">
                  <c:v>-59.965000000000003</c:v>
                </c:pt>
                <c:pt idx="1140">
                  <c:v>-60.002000000000002</c:v>
                </c:pt>
                <c:pt idx="1141">
                  <c:v>-59.978999999999999</c:v>
                </c:pt>
                <c:pt idx="1142">
                  <c:v>-60.033999999999999</c:v>
                </c:pt>
                <c:pt idx="1143">
                  <c:v>-59.962000000000003</c:v>
                </c:pt>
                <c:pt idx="1144">
                  <c:v>-60.048000000000002</c:v>
                </c:pt>
                <c:pt idx="1145">
                  <c:v>-59.966000000000001</c:v>
                </c:pt>
                <c:pt idx="1146">
                  <c:v>-60.033000000000001</c:v>
                </c:pt>
                <c:pt idx="1147">
                  <c:v>-59.947000000000003</c:v>
                </c:pt>
                <c:pt idx="1148">
                  <c:v>-60.052</c:v>
                </c:pt>
                <c:pt idx="1149">
                  <c:v>-59.959000000000003</c:v>
                </c:pt>
                <c:pt idx="1150">
                  <c:v>-60.048999999999999</c:v>
                </c:pt>
                <c:pt idx="1151">
                  <c:v>-59.945</c:v>
                </c:pt>
                <c:pt idx="1152">
                  <c:v>-60.043999999999997</c:v>
                </c:pt>
                <c:pt idx="1153">
                  <c:v>-59.951999999999998</c:v>
                </c:pt>
                <c:pt idx="1154">
                  <c:v>-60.037999999999997</c:v>
                </c:pt>
                <c:pt idx="1155">
                  <c:v>-59.945999999999998</c:v>
                </c:pt>
                <c:pt idx="1156">
                  <c:v>-60.034999999999997</c:v>
                </c:pt>
                <c:pt idx="1157">
                  <c:v>-59.95</c:v>
                </c:pt>
                <c:pt idx="1158">
                  <c:v>-60.045000000000002</c:v>
                </c:pt>
                <c:pt idx="1159">
                  <c:v>-59.941000000000003</c:v>
                </c:pt>
                <c:pt idx="1160">
                  <c:v>-60.061999999999998</c:v>
                </c:pt>
                <c:pt idx="1161">
                  <c:v>-59.939</c:v>
                </c:pt>
                <c:pt idx="1162">
                  <c:v>-60.031999999999996</c:v>
                </c:pt>
                <c:pt idx="1163">
                  <c:v>-59.948999999999998</c:v>
                </c:pt>
                <c:pt idx="1164">
                  <c:v>-60.015999999999998</c:v>
                </c:pt>
                <c:pt idx="1165">
                  <c:v>-59.966999999999999</c:v>
                </c:pt>
                <c:pt idx="1166">
                  <c:v>-60.014000000000003</c:v>
                </c:pt>
                <c:pt idx="1167">
                  <c:v>-59.959000000000003</c:v>
                </c:pt>
                <c:pt idx="1168">
                  <c:v>-60.015999999999998</c:v>
                </c:pt>
                <c:pt idx="1169">
                  <c:v>-59.991</c:v>
                </c:pt>
                <c:pt idx="1170">
                  <c:v>-59.999000000000002</c:v>
                </c:pt>
                <c:pt idx="1171">
                  <c:v>-60.015000000000001</c:v>
                </c:pt>
                <c:pt idx="1172">
                  <c:v>-59.973999999999997</c:v>
                </c:pt>
                <c:pt idx="1173">
                  <c:v>-60.002000000000002</c:v>
                </c:pt>
                <c:pt idx="1174">
                  <c:v>-59.997</c:v>
                </c:pt>
                <c:pt idx="1175">
                  <c:v>-60.003999999999998</c:v>
                </c:pt>
                <c:pt idx="1176">
                  <c:v>-60.027999999999999</c:v>
                </c:pt>
                <c:pt idx="1177">
                  <c:v>-59.966999999999999</c:v>
                </c:pt>
                <c:pt idx="1178">
                  <c:v>-60.037999999999997</c:v>
                </c:pt>
                <c:pt idx="1179">
                  <c:v>-59.975000000000001</c:v>
                </c:pt>
                <c:pt idx="1180">
                  <c:v>-60.015000000000001</c:v>
                </c:pt>
                <c:pt idx="1181">
                  <c:v>-59.978999999999999</c:v>
                </c:pt>
                <c:pt idx="1182">
                  <c:v>-60.015000000000001</c:v>
                </c:pt>
                <c:pt idx="1183">
                  <c:v>-59.968000000000004</c:v>
                </c:pt>
                <c:pt idx="1184">
                  <c:v>-60.005000000000003</c:v>
                </c:pt>
                <c:pt idx="1185">
                  <c:v>-59.951999999999998</c:v>
                </c:pt>
                <c:pt idx="1186">
                  <c:v>-60.026000000000003</c:v>
                </c:pt>
                <c:pt idx="1187">
                  <c:v>-59.95</c:v>
                </c:pt>
                <c:pt idx="1188">
                  <c:v>-59.997999999999998</c:v>
                </c:pt>
                <c:pt idx="1189">
                  <c:v>-59.966000000000001</c:v>
                </c:pt>
                <c:pt idx="1190">
                  <c:v>-60.014000000000003</c:v>
                </c:pt>
                <c:pt idx="1191">
                  <c:v>-59.954999999999998</c:v>
                </c:pt>
                <c:pt idx="1192">
                  <c:v>-60.033000000000001</c:v>
                </c:pt>
                <c:pt idx="1193">
                  <c:v>-59.939</c:v>
                </c:pt>
                <c:pt idx="1194">
                  <c:v>-60.018999999999998</c:v>
                </c:pt>
                <c:pt idx="1195">
                  <c:v>-59.978999999999999</c:v>
                </c:pt>
                <c:pt idx="1196">
                  <c:v>-60.015999999999998</c:v>
                </c:pt>
                <c:pt idx="1197">
                  <c:v>-59.963000000000001</c:v>
                </c:pt>
                <c:pt idx="1198">
                  <c:v>-60.006</c:v>
                </c:pt>
                <c:pt idx="1199">
                  <c:v>-59.984000000000002</c:v>
                </c:pt>
                <c:pt idx="1200">
                  <c:v>-59.988</c:v>
                </c:pt>
                <c:pt idx="1201">
                  <c:v>-59.997</c:v>
                </c:pt>
                <c:pt idx="1202">
                  <c:v>-59.960999999999999</c:v>
                </c:pt>
                <c:pt idx="1203">
                  <c:v>-59.988999999999997</c:v>
                </c:pt>
                <c:pt idx="1204">
                  <c:v>-59.966999999999999</c:v>
                </c:pt>
                <c:pt idx="1205">
                  <c:v>-60.024000000000001</c:v>
                </c:pt>
                <c:pt idx="1206">
                  <c:v>-59.945999999999998</c:v>
                </c:pt>
                <c:pt idx="1207">
                  <c:v>-60.012999999999998</c:v>
                </c:pt>
                <c:pt idx="1208">
                  <c:v>-59.951999999999998</c:v>
                </c:pt>
                <c:pt idx="1209">
                  <c:v>-60.033999999999999</c:v>
                </c:pt>
                <c:pt idx="1210">
                  <c:v>-59.942</c:v>
                </c:pt>
                <c:pt idx="1211">
                  <c:v>-59.997</c:v>
                </c:pt>
                <c:pt idx="1212">
                  <c:v>-59.982999999999997</c:v>
                </c:pt>
                <c:pt idx="1213">
                  <c:v>-59.975000000000001</c:v>
                </c:pt>
                <c:pt idx="1214">
                  <c:v>-60.003999999999998</c:v>
                </c:pt>
                <c:pt idx="1215">
                  <c:v>-59.981000000000002</c:v>
                </c:pt>
                <c:pt idx="1216">
                  <c:v>-60.006999999999998</c:v>
                </c:pt>
                <c:pt idx="1217">
                  <c:v>-59.981999999999999</c:v>
                </c:pt>
                <c:pt idx="1218">
                  <c:v>-59.984999999999999</c:v>
                </c:pt>
                <c:pt idx="1219">
                  <c:v>-59.991999999999997</c:v>
                </c:pt>
                <c:pt idx="1220">
                  <c:v>-60.015000000000001</c:v>
                </c:pt>
                <c:pt idx="1221">
                  <c:v>-59.968000000000004</c:v>
                </c:pt>
                <c:pt idx="1222">
                  <c:v>-60.009</c:v>
                </c:pt>
                <c:pt idx="1223">
                  <c:v>-59.975999999999999</c:v>
                </c:pt>
                <c:pt idx="1224">
                  <c:v>-60.030999999999999</c:v>
                </c:pt>
                <c:pt idx="1225">
                  <c:v>-59.965000000000003</c:v>
                </c:pt>
                <c:pt idx="1226">
                  <c:v>-60.015000000000001</c:v>
                </c:pt>
                <c:pt idx="1227">
                  <c:v>-59.978000000000002</c:v>
                </c:pt>
                <c:pt idx="1228">
                  <c:v>-59.991999999999997</c:v>
                </c:pt>
                <c:pt idx="1229">
                  <c:v>-60.024000000000001</c:v>
                </c:pt>
                <c:pt idx="1230">
                  <c:v>-59.97</c:v>
                </c:pt>
                <c:pt idx="1231">
                  <c:v>-60.033999999999999</c:v>
                </c:pt>
                <c:pt idx="1232">
                  <c:v>-59.957999999999998</c:v>
                </c:pt>
                <c:pt idx="1233">
                  <c:v>-60.042999999999999</c:v>
                </c:pt>
                <c:pt idx="1234">
                  <c:v>-59.994</c:v>
                </c:pt>
                <c:pt idx="1235">
                  <c:v>-59.999000000000002</c:v>
                </c:pt>
                <c:pt idx="1236">
                  <c:v>-59.993000000000002</c:v>
                </c:pt>
                <c:pt idx="1237">
                  <c:v>-60.03</c:v>
                </c:pt>
                <c:pt idx="1238">
                  <c:v>-59.968000000000004</c:v>
                </c:pt>
                <c:pt idx="1239">
                  <c:v>-60.029000000000003</c:v>
                </c:pt>
                <c:pt idx="1240">
                  <c:v>-59.951000000000001</c:v>
                </c:pt>
                <c:pt idx="1241">
                  <c:v>-60.026000000000003</c:v>
                </c:pt>
                <c:pt idx="1242">
                  <c:v>-59.96</c:v>
                </c:pt>
                <c:pt idx="1243">
                  <c:v>-60.031999999999996</c:v>
                </c:pt>
                <c:pt idx="1244">
                  <c:v>-59.951999999999998</c:v>
                </c:pt>
                <c:pt idx="1245">
                  <c:v>-60.034999999999997</c:v>
                </c:pt>
                <c:pt idx="1246">
                  <c:v>-59.939</c:v>
                </c:pt>
                <c:pt idx="1247">
                  <c:v>-60.005000000000003</c:v>
                </c:pt>
                <c:pt idx="1248">
                  <c:v>-59.978999999999999</c:v>
                </c:pt>
                <c:pt idx="1249">
                  <c:v>-59.996000000000002</c:v>
                </c:pt>
                <c:pt idx="1250">
                  <c:v>-59.991999999999997</c:v>
                </c:pt>
                <c:pt idx="1251">
                  <c:v>-59.962000000000003</c:v>
                </c:pt>
                <c:pt idx="1252">
                  <c:v>-60.011000000000003</c:v>
                </c:pt>
                <c:pt idx="1253">
                  <c:v>-59.953000000000003</c:v>
                </c:pt>
                <c:pt idx="1254">
                  <c:v>-60.012999999999998</c:v>
                </c:pt>
                <c:pt idx="1255">
                  <c:v>-59.96</c:v>
                </c:pt>
                <c:pt idx="1256">
                  <c:v>-60.033000000000001</c:v>
                </c:pt>
                <c:pt idx="1257">
                  <c:v>-59.956000000000003</c:v>
                </c:pt>
                <c:pt idx="1258">
                  <c:v>-60.024000000000001</c:v>
                </c:pt>
                <c:pt idx="1259">
                  <c:v>-59.951000000000001</c:v>
                </c:pt>
                <c:pt idx="1260">
                  <c:v>-60.021000000000001</c:v>
                </c:pt>
                <c:pt idx="1261">
                  <c:v>-59.985999999999997</c:v>
                </c:pt>
                <c:pt idx="1262">
                  <c:v>-60.018000000000001</c:v>
                </c:pt>
                <c:pt idx="1263">
                  <c:v>-59.970999999999997</c:v>
                </c:pt>
                <c:pt idx="1264">
                  <c:v>-60.015000000000001</c:v>
                </c:pt>
                <c:pt idx="1265">
                  <c:v>-59.978000000000002</c:v>
                </c:pt>
                <c:pt idx="1266">
                  <c:v>-59.985999999999997</c:v>
                </c:pt>
                <c:pt idx="1267">
                  <c:v>-60.029000000000003</c:v>
                </c:pt>
                <c:pt idx="1268">
                  <c:v>-59.966000000000001</c:v>
                </c:pt>
                <c:pt idx="1269">
                  <c:v>-60.023000000000003</c:v>
                </c:pt>
                <c:pt idx="1270">
                  <c:v>-59.944000000000003</c:v>
                </c:pt>
                <c:pt idx="1271">
                  <c:v>-60.017000000000003</c:v>
                </c:pt>
                <c:pt idx="1272">
                  <c:v>-59.975000000000001</c:v>
                </c:pt>
                <c:pt idx="1273">
                  <c:v>-60.015999999999998</c:v>
                </c:pt>
                <c:pt idx="1274">
                  <c:v>-59.993000000000002</c:v>
                </c:pt>
                <c:pt idx="1275">
                  <c:v>-60.039000000000001</c:v>
                </c:pt>
                <c:pt idx="1276">
                  <c:v>-60.005000000000003</c:v>
                </c:pt>
                <c:pt idx="1277">
                  <c:v>-60.005000000000003</c:v>
                </c:pt>
                <c:pt idx="1278">
                  <c:v>-60.037999999999997</c:v>
                </c:pt>
                <c:pt idx="1279">
                  <c:v>-59.96</c:v>
                </c:pt>
                <c:pt idx="1280">
                  <c:v>-60.021000000000001</c:v>
                </c:pt>
                <c:pt idx="1281">
                  <c:v>-59.970999999999997</c:v>
                </c:pt>
                <c:pt idx="1282">
                  <c:v>-60.026000000000003</c:v>
                </c:pt>
                <c:pt idx="1283">
                  <c:v>-59.991</c:v>
                </c:pt>
                <c:pt idx="1284">
                  <c:v>-59.994</c:v>
                </c:pt>
                <c:pt idx="1285">
                  <c:v>-60.000999999999998</c:v>
                </c:pt>
                <c:pt idx="1286">
                  <c:v>-59.978000000000002</c:v>
                </c:pt>
                <c:pt idx="1287">
                  <c:v>-59.987000000000002</c:v>
                </c:pt>
                <c:pt idx="1288">
                  <c:v>-60.003</c:v>
                </c:pt>
                <c:pt idx="1289">
                  <c:v>-60.015000000000001</c:v>
                </c:pt>
                <c:pt idx="1290">
                  <c:v>-59.975999999999999</c:v>
                </c:pt>
                <c:pt idx="1291">
                  <c:v>-60.029000000000003</c:v>
                </c:pt>
                <c:pt idx="1292">
                  <c:v>-59.969000000000001</c:v>
                </c:pt>
                <c:pt idx="1293">
                  <c:v>-60.014000000000003</c:v>
                </c:pt>
                <c:pt idx="1294">
                  <c:v>-59.966999999999999</c:v>
                </c:pt>
                <c:pt idx="1295">
                  <c:v>-59.98</c:v>
                </c:pt>
                <c:pt idx="1296">
                  <c:v>-59.975000000000001</c:v>
                </c:pt>
                <c:pt idx="1297">
                  <c:v>-60.037999999999997</c:v>
                </c:pt>
                <c:pt idx="1298">
                  <c:v>-59.962000000000003</c:v>
                </c:pt>
                <c:pt idx="1299">
                  <c:v>-60.045000000000002</c:v>
                </c:pt>
                <c:pt idx="1300">
                  <c:v>-59.95</c:v>
                </c:pt>
                <c:pt idx="1301">
                  <c:v>-60.026000000000003</c:v>
                </c:pt>
                <c:pt idx="1302">
                  <c:v>-59.97</c:v>
                </c:pt>
                <c:pt idx="1303">
                  <c:v>-59.994</c:v>
                </c:pt>
                <c:pt idx="1304">
                  <c:v>-60.018000000000001</c:v>
                </c:pt>
                <c:pt idx="1305">
                  <c:v>-59.99</c:v>
                </c:pt>
                <c:pt idx="1306">
                  <c:v>-60.048000000000002</c:v>
                </c:pt>
                <c:pt idx="1307">
                  <c:v>-59.956000000000003</c:v>
                </c:pt>
                <c:pt idx="1308">
                  <c:v>-60.018999999999998</c:v>
                </c:pt>
                <c:pt idx="1309">
                  <c:v>-59.98</c:v>
                </c:pt>
                <c:pt idx="1310">
                  <c:v>-60.011000000000003</c:v>
                </c:pt>
                <c:pt idx="1311">
                  <c:v>-59.994999999999997</c:v>
                </c:pt>
                <c:pt idx="1312">
                  <c:v>-60.012999999999998</c:v>
                </c:pt>
                <c:pt idx="1313">
                  <c:v>-60.02</c:v>
                </c:pt>
                <c:pt idx="1314">
                  <c:v>-60.018999999999998</c:v>
                </c:pt>
                <c:pt idx="1315">
                  <c:v>-60.008000000000003</c:v>
                </c:pt>
                <c:pt idx="1316">
                  <c:v>-60.029000000000003</c:v>
                </c:pt>
                <c:pt idx="1317">
                  <c:v>-60.014000000000003</c:v>
                </c:pt>
                <c:pt idx="1318">
                  <c:v>-59.993000000000002</c:v>
                </c:pt>
                <c:pt idx="1319">
                  <c:v>-60.031999999999996</c:v>
                </c:pt>
                <c:pt idx="1320">
                  <c:v>-59.988999999999997</c:v>
                </c:pt>
                <c:pt idx="1321">
                  <c:v>-60.012999999999998</c:v>
                </c:pt>
                <c:pt idx="1322">
                  <c:v>-59.978000000000002</c:v>
                </c:pt>
                <c:pt idx="1323">
                  <c:v>-60.051000000000002</c:v>
                </c:pt>
                <c:pt idx="1324">
                  <c:v>-59.975999999999999</c:v>
                </c:pt>
                <c:pt idx="1325">
                  <c:v>-60.009</c:v>
                </c:pt>
                <c:pt idx="1326">
                  <c:v>-60.021999999999998</c:v>
                </c:pt>
                <c:pt idx="1327">
                  <c:v>-59.988</c:v>
                </c:pt>
                <c:pt idx="1328">
                  <c:v>-60.021999999999998</c:v>
                </c:pt>
                <c:pt idx="1329">
                  <c:v>-59.976999999999997</c:v>
                </c:pt>
                <c:pt idx="1330">
                  <c:v>-60.021000000000001</c:v>
                </c:pt>
                <c:pt idx="1331">
                  <c:v>-59.999000000000002</c:v>
                </c:pt>
                <c:pt idx="1332">
                  <c:v>-59.984999999999999</c:v>
                </c:pt>
                <c:pt idx="1333">
                  <c:v>-59.984000000000002</c:v>
                </c:pt>
                <c:pt idx="1334">
                  <c:v>-59.997</c:v>
                </c:pt>
                <c:pt idx="1335">
                  <c:v>-60.026000000000003</c:v>
                </c:pt>
                <c:pt idx="1336">
                  <c:v>-59.970999999999997</c:v>
                </c:pt>
                <c:pt idx="1337">
                  <c:v>-60.029000000000003</c:v>
                </c:pt>
                <c:pt idx="1338">
                  <c:v>-59.976999999999997</c:v>
                </c:pt>
                <c:pt idx="1339">
                  <c:v>-60.024000000000001</c:v>
                </c:pt>
                <c:pt idx="1340">
                  <c:v>-59.988999999999997</c:v>
                </c:pt>
                <c:pt idx="1341">
                  <c:v>-59.991999999999997</c:v>
                </c:pt>
                <c:pt idx="1342">
                  <c:v>-59.997999999999998</c:v>
                </c:pt>
                <c:pt idx="1343">
                  <c:v>-59.973999999999997</c:v>
                </c:pt>
                <c:pt idx="1344">
                  <c:v>-60.04</c:v>
                </c:pt>
                <c:pt idx="1345">
                  <c:v>-59.957999999999998</c:v>
                </c:pt>
                <c:pt idx="1346">
                  <c:v>-60.033999999999999</c:v>
                </c:pt>
                <c:pt idx="1347">
                  <c:v>-59.95</c:v>
                </c:pt>
                <c:pt idx="1348">
                  <c:v>-60.067</c:v>
                </c:pt>
                <c:pt idx="1349">
                  <c:v>-59.914000000000001</c:v>
                </c:pt>
                <c:pt idx="1350">
                  <c:v>-60.02</c:v>
                </c:pt>
                <c:pt idx="1351">
                  <c:v>-59.935000000000002</c:v>
                </c:pt>
                <c:pt idx="1352">
                  <c:v>-60.048000000000002</c:v>
                </c:pt>
                <c:pt idx="1353">
                  <c:v>-59.951999999999998</c:v>
                </c:pt>
                <c:pt idx="1354">
                  <c:v>-60.036000000000001</c:v>
                </c:pt>
                <c:pt idx="1355">
                  <c:v>-59.978000000000002</c:v>
                </c:pt>
                <c:pt idx="1356">
                  <c:v>-60.045999999999999</c:v>
                </c:pt>
                <c:pt idx="1357">
                  <c:v>-59.97</c:v>
                </c:pt>
                <c:pt idx="1358">
                  <c:v>-60.054000000000002</c:v>
                </c:pt>
                <c:pt idx="1359">
                  <c:v>-59.926000000000002</c:v>
                </c:pt>
                <c:pt idx="1360">
                  <c:v>-60.048000000000002</c:v>
                </c:pt>
                <c:pt idx="1361">
                  <c:v>-59.92</c:v>
                </c:pt>
                <c:pt idx="1362">
                  <c:v>-60.031999999999996</c:v>
                </c:pt>
                <c:pt idx="1363">
                  <c:v>-59.938000000000002</c:v>
                </c:pt>
                <c:pt idx="1364">
                  <c:v>-60.076999999999998</c:v>
                </c:pt>
                <c:pt idx="1365">
                  <c:v>-59.944000000000003</c:v>
                </c:pt>
                <c:pt idx="1366">
                  <c:v>-60.064</c:v>
                </c:pt>
                <c:pt idx="1367">
                  <c:v>-59.933999999999997</c:v>
                </c:pt>
                <c:pt idx="1368">
                  <c:v>-60.027000000000001</c:v>
                </c:pt>
                <c:pt idx="1369">
                  <c:v>-59.933</c:v>
                </c:pt>
                <c:pt idx="1370">
                  <c:v>-60.070999999999998</c:v>
                </c:pt>
                <c:pt idx="1371">
                  <c:v>-59.92</c:v>
                </c:pt>
                <c:pt idx="1372">
                  <c:v>-60.042000000000002</c:v>
                </c:pt>
                <c:pt idx="1373">
                  <c:v>-59.954000000000001</c:v>
                </c:pt>
                <c:pt idx="1374">
                  <c:v>-60.048999999999999</c:v>
                </c:pt>
                <c:pt idx="1375">
                  <c:v>-59.94</c:v>
                </c:pt>
                <c:pt idx="1376">
                  <c:v>-60.04</c:v>
                </c:pt>
                <c:pt idx="1377">
                  <c:v>-59.944000000000003</c:v>
                </c:pt>
                <c:pt idx="1378">
                  <c:v>-60.061</c:v>
                </c:pt>
                <c:pt idx="1379">
                  <c:v>-59.936</c:v>
                </c:pt>
                <c:pt idx="1380">
                  <c:v>-60.043999999999997</c:v>
                </c:pt>
                <c:pt idx="1381">
                  <c:v>-59.94</c:v>
                </c:pt>
                <c:pt idx="1382">
                  <c:v>-60.02</c:v>
                </c:pt>
                <c:pt idx="1383">
                  <c:v>-59.945999999999998</c:v>
                </c:pt>
                <c:pt idx="1384">
                  <c:v>-60.048999999999999</c:v>
                </c:pt>
                <c:pt idx="1385">
                  <c:v>-59.945</c:v>
                </c:pt>
                <c:pt idx="1386">
                  <c:v>-60.045999999999999</c:v>
                </c:pt>
                <c:pt idx="1387">
                  <c:v>-59.947000000000003</c:v>
                </c:pt>
                <c:pt idx="1388">
                  <c:v>-60.05</c:v>
                </c:pt>
                <c:pt idx="1389">
                  <c:v>-59.927999999999997</c:v>
                </c:pt>
                <c:pt idx="1390">
                  <c:v>-60.027000000000001</c:v>
                </c:pt>
                <c:pt idx="1391">
                  <c:v>-59.941000000000003</c:v>
                </c:pt>
                <c:pt idx="1392">
                  <c:v>-60.043999999999997</c:v>
                </c:pt>
                <c:pt idx="1393">
                  <c:v>-59.941000000000003</c:v>
                </c:pt>
                <c:pt idx="1394">
                  <c:v>-60.06</c:v>
                </c:pt>
                <c:pt idx="1395">
                  <c:v>-59.945999999999998</c:v>
                </c:pt>
                <c:pt idx="1396">
                  <c:v>-60.02</c:v>
                </c:pt>
                <c:pt idx="1397">
                  <c:v>-59.975999999999999</c:v>
                </c:pt>
                <c:pt idx="1398">
                  <c:v>-60.05</c:v>
                </c:pt>
                <c:pt idx="1399">
                  <c:v>-59.963000000000001</c:v>
                </c:pt>
                <c:pt idx="1400">
                  <c:v>-60.037999999999997</c:v>
                </c:pt>
                <c:pt idx="1401">
                  <c:v>-60.011000000000003</c:v>
                </c:pt>
                <c:pt idx="1402">
                  <c:v>-60.015999999999998</c:v>
                </c:pt>
                <c:pt idx="1403">
                  <c:v>-60.003999999999998</c:v>
                </c:pt>
                <c:pt idx="1404">
                  <c:v>-59.981000000000002</c:v>
                </c:pt>
                <c:pt idx="1405">
                  <c:v>-60.036000000000001</c:v>
                </c:pt>
                <c:pt idx="1406">
                  <c:v>-59.972999999999999</c:v>
                </c:pt>
                <c:pt idx="1407">
                  <c:v>-60.008000000000003</c:v>
                </c:pt>
                <c:pt idx="1408">
                  <c:v>-59.99</c:v>
                </c:pt>
                <c:pt idx="1409">
                  <c:v>-60.021999999999998</c:v>
                </c:pt>
                <c:pt idx="1410">
                  <c:v>-59.994999999999997</c:v>
                </c:pt>
                <c:pt idx="1411">
                  <c:v>-60.017000000000003</c:v>
                </c:pt>
                <c:pt idx="1412">
                  <c:v>-59.976999999999997</c:v>
                </c:pt>
                <c:pt idx="1413">
                  <c:v>-60.003</c:v>
                </c:pt>
                <c:pt idx="1414">
                  <c:v>-60.026000000000003</c:v>
                </c:pt>
                <c:pt idx="1415">
                  <c:v>-59.993000000000002</c:v>
                </c:pt>
                <c:pt idx="1416">
                  <c:v>-60.017000000000003</c:v>
                </c:pt>
                <c:pt idx="1417">
                  <c:v>-59.994999999999997</c:v>
                </c:pt>
                <c:pt idx="1418">
                  <c:v>-60.000999999999998</c:v>
                </c:pt>
                <c:pt idx="1419">
                  <c:v>-60.015000000000001</c:v>
                </c:pt>
                <c:pt idx="1420">
                  <c:v>-59.985999999999997</c:v>
                </c:pt>
                <c:pt idx="1421">
                  <c:v>-60.026000000000003</c:v>
                </c:pt>
                <c:pt idx="1422">
                  <c:v>-59.997</c:v>
                </c:pt>
                <c:pt idx="1423">
                  <c:v>-60.009</c:v>
                </c:pt>
                <c:pt idx="1424">
                  <c:v>-60.000999999999998</c:v>
                </c:pt>
                <c:pt idx="1425">
                  <c:v>-60.003999999999998</c:v>
                </c:pt>
                <c:pt idx="1426">
                  <c:v>-60.017000000000003</c:v>
                </c:pt>
                <c:pt idx="1427">
                  <c:v>-59.988999999999997</c:v>
                </c:pt>
                <c:pt idx="1428">
                  <c:v>-60.027999999999999</c:v>
                </c:pt>
                <c:pt idx="1429">
                  <c:v>-60.009</c:v>
                </c:pt>
                <c:pt idx="1430">
                  <c:v>-59.999000000000002</c:v>
                </c:pt>
                <c:pt idx="1431">
                  <c:v>-60.000999999999998</c:v>
                </c:pt>
                <c:pt idx="1432">
                  <c:v>-59.973999999999997</c:v>
                </c:pt>
                <c:pt idx="1433">
                  <c:v>-60.018999999999998</c:v>
                </c:pt>
                <c:pt idx="1434">
                  <c:v>-59.981999999999999</c:v>
                </c:pt>
                <c:pt idx="1435">
                  <c:v>-60.034999999999997</c:v>
                </c:pt>
                <c:pt idx="1436">
                  <c:v>-59.978999999999999</c:v>
                </c:pt>
                <c:pt idx="1437">
                  <c:v>-60.034999999999997</c:v>
                </c:pt>
                <c:pt idx="1438">
                  <c:v>-59.999000000000002</c:v>
                </c:pt>
                <c:pt idx="1439">
                  <c:v>-60.027000000000001</c:v>
                </c:pt>
                <c:pt idx="1440">
                  <c:v>-59.999000000000002</c:v>
                </c:pt>
                <c:pt idx="1441">
                  <c:v>-60.030999999999999</c:v>
                </c:pt>
                <c:pt idx="1442">
                  <c:v>-59.997</c:v>
                </c:pt>
                <c:pt idx="1443">
                  <c:v>-60.003999999999998</c:v>
                </c:pt>
                <c:pt idx="1444">
                  <c:v>-60.017000000000003</c:v>
                </c:pt>
                <c:pt idx="1445">
                  <c:v>-59.997</c:v>
                </c:pt>
                <c:pt idx="1446">
                  <c:v>-60.039000000000001</c:v>
                </c:pt>
                <c:pt idx="1447">
                  <c:v>-59.972999999999999</c:v>
                </c:pt>
                <c:pt idx="1448">
                  <c:v>-60.033999999999999</c:v>
                </c:pt>
                <c:pt idx="1449">
                  <c:v>-59.973999999999997</c:v>
                </c:pt>
                <c:pt idx="1450">
                  <c:v>-60.021000000000001</c:v>
                </c:pt>
                <c:pt idx="1451">
                  <c:v>-60.000999999999998</c:v>
                </c:pt>
                <c:pt idx="1452">
                  <c:v>-60.005000000000003</c:v>
                </c:pt>
                <c:pt idx="1453">
                  <c:v>-59.993000000000002</c:v>
                </c:pt>
                <c:pt idx="1454">
                  <c:v>-60.008000000000003</c:v>
                </c:pt>
                <c:pt idx="1455">
                  <c:v>-59.99</c:v>
                </c:pt>
                <c:pt idx="1456">
                  <c:v>-60.006999999999998</c:v>
                </c:pt>
                <c:pt idx="1457">
                  <c:v>-59.99</c:v>
                </c:pt>
                <c:pt idx="1458">
                  <c:v>-60.024999999999999</c:v>
                </c:pt>
                <c:pt idx="1459">
                  <c:v>-59.965000000000003</c:v>
                </c:pt>
                <c:pt idx="1460">
                  <c:v>-60.012999999999998</c:v>
                </c:pt>
                <c:pt idx="1461">
                  <c:v>-60</c:v>
                </c:pt>
                <c:pt idx="1462">
                  <c:v>-60.000999999999998</c:v>
                </c:pt>
                <c:pt idx="1463">
                  <c:v>-60.005000000000003</c:v>
                </c:pt>
                <c:pt idx="1464">
                  <c:v>-60.008000000000003</c:v>
                </c:pt>
                <c:pt idx="1465">
                  <c:v>-60.003999999999998</c:v>
                </c:pt>
                <c:pt idx="1466">
                  <c:v>-59.968000000000004</c:v>
                </c:pt>
                <c:pt idx="1467">
                  <c:v>-60.008000000000003</c:v>
                </c:pt>
                <c:pt idx="1468">
                  <c:v>-59.965000000000003</c:v>
                </c:pt>
                <c:pt idx="1469">
                  <c:v>-60.040999999999997</c:v>
                </c:pt>
                <c:pt idx="1470">
                  <c:v>-59.951999999999998</c:v>
                </c:pt>
                <c:pt idx="1471">
                  <c:v>-60.015000000000001</c:v>
                </c:pt>
                <c:pt idx="1472">
                  <c:v>-59.948999999999998</c:v>
                </c:pt>
                <c:pt idx="1473">
                  <c:v>-60.018000000000001</c:v>
                </c:pt>
                <c:pt idx="1474">
                  <c:v>-59.981999999999999</c:v>
                </c:pt>
                <c:pt idx="1475">
                  <c:v>-60.037999999999997</c:v>
                </c:pt>
                <c:pt idx="1476">
                  <c:v>-59.984999999999999</c:v>
                </c:pt>
                <c:pt idx="1477">
                  <c:v>-60</c:v>
                </c:pt>
                <c:pt idx="1478">
                  <c:v>-60.012999999999998</c:v>
                </c:pt>
                <c:pt idx="1479">
                  <c:v>-59.996000000000002</c:v>
                </c:pt>
                <c:pt idx="1480">
                  <c:v>-60.009</c:v>
                </c:pt>
                <c:pt idx="1481">
                  <c:v>-60.018999999999998</c:v>
                </c:pt>
                <c:pt idx="1482">
                  <c:v>-59.994999999999997</c:v>
                </c:pt>
                <c:pt idx="1483">
                  <c:v>-60.042999999999999</c:v>
                </c:pt>
                <c:pt idx="1484">
                  <c:v>-59.95</c:v>
                </c:pt>
                <c:pt idx="1485">
                  <c:v>-60.048999999999999</c:v>
                </c:pt>
                <c:pt idx="1486">
                  <c:v>-59.973999999999997</c:v>
                </c:pt>
                <c:pt idx="1487">
                  <c:v>-59.997</c:v>
                </c:pt>
                <c:pt idx="1488">
                  <c:v>-60.033999999999999</c:v>
                </c:pt>
                <c:pt idx="1489">
                  <c:v>-59.984999999999999</c:v>
                </c:pt>
                <c:pt idx="1490">
                  <c:v>-60.045000000000002</c:v>
                </c:pt>
                <c:pt idx="1491">
                  <c:v>-59.966999999999999</c:v>
                </c:pt>
                <c:pt idx="1492">
                  <c:v>-60.040999999999997</c:v>
                </c:pt>
                <c:pt idx="1493">
                  <c:v>-59.965000000000003</c:v>
                </c:pt>
                <c:pt idx="1494">
                  <c:v>-60.018000000000001</c:v>
                </c:pt>
                <c:pt idx="1495">
                  <c:v>-60</c:v>
                </c:pt>
                <c:pt idx="1496">
                  <c:v>-60.002000000000002</c:v>
                </c:pt>
                <c:pt idx="1497">
                  <c:v>-60.018999999999998</c:v>
                </c:pt>
                <c:pt idx="1498">
                  <c:v>-59.985999999999997</c:v>
                </c:pt>
                <c:pt idx="1499">
                  <c:v>-60.042999999999999</c:v>
                </c:pt>
                <c:pt idx="1500">
                  <c:v>-59.981999999999999</c:v>
                </c:pt>
                <c:pt idx="1501">
                  <c:v>-60.036000000000001</c:v>
                </c:pt>
                <c:pt idx="1502">
                  <c:v>-59.948999999999998</c:v>
                </c:pt>
                <c:pt idx="1503">
                  <c:v>-60.033999999999999</c:v>
                </c:pt>
                <c:pt idx="1504">
                  <c:v>-59.985999999999997</c:v>
                </c:pt>
                <c:pt idx="1505">
                  <c:v>-59.997</c:v>
                </c:pt>
                <c:pt idx="1506">
                  <c:v>-60.015000000000001</c:v>
                </c:pt>
                <c:pt idx="1507">
                  <c:v>-59.994</c:v>
                </c:pt>
                <c:pt idx="1508">
                  <c:v>-59.965000000000003</c:v>
                </c:pt>
                <c:pt idx="1509">
                  <c:v>-59.997999999999998</c:v>
                </c:pt>
                <c:pt idx="1510">
                  <c:v>-59.97</c:v>
                </c:pt>
                <c:pt idx="1511">
                  <c:v>-60.024999999999999</c:v>
                </c:pt>
                <c:pt idx="1512">
                  <c:v>-59.953000000000003</c:v>
                </c:pt>
                <c:pt idx="1513">
                  <c:v>-60.051000000000002</c:v>
                </c:pt>
                <c:pt idx="1514">
                  <c:v>-59.924999999999997</c:v>
                </c:pt>
                <c:pt idx="1515">
                  <c:v>-60.006</c:v>
                </c:pt>
                <c:pt idx="1516">
                  <c:v>-59.987000000000002</c:v>
                </c:pt>
                <c:pt idx="1517">
                  <c:v>-59.997</c:v>
                </c:pt>
                <c:pt idx="1518">
                  <c:v>-60.014000000000003</c:v>
                </c:pt>
                <c:pt idx="1519">
                  <c:v>-60.012</c:v>
                </c:pt>
                <c:pt idx="1520">
                  <c:v>-59.966000000000001</c:v>
                </c:pt>
                <c:pt idx="1521">
                  <c:v>-59.999000000000002</c:v>
                </c:pt>
                <c:pt idx="1522">
                  <c:v>-60.002000000000002</c:v>
                </c:pt>
                <c:pt idx="1523">
                  <c:v>-59.981999999999999</c:v>
                </c:pt>
                <c:pt idx="1524">
                  <c:v>-60.02</c:v>
                </c:pt>
                <c:pt idx="1525">
                  <c:v>-59.982999999999997</c:v>
                </c:pt>
                <c:pt idx="1526">
                  <c:v>-60.040999999999997</c:v>
                </c:pt>
                <c:pt idx="1527">
                  <c:v>-59.973999999999997</c:v>
                </c:pt>
                <c:pt idx="1528">
                  <c:v>-60.034999999999997</c:v>
                </c:pt>
                <c:pt idx="1529">
                  <c:v>-59.963000000000001</c:v>
                </c:pt>
                <c:pt idx="1530">
                  <c:v>-60.04</c:v>
                </c:pt>
                <c:pt idx="1531">
                  <c:v>-59.936999999999998</c:v>
                </c:pt>
                <c:pt idx="1532">
                  <c:v>-60.042000000000002</c:v>
                </c:pt>
                <c:pt idx="1533">
                  <c:v>-59.947000000000003</c:v>
                </c:pt>
                <c:pt idx="1534">
                  <c:v>-60.058</c:v>
                </c:pt>
                <c:pt idx="1535">
                  <c:v>-59.933</c:v>
                </c:pt>
                <c:pt idx="1536">
                  <c:v>-60.031999999999996</c:v>
                </c:pt>
                <c:pt idx="1537">
                  <c:v>-59.945</c:v>
                </c:pt>
                <c:pt idx="1538">
                  <c:v>-59.994</c:v>
                </c:pt>
                <c:pt idx="1539">
                  <c:v>-59.872999999999998</c:v>
                </c:pt>
                <c:pt idx="1540">
                  <c:v>-59.951999999999998</c:v>
                </c:pt>
                <c:pt idx="1541">
                  <c:v>-59.865000000000002</c:v>
                </c:pt>
                <c:pt idx="1542">
                  <c:v>-59.887999999999998</c:v>
                </c:pt>
                <c:pt idx="1543">
                  <c:v>-59.786999999999999</c:v>
                </c:pt>
                <c:pt idx="1544">
                  <c:v>-59.808999999999997</c:v>
                </c:pt>
                <c:pt idx="1545">
                  <c:v>-59.683</c:v>
                </c:pt>
                <c:pt idx="1546">
                  <c:v>-59.698999999999998</c:v>
                </c:pt>
                <c:pt idx="1547">
                  <c:v>-59.612000000000002</c:v>
                </c:pt>
                <c:pt idx="1548">
                  <c:v>-59.603999999999999</c:v>
                </c:pt>
                <c:pt idx="1549">
                  <c:v>-59.55</c:v>
                </c:pt>
                <c:pt idx="1550">
                  <c:v>-59.500999999999998</c:v>
                </c:pt>
                <c:pt idx="1551">
                  <c:v>-59.46</c:v>
                </c:pt>
                <c:pt idx="1552">
                  <c:v>-59.42</c:v>
                </c:pt>
                <c:pt idx="1553">
                  <c:v>-59.372999999999998</c:v>
                </c:pt>
                <c:pt idx="1554">
                  <c:v>-59.308</c:v>
                </c:pt>
                <c:pt idx="1555">
                  <c:v>-59.317</c:v>
                </c:pt>
                <c:pt idx="1556">
                  <c:v>-59.22</c:v>
                </c:pt>
                <c:pt idx="1557">
                  <c:v>-59.234999999999999</c:v>
                </c:pt>
                <c:pt idx="1558">
                  <c:v>-59.12</c:v>
                </c:pt>
                <c:pt idx="1559">
                  <c:v>-59.151000000000003</c:v>
                </c:pt>
                <c:pt idx="1560">
                  <c:v>-59.036999999999999</c:v>
                </c:pt>
                <c:pt idx="1561">
                  <c:v>-59.076999999999998</c:v>
                </c:pt>
                <c:pt idx="1562">
                  <c:v>-58.932000000000002</c:v>
                </c:pt>
                <c:pt idx="1563">
                  <c:v>-58.956000000000003</c:v>
                </c:pt>
                <c:pt idx="1564">
                  <c:v>-58.91</c:v>
                </c:pt>
                <c:pt idx="1565">
                  <c:v>-58.862000000000002</c:v>
                </c:pt>
                <c:pt idx="1566">
                  <c:v>-58.789000000000001</c:v>
                </c:pt>
                <c:pt idx="1567">
                  <c:v>-58.811999999999998</c:v>
                </c:pt>
                <c:pt idx="1568">
                  <c:v>-58.691000000000003</c:v>
                </c:pt>
                <c:pt idx="1569">
                  <c:v>-58.753</c:v>
                </c:pt>
                <c:pt idx="1570">
                  <c:v>-58.582999999999998</c:v>
                </c:pt>
                <c:pt idx="1571">
                  <c:v>-58.625999999999998</c:v>
                </c:pt>
                <c:pt idx="1572">
                  <c:v>-58.548999999999999</c:v>
                </c:pt>
                <c:pt idx="1573">
                  <c:v>-58.542000000000002</c:v>
                </c:pt>
                <c:pt idx="1574">
                  <c:v>-58.506</c:v>
                </c:pt>
                <c:pt idx="1575">
                  <c:v>-58.386000000000003</c:v>
                </c:pt>
                <c:pt idx="1576">
                  <c:v>-58.432000000000002</c:v>
                </c:pt>
                <c:pt idx="1577">
                  <c:v>-58.305999999999997</c:v>
                </c:pt>
                <c:pt idx="1578">
                  <c:v>-58.329000000000001</c:v>
                </c:pt>
                <c:pt idx="1579">
                  <c:v>-58.262999999999998</c:v>
                </c:pt>
                <c:pt idx="1580">
                  <c:v>-58.243000000000002</c:v>
                </c:pt>
                <c:pt idx="1581">
                  <c:v>-58.170999999999999</c:v>
                </c:pt>
                <c:pt idx="1582">
                  <c:v>-58.143999999999998</c:v>
                </c:pt>
                <c:pt idx="1583">
                  <c:v>-58.106000000000002</c:v>
                </c:pt>
                <c:pt idx="1584">
                  <c:v>-58.052999999999997</c:v>
                </c:pt>
                <c:pt idx="1585">
                  <c:v>-58.033000000000001</c:v>
                </c:pt>
                <c:pt idx="1586">
                  <c:v>-57.956000000000003</c:v>
                </c:pt>
                <c:pt idx="1587">
                  <c:v>-57.941000000000003</c:v>
                </c:pt>
                <c:pt idx="1588">
                  <c:v>-57.857999999999997</c:v>
                </c:pt>
                <c:pt idx="1589">
                  <c:v>-57.886000000000003</c:v>
                </c:pt>
                <c:pt idx="1590">
                  <c:v>-57.777999999999999</c:v>
                </c:pt>
                <c:pt idx="1591">
                  <c:v>-57.790999999999997</c:v>
                </c:pt>
                <c:pt idx="1592">
                  <c:v>-57.686999999999998</c:v>
                </c:pt>
                <c:pt idx="1593">
                  <c:v>-57.692</c:v>
                </c:pt>
                <c:pt idx="1594">
                  <c:v>-57.587000000000003</c:v>
                </c:pt>
                <c:pt idx="1595">
                  <c:v>-57.627000000000002</c:v>
                </c:pt>
                <c:pt idx="1596">
                  <c:v>-57.5</c:v>
                </c:pt>
                <c:pt idx="1597">
                  <c:v>-57.511000000000003</c:v>
                </c:pt>
                <c:pt idx="1598">
                  <c:v>-57.445999999999998</c:v>
                </c:pt>
                <c:pt idx="1599">
                  <c:v>-57.414000000000001</c:v>
                </c:pt>
                <c:pt idx="1600">
                  <c:v>-57.395000000000003</c:v>
                </c:pt>
                <c:pt idx="1601">
                  <c:v>-57.244</c:v>
                </c:pt>
                <c:pt idx="1602">
                  <c:v>-57.347000000000001</c:v>
                </c:pt>
                <c:pt idx="1603">
                  <c:v>-57.189</c:v>
                </c:pt>
                <c:pt idx="1604">
                  <c:v>-57.237000000000002</c:v>
                </c:pt>
                <c:pt idx="1605">
                  <c:v>-57.124000000000002</c:v>
                </c:pt>
                <c:pt idx="1606">
                  <c:v>-57.156999999999996</c:v>
                </c:pt>
                <c:pt idx="1607">
                  <c:v>-57.061</c:v>
                </c:pt>
                <c:pt idx="1608">
                  <c:v>-57.002000000000002</c:v>
                </c:pt>
                <c:pt idx="1609">
                  <c:v>-57.015000000000001</c:v>
                </c:pt>
                <c:pt idx="1610">
                  <c:v>-56.896999999999998</c:v>
                </c:pt>
                <c:pt idx="1611">
                  <c:v>-56.94</c:v>
                </c:pt>
                <c:pt idx="1612">
                  <c:v>-56.817</c:v>
                </c:pt>
                <c:pt idx="1613">
                  <c:v>-56.862000000000002</c:v>
                </c:pt>
                <c:pt idx="1614">
                  <c:v>-56.749000000000002</c:v>
                </c:pt>
                <c:pt idx="1615">
                  <c:v>-56.756</c:v>
                </c:pt>
                <c:pt idx="1616">
                  <c:v>-56.664000000000001</c:v>
                </c:pt>
                <c:pt idx="1617">
                  <c:v>-56.694000000000003</c:v>
                </c:pt>
                <c:pt idx="1618">
                  <c:v>-56.606999999999999</c:v>
                </c:pt>
                <c:pt idx="1619">
                  <c:v>-56.491999999999997</c:v>
                </c:pt>
                <c:pt idx="1620">
                  <c:v>-56.552</c:v>
                </c:pt>
                <c:pt idx="1621">
                  <c:v>-56.445</c:v>
                </c:pt>
                <c:pt idx="1622">
                  <c:v>-56.51</c:v>
                </c:pt>
                <c:pt idx="1623">
                  <c:v>-56.341999999999999</c:v>
                </c:pt>
                <c:pt idx="1624">
                  <c:v>-56.401000000000003</c:v>
                </c:pt>
                <c:pt idx="1625">
                  <c:v>-56.308</c:v>
                </c:pt>
                <c:pt idx="1626">
                  <c:v>-56.274999999999999</c:v>
                </c:pt>
                <c:pt idx="1627">
                  <c:v>-56.232999999999997</c:v>
                </c:pt>
                <c:pt idx="1628">
                  <c:v>-56.165999999999997</c:v>
                </c:pt>
                <c:pt idx="1629">
                  <c:v>-56.201999999999998</c:v>
                </c:pt>
                <c:pt idx="1630">
                  <c:v>-56.03</c:v>
                </c:pt>
                <c:pt idx="1631">
                  <c:v>-56.137999999999998</c:v>
                </c:pt>
                <c:pt idx="1632">
                  <c:v>-55.982999999999997</c:v>
                </c:pt>
                <c:pt idx="1633">
                  <c:v>-56.045000000000002</c:v>
                </c:pt>
                <c:pt idx="1634">
                  <c:v>-55.948</c:v>
                </c:pt>
                <c:pt idx="1635">
                  <c:v>-55.911999999999999</c:v>
                </c:pt>
                <c:pt idx="1636">
                  <c:v>-55.954999999999998</c:v>
                </c:pt>
                <c:pt idx="1637">
                  <c:v>-55.78</c:v>
                </c:pt>
                <c:pt idx="1638">
                  <c:v>-55.856000000000002</c:v>
                </c:pt>
                <c:pt idx="1639">
                  <c:v>-55.777000000000001</c:v>
                </c:pt>
                <c:pt idx="1640">
                  <c:v>-55.69</c:v>
                </c:pt>
                <c:pt idx="1641">
                  <c:v>-55.750999999999998</c:v>
                </c:pt>
                <c:pt idx="1642">
                  <c:v>-55.585999999999999</c:v>
                </c:pt>
                <c:pt idx="1643">
                  <c:v>-55.584000000000003</c:v>
                </c:pt>
                <c:pt idx="1644">
                  <c:v>-55.566000000000003</c:v>
                </c:pt>
                <c:pt idx="1645">
                  <c:v>-55.472000000000001</c:v>
                </c:pt>
                <c:pt idx="1646">
                  <c:v>-55.539000000000001</c:v>
                </c:pt>
                <c:pt idx="1647">
                  <c:v>-55.377000000000002</c:v>
                </c:pt>
                <c:pt idx="1648">
                  <c:v>-55.354999999999997</c:v>
                </c:pt>
                <c:pt idx="1649">
                  <c:v>-55.35</c:v>
                </c:pt>
                <c:pt idx="1650">
                  <c:v>-55.283000000000001</c:v>
                </c:pt>
                <c:pt idx="1651">
                  <c:v>-55.29</c:v>
                </c:pt>
                <c:pt idx="1652">
                  <c:v>-55.17</c:v>
                </c:pt>
                <c:pt idx="1653">
                  <c:v>-55.158000000000001</c:v>
                </c:pt>
                <c:pt idx="1654">
                  <c:v>-55.155999999999999</c:v>
                </c:pt>
                <c:pt idx="1655">
                  <c:v>-55.04</c:v>
                </c:pt>
                <c:pt idx="1656">
                  <c:v>-55.066000000000003</c:v>
                </c:pt>
                <c:pt idx="1657">
                  <c:v>-55.006</c:v>
                </c:pt>
                <c:pt idx="1658">
                  <c:v>-54.884</c:v>
                </c:pt>
                <c:pt idx="1659">
                  <c:v>-54.914999999999999</c:v>
                </c:pt>
                <c:pt idx="1660">
                  <c:v>-54.850999999999999</c:v>
                </c:pt>
                <c:pt idx="1661">
                  <c:v>-54.825000000000003</c:v>
                </c:pt>
                <c:pt idx="1662">
                  <c:v>-54.822000000000003</c:v>
                </c:pt>
                <c:pt idx="1663">
                  <c:v>-54.671999999999997</c:v>
                </c:pt>
                <c:pt idx="1664">
                  <c:v>-54.664999999999999</c:v>
                </c:pt>
                <c:pt idx="1665">
                  <c:v>-54.642000000000003</c:v>
                </c:pt>
                <c:pt idx="1666">
                  <c:v>-54.569000000000003</c:v>
                </c:pt>
                <c:pt idx="1667">
                  <c:v>-54.64</c:v>
                </c:pt>
                <c:pt idx="1668">
                  <c:v>-54.457000000000001</c:v>
                </c:pt>
                <c:pt idx="1669">
                  <c:v>-54.375</c:v>
                </c:pt>
                <c:pt idx="1670">
                  <c:v>-54.414999999999999</c:v>
                </c:pt>
                <c:pt idx="1671">
                  <c:v>-54.406999999999996</c:v>
                </c:pt>
                <c:pt idx="1672">
                  <c:v>-54.348999999999997</c:v>
                </c:pt>
                <c:pt idx="1673">
                  <c:v>-54.232999999999997</c:v>
                </c:pt>
                <c:pt idx="1674">
                  <c:v>-54.301000000000002</c:v>
                </c:pt>
                <c:pt idx="1675">
                  <c:v>-54.194000000000003</c:v>
                </c:pt>
                <c:pt idx="1676">
                  <c:v>-54.115000000000002</c:v>
                </c:pt>
                <c:pt idx="1677">
                  <c:v>-54.189</c:v>
                </c:pt>
                <c:pt idx="1678">
                  <c:v>-54.052</c:v>
                </c:pt>
                <c:pt idx="1679">
                  <c:v>-53.942999999999998</c:v>
                </c:pt>
                <c:pt idx="1680">
                  <c:v>-53.997</c:v>
                </c:pt>
                <c:pt idx="1681">
                  <c:v>-53.926000000000002</c:v>
                </c:pt>
                <c:pt idx="1682">
                  <c:v>-53.95</c:v>
                </c:pt>
                <c:pt idx="1683">
                  <c:v>-53.883000000000003</c:v>
                </c:pt>
                <c:pt idx="1684">
                  <c:v>-53.756</c:v>
                </c:pt>
                <c:pt idx="1685">
                  <c:v>-53.79</c:v>
                </c:pt>
                <c:pt idx="1686">
                  <c:v>-53.744999999999997</c:v>
                </c:pt>
                <c:pt idx="1687">
                  <c:v>-53.67</c:v>
                </c:pt>
                <c:pt idx="1688">
                  <c:v>-53.688000000000002</c:v>
                </c:pt>
                <c:pt idx="1689">
                  <c:v>-53.567999999999998</c:v>
                </c:pt>
                <c:pt idx="1690">
                  <c:v>-53.566000000000003</c:v>
                </c:pt>
                <c:pt idx="1691">
                  <c:v>-53.533000000000001</c:v>
                </c:pt>
                <c:pt idx="1692">
                  <c:v>-53.462000000000003</c:v>
                </c:pt>
                <c:pt idx="1693">
                  <c:v>-53.491999999999997</c:v>
                </c:pt>
                <c:pt idx="1694">
                  <c:v>-53.365000000000002</c:v>
                </c:pt>
                <c:pt idx="1695">
                  <c:v>-53.302999999999997</c:v>
                </c:pt>
                <c:pt idx="1696">
                  <c:v>-53.389000000000003</c:v>
                </c:pt>
                <c:pt idx="1697">
                  <c:v>-53.207000000000001</c:v>
                </c:pt>
                <c:pt idx="1698">
                  <c:v>-53.109000000000002</c:v>
                </c:pt>
                <c:pt idx="1699">
                  <c:v>-53.151000000000003</c:v>
                </c:pt>
                <c:pt idx="1700">
                  <c:v>-53.146999999999998</c:v>
                </c:pt>
                <c:pt idx="1701">
                  <c:v>-53.113</c:v>
                </c:pt>
                <c:pt idx="1702">
                  <c:v>-53.01</c:v>
                </c:pt>
                <c:pt idx="1703">
                  <c:v>-53.048999999999999</c:v>
                </c:pt>
                <c:pt idx="1704">
                  <c:v>-52.951000000000001</c:v>
                </c:pt>
                <c:pt idx="1705">
                  <c:v>-52.841000000000001</c:v>
                </c:pt>
                <c:pt idx="1706">
                  <c:v>-52.88</c:v>
                </c:pt>
                <c:pt idx="1707">
                  <c:v>-52.826999999999998</c:v>
                </c:pt>
                <c:pt idx="1708">
                  <c:v>-52.712000000000003</c:v>
                </c:pt>
                <c:pt idx="1709">
                  <c:v>-52.743000000000002</c:v>
                </c:pt>
                <c:pt idx="1710">
                  <c:v>-52.694000000000003</c:v>
                </c:pt>
                <c:pt idx="1711">
                  <c:v>-52.691000000000003</c:v>
                </c:pt>
                <c:pt idx="1712">
                  <c:v>-52.652000000000001</c:v>
                </c:pt>
                <c:pt idx="1713">
                  <c:v>-52.527000000000001</c:v>
                </c:pt>
                <c:pt idx="1714">
                  <c:v>-52.506</c:v>
                </c:pt>
                <c:pt idx="1715">
                  <c:v>-52.49</c:v>
                </c:pt>
                <c:pt idx="1716">
                  <c:v>-52.442</c:v>
                </c:pt>
                <c:pt idx="1717">
                  <c:v>-52.396999999999998</c:v>
                </c:pt>
                <c:pt idx="1718">
                  <c:v>-52.393999999999998</c:v>
                </c:pt>
                <c:pt idx="1719">
                  <c:v>-52.286999999999999</c:v>
                </c:pt>
                <c:pt idx="1720">
                  <c:v>-52.237000000000002</c:v>
                </c:pt>
                <c:pt idx="1721">
                  <c:v>-52.311</c:v>
                </c:pt>
                <c:pt idx="1722">
                  <c:v>-52.134999999999998</c:v>
                </c:pt>
                <c:pt idx="1723">
                  <c:v>-52.037999999999997</c:v>
                </c:pt>
                <c:pt idx="1724">
                  <c:v>-52.067</c:v>
                </c:pt>
                <c:pt idx="1725">
                  <c:v>-52.034999999999997</c:v>
                </c:pt>
                <c:pt idx="1726">
                  <c:v>-52.046999999999997</c:v>
                </c:pt>
                <c:pt idx="1727">
                  <c:v>-51.911000000000001</c:v>
                </c:pt>
                <c:pt idx="1728">
                  <c:v>-51.851999999999997</c:v>
                </c:pt>
                <c:pt idx="1729">
                  <c:v>-51.951000000000001</c:v>
                </c:pt>
                <c:pt idx="1730">
                  <c:v>-51.793999999999997</c:v>
                </c:pt>
                <c:pt idx="1731">
                  <c:v>-51.694000000000003</c:v>
                </c:pt>
                <c:pt idx="1732">
                  <c:v>-51.758000000000003</c:v>
                </c:pt>
                <c:pt idx="1733">
                  <c:v>-51.667000000000002</c:v>
                </c:pt>
                <c:pt idx="1734">
                  <c:v>-51.713999999999999</c:v>
                </c:pt>
                <c:pt idx="1735">
                  <c:v>-51.643999999999998</c:v>
                </c:pt>
                <c:pt idx="1736">
                  <c:v>-51.527000000000001</c:v>
                </c:pt>
                <c:pt idx="1737">
                  <c:v>-51.517000000000003</c:v>
                </c:pt>
                <c:pt idx="1738">
                  <c:v>-51.539000000000001</c:v>
                </c:pt>
                <c:pt idx="1739">
                  <c:v>-51.396000000000001</c:v>
                </c:pt>
                <c:pt idx="1740">
                  <c:v>-51.332000000000001</c:v>
                </c:pt>
                <c:pt idx="1741">
                  <c:v>-51.4</c:v>
                </c:pt>
                <c:pt idx="1742">
                  <c:v>-51.280999999999999</c:v>
                </c:pt>
                <c:pt idx="1743">
                  <c:v>-51.276000000000003</c:v>
                </c:pt>
                <c:pt idx="1744">
                  <c:v>-51.301000000000002</c:v>
                </c:pt>
                <c:pt idx="1745">
                  <c:v>-51.140999999999998</c:v>
                </c:pt>
                <c:pt idx="1746">
                  <c:v>-51.052</c:v>
                </c:pt>
                <c:pt idx="1747">
                  <c:v>-51.067999999999998</c:v>
                </c:pt>
                <c:pt idx="1748">
                  <c:v>-51.1</c:v>
                </c:pt>
                <c:pt idx="1749">
                  <c:v>-51.058999999999997</c:v>
                </c:pt>
                <c:pt idx="1750">
                  <c:v>-50.96</c:v>
                </c:pt>
                <c:pt idx="1751">
                  <c:v>-50.973999999999997</c:v>
                </c:pt>
                <c:pt idx="1752">
                  <c:v>-50.936</c:v>
                </c:pt>
                <c:pt idx="1753">
                  <c:v>-50.823</c:v>
                </c:pt>
                <c:pt idx="1754">
                  <c:v>-50.792000000000002</c:v>
                </c:pt>
                <c:pt idx="1755">
                  <c:v>-50.866</c:v>
                </c:pt>
                <c:pt idx="1756">
                  <c:v>-50.698</c:v>
                </c:pt>
                <c:pt idx="1757">
                  <c:v>-50.606999999999999</c:v>
                </c:pt>
                <c:pt idx="1758">
                  <c:v>-50.665999999999997</c:v>
                </c:pt>
                <c:pt idx="1759">
                  <c:v>-50.581000000000003</c:v>
                </c:pt>
                <c:pt idx="1760">
                  <c:v>-50.633000000000003</c:v>
                </c:pt>
                <c:pt idx="1761">
                  <c:v>-50.533000000000001</c:v>
                </c:pt>
                <c:pt idx="1762">
                  <c:v>-50.402000000000001</c:v>
                </c:pt>
                <c:pt idx="1763">
                  <c:v>-50.387</c:v>
                </c:pt>
                <c:pt idx="1764">
                  <c:v>-50.393000000000001</c:v>
                </c:pt>
                <c:pt idx="1765">
                  <c:v>-50.359000000000002</c:v>
                </c:pt>
                <c:pt idx="1766">
                  <c:v>-50.338000000000001</c:v>
                </c:pt>
                <c:pt idx="1767">
                  <c:v>-50.23</c:v>
                </c:pt>
                <c:pt idx="1768">
                  <c:v>-50.188000000000002</c:v>
                </c:pt>
                <c:pt idx="1769">
                  <c:v>-50.26</c:v>
                </c:pt>
                <c:pt idx="1770">
                  <c:v>-50.110999999999997</c:v>
                </c:pt>
                <c:pt idx="1771">
                  <c:v>-50.02</c:v>
                </c:pt>
                <c:pt idx="1772">
                  <c:v>-50.087000000000003</c:v>
                </c:pt>
                <c:pt idx="1773">
                  <c:v>-49.997999999999998</c:v>
                </c:pt>
                <c:pt idx="1774">
                  <c:v>-49.972000000000001</c:v>
                </c:pt>
                <c:pt idx="1775">
                  <c:v>-50.014000000000003</c:v>
                </c:pt>
                <c:pt idx="1776">
                  <c:v>-49.912999999999997</c:v>
                </c:pt>
                <c:pt idx="1777">
                  <c:v>-49.853999999999999</c:v>
                </c:pt>
                <c:pt idx="1778">
                  <c:v>-49.959000000000003</c:v>
                </c:pt>
                <c:pt idx="1779">
                  <c:v>-49.927999999999997</c:v>
                </c:pt>
                <c:pt idx="1780">
                  <c:v>-49.938000000000002</c:v>
                </c:pt>
                <c:pt idx="1781">
                  <c:v>-49.973999999999997</c:v>
                </c:pt>
                <c:pt idx="1782">
                  <c:v>-49.866</c:v>
                </c:pt>
                <c:pt idx="1783">
                  <c:v>-49.817</c:v>
                </c:pt>
                <c:pt idx="1784">
                  <c:v>-49.911000000000001</c:v>
                </c:pt>
                <c:pt idx="1785">
                  <c:v>-49.872</c:v>
                </c:pt>
                <c:pt idx="1786">
                  <c:v>-49.951000000000001</c:v>
                </c:pt>
                <c:pt idx="1787">
                  <c:v>-49.850999999999999</c:v>
                </c:pt>
                <c:pt idx="1788">
                  <c:v>-49.798000000000002</c:v>
                </c:pt>
                <c:pt idx="1789">
                  <c:v>-49.91</c:v>
                </c:pt>
                <c:pt idx="1790">
                  <c:v>-49.853999999999999</c:v>
                </c:pt>
                <c:pt idx="1791">
                  <c:v>-49.78</c:v>
                </c:pt>
                <c:pt idx="1792">
                  <c:v>-49.866</c:v>
                </c:pt>
                <c:pt idx="1793">
                  <c:v>-49.832000000000001</c:v>
                </c:pt>
                <c:pt idx="1794">
                  <c:v>-49.777999999999999</c:v>
                </c:pt>
                <c:pt idx="1795">
                  <c:v>-49.899000000000001</c:v>
                </c:pt>
                <c:pt idx="1796">
                  <c:v>-49.817</c:v>
                </c:pt>
                <c:pt idx="1797">
                  <c:v>-49.720999999999997</c:v>
                </c:pt>
                <c:pt idx="1798">
                  <c:v>-49.784999999999997</c:v>
                </c:pt>
                <c:pt idx="1799">
                  <c:v>-49.774999999999999</c:v>
                </c:pt>
                <c:pt idx="1800">
                  <c:v>-49.83</c:v>
                </c:pt>
                <c:pt idx="1801">
                  <c:v>-49.813000000000002</c:v>
                </c:pt>
                <c:pt idx="1802">
                  <c:v>-49.716000000000001</c:v>
                </c:pt>
                <c:pt idx="1803">
                  <c:v>-49.692999999999998</c:v>
                </c:pt>
                <c:pt idx="1804">
                  <c:v>-49.786000000000001</c:v>
                </c:pt>
                <c:pt idx="1805">
                  <c:v>-49.698</c:v>
                </c:pt>
                <c:pt idx="1806">
                  <c:v>-49.649000000000001</c:v>
                </c:pt>
                <c:pt idx="1807">
                  <c:v>-49.796999999999997</c:v>
                </c:pt>
                <c:pt idx="1808">
                  <c:v>-49.688000000000002</c:v>
                </c:pt>
                <c:pt idx="1809">
                  <c:v>-49.615000000000002</c:v>
                </c:pt>
                <c:pt idx="1810">
                  <c:v>-49.709000000000003</c:v>
                </c:pt>
                <c:pt idx="1811">
                  <c:v>-49.651000000000003</c:v>
                </c:pt>
                <c:pt idx="1812">
                  <c:v>-49.756999999999998</c:v>
                </c:pt>
                <c:pt idx="1813">
                  <c:v>-49.682000000000002</c:v>
                </c:pt>
                <c:pt idx="1814">
                  <c:v>-49.591000000000001</c:v>
                </c:pt>
                <c:pt idx="1815">
                  <c:v>-49.667999999999999</c:v>
                </c:pt>
                <c:pt idx="1816">
                  <c:v>-49.648000000000003</c:v>
                </c:pt>
                <c:pt idx="1817">
                  <c:v>-49.595999999999997</c:v>
                </c:pt>
                <c:pt idx="1818">
                  <c:v>-49.71</c:v>
                </c:pt>
                <c:pt idx="1819">
                  <c:v>-49.600999999999999</c:v>
                </c:pt>
                <c:pt idx="1820">
                  <c:v>-49.521999999999998</c:v>
                </c:pt>
                <c:pt idx="1821">
                  <c:v>-49.594000000000001</c:v>
                </c:pt>
                <c:pt idx="1822">
                  <c:v>-49.59</c:v>
                </c:pt>
                <c:pt idx="1823">
                  <c:v>-49.661000000000001</c:v>
                </c:pt>
                <c:pt idx="1824">
                  <c:v>-49.567999999999998</c:v>
                </c:pt>
                <c:pt idx="1825">
                  <c:v>-49.503999999999998</c:v>
                </c:pt>
                <c:pt idx="1826">
                  <c:v>-49.606000000000002</c:v>
                </c:pt>
                <c:pt idx="1827">
                  <c:v>-49.552999999999997</c:v>
                </c:pt>
                <c:pt idx="1828">
                  <c:v>-49.494999999999997</c:v>
                </c:pt>
                <c:pt idx="1829">
                  <c:v>-49.606999999999999</c:v>
                </c:pt>
                <c:pt idx="1830">
                  <c:v>-49.533999999999999</c:v>
                </c:pt>
                <c:pt idx="1831">
                  <c:v>-49.45</c:v>
                </c:pt>
                <c:pt idx="1832">
                  <c:v>-49.518999999999998</c:v>
                </c:pt>
                <c:pt idx="1833">
                  <c:v>-49.508000000000003</c:v>
                </c:pt>
                <c:pt idx="1834">
                  <c:v>-49.478000000000002</c:v>
                </c:pt>
                <c:pt idx="1835">
                  <c:v>-49.55</c:v>
                </c:pt>
                <c:pt idx="1836">
                  <c:v>-49.481000000000002</c:v>
                </c:pt>
                <c:pt idx="1837">
                  <c:v>-49.401000000000003</c:v>
                </c:pt>
                <c:pt idx="1838">
                  <c:v>-49.491999999999997</c:v>
                </c:pt>
                <c:pt idx="1839">
                  <c:v>-49.478000000000002</c:v>
                </c:pt>
                <c:pt idx="1840">
                  <c:v>-49.402999999999999</c:v>
                </c:pt>
                <c:pt idx="1841">
                  <c:v>-49.48</c:v>
                </c:pt>
                <c:pt idx="1842">
                  <c:v>-49.451999999999998</c:v>
                </c:pt>
                <c:pt idx="1843">
                  <c:v>-49.362000000000002</c:v>
                </c:pt>
                <c:pt idx="1844">
                  <c:v>-49.393999999999998</c:v>
                </c:pt>
                <c:pt idx="1845">
                  <c:v>-49.433</c:v>
                </c:pt>
                <c:pt idx="1846">
                  <c:v>-49.36</c:v>
                </c:pt>
                <c:pt idx="1847">
                  <c:v>-49.420999999999999</c:v>
                </c:pt>
                <c:pt idx="1848">
                  <c:v>-49.417000000000002</c:v>
                </c:pt>
                <c:pt idx="1849">
                  <c:v>-49.335000000000001</c:v>
                </c:pt>
                <c:pt idx="1850">
                  <c:v>-49.337000000000003</c:v>
                </c:pt>
                <c:pt idx="1851">
                  <c:v>-49.395000000000003</c:v>
                </c:pt>
                <c:pt idx="1852">
                  <c:v>-49.332000000000001</c:v>
                </c:pt>
                <c:pt idx="1853">
                  <c:v>-49.347000000000001</c:v>
                </c:pt>
                <c:pt idx="1854">
                  <c:v>-49.363</c:v>
                </c:pt>
                <c:pt idx="1855">
                  <c:v>-49.268999999999998</c:v>
                </c:pt>
                <c:pt idx="1856">
                  <c:v>-49.274999999999999</c:v>
                </c:pt>
                <c:pt idx="1857">
                  <c:v>-49.387</c:v>
                </c:pt>
                <c:pt idx="1858">
                  <c:v>-49.256</c:v>
                </c:pt>
                <c:pt idx="1859">
                  <c:v>-49.198</c:v>
                </c:pt>
                <c:pt idx="1860">
                  <c:v>-49.286000000000001</c:v>
                </c:pt>
                <c:pt idx="1861">
                  <c:v>-49.244999999999997</c:v>
                </c:pt>
                <c:pt idx="1862">
                  <c:v>-49.338999999999999</c:v>
                </c:pt>
                <c:pt idx="1863">
                  <c:v>-49.284999999999997</c:v>
                </c:pt>
                <c:pt idx="1864">
                  <c:v>-49.182000000000002</c:v>
                </c:pt>
                <c:pt idx="1865">
                  <c:v>-49.197000000000003</c:v>
                </c:pt>
                <c:pt idx="1866">
                  <c:v>-49.218000000000004</c:v>
                </c:pt>
                <c:pt idx="1867">
                  <c:v>-49.281999999999996</c:v>
                </c:pt>
                <c:pt idx="1868">
                  <c:v>-49.262999999999998</c:v>
                </c:pt>
                <c:pt idx="1869">
                  <c:v>-49.154000000000003</c:v>
                </c:pt>
                <c:pt idx="1870">
                  <c:v>-49.127000000000002</c:v>
                </c:pt>
                <c:pt idx="1871">
                  <c:v>-49.212000000000003</c:v>
                </c:pt>
                <c:pt idx="1872">
                  <c:v>-49.167999999999999</c:v>
                </c:pt>
                <c:pt idx="1873">
                  <c:v>-49.234999999999999</c:v>
                </c:pt>
                <c:pt idx="1874">
                  <c:v>-49.165999999999997</c:v>
                </c:pt>
                <c:pt idx="1875">
                  <c:v>-49.100999999999999</c:v>
                </c:pt>
                <c:pt idx="1876">
                  <c:v>-49.164000000000001</c:v>
                </c:pt>
                <c:pt idx="1877">
                  <c:v>-49.177</c:v>
                </c:pt>
                <c:pt idx="1878">
                  <c:v>-49.066000000000003</c:v>
                </c:pt>
                <c:pt idx="1879">
                  <c:v>-49.055</c:v>
                </c:pt>
                <c:pt idx="1880">
                  <c:v>-49.143000000000001</c:v>
                </c:pt>
                <c:pt idx="1881">
                  <c:v>-49.067999999999998</c:v>
                </c:pt>
                <c:pt idx="1882">
                  <c:v>-49.14</c:v>
                </c:pt>
                <c:pt idx="1883">
                  <c:v>-49.11</c:v>
                </c:pt>
                <c:pt idx="1884">
                  <c:v>-49.039000000000001</c:v>
                </c:pt>
                <c:pt idx="1885">
                  <c:v>-49.110999999999997</c:v>
                </c:pt>
                <c:pt idx="1886">
                  <c:v>-49.082000000000001</c:v>
                </c:pt>
                <c:pt idx="1887">
                  <c:v>-49.005000000000003</c:v>
                </c:pt>
                <c:pt idx="1888">
                  <c:v>-49.027999999999999</c:v>
                </c:pt>
                <c:pt idx="1889">
                  <c:v>-49.106000000000002</c:v>
                </c:pt>
                <c:pt idx="1890">
                  <c:v>-48.993000000000002</c:v>
                </c:pt>
                <c:pt idx="1891">
                  <c:v>-48.924999999999997</c:v>
                </c:pt>
                <c:pt idx="1892">
                  <c:v>-48.985999999999997</c:v>
                </c:pt>
                <c:pt idx="1893">
                  <c:v>-49.018000000000001</c:v>
                </c:pt>
                <c:pt idx="1894">
                  <c:v>-49.045000000000002</c:v>
                </c:pt>
                <c:pt idx="1895">
                  <c:v>-48.987000000000002</c:v>
                </c:pt>
                <c:pt idx="1896">
                  <c:v>-48.994</c:v>
                </c:pt>
                <c:pt idx="1897">
                  <c:v>-49.021999999999998</c:v>
                </c:pt>
                <c:pt idx="1898">
                  <c:v>-48.908000000000001</c:v>
                </c:pt>
                <c:pt idx="1899">
                  <c:v>-48.865000000000002</c:v>
                </c:pt>
                <c:pt idx="1900">
                  <c:v>-48.970999999999997</c:v>
                </c:pt>
                <c:pt idx="1901">
                  <c:v>-48.921999999999997</c:v>
                </c:pt>
                <c:pt idx="1902">
                  <c:v>-48.96</c:v>
                </c:pt>
                <c:pt idx="1903">
                  <c:v>-48.981000000000002</c:v>
                </c:pt>
                <c:pt idx="1904">
                  <c:v>-48.865000000000002</c:v>
                </c:pt>
                <c:pt idx="1905">
                  <c:v>-48.795999999999999</c:v>
                </c:pt>
                <c:pt idx="1906">
                  <c:v>-48.811999999999998</c:v>
                </c:pt>
                <c:pt idx="1907">
                  <c:v>-48.914000000000001</c:v>
                </c:pt>
                <c:pt idx="1908">
                  <c:v>-48.890999999999998</c:v>
                </c:pt>
                <c:pt idx="1909">
                  <c:v>-48.945999999999998</c:v>
                </c:pt>
                <c:pt idx="1910">
                  <c:v>-48.871000000000002</c:v>
                </c:pt>
                <c:pt idx="1911">
                  <c:v>-48.784999999999997</c:v>
                </c:pt>
                <c:pt idx="1912">
                  <c:v>-48.823999999999998</c:v>
                </c:pt>
                <c:pt idx="1913">
                  <c:v>-48.86</c:v>
                </c:pt>
                <c:pt idx="1914">
                  <c:v>-48.783000000000001</c:v>
                </c:pt>
                <c:pt idx="1915">
                  <c:v>-48.793999999999997</c:v>
                </c:pt>
                <c:pt idx="1916">
                  <c:v>-48.857999999999997</c:v>
                </c:pt>
                <c:pt idx="1917">
                  <c:v>-48.774999999999999</c:v>
                </c:pt>
                <c:pt idx="1918">
                  <c:v>-48.756</c:v>
                </c:pt>
                <c:pt idx="1919">
                  <c:v>-48.828000000000003</c:v>
                </c:pt>
                <c:pt idx="1920">
                  <c:v>-48.783000000000001</c:v>
                </c:pt>
                <c:pt idx="1921">
                  <c:v>-48.685000000000002</c:v>
                </c:pt>
                <c:pt idx="1922">
                  <c:v>-48.683</c:v>
                </c:pt>
                <c:pt idx="1923">
                  <c:v>-48.761000000000003</c:v>
                </c:pt>
                <c:pt idx="1924">
                  <c:v>-48.718000000000004</c:v>
                </c:pt>
                <c:pt idx="1925">
                  <c:v>-48.793999999999997</c:v>
                </c:pt>
                <c:pt idx="1926">
                  <c:v>-48.704000000000001</c:v>
                </c:pt>
                <c:pt idx="1927">
                  <c:v>-48.646000000000001</c:v>
                </c:pt>
                <c:pt idx="1928">
                  <c:v>-48.765000000000001</c:v>
                </c:pt>
                <c:pt idx="1929">
                  <c:v>-48.701000000000001</c:v>
                </c:pt>
                <c:pt idx="1930">
                  <c:v>-48.613999999999997</c:v>
                </c:pt>
                <c:pt idx="1931">
                  <c:v>-48.652999999999999</c:v>
                </c:pt>
                <c:pt idx="1932">
                  <c:v>-48.694000000000003</c:v>
                </c:pt>
                <c:pt idx="1933">
                  <c:v>-48.658000000000001</c:v>
                </c:pt>
                <c:pt idx="1934">
                  <c:v>-48.720999999999997</c:v>
                </c:pt>
                <c:pt idx="1935">
                  <c:v>-48.655000000000001</c:v>
                </c:pt>
                <c:pt idx="1936">
                  <c:v>-48.579000000000001</c:v>
                </c:pt>
                <c:pt idx="1937">
                  <c:v>-48.624000000000002</c:v>
                </c:pt>
                <c:pt idx="1938">
                  <c:v>-48.654000000000003</c:v>
                </c:pt>
                <c:pt idx="1939">
                  <c:v>-48.567</c:v>
                </c:pt>
                <c:pt idx="1940">
                  <c:v>-48.564999999999998</c:v>
                </c:pt>
                <c:pt idx="1941">
                  <c:v>-48.651000000000003</c:v>
                </c:pt>
                <c:pt idx="1942">
                  <c:v>-48.54</c:v>
                </c:pt>
                <c:pt idx="1943">
                  <c:v>-48.503999999999998</c:v>
                </c:pt>
                <c:pt idx="1944">
                  <c:v>-48.588000000000001</c:v>
                </c:pt>
                <c:pt idx="1945">
                  <c:v>-48.534999999999997</c:v>
                </c:pt>
                <c:pt idx="1946">
                  <c:v>-48.594999999999999</c:v>
                </c:pt>
                <c:pt idx="1947">
                  <c:v>-48.545999999999999</c:v>
                </c:pt>
                <c:pt idx="1948">
                  <c:v>-48.475999999999999</c:v>
                </c:pt>
                <c:pt idx="1949">
                  <c:v>-48.497</c:v>
                </c:pt>
                <c:pt idx="1950">
                  <c:v>-48.566000000000003</c:v>
                </c:pt>
                <c:pt idx="1951">
                  <c:v>-48.491999999999997</c:v>
                </c:pt>
                <c:pt idx="1952">
                  <c:v>-48.423000000000002</c:v>
                </c:pt>
                <c:pt idx="1953">
                  <c:v>-48.542000000000002</c:v>
                </c:pt>
                <c:pt idx="1954">
                  <c:v>-48.497</c:v>
                </c:pt>
                <c:pt idx="1955">
                  <c:v>-48.408000000000001</c:v>
                </c:pt>
                <c:pt idx="1956">
                  <c:v>-48.448</c:v>
                </c:pt>
                <c:pt idx="1957">
                  <c:v>-48.472999999999999</c:v>
                </c:pt>
                <c:pt idx="1958">
                  <c:v>-48.41</c:v>
                </c:pt>
                <c:pt idx="1959">
                  <c:v>-48.514000000000003</c:v>
                </c:pt>
                <c:pt idx="1960">
                  <c:v>-48.45</c:v>
                </c:pt>
                <c:pt idx="1961">
                  <c:v>-48.337000000000003</c:v>
                </c:pt>
                <c:pt idx="1962">
                  <c:v>-48.335000000000001</c:v>
                </c:pt>
                <c:pt idx="1963">
                  <c:v>-48.363</c:v>
                </c:pt>
                <c:pt idx="1964">
                  <c:v>-48.463000000000001</c:v>
                </c:pt>
                <c:pt idx="1965">
                  <c:v>-48.405999999999999</c:v>
                </c:pt>
                <c:pt idx="1966">
                  <c:v>-48.347000000000001</c:v>
                </c:pt>
                <c:pt idx="1967">
                  <c:v>-48.420999999999999</c:v>
                </c:pt>
                <c:pt idx="1968">
                  <c:v>-48.387</c:v>
                </c:pt>
                <c:pt idx="1969">
                  <c:v>-48.311999999999998</c:v>
                </c:pt>
                <c:pt idx="1970">
                  <c:v>-48.360999999999997</c:v>
                </c:pt>
                <c:pt idx="1971">
                  <c:v>-48.37</c:v>
                </c:pt>
                <c:pt idx="1972">
                  <c:v>-48.3</c:v>
                </c:pt>
                <c:pt idx="1973">
                  <c:v>-48.338000000000001</c:v>
                </c:pt>
                <c:pt idx="1974">
                  <c:v>-48.357999999999997</c:v>
                </c:pt>
                <c:pt idx="1975">
                  <c:v>-48.258000000000003</c:v>
                </c:pt>
                <c:pt idx="1976">
                  <c:v>-48.232999999999997</c:v>
                </c:pt>
                <c:pt idx="1977">
                  <c:v>-48.344999999999999</c:v>
                </c:pt>
                <c:pt idx="1978">
                  <c:v>-48.268999999999998</c:v>
                </c:pt>
                <c:pt idx="1979">
                  <c:v>-48.216000000000001</c:v>
                </c:pt>
                <c:pt idx="1980">
                  <c:v>-48.311999999999998</c:v>
                </c:pt>
                <c:pt idx="1981">
                  <c:v>-48.271000000000001</c:v>
                </c:pt>
                <c:pt idx="1982">
                  <c:v>-48.198</c:v>
                </c:pt>
                <c:pt idx="1983">
                  <c:v>-48.237000000000002</c:v>
                </c:pt>
                <c:pt idx="1984">
                  <c:v>-48.277000000000001</c:v>
                </c:pt>
                <c:pt idx="1985">
                  <c:v>-48.185000000000002</c:v>
                </c:pt>
                <c:pt idx="1986">
                  <c:v>-48.177</c:v>
                </c:pt>
                <c:pt idx="1987">
                  <c:v>-48.264000000000003</c:v>
                </c:pt>
                <c:pt idx="1988">
                  <c:v>-48.186999999999998</c:v>
                </c:pt>
                <c:pt idx="1989">
                  <c:v>-48.161999999999999</c:v>
                </c:pt>
                <c:pt idx="1990">
                  <c:v>-48.231000000000002</c:v>
                </c:pt>
                <c:pt idx="1991">
                  <c:v>-48.216000000000001</c:v>
                </c:pt>
                <c:pt idx="1992">
                  <c:v>-48.097999999999999</c:v>
                </c:pt>
                <c:pt idx="1993">
                  <c:v>-48.078000000000003</c:v>
                </c:pt>
                <c:pt idx="1994">
                  <c:v>-48.165999999999997</c:v>
                </c:pt>
                <c:pt idx="1995">
                  <c:v>-48.134</c:v>
                </c:pt>
                <c:pt idx="1996">
                  <c:v>-48.195999999999998</c:v>
                </c:pt>
                <c:pt idx="1997">
                  <c:v>-48.137</c:v>
                </c:pt>
                <c:pt idx="1998">
                  <c:v>-48.058</c:v>
                </c:pt>
                <c:pt idx="1999">
                  <c:v>-48.07</c:v>
                </c:pt>
                <c:pt idx="2000">
                  <c:v>-48.146000000000001</c:v>
                </c:pt>
                <c:pt idx="2001">
                  <c:v>-48.085000000000001</c:v>
                </c:pt>
                <c:pt idx="2002">
                  <c:v>-48.057000000000002</c:v>
                </c:pt>
                <c:pt idx="2003">
                  <c:v>-48.119</c:v>
                </c:pt>
                <c:pt idx="2004">
                  <c:v>-48.058</c:v>
                </c:pt>
                <c:pt idx="2005">
                  <c:v>-48.012</c:v>
                </c:pt>
                <c:pt idx="2006">
                  <c:v>-48.1</c:v>
                </c:pt>
                <c:pt idx="2007">
                  <c:v>-48.039000000000001</c:v>
                </c:pt>
                <c:pt idx="2008">
                  <c:v>-47.987000000000002</c:v>
                </c:pt>
                <c:pt idx="2009">
                  <c:v>-48.070999999999998</c:v>
                </c:pt>
                <c:pt idx="2010">
                  <c:v>-48.021999999999998</c:v>
                </c:pt>
                <c:pt idx="2011">
                  <c:v>-47.976999999999997</c:v>
                </c:pt>
                <c:pt idx="2012">
                  <c:v>-48.030999999999999</c:v>
                </c:pt>
                <c:pt idx="2013">
                  <c:v>-48.024000000000001</c:v>
                </c:pt>
                <c:pt idx="2014">
                  <c:v>-47.936</c:v>
                </c:pt>
                <c:pt idx="2015">
                  <c:v>-47.938000000000002</c:v>
                </c:pt>
                <c:pt idx="2016">
                  <c:v>-48.021999999999998</c:v>
                </c:pt>
                <c:pt idx="2017">
                  <c:v>-47.963000000000001</c:v>
                </c:pt>
                <c:pt idx="2018">
                  <c:v>-47.892000000000003</c:v>
                </c:pt>
                <c:pt idx="2019">
                  <c:v>-47.947000000000003</c:v>
                </c:pt>
                <c:pt idx="2020">
                  <c:v>-47.988</c:v>
                </c:pt>
                <c:pt idx="2021">
                  <c:v>-47.905999999999999</c:v>
                </c:pt>
                <c:pt idx="2022">
                  <c:v>-47.854999999999997</c:v>
                </c:pt>
                <c:pt idx="2023">
                  <c:v>-47.963000000000001</c:v>
                </c:pt>
                <c:pt idx="2024">
                  <c:v>-47.915999999999997</c:v>
                </c:pt>
                <c:pt idx="2025">
                  <c:v>-47.820999999999998</c:v>
                </c:pt>
                <c:pt idx="2026">
                  <c:v>-47.832999999999998</c:v>
                </c:pt>
                <c:pt idx="2027">
                  <c:v>-47.88</c:v>
                </c:pt>
                <c:pt idx="2028">
                  <c:v>-47.841999999999999</c:v>
                </c:pt>
                <c:pt idx="2029">
                  <c:v>-47.921999999999997</c:v>
                </c:pt>
                <c:pt idx="2030">
                  <c:v>-47.847999999999999</c:v>
                </c:pt>
                <c:pt idx="2031">
                  <c:v>-47.768000000000001</c:v>
                </c:pt>
                <c:pt idx="2032">
                  <c:v>-47.829000000000001</c:v>
                </c:pt>
                <c:pt idx="2033">
                  <c:v>-47.866999999999997</c:v>
                </c:pt>
                <c:pt idx="2034">
                  <c:v>-47.792999999999999</c:v>
                </c:pt>
                <c:pt idx="2035">
                  <c:v>-47.798999999999999</c:v>
                </c:pt>
                <c:pt idx="2036">
                  <c:v>-47.838000000000001</c:v>
                </c:pt>
                <c:pt idx="2037">
                  <c:v>-47.768000000000001</c:v>
                </c:pt>
                <c:pt idx="2038">
                  <c:v>-47.767000000000003</c:v>
                </c:pt>
                <c:pt idx="2039">
                  <c:v>-47.807000000000002</c:v>
                </c:pt>
                <c:pt idx="2040">
                  <c:v>-47.731000000000002</c:v>
                </c:pt>
                <c:pt idx="2041">
                  <c:v>-47.694000000000003</c:v>
                </c:pt>
                <c:pt idx="2042">
                  <c:v>-47.808999999999997</c:v>
                </c:pt>
                <c:pt idx="2043">
                  <c:v>-47.747</c:v>
                </c:pt>
                <c:pt idx="2044">
                  <c:v>-47.658999999999999</c:v>
                </c:pt>
                <c:pt idx="2045">
                  <c:v>-47.668999999999997</c:v>
                </c:pt>
                <c:pt idx="2046">
                  <c:v>-47.731999999999999</c:v>
                </c:pt>
                <c:pt idx="2047">
                  <c:v>-47.670999999999999</c:v>
                </c:pt>
                <c:pt idx="2048">
                  <c:v>-47.753999999999998</c:v>
                </c:pt>
                <c:pt idx="2049">
                  <c:v>-47.720999999999997</c:v>
                </c:pt>
                <c:pt idx="2050">
                  <c:v>-47.601999999999997</c:v>
                </c:pt>
                <c:pt idx="2051">
                  <c:v>-47.58</c:v>
                </c:pt>
                <c:pt idx="2052">
                  <c:v>-47.634999999999998</c:v>
                </c:pt>
                <c:pt idx="2053">
                  <c:v>-47.692999999999998</c:v>
                </c:pt>
                <c:pt idx="2054">
                  <c:v>-47.691000000000003</c:v>
                </c:pt>
                <c:pt idx="2055">
                  <c:v>-47.606999999999999</c:v>
                </c:pt>
                <c:pt idx="2056">
                  <c:v>-47.588000000000001</c:v>
                </c:pt>
                <c:pt idx="2057">
                  <c:v>-47.652000000000001</c:v>
                </c:pt>
                <c:pt idx="2058">
                  <c:v>-47.640999999999998</c:v>
                </c:pt>
                <c:pt idx="2059">
                  <c:v>-47.579000000000001</c:v>
                </c:pt>
                <c:pt idx="2060">
                  <c:v>-47.65</c:v>
                </c:pt>
                <c:pt idx="2061">
                  <c:v>-47.594000000000001</c:v>
                </c:pt>
                <c:pt idx="2062">
                  <c:v>-47.51</c:v>
                </c:pt>
                <c:pt idx="2063">
                  <c:v>-47.539000000000001</c:v>
                </c:pt>
                <c:pt idx="2064">
                  <c:v>-47.595999999999997</c:v>
                </c:pt>
                <c:pt idx="2065">
                  <c:v>-47.51</c:v>
                </c:pt>
                <c:pt idx="2066">
                  <c:v>-47.511000000000003</c:v>
                </c:pt>
                <c:pt idx="2067">
                  <c:v>-47.591999999999999</c:v>
                </c:pt>
                <c:pt idx="2068">
                  <c:v>-47.5</c:v>
                </c:pt>
                <c:pt idx="2069">
                  <c:v>-47.454999999999998</c:v>
                </c:pt>
                <c:pt idx="2070">
                  <c:v>-47.555</c:v>
                </c:pt>
                <c:pt idx="2071">
                  <c:v>-47.515000000000001</c:v>
                </c:pt>
                <c:pt idx="2072">
                  <c:v>-47.44</c:v>
                </c:pt>
                <c:pt idx="2073">
                  <c:v>-47.475000000000001</c:v>
                </c:pt>
                <c:pt idx="2074">
                  <c:v>-47.526000000000003</c:v>
                </c:pt>
                <c:pt idx="2075">
                  <c:v>-47.451999999999998</c:v>
                </c:pt>
                <c:pt idx="2076">
                  <c:v>-47.445</c:v>
                </c:pt>
                <c:pt idx="2077">
                  <c:v>-47.488999999999997</c:v>
                </c:pt>
                <c:pt idx="2078">
                  <c:v>-47.423000000000002</c:v>
                </c:pt>
                <c:pt idx="2079">
                  <c:v>-47.368000000000002</c:v>
                </c:pt>
                <c:pt idx="2080">
                  <c:v>-47.436999999999998</c:v>
                </c:pt>
                <c:pt idx="2081">
                  <c:v>-47.463000000000001</c:v>
                </c:pt>
                <c:pt idx="2082">
                  <c:v>-47.383000000000003</c:v>
                </c:pt>
                <c:pt idx="2083">
                  <c:v>-47.34</c:v>
                </c:pt>
                <c:pt idx="2084">
                  <c:v>-47.427999999999997</c:v>
                </c:pt>
                <c:pt idx="2085">
                  <c:v>-47.427</c:v>
                </c:pt>
                <c:pt idx="2086">
                  <c:v>-47.298999999999999</c:v>
                </c:pt>
                <c:pt idx="2087">
                  <c:v>-47.274999999999999</c:v>
                </c:pt>
                <c:pt idx="2088">
                  <c:v>-47.356999999999999</c:v>
                </c:pt>
                <c:pt idx="2089">
                  <c:v>-47.341000000000001</c:v>
                </c:pt>
                <c:pt idx="2090">
                  <c:v>-47.408000000000001</c:v>
                </c:pt>
                <c:pt idx="2091">
                  <c:v>-47.331000000000003</c:v>
                </c:pt>
                <c:pt idx="2092">
                  <c:v>-47.262999999999998</c:v>
                </c:pt>
                <c:pt idx="2093">
                  <c:v>-47.296999999999997</c:v>
                </c:pt>
                <c:pt idx="2094">
                  <c:v>-47.35</c:v>
                </c:pt>
                <c:pt idx="2095">
                  <c:v>-47.268000000000001</c:v>
                </c:pt>
                <c:pt idx="2096">
                  <c:v>-47.24</c:v>
                </c:pt>
                <c:pt idx="2097">
                  <c:v>-47.332999999999998</c:v>
                </c:pt>
                <c:pt idx="2098">
                  <c:v>-47.247</c:v>
                </c:pt>
                <c:pt idx="2099">
                  <c:v>-47.192999999999998</c:v>
                </c:pt>
                <c:pt idx="2100">
                  <c:v>-47.284999999999997</c:v>
                </c:pt>
                <c:pt idx="2101">
                  <c:v>-47.259</c:v>
                </c:pt>
                <c:pt idx="2102">
                  <c:v>-47.186999999999998</c:v>
                </c:pt>
                <c:pt idx="2103">
                  <c:v>-47.234000000000002</c:v>
                </c:pt>
                <c:pt idx="2104">
                  <c:v>-47.256</c:v>
                </c:pt>
                <c:pt idx="2105">
                  <c:v>-47.173999999999999</c:v>
                </c:pt>
                <c:pt idx="2106">
                  <c:v>-47.128999999999998</c:v>
                </c:pt>
                <c:pt idx="2107">
                  <c:v>-47.215000000000003</c:v>
                </c:pt>
                <c:pt idx="2108">
                  <c:v>-47.219000000000001</c:v>
                </c:pt>
                <c:pt idx="2109">
                  <c:v>-47.143000000000001</c:v>
                </c:pt>
                <c:pt idx="2110">
                  <c:v>-47.201999999999998</c:v>
                </c:pt>
                <c:pt idx="2111">
                  <c:v>-47.203000000000003</c:v>
                </c:pt>
                <c:pt idx="2112">
                  <c:v>-47.116999999999997</c:v>
                </c:pt>
                <c:pt idx="2113">
                  <c:v>-47.076999999999998</c:v>
                </c:pt>
                <c:pt idx="2114">
                  <c:v>-47.186</c:v>
                </c:pt>
                <c:pt idx="2115">
                  <c:v>-47.11</c:v>
                </c:pt>
                <c:pt idx="2116">
                  <c:v>-47.048999999999999</c:v>
                </c:pt>
                <c:pt idx="2117">
                  <c:v>-47.137</c:v>
                </c:pt>
                <c:pt idx="2118">
                  <c:v>-47.125</c:v>
                </c:pt>
                <c:pt idx="2119">
                  <c:v>-47.048999999999999</c:v>
                </c:pt>
                <c:pt idx="2120">
                  <c:v>-47.095999999999997</c:v>
                </c:pt>
                <c:pt idx="2121">
                  <c:v>-47.133000000000003</c:v>
                </c:pt>
                <c:pt idx="2122">
                  <c:v>-47.045000000000002</c:v>
                </c:pt>
                <c:pt idx="2123">
                  <c:v>-46.985999999999997</c:v>
                </c:pt>
                <c:pt idx="2124">
                  <c:v>-47.084000000000003</c:v>
                </c:pt>
                <c:pt idx="2125">
                  <c:v>-47.054000000000002</c:v>
                </c:pt>
                <c:pt idx="2126">
                  <c:v>-46.982999999999997</c:v>
                </c:pt>
                <c:pt idx="2127">
                  <c:v>-47.003999999999998</c:v>
                </c:pt>
                <c:pt idx="2128">
                  <c:v>-47.069000000000003</c:v>
                </c:pt>
                <c:pt idx="2129">
                  <c:v>-47.000999999999998</c:v>
                </c:pt>
                <c:pt idx="2130">
                  <c:v>-46.933</c:v>
                </c:pt>
                <c:pt idx="2131">
                  <c:v>-47.005000000000003</c:v>
                </c:pt>
                <c:pt idx="2132">
                  <c:v>-47.014000000000003</c:v>
                </c:pt>
                <c:pt idx="2133">
                  <c:v>-46.939</c:v>
                </c:pt>
                <c:pt idx="2134">
                  <c:v>-46.945999999999998</c:v>
                </c:pt>
                <c:pt idx="2135">
                  <c:v>-47.005000000000003</c:v>
                </c:pt>
                <c:pt idx="2136">
                  <c:v>-46.921999999999997</c:v>
                </c:pt>
                <c:pt idx="2137">
                  <c:v>-46.908999999999999</c:v>
                </c:pt>
                <c:pt idx="2138">
                  <c:v>-46.975000000000001</c:v>
                </c:pt>
                <c:pt idx="2139">
                  <c:v>-46.908000000000001</c:v>
                </c:pt>
                <c:pt idx="2140">
                  <c:v>-46.875999999999998</c:v>
                </c:pt>
                <c:pt idx="2141">
                  <c:v>-46.960999999999999</c:v>
                </c:pt>
                <c:pt idx="2142">
                  <c:v>-46.883000000000003</c:v>
                </c:pt>
                <c:pt idx="2143">
                  <c:v>-46.823</c:v>
                </c:pt>
                <c:pt idx="2144">
                  <c:v>-46.893000000000001</c:v>
                </c:pt>
                <c:pt idx="2145">
                  <c:v>-46.884999999999998</c:v>
                </c:pt>
                <c:pt idx="2146">
                  <c:v>-46.808999999999997</c:v>
                </c:pt>
                <c:pt idx="2147">
                  <c:v>-46.856999999999999</c:v>
                </c:pt>
                <c:pt idx="2148">
                  <c:v>-46.877000000000002</c:v>
                </c:pt>
                <c:pt idx="2149">
                  <c:v>-46.768000000000001</c:v>
                </c:pt>
                <c:pt idx="2150">
                  <c:v>-46.744</c:v>
                </c:pt>
                <c:pt idx="2151">
                  <c:v>-46.784999999999997</c:v>
                </c:pt>
                <c:pt idx="2152">
                  <c:v>-46.863</c:v>
                </c:pt>
                <c:pt idx="2153">
                  <c:v>-46.82</c:v>
                </c:pt>
                <c:pt idx="2154">
                  <c:v>-46.753999999999998</c:v>
                </c:pt>
                <c:pt idx="2155">
                  <c:v>-46.829000000000001</c:v>
                </c:pt>
                <c:pt idx="2156">
                  <c:v>-46.822000000000003</c:v>
                </c:pt>
                <c:pt idx="2157">
                  <c:v>-46.701000000000001</c:v>
                </c:pt>
                <c:pt idx="2158">
                  <c:v>-46.668999999999997</c:v>
                </c:pt>
                <c:pt idx="2159">
                  <c:v>-46.734000000000002</c:v>
                </c:pt>
                <c:pt idx="2160">
                  <c:v>-46.776000000000003</c:v>
                </c:pt>
                <c:pt idx="2161">
                  <c:v>-46.795000000000002</c:v>
                </c:pt>
                <c:pt idx="2162">
                  <c:v>-46.713999999999999</c:v>
                </c:pt>
                <c:pt idx="2163">
                  <c:v>-46.665999999999997</c:v>
                </c:pt>
                <c:pt idx="2164">
                  <c:v>-46.755000000000003</c:v>
                </c:pt>
                <c:pt idx="2165">
                  <c:v>-46.758000000000003</c:v>
                </c:pt>
                <c:pt idx="2166">
                  <c:v>-46.633000000000003</c:v>
                </c:pt>
                <c:pt idx="2167">
                  <c:v>-46.588000000000001</c:v>
                </c:pt>
                <c:pt idx="2168">
                  <c:v>-46.667999999999999</c:v>
                </c:pt>
                <c:pt idx="2169">
                  <c:v>-46.658999999999999</c:v>
                </c:pt>
                <c:pt idx="2170">
                  <c:v>-46.74</c:v>
                </c:pt>
                <c:pt idx="2171">
                  <c:v>-46.655999999999999</c:v>
                </c:pt>
                <c:pt idx="2172">
                  <c:v>-46.572000000000003</c:v>
                </c:pt>
                <c:pt idx="2173">
                  <c:v>-46.62</c:v>
                </c:pt>
                <c:pt idx="2174">
                  <c:v>-46.637999999999998</c:v>
                </c:pt>
                <c:pt idx="2175">
                  <c:v>-46.606000000000002</c:v>
                </c:pt>
                <c:pt idx="2176">
                  <c:v>-46.664999999999999</c:v>
                </c:pt>
                <c:pt idx="2177">
                  <c:v>-46.595999999999997</c:v>
                </c:pt>
                <c:pt idx="2178">
                  <c:v>-46.539000000000001</c:v>
                </c:pt>
                <c:pt idx="2179">
                  <c:v>-46.610999999999997</c:v>
                </c:pt>
                <c:pt idx="2180">
                  <c:v>-46.627000000000002</c:v>
                </c:pt>
                <c:pt idx="2181">
                  <c:v>-46.527999999999999</c:v>
                </c:pt>
                <c:pt idx="2182">
                  <c:v>-46.488</c:v>
                </c:pt>
                <c:pt idx="2183">
                  <c:v>-46.607999999999997</c:v>
                </c:pt>
                <c:pt idx="2184">
                  <c:v>-46.536999999999999</c:v>
                </c:pt>
                <c:pt idx="2185">
                  <c:v>-46.466999999999999</c:v>
                </c:pt>
                <c:pt idx="2186">
                  <c:v>-46.57</c:v>
                </c:pt>
                <c:pt idx="2187">
                  <c:v>-46.523000000000003</c:v>
                </c:pt>
                <c:pt idx="2188">
                  <c:v>-46.451000000000001</c:v>
                </c:pt>
                <c:pt idx="2189">
                  <c:v>-46.52</c:v>
                </c:pt>
                <c:pt idx="2190">
                  <c:v>-46.514000000000003</c:v>
                </c:pt>
                <c:pt idx="2191">
                  <c:v>-46.436</c:v>
                </c:pt>
                <c:pt idx="2192">
                  <c:v>-46.472000000000001</c:v>
                </c:pt>
                <c:pt idx="2193">
                  <c:v>-46.505000000000003</c:v>
                </c:pt>
                <c:pt idx="2194">
                  <c:v>-46.417000000000002</c:v>
                </c:pt>
                <c:pt idx="2195">
                  <c:v>-46.393000000000001</c:v>
                </c:pt>
                <c:pt idx="2196">
                  <c:v>-46.512999999999998</c:v>
                </c:pt>
                <c:pt idx="2197">
                  <c:v>-46.393000000000001</c:v>
                </c:pt>
                <c:pt idx="2198">
                  <c:v>-46.332999999999998</c:v>
                </c:pt>
                <c:pt idx="2199">
                  <c:v>-46.396999999999998</c:v>
                </c:pt>
                <c:pt idx="2200">
                  <c:v>-46.408999999999999</c:v>
                </c:pt>
                <c:pt idx="2201">
                  <c:v>-46.466999999999999</c:v>
                </c:pt>
                <c:pt idx="2202">
                  <c:v>-46.381999999999998</c:v>
                </c:pt>
                <c:pt idx="2203">
                  <c:v>-46.325000000000003</c:v>
                </c:pt>
                <c:pt idx="2204">
                  <c:v>-46.423999999999999</c:v>
                </c:pt>
                <c:pt idx="2205">
                  <c:v>-46.38</c:v>
                </c:pt>
                <c:pt idx="2206">
                  <c:v>-46.304000000000002</c:v>
                </c:pt>
                <c:pt idx="2207">
                  <c:v>-46.308999999999997</c:v>
                </c:pt>
                <c:pt idx="2208">
                  <c:v>-46.395000000000003</c:v>
                </c:pt>
                <c:pt idx="2209">
                  <c:v>-46.292000000000002</c:v>
                </c:pt>
                <c:pt idx="2210">
                  <c:v>-46.268999999999998</c:v>
                </c:pt>
                <c:pt idx="2211">
                  <c:v>-46.378</c:v>
                </c:pt>
                <c:pt idx="2212">
                  <c:v>-46.284999999999997</c:v>
                </c:pt>
                <c:pt idx="2213">
                  <c:v>-46.228999999999999</c:v>
                </c:pt>
                <c:pt idx="2214">
                  <c:v>-46.357999999999997</c:v>
                </c:pt>
                <c:pt idx="2215">
                  <c:v>-46.256</c:v>
                </c:pt>
                <c:pt idx="2216">
                  <c:v>-46.197000000000003</c:v>
                </c:pt>
                <c:pt idx="2217">
                  <c:v>-46.28</c:v>
                </c:pt>
                <c:pt idx="2218">
                  <c:v>-46.256999999999998</c:v>
                </c:pt>
                <c:pt idx="2219">
                  <c:v>-46.277999999999999</c:v>
                </c:pt>
                <c:pt idx="2220">
                  <c:v>-46.280999999999999</c:v>
                </c:pt>
                <c:pt idx="2221">
                  <c:v>-46.186999999999998</c:v>
                </c:pt>
                <c:pt idx="2222">
                  <c:v>-46.152000000000001</c:v>
                </c:pt>
                <c:pt idx="2223">
                  <c:v>-46.265999999999998</c:v>
                </c:pt>
                <c:pt idx="2224">
                  <c:v>-46.207999999999998</c:v>
                </c:pt>
                <c:pt idx="2225">
                  <c:v>-46.149000000000001</c:v>
                </c:pt>
                <c:pt idx="2226">
                  <c:v>-46.241</c:v>
                </c:pt>
                <c:pt idx="2227">
                  <c:v>-46.198999999999998</c:v>
                </c:pt>
                <c:pt idx="2228">
                  <c:v>-46.109000000000002</c:v>
                </c:pt>
                <c:pt idx="2229">
                  <c:v>-46.100999999999999</c:v>
                </c:pt>
                <c:pt idx="2230">
                  <c:v>-46.170999999999999</c:v>
                </c:pt>
                <c:pt idx="2231">
                  <c:v>-46.128999999999998</c:v>
                </c:pt>
                <c:pt idx="2232">
                  <c:v>-46.201000000000001</c:v>
                </c:pt>
                <c:pt idx="2233">
                  <c:v>-46.1</c:v>
                </c:pt>
                <c:pt idx="2234">
                  <c:v>-46.051000000000002</c:v>
                </c:pt>
                <c:pt idx="2235">
                  <c:v>-46.177999999999997</c:v>
                </c:pt>
                <c:pt idx="2236">
                  <c:v>-46.085999999999999</c:v>
                </c:pt>
                <c:pt idx="2237">
                  <c:v>-46.002000000000002</c:v>
                </c:pt>
                <c:pt idx="2238">
                  <c:v>-46.026000000000003</c:v>
                </c:pt>
                <c:pt idx="2239">
                  <c:v>-46.067999999999998</c:v>
                </c:pt>
                <c:pt idx="2240">
                  <c:v>-46.124000000000002</c:v>
                </c:pt>
                <c:pt idx="2241">
                  <c:v>-46.072000000000003</c:v>
                </c:pt>
                <c:pt idx="2242">
                  <c:v>-46.015000000000001</c:v>
                </c:pt>
                <c:pt idx="2243">
                  <c:v>-46.097000000000001</c:v>
                </c:pt>
                <c:pt idx="2244">
                  <c:v>-46.03</c:v>
                </c:pt>
                <c:pt idx="2245">
                  <c:v>-45.978999999999999</c:v>
                </c:pt>
                <c:pt idx="2246">
                  <c:v>-46.048000000000002</c:v>
                </c:pt>
                <c:pt idx="2247">
                  <c:v>-46.026000000000003</c:v>
                </c:pt>
                <c:pt idx="2248">
                  <c:v>-45.973999999999997</c:v>
                </c:pt>
                <c:pt idx="2249">
                  <c:v>-46.046999999999997</c:v>
                </c:pt>
                <c:pt idx="2250">
                  <c:v>-45.988</c:v>
                </c:pt>
                <c:pt idx="2251">
                  <c:v>-45.914999999999999</c:v>
                </c:pt>
                <c:pt idx="2252">
                  <c:v>-45.948</c:v>
                </c:pt>
                <c:pt idx="2253">
                  <c:v>-46.012</c:v>
                </c:pt>
                <c:pt idx="2254">
                  <c:v>-45.926000000000002</c:v>
                </c:pt>
                <c:pt idx="2255">
                  <c:v>-45.881999999999998</c:v>
                </c:pt>
                <c:pt idx="2256">
                  <c:v>-45.994</c:v>
                </c:pt>
                <c:pt idx="2257">
                  <c:v>-45.948</c:v>
                </c:pt>
                <c:pt idx="2258">
                  <c:v>-45.850999999999999</c:v>
                </c:pt>
                <c:pt idx="2259">
                  <c:v>-45.850999999999999</c:v>
                </c:pt>
                <c:pt idx="2260">
                  <c:v>-45.932000000000002</c:v>
                </c:pt>
                <c:pt idx="2261">
                  <c:v>-45.881</c:v>
                </c:pt>
                <c:pt idx="2262">
                  <c:v>-45.935000000000002</c:v>
                </c:pt>
                <c:pt idx="2263">
                  <c:v>-45.899000000000001</c:v>
                </c:pt>
                <c:pt idx="2264">
                  <c:v>-45.814999999999998</c:v>
                </c:pt>
                <c:pt idx="2265">
                  <c:v>-45.801000000000002</c:v>
                </c:pt>
                <c:pt idx="2266">
                  <c:v>-45.906999999999996</c:v>
                </c:pt>
                <c:pt idx="2267">
                  <c:v>-45.844999999999999</c:v>
                </c:pt>
                <c:pt idx="2268">
                  <c:v>-45.781999999999996</c:v>
                </c:pt>
                <c:pt idx="2269">
                  <c:v>-45.838999999999999</c:v>
                </c:pt>
                <c:pt idx="2270">
                  <c:v>-45.887</c:v>
                </c:pt>
                <c:pt idx="2271">
                  <c:v>-45.78</c:v>
                </c:pt>
                <c:pt idx="2272">
                  <c:v>-45.701999999999998</c:v>
                </c:pt>
                <c:pt idx="2273">
                  <c:v>-45.753</c:v>
                </c:pt>
                <c:pt idx="2274">
                  <c:v>-45.798000000000002</c:v>
                </c:pt>
                <c:pt idx="2275">
                  <c:v>-45.823999999999998</c:v>
                </c:pt>
                <c:pt idx="2276">
                  <c:v>-45.75</c:v>
                </c:pt>
                <c:pt idx="2277">
                  <c:v>-45.786000000000001</c:v>
                </c:pt>
                <c:pt idx="2278">
                  <c:v>-45.795999999999999</c:v>
                </c:pt>
                <c:pt idx="2279">
                  <c:v>-45.718000000000004</c:v>
                </c:pt>
                <c:pt idx="2280">
                  <c:v>-45.655999999999999</c:v>
                </c:pt>
                <c:pt idx="2281">
                  <c:v>-45.737000000000002</c:v>
                </c:pt>
                <c:pt idx="2282">
                  <c:v>-45.722999999999999</c:v>
                </c:pt>
                <c:pt idx="2283">
                  <c:v>-45.741</c:v>
                </c:pt>
                <c:pt idx="2284">
                  <c:v>-45.743000000000002</c:v>
                </c:pt>
                <c:pt idx="2285">
                  <c:v>-45.652000000000001</c:v>
                </c:pt>
                <c:pt idx="2286">
                  <c:v>-45.598999999999997</c:v>
                </c:pt>
                <c:pt idx="2287">
                  <c:v>-45.709000000000003</c:v>
                </c:pt>
                <c:pt idx="2288">
                  <c:v>-45.661000000000001</c:v>
                </c:pt>
                <c:pt idx="2289">
                  <c:v>-45.616</c:v>
                </c:pt>
                <c:pt idx="2290">
                  <c:v>-45.713999999999999</c:v>
                </c:pt>
                <c:pt idx="2291">
                  <c:v>-45.667000000000002</c:v>
                </c:pt>
                <c:pt idx="2292">
                  <c:v>-45.545000000000002</c:v>
                </c:pt>
                <c:pt idx="2293">
                  <c:v>-45.545000000000002</c:v>
                </c:pt>
                <c:pt idx="2294">
                  <c:v>-45.591999999999999</c:v>
                </c:pt>
                <c:pt idx="2295">
                  <c:v>-45.652999999999999</c:v>
                </c:pt>
                <c:pt idx="2296">
                  <c:v>-45.637</c:v>
                </c:pt>
                <c:pt idx="2297">
                  <c:v>-45.558</c:v>
                </c:pt>
                <c:pt idx="2298">
                  <c:v>-45.573999999999998</c:v>
                </c:pt>
                <c:pt idx="2299">
                  <c:v>-45.607999999999997</c:v>
                </c:pt>
                <c:pt idx="2300">
                  <c:v>-45.524000000000001</c:v>
                </c:pt>
                <c:pt idx="2301">
                  <c:v>-45.488999999999997</c:v>
                </c:pt>
                <c:pt idx="2302">
                  <c:v>-45.615000000000002</c:v>
                </c:pt>
                <c:pt idx="2303">
                  <c:v>-45.542999999999999</c:v>
                </c:pt>
                <c:pt idx="2304">
                  <c:v>-45.433999999999997</c:v>
                </c:pt>
                <c:pt idx="2305">
                  <c:v>-45.436999999999998</c:v>
                </c:pt>
                <c:pt idx="2306">
                  <c:v>-45.484999999999999</c:v>
                </c:pt>
                <c:pt idx="2307">
                  <c:v>-45.55</c:v>
                </c:pt>
                <c:pt idx="2308">
                  <c:v>-45.494999999999997</c:v>
                </c:pt>
                <c:pt idx="2309">
                  <c:v>-45.491999999999997</c:v>
                </c:pt>
                <c:pt idx="2310">
                  <c:v>-45.527999999999999</c:v>
                </c:pt>
                <c:pt idx="2311">
                  <c:v>-45.441000000000003</c:v>
                </c:pt>
                <c:pt idx="2312">
                  <c:v>-45.383000000000003</c:v>
                </c:pt>
                <c:pt idx="2313">
                  <c:v>-45.451000000000001</c:v>
                </c:pt>
                <c:pt idx="2314">
                  <c:v>-45.454999999999998</c:v>
                </c:pt>
                <c:pt idx="2315">
                  <c:v>-45.384999999999998</c:v>
                </c:pt>
                <c:pt idx="2316">
                  <c:v>-45.439</c:v>
                </c:pt>
                <c:pt idx="2317">
                  <c:v>-45.459000000000003</c:v>
                </c:pt>
                <c:pt idx="2318">
                  <c:v>-45.356999999999999</c:v>
                </c:pt>
                <c:pt idx="2319">
                  <c:v>-45.314</c:v>
                </c:pt>
                <c:pt idx="2320">
                  <c:v>-45.414000000000001</c:v>
                </c:pt>
                <c:pt idx="2321">
                  <c:v>-45.375999999999998</c:v>
                </c:pt>
                <c:pt idx="2322">
                  <c:v>-45.420999999999999</c:v>
                </c:pt>
                <c:pt idx="2323">
                  <c:v>-45.383000000000003</c:v>
                </c:pt>
                <c:pt idx="2324">
                  <c:v>-45.311</c:v>
                </c:pt>
                <c:pt idx="2325">
                  <c:v>-45.378</c:v>
                </c:pt>
                <c:pt idx="2326">
                  <c:v>-45.33</c:v>
                </c:pt>
                <c:pt idx="2327">
                  <c:v>-45.359000000000002</c:v>
                </c:pt>
                <c:pt idx="2328">
                  <c:v>-45.317999999999998</c:v>
                </c:pt>
                <c:pt idx="2329">
                  <c:v>-45.283999999999999</c:v>
                </c:pt>
                <c:pt idx="2330">
                  <c:v>-45.350999999999999</c:v>
                </c:pt>
                <c:pt idx="2331">
                  <c:v>-45.308999999999997</c:v>
                </c:pt>
                <c:pt idx="2332">
                  <c:v>-45.216000000000001</c:v>
                </c:pt>
                <c:pt idx="2333">
                  <c:v>-45.237000000000002</c:v>
                </c:pt>
                <c:pt idx="2334">
                  <c:v>-45.301000000000002</c:v>
                </c:pt>
                <c:pt idx="2335">
                  <c:v>-45.228999999999999</c:v>
                </c:pt>
                <c:pt idx="2336">
                  <c:v>-45.286999999999999</c:v>
                </c:pt>
                <c:pt idx="2337">
                  <c:v>-45.286000000000001</c:v>
                </c:pt>
                <c:pt idx="2338">
                  <c:v>-45.177</c:v>
                </c:pt>
                <c:pt idx="2339">
                  <c:v>-45.139000000000003</c:v>
                </c:pt>
                <c:pt idx="2340">
                  <c:v>-45.19</c:v>
                </c:pt>
                <c:pt idx="2341">
                  <c:v>-45.256</c:v>
                </c:pt>
                <c:pt idx="2342">
                  <c:v>-45.252000000000002</c:v>
                </c:pt>
                <c:pt idx="2343">
                  <c:v>-45.177</c:v>
                </c:pt>
                <c:pt idx="2344">
                  <c:v>-45.162999999999997</c:v>
                </c:pt>
                <c:pt idx="2345">
                  <c:v>-45.226999999999997</c:v>
                </c:pt>
                <c:pt idx="2346">
                  <c:v>-45.185000000000002</c:v>
                </c:pt>
                <c:pt idx="2347">
                  <c:v>-45.125</c:v>
                </c:pt>
                <c:pt idx="2348">
                  <c:v>-45.191000000000003</c:v>
                </c:pt>
                <c:pt idx="2349">
                  <c:v>-45.164999999999999</c:v>
                </c:pt>
                <c:pt idx="2350">
                  <c:v>-45.106999999999999</c:v>
                </c:pt>
                <c:pt idx="2351">
                  <c:v>-45.122</c:v>
                </c:pt>
                <c:pt idx="2352">
                  <c:v>-45.162999999999997</c:v>
                </c:pt>
                <c:pt idx="2353">
                  <c:v>-45.08</c:v>
                </c:pt>
                <c:pt idx="2354">
                  <c:v>-45.045000000000002</c:v>
                </c:pt>
                <c:pt idx="2355">
                  <c:v>-45.136000000000003</c:v>
                </c:pt>
                <c:pt idx="2356">
                  <c:v>-45.085000000000001</c:v>
                </c:pt>
                <c:pt idx="2357">
                  <c:v>-45.039000000000001</c:v>
                </c:pt>
                <c:pt idx="2358">
                  <c:v>-45.121000000000002</c:v>
                </c:pt>
                <c:pt idx="2359">
                  <c:v>-45.055</c:v>
                </c:pt>
                <c:pt idx="2360">
                  <c:v>-44.994999999999997</c:v>
                </c:pt>
                <c:pt idx="2361">
                  <c:v>-45.036999999999999</c:v>
                </c:pt>
                <c:pt idx="2362">
                  <c:v>-45.094000000000001</c:v>
                </c:pt>
                <c:pt idx="2363">
                  <c:v>-45.015999999999998</c:v>
                </c:pt>
                <c:pt idx="2364">
                  <c:v>-44.939</c:v>
                </c:pt>
                <c:pt idx="2365">
                  <c:v>-45.037999999999997</c:v>
                </c:pt>
                <c:pt idx="2366">
                  <c:v>-45.023000000000003</c:v>
                </c:pt>
                <c:pt idx="2367">
                  <c:v>-44.927999999999997</c:v>
                </c:pt>
                <c:pt idx="2368">
                  <c:v>-44.936999999999998</c:v>
                </c:pt>
                <c:pt idx="2369">
                  <c:v>-45.009</c:v>
                </c:pt>
                <c:pt idx="2370">
                  <c:v>-44.933999999999997</c:v>
                </c:pt>
                <c:pt idx="2371">
                  <c:v>-44.994</c:v>
                </c:pt>
                <c:pt idx="2372">
                  <c:v>-44.997</c:v>
                </c:pt>
                <c:pt idx="2373">
                  <c:v>-44.886000000000003</c:v>
                </c:pt>
                <c:pt idx="2374">
                  <c:v>-44.85</c:v>
                </c:pt>
                <c:pt idx="2375">
                  <c:v>-44.924999999999997</c:v>
                </c:pt>
                <c:pt idx="2376">
                  <c:v>-44.921999999999997</c:v>
                </c:pt>
                <c:pt idx="2377">
                  <c:v>-44.976999999999997</c:v>
                </c:pt>
                <c:pt idx="2378">
                  <c:v>-44.923000000000002</c:v>
                </c:pt>
                <c:pt idx="2379">
                  <c:v>-44.841000000000001</c:v>
                </c:pt>
                <c:pt idx="2380">
                  <c:v>-44.811</c:v>
                </c:pt>
                <c:pt idx="2381">
                  <c:v>-44.93</c:v>
                </c:pt>
                <c:pt idx="2382">
                  <c:v>-44.845999999999997</c:v>
                </c:pt>
                <c:pt idx="2383">
                  <c:v>-44.802999999999997</c:v>
                </c:pt>
                <c:pt idx="2384">
                  <c:v>-44.904000000000003</c:v>
                </c:pt>
                <c:pt idx="2385">
                  <c:v>-44.860999999999997</c:v>
                </c:pt>
                <c:pt idx="2386">
                  <c:v>-44.768999999999998</c:v>
                </c:pt>
                <c:pt idx="2387">
                  <c:v>-44.768000000000001</c:v>
                </c:pt>
                <c:pt idx="2388">
                  <c:v>-44.853999999999999</c:v>
                </c:pt>
                <c:pt idx="2389">
                  <c:v>-44.786999999999999</c:v>
                </c:pt>
                <c:pt idx="2390">
                  <c:v>-44.805999999999997</c:v>
                </c:pt>
                <c:pt idx="2391">
                  <c:v>-44.844000000000001</c:v>
                </c:pt>
                <c:pt idx="2392">
                  <c:v>-44.764000000000003</c:v>
                </c:pt>
                <c:pt idx="2393">
                  <c:v>-44.692999999999998</c:v>
                </c:pt>
                <c:pt idx="2394">
                  <c:v>-44.765000000000001</c:v>
                </c:pt>
                <c:pt idx="2395">
                  <c:v>-44.777999999999999</c:v>
                </c:pt>
                <c:pt idx="2396">
                  <c:v>-44.712000000000003</c:v>
                </c:pt>
                <c:pt idx="2397">
                  <c:v>-44.804000000000002</c:v>
                </c:pt>
                <c:pt idx="2398">
                  <c:v>-44.726999999999997</c:v>
                </c:pt>
                <c:pt idx="2399">
                  <c:v>-44.658999999999999</c:v>
                </c:pt>
                <c:pt idx="2400">
                  <c:v>-44.685000000000002</c:v>
                </c:pt>
                <c:pt idx="2401">
                  <c:v>-44.744</c:v>
                </c:pt>
                <c:pt idx="2402">
                  <c:v>-44.668999999999997</c:v>
                </c:pt>
                <c:pt idx="2403">
                  <c:v>-44.671999999999997</c:v>
                </c:pt>
                <c:pt idx="2404">
                  <c:v>-44.753</c:v>
                </c:pt>
                <c:pt idx="2405">
                  <c:v>-44.631</c:v>
                </c:pt>
                <c:pt idx="2406">
                  <c:v>-44.557000000000002</c:v>
                </c:pt>
                <c:pt idx="2407">
                  <c:v>-44.597000000000001</c:v>
                </c:pt>
                <c:pt idx="2408">
                  <c:v>-44.674999999999997</c:v>
                </c:pt>
                <c:pt idx="2409">
                  <c:v>-44.683999999999997</c:v>
                </c:pt>
                <c:pt idx="2410">
                  <c:v>-44.613999999999997</c:v>
                </c:pt>
                <c:pt idx="2411">
                  <c:v>-44.625</c:v>
                </c:pt>
                <c:pt idx="2412">
                  <c:v>-44.677999999999997</c:v>
                </c:pt>
                <c:pt idx="2413">
                  <c:v>-44.558</c:v>
                </c:pt>
                <c:pt idx="2414">
                  <c:v>-44.5</c:v>
                </c:pt>
                <c:pt idx="2415">
                  <c:v>-44.573999999999998</c:v>
                </c:pt>
                <c:pt idx="2416">
                  <c:v>-44.573999999999998</c:v>
                </c:pt>
                <c:pt idx="2417">
                  <c:v>-44.640999999999998</c:v>
                </c:pt>
                <c:pt idx="2418">
                  <c:v>-44.555</c:v>
                </c:pt>
                <c:pt idx="2419">
                  <c:v>-44.49</c:v>
                </c:pt>
                <c:pt idx="2420">
                  <c:v>-44.563000000000002</c:v>
                </c:pt>
                <c:pt idx="2421">
                  <c:v>-44.584000000000003</c:v>
                </c:pt>
                <c:pt idx="2422">
                  <c:v>-44.506</c:v>
                </c:pt>
                <c:pt idx="2423">
                  <c:v>-44.478999999999999</c:v>
                </c:pt>
                <c:pt idx="2424">
                  <c:v>-44.576000000000001</c:v>
                </c:pt>
                <c:pt idx="2425">
                  <c:v>-44.527000000000001</c:v>
                </c:pt>
                <c:pt idx="2426">
                  <c:v>-44.411999999999999</c:v>
                </c:pt>
                <c:pt idx="2427">
                  <c:v>-44.393000000000001</c:v>
                </c:pt>
                <c:pt idx="2428">
                  <c:v>-44.451000000000001</c:v>
                </c:pt>
                <c:pt idx="2429">
                  <c:v>-44.499000000000002</c:v>
                </c:pt>
                <c:pt idx="2430">
                  <c:v>-44.526000000000003</c:v>
                </c:pt>
                <c:pt idx="2431">
                  <c:v>-44.442</c:v>
                </c:pt>
                <c:pt idx="2432">
                  <c:v>-44.374000000000002</c:v>
                </c:pt>
                <c:pt idx="2433">
                  <c:v>-44.451999999999998</c:v>
                </c:pt>
                <c:pt idx="2434">
                  <c:v>-44.469000000000001</c:v>
                </c:pt>
                <c:pt idx="2435">
                  <c:v>-44.393000000000001</c:v>
                </c:pt>
                <c:pt idx="2436">
                  <c:v>-44.396999999999998</c:v>
                </c:pt>
                <c:pt idx="2437">
                  <c:v>-44.454000000000001</c:v>
                </c:pt>
                <c:pt idx="2438">
                  <c:v>-44.381</c:v>
                </c:pt>
                <c:pt idx="2439">
                  <c:v>-44.328000000000003</c:v>
                </c:pt>
                <c:pt idx="2440">
                  <c:v>-44.396999999999998</c:v>
                </c:pt>
                <c:pt idx="2441">
                  <c:v>-44.426000000000002</c:v>
                </c:pt>
                <c:pt idx="2442">
                  <c:v>-44.326000000000001</c:v>
                </c:pt>
                <c:pt idx="2443">
                  <c:v>-44.271999999999998</c:v>
                </c:pt>
                <c:pt idx="2444">
                  <c:v>-44.353000000000002</c:v>
                </c:pt>
                <c:pt idx="2445">
                  <c:v>-44.33</c:v>
                </c:pt>
                <c:pt idx="2446">
                  <c:v>-44.274000000000001</c:v>
                </c:pt>
                <c:pt idx="2447">
                  <c:v>-44.393999999999998</c:v>
                </c:pt>
                <c:pt idx="2448">
                  <c:v>-44.3</c:v>
                </c:pt>
                <c:pt idx="2449">
                  <c:v>-44.215000000000003</c:v>
                </c:pt>
                <c:pt idx="2450">
                  <c:v>-44.22</c:v>
                </c:pt>
                <c:pt idx="2451">
                  <c:v>-44.274999999999999</c:v>
                </c:pt>
                <c:pt idx="2452">
                  <c:v>-44.328000000000003</c:v>
                </c:pt>
                <c:pt idx="2453">
                  <c:v>-44.293999999999997</c:v>
                </c:pt>
                <c:pt idx="2454">
                  <c:v>-44.246000000000002</c:v>
                </c:pt>
                <c:pt idx="2455">
                  <c:v>-44.295000000000002</c:v>
                </c:pt>
                <c:pt idx="2456">
                  <c:v>-44.276000000000003</c:v>
                </c:pt>
                <c:pt idx="2457">
                  <c:v>-44.165999999999997</c:v>
                </c:pt>
                <c:pt idx="2458">
                  <c:v>-44.13</c:v>
                </c:pt>
                <c:pt idx="2459">
                  <c:v>-44.182000000000002</c:v>
                </c:pt>
                <c:pt idx="2460">
                  <c:v>-44.238</c:v>
                </c:pt>
                <c:pt idx="2461">
                  <c:v>-44.261000000000003</c:v>
                </c:pt>
                <c:pt idx="2462">
                  <c:v>-44.194000000000003</c:v>
                </c:pt>
                <c:pt idx="2463">
                  <c:v>-44.125999999999998</c:v>
                </c:pt>
                <c:pt idx="2464">
                  <c:v>-44.195</c:v>
                </c:pt>
                <c:pt idx="2465">
                  <c:v>-44.23</c:v>
                </c:pt>
                <c:pt idx="2466">
                  <c:v>-44.173999999999999</c:v>
                </c:pt>
                <c:pt idx="2467">
                  <c:v>-44.064999999999998</c:v>
                </c:pt>
                <c:pt idx="2468">
                  <c:v>-44.061999999999998</c:v>
                </c:pt>
                <c:pt idx="2469">
                  <c:v>-44.131</c:v>
                </c:pt>
                <c:pt idx="2470">
                  <c:v>-44.14</c:v>
                </c:pt>
                <c:pt idx="2471">
                  <c:v>-44.179000000000002</c:v>
                </c:pt>
                <c:pt idx="2472">
                  <c:v>-44.073</c:v>
                </c:pt>
                <c:pt idx="2473">
                  <c:v>-44.006999999999998</c:v>
                </c:pt>
                <c:pt idx="2474">
                  <c:v>-44.082000000000001</c:v>
                </c:pt>
                <c:pt idx="2475">
                  <c:v>-44.064999999999998</c:v>
                </c:pt>
                <c:pt idx="2476">
                  <c:v>-44.137999999999998</c:v>
                </c:pt>
                <c:pt idx="2477">
                  <c:v>-44.085000000000001</c:v>
                </c:pt>
                <c:pt idx="2478">
                  <c:v>-43.994999999999997</c:v>
                </c:pt>
                <c:pt idx="2479">
                  <c:v>-43.984000000000002</c:v>
                </c:pt>
                <c:pt idx="2480">
                  <c:v>-44.08</c:v>
                </c:pt>
                <c:pt idx="2481">
                  <c:v>-43.991</c:v>
                </c:pt>
                <c:pt idx="2482">
                  <c:v>-43.997999999999998</c:v>
                </c:pt>
                <c:pt idx="2483">
                  <c:v>-44.072000000000003</c:v>
                </c:pt>
                <c:pt idx="2484">
                  <c:v>-43.960999999999999</c:v>
                </c:pt>
                <c:pt idx="2485">
                  <c:v>-43.914999999999999</c:v>
                </c:pt>
                <c:pt idx="2486">
                  <c:v>-43.988999999999997</c:v>
                </c:pt>
                <c:pt idx="2487">
                  <c:v>-43.981000000000002</c:v>
                </c:pt>
                <c:pt idx="2488">
                  <c:v>-44.045000000000002</c:v>
                </c:pt>
                <c:pt idx="2489">
                  <c:v>-43.954999999999998</c:v>
                </c:pt>
                <c:pt idx="2490">
                  <c:v>-43.887</c:v>
                </c:pt>
                <c:pt idx="2491">
                  <c:v>-43.9</c:v>
                </c:pt>
                <c:pt idx="2492">
                  <c:v>-43.954999999999998</c:v>
                </c:pt>
                <c:pt idx="2493">
                  <c:v>-43.947000000000003</c:v>
                </c:pt>
                <c:pt idx="2494">
                  <c:v>-43.972999999999999</c:v>
                </c:pt>
                <c:pt idx="2495">
                  <c:v>-43.921999999999997</c:v>
                </c:pt>
                <c:pt idx="2496">
                  <c:v>-43.848999999999997</c:v>
                </c:pt>
                <c:pt idx="2497">
                  <c:v>-43.901000000000003</c:v>
                </c:pt>
                <c:pt idx="2498">
                  <c:v>-43.933999999999997</c:v>
                </c:pt>
                <c:pt idx="2499">
                  <c:v>-43.902000000000001</c:v>
                </c:pt>
                <c:pt idx="2500">
                  <c:v>-43.798000000000002</c:v>
                </c:pt>
                <c:pt idx="2501">
                  <c:v>-43.78</c:v>
                </c:pt>
                <c:pt idx="2502">
                  <c:v>-43.88</c:v>
                </c:pt>
                <c:pt idx="2503">
                  <c:v>-43.817999999999998</c:v>
                </c:pt>
                <c:pt idx="2504">
                  <c:v>-43.895000000000003</c:v>
                </c:pt>
                <c:pt idx="2505">
                  <c:v>-43.856999999999999</c:v>
                </c:pt>
                <c:pt idx="2506">
                  <c:v>-43.74</c:v>
                </c:pt>
                <c:pt idx="2507">
                  <c:v>-43.715000000000003</c:v>
                </c:pt>
                <c:pt idx="2508">
                  <c:v>-43.767000000000003</c:v>
                </c:pt>
                <c:pt idx="2509">
                  <c:v>-43.843000000000004</c:v>
                </c:pt>
                <c:pt idx="2510">
                  <c:v>-43.825000000000003</c:v>
                </c:pt>
                <c:pt idx="2511">
                  <c:v>-43.744999999999997</c:v>
                </c:pt>
                <c:pt idx="2512">
                  <c:v>-43.701999999999998</c:v>
                </c:pt>
                <c:pt idx="2513">
                  <c:v>-43.774999999999999</c:v>
                </c:pt>
                <c:pt idx="2514">
                  <c:v>-43.798000000000002</c:v>
                </c:pt>
                <c:pt idx="2515">
                  <c:v>-43.726999999999997</c:v>
                </c:pt>
                <c:pt idx="2516">
                  <c:v>-43.637</c:v>
                </c:pt>
                <c:pt idx="2517">
                  <c:v>-43.680999999999997</c:v>
                </c:pt>
                <c:pt idx="2518">
                  <c:v>-43.725000000000001</c:v>
                </c:pt>
                <c:pt idx="2519">
                  <c:v>-43.71</c:v>
                </c:pt>
                <c:pt idx="2520">
                  <c:v>-43.76</c:v>
                </c:pt>
                <c:pt idx="2521">
                  <c:v>-43.671999999999997</c:v>
                </c:pt>
                <c:pt idx="2522">
                  <c:v>-43.606999999999999</c:v>
                </c:pt>
                <c:pt idx="2523">
                  <c:v>-43.661999999999999</c:v>
                </c:pt>
                <c:pt idx="2524">
                  <c:v>-43.694000000000003</c:v>
                </c:pt>
                <c:pt idx="2525">
                  <c:v>-43.613999999999997</c:v>
                </c:pt>
                <c:pt idx="2526">
                  <c:v>-43.618000000000002</c:v>
                </c:pt>
                <c:pt idx="2527">
                  <c:v>-43.694000000000003</c:v>
                </c:pt>
                <c:pt idx="2528">
                  <c:v>-43.588999999999999</c:v>
                </c:pt>
                <c:pt idx="2529">
                  <c:v>-43.533000000000001</c:v>
                </c:pt>
                <c:pt idx="2530">
                  <c:v>-43.58</c:v>
                </c:pt>
                <c:pt idx="2531">
                  <c:v>-43.628</c:v>
                </c:pt>
                <c:pt idx="2532">
                  <c:v>-43.658000000000001</c:v>
                </c:pt>
                <c:pt idx="2533">
                  <c:v>-43.576999999999998</c:v>
                </c:pt>
                <c:pt idx="2534">
                  <c:v>-43.512999999999998</c:v>
                </c:pt>
                <c:pt idx="2535">
                  <c:v>-43.567</c:v>
                </c:pt>
                <c:pt idx="2536">
                  <c:v>-43.613</c:v>
                </c:pt>
                <c:pt idx="2537">
                  <c:v>-43.536999999999999</c:v>
                </c:pt>
                <c:pt idx="2538">
                  <c:v>-43.487000000000002</c:v>
                </c:pt>
                <c:pt idx="2539">
                  <c:v>-43.545999999999999</c:v>
                </c:pt>
                <c:pt idx="2540">
                  <c:v>-43.584000000000003</c:v>
                </c:pt>
                <c:pt idx="2541">
                  <c:v>-43.506</c:v>
                </c:pt>
                <c:pt idx="2542">
                  <c:v>-43.402000000000001</c:v>
                </c:pt>
                <c:pt idx="2543">
                  <c:v>-43.430999999999997</c:v>
                </c:pt>
                <c:pt idx="2544">
                  <c:v>-43.457000000000001</c:v>
                </c:pt>
                <c:pt idx="2545">
                  <c:v>-43.533999999999999</c:v>
                </c:pt>
                <c:pt idx="2546">
                  <c:v>-43.515000000000001</c:v>
                </c:pt>
                <c:pt idx="2547">
                  <c:v>-43.408999999999999</c:v>
                </c:pt>
                <c:pt idx="2548">
                  <c:v>-43.378999999999998</c:v>
                </c:pt>
                <c:pt idx="2549">
                  <c:v>-43.475999999999999</c:v>
                </c:pt>
                <c:pt idx="2550">
                  <c:v>-43.436999999999998</c:v>
                </c:pt>
                <c:pt idx="2551">
                  <c:v>-43.472000000000001</c:v>
                </c:pt>
                <c:pt idx="2552">
                  <c:v>-43.469000000000001</c:v>
                </c:pt>
                <c:pt idx="2553">
                  <c:v>-43.360999999999997</c:v>
                </c:pt>
                <c:pt idx="2554">
                  <c:v>-43.326000000000001</c:v>
                </c:pt>
                <c:pt idx="2555">
                  <c:v>-43.387</c:v>
                </c:pt>
                <c:pt idx="2556">
                  <c:v>-43.383000000000003</c:v>
                </c:pt>
                <c:pt idx="2557">
                  <c:v>-43.456000000000003</c:v>
                </c:pt>
                <c:pt idx="2558">
                  <c:v>-43.378999999999998</c:v>
                </c:pt>
                <c:pt idx="2559">
                  <c:v>-43.298999999999999</c:v>
                </c:pt>
                <c:pt idx="2560">
                  <c:v>-43.302</c:v>
                </c:pt>
                <c:pt idx="2561">
                  <c:v>-43.371000000000002</c:v>
                </c:pt>
                <c:pt idx="2562">
                  <c:v>-43.314999999999998</c:v>
                </c:pt>
                <c:pt idx="2563">
                  <c:v>-43.357999999999997</c:v>
                </c:pt>
                <c:pt idx="2564">
                  <c:v>-43.371000000000002</c:v>
                </c:pt>
                <c:pt idx="2565">
                  <c:v>-43.279000000000003</c:v>
                </c:pt>
                <c:pt idx="2566">
                  <c:v>-43.215000000000003</c:v>
                </c:pt>
                <c:pt idx="2567">
                  <c:v>-43.277999999999999</c:v>
                </c:pt>
                <c:pt idx="2568">
                  <c:v>-43.281999999999996</c:v>
                </c:pt>
                <c:pt idx="2569">
                  <c:v>-43.362000000000002</c:v>
                </c:pt>
                <c:pt idx="2570">
                  <c:v>-43.298999999999999</c:v>
                </c:pt>
                <c:pt idx="2571">
                  <c:v>-43.194000000000003</c:v>
                </c:pt>
                <c:pt idx="2572">
                  <c:v>-43.173000000000002</c:v>
                </c:pt>
                <c:pt idx="2573">
                  <c:v>-43.253999999999998</c:v>
                </c:pt>
                <c:pt idx="2574">
                  <c:v>-43.238999999999997</c:v>
                </c:pt>
                <c:pt idx="2575">
                  <c:v>-43.3</c:v>
                </c:pt>
                <c:pt idx="2576">
                  <c:v>-43.244999999999997</c:v>
                </c:pt>
                <c:pt idx="2577">
                  <c:v>-43.156999999999996</c:v>
                </c:pt>
                <c:pt idx="2578">
                  <c:v>-43.148000000000003</c:v>
                </c:pt>
                <c:pt idx="2579">
                  <c:v>-43.209000000000003</c:v>
                </c:pt>
                <c:pt idx="2580">
                  <c:v>-43.215000000000003</c:v>
                </c:pt>
                <c:pt idx="2581">
                  <c:v>-43.250999999999998</c:v>
                </c:pt>
                <c:pt idx="2582">
                  <c:v>-43.168999999999997</c:v>
                </c:pt>
                <c:pt idx="2583">
                  <c:v>-43.106999999999999</c:v>
                </c:pt>
                <c:pt idx="2584">
                  <c:v>-43.145000000000003</c:v>
                </c:pt>
                <c:pt idx="2585">
                  <c:v>-43.198999999999998</c:v>
                </c:pt>
                <c:pt idx="2586">
                  <c:v>-43.093000000000004</c:v>
                </c:pt>
                <c:pt idx="2587">
                  <c:v>-43.067999999999998</c:v>
                </c:pt>
                <c:pt idx="2588">
                  <c:v>-43.185000000000002</c:v>
                </c:pt>
                <c:pt idx="2589">
                  <c:v>-43.088000000000001</c:v>
                </c:pt>
                <c:pt idx="2590">
                  <c:v>-43.042000000000002</c:v>
                </c:pt>
                <c:pt idx="2591">
                  <c:v>-43.137999999999998</c:v>
                </c:pt>
                <c:pt idx="2592">
                  <c:v>-43.094999999999999</c:v>
                </c:pt>
                <c:pt idx="2593">
                  <c:v>-43.1</c:v>
                </c:pt>
                <c:pt idx="2594">
                  <c:v>-43.122</c:v>
                </c:pt>
                <c:pt idx="2595">
                  <c:v>-43.018999999999998</c:v>
                </c:pt>
                <c:pt idx="2596">
                  <c:v>-42.966000000000001</c:v>
                </c:pt>
                <c:pt idx="2597">
                  <c:v>-43.036999999999999</c:v>
                </c:pt>
                <c:pt idx="2598">
                  <c:v>-43.031999999999996</c:v>
                </c:pt>
                <c:pt idx="2599">
                  <c:v>-43.101999999999997</c:v>
                </c:pt>
                <c:pt idx="2600">
                  <c:v>-43.029000000000003</c:v>
                </c:pt>
                <c:pt idx="2601">
                  <c:v>-42.951000000000001</c:v>
                </c:pt>
                <c:pt idx="2602">
                  <c:v>-42.948</c:v>
                </c:pt>
                <c:pt idx="2603">
                  <c:v>-43.029000000000003</c:v>
                </c:pt>
                <c:pt idx="2604">
                  <c:v>-42.984999999999999</c:v>
                </c:pt>
                <c:pt idx="2605">
                  <c:v>-43.048000000000002</c:v>
                </c:pt>
                <c:pt idx="2606">
                  <c:v>-43.000999999999998</c:v>
                </c:pt>
                <c:pt idx="2607">
                  <c:v>-42.915999999999997</c:v>
                </c:pt>
                <c:pt idx="2608">
                  <c:v>-42.890999999999998</c:v>
                </c:pt>
                <c:pt idx="2609">
                  <c:v>-42.988999999999997</c:v>
                </c:pt>
                <c:pt idx="2610">
                  <c:v>-42.947000000000003</c:v>
                </c:pt>
                <c:pt idx="2611">
                  <c:v>-42.904000000000003</c:v>
                </c:pt>
                <c:pt idx="2612">
                  <c:v>-43.006999999999998</c:v>
                </c:pt>
                <c:pt idx="2613">
                  <c:v>-42.920999999999999</c:v>
                </c:pt>
                <c:pt idx="2614">
                  <c:v>-42.81</c:v>
                </c:pt>
                <c:pt idx="2615">
                  <c:v>-42.819000000000003</c:v>
                </c:pt>
                <c:pt idx="2616">
                  <c:v>-42.868000000000002</c:v>
                </c:pt>
                <c:pt idx="2617">
                  <c:v>-42.938000000000002</c:v>
                </c:pt>
                <c:pt idx="2618">
                  <c:v>-42.89</c:v>
                </c:pt>
                <c:pt idx="2619">
                  <c:v>-42.857999999999997</c:v>
                </c:pt>
                <c:pt idx="2620">
                  <c:v>-42.915999999999997</c:v>
                </c:pt>
                <c:pt idx="2621">
                  <c:v>-42.847000000000001</c:v>
                </c:pt>
                <c:pt idx="2622">
                  <c:v>-42.776000000000003</c:v>
                </c:pt>
                <c:pt idx="2623">
                  <c:v>-42.805999999999997</c:v>
                </c:pt>
                <c:pt idx="2624">
                  <c:v>-42.869</c:v>
                </c:pt>
                <c:pt idx="2625">
                  <c:v>-42.771999999999998</c:v>
                </c:pt>
                <c:pt idx="2626">
                  <c:v>-42.731999999999999</c:v>
                </c:pt>
                <c:pt idx="2627">
                  <c:v>-42.835000000000001</c:v>
                </c:pt>
                <c:pt idx="2628">
                  <c:v>-42.817</c:v>
                </c:pt>
                <c:pt idx="2629">
                  <c:v>-42.734000000000002</c:v>
                </c:pt>
                <c:pt idx="2630">
                  <c:v>-42.747</c:v>
                </c:pt>
                <c:pt idx="2631">
                  <c:v>-42.817</c:v>
                </c:pt>
                <c:pt idx="2632">
                  <c:v>-42.743000000000002</c:v>
                </c:pt>
                <c:pt idx="2633">
                  <c:v>-42.664999999999999</c:v>
                </c:pt>
                <c:pt idx="2634">
                  <c:v>-42.753</c:v>
                </c:pt>
                <c:pt idx="2635">
                  <c:v>-42.738</c:v>
                </c:pt>
                <c:pt idx="2636">
                  <c:v>-42.673000000000002</c:v>
                </c:pt>
                <c:pt idx="2637">
                  <c:v>-42.759</c:v>
                </c:pt>
                <c:pt idx="2638">
                  <c:v>-42.728000000000002</c:v>
                </c:pt>
                <c:pt idx="2639">
                  <c:v>-42.634999999999998</c:v>
                </c:pt>
                <c:pt idx="2640">
                  <c:v>-42.615000000000002</c:v>
                </c:pt>
                <c:pt idx="2641">
                  <c:v>-42.673999999999999</c:v>
                </c:pt>
                <c:pt idx="2642">
                  <c:v>-42.710999999999999</c:v>
                </c:pt>
                <c:pt idx="2643">
                  <c:v>-42.72</c:v>
                </c:pt>
                <c:pt idx="2644">
                  <c:v>-42.634999999999998</c:v>
                </c:pt>
                <c:pt idx="2645">
                  <c:v>-42.566000000000003</c:v>
                </c:pt>
                <c:pt idx="2646">
                  <c:v>-42.64</c:v>
                </c:pt>
                <c:pt idx="2647">
                  <c:v>-42.643999999999998</c:v>
                </c:pt>
                <c:pt idx="2648">
                  <c:v>-42.579000000000001</c:v>
                </c:pt>
                <c:pt idx="2649">
                  <c:v>-42.625</c:v>
                </c:pt>
                <c:pt idx="2650">
                  <c:v>-42.651000000000003</c:v>
                </c:pt>
                <c:pt idx="2651">
                  <c:v>-42.558</c:v>
                </c:pt>
                <c:pt idx="2652">
                  <c:v>-42.515000000000001</c:v>
                </c:pt>
                <c:pt idx="2653">
                  <c:v>-42.634999999999998</c:v>
                </c:pt>
                <c:pt idx="2654">
                  <c:v>-42.555999999999997</c:v>
                </c:pt>
                <c:pt idx="2655">
                  <c:v>-42.488999999999997</c:v>
                </c:pt>
                <c:pt idx="2656">
                  <c:v>-42.572000000000003</c:v>
                </c:pt>
                <c:pt idx="2657">
                  <c:v>-42.552999999999997</c:v>
                </c:pt>
                <c:pt idx="2658">
                  <c:v>-42.478999999999999</c:v>
                </c:pt>
                <c:pt idx="2659">
                  <c:v>-42.561999999999998</c:v>
                </c:pt>
                <c:pt idx="2660">
                  <c:v>-42.533999999999999</c:v>
                </c:pt>
                <c:pt idx="2661">
                  <c:v>-42.442999999999998</c:v>
                </c:pt>
                <c:pt idx="2662">
                  <c:v>-42.423999999999999</c:v>
                </c:pt>
                <c:pt idx="2663">
                  <c:v>-42.524999999999999</c:v>
                </c:pt>
                <c:pt idx="2664">
                  <c:v>-42.466000000000001</c:v>
                </c:pt>
                <c:pt idx="2665">
                  <c:v>-42.517000000000003</c:v>
                </c:pt>
                <c:pt idx="2666">
                  <c:v>-42.509</c:v>
                </c:pt>
                <c:pt idx="2667">
                  <c:v>-42.398000000000003</c:v>
                </c:pt>
                <c:pt idx="2668">
                  <c:v>-42.357999999999997</c:v>
                </c:pt>
                <c:pt idx="2669">
                  <c:v>-42.442</c:v>
                </c:pt>
                <c:pt idx="2670">
                  <c:v>-42.418999999999997</c:v>
                </c:pt>
                <c:pt idx="2671">
                  <c:v>-42.505000000000003</c:v>
                </c:pt>
                <c:pt idx="2672">
                  <c:v>-42.405999999999999</c:v>
                </c:pt>
                <c:pt idx="2673">
                  <c:v>-42.323999999999998</c:v>
                </c:pt>
                <c:pt idx="2674">
                  <c:v>-42.34</c:v>
                </c:pt>
                <c:pt idx="2675">
                  <c:v>-42.412999999999997</c:v>
                </c:pt>
                <c:pt idx="2676">
                  <c:v>-42.371000000000002</c:v>
                </c:pt>
                <c:pt idx="2677">
                  <c:v>-42.433</c:v>
                </c:pt>
                <c:pt idx="2678">
                  <c:v>-42.387999999999998</c:v>
                </c:pt>
                <c:pt idx="2679">
                  <c:v>-42.292000000000002</c:v>
                </c:pt>
                <c:pt idx="2680">
                  <c:v>-42.268000000000001</c:v>
                </c:pt>
                <c:pt idx="2681">
                  <c:v>-42.356999999999999</c:v>
                </c:pt>
                <c:pt idx="2682">
                  <c:v>-42.331000000000003</c:v>
                </c:pt>
                <c:pt idx="2683">
                  <c:v>-42.390999999999998</c:v>
                </c:pt>
                <c:pt idx="2684">
                  <c:v>-42.350999999999999</c:v>
                </c:pt>
                <c:pt idx="2685">
                  <c:v>-42.228000000000002</c:v>
                </c:pt>
                <c:pt idx="2686">
                  <c:v>-42.192999999999998</c:v>
                </c:pt>
                <c:pt idx="2687">
                  <c:v>-42.232999999999997</c:v>
                </c:pt>
                <c:pt idx="2688">
                  <c:v>-42.328000000000003</c:v>
                </c:pt>
                <c:pt idx="2689">
                  <c:v>-42.316000000000003</c:v>
                </c:pt>
                <c:pt idx="2690">
                  <c:v>-42.235999999999997</c:v>
                </c:pt>
                <c:pt idx="2691">
                  <c:v>-42.253999999999998</c:v>
                </c:pt>
                <c:pt idx="2692">
                  <c:v>-42.293999999999997</c:v>
                </c:pt>
                <c:pt idx="2693">
                  <c:v>-42.222000000000001</c:v>
                </c:pt>
                <c:pt idx="2694">
                  <c:v>-42.192</c:v>
                </c:pt>
                <c:pt idx="2695">
                  <c:v>-42.268000000000001</c:v>
                </c:pt>
                <c:pt idx="2696">
                  <c:v>-42.192999999999998</c:v>
                </c:pt>
                <c:pt idx="2697">
                  <c:v>-42.125</c:v>
                </c:pt>
                <c:pt idx="2698">
                  <c:v>-42.212000000000003</c:v>
                </c:pt>
                <c:pt idx="2699">
                  <c:v>-42.216000000000001</c:v>
                </c:pt>
                <c:pt idx="2700">
                  <c:v>-42.098999999999997</c:v>
                </c:pt>
                <c:pt idx="2701">
                  <c:v>-42.064999999999998</c:v>
                </c:pt>
                <c:pt idx="2702">
                  <c:v>-42.118000000000002</c:v>
                </c:pt>
                <c:pt idx="2703">
                  <c:v>-42.195</c:v>
                </c:pt>
                <c:pt idx="2704">
                  <c:v>-42.143000000000001</c:v>
                </c:pt>
                <c:pt idx="2705">
                  <c:v>-42.179000000000002</c:v>
                </c:pt>
                <c:pt idx="2706">
                  <c:v>-42.164999999999999</c:v>
                </c:pt>
                <c:pt idx="2707">
                  <c:v>-42.073999999999998</c:v>
                </c:pt>
                <c:pt idx="2708">
                  <c:v>-42.045000000000002</c:v>
                </c:pt>
                <c:pt idx="2709">
                  <c:v>-42.137999999999998</c:v>
                </c:pt>
                <c:pt idx="2710">
                  <c:v>-42.107999999999997</c:v>
                </c:pt>
                <c:pt idx="2711">
                  <c:v>-42.05</c:v>
                </c:pt>
                <c:pt idx="2712">
                  <c:v>-42.104999999999997</c:v>
                </c:pt>
                <c:pt idx="2713">
                  <c:v>-42.097999999999999</c:v>
                </c:pt>
                <c:pt idx="2714">
                  <c:v>-42.014000000000003</c:v>
                </c:pt>
                <c:pt idx="2715">
                  <c:v>-41.997</c:v>
                </c:pt>
                <c:pt idx="2716">
                  <c:v>-42.109000000000002</c:v>
                </c:pt>
                <c:pt idx="2717">
                  <c:v>-42.048999999999999</c:v>
                </c:pt>
                <c:pt idx="2718">
                  <c:v>-41.947000000000003</c:v>
                </c:pt>
                <c:pt idx="2719">
                  <c:v>-41.954999999999998</c:v>
                </c:pt>
                <c:pt idx="2720">
                  <c:v>-42</c:v>
                </c:pt>
                <c:pt idx="2721">
                  <c:v>-42.05</c:v>
                </c:pt>
                <c:pt idx="2722">
                  <c:v>-42.039000000000001</c:v>
                </c:pt>
                <c:pt idx="2723">
                  <c:v>-41.954999999999998</c:v>
                </c:pt>
                <c:pt idx="2724">
                  <c:v>-41.933999999999997</c:v>
                </c:pt>
                <c:pt idx="2725">
                  <c:v>-41.997</c:v>
                </c:pt>
                <c:pt idx="2726">
                  <c:v>-42.011000000000003</c:v>
                </c:pt>
                <c:pt idx="2727">
                  <c:v>-41.933</c:v>
                </c:pt>
                <c:pt idx="2728">
                  <c:v>-41.86</c:v>
                </c:pt>
                <c:pt idx="2729">
                  <c:v>-41.921999999999997</c:v>
                </c:pt>
                <c:pt idx="2730">
                  <c:v>-41.939</c:v>
                </c:pt>
                <c:pt idx="2731">
                  <c:v>-41.866</c:v>
                </c:pt>
                <c:pt idx="2732">
                  <c:v>-41.905000000000001</c:v>
                </c:pt>
                <c:pt idx="2733">
                  <c:v>-41.948</c:v>
                </c:pt>
                <c:pt idx="2734">
                  <c:v>-41.844000000000001</c:v>
                </c:pt>
                <c:pt idx="2735">
                  <c:v>-41.805</c:v>
                </c:pt>
                <c:pt idx="2736">
                  <c:v>-41.92</c:v>
                </c:pt>
                <c:pt idx="2737">
                  <c:v>-41.856999999999999</c:v>
                </c:pt>
                <c:pt idx="2738">
                  <c:v>-41.808999999999997</c:v>
                </c:pt>
                <c:pt idx="2739">
                  <c:v>-41.875999999999998</c:v>
                </c:pt>
                <c:pt idx="2740">
                  <c:v>-41.878999999999998</c:v>
                </c:pt>
                <c:pt idx="2741">
                  <c:v>-41.817</c:v>
                </c:pt>
                <c:pt idx="2742">
                  <c:v>-41.747</c:v>
                </c:pt>
                <c:pt idx="2743">
                  <c:v>-41.814</c:v>
                </c:pt>
                <c:pt idx="2744">
                  <c:v>-41.838999999999999</c:v>
                </c:pt>
                <c:pt idx="2745">
                  <c:v>-41.805999999999997</c:v>
                </c:pt>
                <c:pt idx="2746">
                  <c:v>-41.75</c:v>
                </c:pt>
                <c:pt idx="2747">
                  <c:v>-41.814</c:v>
                </c:pt>
                <c:pt idx="2748">
                  <c:v>-41.792000000000002</c:v>
                </c:pt>
                <c:pt idx="2749">
                  <c:v>-41.715000000000003</c:v>
                </c:pt>
                <c:pt idx="2750">
                  <c:v>-41.686</c:v>
                </c:pt>
                <c:pt idx="2751">
                  <c:v>-41.79</c:v>
                </c:pt>
                <c:pt idx="2752">
                  <c:v>-41.744999999999997</c:v>
                </c:pt>
                <c:pt idx="2753">
                  <c:v>-41.639000000000003</c:v>
                </c:pt>
                <c:pt idx="2754">
                  <c:v>-41.64</c:v>
                </c:pt>
                <c:pt idx="2755">
                  <c:v>-41.692999999999998</c:v>
                </c:pt>
                <c:pt idx="2756">
                  <c:v>-41.744999999999997</c:v>
                </c:pt>
                <c:pt idx="2757">
                  <c:v>-41.744</c:v>
                </c:pt>
                <c:pt idx="2758">
                  <c:v>-41.649000000000001</c:v>
                </c:pt>
                <c:pt idx="2759">
                  <c:v>-41.609000000000002</c:v>
                </c:pt>
                <c:pt idx="2760">
                  <c:v>-41.722000000000001</c:v>
                </c:pt>
                <c:pt idx="2761">
                  <c:v>-41.661000000000001</c:v>
                </c:pt>
                <c:pt idx="2762">
                  <c:v>-41.584000000000003</c:v>
                </c:pt>
                <c:pt idx="2763">
                  <c:v>-41.622999999999998</c:v>
                </c:pt>
                <c:pt idx="2764">
                  <c:v>-41.646999999999998</c:v>
                </c:pt>
                <c:pt idx="2765">
                  <c:v>-41.582000000000001</c:v>
                </c:pt>
                <c:pt idx="2766">
                  <c:v>-41.642000000000003</c:v>
                </c:pt>
                <c:pt idx="2767">
                  <c:v>-41.662999999999997</c:v>
                </c:pt>
                <c:pt idx="2768">
                  <c:v>-41.542000000000002</c:v>
                </c:pt>
                <c:pt idx="2769">
                  <c:v>-41.475999999999999</c:v>
                </c:pt>
                <c:pt idx="2770">
                  <c:v>-41.499000000000002</c:v>
                </c:pt>
                <c:pt idx="2771">
                  <c:v>-41.591999999999999</c:v>
                </c:pt>
                <c:pt idx="2772">
                  <c:v>-41.6</c:v>
                </c:pt>
                <c:pt idx="2773">
                  <c:v>-41.643000000000001</c:v>
                </c:pt>
                <c:pt idx="2774">
                  <c:v>-41.581000000000003</c:v>
                </c:pt>
                <c:pt idx="2775">
                  <c:v>-41.466000000000001</c:v>
                </c:pt>
                <c:pt idx="2776">
                  <c:v>-41.457999999999998</c:v>
                </c:pt>
                <c:pt idx="2777">
                  <c:v>-41.536999999999999</c:v>
                </c:pt>
                <c:pt idx="2778">
                  <c:v>-41.51</c:v>
                </c:pt>
                <c:pt idx="2779">
                  <c:v>-41.576999999999998</c:v>
                </c:pt>
                <c:pt idx="2780">
                  <c:v>-41.518000000000001</c:v>
                </c:pt>
                <c:pt idx="2781">
                  <c:v>-41.430999999999997</c:v>
                </c:pt>
                <c:pt idx="2782">
                  <c:v>-41.420999999999999</c:v>
                </c:pt>
                <c:pt idx="2783">
                  <c:v>-41.524999999999999</c:v>
                </c:pt>
                <c:pt idx="2784">
                  <c:v>-41.44</c:v>
                </c:pt>
                <c:pt idx="2785">
                  <c:v>-41.396000000000001</c:v>
                </c:pt>
                <c:pt idx="2786">
                  <c:v>-41.521999999999998</c:v>
                </c:pt>
                <c:pt idx="2787">
                  <c:v>-41.423000000000002</c:v>
                </c:pt>
                <c:pt idx="2788">
                  <c:v>-41.363999999999997</c:v>
                </c:pt>
                <c:pt idx="2789">
                  <c:v>-41.445</c:v>
                </c:pt>
                <c:pt idx="2790">
                  <c:v>-41.430999999999997</c:v>
                </c:pt>
                <c:pt idx="2791">
                  <c:v>-41.375</c:v>
                </c:pt>
                <c:pt idx="2792">
                  <c:v>-41.468000000000004</c:v>
                </c:pt>
                <c:pt idx="2793">
                  <c:v>-41.411000000000001</c:v>
                </c:pt>
                <c:pt idx="2794">
                  <c:v>-41.29</c:v>
                </c:pt>
                <c:pt idx="2795">
                  <c:v>-41.274999999999999</c:v>
                </c:pt>
                <c:pt idx="2796">
                  <c:v>-41.314999999999998</c:v>
                </c:pt>
                <c:pt idx="2797">
                  <c:v>-41.417999999999999</c:v>
                </c:pt>
                <c:pt idx="2798">
                  <c:v>-41.36</c:v>
                </c:pt>
                <c:pt idx="2799">
                  <c:v>-41.311</c:v>
                </c:pt>
                <c:pt idx="2800">
                  <c:v>-41.387999999999998</c:v>
                </c:pt>
                <c:pt idx="2801">
                  <c:v>-41.343000000000004</c:v>
                </c:pt>
                <c:pt idx="2802">
                  <c:v>-41.256</c:v>
                </c:pt>
                <c:pt idx="2803">
                  <c:v>-41.238999999999997</c:v>
                </c:pt>
                <c:pt idx="2804">
                  <c:v>-41.351999999999997</c:v>
                </c:pt>
                <c:pt idx="2805">
                  <c:v>-41.273000000000003</c:v>
                </c:pt>
                <c:pt idx="2806">
                  <c:v>-41.218000000000004</c:v>
                </c:pt>
                <c:pt idx="2807">
                  <c:v>-41.286000000000001</c:v>
                </c:pt>
                <c:pt idx="2808">
                  <c:v>-41.292000000000002</c:v>
                </c:pt>
                <c:pt idx="2809">
                  <c:v>-41.218000000000004</c:v>
                </c:pt>
                <c:pt idx="2810">
                  <c:v>-41.241999999999997</c:v>
                </c:pt>
                <c:pt idx="2811">
                  <c:v>-41.274000000000001</c:v>
                </c:pt>
                <c:pt idx="2812">
                  <c:v>-41.247999999999998</c:v>
                </c:pt>
                <c:pt idx="2813">
                  <c:v>-41.177</c:v>
                </c:pt>
                <c:pt idx="2814">
                  <c:v>-41.19</c:v>
                </c:pt>
                <c:pt idx="2815">
                  <c:v>-41.249000000000002</c:v>
                </c:pt>
                <c:pt idx="2816">
                  <c:v>-41.197000000000003</c:v>
                </c:pt>
                <c:pt idx="2817">
                  <c:v>-41.145000000000003</c:v>
                </c:pt>
                <c:pt idx="2818">
                  <c:v>-41.176000000000002</c:v>
                </c:pt>
                <c:pt idx="2819">
                  <c:v>-41.195999999999998</c:v>
                </c:pt>
                <c:pt idx="2820">
                  <c:v>-41.134</c:v>
                </c:pt>
                <c:pt idx="2821">
                  <c:v>-41.155000000000001</c:v>
                </c:pt>
                <c:pt idx="2822">
                  <c:v>-41.182000000000002</c:v>
                </c:pt>
                <c:pt idx="2823">
                  <c:v>-41.110999999999997</c:v>
                </c:pt>
                <c:pt idx="2824">
                  <c:v>-41.075000000000003</c:v>
                </c:pt>
                <c:pt idx="2825">
                  <c:v>-41.148000000000003</c:v>
                </c:pt>
                <c:pt idx="2826">
                  <c:v>-41.145000000000003</c:v>
                </c:pt>
                <c:pt idx="2827">
                  <c:v>-41.040999999999997</c:v>
                </c:pt>
                <c:pt idx="2828">
                  <c:v>-41.006999999999998</c:v>
                </c:pt>
                <c:pt idx="2829">
                  <c:v>-41.085000000000001</c:v>
                </c:pt>
                <c:pt idx="2830">
                  <c:v>-41.067999999999998</c:v>
                </c:pt>
                <c:pt idx="2831">
                  <c:v>-41.143000000000001</c:v>
                </c:pt>
                <c:pt idx="2832">
                  <c:v>-41.075000000000003</c:v>
                </c:pt>
                <c:pt idx="2833">
                  <c:v>-40.984999999999999</c:v>
                </c:pt>
                <c:pt idx="2834">
                  <c:v>-40.963000000000001</c:v>
                </c:pt>
                <c:pt idx="2835">
                  <c:v>-41.07</c:v>
                </c:pt>
                <c:pt idx="2836">
                  <c:v>-41.011000000000003</c:v>
                </c:pt>
                <c:pt idx="2837">
                  <c:v>-41.021000000000001</c:v>
                </c:pt>
                <c:pt idx="2838">
                  <c:v>-41.076000000000001</c:v>
                </c:pt>
                <c:pt idx="2839">
                  <c:v>-40.982999999999997</c:v>
                </c:pt>
                <c:pt idx="2840">
                  <c:v>-40.911999999999999</c:v>
                </c:pt>
                <c:pt idx="2841">
                  <c:v>-40.991999999999997</c:v>
                </c:pt>
                <c:pt idx="2842">
                  <c:v>-40.966000000000001</c:v>
                </c:pt>
                <c:pt idx="2843">
                  <c:v>-40.976999999999997</c:v>
                </c:pt>
                <c:pt idx="2844">
                  <c:v>-41.018999999999998</c:v>
                </c:pt>
                <c:pt idx="2845">
                  <c:v>-40.936</c:v>
                </c:pt>
                <c:pt idx="2846">
                  <c:v>-40.862000000000002</c:v>
                </c:pt>
                <c:pt idx="2847">
                  <c:v>-40.950000000000003</c:v>
                </c:pt>
                <c:pt idx="2848">
                  <c:v>-40.948999999999998</c:v>
                </c:pt>
                <c:pt idx="2849">
                  <c:v>-40.868000000000002</c:v>
                </c:pt>
                <c:pt idx="2850">
                  <c:v>-40.883000000000003</c:v>
                </c:pt>
                <c:pt idx="2851">
                  <c:v>-40.957999999999998</c:v>
                </c:pt>
                <c:pt idx="2852">
                  <c:v>-40.872999999999998</c:v>
                </c:pt>
                <c:pt idx="2853">
                  <c:v>-40.811</c:v>
                </c:pt>
                <c:pt idx="2854">
                  <c:v>-40.899000000000001</c:v>
                </c:pt>
                <c:pt idx="2855">
                  <c:v>-40.896999999999998</c:v>
                </c:pt>
                <c:pt idx="2856">
                  <c:v>-40.786000000000001</c:v>
                </c:pt>
                <c:pt idx="2857">
                  <c:v>-40.759</c:v>
                </c:pt>
                <c:pt idx="2858">
                  <c:v>-40.823</c:v>
                </c:pt>
                <c:pt idx="2859">
                  <c:v>-40.86</c:v>
                </c:pt>
                <c:pt idx="2860">
                  <c:v>-40.886000000000003</c:v>
                </c:pt>
                <c:pt idx="2861">
                  <c:v>-40.801000000000002</c:v>
                </c:pt>
                <c:pt idx="2862">
                  <c:v>-40.74</c:v>
                </c:pt>
                <c:pt idx="2863">
                  <c:v>-40.825000000000003</c:v>
                </c:pt>
                <c:pt idx="2864">
                  <c:v>-40.817</c:v>
                </c:pt>
                <c:pt idx="2865">
                  <c:v>-40.725999999999999</c:v>
                </c:pt>
                <c:pt idx="2866">
                  <c:v>-40.713999999999999</c:v>
                </c:pt>
                <c:pt idx="2867">
                  <c:v>-40.811999999999998</c:v>
                </c:pt>
                <c:pt idx="2868">
                  <c:v>-40.750999999999998</c:v>
                </c:pt>
                <c:pt idx="2869">
                  <c:v>-40.706000000000003</c:v>
                </c:pt>
                <c:pt idx="2870">
                  <c:v>-40.789000000000001</c:v>
                </c:pt>
                <c:pt idx="2871">
                  <c:v>-40.75</c:v>
                </c:pt>
                <c:pt idx="2872">
                  <c:v>-40.683999999999997</c:v>
                </c:pt>
                <c:pt idx="2873">
                  <c:v>-40.668999999999997</c:v>
                </c:pt>
                <c:pt idx="2874">
                  <c:v>-40.716999999999999</c:v>
                </c:pt>
                <c:pt idx="2875">
                  <c:v>-40.725999999999999</c:v>
                </c:pt>
                <c:pt idx="2876">
                  <c:v>-40.674999999999997</c:v>
                </c:pt>
                <c:pt idx="2877">
                  <c:v>-40.680999999999997</c:v>
                </c:pt>
                <c:pt idx="2878">
                  <c:v>-40.701999999999998</c:v>
                </c:pt>
                <c:pt idx="2879">
                  <c:v>-40.64</c:v>
                </c:pt>
                <c:pt idx="2880">
                  <c:v>-40.576999999999998</c:v>
                </c:pt>
                <c:pt idx="2881">
                  <c:v>-40.656999999999996</c:v>
                </c:pt>
                <c:pt idx="2882">
                  <c:v>-40.674999999999997</c:v>
                </c:pt>
                <c:pt idx="2883">
                  <c:v>-40.566000000000003</c:v>
                </c:pt>
                <c:pt idx="2884">
                  <c:v>-40.527000000000001</c:v>
                </c:pt>
                <c:pt idx="2885">
                  <c:v>-40.613999999999997</c:v>
                </c:pt>
                <c:pt idx="2886">
                  <c:v>-40.588999999999999</c:v>
                </c:pt>
                <c:pt idx="2887">
                  <c:v>-40.665999999999997</c:v>
                </c:pt>
                <c:pt idx="2888">
                  <c:v>-40.594999999999999</c:v>
                </c:pt>
                <c:pt idx="2889">
                  <c:v>-40.5</c:v>
                </c:pt>
                <c:pt idx="2890">
                  <c:v>-40.494</c:v>
                </c:pt>
                <c:pt idx="2891">
                  <c:v>-40.582999999999998</c:v>
                </c:pt>
                <c:pt idx="2892">
                  <c:v>-40.526000000000003</c:v>
                </c:pt>
                <c:pt idx="2893">
                  <c:v>-40.593000000000004</c:v>
                </c:pt>
                <c:pt idx="2894">
                  <c:v>-40.57</c:v>
                </c:pt>
                <c:pt idx="2895">
                  <c:v>-40.488</c:v>
                </c:pt>
                <c:pt idx="2896">
                  <c:v>-40.442</c:v>
                </c:pt>
                <c:pt idx="2897">
                  <c:v>-40.5</c:v>
                </c:pt>
                <c:pt idx="2898">
                  <c:v>-40.524000000000001</c:v>
                </c:pt>
                <c:pt idx="2899">
                  <c:v>-40.479999999999997</c:v>
                </c:pt>
                <c:pt idx="2900">
                  <c:v>-40.447000000000003</c:v>
                </c:pt>
                <c:pt idx="2901">
                  <c:v>-40.505000000000003</c:v>
                </c:pt>
                <c:pt idx="2902">
                  <c:v>-40.46</c:v>
                </c:pt>
                <c:pt idx="2903">
                  <c:v>-40.384999999999998</c:v>
                </c:pt>
                <c:pt idx="2904">
                  <c:v>-40.366999999999997</c:v>
                </c:pt>
                <c:pt idx="2905">
                  <c:v>-40.494999999999997</c:v>
                </c:pt>
                <c:pt idx="2906">
                  <c:v>-40.411999999999999</c:v>
                </c:pt>
                <c:pt idx="2907">
                  <c:v>-40.359000000000002</c:v>
                </c:pt>
                <c:pt idx="2908">
                  <c:v>-40.478000000000002</c:v>
                </c:pt>
                <c:pt idx="2909">
                  <c:v>-40.402999999999999</c:v>
                </c:pt>
                <c:pt idx="2910">
                  <c:v>-40.329000000000001</c:v>
                </c:pt>
                <c:pt idx="2911">
                  <c:v>-40.395000000000003</c:v>
                </c:pt>
                <c:pt idx="2912">
                  <c:v>-40.393000000000001</c:v>
                </c:pt>
                <c:pt idx="2913">
                  <c:v>-40.33</c:v>
                </c:pt>
                <c:pt idx="2914">
                  <c:v>-40.436</c:v>
                </c:pt>
                <c:pt idx="2915">
                  <c:v>-40.366</c:v>
                </c:pt>
                <c:pt idx="2916">
                  <c:v>-40.255000000000003</c:v>
                </c:pt>
                <c:pt idx="2917">
                  <c:v>-40.241999999999997</c:v>
                </c:pt>
                <c:pt idx="2918">
                  <c:v>-40.265000000000001</c:v>
                </c:pt>
                <c:pt idx="2919">
                  <c:v>-40.380000000000003</c:v>
                </c:pt>
                <c:pt idx="2920">
                  <c:v>-40.316000000000003</c:v>
                </c:pt>
                <c:pt idx="2921">
                  <c:v>-40.319000000000003</c:v>
                </c:pt>
                <c:pt idx="2922">
                  <c:v>-40.350999999999999</c:v>
                </c:pt>
                <c:pt idx="2923">
                  <c:v>-40.276000000000003</c:v>
                </c:pt>
                <c:pt idx="2924">
                  <c:v>-40.222000000000001</c:v>
                </c:pt>
                <c:pt idx="2925">
                  <c:v>-40.243000000000002</c:v>
                </c:pt>
                <c:pt idx="2926">
                  <c:v>-40.293999999999997</c:v>
                </c:pt>
                <c:pt idx="2927">
                  <c:v>-40.223999999999997</c:v>
                </c:pt>
                <c:pt idx="2928">
                  <c:v>-40.200000000000003</c:v>
                </c:pt>
                <c:pt idx="2929">
                  <c:v>-40.283999999999999</c:v>
                </c:pt>
                <c:pt idx="2930">
                  <c:v>-40.255000000000003</c:v>
                </c:pt>
                <c:pt idx="2931">
                  <c:v>-40.167999999999999</c:v>
                </c:pt>
                <c:pt idx="2932">
                  <c:v>-40.140999999999998</c:v>
                </c:pt>
                <c:pt idx="2933">
                  <c:v>-40.247999999999998</c:v>
                </c:pt>
                <c:pt idx="2934">
                  <c:v>-40.204000000000001</c:v>
                </c:pt>
                <c:pt idx="2935">
                  <c:v>-40.11</c:v>
                </c:pt>
                <c:pt idx="2936">
                  <c:v>-40.103999999999999</c:v>
                </c:pt>
                <c:pt idx="2937">
                  <c:v>-40.186</c:v>
                </c:pt>
                <c:pt idx="2938">
                  <c:v>-40.142000000000003</c:v>
                </c:pt>
                <c:pt idx="2939">
                  <c:v>-40.179000000000002</c:v>
                </c:pt>
                <c:pt idx="2940">
                  <c:v>-40.173999999999999</c:v>
                </c:pt>
                <c:pt idx="2941">
                  <c:v>-40.076000000000001</c:v>
                </c:pt>
                <c:pt idx="2942">
                  <c:v>-40.037999999999997</c:v>
                </c:pt>
                <c:pt idx="2943">
                  <c:v>-40.130000000000003</c:v>
                </c:pt>
                <c:pt idx="2944">
                  <c:v>-40.097000000000001</c:v>
                </c:pt>
                <c:pt idx="2945">
                  <c:v>-40.082999999999998</c:v>
                </c:pt>
                <c:pt idx="2946">
                  <c:v>-40.148000000000003</c:v>
                </c:pt>
                <c:pt idx="2947">
                  <c:v>-40.122</c:v>
                </c:pt>
                <c:pt idx="2948">
                  <c:v>-40.005000000000003</c:v>
                </c:pt>
                <c:pt idx="2949">
                  <c:v>-39.975999999999999</c:v>
                </c:pt>
                <c:pt idx="2950">
                  <c:v>-40.009</c:v>
                </c:pt>
                <c:pt idx="2951">
                  <c:v>-40.095999999999997</c:v>
                </c:pt>
                <c:pt idx="2952">
                  <c:v>-40.08</c:v>
                </c:pt>
                <c:pt idx="2953">
                  <c:v>-40.01</c:v>
                </c:pt>
                <c:pt idx="2954">
                  <c:v>-39.991999999999997</c:v>
                </c:pt>
                <c:pt idx="2955">
                  <c:v>-40.048000000000002</c:v>
                </c:pt>
                <c:pt idx="2956">
                  <c:v>-40.000999999999998</c:v>
                </c:pt>
                <c:pt idx="2957">
                  <c:v>-40.024000000000001</c:v>
                </c:pt>
                <c:pt idx="2958">
                  <c:v>-39.950000000000003</c:v>
                </c:pt>
                <c:pt idx="2959">
                  <c:v>-39.920999999999999</c:v>
                </c:pt>
                <c:pt idx="2960">
                  <c:v>-40.015000000000001</c:v>
                </c:pt>
                <c:pt idx="2961">
                  <c:v>-39.973999999999997</c:v>
                </c:pt>
                <c:pt idx="2962">
                  <c:v>-39.917999999999999</c:v>
                </c:pt>
                <c:pt idx="2963">
                  <c:v>-39.966000000000001</c:v>
                </c:pt>
                <c:pt idx="2964">
                  <c:v>-39.957999999999998</c:v>
                </c:pt>
                <c:pt idx="2965">
                  <c:v>-39.908000000000001</c:v>
                </c:pt>
                <c:pt idx="2966">
                  <c:v>-39.872999999999998</c:v>
                </c:pt>
                <c:pt idx="2967">
                  <c:v>-39.957999999999998</c:v>
                </c:pt>
                <c:pt idx="2968">
                  <c:v>-39.909999999999997</c:v>
                </c:pt>
                <c:pt idx="2969">
                  <c:v>-39.838000000000001</c:v>
                </c:pt>
                <c:pt idx="2970">
                  <c:v>-39.832999999999998</c:v>
                </c:pt>
                <c:pt idx="2971">
                  <c:v>-39.942</c:v>
                </c:pt>
                <c:pt idx="2972">
                  <c:v>-39.872</c:v>
                </c:pt>
                <c:pt idx="2973">
                  <c:v>-39.807000000000002</c:v>
                </c:pt>
                <c:pt idx="2974">
                  <c:v>-39.845999999999997</c:v>
                </c:pt>
                <c:pt idx="2975">
                  <c:v>-39.886000000000003</c:v>
                </c:pt>
                <c:pt idx="2976">
                  <c:v>-39.786999999999999</c:v>
                </c:pt>
                <c:pt idx="2977">
                  <c:v>-39.764000000000003</c:v>
                </c:pt>
                <c:pt idx="2978">
                  <c:v>-39.847000000000001</c:v>
                </c:pt>
                <c:pt idx="2979">
                  <c:v>-39.802999999999997</c:v>
                </c:pt>
                <c:pt idx="2980">
                  <c:v>-39.875</c:v>
                </c:pt>
                <c:pt idx="2981">
                  <c:v>-39.814999999999998</c:v>
                </c:pt>
                <c:pt idx="2982">
                  <c:v>-39.734999999999999</c:v>
                </c:pt>
                <c:pt idx="2983">
                  <c:v>-39.712000000000003</c:v>
                </c:pt>
                <c:pt idx="2984">
                  <c:v>-39.826999999999998</c:v>
                </c:pt>
                <c:pt idx="2985">
                  <c:v>-39.753999999999998</c:v>
                </c:pt>
                <c:pt idx="2986">
                  <c:v>-39.701999999999998</c:v>
                </c:pt>
                <c:pt idx="2987">
                  <c:v>-39.819000000000003</c:v>
                </c:pt>
                <c:pt idx="2988">
                  <c:v>-39.747999999999998</c:v>
                </c:pt>
                <c:pt idx="2989">
                  <c:v>-39.652999999999999</c:v>
                </c:pt>
                <c:pt idx="2990">
                  <c:v>-39.661999999999999</c:v>
                </c:pt>
                <c:pt idx="2991">
                  <c:v>-39.710999999999999</c:v>
                </c:pt>
                <c:pt idx="2992">
                  <c:v>-39.752000000000002</c:v>
                </c:pt>
                <c:pt idx="2993">
                  <c:v>-39.738</c:v>
                </c:pt>
                <c:pt idx="2994">
                  <c:v>-39.631999999999998</c:v>
                </c:pt>
                <c:pt idx="2995">
                  <c:v>-39.591000000000001</c:v>
                </c:pt>
                <c:pt idx="2996">
                  <c:v>-39.652000000000001</c:v>
                </c:pt>
                <c:pt idx="2997">
                  <c:v>-39.659999999999997</c:v>
                </c:pt>
                <c:pt idx="2998">
                  <c:v>-39.731999999999999</c:v>
                </c:pt>
                <c:pt idx="2999">
                  <c:v>-39.668999999999997</c:v>
                </c:pt>
                <c:pt idx="3000">
                  <c:v>-39.573</c:v>
                </c:pt>
                <c:pt idx="3001">
                  <c:v>-39.555999999999997</c:v>
                </c:pt>
                <c:pt idx="3002">
                  <c:v>-39.670999999999999</c:v>
                </c:pt>
                <c:pt idx="3003">
                  <c:v>-39.6</c:v>
                </c:pt>
                <c:pt idx="3004">
                  <c:v>-39.576000000000001</c:v>
                </c:pt>
                <c:pt idx="3005">
                  <c:v>-39.667000000000002</c:v>
                </c:pt>
                <c:pt idx="3006">
                  <c:v>-39.58</c:v>
                </c:pt>
                <c:pt idx="3007">
                  <c:v>-39.503999999999998</c:v>
                </c:pt>
                <c:pt idx="3008">
                  <c:v>-39.563000000000002</c:v>
                </c:pt>
                <c:pt idx="3009">
                  <c:v>-39.58</c:v>
                </c:pt>
                <c:pt idx="3010">
                  <c:v>-39.526000000000003</c:v>
                </c:pt>
                <c:pt idx="3011">
                  <c:v>-39.606000000000002</c:v>
                </c:pt>
                <c:pt idx="3012">
                  <c:v>-39.533999999999999</c:v>
                </c:pt>
                <c:pt idx="3013">
                  <c:v>-39.465000000000003</c:v>
                </c:pt>
                <c:pt idx="3014">
                  <c:v>-39.523000000000003</c:v>
                </c:pt>
                <c:pt idx="3015">
                  <c:v>-39.555999999999997</c:v>
                </c:pt>
                <c:pt idx="3016">
                  <c:v>-39.450000000000003</c:v>
                </c:pt>
                <c:pt idx="3017">
                  <c:v>-39.408999999999999</c:v>
                </c:pt>
                <c:pt idx="3018">
                  <c:v>-39.506999999999998</c:v>
                </c:pt>
                <c:pt idx="3019">
                  <c:v>-39.481000000000002</c:v>
                </c:pt>
                <c:pt idx="3020">
                  <c:v>-39.485999999999997</c:v>
                </c:pt>
                <c:pt idx="3021">
                  <c:v>-39.526000000000003</c:v>
                </c:pt>
                <c:pt idx="3022">
                  <c:v>-39.439</c:v>
                </c:pt>
                <c:pt idx="3023">
                  <c:v>-39.380000000000003</c:v>
                </c:pt>
                <c:pt idx="3024">
                  <c:v>-39.444000000000003</c:v>
                </c:pt>
                <c:pt idx="3025">
                  <c:v>-39.456000000000003</c:v>
                </c:pt>
                <c:pt idx="3026">
                  <c:v>-39.389000000000003</c:v>
                </c:pt>
                <c:pt idx="3027">
                  <c:v>-39.406999999999996</c:v>
                </c:pt>
                <c:pt idx="3028">
                  <c:v>-39.465000000000003</c:v>
                </c:pt>
                <c:pt idx="3029">
                  <c:v>-39.360999999999997</c:v>
                </c:pt>
                <c:pt idx="3030">
                  <c:v>-39.29</c:v>
                </c:pt>
                <c:pt idx="3031">
                  <c:v>-39.353000000000002</c:v>
                </c:pt>
                <c:pt idx="3032">
                  <c:v>-39.362000000000002</c:v>
                </c:pt>
                <c:pt idx="3033">
                  <c:v>-39.421999999999997</c:v>
                </c:pt>
                <c:pt idx="3034">
                  <c:v>-39.406999999999996</c:v>
                </c:pt>
                <c:pt idx="3035">
                  <c:v>-39.292999999999999</c:v>
                </c:pt>
                <c:pt idx="3036">
                  <c:v>-39.252000000000002</c:v>
                </c:pt>
                <c:pt idx="3037">
                  <c:v>-39.363</c:v>
                </c:pt>
                <c:pt idx="3038">
                  <c:v>-39.317</c:v>
                </c:pt>
                <c:pt idx="3039">
                  <c:v>-39.273000000000003</c:v>
                </c:pt>
                <c:pt idx="3040">
                  <c:v>-39.380000000000003</c:v>
                </c:pt>
                <c:pt idx="3041">
                  <c:v>-39.270000000000003</c:v>
                </c:pt>
                <c:pt idx="3042">
                  <c:v>-39.170999999999999</c:v>
                </c:pt>
                <c:pt idx="3043">
                  <c:v>-39.19</c:v>
                </c:pt>
                <c:pt idx="3044">
                  <c:v>-39.249000000000002</c:v>
                </c:pt>
                <c:pt idx="3045">
                  <c:v>-39.271999999999998</c:v>
                </c:pt>
                <c:pt idx="3046">
                  <c:v>-39.322000000000003</c:v>
                </c:pt>
                <c:pt idx="3047">
                  <c:v>-39.243000000000002</c:v>
                </c:pt>
                <c:pt idx="3048">
                  <c:v>-39.183999999999997</c:v>
                </c:pt>
                <c:pt idx="3049">
                  <c:v>-39.173000000000002</c:v>
                </c:pt>
                <c:pt idx="3050">
                  <c:v>-39.277999999999999</c:v>
                </c:pt>
                <c:pt idx="3051">
                  <c:v>-39.183999999999997</c:v>
                </c:pt>
                <c:pt idx="3052">
                  <c:v>-39.127000000000002</c:v>
                </c:pt>
                <c:pt idx="3053">
                  <c:v>-39.215000000000003</c:v>
                </c:pt>
                <c:pt idx="3054">
                  <c:v>-39.200000000000003</c:v>
                </c:pt>
                <c:pt idx="3055">
                  <c:v>-39.137999999999998</c:v>
                </c:pt>
                <c:pt idx="3056">
                  <c:v>-39.219000000000001</c:v>
                </c:pt>
                <c:pt idx="3057">
                  <c:v>-39.209000000000003</c:v>
                </c:pt>
                <c:pt idx="3058">
                  <c:v>-39.069000000000003</c:v>
                </c:pt>
                <c:pt idx="3059">
                  <c:v>-39.036000000000001</c:v>
                </c:pt>
                <c:pt idx="3060">
                  <c:v>-39.061999999999998</c:v>
                </c:pt>
                <c:pt idx="3061">
                  <c:v>-39.164999999999999</c:v>
                </c:pt>
                <c:pt idx="3062">
                  <c:v>-39.127000000000002</c:v>
                </c:pt>
                <c:pt idx="3063">
                  <c:v>-39.165999999999997</c:v>
                </c:pt>
                <c:pt idx="3064">
                  <c:v>-39.134</c:v>
                </c:pt>
                <c:pt idx="3065">
                  <c:v>-39.027000000000001</c:v>
                </c:pt>
                <c:pt idx="3066">
                  <c:v>-38.988999999999997</c:v>
                </c:pt>
                <c:pt idx="3067">
                  <c:v>-39.067</c:v>
                </c:pt>
                <c:pt idx="3068">
                  <c:v>-39.051000000000002</c:v>
                </c:pt>
                <c:pt idx="3069">
                  <c:v>-39.134</c:v>
                </c:pt>
                <c:pt idx="3070">
                  <c:v>-39.061999999999998</c:v>
                </c:pt>
                <c:pt idx="3071">
                  <c:v>-38.975000000000001</c:v>
                </c:pt>
                <c:pt idx="3072">
                  <c:v>-38.959000000000003</c:v>
                </c:pt>
                <c:pt idx="3073">
                  <c:v>-39.058</c:v>
                </c:pt>
                <c:pt idx="3074">
                  <c:v>-38.994</c:v>
                </c:pt>
                <c:pt idx="3075">
                  <c:v>-39.027000000000001</c:v>
                </c:pt>
                <c:pt idx="3076">
                  <c:v>-39.054000000000002</c:v>
                </c:pt>
                <c:pt idx="3077">
                  <c:v>-38.957000000000001</c:v>
                </c:pt>
                <c:pt idx="3078">
                  <c:v>-38.899000000000001</c:v>
                </c:pt>
                <c:pt idx="3079">
                  <c:v>-39.003999999999998</c:v>
                </c:pt>
                <c:pt idx="3080">
                  <c:v>-38.982999999999997</c:v>
                </c:pt>
                <c:pt idx="3081">
                  <c:v>-38.883000000000003</c:v>
                </c:pt>
                <c:pt idx="3082">
                  <c:v>-38.887</c:v>
                </c:pt>
                <c:pt idx="3083">
                  <c:v>-38.942</c:v>
                </c:pt>
                <c:pt idx="3084">
                  <c:v>-38.966999999999999</c:v>
                </c:pt>
                <c:pt idx="3085">
                  <c:v>-38.978999999999999</c:v>
                </c:pt>
                <c:pt idx="3086">
                  <c:v>-38.889000000000003</c:v>
                </c:pt>
                <c:pt idx="3087">
                  <c:v>-38.819000000000003</c:v>
                </c:pt>
                <c:pt idx="3088">
                  <c:v>-38.862000000000002</c:v>
                </c:pt>
                <c:pt idx="3089">
                  <c:v>-38.908999999999999</c:v>
                </c:pt>
                <c:pt idx="3090">
                  <c:v>-38.871000000000002</c:v>
                </c:pt>
                <c:pt idx="3091">
                  <c:v>-38.938000000000002</c:v>
                </c:pt>
                <c:pt idx="3092">
                  <c:v>-38.872</c:v>
                </c:pt>
                <c:pt idx="3093">
                  <c:v>-38.768999999999998</c:v>
                </c:pt>
                <c:pt idx="3094">
                  <c:v>-38.758000000000003</c:v>
                </c:pt>
                <c:pt idx="3095">
                  <c:v>-38.819000000000003</c:v>
                </c:pt>
                <c:pt idx="3096">
                  <c:v>-38.868000000000002</c:v>
                </c:pt>
                <c:pt idx="3097">
                  <c:v>-38.863</c:v>
                </c:pt>
                <c:pt idx="3098">
                  <c:v>-38.81</c:v>
                </c:pt>
                <c:pt idx="3099">
                  <c:v>-38.81</c:v>
                </c:pt>
                <c:pt idx="3100">
                  <c:v>-38.844999999999999</c:v>
                </c:pt>
                <c:pt idx="3101">
                  <c:v>-38.76</c:v>
                </c:pt>
                <c:pt idx="3102">
                  <c:v>-38.686</c:v>
                </c:pt>
                <c:pt idx="3103">
                  <c:v>-38.712000000000003</c:v>
                </c:pt>
                <c:pt idx="3104">
                  <c:v>-38.762999999999998</c:v>
                </c:pt>
                <c:pt idx="3105">
                  <c:v>-38.783000000000001</c:v>
                </c:pt>
                <c:pt idx="3106">
                  <c:v>-38.804000000000002</c:v>
                </c:pt>
                <c:pt idx="3107">
                  <c:v>-38.709000000000003</c:v>
                </c:pt>
                <c:pt idx="3108">
                  <c:v>-38.645000000000003</c:v>
                </c:pt>
                <c:pt idx="3109">
                  <c:v>-38.701999999999998</c:v>
                </c:pt>
                <c:pt idx="3110">
                  <c:v>-38.71</c:v>
                </c:pt>
                <c:pt idx="3111">
                  <c:v>-38.718000000000004</c:v>
                </c:pt>
                <c:pt idx="3112">
                  <c:v>-38.75</c:v>
                </c:pt>
                <c:pt idx="3113">
                  <c:v>-38.652999999999999</c:v>
                </c:pt>
                <c:pt idx="3114">
                  <c:v>-38.604999999999997</c:v>
                </c:pt>
                <c:pt idx="3115">
                  <c:v>-38.655999999999999</c:v>
                </c:pt>
                <c:pt idx="3116">
                  <c:v>-38.679000000000002</c:v>
                </c:pt>
                <c:pt idx="3117">
                  <c:v>-38.612000000000002</c:v>
                </c:pt>
                <c:pt idx="3118">
                  <c:v>-38.658999999999999</c:v>
                </c:pt>
                <c:pt idx="3119">
                  <c:v>-38.673999999999999</c:v>
                </c:pt>
                <c:pt idx="3120">
                  <c:v>-38.567</c:v>
                </c:pt>
                <c:pt idx="3121">
                  <c:v>-38.497999999999998</c:v>
                </c:pt>
                <c:pt idx="3122">
                  <c:v>-38.517000000000003</c:v>
                </c:pt>
                <c:pt idx="3123">
                  <c:v>-38.606000000000002</c:v>
                </c:pt>
                <c:pt idx="3124">
                  <c:v>-38.616</c:v>
                </c:pt>
                <c:pt idx="3125">
                  <c:v>-38.652999999999999</c:v>
                </c:pt>
                <c:pt idx="3126">
                  <c:v>-38.621000000000002</c:v>
                </c:pt>
                <c:pt idx="3127">
                  <c:v>-38.517000000000003</c:v>
                </c:pt>
                <c:pt idx="3128">
                  <c:v>-38.469000000000001</c:v>
                </c:pt>
                <c:pt idx="3129">
                  <c:v>-38.564</c:v>
                </c:pt>
                <c:pt idx="3130">
                  <c:v>-38.517000000000003</c:v>
                </c:pt>
                <c:pt idx="3131">
                  <c:v>-38.557000000000002</c:v>
                </c:pt>
                <c:pt idx="3132">
                  <c:v>-38.576999999999998</c:v>
                </c:pt>
                <c:pt idx="3133">
                  <c:v>-38.499000000000002</c:v>
                </c:pt>
                <c:pt idx="3134">
                  <c:v>-38.441000000000003</c:v>
                </c:pt>
                <c:pt idx="3135">
                  <c:v>-38.506</c:v>
                </c:pt>
                <c:pt idx="3136">
                  <c:v>-38.545999999999999</c:v>
                </c:pt>
                <c:pt idx="3137">
                  <c:v>-38.451999999999998</c:v>
                </c:pt>
                <c:pt idx="3138">
                  <c:v>-38.375999999999998</c:v>
                </c:pt>
                <c:pt idx="3139">
                  <c:v>-38.408000000000001</c:v>
                </c:pt>
                <c:pt idx="3140">
                  <c:v>-38.44</c:v>
                </c:pt>
                <c:pt idx="3141">
                  <c:v>-38.517000000000003</c:v>
                </c:pt>
                <c:pt idx="3142">
                  <c:v>-38.460999999999999</c:v>
                </c:pt>
                <c:pt idx="3143">
                  <c:v>-38.363</c:v>
                </c:pt>
                <c:pt idx="3144">
                  <c:v>-38.344000000000001</c:v>
                </c:pt>
                <c:pt idx="3145">
                  <c:v>-38.47</c:v>
                </c:pt>
                <c:pt idx="3146">
                  <c:v>-38.381</c:v>
                </c:pt>
                <c:pt idx="3147">
                  <c:v>-38.325000000000003</c:v>
                </c:pt>
                <c:pt idx="3148">
                  <c:v>-38.441000000000003</c:v>
                </c:pt>
                <c:pt idx="3149">
                  <c:v>-38.384</c:v>
                </c:pt>
                <c:pt idx="3150">
                  <c:v>-38.277000000000001</c:v>
                </c:pt>
                <c:pt idx="3151">
                  <c:v>-38.265000000000001</c:v>
                </c:pt>
                <c:pt idx="3152">
                  <c:v>-38.31</c:v>
                </c:pt>
                <c:pt idx="3153">
                  <c:v>-38.393000000000001</c:v>
                </c:pt>
                <c:pt idx="3154">
                  <c:v>-38.381999999999998</c:v>
                </c:pt>
                <c:pt idx="3155">
                  <c:v>-38.298999999999999</c:v>
                </c:pt>
                <c:pt idx="3156">
                  <c:v>-38.247</c:v>
                </c:pt>
                <c:pt idx="3157">
                  <c:v>-38.323999999999998</c:v>
                </c:pt>
                <c:pt idx="3158">
                  <c:v>-38.33</c:v>
                </c:pt>
                <c:pt idx="3159">
                  <c:v>-38.283000000000001</c:v>
                </c:pt>
                <c:pt idx="3160">
                  <c:v>-38.231000000000002</c:v>
                </c:pt>
                <c:pt idx="3161">
                  <c:v>-38.314</c:v>
                </c:pt>
                <c:pt idx="3162">
                  <c:v>-38.296999999999997</c:v>
                </c:pt>
                <c:pt idx="3163">
                  <c:v>-38.192</c:v>
                </c:pt>
                <c:pt idx="3164">
                  <c:v>-38.164999999999999</c:v>
                </c:pt>
                <c:pt idx="3165">
                  <c:v>-38.277999999999999</c:v>
                </c:pt>
                <c:pt idx="3166">
                  <c:v>-38.265999999999998</c:v>
                </c:pt>
                <c:pt idx="3167">
                  <c:v>-38.183999999999997</c:v>
                </c:pt>
                <c:pt idx="3168">
                  <c:v>-38.183999999999997</c:v>
                </c:pt>
                <c:pt idx="3169">
                  <c:v>-38.264000000000003</c:v>
                </c:pt>
                <c:pt idx="3170">
                  <c:v>-38.22</c:v>
                </c:pt>
                <c:pt idx="3171">
                  <c:v>-38.103999999999999</c:v>
                </c:pt>
                <c:pt idx="3172">
                  <c:v>-38.082000000000001</c:v>
                </c:pt>
                <c:pt idx="3173">
                  <c:v>-38.134</c:v>
                </c:pt>
                <c:pt idx="3174">
                  <c:v>-38.198</c:v>
                </c:pt>
                <c:pt idx="3175">
                  <c:v>-38.210999999999999</c:v>
                </c:pt>
                <c:pt idx="3176">
                  <c:v>-38.122999999999998</c:v>
                </c:pt>
                <c:pt idx="3177">
                  <c:v>-38.058</c:v>
                </c:pt>
                <c:pt idx="3178">
                  <c:v>-38.112000000000002</c:v>
                </c:pt>
                <c:pt idx="3179">
                  <c:v>-38.143000000000001</c:v>
                </c:pt>
                <c:pt idx="3180">
                  <c:v>-38.134</c:v>
                </c:pt>
                <c:pt idx="3181">
                  <c:v>-38.106999999999999</c:v>
                </c:pt>
                <c:pt idx="3182">
                  <c:v>-38.085999999999999</c:v>
                </c:pt>
                <c:pt idx="3183">
                  <c:v>-38.069000000000003</c:v>
                </c:pt>
                <c:pt idx="3184">
                  <c:v>-38.069000000000003</c:v>
                </c:pt>
                <c:pt idx="3185">
                  <c:v>-38.031999999999996</c:v>
                </c:pt>
                <c:pt idx="3186">
                  <c:v>-38.067</c:v>
                </c:pt>
                <c:pt idx="3187">
                  <c:v>-38.075000000000003</c:v>
                </c:pt>
                <c:pt idx="3188">
                  <c:v>-38.002000000000002</c:v>
                </c:pt>
                <c:pt idx="3189">
                  <c:v>-37.948</c:v>
                </c:pt>
                <c:pt idx="3190">
                  <c:v>-38.005000000000003</c:v>
                </c:pt>
                <c:pt idx="3191">
                  <c:v>-38.067999999999998</c:v>
                </c:pt>
                <c:pt idx="3192">
                  <c:v>-37.959000000000003</c:v>
                </c:pt>
                <c:pt idx="3193">
                  <c:v>-37.904000000000003</c:v>
                </c:pt>
                <c:pt idx="3194">
                  <c:v>-37.962000000000003</c:v>
                </c:pt>
                <c:pt idx="3195">
                  <c:v>-37.957999999999998</c:v>
                </c:pt>
                <c:pt idx="3196">
                  <c:v>-38.039000000000001</c:v>
                </c:pt>
                <c:pt idx="3197">
                  <c:v>-38.005000000000003</c:v>
                </c:pt>
                <c:pt idx="3198">
                  <c:v>-37.902000000000001</c:v>
                </c:pt>
                <c:pt idx="3199">
                  <c:v>-37.856000000000002</c:v>
                </c:pt>
                <c:pt idx="3200">
                  <c:v>-37.914000000000001</c:v>
                </c:pt>
                <c:pt idx="3201">
                  <c:v>-37.917999999999999</c:v>
                </c:pt>
                <c:pt idx="3202">
                  <c:v>-37.994999999999997</c:v>
                </c:pt>
                <c:pt idx="3203">
                  <c:v>-37.941000000000003</c:v>
                </c:pt>
                <c:pt idx="3204">
                  <c:v>-37.850999999999999</c:v>
                </c:pt>
                <c:pt idx="3205">
                  <c:v>-37.82</c:v>
                </c:pt>
                <c:pt idx="3206">
                  <c:v>-37.935000000000002</c:v>
                </c:pt>
                <c:pt idx="3207">
                  <c:v>-37.887999999999998</c:v>
                </c:pt>
                <c:pt idx="3208">
                  <c:v>-37.828000000000003</c:v>
                </c:pt>
                <c:pt idx="3209">
                  <c:v>-37.887</c:v>
                </c:pt>
                <c:pt idx="3210">
                  <c:v>-37.908999999999999</c:v>
                </c:pt>
                <c:pt idx="3211">
                  <c:v>-37.811999999999998</c:v>
                </c:pt>
                <c:pt idx="3212">
                  <c:v>-37.76</c:v>
                </c:pt>
                <c:pt idx="3213">
                  <c:v>-37.878</c:v>
                </c:pt>
                <c:pt idx="3214">
                  <c:v>-37.825000000000003</c:v>
                </c:pt>
                <c:pt idx="3215">
                  <c:v>-37.762</c:v>
                </c:pt>
                <c:pt idx="3216">
                  <c:v>-37.819000000000003</c:v>
                </c:pt>
                <c:pt idx="3217">
                  <c:v>-37.853000000000002</c:v>
                </c:pt>
                <c:pt idx="3218">
                  <c:v>-37.738</c:v>
                </c:pt>
                <c:pt idx="3219">
                  <c:v>-37.706000000000003</c:v>
                </c:pt>
                <c:pt idx="3220">
                  <c:v>-37.777999999999999</c:v>
                </c:pt>
                <c:pt idx="3221">
                  <c:v>-37.759</c:v>
                </c:pt>
                <c:pt idx="3222">
                  <c:v>-37.814</c:v>
                </c:pt>
                <c:pt idx="3223">
                  <c:v>-37.795999999999999</c:v>
                </c:pt>
                <c:pt idx="3224">
                  <c:v>-37.691000000000003</c:v>
                </c:pt>
                <c:pt idx="3225">
                  <c:v>-37.649000000000001</c:v>
                </c:pt>
                <c:pt idx="3226">
                  <c:v>-37.722999999999999</c:v>
                </c:pt>
                <c:pt idx="3227">
                  <c:v>-37.726999999999997</c:v>
                </c:pt>
                <c:pt idx="3228">
                  <c:v>-37.725000000000001</c:v>
                </c:pt>
                <c:pt idx="3229">
                  <c:v>-37.756999999999998</c:v>
                </c:pt>
                <c:pt idx="3230">
                  <c:v>-37.682000000000002</c:v>
                </c:pt>
                <c:pt idx="3231">
                  <c:v>-37.613</c:v>
                </c:pt>
                <c:pt idx="3232">
                  <c:v>-37.631</c:v>
                </c:pt>
                <c:pt idx="3233">
                  <c:v>-37.738999999999997</c:v>
                </c:pt>
                <c:pt idx="3234">
                  <c:v>-37.628</c:v>
                </c:pt>
                <c:pt idx="3235">
                  <c:v>-37.56</c:v>
                </c:pt>
                <c:pt idx="3236">
                  <c:v>-37.634999999999998</c:v>
                </c:pt>
                <c:pt idx="3237">
                  <c:v>-37.610999999999997</c:v>
                </c:pt>
                <c:pt idx="3238">
                  <c:v>-37.704000000000001</c:v>
                </c:pt>
                <c:pt idx="3239">
                  <c:v>-37.65</c:v>
                </c:pt>
                <c:pt idx="3240">
                  <c:v>-37.552999999999997</c:v>
                </c:pt>
                <c:pt idx="3241">
                  <c:v>-37.53</c:v>
                </c:pt>
                <c:pt idx="3242">
                  <c:v>-37.634999999999998</c:v>
                </c:pt>
                <c:pt idx="3243">
                  <c:v>-37.591000000000001</c:v>
                </c:pt>
                <c:pt idx="3244">
                  <c:v>-37.548000000000002</c:v>
                </c:pt>
                <c:pt idx="3245">
                  <c:v>-37.631999999999998</c:v>
                </c:pt>
                <c:pt idx="3246">
                  <c:v>-37.561999999999998</c:v>
                </c:pt>
                <c:pt idx="3247">
                  <c:v>-37.494</c:v>
                </c:pt>
                <c:pt idx="3248">
                  <c:v>-37.470999999999997</c:v>
                </c:pt>
                <c:pt idx="3249">
                  <c:v>-37.603999999999999</c:v>
                </c:pt>
                <c:pt idx="3250">
                  <c:v>-37.512999999999998</c:v>
                </c:pt>
                <c:pt idx="3251">
                  <c:v>-37.423000000000002</c:v>
                </c:pt>
                <c:pt idx="3252">
                  <c:v>-37.453000000000003</c:v>
                </c:pt>
                <c:pt idx="3253">
                  <c:v>-37.479999999999997</c:v>
                </c:pt>
                <c:pt idx="3254">
                  <c:v>-37.545999999999999</c:v>
                </c:pt>
                <c:pt idx="3255">
                  <c:v>-37.539000000000001</c:v>
                </c:pt>
                <c:pt idx="3256">
                  <c:v>-37.445999999999998</c:v>
                </c:pt>
                <c:pt idx="3257">
                  <c:v>-37.372999999999998</c:v>
                </c:pt>
                <c:pt idx="3258">
                  <c:v>-37.473999999999997</c:v>
                </c:pt>
                <c:pt idx="3259">
                  <c:v>-37.463999999999999</c:v>
                </c:pt>
                <c:pt idx="3260">
                  <c:v>-37.396999999999998</c:v>
                </c:pt>
                <c:pt idx="3261">
                  <c:v>-37.475999999999999</c:v>
                </c:pt>
                <c:pt idx="3262">
                  <c:v>-37.463999999999999</c:v>
                </c:pt>
                <c:pt idx="3263">
                  <c:v>-37.341000000000001</c:v>
                </c:pt>
                <c:pt idx="3264">
                  <c:v>-37.298999999999999</c:v>
                </c:pt>
                <c:pt idx="3265">
                  <c:v>-37.353999999999999</c:v>
                </c:pt>
                <c:pt idx="3266">
                  <c:v>-37.429000000000002</c:v>
                </c:pt>
                <c:pt idx="3267">
                  <c:v>-37.424999999999997</c:v>
                </c:pt>
                <c:pt idx="3268">
                  <c:v>-37.350999999999999</c:v>
                </c:pt>
                <c:pt idx="3269">
                  <c:v>-37.344999999999999</c:v>
                </c:pt>
                <c:pt idx="3270">
                  <c:v>-37.414999999999999</c:v>
                </c:pt>
                <c:pt idx="3271">
                  <c:v>-37.338999999999999</c:v>
                </c:pt>
                <c:pt idx="3272">
                  <c:v>-37.268999999999998</c:v>
                </c:pt>
                <c:pt idx="3273">
                  <c:v>-37.293999999999997</c:v>
                </c:pt>
                <c:pt idx="3274">
                  <c:v>-37.368000000000002</c:v>
                </c:pt>
                <c:pt idx="3275">
                  <c:v>-37.253</c:v>
                </c:pt>
                <c:pt idx="3276">
                  <c:v>-37.204000000000001</c:v>
                </c:pt>
                <c:pt idx="3277">
                  <c:v>-37.256999999999998</c:v>
                </c:pt>
                <c:pt idx="3278">
                  <c:v>-37.284999999999997</c:v>
                </c:pt>
                <c:pt idx="3279">
                  <c:v>-37.35</c:v>
                </c:pt>
                <c:pt idx="3280">
                  <c:v>-37.293999999999997</c:v>
                </c:pt>
                <c:pt idx="3281">
                  <c:v>-37.213000000000001</c:v>
                </c:pt>
                <c:pt idx="3282">
                  <c:v>-37.192</c:v>
                </c:pt>
                <c:pt idx="3283">
                  <c:v>-37.311</c:v>
                </c:pt>
                <c:pt idx="3284">
                  <c:v>-37.235999999999997</c:v>
                </c:pt>
                <c:pt idx="3285">
                  <c:v>-37.142000000000003</c:v>
                </c:pt>
                <c:pt idx="3286">
                  <c:v>-37.188000000000002</c:v>
                </c:pt>
                <c:pt idx="3287">
                  <c:v>-37.213999999999999</c:v>
                </c:pt>
                <c:pt idx="3288">
                  <c:v>-37.207999999999998</c:v>
                </c:pt>
                <c:pt idx="3289">
                  <c:v>-37.280999999999999</c:v>
                </c:pt>
                <c:pt idx="3290">
                  <c:v>-37.174999999999997</c:v>
                </c:pt>
                <c:pt idx="3291">
                  <c:v>-37.079000000000001</c:v>
                </c:pt>
                <c:pt idx="3292">
                  <c:v>-37.116</c:v>
                </c:pt>
                <c:pt idx="3293">
                  <c:v>-37.143000000000001</c:v>
                </c:pt>
                <c:pt idx="3294">
                  <c:v>-37.234999999999999</c:v>
                </c:pt>
                <c:pt idx="3295">
                  <c:v>-37.158000000000001</c:v>
                </c:pt>
                <c:pt idx="3296">
                  <c:v>-37.081000000000003</c:v>
                </c:pt>
                <c:pt idx="3297">
                  <c:v>-37.116999999999997</c:v>
                </c:pt>
                <c:pt idx="3298">
                  <c:v>-37.191000000000003</c:v>
                </c:pt>
                <c:pt idx="3299">
                  <c:v>-37.079000000000001</c:v>
                </c:pt>
                <c:pt idx="3300">
                  <c:v>-37.015999999999998</c:v>
                </c:pt>
                <c:pt idx="3301">
                  <c:v>-37.057000000000002</c:v>
                </c:pt>
                <c:pt idx="3302">
                  <c:v>-37.085000000000001</c:v>
                </c:pt>
                <c:pt idx="3303">
                  <c:v>-37.152999999999999</c:v>
                </c:pt>
                <c:pt idx="3304">
                  <c:v>-37.091999999999999</c:v>
                </c:pt>
                <c:pt idx="3305">
                  <c:v>-37.014000000000003</c:v>
                </c:pt>
                <c:pt idx="3306">
                  <c:v>-37.01</c:v>
                </c:pt>
                <c:pt idx="3307">
                  <c:v>-37.076999999999998</c:v>
                </c:pt>
                <c:pt idx="3308">
                  <c:v>-37.072000000000003</c:v>
                </c:pt>
                <c:pt idx="3309">
                  <c:v>-37.000999999999998</c:v>
                </c:pt>
                <c:pt idx="3310">
                  <c:v>-36.987000000000002</c:v>
                </c:pt>
                <c:pt idx="3311">
                  <c:v>-37.066000000000003</c:v>
                </c:pt>
                <c:pt idx="3312">
                  <c:v>-37.011000000000003</c:v>
                </c:pt>
                <c:pt idx="3313">
                  <c:v>-36.929000000000002</c:v>
                </c:pt>
                <c:pt idx="3314">
                  <c:v>-36.957999999999998</c:v>
                </c:pt>
                <c:pt idx="3315">
                  <c:v>-37.020000000000003</c:v>
                </c:pt>
                <c:pt idx="3316">
                  <c:v>-36.984999999999999</c:v>
                </c:pt>
                <c:pt idx="3317">
                  <c:v>-36.923000000000002</c:v>
                </c:pt>
                <c:pt idx="3318">
                  <c:v>-36.954999999999998</c:v>
                </c:pt>
                <c:pt idx="3319">
                  <c:v>-36.99</c:v>
                </c:pt>
                <c:pt idx="3320">
                  <c:v>-36.911999999999999</c:v>
                </c:pt>
                <c:pt idx="3321">
                  <c:v>-36.860999999999997</c:v>
                </c:pt>
                <c:pt idx="3322">
                  <c:v>-36.927</c:v>
                </c:pt>
                <c:pt idx="3323">
                  <c:v>-36.936</c:v>
                </c:pt>
                <c:pt idx="3324">
                  <c:v>-36.89</c:v>
                </c:pt>
                <c:pt idx="3325">
                  <c:v>-36.841999999999999</c:v>
                </c:pt>
                <c:pt idx="3326">
                  <c:v>-36.920999999999999</c:v>
                </c:pt>
                <c:pt idx="3327">
                  <c:v>-36.901000000000003</c:v>
                </c:pt>
                <c:pt idx="3328">
                  <c:v>-36.835999999999999</c:v>
                </c:pt>
                <c:pt idx="3329">
                  <c:v>-36.786000000000001</c:v>
                </c:pt>
                <c:pt idx="3330">
                  <c:v>-36.881999999999998</c:v>
                </c:pt>
                <c:pt idx="3331">
                  <c:v>-36.856999999999999</c:v>
                </c:pt>
                <c:pt idx="3332">
                  <c:v>-36.840000000000003</c:v>
                </c:pt>
                <c:pt idx="3333">
                  <c:v>-36.771000000000001</c:v>
                </c:pt>
                <c:pt idx="3334">
                  <c:v>-36.817999999999998</c:v>
                </c:pt>
                <c:pt idx="3335">
                  <c:v>-36.85</c:v>
                </c:pt>
                <c:pt idx="3336">
                  <c:v>-36.765000000000001</c:v>
                </c:pt>
                <c:pt idx="3337">
                  <c:v>-36.72</c:v>
                </c:pt>
                <c:pt idx="3338">
                  <c:v>-36.792999999999999</c:v>
                </c:pt>
                <c:pt idx="3339">
                  <c:v>-36.817999999999998</c:v>
                </c:pt>
                <c:pt idx="3340">
                  <c:v>-36.743000000000002</c:v>
                </c:pt>
                <c:pt idx="3341">
                  <c:v>-36.683999999999997</c:v>
                </c:pt>
                <c:pt idx="3342">
                  <c:v>-36.774999999999999</c:v>
                </c:pt>
                <c:pt idx="3343">
                  <c:v>-36.773000000000003</c:v>
                </c:pt>
                <c:pt idx="3344">
                  <c:v>-36.655999999999999</c:v>
                </c:pt>
                <c:pt idx="3345">
                  <c:v>-36.627000000000002</c:v>
                </c:pt>
                <c:pt idx="3346">
                  <c:v>-36.700000000000003</c:v>
                </c:pt>
                <c:pt idx="3347">
                  <c:v>-36.713999999999999</c:v>
                </c:pt>
                <c:pt idx="3348">
                  <c:v>-36.762999999999998</c:v>
                </c:pt>
                <c:pt idx="3349">
                  <c:v>-36.673000000000002</c:v>
                </c:pt>
                <c:pt idx="3350">
                  <c:v>-36.6</c:v>
                </c:pt>
                <c:pt idx="3351">
                  <c:v>-36.637999999999998</c:v>
                </c:pt>
                <c:pt idx="3352">
                  <c:v>-36.655999999999999</c:v>
                </c:pt>
                <c:pt idx="3353">
                  <c:v>-36.673999999999999</c:v>
                </c:pt>
                <c:pt idx="3354">
                  <c:v>-36.709000000000003</c:v>
                </c:pt>
                <c:pt idx="3355">
                  <c:v>-36.603999999999999</c:v>
                </c:pt>
                <c:pt idx="3356">
                  <c:v>-36.555999999999997</c:v>
                </c:pt>
                <c:pt idx="3357">
                  <c:v>-36.636000000000003</c:v>
                </c:pt>
                <c:pt idx="3358">
                  <c:v>-36.627000000000002</c:v>
                </c:pt>
                <c:pt idx="3359">
                  <c:v>-36.564</c:v>
                </c:pt>
                <c:pt idx="3360">
                  <c:v>-36.622</c:v>
                </c:pt>
                <c:pt idx="3361">
                  <c:v>-36.634</c:v>
                </c:pt>
                <c:pt idx="3362">
                  <c:v>-36.527000000000001</c:v>
                </c:pt>
                <c:pt idx="3363">
                  <c:v>-36.484999999999999</c:v>
                </c:pt>
                <c:pt idx="3364">
                  <c:v>-36.564999999999998</c:v>
                </c:pt>
                <c:pt idx="3365">
                  <c:v>-36.567</c:v>
                </c:pt>
                <c:pt idx="3366">
                  <c:v>-36.552</c:v>
                </c:pt>
                <c:pt idx="3367">
                  <c:v>-36.588000000000001</c:v>
                </c:pt>
                <c:pt idx="3368">
                  <c:v>-36.515000000000001</c:v>
                </c:pt>
                <c:pt idx="3369">
                  <c:v>-36.430999999999997</c:v>
                </c:pt>
                <c:pt idx="3370">
                  <c:v>-36.463999999999999</c:v>
                </c:pt>
                <c:pt idx="3371">
                  <c:v>-36.515000000000001</c:v>
                </c:pt>
                <c:pt idx="3372">
                  <c:v>-36.468000000000004</c:v>
                </c:pt>
                <c:pt idx="3373">
                  <c:v>-36.548999999999999</c:v>
                </c:pt>
                <c:pt idx="3374">
                  <c:v>-36.476999999999997</c:v>
                </c:pt>
                <c:pt idx="3375">
                  <c:v>-36.390999999999998</c:v>
                </c:pt>
                <c:pt idx="3376">
                  <c:v>-36.375</c:v>
                </c:pt>
                <c:pt idx="3377">
                  <c:v>-36.473999999999997</c:v>
                </c:pt>
                <c:pt idx="3378">
                  <c:v>-36.429000000000002</c:v>
                </c:pt>
                <c:pt idx="3379">
                  <c:v>-36.47</c:v>
                </c:pt>
                <c:pt idx="3380">
                  <c:v>-36.463000000000001</c:v>
                </c:pt>
                <c:pt idx="3381">
                  <c:v>-36.353000000000002</c:v>
                </c:pt>
                <c:pt idx="3382">
                  <c:v>-36.320999999999998</c:v>
                </c:pt>
                <c:pt idx="3383">
                  <c:v>-36.417000000000002</c:v>
                </c:pt>
                <c:pt idx="3384">
                  <c:v>-36.401000000000003</c:v>
                </c:pt>
                <c:pt idx="3385">
                  <c:v>-36.348999999999997</c:v>
                </c:pt>
                <c:pt idx="3386">
                  <c:v>-36.442999999999998</c:v>
                </c:pt>
                <c:pt idx="3387">
                  <c:v>-36.378</c:v>
                </c:pt>
                <c:pt idx="3388">
                  <c:v>-36.252000000000002</c:v>
                </c:pt>
                <c:pt idx="3389">
                  <c:v>-36.234000000000002</c:v>
                </c:pt>
                <c:pt idx="3390">
                  <c:v>-36.262999999999998</c:v>
                </c:pt>
                <c:pt idx="3391">
                  <c:v>-36.356999999999999</c:v>
                </c:pt>
                <c:pt idx="3392">
                  <c:v>-36.340000000000003</c:v>
                </c:pt>
                <c:pt idx="3393">
                  <c:v>-36.341999999999999</c:v>
                </c:pt>
                <c:pt idx="3394">
                  <c:v>-36.341000000000001</c:v>
                </c:pt>
                <c:pt idx="3395">
                  <c:v>-36.277999999999999</c:v>
                </c:pt>
                <c:pt idx="3396">
                  <c:v>-36.209000000000003</c:v>
                </c:pt>
                <c:pt idx="3397">
                  <c:v>-36.271000000000001</c:v>
                </c:pt>
                <c:pt idx="3398">
                  <c:v>-36.313000000000002</c:v>
                </c:pt>
                <c:pt idx="3399">
                  <c:v>-36.271000000000001</c:v>
                </c:pt>
                <c:pt idx="3400">
                  <c:v>-36.188000000000002</c:v>
                </c:pt>
                <c:pt idx="3401">
                  <c:v>-36.197000000000003</c:v>
                </c:pt>
                <c:pt idx="3402">
                  <c:v>-36.265999999999998</c:v>
                </c:pt>
                <c:pt idx="3403">
                  <c:v>-36.252000000000002</c:v>
                </c:pt>
                <c:pt idx="3404">
                  <c:v>-36.177999999999997</c:v>
                </c:pt>
                <c:pt idx="3405">
                  <c:v>-36.155999999999999</c:v>
                </c:pt>
                <c:pt idx="3406">
                  <c:v>-36.238999999999997</c:v>
                </c:pt>
                <c:pt idx="3407">
                  <c:v>-36.186999999999998</c:v>
                </c:pt>
                <c:pt idx="3408">
                  <c:v>-36.134</c:v>
                </c:pt>
                <c:pt idx="3409">
                  <c:v>-36.164000000000001</c:v>
                </c:pt>
                <c:pt idx="3410">
                  <c:v>-36.198999999999998</c:v>
                </c:pt>
                <c:pt idx="3411">
                  <c:v>-36.183</c:v>
                </c:pt>
                <c:pt idx="3412">
                  <c:v>-36.137999999999998</c:v>
                </c:pt>
                <c:pt idx="3413">
                  <c:v>-36.061</c:v>
                </c:pt>
                <c:pt idx="3414">
                  <c:v>-36.116999999999997</c:v>
                </c:pt>
                <c:pt idx="3415">
                  <c:v>-36.162999999999997</c:v>
                </c:pt>
                <c:pt idx="3416">
                  <c:v>-36.115000000000002</c:v>
                </c:pt>
                <c:pt idx="3417">
                  <c:v>-36.06</c:v>
                </c:pt>
                <c:pt idx="3418">
                  <c:v>-36.121000000000002</c:v>
                </c:pt>
                <c:pt idx="3419">
                  <c:v>-36.107999999999997</c:v>
                </c:pt>
                <c:pt idx="3420">
                  <c:v>-36.045000000000002</c:v>
                </c:pt>
                <c:pt idx="3421">
                  <c:v>-36.024999999999999</c:v>
                </c:pt>
                <c:pt idx="3422">
                  <c:v>-36.103999999999999</c:v>
                </c:pt>
                <c:pt idx="3423">
                  <c:v>-36.052999999999997</c:v>
                </c:pt>
                <c:pt idx="3424">
                  <c:v>-35.99</c:v>
                </c:pt>
                <c:pt idx="3425">
                  <c:v>-36.015999999999998</c:v>
                </c:pt>
                <c:pt idx="3426">
                  <c:v>-36.042000000000002</c:v>
                </c:pt>
                <c:pt idx="3427">
                  <c:v>-36.04</c:v>
                </c:pt>
                <c:pt idx="3428">
                  <c:v>-35.991999999999997</c:v>
                </c:pt>
                <c:pt idx="3429">
                  <c:v>-35.942</c:v>
                </c:pt>
                <c:pt idx="3430">
                  <c:v>-36.036999999999999</c:v>
                </c:pt>
                <c:pt idx="3431">
                  <c:v>-35.991999999999997</c:v>
                </c:pt>
                <c:pt idx="3432">
                  <c:v>-35.912999999999997</c:v>
                </c:pt>
                <c:pt idx="3433">
                  <c:v>-35.893000000000001</c:v>
                </c:pt>
                <c:pt idx="3434">
                  <c:v>-35.991</c:v>
                </c:pt>
                <c:pt idx="3435">
                  <c:v>-35.966999999999999</c:v>
                </c:pt>
                <c:pt idx="3436">
                  <c:v>-35.869999999999997</c:v>
                </c:pt>
                <c:pt idx="3437">
                  <c:v>-35.844000000000001</c:v>
                </c:pt>
                <c:pt idx="3438">
                  <c:v>-35.944000000000003</c:v>
                </c:pt>
                <c:pt idx="3439">
                  <c:v>-35.917999999999999</c:v>
                </c:pt>
                <c:pt idx="3440">
                  <c:v>-35.878</c:v>
                </c:pt>
                <c:pt idx="3441">
                  <c:v>-35.951000000000001</c:v>
                </c:pt>
                <c:pt idx="3442">
                  <c:v>-35.893999999999998</c:v>
                </c:pt>
                <c:pt idx="3443">
                  <c:v>-35.802</c:v>
                </c:pt>
                <c:pt idx="3444">
                  <c:v>-35.779000000000003</c:v>
                </c:pt>
                <c:pt idx="3445">
                  <c:v>-35.89</c:v>
                </c:pt>
                <c:pt idx="3446">
                  <c:v>-35.847999999999999</c:v>
                </c:pt>
                <c:pt idx="3447">
                  <c:v>-35.853000000000002</c:v>
                </c:pt>
                <c:pt idx="3448">
                  <c:v>-35.904000000000003</c:v>
                </c:pt>
                <c:pt idx="3449">
                  <c:v>-35.838999999999999</c:v>
                </c:pt>
                <c:pt idx="3450">
                  <c:v>-35.747999999999998</c:v>
                </c:pt>
                <c:pt idx="3451">
                  <c:v>-35.774999999999999</c:v>
                </c:pt>
                <c:pt idx="3452">
                  <c:v>-35.828000000000003</c:v>
                </c:pt>
                <c:pt idx="3453">
                  <c:v>-35.756999999999998</c:v>
                </c:pt>
                <c:pt idx="3454">
                  <c:v>-35.856999999999999</c:v>
                </c:pt>
                <c:pt idx="3455">
                  <c:v>-35.817</c:v>
                </c:pt>
                <c:pt idx="3456">
                  <c:v>-35.707999999999998</c:v>
                </c:pt>
                <c:pt idx="3457">
                  <c:v>-35.680999999999997</c:v>
                </c:pt>
                <c:pt idx="3458">
                  <c:v>-35.744</c:v>
                </c:pt>
                <c:pt idx="3459">
                  <c:v>-35.783000000000001</c:v>
                </c:pt>
                <c:pt idx="3460">
                  <c:v>-35.807000000000002</c:v>
                </c:pt>
                <c:pt idx="3461">
                  <c:v>-35.713999999999999</c:v>
                </c:pt>
                <c:pt idx="3462">
                  <c:v>-35.659999999999997</c:v>
                </c:pt>
                <c:pt idx="3463">
                  <c:v>-35.713999999999999</c:v>
                </c:pt>
                <c:pt idx="3464">
                  <c:v>-35.747999999999998</c:v>
                </c:pt>
                <c:pt idx="3465">
                  <c:v>-35.659999999999997</c:v>
                </c:pt>
                <c:pt idx="3466">
                  <c:v>-35.627000000000002</c:v>
                </c:pt>
                <c:pt idx="3467">
                  <c:v>-35.767000000000003</c:v>
                </c:pt>
                <c:pt idx="3468">
                  <c:v>-35.664999999999999</c:v>
                </c:pt>
                <c:pt idx="3469">
                  <c:v>-35.557000000000002</c:v>
                </c:pt>
                <c:pt idx="3470">
                  <c:v>-35.563000000000002</c:v>
                </c:pt>
                <c:pt idx="3471">
                  <c:v>-35.607999999999997</c:v>
                </c:pt>
                <c:pt idx="3472">
                  <c:v>-35.694000000000003</c:v>
                </c:pt>
                <c:pt idx="3473">
                  <c:v>-35.646999999999998</c:v>
                </c:pt>
                <c:pt idx="3474">
                  <c:v>-35.682000000000002</c:v>
                </c:pt>
                <c:pt idx="3475">
                  <c:v>-35.667000000000002</c:v>
                </c:pt>
                <c:pt idx="3476">
                  <c:v>-35.570999999999998</c:v>
                </c:pt>
                <c:pt idx="3477">
                  <c:v>-35.503</c:v>
                </c:pt>
                <c:pt idx="3478">
                  <c:v>-35.555</c:v>
                </c:pt>
                <c:pt idx="3479">
                  <c:v>-35.563000000000002</c:v>
                </c:pt>
                <c:pt idx="3480">
                  <c:v>-35.655000000000001</c:v>
                </c:pt>
                <c:pt idx="3481">
                  <c:v>-35.585000000000001</c:v>
                </c:pt>
                <c:pt idx="3482">
                  <c:v>-35.506999999999998</c:v>
                </c:pt>
                <c:pt idx="3483">
                  <c:v>-35.491999999999997</c:v>
                </c:pt>
                <c:pt idx="3484">
                  <c:v>-35.591000000000001</c:v>
                </c:pt>
                <c:pt idx="3485">
                  <c:v>-35.536999999999999</c:v>
                </c:pt>
                <c:pt idx="3486">
                  <c:v>-35.488999999999997</c:v>
                </c:pt>
                <c:pt idx="3487">
                  <c:v>-35.566000000000003</c:v>
                </c:pt>
                <c:pt idx="3488">
                  <c:v>-35.523000000000003</c:v>
                </c:pt>
                <c:pt idx="3489">
                  <c:v>-35.457999999999998</c:v>
                </c:pt>
                <c:pt idx="3490">
                  <c:v>-35.46</c:v>
                </c:pt>
                <c:pt idx="3491">
                  <c:v>-35.527999999999999</c:v>
                </c:pt>
                <c:pt idx="3492">
                  <c:v>-35.478999999999999</c:v>
                </c:pt>
                <c:pt idx="3493">
                  <c:v>-35.427999999999997</c:v>
                </c:pt>
                <c:pt idx="3494">
                  <c:v>-35.421999999999997</c:v>
                </c:pt>
                <c:pt idx="3495">
                  <c:v>-35.488</c:v>
                </c:pt>
                <c:pt idx="3496">
                  <c:v>-35.47</c:v>
                </c:pt>
                <c:pt idx="3497">
                  <c:v>-35.399000000000001</c:v>
                </c:pt>
                <c:pt idx="3498">
                  <c:v>-35.343000000000004</c:v>
                </c:pt>
                <c:pt idx="3499">
                  <c:v>-35.363</c:v>
                </c:pt>
                <c:pt idx="3500">
                  <c:v>-35.441000000000003</c:v>
                </c:pt>
                <c:pt idx="3501">
                  <c:v>-35.374000000000002</c:v>
                </c:pt>
                <c:pt idx="3502">
                  <c:v>-35.406999999999996</c:v>
                </c:pt>
                <c:pt idx="3503">
                  <c:v>-35.411999999999999</c:v>
                </c:pt>
                <c:pt idx="3504">
                  <c:v>-35.350999999999999</c:v>
                </c:pt>
                <c:pt idx="3505">
                  <c:v>-35.302999999999997</c:v>
                </c:pt>
                <c:pt idx="3506">
                  <c:v>-35.383000000000003</c:v>
                </c:pt>
                <c:pt idx="3507">
                  <c:v>-35.365000000000002</c:v>
                </c:pt>
                <c:pt idx="3508">
                  <c:v>-35.319000000000003</c:v>
                </c:pt>
                <c:pt idx="3509">
                  <c:v>-35.283000000000001</c:v>
                </c:pt>
                <c:pt idx="3510">
                  <c:v>-35.363</c:v>
                </c:pt>
                <c:pt idx="3511">
                  <c:v>-35.372999999999998</c:v>
                </c:pt>
                <c:pt idx="3512">
                  <c:v>-35.231999999999999</c:v>
                </c:pt>
                <c:pt idx="3513">
                  <c:v>-35.18</c:v>
                </c:pt>
                <c:pt idx="3514">
                  <c:v>-35.207999999999998</c:v>
                </c:pt>
                <c:pt idx="3515">
                  <c:v>-35.308</c:v>
                </c:pt>
                <c:pt idx="3516">
                  <c:v>-35.296999999999997</c:v>
                </c:pt>
                <c:pt idx="3517">
                  <c:v>-35.305</c:v>
                </c:pt>
                <c:pt idx="3518">
                  <c:v>-35.292000000000002</c:v>
                </c:pt>
                <c:pt idx="3519">
                  <c:v>-35.228000000000002</c:v>
                </c:pt>
                <c:pt idx="3520">
                  <c:v>-35.179000000000002</c:v>
                </c:pt>
                <c:pt idx="3521">
                  <c:v>-35.26</c:v>
                </c:pt>
                <c:pt idx="3522">
                  <c:v>-35.256999999999998</c:v>
                </c:pt>
                <c:pt idx="3523">
                  <c:v>-35.183</c:v>
                </c:pt>
                <c:pt idx="3524">
                  <c:v>-35.173000000000002</c:v>
                </c:pt>
                <c:pt idx="3525">
                  <c:v>-35.250999999999998</c:v>
                </c:pt>
                <c:pt idx="3526">
                  <c:v>-35.182000000000002</c:v>
                </c:pt>
                <c:pt idx="3527">
                  <c:v>-35.118000000000002</c:v>
                </c:pt>
                <c:pt idx="3528">
                  <c:v>-35.149000000000001</c:v>
                </c:pt>
                <c:pt idx="3529">
                  <c:v>-35.207000000000001</c:v>
                </c:pt>
                <c:pt idx="3530">
                  <c:v>-35.171999999999997</c:v>
                </c:pt>
                <c:pt idx="3531">
                  <c:v>-35.097999999999999</c:v>
                </c:pt>
                <c:pt idx="3532">
                  <c:v>-35.091000000000001</c:v>
                </c:pt>
                <c:pt idx="3533">
                  <c:v>-35.168999999999997</c:v>
                </c:pt>
                <c:pt idx="3534">
                  <c:v>-35.115000000000002</c:v>
                </c:pt>
                <c:pt idx="3535">
                  <c:v>-35.075000000000003</c:v>
                </c:pt>
                <c:pt idx="3536">
                  <c:v>-35.133000000000003</c:v>
                </c:pt>
                <c:pt idx="3537">
                  <c:v>-35.119</c:v>
                </c:pt>
                <c:pt idx="3538">
                  <c:v>-35.030999999999999</c:v>
                </c:pt>
                <c:pt idx="3539">
                  <c:v>-34.997999999999998</c:v>
                </c:pt>
                <c:pt idx="3540">
                  <c:v>-35.125999999999998</c:v>
                </c:pt>
                <c:pt idx="3541">
                  <c:v>-35.057000000000002</c:v>
                </c:pt>
                <c:pt idx="3542">
                  <c:v>-34.988999999999997</c:v>
                </c:pt>
                <c:pt idx="3543">
                  <c:v>-35.054000000000002</c:v>
                </c:pt>
                <c:pt idx="3544">
                  <c:v>-35.076999999999998</c:v>
                </c:pt>
                <c:pt idx="3545">
                  <c:v>-34.987000000000002</c:v>
                </c:pt>
                <c:pt idx="3546">
                  <c:v>-34.950000000000003</c:v>
                </c:pt>
                <c:pt idx="3547">
                  <c:v>-35.052999999999997</c:v>
                </c:pt>
                <c:pt idx="3548">
                  <c:v>-34.991999999999997</c:v>
                </c:pt>
                <c:pt idx="3549">
                  <c:v>-34.984999999999999</c:v>
                </c:pt>
                <c:pt idx="3550">
                  <c:v>-35.046999999999997</c:v>
                </c:pt>
                <c:pt idx="3551">
                  <c:v>-34.93</c:v>
                </c:pt>
                <c:pt idx="3552">
                  <c:v>-34.866999999999997</c:v>
                </c:pt>
                <c:pt idx="3553">
                  <c:v>-34.936999999999998</c:v>
                </c:pt>
                <c:pt idx="3554">
                  <c:v>-34.933</c:v>
                </c:pt>
                <c:pt idx="3555">
                  <c:v>-35.012999999999998</c:v>
                </c:pt>
                <c:pt idx="3556">
                  <c:v>-34.97</c:v>
                </c:pt>
                <c:pt idx="3557">
                  <c:v>-34.868000000000002</c:v>
                </c:pt>
                <c:pt idx="3558">
                  <c:v>-34.848999999999997</c:v>
                </c:pt>
                <c:pt idx="3559">
                  <c:v>-34.957000000000001</c:v>
                </c:pt>
                <c:pt idx="3560">
                  <c:v>-34.932000000000002</c:v>
                </c:pt>
                <c:pt idx="3561">
                  <c:v>-34.856000000000002</c:v>
                </c:pt>
                <c:pt idx="3562">
                  <c:v>-34.856000000000002</c:v>
                </c:pt>
                <c:pt idx="3563">
                  <c:v>-34.957000000000001</c:v>
                </c:pt>
                <c:pt idx="3564">
                  <c:v>-34.871000000000002</c:v>
                </c:pt>
                <c:pt idx="3565">
                  <c:v>-34.747999999999998</c:v>
                </c:pt>
                <c:pt idx="3566">
                  <c:v>-34.747</c:v>
                </c:pt>
                <c:pt idx="3567">
                  <c:v>-34.777999999999999</c:v>
                </c:pt>
                <c:pt idx="3568">
                  <c:v>-34.863</c:v>
                </c:pt>
                <c:pt idx="3569">
                  <c:v>-34.844000000000001</c:v>
                </c:pt>
                <c:pt idx="3570">
                  <c:v>-34.89</c:v>
                </c:pt>
                <c:pt idx="3571">
                  <c:v>-34.828000000000003</c:v>
                </c:pt>
                <c:pt idx="3572">
                  <c:v>-34.713000000000001</c:v>
                </c:pt>
                <c:pt idx="3573">
                  <c:v>-34.701999999999998</c:v>
                </c:pt>
                <c:pt idx="3574">
                  <c:v>-34.749000000000002</c:v>
                </c:pt>
                <c:pt idx="3575">
                  <c:v>-34.817</c:v>
                </c:pt>
                <c:pt idx="3576">
                  <c:v>-34.829000000000001</c:v>
                </c:pt>
                <c:pt idx="3577">
                  <c:v>-34.735999999999997</c:v>
                </c:pt>
                <c:pt idx="3578">
                  <c:v>-34.668999999999997</c:v>
                </c:pt>
                <c:pt idx="3579">
                  <c:v>-34.750999999999998</c:v>
                </c:pt>
                <c:pt idx="3580">
                  <c:v>-34.773000000000003</c:v>
                </c:pt>
                <c:pt idx="3581">
                  <c:v>-34.706000000000003</c:v>
                </c:pt>
                <c:pt idx="3582">
                  <c:v>-34.667999999999999</c:v>
                </c:pt>
                <c:pt idx="3583">
                  <c:v>-34.750999999999998</c:v>
                </c:pt>
                <c:pt idx="3584">
                  <c:v>-34.753999999999998</c:v>
                </c:pt>
                <c:pt idx="3585">
                  <c:v>-34.624000000000002</c:v>
                </c:pt>
                <c:pt idx="3586">
                  <c:v>-34.567</c:v>
                </c:pt>
                <c:pt idx="3587">
                  <c:v>-34.598999999999997</c:v>
                </c:pt>
                <c:pt idx="3588">
                  <c:v>-34.679000000000002</c:v>
                </c:pt>
                <c:pt idx="3589">
                  <c:v>-34.695999999999998</c:v>
                </c:pt>
                <c:pt idx="3590">
                  <c:v>-34.661000000000001</c:v>
                </c:pt>
                <c:pt idx="3591">
                  <c:v>-34.703000000000003</c:v>
                </c:pt>
                <c:pt idx="3592">
                  <c:v>-34.628999999999998</c:v>
                </c:pt>
                <c:pt idx="3593">
                  <c:v>-34.540999999999997</c:v>
                </c:pt>
                <c:pt idx="3594">
                  <c:v>-34.551000000000002</c:v>
                </c:pt>
                <c:pt idx="3595">
                  <c:v>-34.637</c:v>
                </c:pt>
                <c:pt idx="3596">
                  <c:v>-34.557000000000002</c:v>
                </c:pt>
                <c:pt idx="3597">
                  <c:v>-34.616999999999997</c:v>
                </c:pt>
                <c:pt idx="3598">
                  <c:v>-34.628</c:v>
                </c:pt>
                <c:pt idx="3599">
                  <c:v>-34.506</c:v>
                </c:pt>
                <c:pt idx="3600">
                  <c:v>-34.427999999999997</c:v>
                </c:pt>
                <c:pt idx="3601">
                  <c:v>-34.453000000000003</c:v>
                </c:pt>
                <c:pt idx="3602">
                  <c:v>-34.533999999999999</c:v>
                </c:pt>
                <c:pt idx="3603">
                  <c:v>-34.563000000000002</c:v>
                </c:pt>
                <c:pt idx="3604">
                  <c:v>-34.582999999999998</c:v>
                </c:pt>
                <c:pt idx="3605">
                  <c:v>-34.54</c:v>
                </c:pt>
                <c:pt idx="3606">
                  <c:v>-34.46</c:v>
                </c:pt>
                <c:pt idx="3607">
                  <c:v>-34.423000000000002</c:v>
                </c:pt>
                <c:pt idx="3608">
                  <c:v>-34.503</c:v>
                </c:pt>
                <c:pt idx="3609">
                  <c:v>-34.512</c:v>
                </c:pt>
                <c:pt idx="3610">
                  <c:v>-34.450000000000003</c:v>
                </c:pt>
                <c:pt idx="3611">
                  <c:v>-34.402000000000001</c:v>
                </c:pt>
                <c:pt idx="3612">
                  <c:v>-34.494</c:v>
                </c:pt>
                <c:pt idx="3613">
                  <c:v>-34.456000000000003</c:v>
                </c:pt>
                <c:pt idx="3614">
                  <c:v>-34.384</c:v>
                </c:pt>
                <c:pt idx="3615">
                  <c:v>-34.354999999999997</c:v>
                </c:pt>
                <c:pt idx="3616">
                  <c:v>-34.43</c:v>
                </c:pt>
                <c:pt idx="3617">
                  <c:v>-34.454000000000001</c:v>
                </c:pt>
                <c:pt idx="3618">
                  <c:v>-34.36</c:v>
                </c:pt>
                <c:pt idx="3619">
                  <c:v>-34.308</c:v>
                </c:pt>
                <c:pt idx="3620">
                  <c:v>-34.368000000000002</c:v>
                </c:pt>
                <c:pt idx="3621">
                  <c:v>-34.421999999999997</c:v>
                </c:pt>
                <c:pt idx="3622">
                  <c:v>-34.338999999999999</c:v>
                </c:pt>
                <c:pt idx="3623">
                  <c:v>-34.287999999999997</c:v>
                </c:pt>
                <c:pt idx="3624">
                  <c:v>-34.35</c:v>
                </c:pt>
                <c:pt idx="3625">
                  <c:v>-34.387999999999998</c:v>
                </c:pt>
                <c:pt idx="3626">
                  <c:v>-34.311</c:v>
                </c:pt>
                <c:pt idx="3627">
                  <c:v>-34.246000000000002</c:v>
                </c:pt>
                <c:pt idx="3628">
                  <c:v>-34.253999999999998</c:v>
                </c:pt>
                <c:pt idx="3629">
                  <c:v>-34.350999999999999</c:v>
                </c:pt>
                <c:pt idx="3630">
                  <c:v>-34.308</c:v>
                </c:pt>
                <c:pt idx="3631">
                  <c:v>-34.234000000000002</c:v>
                </c:pt>
                <c:pt idx="3632">
                  <c:v>-34.223999999999997</c:v>
                </c:pt>
                <c:pt idx="3633">
                  <c:v>-34.287999999999997</c:v>
                </c:pt>
                <c:pt idx="3634">
                  <c:v>-34.305</c:v>
                </c:pt>
                <c:pt idx="3635">
                  <c:v>-34.249000000000002</c:v>
                </c:pt>
                <c:pt idx="3636">
                  <c:v>-34.177999999999997</c:v>
                </c:pt>
                <c:pt idx="3637">
                  <c:v>-34.204000000000001</c:v>
                </c:pt>
                <c:pt idx="3638">
                  <c:v>-34.244</c:v>
                </c:pt>
                <c:pt idx="3639">
                  <c:v>-34.244999999999997</c:v>
                </c:pt>
                <c:pt idx="3640">
                  <c:v>-34.216999999999999</c:v>
                </c:pt>
                <c:pt idx="3641">
                  <c:v>-34.167999999999999</c:v>
                </c:pt>
                <c:pt idx="3642">
                  <c:v>-34.191000000000003</c:v>
                </c:pt>
                <c:pt idx="3643">
                  <c:v>-34.235999999999997</c:v>
                </c:pt>
                <c:pt idx="3644">
                  <c:v>-34.167999999999999</c:v>
                </c:pt>
                <c:pt idx="3645">
                  <c:v>-34.087000000000003</c:v>
                </c:pt>
                <c:pt idx="3646">
                  <c:v>-34.119999999999997</c:v>
                </c:pt>
                <c:pt idx="3647">
                  <c:v>-34.192999999999998</c:v>
                </c:pt>
                <c:pt idx="3648">
                  <c:v>-34.122</c:v>
                </c:pt>
                <c:pt idx="3649">
                  <c:v>-34.081000000000003</c:v>
                </c:pt>
                <c:pt idx="3650">
                  <c:v>-34.204000000000001</c:v>
                </c:pt>
                <c:pt idx="3651">
                  <c:v>-34.104999999999997</c:v>
                </c:pt>
                <c:pt idx="3652">
                  <c:v>-34.036999999999999</c:v>
                </c:pt>
                <c:pt idx="3653">
                  <c:v>-34.058999999999997</c:v>
                </c:pt>
                <c:pt idx="3654">
                  <c:v>-34.094999999999999</c:v>
                </c:pt>
                <c:pt idx="3655">
                  <c:v>-34.093000000000004</c:v>
                </c:pt>
                <c:pt idx="3656">
                  <c:v>-34.152000000000001</c:v>
                </c:pt>
                <c:pt idx="3657">
                  <c:v>-34.063000000000002</c:v>
                </c:pt>
                <c:pt idx="3658">
                  <c:v>-33.988</c:v>
                </c:pt>
                <c:pt idx="3659">
                  <c:v>-33.997</c:v>
                </c:pt>
                <c:pt idx="3660">
                  <c:v>-34.069000000000003</c:v>
                </c:pt>
                <c:pt idx="3661">
                  <c:v>-34</c:v>
                </c:pt>
                <c:pt idx="3662">
                  <c:v>-34.078000000000003</c:v>
                </c:pt>
                <c:pt idx="3663">
                  <c:v>-34.073</c:v>
                </c:pt>
                <c:pt idx="3664">
                  <c:v>-33.945999999999998</c:v>
                </c:pt>
                <c:pt idx="3665">
                  <c:v>-33.881</c:v>
                </c:pt>
                <c:pt idx="3666">
                  <c:v>-33.908000000000001</c:v>
                </c:pt>
                <c:pt idx="3667">
                  <c:v>-33.963999999999999</c:v>
                </c:pt>
                <c:pt idx="3668">
                  <c:v>-34.040999999999997</c:v>
                </c:pt>
                <c:pt idx="3669">
                  <c:v>-33.994999999999997</c:v>
                </c:pt>
                <c:pt idx="3670">
                  <c:v>-33.929000000000002</c:v>
                </c:pt>
                <c:pt idx="3671">
                  <c:v>-33.893000000000001</c:v>
                </c:pt>
                <c:pt idx="3672">
                  <c:v>-33.968000000000004</c:v>
                </c:pt>
                <c:pt idx="3673">
                  <c:v>-33.927999999999997</c:v>
                </c:pt>
                <c:pt idx="3674">
                  <c:v>-33.863</c:v>
                </c:pt>
                <c:pt idx="3675">
                  <c:v>-33.853999999999999</c:v>
                </c:pt>
                <c:pt idx="3676">
                  <c:v>-33.917999999999999</c:v>
                </c:pt>
                <c:pt idx="3677">
                  <c:v>-33.947000000000003</c:v>
                </c:pt>
                <c:pt idx="3678">
                  <c:v>-33.893999999999998</c:v>
                </c:pt>
                <c:pt idx="3679">
                  <c:v>-33.783999999999999</c:v>
                </c:pt>
                <c:pt idx="3680">
                  <c:v>-33.784999999999997</c:v>
                </c:pt>
                <c:pt idx="3681">
                  <c:v>-33.847000000000001</c:v>
                </c:pt>
                <c:pt idx="3682">
                  <c:v>-33.896000000000001</c:v>
                </c:pt>
                <c:pt idx="3683">
                  <c:v>-33.9</c:v>
                </c:pt>
                <c:pt idx="3684">
                  <c:v>-33.814999999999998</c:v>
                </c:pt>
                <c:pt idx="3685">
                  <c:v>-33.761000000000003</c:v>
                </c:pt>
                <c:pt idx="3686">
                  <c:v>-33.786000000000001</c:v>
                </c:pt>
                <c:pt idx="3687">
                  <c:v>-33.875999999999998</c:v>
                </c:pt>
                <c:pt idx="3688">
                  <c:v>-33.814</c:v>
                </c:pt>
                <c:pt idx="3689">
                  <c:v>-33.747999999999998</c:v>
                </c:pt>
                <c:pt idx="3690">
                  <c:v>-33.756999999999998</c:v>
                </c:pt>
                <c:pt idx="3691">
                  <c:v>-33.853000000000002</c:v>
                </c:pt>
                <c:pt idx="3692">
                  <c:v>-33.79</c:v>
                </c:pt>
                <c:pt idx="3693">
                  <c:v>-33.686999999999998</c:v>
                </c:pt>
                <c:pt idx="3694">
                  <c:v>-33.676000000000002</c:v>
                </c:pt>
                <c:pt idx="3695">
                  <c:v>-33.729999999999997</c:v>
                </c:pt>
                <c:pt idx="3696">
                  <c:v>-33.768000000000001</c:v>
                </c:pt>
                <c:pt idx="3697">
                  <c:v>-33.780999999999999</c:v>
                </c:pt>
                <c:pt idx="3698">
                  <c:v>-33.734000000000002</c:v>
                </c:pt>
                <c:pt idx="3699">
                  <c:v>-33.661000000000001</c:v>
                </c:pt>
                <c:pt idx="3700">
                  <c:v>-33.677999999999997</c:v>
                </c:pt>
                <c:pt idx="3701">
                  <c:v>-33.752000000000002</c:v>
                </c:pt>
                <c:pt idx="3702">
                  <c:v>-33.68</c:v>
                </c:pt>
                <c:pt idx="3703">
                  <c:v>-33.616999999999997</c:v>
                </c:pt>
                <c:pt idx="3704">
                  <c:v>-33.643999999999998</c:v>
                </c:pt>
                <c:pt idx="3705">
                  <c:v>-33.712000000000003</c:v>
                </c:pt>
                <c:pt idx="3706">
                  <c:v>-33.685000000000002</c:v>
                </c:pt>
                <c:pt idx="3707">
                  <c:v>-33.603000000000002</c:v>
                </c:pt>
                <c:pt idx="3708">
                  <c:v>-33.606999999999999</c:v>
                </c:pt>
                <c:pt idx="3709">
                  <c:v>-33.674999999999997</c:v>
                </c:pt>
                <c:pt idx="3710">
                  <c:v>-33.627000000000002</c:v>
                </c:pt>
                <c:pt idx="3711">
                  <c:v>-33.576999999999998</c:v>
                </c:pt>
                <c:pt idx="3712">
                  <c:v>-33.584000000000003</c:v>
                </c:pt>
                <c:pt idx="3713">
                  <c:v>-33.637999999999998</c:v>
                </c:pt>
                <c:pt idx="3714">
                  <c:v>-33.567999999999998</c:v>
                </c:pt>
                <c:pt idx="3715">
                  <c:v>-33.524000000000001</c:v>
                </c:pt>
                <c:pt idx="3716">
                  <c:v>-33.542999999999999</c:v>
                </c:pt>
                <c:pt idx="3717">
                  <c:v>-33.634999999999998</c:v>
                </c:pt>
                <c:pt idx="3718">
                  <c:v>-33.57</c:v>
                </c:pt>
                <c:pt idx="3719">
                  <c:v>-33.481999999999999</c:v>
                </c:pt>
                <c:pt idx="3720">
                  <c:v>-33.476999999999997</c:v>
                </c:pt>
                <c:pt idx="3721">
                  <c:v>-33.581000000000003</c:v>
                </c:pt>
                <c:pt idx="3722">
                  <c:v>-33.537999999999997</c:v>
                </c:pt>
                <c:pt idx="3723">
                  <c:v>-33.491999999999997</c:v>
                </c:pt>
                <c:pt idx="3724">
                  <c:v>-33.555</c:v>
                </c:pt>
                <c:pt idx="3725">
                  <c:v>-33.503</c:v>
                </c:pt>
                <c:pt idx="3726">
                  <c:v>-33.444000000000003</c:v>
                </c:pt>
                <c:pt idx="3727">
                  <c:v>-33.442999999999998</c:v>
                </c:pt>
                <c:pt idx="3728">
                  <c:v>-33.54</c:v>
                </c:pt>
                <c:pt idx="3729">
                  <c:v>-33.491999999999997</c:v>
                </c:pt>
                <c:pt idx="3730">
                  <c:v>-33.377000000000002</c:v>
                </c:pt>
                <c:pt idx="3731">
                  <c:v>-33.365000000000002</c:v>
                </c:pt>
                <c:pt idx="3732">
                  <c:v>-33.429000000000002</c:v>
                </c:pt>
                <c:pt idx="3733">
                  <c:v>-33.435000000000002</c:v>
                </c:pt>
                <c:pt idx="3734">
                  <c:v>-33.512</c:v>
                </c:pt>
                <c:pt idx="3735">
                  <c:v>-33.417999999999999</c:v>
                </c:pt>
                <c:pt idx="3736">
                  <c:v>-33.338000000000001</c:v>
                </c:pt>
                <c:pt idx="3737">
                  <c:v>-33.335000000000001</c:v>
                </c:pt>
                <c:pt idx="3738">
                  <c:v>-33.43</c:v>
                </c:pt>
                <c:pt idx="3739">
                  <c:v>-33.366</c:v>
                </c:pt>
                <c:pt idx="3740">
                  <c:v>-33.378</c:v>
                </c:pt>
                <c:pt idx="3741">
                  <c:v>-33.427999999999997</c:v>
                </c:pt>
                <c:pt idx="3742">
                  <c:v>-33.323999999999998</c:v>
                </c:pt>
                <c:pt idx="3743">
                  <c:v>-33.281999999999996</c:v>
                </c:pt>
                <c:pt idx="3744">
                  <c:v>-33.29</c:v>
                </c:pt>
                <c:pt idx="3745">
                  <c:v>-33.381</c:v>
                </c:pt>
                <c:pt idx="3746">
                  <c:v>-33.317</c:v>
                </c:pt>
                <c:pt idx="3747">
                  <c:v>-33.267000000000003</c:v>
                </c:pt>
                <c:pt idx="3748">
                  <c:v>-33.354999999999997</c:v>
                </c:pt>
                <c:pt idx="3749">
                  <c:v>-33.311</c:v>
                </c:pt>
                <c:pt idx="3750">
                  <c:v>-33.268999999999998</c:v>
                </c:pt>
                <c:pt idx="3751">
                  <c:v>-33.246000000000002</c:v>
                </c:pt>
                <c:pt idx="3752">
                  <c:v>-33.313000000000002</c:v>
                </c:pt>
                <c:pt idx="3753">
                  <c:v>-33.265999999999998</c:v>
                </c:pt>
                <c:pt idx="3754">
                  <c:v>-33.206000000000003</c:v>
                </c:pt>
                <c:pt idx="3755">
                  <c:v>-33.22</c:v>
                </c:pt>
                <c:pt idx="3756">
                  <c:v>-33.276000000000003</c:v>
                </c:pt>
                <c:pt idx="3757">
                  <c:v>-33.234000000000002</c:v>
                </c:pt>
                <c:pt idx="3758">
                  <c:v>-33.180999999999997</c:v>
                </c:pt>
                <c:pt idx="3759">
                  <c:v>-33.164000000000001</c:v>
                </c:pt>
                <c:pt idx="3760">
                  <c:v>-33.268999999999998</c:v>
                </c:pt>
                <c:pt idx="3761">
                  <c:v>-33.173999999999999</c:v>
                </c:pt>
                <c:pt idx="3762">
                  <c:v>-33.125</c:v>
                </c:pt>
                <c:pt idx="3763">
                  <c:v>-33.206000000000003</c:v>
                </c:pt>
                <c:pt idx="3764">
                  <c:v>-33.222000000000001</c:v>
                </c:pt>
                <c:pt idx="3765">
                  <c:v>-33.116</c:v>
                </c:pt>
                <c:pt idx="3766">
                  <c:v>-33.073</c:v>
                </c:pt>
                <c:pt idx="3767">
                  <c:v>-33.161999999999999</c:v>
                </c:pt>
                <c:pt idx="3768">
                  <c:v>-33.109000000000002</c:v>
                </c:pt>
                <c:pt idx="3769">
                  <c:v>-33.207000000000001</c:v>
                </c:pt>
                <c:pt idx="3770">
                  <c:v>-33.164000000000001</c:v>
                </c:pt>
                <c:pt idx="3771">
                  <c:v>-33.073</c:v>
                </c:pt>
                <c:pt idx="3772">
                  <c:v>-33.029000000000003</c:v>
                </c:pt>
                <c:pt idx="3773">
                  <c:v>-33.134999999999998</c:v>
                </c:pt>
                <c:pt idx="3774">
                  <c:v>-33.128999999999998</c:v>
                </c:pt>
                <c:pt idx="3775">
                  <c:v>-33.042000000000002</c:v>
                </c:pt>
                <c:pt idx="3776">
                  <c:v>-33.027999999999999</c:v>
                </c:pt>
                <c:pt idx="3777">
                  <c:v>-33.148000000000003</c:v>
                </c:pt>
                <c:pt idx="3778">
                  <c:v>-33.075000000000003</c:v>
                </c:pt>
                <c:pt idx="3779">
                  <c:v>-32.944000000000003</c:v>
                </c:pt>
                <c:pt idx="3780">
                  <c:v>-32.947000000000003</c:v>
                </c:pt>
                <c:pt idx="3781">
                  <c:v>-32.982999999999997</c:v>
                </c:pt>
                <c:pt idx="3782">
                  <c:v>-33.064</c:v>
                </c:pt>
                <c:pt idx="3783">
                  <c:v>-33.024999999999999</c:v>
                </c:pt>
                <c:pt idx="3784">
                  <c:v>-33.07</c:v>
                </c:pt>
                <c:pt idx="3785">
                  <c:v>-33.024000000000001</c:v>
                </c:pt>
                <c:pt idx="3786">
                  <c:v>-32.929000000000002</c:v>
                </c:pt>
                <c:pt idx="3787">
                  <c:v>-32.896999999999998</c:v>
                </c:pt>
                <c:pt idx="3788">
                  <c:v>-32.969000000000001</c:v>
                </c:pt>
                <c:pt idx="3789">
                  <c:v>-32.963000000000001</c:v>
                </c:pt>
                <c:pt idx="3790">
                  <c:v>-32.972000000000001</c:v>
                </c:pt>
                <c:pt idx="3791">
                  <c:v>-33.017000000000003</c:v>
                </c:pt>
                <c:pt idx="3792">
                  <c:v>-32.926000000000002</c:v>
                </c:pt>
                <c:pt idx="3793">
                  <c:v>-32.845999999999997</c:v>
                </c:pt>
                <c:pt idx="3794">
                  <c:v>-32.866999999999997</c:v>
                </c:pt>
                <c:pt idx="3795">
                  <c:v>-32.917999999999999</c:v>
                </c:pt>
                <c:pt idx="3796">
                  <c:v>-32.869</c:v>
                </c:pt>
                <c:pt idx="3797">
                  <c:v>-32.960999999999999</c:v>
                </c:pt>
                <c:pt idx="3798">
                  <c:v>-32.9</c:v>
                </c:pt>
                <c:pt idx="3799">
                  <c:v>-32.82</c:v>
                </c:pt>
                <c:pt idx="3800">
                  <c:v>-32.807000000000002</c:v>
                </c:pt>
                <c:pt idx="3801">
                  <c:v>-32.917999999999999</c:v>
                </c:pt>
                <c:pt idx="3802">
                  <c:v>-32.848999999999997</c:v>
                </c:pt>
                <c:pt idx="3803">
                  <c:v>-32.79</c:v>
                </c:pt>
                <c:pt idx="3804">
                  <c:v>-32.817</c:v>
                </c:pt>
                <c:pt idx="3805">
                  <c:v>-32.893000000000001</c:v>
                </c:pt>
                <c:pt idx="3806">
                  <c:v>-32.773000000000003</c:v>
                </c:pt>
                <c:pt idx="3807">
                  <c:v>-32.686999999999998</c:v>
                </c:pt>
                <c:pt idx="3808">
                  <c:v>-32.710999999999999</c:v>
                </c:pt>
                <c:pt idx="3809">
                  <c:v>-32.78</c:v>
                </c:pt>
                <c:pt idx="3810">
                  <c:v>-32.817</c:v>
                </c:pt>
                <c:pt idx="3811">
                  <c:v>-32.847000000000001</c:v>
                </c:pt>
                <c:pt idx="3812">
                  <c:v>-32.771000000000001</c:v>
                </c:pt>
                <c:pt idx="3813">
                  <c:v>-32.691000000000003</c:v>
                </c:pt>
                <c:pt idx="3814">
                  <c:v>-32.713000000000001</c:v>
                </c:pt>
                <c:pt idx="3815">
                  <c:v>-32.784999999999997</c:v>
                </c:pt>
                <c:pt idx="3816">
                  <c:v>-32.765999999999998</c:v>
                </c:pt>
                <c:pt idx="3817">
                  <c:v>-32.664999999999999</c:v>
                </c:pt>
                <c:pt idx="3818">
                  <c:v>-32.648000000000003</c:v>
                </c:pt>
                <c:pt idx="3819">
                  <c:v>-32.771000000000001</c:v>
                </c:pt>
                <c:pt idx="3820">
                  <c:v>-32.685000000000002</c:v>
                </c:pt>
                <c:pt idx="3821">
                  <c:v>-32.627000000000002</c:v>
                </c:pt>
                <c:pt idx="3822">
                  <c:v>-32.667999999999999</c:v>
                </c:pt>
                <c:pt idx="3823">
                  <c:v>-32.728999999999999</c:v>
                </c:pt>
                <c:pt idx="3824">
                  <c:v>-32.628999999999998</c:v>
                </c:pt>
                <c:pt idx="3825">
                  <c:v>-32.588000000000001</c:v>
                </c:pt>
                <c:pt idx="3826">
                  <c:v>-32.691000000000003</c:v>
                </c:pt>
                <c:pt idx="3827">
                  <c:v>-32.652000000000001</c:v>
                </c:pt>
                <c:pt idx="3828">
                  <c:v>-32.57</c:v>
                </c:pt>
                <c:pt idx="3829">
                  <c:v>-32.593000000000004</c:v>
                </c:pt>
                <c:pt idx="3830">
                  <c:v>-32.658999999999999</c:v>
                </c:pt>
                <c:pt idx="3831">
                  <c:v>-32.588000000000001</c:v>
                </c:pt>
                <c:pt idx="3832">
                  <c:v>-32.561999999999998</c:v>
                </c:pt>
                <c:pt idx="3833">
                  <c:v>-32.652000000000001</c:v>
                </c:pt>
                <c:pt idx="3834">
                  <c:v>-32.616999999999997</c:v>
                </c:pt>
                <c:pt idx="3835">
                  <c:v>-32.488999999999997</c:v>
                </c:pt>
                <c:pt idx="3836">
                  <c:v>-32.462000000000003</c:v>
                </c:pt>
                <c:pt idx="3837">
                  <c:v>-32.488</c:v>
                </c:pt>
                <c:pt idx="3838">
                  <c:v>-32.576000000000001</c:v>
                </c:pt>
                <c:pt idx="3839">
                  <c:v>-32.555</c:v>
                </c:pt>
                <c:pt idx="3840">
                  <c:v>-32.606000000000002</c:v>
                </c:pt>
                <c:pt idx="3841">
                  <c:v>-32.548000000000002</c:v>
                </c:pt>
                <c:pt idx="3842">
                  <c:v>-32.44</c:v>
                </c:pt>
                <c:pt idx="3843">
                  <c:v>-32.412999999999997</c:v>
                </c:pt>
                <c:pt idx="3844">
                  <c:v>-32.475999999999999</c:v>
                </c:pt>
                <c:pt idx="3845">
                  <c:v>-32.518000000000001</c:v>
                </c:pt>
                <c:pt idx="3846">
                  <c:v>-32.555</c:v>
                </c:pt>
                <c:pt idx="3847">
                  <c:v>-32.463000000000001</c:v>
                </c:pt>
                <c:pt idx="3848">
                  <c:v>-32.390999999999998</c:v>
                </c:pt>
                <c:pt idx="3849">
                  <c:v>-32.42</c:v>
                </c:pt>
                <c:pt idx="3850">
                  <c:v>-32.491</c:v>
                </c:pt>
                <c:pt idx="3851">
                  <c:v>-32.396000000000001</c:v>
                </c:pt>
                <c:pt idx="3852">
                  <c:v>-32.389000000000003</c:v>
                </c:pt>
                <c:pt idx="3853">
                  <c:v>-32.500999999999998</c:v>
                </c:pt>
                <c:pt idx="3854">
                  <c:v>-32.395000000000003</c:v>
                </c:pt>
                <c:pt idx="3855">
                  <c:v>-32.314999999999998</c:v>
                </c:pt>
                <c:pt idx="3856">
                  <c:v>-32.334000000000003</c:v>
                </c:pt>
                <c:pt idx="3857">
                  <c:v>-32.360999999999997</c:v>
                </c:pt>
                <c:pt idx="3858">
                  <c:v>-32.445</c:v>
                </c:pt>
                <c:pt idx="3859">
                  <c:v>-32.375999999999998</c:v>
                </c:pt>
                <c:pt idx="3860">
                  <c:v>-32.29</c:v>
                </c:pt>
                <c:pt idx="3861">
                  <c:v>-32.274999999999999</c:v>
                </c:pt>
                <c:pt idx="3862">
                  <c:v>-32.335999999999999</c:v>
                </c:pt>
                <c:pt idx="3863">
                  <c:v>-32.371000000000002</c:v>
                </c:pt>
                <c:pt idx="3864">
                  <c:v>-32.323</c:v>
                </c:pt>
                <c:pt idx="3865">
                  <c:v>-32.26</c:v>
                </c:pt>
                <c:pt idx="3866">
                  <c:v>-32.29</c:v>
                </c:pt>
                <c:pt idx="3867">
                  <c:v>-32.331000000000003</c:v>
                </c:pt>
                <c:pt idx="3868">
                  <c:v>-32.274000000000001</c:v>
                </c:pt>
                <c:pt idx="3869">
                  <c:v>-32.218000000000004</c:v>
                </c:pt>
                <c:pt idx="3870">
                  <c:v>-32.237000000000002</c:v>
                </c:pt>
                <c:pt idx="3871">
                  <c:v>-32.323</c:v>
                </c:pt>
                <c:pt idx="3872">
                  <c:v>-32.295000000000002</c:v>
                </c:pt>
                <c:pt idx="3873">
                  <c:v>-32.162999999999997</c:v>
                </c:pt>
                <c:pt idx="3874">
                  <c:v>-32.140999999999998</c:v>
                </c:pt>
                <c:pt idx="3875">
                  <c:v>-32.164999999999999</c:v>
                </c:pt>
                <c:pt idx="3876">
                  <c:v>-32.283999999999999</c:v>
                </c:pt>
                <c:pt idx="3877">
                  <c:v>-32.235999999999997</c:v>
                </c:pt>
                <c:pt idx="3878">
                  <c:v>-32.173999999999999</c:v>
                </c:pt>
                <c:pt idx="3879">
                  <c:v>-32.262</c:v>
                </c:pt>
                <c:pt idx="3880">
                  <c:v>-32.201000000000001</c:v>
                </c:pt>
                <c:pt idx="3881">
                  <c:v>-32.125999999999998</c:v>
                </c:pt>
                <c:pt idx="3882">
                  <c:v>-32.103000000000002</c:v>
                </c:pt>
                <c:pt idx="3883">
                  <c:v>-32.234999999999999</c:v>
                </c:pt>
                <c:pt idx="3884">
                  <c:v>-32.161000000000001</c:v>
                </c:pt>
                <c:pt idx="3885">
                  <c:v>-32.082000000000001</c:v>
                </c:pt>
                <c:pt idx="3886">
                  <c:v>-32.075000000000003</c:v>
                </c:pt>
                <c:pt idx="3887">
                  <c:v>-32.170999999999999</c:v>
                </c:pt>
                <c:pt idx="3888">
                  <c:v>-32.093000000000004</c:v>
                </c:pt>
                <c:pt idx="3889">
                  <c:v>-32.116999999999997</c:v>
                </c:pt>
                <c:pt idx="3890">
                  <c:v>-32.159999999999997</c:v>
                </c:pt>
                <c:pt idx="3891">
                  <c:v>-32.078000000000003</c:v>
                </c:pt>
                <c:pt idx="3892">
                  <c:v>-32.008000000000003</c:v>
                </c:pt>
                <c:pt idx="3893">
                  <c:v>-32.058</c:v>
                </c:pt>
                <c:pt idx="3894">
                  <c:v>-32.097999999999999</c:v>
                </c:pt>
                <c:pt idx="3895">
                  <c:v>-32.027000000000001</c:v>
                </c:pt>
                <c:pt idx="3896">
                  <c:v>-32.033999999999999</c:v>
                </c:pt>
                <c:pt idx="3897">
                  <c:v>-32.109000000000002</c:v>
                </c:pt>
                <c:pt idx="3898">
                  <c:v>-32.055999999999997</c:v>
                </c:pt>
                <c:pt idx="3899">
                  <c:v>-31.934999999999999</c:v>
                </c:pt>
                <c:pt idx="3900">
                  <c:v>-31.917000000000002</c:v>
                </c:pt>
                <c:pt idx="3901">
                  <c:v>-31.95</c:v>
                </c:pt>
                <c:pt idx="3902">
                  <c:v>-32.042999999999999</c:v>
                </c:pt>
                <c:pt idx="3903">
                  <c:v>-32.018999999999998</c:v>
                </c:pt>
                <c:pt idx="3904">
                  <c:v>-31.954000000000001</c:v>
                </c:pt>
                <c:pt idx="3905">
                  <c:v>-31.946000000000002</c:v>
                </c:pt>
                <c:pt idx="3906">
                  <c:v>-32.003999999999998</c:v>
                </c:pt>
                <c:pt idx="3907">
                  <c:v>-31.94</c:v>
                </c:pt>
                <c:pt idx="3908">
                  <c:v>-31.861000000000001</c:v>
                </c:pt>
                <c:pt idx="3909">
                  <c:v>-31.856000000000002</c:v>
                </c:pt>
                <c:pt idx="3910">
                  <c:v>-31.962</c:v>
                </c:pt>
                <c:pt idx="3911">
                  <c:v>-31.902999999999999</c:v>
                </c:pt>
                <c:pt idx="3912">
                  <c:v>-31.861000000000001</c:v>
                </c:pt>
                <c:pt idx="3913">
                  <c:v>-31.945</c:v>
                </c:pt>
                <c:pt idx="3914">
                  <c:v>-31.951000000000001</c:v>
                </c:pt>
                <c:pt idx="3915">
                  <c:v>-31.85</c:v>
                </c:pt>
                <c:pt idx="3916">
                  <c:v>-31.798999999999999</c:v>
                </c:pt>
                <c:pt idx="3917">
                  <c:v>-31.863</c:v>
                </c:pt>
                <c:pt idx="3918">
                  <c:v>-31.850999999999999</c:v>
                </c:pt>
                <c:pt idx="3919">
                  <c:v>-31.888999999999999</c:v>
                </c:pt>
                <c:pt idx="3920">
                  <c:v>-31.922999999999998</c:v>
                </c:pt>
                <c:pt idx="3921">
                  <c:v>-31.823</c:v>
                </c:pt>
                <c:pt idx="3922">
                  <c:v>-31.742999999999999</c:v>
                </c:pt>
                <c:pt idx="3923">
                  <c:v>-31.777000000000001</c:v>
                </c:pt>
                <c:pt idx="3924">
                  <c:v>-31.783999999999999</c:v>
                </c:pt>
                <c:pt idx="3925">
                  <c:v>-31.881</c:v>
                </c:pt>
                <c:pt idx="3926">
                  <c:v>-31.832000000000001</c:v>
                </c:pt>
                <c:pt idx="3927">
                  <c:v>-31.741</c:v>
                </c:pt>
                <c:pt idx="3928">
                  <c:v>-31.71</c:v>
                </c:pt>
                <c:pt idx="3929">
                  <c:v>-31.826000000000001</c:v>
                </c:pt>
                <c:pt idx="3930">
                  <c:v>-31.771999999999998</c:v>
                </c:pt>
                <c:pt idx="3931">
                  <c:v>-31.707000000000001</c:v>
                </c:pt>
                <c:pt idx="3932">
                  <c:v>-31.693999999999999</c:v>
                </c:pt>
                <c:pt idx="3933">
                  <c:v>-31.82</c:v>
                </c:pt>
                <c:pt idx="3934">
                  <c:v>-31.734999999999999</c:v>
                </c:pt>
                <c:pt idx="3935">
                  <c:v>-31.635000000000002</c:v>
                </c:pt>
                <c:pt idx="3936">
                  <c:v>-31.648</c:v>
                </c:pt>
                <c:pt idx="3937">
                  <c:v>-31.675000000000001</c:v>
                </c:pt>
                <c:pt idx="3938">
                  <c:v>-31.780999999999999</c:v>
                </c:pt>
                <c:pt idx="3939">
                  <c:v>-31.74</c:v>
                </c:pt>
                <c:pt idx="3940">
                  <c:v>-31.617000000000001</c:v>
                </c:pt>
                <c:pt idx="3941">
                  <c:v>-31.584</c:v>
                </c:pt>
                <c:pt idx="3942">
                  <c:v>-31.67</c:v>
                </c:pt>
                <c:pt idx="3943">
                  <c:v>-31.632999999999999</c:v>
                </c:pt>
                <c:pt idx="3944">
                  <c:v>-31.712</c:v>
                </c:pt>
                <c:pt idx="3945">
                  <c:v>-31.686</c:v>
                </c:pt>
                <c:pt idx="3946">
                  <c:v>-31.584</c:v>
                </c:pt>
                <c:pt idx="3947">
                  <c:v>-31.544</c:v>
                </c:pt>
                <c:pt idx="3948">
                  <c:v>-31.623000000000001</c:v>
                </c:pt>
                <c:pt idx="3949">
                  <c:v>-31.606000000000002</c:v>
                </c:pt>
                <c:pt idx="3950">
                  <c:v>-31.638999999999999</c:v>
                </c:pt>
                <c:pt idx="3951">
                  <c:v>-31.638000000000002</c:v>
                </c:pt>
                <c:pt idx="3952">
                  <c:v>-31.542000000000002</c:v>
                </c:pt>
                <c:pt idx="3953">
                  <c:v>-31.501999999999999</c:v>
                </c:pt>
                <c:pt idx="3954">
                  <c:v>-31.544</c:v>
                </c:pt>
                <c:pt idx="3955">
                  <c:v>-31.588000000000001</c:v>
                </c:pt>
                <c:pt idx="3956">
                  <c:v>-31.515000000000001</c:v>
                </c:pt>
                <c:pt idx="3957">
                  <c:v>-31.56</c:v>
                </c:pt>
                <c:pt idx="3958">
                  <c:v>-31.579000000000001</c:v>
                </c:pt>
                <c:pt idx="3959">
                  <c:v>-31.495000000000001</c:v>
                </c:pt>
                <c:pt idx="3960">
                  <c:v>-31.443000000000001</c:v>
                </c:pt>
                <c:pt idx="3961">
                  <c:v>-31.474</c:v>
                </c:pt>
                <c:pt idx="3962">
                  <c:v>-31.552</c:v>
                </c:pt>
                <c:pt idx="3963">
                  <c:v>-31.512</c:v>
                </c:pt>
                <c:pt idx="3964">
                  <c:v>-31.417000000000002</c:v>
                </c:pt>
                <c:pt idx="3965">
                  <c:v>-31.378</c:v>
                </c:pt>
                <c:pt idx="3966">
                  <c:v>-31.45</c:v>
                </c:pt>
                <c:pt idx="3967">
                  <c:v>-31.440999999999999</c:v>
                </c:pt>
                <c:pt idx="3968">
                  <c:v>-31.507999999999999</c:v>
                </c:pt>
                <c:pt idx="3969">
                  <c:v>-31.481000000000002</c:v>
                </c:pt>
                <c:pt idx="3970">
                  <c:v>-31.384</c:v>
                </c:pt>
                <c:pt idx="3971">
                  <c:v>-31.318000000000001</c:v>
                </c:pt>
                <c:pt idx="3972">
                  <c:v>-31.36</c:v>
                </c:pt>
                <c:pt idx="3973">
                  <c:v>-31.423999999999999</c:v>
                </c:pt>
                <c:pt idx="3974">
                  <c:v>-31.454999999999998</c:v>
                </c:pt>
                <c:pt idx="3975">
                  <c:v>-31.385000000000002</c:v>
                </c:pt>
                <c:pt idx="3976">
                  <c:v>-31.321999999999999</c:v>
                </c:pt>
                <c:pt idx="3977">
                  <c:v>-31.373000000000001</c:v>
                </c:pt>
                <c:pt idx="3978">
                  <c:v>-31.39</c:v>
                </c:pt>
                <c:pt idx="3979">
                  <c:v>-31.323</c:v>
                </c:pt>
                <c:pt idx="3980">
                  <c:v>-31.283999999999999</c:v>
                </c:pt>
                <c:pt idx="3981">
                  <c:v>-31.37</c:v>
                </c:pt>
                <c:pt idx="3982">
                  <c:v>-31.346</c:v>
                </c:pt>
                <c:pt idx="3983">
                  <c:v>-31.262</c:v>
                </c:pt>
                <c:pt idx="3984">
                  <c:v>-31.245999999999999</c:v>
                </c:pt>
                <c:pt idx="3985">
                  <c:v>-31.366</c:v>
                </c:pt>
                <c:pt idx="3986">
                  <c:v>-31.297000000000001</c:v>
                </c:pt>
                <c:pt idx="3987">
                  <c:v>-31.204000000000001</c:v>
                </c:pt>
                <c:pt idx="3988">
                  <c:v>-31.196000000000002</c:v>
                </c:pt>
                <c:pt idx="3989">
                  <c:v>-31.263000000000002</c:v>
                </c:pt>
                <c:pt idx="3990">
                  <c:v>-31.295000000000002</c:v>
                </c:pt>
                <c:pt idx="3991">
                  <c:v>-31.323</c:v>
                </c:pt>
                <c:pt idx="3992">
                  <c:v>-31.228999999999999</c:v>
                </c:pt>
                <c:pt idx="3993">
                  <c:v>-31.155000000000001</c:v>
                </c:pt>
                <c:pt idx="3994">
                  <c:v>-31.184000000000001</c:v>
                </c:pt>
                <c:pt idx="3995">
                  <c:v>-31.228000000000002</c:v>
                </c:pt>
                <c:pt idx="3996">
                  <c:v>-31.219000000000001</c:v>
                </c:pt>
                <c:pt idx="3997">
                  <c:v>-31.263000000000002</c:v>
                </c:pt>
                <c:pt idx="3998">
                  <c:v>-31.183</c:v>
                </c:pt>
                <c:pt idx="3999">
                  <c:v>-31.11</c:v>
                </c:pt>
                <c:pt idx="4000">
                  <c:v>-31.111000000000001</c:v>
                </c:pt>
                <c:pt idx="4001">
                  <c:v>-31.193000000000001</c:v>
                </c:pt>
                <c:pt idx="4002">
                  <c:v>-31.140999999999998</c:v>
                </c:pt>
                <c:pt idx="4003">
                  <c:v>-31.18</c:v>
                </c:pt>
                <c:pt idx="4004">
                  <c:v>-31.193999999999999</c:v>
                </c:pt>
                <c:pt idx="4005">
                  <c:v>-31.08</c:v>
                </c:pt>
                <c:pt idx="4006">
                  <c:v>-31.045000000000002</c:v>
                </c:pt>
                <c:pt idx="4007">
                  <c:v>-31.138000000000002</c:v>
                </c:pt>
                <c:pt idx="4008">
                  <c:v>-31.135999999999999</c:v>
                </c:pt>
                <c:pt idx="4009">
                  <c:v>-31.041</c:v>
                </c:pt>
                <c:pt idx="4010">
                  <c:v>-31.024999999999999</c:v>
                </c:pt>
                <c:pt idx="4011">
                  <c:v>-31.12</c:v>
                </c:pt>
                <c:pt idx="4012">
                  <c:v>-31.061</c:v>
                </c:pt>
                <c:pt idx="4013">
                  <c:v>-31.044</c:v>
                </c:pt>
                <c:pt idx="4014">
                  <c:v>-31.114000000000001</c:v>
                </c:pt>
                <c:pt idx="4015">
                  <c:v>-31.053999999999998</c:v>
                </c:pt>
                <c:pt idx="4016">
                  <c:v>-30.968</c:v>
                </c:pt>
                <c:pt idx="4017">
                  <c:v>-30.949000000000002</c:v>
                </c:pt>
                <c:pt idx="4018">
                  <c:v>-31.071000000000002</c:v>
                </c:pt>
                <c:pt idx="4019">
                  <c:v>-31</c:v>
                </c:pt>
                <c:pt idx="4020">
                  <c:v>-30.952000000000002</c:v>
                </c:pt>
                <c:pt idx="4021">
                  <c:v>-31.059000000000001</c:v>
                </c:pt>
                <c:pt idx="4022">
                  <c:v>-31.021999999999998</c:v>
                </c:pt>
                <c:pt idx="4023">
                  <c:v>-30.893999999999998</c:v>
                </c:pt>
                <c:pt idx="4024">
                  <c:v>-30.864000000000001</c:v>
                </c:pt>
                <c:pt idx="4025">
                  <c:v>-30.885000000000002</c:v>
                </c:pt>
                <c:pt idx="4026">
                  <c:v>-30.978999999999999</c:v>
                </c:pt>
                <c:pt idx="4027">
                  <c:v>-30.951000000000001</c:v>
                </c:pt>
                <c:pt idx="4028">
                  <c:v>-31.015000000000001</c:v>
                </c:pt>
                <c:pt idx="4029">
                  <c:v>-30.975999999999999</c:v>
                </c:pt>
                <c:pt idx="4030">
                  <c:v>-30.867999999999999</c:v>
                </c:pt>
                <c:pt idx="4031">
                  <c:v>-30.806000000000001</c:v>
                </c:pt>
                <c:pt idx="4032">
                  <c:v>-30.832000000000001</c:v>
                </c:pt>
                <c:pt idx="4033">
                  <c:v>-30.914999999999999</c:v>
                </c:pt>
                <c:pt idx="4034">
                  <c:v>-30.917000000000002</c:v>
                </c:pt>
                <c:pt idx="4035">
                  <c:v>-30.87</c:v>
                </c:pt>
                <c:pt idx="4036">
                  <c:v>-30.928999999999998</c:v>
                </c:pt>
                <c:pt idx="4037">
                  <c:v>-30.888999999999999</c:v>
                </c:pt>
                <c:pt idx="4038">
                  <c:v>-30.791</c:v>
                </c:pt>
                <c:pt idx="4039">
                  <c:v>-30.751999999999999</c:v>
                </c:pt>
                <c:pt idx="4040">
                  <c:v>-30.838000000000001</c:v>
                </c:pt>
                <c:pt idx="4041">
                  <c:v>-30.792000000000002</c:v>
                </c:pt>
                <c:pt idx="4042">
                  <c:v>-30.893999999999998</c:v>
                </c:pt>
                <c:pt idx="4043">
                  <c:v>-30.835999999999999</c:v>
                </c:pt>
                <c:pt idx="4044">
                  <c:v>-30.733000000000001</c:v>
                </c:pt>
                <c:pt idx="4045">
                  <c:v>-30.715</c:v>
                </c:pt>
                <c:pt idx="4046">
                  <c:v>-30.797000000000001</c:v>
                </c:pt>
                <c:pt idx="4047">
                  <c:v>-30.754999999999999</c:v>
                </c:pt>
                <c:pt idx="4048">
                  <c:v>-30.837</c:v>
                </c:pt>
                <c:pt idx="4049">
                  <c:v>-30.791</c:v>
                </c:pt>
                <c:pt idx="4050">
                  <c:v>-30.689</c:v>
                </c:pt>
                <c:pt idx="4051">
                  <c:v>-30.667000000000002</c:v>
                </c:pt>
                <c:pt idx="4052">
                  <c:v>-30.779</c:v>
                </c:pt>
                <c:pt idx="4053">
                  <c:v>-30.718</c:v>
                </c:pt>
                <c:pt idx="4054">
                  <c:v>-30.67</c:v>
                </c:pt>
                <c:pt idx="4055">
                  <c:v>-30.751000000000001</c:v>
                </c:pt>
                <c:pt idx="4056">
                  <c:v>-30.75</c:v>
                </c:pt>
                <c:pt idx="4057">
                  <c:v>-30.652000000000001</c:v>
                </c:pt>
                <c:pt idx="4058">
                  <c:v>-30.585000000000001</c:v>
                </c:pt>
                <c:pt idx="4059">
                  <c:v>-30.661999999999999</c:v>
                </c:pt>
                <c:pt idx="4060">
                  <c:v>-30.646000000000001</c:v>
                </c:pt>
                <c:pt idx="4061">
                  <c:v>-30.713000000000001</c:v>
                </c:pt>
                <c:pt idx="4062">
                  <c:v>-30.68</c:v>
                </c:pt>
                <c:pt idx="4063">
                  <c:v>-30.58</c:v>
                </c:pt>
                <c:pt idx="4064">
                  <c:v>-30.55</c:v>
                </c:pt>
                <c:pt idx="4065">
                  <c:v>-30.61</c:v>
                </c:pt>
                <c:pt idx="4066">
                  <c:v>-30.611000000000001</c:v>
                </c:pt>
                <c:pt idx="4067">
                  <c:v>-30.672000000000001</c:v>
                </c:pt>
                <c:pt idx="4068">
                  <c:v>-30.652999999999999</c:v>
                </c:pt>
                <c:pt idx="4069">
                  <c:v>-30.548999999999999</c:v>
                </c:pt>
                <c:pt idx="4070">
                  <c:v>-30.474</c:v>
                </c:pt>
                <c:pt idx="4071">
                  <c:v>-30.512</c:v>
                </c:pt>
                <c:pt idx="4072">
                  <c:v>-30.548999999999999</c:v>
                </c:pt>
                <c:pt idx="4073">
                  <c:v>-30.623999999999999</c:v>
                </c:pt>
                <c:pt idx="4074">
                  <c:v>-30.532</c:v>
                </c:pt>
                <c:pt idx="4075">
                  <c:v>-30.468</c:v>
                </c:pt>
                <c:pt idx="4076">
                  <c:v>-30.465</c:v>
                </c:pt>
                <c:pt idx="4077">
                  <c:v>-30.585000000000001</c:v>
                </c:pt>
                <c:pt idx="4078">
                  <c:v>-30.492999999999999</c:v>
                </c:pt>
                <c:pt idx="4079">
                  <c:v>-30.425000000000001</c:v>
                </c:pt>
                <c:pt idx="4080">
                  <c:v>-30.442</c:v>
                </c:pt>
                <c:pt idx="4081">
                  <c:v>-30.509</c:v>
                </c:pt>
                <c:pt idx="4082">
                  <c:v>-30.437999999999999</c:v>
                </c:pt>
                <c:pt idx="4083">
                  <c:v>-30.481999999999999</c:v>
                </c:pt>
                <c:pt idx="4084">
                  <c:v>-30.53</c:v>
                </c:pt>
                <c:pt idx="4085">
                  <c:v>-30.417999999999999</c:v>
                </c:pt>
                <c:pt idx="4086">
                  <c:v>-30.324000000000002</c:v>
                </c:pt>
                <c:pt idx="4087">
                  <c:v>-30.344999999999999</c:v>
                </c:pt>
                <c:pt idx="4088">
                  <c:v>-30.413</c:v>
                </c:pt>
                <c:pt idx="4089">
                  <c:v>-30.439</c:v>
                </c:pt>
                <c:pt idx="4090">
                  <c:v>-30.459</c:v>
                </c:pt>
                <c:pt idx="4091">
                  <c:v>-30.452999999999999</c:v>
                </c:pt>
                <c:pt idx="4092">
                  <c:v>-30.384</c:v>
                </c:pt>
                <c:pt idx="4093">
                  <c:v>-30.306000000000001</c:v>
                </c:pt>
                <c:pt idx="4094">
                  <c:v>-30.321000000000002</c:v>
                </c:pt>
                <c:pt idx="4095">
                  <c:v>-30.423999999999999</c:v>
                </c:pt>
                <c:pt idx="4096">
                  <c:v>-30.350999999999999</c:v>
                </c:pt>
                <c:pt idx="4097">
                  <c:v>-30.291</c:v>
                </c:pt>
                <c:pt idx="4098">
                  <c:v>-30.285</c:v>
                </c:pt>
                <c:pt idx="4099">
                  <c:v>-30.431999999999999</c:v>
                </c:pt>
                <c:pt idx="4100">
                  <c:v>-30.318000000000001</c:v>
                </c:pt>
                <c:pt idx="4101">
                  <c:v>-30.196000000000002</c:v>
                </c:pt>
                <c:pt idx="4102">
                  <c:v>-30.199000000000002</c:v>
                </c:pt>
                <c:pt idx="4103">
                  <c:v>-30.244</c:v>
                </c:pt>
                <c:pt idx="4104">
                  <c:v>-30.33</c:v>
                </c:pt>
                <c:pt idx="4105">
                  <c:v>-30.308</c:v>
                </c:pt>
                <c:pt idx="4106">
                  <c:v>-30.227</c:v>
                </c:pt>
                <c:pt idx="4107">
                  <c:v>-30.216000000000001</c:v>
                </c:pt>
                <c:pt idx="4108">
                  <c:v>-30.285</c:v>
                </c:pt>
                <c:pt idx="4109">
                  <c:v>-30.219000000000001</c:v>
                </c:pt>
                <c:pt idx="4110">
                  <c:v>-30.170999999999999</c:v>
                </c:pt>
                <c:pt idx="4111">
                  <c:v>-30.152999999999999</c:v>
                </c:pt>
                <c:pt idx="4112">
                  <c:v>-30.288</c:v>
                </c:pt>
                <c:pt idx="4113">
                  <c:v>-30.202000000000002</c:v>
                </c:pt>
                <c:pt idx="4114">
                  <c:v>-30.093</c:v>
                </c:pt>
                <c:pt idx="4115">
                  <c:v>-30.088999999999999</c:v>
                </c:pt>
                <c:pt idx="4116">
                  <c:v>-30.123999999999999</c:v>
                </c:pt>
                <c:pt idx="4117">
                  <c:v>-30.221</c:v>
                </c:pt>
                <c:pt idx="4118">
                  <c:v>-30.193000000000001</c:v>
                </c:pt>
                <c:pt idx="4119">
                  <c:v>-30.117999999999999</c:v>
                </c:pt>
                <c:pt idx="4120">
                  <c:v>-30.068000000000001</c:v>
                </c:pt>
                <c:pt idx="4121">
                  <c:v>-30.128</c:v>
                </c:pt>
                <c:pt idx="4122">
                  <c:v>-30.129000000000001</c:v>
                </c:pt>
                <c:pt idx="4123">
                  <c:v>-30.1</c:v>
                </c:pt>
                <c:pt idx="4124">
                  <c:v>-30.08</c:v>
                </c:pt>
                <c:pt idx="4125">
                  <c:v>-30.053999999999998</c:v>
                </c:pt>
                <c:pt idx="4126">
                  <c:v>-30.123000000000001</c:v>
                </c:pt>
                <c:pt idx="4127">
                  <c:v>-30.097999999999999</c:v>
                </c:pt>
                <c:pt idx="4128">
                  <c:v>-30.024000000000001</c:v>
                </c:pt>
                <c:pt idx="4129">
                  <c:v>-30.001999999999999</c:v>
                </c:pt>
                <c:pt idx="4130">
                  <c:v>-30.056000000000001</c:v>
                </c:pt>
                <c:pt idx="4131">
                  <c:v>-30.102</c:v>
                </c:pt>
                <c:pt idx="4132">
                  <c:v>-30.04</c:v>
                </c:pt>
                <c:pt idx="4133">
                  <c:v>-29.983000000000001</c:v>
                </c:pt>
                <c:pt idx="4134">
                  <c:v>-30.045999999999999</c:v>
                </c:pt>
                <c:pt idx="4135">
                  <c:v>-30.041</c:v>
                </c:pt>
                <c:pt idx="4136">
                  <c:v>-29.99</c:v>
                </c:pt>
                <c:pt idx="4137">
                  <c:v>-29.954999999999998</c:v>
                </c:pt>
                <c:pt idx="4138">
                  <c:v>-30.050999999999998</c:v>
                </c:pt>
                <c:pt idx="4139">
                  <c:v>-29.983000000000001</c:v>
                </c:pt>
                <c:pt idx="4140">
                  <c:v>-29.907</c:v>
                </c:pt>
                <c:pt idx="4141">
                  <c:v>-29.902999999999999</c:v>
                </c:pt>
                <c:pt idx="4142">
                  <c:v>-30</c:v>
                </c:pt>
                <c:pt idx="4143">
                  <c:v>-29.975000000000001</c:v>
                </c:pt>
                <c:pt idx="4144">
                  <c:v>-29.905000000000001</c:v>
                </c:pt>
                <c:pt idx="4145">
                  <c:v>-29.908000000000001</c:v>
                </c:pt>
                <c:pt idx="4146">
                  <c:v>-29.954000000000001</c:v>
                </c:pt>
                <c:pt idx="4147">
                  <c:v>-29.977</c:v>
                </c:pt>
                <c:pt idx="4148">
                  <c:v>-29.908999999999999</c:v>
                </c:pt>
                <c:pt idx="4149">
                  <c:v>-29.837</c:v>
                </c:pt>
                <c:pt idx="4150">
                  <c:v>-29.837</c:v>
                </c:pt>
                <c:pt idx="4151">
                  <c:v>-29.895</c:v>
                </c:pt>
                <c:pt idx="4152">
                  <c:v>-29.882000000000001</c:v>
                </c:pt>
                <c:pt idx="4153">
                  <c:v>-29.942</c:v>
                </c:pt>
                <c:pt idx="4154">
                  <c:v>-29.879000000000001</c:v>
                </c:pt>
                <c:pt idx="4155">
                  <c:v>-29.78</c:v>
                </c:pt>
                <c:pt idx="4156">
                  <c:v>-29.774000000000001</c:v>
                </c:pt>
                <c:pt idx="4157">
                  <c:v>-29.835000000000001</c:v>
                </c:pt>
                <c:pt idx="4158">
                  <c:v>-29.846</c:v>
                </c:pt>
                <c:pt idx="4159">
                  <c:v>-29.902999999999999</c:v>
                </c:pt>
                <c:pt idx="4160">
                  <c:v>-29.818000000000001</c:v>
                </c:pt>
                <c:pt idx="4161">
                  <c:v>-29.742999999999999</c:v>
                </c:pt>
                <c:pt idx="4162">
                  <c:v>-29.757000000000001</c:v>
                </c:pt>
                <c:pt idx="4163">
                  <c:v>-29.814</c:v>
                </c:pt>
                <c:pt idx="4164">
                  <c:v>-29.734999999999999</c:v>
                </c:pt>
                <c:pt idx="4165">
                  <c:v>-29.786999999999999</c:v>
                </c:pt>
                <c:pt idx="4166">
                  <c:v>-29.815999999999999</c:v>
                </c:pt>
                <c:pt idx="4167">
                  <c:v>-29.741</c:v>
                </c:pt>
                <c:pt idx="4168">
                  <c:v>-29.687999999999999</c:v>
                </c:pt>
                <c:pt idx="4169">
                  <c:v>-29.689</c:v>
                </c:pt>
                <c:pt idx="4170">
                  <c:v>-29.756</c:v>
                </c:pt>
                <c:pt idx="4171">
                  <c:v>-29.702999999999999</c:v>
                </c:pt>
                <c:pt idx="4172">
                  <c:v>-29.696000000000002</c:v>
                </c:pt>
                <c:pt idx="4173">
                  <c:v>-29.765999999999998</c:v>
                </c:pt>
                <c:pt idx="4174">
                  <c:v>-29.718</c:v>
                </c:pt>
                <c:pt idx="4175">
                  <c:v>-29.597999999999999</c:v>
                </c:pt>
                <c:pt idx="4176">
                  <c:v>-29.58</c:v>
                </c:pt>
                <c:pt idx="4177">
                  <c:v>-29.623000000000001</c:v>
                </c:pt>
                <c:pt idx="4178">
                  <c:v>-29.713999999999999</c:v>
                </c:pt>
                <c:pt idx="4179">
                  <c:v>-29.699000000000002</c:v>
                </c:pt>
                <c:pt idx="4180">
                  <c:v>-29.617999999999999</c:v>
                </c:pt>
                <c:pt idx="4181">
                  <c:v>-29.57</c:v>
                </c:pt>
                <c:pt idx="4182">
                  <c:v>-29.622</c:v>
                </c:pt>
                <c:pt idx="4183">
                  <c:v>-29.646999999999998</c:v>
                </c:pt>
                <c:pt idx="4184">
                  <c:v>-29.605</c:v>
                </c:pt>
                <c:pt idx="4185">
                  <c:v>-29.559000000000001</c:v>
                </c:pt>
                <c:pt idx="4186">
                  <c:v>-29.553000000000001</c:v>
                </c:pt>
                <c:pt idx="4187">
                  <c:v>-29.622</c:v>
                </c:pt>
                <c:pt idx="4188">
                  <c:v>-29.556000000000001</c:v>
                </c:pt>
                <c:pt idx="4189">
                  <c:v>-29.518999999999998</c:v>
                </c:pt>
                <c:pt idx="4190">
                  <c:v>-29.582999999999998</c:v>
                </c:pt>
                <c:pt idx="4191">
                  <c:v>-29.597000000000001</c:v>
                </c:pt>
                <c:pt idx="4192">
                  <c:v>-29.501000000000001</c:v>
                </c:pt>
                <c:pt idx="4193">
                  <c:v>-29.478000000000002</c:v>
                </c:pt>
                <c:pt idx="4194">
                  <c:v>-29.483000000000001</c:v>
                </c:pt>
                <c:pt idx="4195">
                  <c:v>-29.550999999999998</c:v>
                </c:pt>
                <c:pt idx="4196">
                  <c:v>-29.494</c:v>
                </c:pt>
                <c:pt idx="4197">
                  <c:v>-29.466000000000001</c:v>
                </c:pt>
                <c:pt idx="4198">
                  <c:v>-29.545999999999999</c:v>
                </c:pt>
                <c:pt idx="4199">
                  <c:v>-29.513000000000002</c:v>
                </c:pt>
                <c:pt idx="4200">
                  <c:v>-29.408000000000001</c:v>
                </c:pt>
                <c:pt idx="4201">
                  <c:v>-29.391999999999999</c:v>
                </c:pt>
                <c:pt idx="4202">
                  <c:v>-29.497</c:v>
                </c:pt>
                <c:pt idx="4203">
                  <c:v>-29.457999999999998</c:v>
                </c:pt>
                <c:pt idx="4204">
                  <c:v>-29.4</c:v>
                </c:pt>
                <c:pt idx="4205">
                  <c:v>-29.466999999999999</c:v>
                </c:pt>
                <c:pt idx="4206">
                  <c:v>-29.460999999999999</c:v>
                </c:pt>
                <c:pt idx="4207">
                  <c:v>-29.376000000000001</c:v>
                </c:pt>
                <c:pt idx="4208">
                  <c:v>-29.34</c:v>
                </c:pt>
                <c:pt idx="4209">
                  <c:v>-29.423999999999999</c:v>
                </c:pt>
                <c:pt idx="4210">
                  <c:v>-29.422000000000001</c:v>
                </c:pt>
                <c:pt idx="4211">
                  <c:v>-29.332999999999998</c:v>
                </c:pt>
                <c:pt idx="4212">
                  <c:v>-29.309000000000001</c:v>
                </c:pt>
                <c:pt idx="4213">
                  <c:v>-29.434000000000001</c:v>
                </c:pt>
                <c:pt idx="4214">
                  <c:v>-29.344000000000001</c:v>
                </c:pt>
                <c:pt idx="4215">
                  <c:v>-29.289000000000001</c:v>
                </c:pt>
                <c:pt idx="4216">
                  <c:v>-29.332000000000001</c:v>
                </c:pt>
                <c:pt idx="4217">
                  <c:v>-29.379000000000001</c:v>
                </c:pt>
                <c:pt idx="4218">
                  <c:v>-29.276</c:v>
                </c:pt>
                <c:pt idx="4219">
                  <c:v>-29.244</c:v>
                </c:pt>
                <c:pt idx="4220">
                  <c:v>-29.332000000000001</c:v>
                </c:pt>
                <c:pt idx="4221">
                  <c:v>-29.292999999999999</c:v>
                </c:pt>
                <c:pt idx="4222">
                  <c:v>-29.244</c:v>
                </c:pt>
                <c:pt idx="4223">
                  <c:v>-29.358000000000001</c:v>
                </c:pt>
                <c:pt idx="4224">
                  <c:v>-29.300999999999998</c:v>
                </c:pt>
                <c:pt idx="4225">
                  <c:v>-29.186</c:v>
                </c:pt>
                <c:pt idx="4226">
                  <c:v>-29.166</c:v>
                </c:pt>
                <c:pt idx="4227">
                  <c:v>-29.198</c:v>
                </c:pt>
                <c:pt idx="4228">
                  <c:v>-29.29</c:v>
                </c:pt>
                <c:pt idx="4229">
                  <c:v>-29.286000000000001</c:v>
                </c:pt>
                <c:pt idx="4230">
                  <c:v>-29.207000000000001</c:v>
                </c:pt>
                <c:pt idx="4231">
                  <c:v>-29.152000000000001</c:v>
                </c:pt>
                <c:pt idx="4232">
                  <c:v>-29.218</c:v>
                </c:pt>
                <c:pt idx="4233">
                  <c:v>-29.207000000000001</c:v>
                </c:pt>
                <c:pt idx="4234">
                  <c:v>-29.209</c:v>
                </c:pt>
                <c:pt idx="4235">
                  <c:v>-29.161999999999999</c:v>
                </c:pt>
                <c:pt idx="4236">
                  <c:v>-29.103999999999999</c:v>
                </c:pt>
                <c:pt idx="4237">
                  <c:v>-29.148</c:v>
                </c:pt>
                <c:pt idx="4238">
                  <c:v>-29.196999999999999</c:v>
                </c:pt>
                <c:pt idx="4239">
                  <c:v>-29.120999999999999</c:v>
                </c:pt>
                <c:pt idx="4240">
                  <c:v>-29.071999999999999</c:v>
                </c:pt>
                <c:pt idx="4241">
                  <c:v>-29.126999999999999</c:v>
                </c:pt>
                <c:pt idx="4242">
                  <c:v>-29.158000000000001</c:v>
                </c:pt>
                <c:pt idx="4243">
                  <c:v>-29.073</c:v>
                </c:pt>
                <c:pt idx="4244">
                  <c:v>-29.041</c:v>
                </c:pt>
                <c:pt idx="4245">
                  <c:v>-29.155999999999999</c:v>
                </c:pt>
                <c:pt idx="4246">
                  <c:v>-29.126000000000001</c:v>
                </c:pt>
                <c:pt idx="4247">
                  <c:v>-29.001999999999999</c:v>
                </c:pt>
                <c:pt idx="4248">
                  <c:v>-28.978000000000002</c:v>
                </c:pt>
                <c:pt idx="4249">
                  <c:v>-29.010999999999999</c:v>
                </c:pt>
                <c:pt idx="4250">
                  <c:v>-29.097999999999999</c:v>
                </c:pt>
                <c:pt idx="4251">
                  <c:v>-29.091000000000001</c:v>
                </c:pt>
                <c:pt idx="4252">
                  <c:v>-29.024999999999999</c:v>
                </c:pt>
                <c:pt idx="4253">
                  <c:v>-28.97</c:v>
                </c:pt>
                <c:pt idx="4254">
                  <c:v>-29.036000000000001</c:v>
                </c:pt>
                <c:pt idx="4255">
                  <c:v>-29.036000000000001</c:v>
                </c:pt>
                <c:pt idx="4256">
                  <c:v>-28.977</c:v>
                </c:pt>
                <c:pt idx="4257">
                  <c:v>-28.939</c:v>
                </c:pt>
                <c:pt idx="4258">
                  <c:v>-28.998000000000001</c:v>
                </c:pt>
                <c:pt idx="4259">
                  <c:v>-29.003</c:v>
                </c:pt>
                <c:pt idx="4260">
                  <c:v>-28.936</c:v>
                </c:pt>
                <c:pt idx="4261">
                  <c:v>-28.896999999999998</c:v>
                </c:pt>
                <c:pt idx="4262">
                  <c:v>-28.962</c:v>
                </c:pt>
                <c:pt idx="4263">
                  <c:v>-28.972000000000001</c:v>
                </c:pt>
                <c:pt idx="4264">
                  <c:v>-28.925999999999998</c:v>
                </c:pt>
                <c:pt idx="4265">
                  <c:v>-28.882999999999999</c:v>
                </c:pt>
                <c:pt idx="4266">
                  <c:v>-28.853000000000002</c:v>
                </c:pt>
                <c:pt idx="4267">
                  <c:v>-28.943000000000001</c:v>
                </c:pt>
                <c:pt idx="4268">
                  <c:v>-28.928000000000001</c:v>
                </c:pt>
                <c:pt idx="4269">
                  <c:v>-28.846</c:v>
                </c:pt>
                <c:pt idx="4270">
                  <c:v>-28.815999999999999</c:v>
                </c:pt>
                <c:pt idx="4271">
                  <c:v>-28.87</c:v>
                </c:pt>
                <c:pt idx="4272">
                  <c:v>-28.908000000000001</c:v>
                </c:pt>
                <c:pt idx="4273">
                  <c:v>-28.832999999999998</c:v>
                </c:pt>
                <c:pt idx="4274">
                  <c:v>-28.782</c:v>
                </c:pt>
                <c:pt idx="4275">
                  <c:v>-28.852</c:v>
                </c:pt>
                <c:pt idx="4276">
                  <c:v>-28.850999999999999</c:v>
                </c:pt>
                <c:pt idx="4277">
                  <c:v>-28.849</c:v>
                </c:pt>
                <c:pt idx="4278">
                  <c:v>-28.771999999999998</c:v>
                </c:pt>
                <c:pt idx="4279">
                  <c:v>-28.736999999999998</c:v>
                </c:pt>
                <c:pt idx="4280">
                  <c:v>-28.812000000000001</c:v>
                </c:pt>
                <c:pt idx="4281">
                  <c:v>-28.821999999999999</c:v>
                </c:pt>
                <c:pt idx="4282">
                  <c:v>-28.786000000000001</c:v>
                </c:pt>
                <c:pt idx="4283">
                  <c:v>-28.709</c:v>
                </c:pt>
                <c:pt idx="4284">
                  <c:v>-28.704999999999998</c:v>
                </c:pt>
                <c:pt idx="4285">
                  <c:v>-28.782</c:v>
                </c:pt>
                <c:pt idx="4286">
                  <c:v>-28.788</c:v>
                </c:pt>
                <c:pt idx="4287">
                  <c:v>-28.681999999999999</c:v>
                </c:pt>
                <c:pt idx="4288">
                  <c:v>-28.638999999999999</c:v>
                </c:pt>
                <c:pt idx="4289">
                  <c:v>-28.687000000000001</c:v>
                </c:pt>
                <c:pt idx="4290">
                  <c:v>-28.689</c:v>
                </c:pt>
                <c:pt idx="4291">
                  <c:v>-28.773</c:v>
                </c:pt>
                <c:pt idx="4292">
                  <c:v>-28.731000000000002</c:v>
                </c:pt>
                <c:pt idx="4293">
                  <c:v>-28.629000000000001</c:v>
                </c:pt>
                <c:pt idx="4294">
                  <c:v>-28.603000000000002</c:v>
                </c:pt>
                <c:pt idx="4295">
                  <c:v>-28.699000000000002</c:v>
                </c:pt>
                <c:pt idx="4296">
                  <c:v>-28.658000000000001</c:v>
                </c:pt>
                <c:pt idx="4297">
                  <c:v>-28.603000000000002</c:v>
                </c:pt>
                <c:pt idx="4298">
                  <c:v>-28.652000000000001</c:v>
                </c:pt>
                <c:pt idx="4299">
                  <c:v>-28.721</c:v>
                </c:pt>
                <c:pt idx="4300">
                  <c:v>-28.606999999999999</c:v>
                </c:pt>
                <c:pt idx="4301">
                  <c:v>-28.515000000000001</c:v>
                </c:pt>
                <c:pt idx="4302">
                  <c:v>-28.552</c:v>
                </c:pt>
                <c:pt idx="4303">
                  <c:v>-28.58</c:v>
                </c:pt>
                <c:pt idx="4304">
                  <c:v>-28.669</c:v>
                </c:pt>
                <c:pt idx="4305">
                  <c:v>-28.588999999999999</c:v>
                </c:pt>
                <c:pt idx="4306">
                  <c:v>-28.526</c:v>
                </c:pt>
                <c:pt idx="4307">
                  <c:v>-28.596</c:v>
                </c:pt>
                <c:pt idx="4308">
                  <c:v>-28.581</c:v>
                </c:pt>
                <c:pt idx="4309">
                  <c:v>-28.518000000000001</c:v>
                </c:pt>
                <c:pt idx="4310">
                  <c:v>-28.484000000000002</c:v>
                </c:pt>
                <c:pt idx="4311">
                  <c:v>-28.559000000000001</c:v>
                </c:pt>
                <c:pt idx="4312">
                  <c:v>-28.535</c:v>
                </c:pt>
                <c:pt idx="4313">
                  <c:v>-28.474</c:v>
                </c:pt>
                <c:pt idx="4314">
                  <c:v>-28.448</c:v>
                </c:pt>
                <c:pt idx="4315">
                  <c:v>-28.54</c:v>
                </c:pt>
                <c:pt idx="4316">
                  <c:v>-28.492999999999999</c:v>
                </c:pt>
                <c:pt idx="4317">
                  <c:v>-28.43</c:v>
                </c:pt>
                <c:pt idx="4318">
                  <c:v>-28.419</c:v>
                </c:pt>
                <c:pt idx="4319">
                  <c:v>-28.498999999999999</c:v>
                </c:pt>
                <c:pt idx="4320">
                  <c:v>-28.509</c:v>
                </c:pt>
                <c:pt idx="4321">
                  <c:v>-28.393999999999998</c:v>
                </c:pt>
                <c:pt idx="4322">
                  <c:v>-28.356000000000002</c:v>
                </c:pt>
                <c:pt idx="4323">
                  <c:v>-28.431000000000001</c:v>
                </c:pt>
                <c:pt idx="4324">
                  <c:v>-28.379000000000001</c:v>
                </c:pt>
                <c:pt idx="4325">
                  <c:v>-28.466000000000001</c:v>
                </c:pt>
                <c:pt idx="4326">
                  <c:v>-28.452999999999999</c:v>
                </c:pt>
                <c:pt idx="4327">
                  <c:v>-28.361000000000001</c:v>
                </c:pt>
                <c:pt idx="4328">
                  <c:v>-28.31</c:v>
                </c:pt>
                <c:pt idx="4329">
                  <c:v>-28.384</c:v>
                </c:pt>
                <c:pt idx="4330">
                  <c:v>-28.373000000000001</c:v>
                </c:pt>
                <c:pt idx="4331">
                  <c:v>-28.31</c:v>
                </c:pt>
                <c:pt idx="4332">
                  <c:v>-28.303000000000001</c:v>
                </c:pt>
                <c:pt idx="4333">
                  <c:v>-28.427</c:v>
                </c:pt>
                <c:pt idx="4334">
                  <c:v>-28.309000000000001</c:v>
                </c:pt>
                <c:pt idx="4335">
                  <c:v>-28.22</c:v>
                </c:pt>
                <c:pt idx="4336">
                  <c:v>-28.239000000000001</c:v>
                </c:pt>
                <c:pt idx="4337">
                  <c:v>-28.268000000000001</c:v>
                </c:pt>
                <c:pt idx="4338">
                  <c:v>-28.359000000000002</c:v>
                </c:pt>
                <c:pt idx="4339">
                  <c:v>-28.315000000000001</c:v>
                </c:pt>
                <c:pt idx="4340">
                  <c:v>-28.241</c:v>
                </c:pt>
                <c:pt idx="4341">
                  <c:v>-28.207999999999998</c:v>
                </c:pt>
                <c:pt idx="4342">
                  <c:v>-28.251000000000001</c:v>
                </c:pt>
                <c:pt idx="4343">
                  <c:v>-28.356000000000002</c:v>
                </c:pt>
                <c:pt idx="4344">
                  <c:v>-28.242999999999999</c:v>
                </c:pt>
                <c:pt idx="4345">
                  <c:v>-28.131</c:v>
                </c:pt>
                <c:pt idx="4346">
                  <c:v>-28.167000000000002</c:v>
                </c:pt>
                <c:pt idx="4347">
                  <c:v>-28.195</c:v>
                </c:pt>
                <c:pt idx="4348">
                  <c:v>-28.25</c:v>
                </c:pt>
                <c:pt idx="4349">
                  <c:v>-28.22</c:v>
                </c:pt>
                <c:pt idx="4350">
                  <c:v>-28.262</c:v>
                </c:pt>
                <c:pt idx="4351">
                  <c:v>-28.26</c:v>
                </c:pt>
                <c:pt idx="4352">
                  <c:v>-28.170999999999999</c:v>
                </c:pt>
                <c:pt idx="4353">
                  <c:v>-28.067</c:v>
                </c:pt>
                <c:pt idx="4354">
                  <c:v>-28.106999999999999</c:v>
                </c:pt>
                <c:pt idx="4355">
                  <c:v>-28.132000000000001</c:v>
                </c:pt>
                <c:pt idx="4356">
                  <c:v>-28.198</c:v>
                </c:pt>
                <c:pt idx="4357">
                  <c:v>-28.146999999999998</c:v>
                </c:pt>
                <c:pt idx="4358">
                  <c:v>-28.106999999999999</c:v>
                </c:pt>
                <c:pt idx="4359">
                  <c:v>-28.184999999999999</c:v>
                </c:pt>
                <c:pt idx="4360">
                  <c:v>-28.138999999999999</c:v>
                </c:pt>
                <c:pt idx="4361">
                  <c:v>-28.044</c:v>
                </c:pt>
                <c:pt idx="4362">
                  <c:v>-28.027000000000001</c:v>
                </c:pt>
                <c:pt idx="4363">
                  <c:v>-28.076000000000001</c:v>
                </c:pt>
                <c:pt idx="4364">
                  <c:v>-28.096</c:v>
                </c:pt>
                <c:pt idx="4365">
                  <c:v>-28.164999999999999</c:v>
                </c:pt>
                <c:pt idx="4366">
                  <c:v>-28.07</c:v>
                </c:pt>
                <c:pt idx="4367">
                  <c:v>-27.975999999999999</c:v>
                </c:pt>
                <c:pt idx="4368">
                  <c:v>-27.997</c:v>
                </c:pt>
                <c:pt idx="4369">
                  <c:v>-28.021000000000001</c:v>
                </c:pt>
                <c:pt idx="4370">
                  <c:v>-28.073</c:v>
                </c:pt>
                <c:pt idx="4371">
                  <c:v>-28.094000000000001</c:v>
                </c:pt>
                <c:pt idx="4372">
                  <c:v>-27.995999999999999</c:v>
                </c:pt>
                <c:pt idx="4373">
                  <c:v>-27.946000000000002</c:v>
                </c:pt>
                <c:pt idx="4374">
                  <c:v>-27.974</c:v>
                </c:pt>
                <c:pt idx="4375">
                  <c:v>-28.023</c:v>
                </c:pt>
                <c:pt idx="4376">
                  <c:v>-27.972999999999999</c:v>
                </c:pt>
                <c:pt idx="4377">
                  <c:v>-27.957999999999998</c:v>
                </c:pt>
                <c:pt idx="4378">
                  <c:v>-28.016999999999999</c:v>
                </c:pt>
                <c:pt idx="4379">
                  <c:v>-27.946000000000002</c:v>
                </c:pt>
                <c:pt idx="4380">
                  <c:v>-27.888999999999999</c:v>
                </c:pt>
                <c:pt idx="4381">
                  <c:v>-27.876999999999999</c:v>
                </c:pt>
                <c:pt idx="4382">
                  <c:v>-28.012</c:v>
                </c:pt>
                <c:pt idx="4383">
                  <c:v>-27.911999999999999</c:v>
                </c:pt>
                <c:pt idx="4384">
                  <c:v>-27.843</c:v>
                </c:pt>
                <c:pt idx="4385">
                  <c:v>-27.893999999999998</c:v>
                </c:pt>
                <c:pt idx="4386">
                  <c:v>-27.905999999999999</c:v>
                </c:pt>
                <c:pt idx="4387">
                  <c:v>-27.847000000000001</c:v>
                </c:pt>
                <c:pt idx="4388">
                  <c:v>-27.914000000000001</c:v>
                </c:pt>
                <c:pt idx="4389">
                  <c:v>-27.934000000000001</c:v>
                </c:pt>
                <c:pt idx="4390">
                  <c:v>-27.809000000000001</c:v>
                </c:pt>
                <c:pt idx="4391">
                  <c:v>-27.759</c:v>
                </c:pt>
                <c:pt idx="4392">
                  <c:v>-27.795999999999999</c:v>
                </c:pt>
                <c:pt idx="4393">
                  <c:v>-27.859000000000002</c:v>
                </c:pt>
                <c:pt idx="4394">
                  <c:v>-27.878</c:v>
                </c:pt>
                <c:pt idx="4395">
                  <c:v>-27.797000000000001</c:v>
                </c:pt>
                <c:pt idx="4396">
                  <c:v>-27.763999999999999</c:v>
                </c:pt>
                <c:pt idx="4397">
                  <c:v>-27.844999999999999</c:v>
                </c:pt>
                <c:pt idx="4398">
                  <c:v>-27.8</c:v>
                </c:pt>
                <c:pt idx="4399">
                  <c:v>-27.747</c:v>
                </c:pt>
                <c:pt idx="4400">
                  <c:v>-27.728000000000002</c:v>
                </c:pt>
                <c:pt idx="4401">
                  <c:v>-27.792000000000002</c:v>
                </c:pt>
                <c:pt idx="4402">
                  <c:v>-27.776</c:v>
                </c:pt>
                <c:pt idx="4403">
                  <c:v>-27.751000000000001</c:v>
                </c:pt>
                <c:pt idx="4404">
                  <c:v>-27.684000000000001</c:v>
                </c:pt>
                <c:pt idx="4405">
                  <c:v>-27.701000000000001</c:v>
                </c:pt>
                <c:pt idx="4406">
                  <c:v>-27.768999999999998</c:v>
                </c:pt>
                <c:pt idx="4407">
                  <c:v>-27.719000000000001</c:v>
                </c:pt>
                <c:pt idx="4408">
                  <c:v>-27.664000000000001</c:v>
                </c:pt>
                <c:pt idx="4409">
                  <c:v>-27.651</c:v>
                </c:pt>
                <c:pt idx="4410">
                  <c:v>-27.727</c:v>
                </c:pt>
                <c:pt idx="4411">
                  <c:v>-27.728000000000002</c:v>
                </c:pt>
                <c:pt idx="4412">
                  <c:v>-27.620999999999999</c:v>
                </c:pt>
                <c:pt idx="4413">
                  <c:v>-27.596</c:v>
                </c:pt>
                <c:pt idx="4414">
                  <c:v>-27.661999999999999</c:v>
                </c:pt>
                <c:pt idx="4415">
                  <c:v>-27.666</c:v>
                </c:pt>
                <c:pt idx="4416">
                  <c:v>-27.61</c:v>
                </c:pt>
                <c:pt idx="4417">
                  <c:v>-27.661999999999999</c:v>
                </c:pt>
                <c:pt idx="4418">
                  <c:v>-27.706</c:v>
                </c:pt>
                <c:pt idx="4419">
                  <c:v>-27.61</c:v>
                </c:pt>
                <c:pt idx="4420">
                  <c:v>-27.509</c:v>
                </c:pt>
                <c:pt idx="4421">
                  <c:v>-27.530999999999999</c:v>
                </c:pt>
                <c:pt idx="4422">
                  <c:v>-27.584</c:v>
                </c:pt>
                <c:pt idx="4423">
                  <c:v>-27.629000000000001</c:v>
                </c:pt>
                <c:pt idx="4424">
                  <c:v>-27.574000000000002</c:v>
                </c:pt>
                <c:pt idx="4425">
                  <c:v>-27.588000000000001</c:v>
                </c:pt>
                <c:pt idx="4426">
                  <c:v>-27.626000000000001</c:v>
                </c:pt>
                <c:pt idx="4427">
                  <c:v>-27.529</c:v>
                </c:pt>
                <c:pt idx="4428">
                  <c:v>-27.456</c:v>
                </c:pt>
                <c:pt idx="4429">
                  <c:v>-27.492000000000001</c:v>
                </c:pt>
                <c:pt idx="4430">
                  <c:v>-27.5</c:v>
                </c:pt>
                <c:pt idx="4431">
                  <c:v>-27.582999999999998</c:v>
                </c:pt>
                <c:pt idx="4432">
                  <c:v>-27.567</c:v>
                </c:pt>
                <c:pt idx="4433">
                  <c:v>-27.454000000000001</c:v>
                </c:pt>
                <c:pt idx="4434">
                  <c:v>-27.408000000000001</c:v>
                </c:pt>
                <c:pt idx="4435">
                  <c:v>-27.452000000000002</c:v>
                </c:pt>
                <c:pt idx="4436">
                  <c:v>-27.471</c:v>
                </c:pt>
                <c:pt idx="4437">
                  <c:v>-27.521000000000001</c:v>
                </c:pt>
                <c:pt idx="4438">
                  <c:v>-27.521000000000001</c:v>
                </c:pt>
                <c:pt idx="4439">
                  <c:v>-27.408999999999999</c:v>
                </c:pt>
                <c:pt idx="4440">
                  <c:v>-27.372</c:v>
                </c:pt>
                <c:pt idx="4441">
                  <c:v>-27.423999999999999</c:v>
                </c:pt>
                <c:pt idx="4442">
                  <c:v>-27.427</c:v>
                </c:pt>
                <c:pt idx="4443">
                  <c:v>-27.370999999999999</c:v>
                </c:pt>
                <c:pt idx="4444">
                  <c:v>-27.471</c:v>
                </c:pt>
                <c:pt idx="4445">
                  <c:v>-27.398</c:v>
                </c:pt>
                <c:pt idx="4446">
                  <c:v>-27.335999999999999</c:v>
                </c:pt>
                <c:pt idx="4447">
                  <c:v>-27.315000000000001</c:v>
                </c:pt>
                <c:pt idx="4448">
                  <c:v>-27.457999999999998</c:v>
                </c:pt>
                <c:pt idx="4449">
                  <c:v>-27.361000000000001</c:v>
                </c:pt>
                <c:pt idx="4450">
                  <c:v>-27.273</c:v>
                </c:pt>
                <c:pt idx="4451">
                  <c:v>-27.288</c:v>
                </c:pt>
                <c:pt idx="4452">
                  <c:v>-27.337</c:v>
                </c:pt>
                <c:pt idx="4453">
                  <c:v>-27.338000000000001</c:v>
                </c:pt>
                <c:pt idx="4454">
                  <c:v>-27.396000000000001</c:v>
                </c:pt>
                <c:pt idx="4455">
                  <c:v>-27.32</c:v>
                </c:pt>
                <c:pt idx="4456">
                  <c:v>-27.231999999999999</c:v>
                </c:pt>
                <c:pt idx="4457">
                  <c:v>-27.231999999999999</c:v>
                </c:pt>
                <c:pt idx="4458">
                  <c:v>-27.297999999999998</c:v>
                </c:pt>
                <c:pt idx="4459">
                  <c:v>-27.266999999999999</c:v>
                </c:pt>
                <c:pt idx="4460">
                  <c:v>-27.350999999999999</c:v>
                </c:pt>
                <c:pt idx="4461">
                  <c:v>-27.29</c:v>
                </c:pt>
                <c:pt idx="4462">
                  <c:v>-27.183</c:v>
                </c:pt>
                <c:pt idx="4463">
                  <c:v>-27.151</c:v>
                </c:pt>
                <c:pt idx="4464">
                  <c:v>-27.193000000000001</c:v>
                </c:pt>
                <c:pt idx="4465">
                  <c:v>-27.271999999999998</c:v>
                </c:pt>
                <c:pt idx="4466">
                  <c:v>-27.265999999999998</c:v>
                </c:pt>
                <c:pt idx="4467">
                  <c:v>-27.196000000000002</c:v>
                </c:pt>
                <c:pt idx="4468">
                  <c:v>-27.158999999999999</c:v>
                </c:pt>
                <c:pt idx="4469">
                  <c:v>-27.238</c:v>
                </c:pt>
                <c:pt idx="4470">
                  <c:v>-27.209</c:v>
                </c:pt>
                <c:pt idx="4471">
                  <c:v>-27.132000000000001</c:v>
                </c:pt>
                <c:pt idx="4472">
                  <c:v>-27.099</c:v>
                </c:pt>
                <c:pt idx="4473">
                  <c:v>-27.187999999999999</c:v>
                </c:pt>
                <c:pt idx="4474">
                  <c:v>-27.19</c:v>
                </c:pt>
                <c:pt idx="4475">
                  <c:v>-27.09</c:v>
                </c:pt>
                <c:pt idx="4476">
                  <c:v>-27.064</c:v>
                </c:pt>
                <c:pt idx="4477">
                  <c:v>-27.183</c:v>
                </c:pt>
                <c:pt idx="4478">
                  <c:v>-27.105</c:v>
                </c:pt>
                <c:pt idx="4479">
                  <c:v>-27.048999999999999</c:v>
                </c:pt>
                <c:pt idx="4480">
                  <c:v>-27.119</c:v>
                </c:pt>
                <c:pt idx="4481">
                  <c:v>-27.146000000000001</c:v>
                </c:pt>
                <c:pt idx="4482">
                  <c:v>-27.041</c:v>
                </c:pt>
                <c:pt idx="4483">
                  <c:v>-26.971</c:v>
                </c:pt>
                <c:pt idx="4484">
                  <c:v>-27.007999999999999</c:v>
                </c:pt>
                <c:pt idx="4485">
                  <c:v>-27.062000000000001</c:v>
                </c:pt>
                <c:pt idx="4486">
                  <c:v>-27.109000000000002</c:v>
                </c:pt>
                <c:pt idx="4487">
                  <c:v>-27.007999999999999</c:v>
                </c:pt>
                <c:pt idx="4488">
                  <c:v>-26.966000000000001</c:v>
                </c:pt>
                <c:pt idx="4489">
                  <c:v>-27.041</c:v>
                </c:pt>
                <c:pt idx="4490">
                  <c:v>-27.06</c:v>
                </c:pt>
                <c:pt idx="4491">
                  <c:v>-26.978999999999999</c:v>
                </c:pt>
                <c:pt idx="4492">
                  <c:v>-26.91</c:v>
                </c:pt>
                <c:pt idx="4493">
                  <c:v>-26.952999999999999</c:v>
                </c:pt>
                <c:pt idx="4494">
                  <c:v>-26.992000000000001</c:v>
                </c:pt>
                <c:pt idx="4495">
                  <c:v>-26.963999999999999</c:v>
                </c:pt>
                <c:pt idx="4496">
                  <c:v>-27.003</c:v>
                </c:pt>
                <c:pt idx="4497">
                  <c:v>-26.981999999999999</c:v>
                </c:pt>
                <c:pt idx="4498">
                  <c:v>-26.905000000000001</c:v>
                </c:pt>
                <c:pt idx="4499">
                  <c:v>-26.850999999999999</c:v>
                </c:pt>
                <c:pt idx="4500">
                  <c:v>-26.978999999999999</c:v>
                </c:pt>
                <c:pt idx="4501">
                  <c:v>-26.925000000000001</c:v>
                </c:pt>
                <c:pt idx="4502">
                  <c:v>-26.850999999999999</c:v>
                </c:pt>
                <c:pt idx="4503">
                  <c:v>-26.885000000000002</c:v>
                </c:pt>
                <c:pt idx="4504">
                  <c:v>-26.949000000000002</c:v>
                </c:pt>
                <c:pt idx="4505">
                  <c:v>-26.84</c:v>
                </c:pt>
                <c:pt idx="4506">
                  <c:v>-26.803000000000001</c:v>
                </c:pt>
                <c:pt idx="4507">
                  <c:v>-26.902000000000001</c:v>
                </c:pt>
                <c:pt idx="4508">
                  <c:v>-26.844000000000001</c:v>
                </c:pt>
                <c:pt idx="4509">
                  <c:v>-26.802</c:v>
                </c:pt>
                <c:pt idx="4510">
                  <c:v>-26.922000000000001</c:v>
                </c:pt>
                <c:pt idx="4511">
                  <c:v>-26.864999999999998</c:v>
                </c:pt>
                <c:pt idx="4512">
                  <c:v>-26.76</c:v>
                </c:pt>
                <c:pt idx="4513">
                  <c:v>-26.722999999999999</c:v>
                </c:pt>
                <c:pt idx="4514">
                  <c:v>-26.745999999999999</c:v>
                </c:pt>
                <c:pt idx="4515">
                  <c:v>-26.82</c:v>
                </c:pt>
                <c:pt idx="4516">
                  <c:v>-26.821000000000002</c:v>
                </c:pt>
                <c:pt idx="4517">
                  <c:v>-26.798999999999999</c:v>
                </c:pt>
                <c:pt idx="4518">
                  <c:v>-26.795000000000002</c:v>
                </c:pt>
                <c:pt idx="4519">
                  <c:v>-26.753</c:v>
                </c:pt>
                <c:pt idx="4520">
                  <c:v>-26.695</c:v>
                </c:pt>
                <c:pt idx="4521">
                  <c:v>-26.713000000000001</c:v>
                </c:pt>
                <c:pt idx="4522">
                  <c:v>-26.754999999999999</c:v>
                </c:pt>
                <c:pt idx="4523">
                  <c:v>-26.731999999999999</c:v>
                </c:pt>
                <c:pt idx="4524">
                  <c:v>-26.667000000000002</c:v>
                </c:pt>
                <c:pt idx="4525">
                  <c:v>-26.65</c:v>
                </c:pt>
                <c:pt idx="4526">
                  <c:v>-26.738</c:v>
                </c:pt>
                <c:pt idx="4527">
                  <c:v>-26.699000000000002</c:v>
                </c:pt>
                <c:pt idx="4528">
                  <c:v>-26.623000000000001</c:v>
                </c:pt>
                <c:pt idx="4529">
                  <c:v>-26.606999999999999</c:v>
                </c:pt>
                <c:pt idx="4530">
                  <c:v>-26.681999999999999</c:v>
                </c:pt>
                <c:pt idx="4531">
                  <c:v>-26.702999999999999</c:v>
                </c:pt>
                <c:pt idx="4532">
                  <c:v>-26.613</c:v>
                </c:pt>
                <c:pt idx="4533">
                  <c:v>-26.556999999999999</c:v>
                </c:pt>
                <c:pt idx="4534">
                  <c:v>-26.617999999999999</c:v>
                </c:pt>
                <c:pt idx="4535">
                  <c:v>-26.62</c:v>
                </c:pt>
                <c:pt idx="4536">
                  <c:v>-26.582000000000001</c:v>
                </c:pt>
                <c:pt idx="4537">
                  <c:v>-26.66</c:v>
                </c:pt>
                <c:pt idx="4538">
                  <c:v>-26.617999999999999</c:v>
                </c:pt>
                <c:pt idx="4539">
                  <c:v>-26.544</c:v>
                </c:pt>
                <c:pt idx="4540">
                  <c:v>-26.518999999999998</c:v>
                </c:pt>
                <c:pt idx="4541">
                  <c:v>-26.613</c:v>
                </c:pt>
                <c:pt idx="4542">
                  <c:v>-26.6</c:v>
                </c:pt>
                <c:pt idx="4543">
                  <c:v>-26.521999999999998</c:v>
                </c:pt>
                <c:pt idx="4544">
                  <c:v>-26.489000000000001</c:v>
                </c:pt>
                <c:pt idx="4545">
                  <c:v>-26.587</c:v>
                </c:pt>
                <c:pt idx="4546">
                  <c:v>-26.562999999999999</c:v>
                </c:pt>
                <c:pt idx="4547">
                  <c:v>-26.478999999999999</c:v>
                </c:pt>
                <c:pt idx="4548">
                  <c:v>-26.454999999999998</c:v>
                </c:pt>
                <c:pt idx="4549">
                  <c:v>-26.582999999999998</c:v>
                </c:pt>
                <c:pt idx="4550">
                  <c:v>-26.513999999999999</c:v>
                </c:pt>
                <c:pt idx="4551">
                  <c:v>-26.422000000000001</c:v>
                </c:pt>
                <c:pt idx="4552">
                  <c:v>-26.419</c:v>
                </c:pt>
                <c:pt idx="4553">
                  <c:v>-26.492000000000001</c:v>
                </c:pt>
                <c:pt idx="4554">
                  <c:v>-26.442</c:v>
                </c:pt>
                <c:pt idx="4555">
                  <c:v>-26.533999999999999</c:v>
                </c:pt>
                <c:pt idx="4556">
                  <c:v>-26.486000000000001</c:v>
                </c:pt>
                <c:pt idx="4557">
                  <c:v>-26.387</c:v>
                </c:pt>
                <c:pt idx="4558">
                  <c:v>-26.364000000000001</c:v>
                </c:pt>
                <c:pt idx="4559">
                  <c:v>-26.419</c:v>
                </c:pt>
                <c:pt idx="4560">
                  <c:v>-26.402999999999999</c:v>
                </c:pt>
                <c:pt idx="4561">
                  <c:v>-26.484999999999999</c:v>
                </c:pt>
                <c:pt idx="4562">
                  <c:v>-26.425999999999998</c:v>
                </c:pt>
                <c:pt idx="4563">
                  <c:v>-26.329000000000001</c:v>
                </c:pt>
                <c:pt idx="4564">
                  <c:v>-26.312000000000001</c:v>
                </c:pt>
                <c:pt idx="4565">
                  <c:v>-26.405999999999999</c:v>
                </c:pt>
                <c:pt idx="4566">
                  <c:v>-26.344999999999999</c:v>
                </c:pt>
                <c:pt idx="4567">
                  <c:v>-26.318999999999999</c:v>
                </c:pt>
                <c:pt idx="4568">
                  <c:v>-26.398</c:v>
                </c:pt>
                <c:pt idx="4569">
                  <c:v>-26.36</c:v>
                </c:pt>
                <c:pt idx="4570">
                  <c:v>-26.31</c:v>
                </c:pt>
                <c:pt idx="4571">
                  <c:v>-26.263999999999999</c:v>
                </c:pt>
                <c:pt idx="4572">
                  <c:v>-26.298999999999999</c:v>
                </c:pt>
                <c:pt idx="4573">
                  <c:v>-26.385000000000002</c:v>
                </c:pt>
                <c:pt idx="4574">
                  <c:v>-26.343</c:v>
                </c:pt>
                <c:pt idx="4575">
                  <c:v>-26.225000000000001</c:v>
                </c:pt>
                <c:pt idx="4576">
                  <c:v>-26.198</c:v>
                </c:pt>
                <c:pt idx="4577">
                  <c:v>-26.224</c:v>
                </c:pt>
                <c:pt idx="4578">
                  <c:v>-26.295000000000002</c:v>
                </c:pt>
                <c:pt idx="4579">
                  <c:v>-26.283000000000001</c:v>
                </c:pt>
                <c:pt idx="4580">
                  <c:v>-26.268000000000001</c:v>
                </c:pt>
                <c:pt idx="4581">
                  <c:v>-26.257000000000001</c:v>
                </c:pt>
                <c:pt idx="4582">
                  <c:v>-26.236999999999998</c:v>
                </c:pt>
                <c:pt idx="4583">
                  <c:v>-26.178000000000001</c:v>
                </c:pt>
                <c:pt idx="4584">
                  <c:v>-26.158999999999999</c:v>
                </c:pt>
                <c:pt idx="4585">
                  <c:v>-26.219000000000001</c:v>
                </c:pt>
                <c:pt idx="4586">
                  <c:v>-26.207999999999998</c:v>
                </c:pt>
                <c:pt idx="4587">
                  <c:v>-26.216999999999999</c:v>
                </c:pt>
                <c:pt idx="4588">
                  <c:v>-26.152000000000001</c:v>
                </c:pt>
                <c:pt idx="4589">
                  <c:v>-26.087</c:v>
                </c:pt>
                <c:pt idx="4590">
                  <c:v>-26.12</c:v>
                </c:pt>
                <c:pt idx="4591">
                  <c:v>-26.190999999999999</c:v>
                </c:pt>
                <c:pt idx="4592">
                  <c:v>-26.126000000000001</c:v>
                </c:pt>
                <c:pt idx="4593">
                  <c:v>-26.096</c:v>
                </c:pt>
                <c:pt idx="4594">
                  <c:v>-26.192</c:v>
                </c:pt>
                <c:pt idx="4595">
                  <c:v>-26.113</c:v>
                </c:pt>
                <c:pt idx="4596">
                  <c:v>-26.053999999999998</c:v>
                </c:pt>
                <c:pt idx="4597">
                  <c:v>-26.047999999999998</c:v>
                </c:pt>
                <c:pt idx="4598">
                  <c:v>-26.172999999999998</c:v>
                </c:pt>
                <c:pt idx="4599">
                  <c:v>-26.079000000000001</c:v>
                </c:pt>
                <c:pt idx="4600">
                  <c:v>-26.015999999999998</c:v>
                </c:pt>
                <c:pt idx="4601">
                  <c:v>-26.047000000000001</c:v>
                </c:pt>
                <c:pt idx="4602">
                  <c:v>-26.102</c:v>
                </c:pt>
                <c:pt idx="4603">
                  <c:v>-26.021000000000001</c:v>
                </c:pt>
                <c:pt idx="4604">
                  <c:v>-26.007000000000001</c:v>
                </c:pt>
                <c:pt idx="4605">
                  <c:v>-26.132000000000001</c:v>
                </c:pt>
                <c:pt idx="4606">
                  <c:v>-26.062000000000001</c:v>
                </c:pt>
                <c:pt idx="4607">
                  <c:v>-25.94</c:v>
                </c:pt>
                <c:pt idx="4608">
                  <c:v>-25.937000000000001</c:v>
                </c:pt>
                <c:pt idx="4609">
                  <c:v>-25.954999999999998</c:v>
                </c:pt>
                <c:pt idx="4610">
                  <c:v>-26.050999999999998</c:v>
                </c:pt>
                <c:pt idx="4611">
                  <c:v>-26.021000000000001</c:v>
                </c:pt>
                <c:pt idx="4612">
                  <c:v>-25.952999999999999</c:v>
                </c:pt>
                <c:pt idx="4613">
                  <c:v>-25.974</c:v>
                </c:pt>
                <c:pt idx="4614">
                  <c:v>-26.018000000000001</c:v>
                </c:pt>
                <c:pt idx="4615">
                  <c:v>-25.927</c:v>
                </c:pt>
                <c:pt idx="4616">
                  <c:v>-25.881</c:v>
                </c:pt>
                <c:pt idx="4617">
                  <c:v>-25.902000000000001</c:v>
                </c:pt>
                <c:pt idx="4618">
                  <c:v>-25.960999999999999</c:v>
                </c:pt>
                <c:pt idx="4619">
                  <c:v>-25.919</c:v>
                </c:pt>
                <c:pt idx="4620">
                  <c:v>-25.888000000000002</c:v>
                </c:pt>
                <c:pt idx="4621">
                  <c:v>-25.96</c:v>
                </c:pt>
                <c:pt idx="4622">
                  <c:v>-25.923999999999999</c:v>
                </c:pt>
                <c:pt idx="4623">
                  <c:v>-25.821999999999999</c:v>
                </c:pt>
                <c:pt idx="4624">
                  <c:v>-25.768000000000001</c:v>
                </c:pt>
                <c:pt idx="4625">
                  <c:v>-25.811</c:v>
                </c:pt>
                <c:pt idx="4626">
                  <c:v>-25.911000000000001</c:v>
                </c:pt>
                <c:pt idx="4627">
                  <c:v>-25.888999999999999</c:v>
                </c:pt>
                <c:pt idx="4628">
                  <c:v>-25.82</c:v>
                </c:pt>
                <c:pt idx="4629">
                  <c:v>-25.827000000000002</c:v>
                </c:pt>
                <c:pt idx="4630">
                  <c:v>-25.882999999999999</c:v>
                </c:pt>
                <c:pt idx="4631">
                  <c:v>-25.812999999999999</c:v>
                </c:pt>
                <c:pt idx="4632">
                  <c:v>-25.751000000000001</c:v>
                </c:pt>
                <c:pt idx="4633">
                  <c:v>-25.738</c:v>
                </c:pt>
                <c:pt idx="4634">
                  <c:v>-25.841999999999999</c:v>
                </c:pt>
                <c:pt idx="4635">
                  <c:v>-25.779</c:v>
                </c:pt>
                <c:pt idx="4636">
                  <c:v>-25.728000000000002</c:v>
                </c:pt>
                <c:pt idx="4637">
                  <c:v>-25.78</c:v>
                </c:pt>
                <c:pt idx="4638">
                  <c:v>-25.818000000000001</c:v>
                </c:pt>
                <c:pt idx="4639">
                  <c:v>-25.704000000000001</c:v>
                </c:pt>
                <c:pt idx="4640">
                  <c:v>-25.667999999999999</c:v>
                </c:pt>
                <c:pt idx="4641">
                  <c:v>-25.713000000000001</c:v>
                </c:pt>
                <c:pt idx="4642">
                  <c:v>-25.731000000000002</c:v>
                </c:pt>
                <c:pt idx="4643">
                  <c:v>-25.686</c:v>
                </c:pt>
                <c:pt idx="4644">
                  <c:v>-25.783999999999999</c:v>
                </c:pt>
                <c:pt idx="4645">
                  <c:v>-25.713999999999999</c:v>
                </c:pt>
                <c:pt idx="4646">
                  <c:v>-25.611999999999998</c:v>
                </c:pt>
                <c:pt idx="4647">
                  <c:v>-25.600999999999999</c:v>
                </c:pt>
                <c:pt idx="4648">
                  <c:v>-25.661999999999999</c:v>
                </c:pt>
                <c:pt idx="4649">
                  <c:v>-25.689</c:v>
                </c:pt>
                <c:pt idx="4650">
                  <c:v>-25.724</c:v>
                </c:pt>
                <c:pt idx="4651">
                  <c:v>-25.638999999999999</c:v>
                </c:pt>
                <c:pt idx="4652">
                  <c:v>-25.585000000000001</c:v>
                </c:pt>
                <c:pt idx="4653">
                  <c:v>-25.597999999999999</c:v>
                </c:pt>
                <c:pt idx="4654">
                  <c:v>-25.7</c:v>
                </c:pt>
                <c:pt idx="4655">
                  <c:v>-25.579000000000001</c:v>
                </c:pt>
                <c:pt idx="4656">
                  <c:v>-25.529</c:v>
                </c:pt>
                <c:pt idx="4657">
                  <c:v>-25.616</c:v>
                </c:pt>
                <c:pt idx="4658">
                  <c:v>-25.596</c:v>
                </c:pt>
                <c:pt idx="4659">
                  <c:v>-25.542999999999999</c:v>
                </c:pt>
                <c:pt idx="4660">
                  <c:v>-25.626999999999999</c:v>
                </c:pt>
                <c:pt idx="4661">
                  <c:v>-25.608000000000001</c:v>
                </c:pt>
                <c:pt idx="4662">
                  <c:v>-25.491</c:v>
                </c:pt>
                <c:pt idx="4663">
                  <c:v>-25.463000000000001</c:v>
                </c:pt>
                <c:pt idx="4664">
                  <c:v>-25.518000000000001</c:v>
                </c:pt>
                <c:pt idx="4665">
                  <c:v>-25.562999999999999</c:v>
                </c:pt>
                <c:pt idx="4666">
                  <c:v>-25.585000000000001</c:v>
                </c:pt>
                <c:pt idx="4667">
                  <c:v>-25.492999999999999</c:v>
                </c:pt>
                <c:pt idx="4668">
                  <c:v>-25.445</c:v>
                </c:pt>
                <c:pt idx="4669">
                  <c:v>-25.472000000000001</c:v>
                </c:pt>
                <c:pt idx="4670">
                  <c:v>-25.577000000000002</c:v>
                </c:pt>
                <c:pt idx="4671">
                  <c:v>-25.466999999999999</c:v>
                </c:pt>
                <c:pt idx="4672">
                  <c:v>-25.350999999999999</c:v>
                </c:pt>
                <c:pt idx="4673">
                  <c:v>-25.375</c:v>
                </c:pt>
                <c:pt idx="4674">
                  <c:v>-25.404</c:v>
                </c:pt>
                <c:pt idx="4675">
                  <c:v>-25.484000000000002</c:v>
                </c:pt>
                <c:pt idx="4676">
                  <c:v>-25.446000000000002</c:v>
                </c:pt>
                <c:pt idx="4677">
                  <c:v>-25.346</c:v>
                </c:pt>
                <c:pt idx="4678">
                  <c:v>-25.317</c:v>
                </c:pt>
                <c:pt idx="4679">
                  <c:v>-25.376000000000001</c:v>
                </c:pt>
                <c:pt idx="4680">
                  <c:v>-25.417999999999999</c:v>
                </c:pt>
                <c:pt idx="4681">
                  <c:v>-25.32</c:v>
                </c:pt>
                <c:pt idx="4682">
                  <c:v>-25.280999999999999</c:v>
                </c:pt>
                <c:pt idx="4683">
                  <c:v>-25.373000000000001</c:v>
                </c:pt>
                <c:pt idx="4684">
                  <c:v>-25.350999999999999</c:v>
                </c:pt>
                <c:pt idx="4685">
                  <c:v>-25.292000000000002</c:v>
                </c:pt>
                <c:pt idx="4686">
                  <c:v>-25.292000000000002</c:v>
                </c:pt>
                <c:pt idx="4687">
                  <c:v>-25.393000000000001</c:v>
                </c:pt>
                <c:pt idx="4688">
                  <c:v>-25.309000000000001</c:v>
                </c:pt>
                <c:pt idx="4689">
                  <c:v>-25.222999999999999</c:v>
                </c:pt>
                <c:pt idx="4690">
                  <c:v>-25.241</c:v>
                </c:pt>
                <c:pt idx="4691">
                  <c:v>-25.276</c:v>
                </c:pt>
                <c:pt idx="4692">
                  <c:v>-25.273</c:v>
                </c:pt>
                <c:pt idx="4693">
                  <c:v>-25.344999999999999</c:v>
                </c:pt>
                <c:pt idx="4694">
                  <c:v>-25.271999999999998</c:v>
                </c:pt>
                <c:pt idx="4695">
                  <c:v>-25.190999999999999</c:v>
                </c:pt>
                <c:pt idx="4696">
                  <c:v>-25.189</c:v>
                </c:pt>
                <c:pt idx="4697">
                  <c:v>-25.238</c:v>
                </c:pt>
                <c:pt idx="4698">
                  <c:v>-25.218</c:v>
                </c:pt>
                <c:pt idx="4699">
                  <c:v>-25.295999999999999</c:v>
                </c:pt>
                <c:pt idx="4700">
                  <c:v>-25.227</c:v>
                </c:pt>
                <c:pt idx="4701">
                  <c:v>-25.135000000000002</c:v>
                </c:pt>
                <c:pt idx="4702">
                  <c:v>-25.135000000000002</c:v>
                </c:pt>
                <c:pt idx="4703">
                  <c:v>-25.183</c:v>
                </c:pt>
                <c:pt idx="4704">
                  <c:v>-25.172999999999998</c:v>
                </c:pt>
                <c:pt idx="4705">
                  <c:v>-25.254000000000001</c:v>
                </c:pt>
                <c:pt idx="4706">
                  <c:v>-25.184000000000001</c:v>
                </c:pt>
                <c:pt idx="4707">
                  <c:v>-25.084</c:v>
                </c:pt>
                <c:pt idx="4708">
                  <c:v>-25.082000000000001</c:v>
                </c:pt>
                <c:pt idx="4709">
                  <c:v>-25.138999999999999</c:v>
                </c:pt>
                <c:pt idx="4710">
                  <c:v>-25.100999999999999</c:v>
                </c:pt>
                <c:pt idx="4711">
                  <c:v>-25.198</c:v>
                </c:pt>
                <c:pt idx="4712">
                  <c:v>-25.15</c:v>
                </c:pt>
                <c:pt idx="4713">
                  <c:v>-25.048999999999999</c:v>
                </c:pt>
                <c:pt idx="4714">
                  <c:v>-25.023</c:v>
                </c:pt>
                <c:pt idx="4715">
                  <c:v>-25.067</c:v>
                </c:pt>
                <c:pt idx="4716">
                  <c:v>-25.062999999999999</c:v>
                </c:pt>
                <c:pt idx="4717">
                  <c:v>-25.132999999999999</c:v>
                </c:pt>
                <c:pt idx="4718">
                  <c:v>-25.079000000000001</c:v>
                </c:pt>
                <c:pt idx="4719">
                  <c:v>-25.007999999999999</c:v>
                </c:pt>
                <c:pt idx="4720">
                  <c:v>-24.984000000000002</c:v>
                </c:pt>
                <c:pt idx="4721">
                  <c:v>-25.067</c:v>
                </c:pt>
                <c:pt idx="4722">
                  <c:v>-25.035</c:v>
                </c:pt>
                <c:pt idx="4723">
                  <c:v>-24.957000000000001</c:v>
                </c:pt>
                <c:pt idx="4724">
                  <c:v>-24.937999999999999</c:v>
                </c:pt>
                <c:pt idx="4725">
                  <c:v>-25.033000000000001</c:v>
                </c:pt>
                <c:pt idx="4726">
                  <c:v>-24.984000000000002</c:v>
                </c:pt>
                <c:pt idx="4727">
                  <c:v>-24.922999999999998</c:v>
                </c:pt>
                <c:pt idx="4728">
                  <c:v>-24.925999999999998</c:v>
                </c:pt>
                <c:pt idx="4729">
                  <c:v>-25.027000000000001</c:v>
                </c:pt>
                <c:pt idx="4730">
                  <c:v>-24.946000000000002</c:v>
                </c:pt>
                <c:pt idx="4731">
                  <c:v>-24.875</c:v>
                </c:pt>
                <c:pt idx="4732">
                  <c:v>-24.884</c:v>
                </c:pt>
                <c:pt idx="4733">
                  <c:v>-24.928999999999998</c:v>
                </c:pt>
                <c:pt idx="4734">
                  <c:v>-24.885000000000002</c:v>
                </c:pt>
                <c:pt idx="4735">
                  <c:v>-24.916</c:v>
                </c:pt>
                <c:pt idx="4736">
                  <c:v>-24.936</c:v>
                </c:pt>
                <c:pt idx="4737">
                  <c:v>-24.884</c:v>
                </c:pt>
                <c:pt idx="4738">
                  <c:v>-24.837</c:v>
                </c:pt>
                <c:pt idx="4739">
                  <c:v>-24.827999999999999</c:v>
                </c:pt>
                <c:pt idx="4740">
                  <c:v>-24.977</c:v>
                </c:pt>
                <c:pt idx="4741">
                  <c:v>-24.879000000000001</c:v>
                </c:pt>
                <c:pt idx="4742">
                  <c:v>-24.783000000000001</c:v>
                </c:pt>
                <c:pt idx="4743">
                  <c:v>-24.791</c:v>
                </c:pt>
                <c:pt idx="4744">
                  <c:v>-24.814</c:v>
                </c:pt>
                <c:pt idx="4745">
                  <c:v>-24.901</c:v>
                </c:pt>
                <c:pt idx="4746">
                  <c:v>-24.88</c:v>
                </c:pt>
                <c:pt idx="4747">
                  <c:v>-24.794</c:v>
                </c:pt>
                <c:pt idx="4748">
                  <c:v>-24.768000000000001</c:v>
                </c:pt>
                <c:pt idx="4749">
                  <c:v>-24.837</c:v>
                </c:pt>
                <c:pt idx="4750">
                  <c:v>-24.856000000000002</c:v>
                </c:pt>
                <c:pt idx="4751">
                  <c:v>-24.747</c:v>
                </c:pt>
                <c:pt idx="4752">
                  <c:v>-24.710999999999999</c:v>
                </c:pt>
                <c:pt idx="4753">
                  <c:v>-24.783999999999999</c:v>
                </c:pt>
                <c:pt idx="4754">
                  <c:v>-24.754999999999999</c:v>
                </c:pt>
                <c:pt idx="4755">
                  <c:v>-24.719000000000001</c:v>
                </c:pt>
                <c:pt idx="4756">
                  <c:v>-24.79</c:v>
                </c:pt>
                <c:pt idx="4757">
                  <c:v>-24.748000000000001</c:v>
                </c:pt>
                <c:pt idx="4758">
                  <c:v>-24.713000000000001</c:v>
                </c:pt>
                <c:pt idx="4759">
                  <c:v>-24.670999999999999</c:v>
                </c:pt>
                <c:pt idx="4760">
                  <c:v>-24.739000000000001</c:v>
                </c:pt>
                <c:pt idx="4761">
                  <c:v>-24.707999999999998</c:v>
                </c:pt>
                <c:pt idx="4762">
                  <c:v>-24.65</c:v>
                </c:pt>
                <c:pt idx="4763">
                  <c:v>-24.646000000000001</c:v>
                </c:pt>
                <c:pt idx="4764">
                  <c:v>-24.695</c:v>
                </c:pt>
                <c:pt idx="4765">
                  <c:v>-24.765999999999998</c:v>
                </c:pt>
                <c:pt idx="4766">
                  <c:v>-24.65</c:v>
                </c:pt>
                <c:pt idx="4767">
                  <c:v>-24.562000000000001</c:v>
                </c:pt>
                <c:pt idx="4768">
                  <c:v>-24.593</c:v>
                </c:pt>
                <c:pt idx="4769">
                  <c:v>-24.623000000000001</c:v>
                </c:pt>
                <c:pt idx="4770">
                  <c:v>-24.670999999999999</c:v>
                </c:pt>
                <c:pt idx="4771">
                  <c:v>-24.643999999999998</c:v>
                </c:pt>
                <c:pt idx="4772">
                  <c:v>-24.638000000000002</c:v>
                </c:pt>
                <c:pt idx="4773">
                  <c:v>-24.640999999999998</c:v>
                </c:pt>
                <c:pt idx="4774">
                  <c:v>-24.582000000000001</c:v>
                </c:pt>
                <c:pt idx="4775">
                  <c:v>-24.538</c:v>
                </c:pt>
                <c:pt idx="4776">
                  <c:v>-24.553000000000001</c:v>
                </c:pt>
                <c:pt idx="4777">
                  <c:v>-24.664000000000001</c:v>
                </c:pt>
                <c:pt idx="4778">
                  <c:v>-24.587</c:v>
                </c:pt>
                <c:pt idx="4779">
                  <c:v>-24.5</c:v>
                </c:pt>
                <c:pt idx="4780">
                  <c:v>-24.495000000000001</c:v>
                </c:pt>
                <c:pt idx="4781">
                  <c:v>-24.553000000000001</c:v>
                </c:pt>
                <c:pt idx="4782">
                  <c:v>-24.521000000000001</c:v>
                </c:pt>
                <c:pt idx="4783">
                  <c:v>-24.594000000000001</c:v>
                </c:pt>
                <c:pt idx="4784">
                  <c:v>-24.562999999999999</c:v>
                </c:pt>
                <c:pt idx="4785">
                  <c:v>-24.466999999999999</c:v>
                </c:pt>
                <c:pt idx="4786">
                  <c:v>-24.446000000000002</c:v>
                </c:pt>
                <c:pt idx="4787">
                  <c:v>-24.49</c:v>
                </c:pt>
                <c:pt idx="4788">
                  <c:v>-24.486999999999998</c:v>
                </c:pt>
                <c:pt idx="4789">
                  <c:v>-24.443999999999999</c:v>
                </c:pt>
                <c:pt idx="4790">
                  <c:v>-24.497</c:v>
                </c:pt>
                <c:pt idx="4791">
                  <c:v>-24.492999999999999</c:v>
                </c:pt>
                <c:pt idx="4792">
                  <c:v>-24.413</c:v>
                </c:pt>
                <c:pt idx="4793">
                  <c:v>-24.38</c:v>
                </c:pt>
                <c:pt idx="4794">
                  <c:v>-24.402999999999999</c:v>
                </c:pt>
                <c:pt idx="4795">
                  <c:v>-24.44</c:v>
                </c:pt>
                <c:pt idx="4796">
                  <c:v>-24.390999999999998</c:v>
                </c:pt>
                <c:pt idx="4797">
                  <c:v>-24.373000000000001</c:v>
                </c:pt>
                <c:pt idx="4798">
                  <c:v>-24.44</c:v>
                </c:pt>
                <c:pt idx="4799">
                  <c:v>-24.401</c:v>
                </c:pt>
                <c:pt idx="4800">
                  <c:v>-24.338000000000001</c:v>
                </c:pt>
                <c:pt idx="4801">
                  <c:v>-24.308</c:v>
                </c:pt>
                <c:pt idx="4802">
                  <c:v>-24.439</c:v>
                </c:pt>
                <c:pt idx="4803">
                  <c:v>-24.366</c:v>
                </c:pt>
                <c:pt idx="4804">
                  <c:v>-24.294</c:v>
                </c:pt>
                <c:pt idx="4805">
                  <c:v>-24.318999999999999</c:v>
                </c:pt>
                <c:pt idx="4806">
                  <c:v>-24.39</c:v>
                </c:pt>
                <c:pt idx="4807">
                  <c:v>-24.286999999999999</c:v>
                </c:pt>
                <c:pt idx="4808">
                  <c:v>-24.257000000000001</c:v>
                </c:pt>
                <c:pt idx="4809">
                  <c:v>-24.346</c:v>
                </c:pt>
                <c:pt idx="4810">
                  <c:v>-24.317</c:v>
                </c:pt>
                <c:pt idx="4811">
                  <c:v>-24.25</c:v>
                </c:pt>
                <c:pt idx="4812">
                  <c:v>-24.238</c:v>
                </c:pt>
                <c:pt idx="4813">
                  <c:v>-24.311</c:v>
                </c:pt>
                <c:pt idx="4814">
                  <c:v>-24.349</c:v>
                </c:pt>
                <c:pt idx="4815">
                  <c:v>-24.22</c:v>
                </c:pt>
                <c:pt idx="4816">
                  <c:v>-24.170999999999999</c:v>
                </c:pt>
                <c:pt idx="4817">
                  <c:v>-24.207999999999998</c:v>
                </c:pt>
                <c:pt idx="4818">
                  <c:v>-24.236999999999998</c:v>
                </c:pt>
                <c:pt idx="4819">
                  <c:v>-24.302</c:v>
                </c:pt>
                <c:pt idx="4820">
                  <c:v>-24.233000000000001</c:v>
                </c:pt>
                <c:pt idx="4821">
                  <c:v>-24.155999999999999</c:v>
                </c:pt>
                <c:pt idx="4822">
                  <c:v>-24.155999999999999</c:v>
                </c:pt>
                <c:pt idx="4823">
                  <c:v>-24.298999999999999</c:v>
                </c:pt>
                <c:pt idx="4824">
                  <c:v>-24.196000000000002</c:v>
                </c:pt>
                <c:pt idx="4825">
                  <c:v>-24.099</c:v>
                </c:pt>
                <c:pt idx="4826">
                  <c:v>-24.13</c:v>
                </c:pt>
                <c:pt idx="4827">
                  <c:v>-24.126000000000001</c:v>
                </c:pt>
                <c:pt idx="4828">
                  <c:v>-24.210999999999999</c:v>
                </c:pt>
                <c:pt idx="4829">
                  <c:v>-24.206</c:v>
                </c:pt>
                <c:pt idx="4830">
                  <c:v>-24.1</c:v>
                </c:pt>
                <c:pt idx="4831">
                  <c:v>-24.053000000000001</c:v>
                </c:pt>
                <c:pt idx="4832">
                  <c:v>-24.113</c:v>
                </c:pt>
                <c:pt idx="4833">
                  <c:v>-24.093</c:v>
                </c:pt>
                <c:pt idx="4834">
                  <c:v>-24.113</c:v>
                </c:pt>
                <c:pt idx="4835">
                  <c:v>-24.148</c:v>
                </c:pt>
                <c:pt idx="4836">
                  <c:v>-24.08</c:v>
                </c:pt>
                <c:pt idx="4837">
                  <c:v>-24.004999999999999</c:v>
                </c:pt>
                <c:pt idx="4838">
                  <c:v>-24.013000000000002</c:v>
                </c:pt>
                <c:pt idx="4839">
                  <c:v>-24.058</c:v>
                </c:pt>
                <c:pt idx="4840">
                  <c:v>-24.039000000000001</c:v>
                </c:pt>
                <c:pt idx="4841">
                  <c:v>-24.084</c:v>
                </c:pt>
                <c:pt idx="4842">
                  <c:v>-24.055</c:v>
                </c:pt>
                <c:pt idx="4843">
                  <c:v>-23.975000000000001</c:v>
                </c:pt>
                <c:pt idx="4844">
                  <c:v>-23.95</c:v>
                </c:pt>
                <c:pt idx="4845">
                  <c:v>-24.001000000000001</c:v>
                </c:pt>
                <c:pt idx="4846">
                  <c:v>-24.047000000000001</c:v>
                </c:pt>
                <c:pt idx="4847">
                  <c:v>-23.949000000000002</c:v>
                </c:pt>
                <c:pt idx="4848">
                  <c:v>-23.91</c:v>
                </c:pt>
                <c:pt idx="4849">
                  <c:v>-23.963000000000001</c:v>
                </c:pt>
                <c:pt idx="4850">
                  <c:v>-23.966999999999999</c:v>
                </c:pt>
                <c:pt idx="4851">
                  <c:v>-23.922999999999998</c:v>
                </c:pt>
                <c:pt idx="4852">
                  <c:v>-23.965</c:v>
                </c:pt>
                <c:pt idx="4853">
                  <c:v>-23.972999999999999</c:v>
                </c:pt>
                <c:pt idx="4854">
                  <c:v>-23.881</c:v>
                </c:pt>
                <c:pt idx="4855">
                  <c:v>-23.855</c:v>
                </c:pt>
                <c:pt idx="4856">
                  <c:v>-23.923999999999999</c:v>
                </c:pt>
                <c:pt idx="4857">
                  <c:v>-23.937999999999999</c:v>
                </c:pt>
                <c:pt idx="4858">
                  <c:v>-23.847999999999999</c:v>
                </c:pt>
                <c:pt idx="4859">
                  <c:v>-23.824999999999999</c:v>
                </c:pt>
                <c:pt idx="4860">
                  <c:v>-23.960999999999999</c:v>
                </c:pt>
                <c:pt idx="4861">
                  <c:v>-23.856999999999999</c:v>
                </c:pt>
                <c:pt idx="4862">
                  <c:v>-23.792000000000002</c:v>
                </c:pt>
                <c:pt idx="4863">
                  <c:v>-23.83</c:v>
                </c:pt>
                <c:pt idx="4864">
                  <c:v>-23.847999999999999</c:v>
                </c:pt>
                <c:pt idx="4865">
                  <c:v>-23.785</c:v>
                </c:pt>
                <c:pt idx="4866">
                  <c:v>-23.861000000000001</c:v>
                </c:pt>
                <c:pt idx="4867">
                  <c:v>-23.815000000000001</c:v>
                </c:pt>
                <c:pt idx="4868">
                  <c:v>-23.771999999999998</c:v>
                </c:pt>
                <c:pt idx="4869">
                  <c:v>-23.751999999999999</c:v>
                </c:pt>
                <c:pt idx="4870">
                  <c:v>-23.846</c:v>
                </c:pt>
                <c:pt idx="4871">
                  <c:v>-23.780999999999999</c:v>
                </c:pt>
                <c:pt idx="4872">
                  <c:v>-23.710999999999999</c:v>
                </c:pt>
                <c:pt idx="4873">
                  <c:v>-23.687999999999999</c:v>
                </c:pt>
                <c:pt idx="4874">
                  <c:v>-23.794</c:v>
                </c:pt>
                <c:pt idx="4875">
                  <c:v>-23.715</c:v>
                </c:pt>
                <c:pt idx="4876">
                  <c:v>-23.677</c:v>
                </c:pt>
                <c:pt idx="4877">
                  <c:v>-23.797000000000001</c:v>
                </c:pt>
                <c:pt idx="4878">
                  <c:v>-23.753</c:v>
                </c:pt>
                <c:pt idx="4879">
                  <c:v>-23.651</c:v>
                </c:pt>
                <c:pt idx="4880">
                  <c:v>-23.637</c:v>
                </c:pt>
                <c:pt idx="4881">
                  <c:v>-23.681999999999999</c:v>
                </c:pt>
                <c:pt idx="4882">
                  <c:v>-23.693999999999999</c:v>
                </c:pt>
                <c:pt idx="4883">
                  <c:v>-23.760999999999999</c:v>
                </c:pt>
                <c:pt idx="4884">
                  <c:v>-23.693999999999999</c:v>
                </c:pt>
                <c:pt idx="4885">
                  <c:v>-23.59</c:v>
                </c:pt>
                <c:pt idx="4886">
                  <c:v>-23.593</c:v>
                </c:pt>
                <c:pt idx="4887">
                  <c:v>-23.626999999999999</c:v>
                </c:pt>
                <c:pt idx="4888">
                  <c:v>-23.678000000000001</c:v>
                </c:pt>
                <c:pt idx="4889">
                  <c:v>-23.704999999999998</c:v>
                </c:pt>
                <c:pt idx="4890">
                  <c:v>-23.616</c:v>
                </c:pt>
                <c:pt idx="4891">
                  <c:v>-23.547999999999998</c:v>
                </c:pt>
                <c:pt idx="4892">
                  <c:v>-23.568999999999999</c:v>
                </c:pt>
                <c:pt idx="4893">
                  <c:v>-23.602</c:v>
                </c:pt>
                <c:pt idx="4894">
                  <c:v>-23.545999999999999</c:v>
                </c:pt>
                <c:pt idx="4895">
                  <c:v>-23.631</c:v>
                </c:pt>
                <c:pt idx="4896">
                  <c:v>-23.603999999999999</c:v>
                </c:pt>
                <c:pt idx="4897">
                  <c:v>-23.513000000000002</c:v>
                </c:pt>
                <c:pt idx="4898">
                  <c:v>-23.481000000000002</c:v>
                </c:pt>
                <c:pt idx="4899">
                  <c:v>-23.588999999999999</c:v>
                </c:pt>
                <c:pt idx="4900">
                  <c:v>-23.545000000000002</c:v>
                </c:pt>
                <c:pt idx="4901">
                  <c:v>-23.475999999999999</c:v>
                </c:pt>
                <c:pt idx="4902">
                  <c:v>-23.472000000000001</c:v>
                </c:pt>
                <c:pt idx="4903">
                  <c:v>-23.616</c:v>
                </c:pt>
                <c:pt idx="4904">
                  <c:v>-23.494</c:v>
                </c:pt>
                <c:pt idx="4905">
                  <c:v>-23.402999999999999</c:v>
                </c:pt>
                <c:pt idx="4906">
                  <c:v>-23.423999999999999</c:v>
                </c:pt>
                <c:pt idx="4907">
                  <c:v>-23.448</c:v>
                </c:pt>
                <c:pt idx="4908">
                  <c:v>-23.521000000000001</c:v>
                </c:pt>
                <c:pt idx="4909">
                  <c:v>-23.478000000000002</c:v>
                </c:pt>
                <c:pt idx="4910">
                  <c:v>-23.413</c:v>
                </c:pt>
                <c:pt idx="4911">
                  <c:v>-23.385999999999999</c:v>
                </c:pt>
                <c:pt idx="4912">
                  <c:v>-23.457999999999998</c:v>
                </c:pt>
                <c:pt idx="4913">
                  <c:v>-23.428000000000001</c:v>
                </c:pt>
                <c:pt idx="4914">
                  <c:v>-23.372</c:v>
                </c:pt>
                <c:pt idx="4915">
                  <c:v>-23.34</c:v>
                </c:pt>
                <c:pt idx="4916">
                  <c:v>-23.401</c:v>
                </c:pt>
                <c:pt idx="4917">
                  <c:v>-23.373999999999999</c:v>
                </c:pt>
                <c:pt idx="4918">
                  <c:v>-23.335000000000001</c:v>
                </c:pt>
                <c:pt idx="4919">
                  <c:v>-23.302</c:v>
                </c:pt>
                <c:pt idx="4920">
                  <c:v>-23.353000000000002</c:v>
                </c:pt>
                <c:pt idx="4921">
                  <c:v>-23.338000000000001</c:v>
                </c:pt>
                <c:pt idx="4922">
                  <c:v>-23.295999999999999</c:v>
                </c:pt>
                <c:pt idx="4923">
                  <c:v>-23.265000000000001</c:v>
                </c:pt>
                <c:pt idx="4924">
                  <c:v>-23.29</c:v>
                </c:pt>
                <c:pt idx="4925">
                  <c:v>-23.306000000000001</c:v>
                </c:pt>
                <c:pt idx="4926">
                  <c:v>-23.305</c:v>
                </c:pt>
                <c:pt idx="4927">
                  <c:v>-23.266999999999999</c:v>
                </c:pt>
                <c:pt idx="4928">
                  <c:v>-23.216999999999999</c:v>
                </c:pt>
                <c:pt idx="4929">
                  <c:v>-23.225999999999999</c:v>
                </c:pt>
                <c:pt idx="4930">
                  <c:v>-23.277000000000001</c:v>
                </c:pt>
                <c:pt idx="4931">
                  <c:v>-23.29</c:v>
                </c:pt>
                <c:pt idx="4932">
                  <c:v>-23.233000000000001</c:v>
                </c:pt>
                <c:pt idx="4933">
                  <c:v>-23.178000000000001</c:v>
                </c:pt>
                <c:pt idx="4934">
                  <c:v>-23.199000000000002</c:v>
                </c:pt>
                <c:pt idx="4935">
                  <c:v>-23.315999999999999</c:v>
                </c:pt>
                <c:pt idx="4936">
                  <c:v>-23.22</c:v>
                </c:pt>
                <c:pt idx="4937">
                  <c:v>-23.151</c:v>
                </c:pt>
                <c:pt idx="4938">
                  <c:v>-23.164000000000001</c:v>
                </c:pt>
                <c:pt idx="4939">
                  <c:v>-23.193000000000001</c:v>
                </c:pt>
                <c:pt idx="4940">
                  <c:v>-23.22</c:v>
                </c:pt>
                <c:pt idx="4941">
                  <c:v>-23.260999999999999</c:v>
                </c:pt>
                <c:pt idx="4942">
                  <c:v>-23.193999999999999</c:v>
                </c:pt>
                <c:pt idx="4943">
                  <c:v>-23.09</c:v>
                </c:pt>
                <c:pt idx="4944">
                  <c:v>-23.106000000000002</c:v>
                </c:pt>
                <c:pt idx="4945">
                  <c:v>-23.134</c:v>
                </c:pt>
                <c:pt idx="4946">
                  <c:v>-23.204999999999998</c:v>
                </c:pt>
                <c:pt idx="4947">
                  <c:v>-23.198</c:v>
                </c:pt>
                <c:pt idx="4948">
                  <c:v>-23.097000000000001</c:v>
                </c:pt>
                <c:pt idx="4949">
                  <c:v>-23.065999999999999</c:v>
                </c:pt>
                <c:pt idx="4950">
                  <c:v>-23.097999999999999</c:v>
                </c:pt>
                <c:pt idx="4951">
                  <c:v>-23.134</c:v>
                </c:pt>
                <c:pt idx="4952">
                  <c:v>-23.071000000000002</c:v>
                </c:pt>
                <c:pt idx="4953">
                  <c:v>-23.036000000000001</c:v>
                </c:pt>
                <c:pt idx="4954">
                  <c:v>-23.100999999999999</c:v>
                </c:pt>
                <c:pt idx="4955">
                  <c:v>-23.085000000000001</c:v>
                </c:pt>
                <c:pt idx="4956">
                  <c:v>-23.05</c:v>
                </c:pt>
                <c:pt idx="4957">
                  <c:v>-23.01</c:v>
                </c:pt>
                <c:pt idx="4958">
                  <c:v>-22.986000000000001</c:v>
                </c:pt>
                <c:pt idx="4959">
                  <c:v>-23.053999999999998</c:v>
                </c:pt>
                <c:pt idx="4960">
                  <c:v>-23.091999999999999</c:v>
                </c:pt>
                <c:pt idx="4961">
                  <c:v>-22.972999999999999</c:v>
                </c:pt>
                <c:pt idx="4962">
                  <c:v>-22.928999999999998</c:v>
                </c:pt>
                <c:pt idx="4963">
                  <c:v>-22.971</c:v>
                </c:pt>
                <c:pt idx="4964">
                  <c:v>-22.968</c:v>
                </c:pt>
                <c:pt idx="4965">
                  <c:v>-23.073</c:v>
                </c:pt>
                <c:pt idx="4966">
                  <c:v>-23.015999999999998</c:v>
                </c:pt>
                <c:pt idx="4967">
                  <c:v>-22.908000000000001</c:v>
                </c:pt>
                <c:pt idx="4968">
                  <c:v>-22.896000000000001</c:v>
                </c:pt>
                <c:pt idx="4969">
                  <c:v>-22.951000000000001</c:v>
                </c:pt>
                <c:pt idx="4970">
                  <c:v>-22.927</c:v>
                </c:pt>
                <c:pt idx="4971">
                  <c:v>-23.012</c:v>
                </c:pt>
                <c:pt idx="4972">
                  <c:v>-22.97</c:v>
                </c:pt>
                <c:pt idx="4973">
                  <c:v>-22.867999999999999</c:v>
                </c:pt>
                <c:pt idx="4974">
                  <c:v>-22.853000000000002</c:v>
                </c:pt>
                <c:pt idx="4975">
                  <c:v>-22.898</c:v>
                </c:pt>
                <c:pt idx="4976">
                  <c:v>-22.893999999999998</c:v>
                </c:pt>
                <c:pt idx="4977">
                  <c:v>-22.863</c:v>
                </c:pt>
                <c:pt idx="4978">
                  <c:v>-22.908000000000001</c:v>
                </c:pt>
                <c:pt idx="4979">
                  <c:v>-22.890999999999998</c:v>
                </c:pt>
                <c:pt idx="4980">
                  <c:v>-22.811</c:v>
                </c:pt>
                <c:pt idx="4981">
                  <c:v>-22.780999999999999</c:v>
                </c:pt>
                <c:pt idx="4982">
                  <c:v>-22.847999999999999</c:v>
                </c:pt>
                <c:pt idx="4983">
                  <c:v>-22.870999999999999</c:v>
                </c:pt>
                <c:pt idx="4984">
                  <c:v>-22.788</c:v>
                </c:pt>
                <c:pt idx="4985">
                  <c:v>-22.741</c:v>
                </c:pt>
                <c:pt idx="4986">
                  <c:v>-22.789000000000001</c:v>
                </c:pt>
                <c:pt idx="4987">
                  <c:v>-22.838999999999999</c:v>
                </c:pt>
                <c:pt idx="4988">
                  <c:v>-22.754000000000001</c:v>
                </c:pt>
                <c:pt idx="4989">
                  <c:v>-22.715</c:v>
                </c:pt>
                <c:pt idx="4990">
                  <c:v>-22.788</c:v>
                </c:pt>
                <c:pt idx="4991">
                  <c:v>-22.789000000000001</c:v>
                </c:pt>
                <c:pt idx="4992">
                  <c:v>-22.707999999999998</c:v>
                </c:pt>
                <c:pt idx="4993">
                  <c:v>-22.684000000000001</c:v>
                </c:pt>
                <c:pt idx="4994">
                  <c:v>-22.831</c:v>
                </c:pt>
                <c:pt idx="4995">
                  <c:v>-22.728999999999999</c:v>
                </c:pt>
                <c:pt idx="4996">
                  <c:v>-22.640999999999998</c:v>
                </c:pt>
                <c:pt idx="4997">
                  <c:v>-22.648</c:v>
                </c:pt>
                <c:pt idx="4998">
                  <c:v>-22.692</c:v>
                </c:pt>
                <c:pt idx="4999">
                  <c:v>-22.768999999999998</c:v>
                </c:pt>
                <c:pt idx="5000">
                  <c:v>-22.733000000000001</c:v>
                </c:pt>
                <c:pt idx="5001">
                  <c:v>-22.638000000000002</c:v>
                </c:pt>
                <c:pt idx="5002">
                  <c:v>-22.61</c:v>
                </c:pt>
                <c:pt idx="5003">
                  <c:v>-22.693000000000001</c:v>
                </c:pt>
                <c:pt idx="5004">
                  <c:v>-22.670999999999999</c:v>
                </c:pt>
                <c:pt idx="5005">
                  <c:v>-22.596</c:v>
                </c:pt>
                <c:pt idx="5006">
                  <c:v>-22.597000000000001</c:v>
                </c:pt>
                <c:pt idx="5007">
                  <c:v>-22.698</c:v>
                </c:pt>
                <c:pt idx="5008">
                  <c:v>-22.643999999999998</c:v>
                </c:pt>
                <c:pt idx="5009">
                  <c:v>-22.545999999999999</c:v>
                </c:pt>
                <c:pt idx="5010">
                  <c:v>-22.541</c:v>
                </c:pt>
                <c:pt idx="5011">
                  <c:v>-22.628</c:v>
                </c:pt>
                <c:pt idx="5012">
                  <c:v>-22.559000000000001</c:v>
                </c:pt>
                <c:pt idx="5013">
                  <c:v>-22.548999999999999</c:v>
                </c:pt>
                <c:pt idx="5014">
                  <c:v>-22.637</c:v>
                </c:pt>
                <c:pt idx="5015">
                  <c:v>-22.538</c:v>
                </c:pt>
                <c:pt idx="5016">
                  <c:v>-22.495000000000001</c:v>
                </c:pt>
                <c:pt idx="5017">
                  <c:v>-22.518000000000001</c:v>
                </c:pt>
                <c:pt idx="5018">
                  <c:v>-22.6</c:v>
                </c:pt>
                <c:pt idx="5019">
                  <c:v>-22.529</c:v>
                </c:pt>
                <c:pt idx="5020">
                  <c:v>-22.456</c:v>
                </c:pt>
                <c:pt idx="5021">
                  <c:v>-22.478000000000002</c:v>
                </c:pt>
                <c:pt idx="5022">
                  <c:v>-22.538</c:v>
                </c:pt>
                <c:pt idx="5023">
                  <c:v>-22.454000000000001</c:v>
                </c:pt>
                <c:pt idx="5024">
                  <c:v>-22.425999999999998</c:v>
                </c:pt>
                <c:pt idx="5025">
                  <c:v>-22.545000000000002</c:v>
                </c:pt>
                <c:pt idx="5026">
                  <c:v>-22.465</c:v>
                </c:pt>
                <c:pt idx="5027">
                  <c:v>-22.396000000000001</c:v>
                </c:pt>
                <c:pt idx="5028">
                  <c:v>-22.402000000000001</c:v>
                </c:pt>
                <c:pt idx="5029">
                  <c:v>-22.494</c:v>
                </c:pt>
                <c:pt idx="5030">
                  <c:v>-22.398</c:v>
                </c:pt>
                <c:pt idx="5031">
                  <c:v>-22.361999999999998</c:v>
                </c:pt>
                <c:pt idx="5032">
                  <c:v>-22.45</c:v>
                </c:pt>
                <c:pt idx="5033">
                  <c:v>-22.43</c:v>
                </c:pt>
                <c:pt idx="5034">
                  <c:v>-22.353999999999999</c:v>
                </c:pt>
                <c:pt idx="5035">
                  <c:v>-22.329000000000001</c:v>
                </c:pt>
                <c:pt idx="5036">
                  <c:v>-22.414999999999999</c:v>
                </c:pt>
                <c:pt idx="5037">
                  <c:v>-22.41</c:v>
                </c:pt>
                <c:pt idx="5038">
                  <c:v>-22.31</c:v>
                </c:pt>
                <c:pt idx="5039">
                  <c:v>-22.285</c:v>
                </c:pt>
                <c:pt idx="5040">
                  <c:v>-22.361999999999998</c:v>
                </c:pt>
                <c:pt idx="5041">
                  <c:v>-22.329000000000001</c:v>
                </c:pt>
                <c:pt idx="5042">
                  <c:v>-22.297000000000001</c:v>
                </c:pt>
                <c:pt idx="5043">
                  <c:v>-22.369</c:v>
                </c:pt>
                <c:pt idx="5044">
                  <c:v>-22.318000000000001</c:v>
                </c:pt>
                <c:pt idx="5045">
                  <c:v>-22.274999999999999</c:v>
                </c:pt>
                <c:pt idx="5046">
                  <c:v>-22.236000000000001</c:v>
                </c:pt>
                <c:pt idx="5047">
                  <c:v>-22.302</c:v>
                </c:pt>
                <c:pt idx="5048">
                  <c:v>-22.29</c:v>
                </c:pt>
                <c:pt idx="5049">
                  <c:v>-22.248999999999999</c:v>
                </c:pt>
                <c:pt idx="5050">
                  <c:v>-22.207999999999998</c:v>
                </c:pt>
                <c:pt idx="5051">
                  <c:v>-22.210999999999999</c:v>
                </c:pt>
                <c:pt idx="5052">
                  <c:v>-22.27</c:v>
                </c:pt>
                <c:pt idx="5053">
                  <c:v>-22.309000000000001</c:v>
                </c:pt>
                <c:pt idx="5054">
                  <c:v>-22.183</c:v>
                </c:pt>
                <c:pt idx="5055">
                  <c:v>-22.137</c:v>
                </c:pt>
                <c:pt idx="5056">
                  <c:v>-22.181000000000001</c:v>
                </c:pt>
                <c:pt idx="5057">
                  <c:v>-22.193000000000001</c:v>
                </c:pt>
                <c:pt idx="5058">
                  <c:v>-22.268000000000001</c:v>
                </c:pt>
                <c:pt idx="5059">
                  <c:v>-22.219000000000001</c:v>
                </c:pt>
                <c:pt idx="5060">
                  <c:v>-22.131</c:v>
                </c:pt>
                <c:pt idx="5061">
                  <c:v>-22.105</c:v>
                </c:pt>
                <c:pt idx="5062">
                  <c:v>-22.189</c:v>
                </c:pt>
                <c:pt idx="5063">
                  <c:v>-22.178000000000001</c:v>
                </c:pt>
                <c:pt idx="5064">
                  <c:v>-22.108000000000001</c:v>
                </c:pt>
                <c:pt idx="5065">
                  <c:v>-22.085000000000001</c:v>
                </c:pt>
                <c:pt idx="5066">
                  <c:v>-22.154</c:v>
                </c:pt>
                <c:pt idx="5067">
                  <c:v>-22.106000000000002</c:v>
                </c:pt>
                <c:pt idx="5068">
                  <c:v>-22.08</c:v>
                </c:pt>
                <c:pt idx="5069">
                  <c:v>-22.044</c:v>
                </c:pt>
                <c:pt idx="5070">
                  <c:v>-22.100999999999999</c:v>
                </c:pt>
                <c:pt idx="5071">
                  <c:v>-22.08</c:v>
                </c:pt>
                <c:pt idx="5072">
                  <c:v>-22.024000000000001</c:v>
                </c:pt>
                <c:pt idx="5073">
                  <c:v>-21.991</c:v>
                </c:pt>
                <c:pt idx="5074">
                  <c:v>-22.036000000000001</c:v>
                </c:pt>
                <c:pt idx="5075">
                  <c:v>-22.082999999999998</c:v>
                </c:pt>
                <c:pt idx="5076">
                  <c:v>-22.035</c:v>
                </c:pt>
                <c:pt idx="5077">
                  <c:v>-21.972999999999999</c:v>
                </c:pt>
                <c:pt idx="5078">
                  <c:v>-21.975999999999999</c:v>
                </c:pt>
                <c:pt idx="5079">
                  <c:v>-22.085000000000001</c:v>
                </c:pt>
                <c:pt idx="5080">
                  <c:v>-22.033999999999999</c:v>
                </c:pt>
                <c:pt idx="5081">
                  <c:v>-21.934000000000001</c:v>
                </c:pt>
                <c:pt idx="5082">
                  <c:v>-21.927</c:v>
                </c:pt>
                <c:pt idx="5083">
                  <c:v>-21.99</c:v>
                </c:pt>
                <c:pt idx="5084">
                  <c:v>-21.962</c:v>
                </c:pt>
                <c:pt idx="5085">
                  <c:v>-22.024000000000001</c:v>
                </c:pt>
                <c:pt idx="5086">
                  <c:v>-21.995000000000001</c:v>
                </c:pt>
                <c:pt idx="5087">
                  <c:v>-21.901</c:v>
                </c:pt>
                <c:pt idx="5088">
                  <c:v>-21.876000000000001</c:v>
                </c:pt>
                <c:pt idx="5089">
                  <c:v>-21.984000000000002</c:v>
                </c:pt>
                <c:pt idx="5090">
                  <c:v>-21.946000000000002</c:v>
                </c:pt>
                <c:pt idx="5091">
                  <c:v>-21.866</c:v>
                </c:pt>
                <c:pt idx="5092">
                  <c:v>-21.844999999999999</c:v>
                </c:pt>
                <c:pt idx="5093">
                  <c:v>-21.963999999999999</c:v>
                </c:pt>
                <c:pt idx="5094">
                  <c:v>-21.891999999999999</c:v>
                </c:pt>
                <c:pt idx="5095">
                  <c:v>-21.818000000000001</c:v>
                </c:pt>
                <c:pt idx="5096">
                  <c:v>-21.824999999999999</c:v>
                </c:pt>
                <c:pt idx="5097">
                  <c:v>-21.916</c:v>
                </c:pt>
                <c:pt idx="5098">
                  <c:v>-21.83</c:v>
                </c:pt>
                <c:pt idx="5099">
                  <c:v>-21.791</c:v>
                </c:pt>
                <c:pt idx="5100">
                  <c:v>-21.876000000000001</c:v>
                </c:pt>
                <c:pt idx="5101">
                  <c:v>-21.873000000000001</c:v>
                </c:pt>
                <c:pt idx="5102">
                  <c:v>-21.774000000000001</c:v>
                </c:pt>
                <c:pt idx="5103">
                  <c:v>-21.748000000000001</c:v>
                </c:pt>
                <c:pt idx="5104">
                  <c:v>-21.815000000000001</c:v>
                </c:pt>
                <c:pt idx="5105">
                  <c:v>-21.776</c:v>
                </c:pt>
                <c:pt idx="5106">
                  <c:v>-21.795000000000002</c:v>
                </c:pt>
                <c:pt idx="5107">
                  <c:v>-21.847000000000001</c:v>
                </c:pt>
                <c:pt idx="5108">
                  <c:v>-21.75</c:v>
                </c:pt>
                <c:pt idx="5109">
                  <c:v>-21.707000000000001</c:v>
                </c:pt>
                <c:pt idx="5110">
                  <c:v>-21.718</c:v>
                </c:pt>
                <c:pt idx="5111">
                  <c:v>-21.768999999999998</c:v>
                </c:pt>
                <c:pt idx="5112">
                  <c:v>-21.710999999999999</c:v>
                </c:pt>
                <c:pt idx="5113">
                  <c:v>-21.678999999999998</c:v>
                </c:pt>
                <c:pt idx="5114">
                  <c:v>-21.739000000000001</c:v>
                </c:pt>
                <c:pt idx="5115">
                  <c:v>-21.704999999999998</c:v>
                </c:pt>
                <c:pt idx="5116">
                  <c:v>-21.664000000000001</c:v>
                </c:pt>
                <c:pt idx="5117">
                  <c:v>-21.632000000000001</c:v>
                </c:pt>
                <c:pt idx="5118">
                  <c:v>-21.707999999999998</c:v>
                </c:pt>
                <c:pt idx="5119">
                  <c:v>-21.683</c:v>
                </c:pt>
                <c:pt idx="5120">
                  <c:v>-21.6</c:v>
                </c:pt>
                <c:pt idx="5121">
                  <c:v>-21.585000000000001</c:v>
                </c:pt>
                <c:pt idx="5122">
                  <c:v>-21.704000000000001</c:v>
                </c:pt>
                <c:pt idx="5123">
                  <c:v>-21.641999999999999</c:v>
                </c:pt>
                <c:pt idx="5124">
                  <c:v>-21.57</c:v>
                </c:pt>
                <c:pt idx="5125">
                  <c:v>-21.553999999999998</c:v>
                </c:pt>
                <c:pt idx="5126">
                  <c:v>-21.652999999999999</c:v>
                </c:pt>
                <c:pt idx="5127">
                  <c:v>-21.57</c:v>
                </c:pt>
                <c:pt idx="5128">
                  <c:v>-21.524999999999999</c:v>
                </c:pt>
                <c:pt idx="5129">
                  <c:v>-21.635999999999999</c:v>
                </c:pt>
                <c:pt idx="5130">
                  <c:v>-21.6</c:v>
                </c:pt>
                <c:pt idx="5131">
                  <c:v>-21.5</c:v>
                </c:pt>
                <c:pt idx="5132">
                  <c:v>-21.486999999999998</c:v>
                </c:pt>
                <c:pt idx="5133">
                  <c:v>-21.553999999999998</c:v>
                </c:pt>
                <c:pt idx="5134">
                  <c:v>-21.518999999999998</c:v>
                </c:pt>
                <c:pt idx="5135">
                  <c:v>-21.562999999999999</c:v>
                </c:pt>
                <c:pt idx="5136">
                  <c:v>-21.59</c:v>
                </c:pt>
                <c:pt idx="5137">
                  <c:v>-21.501999999999999</c:v>
                </c:pt>
                <c:pt idx="5138">
                  <c:v>-21.437999999999999</c:v>
                </c:pt>
                <c:pt idx="5139">
                  <c:v>-21.469000000000001</c:v>
                </c:pt>
                <c:pt idx="5140">
                  <c:v>-21.497</c:v>
                </c:pt>
                <c:pt idx="5141">
                  <c:v>-21.51</c:v>
                </c:pt>
                <c:pt idx="5142">
                  <c:v>-21.558</c:v>
                </c:pt>
                <c:pt idx="5143">
                  <c:v>-21.472999999999999</c:v>
                </c:pt>
                <c:pt idx="5144">
                  <c:v>-21.388999999999999</c:v>
                </c:pt>
                <c:pt idx="5145">
                  <c:v>-21.407</c:v>
                </c:pt>
                <c:pt idx="5146">
                  <c:v>-21.431999999999999</c:v>
                </c:pt>
                <c:pt idx="5147">
                  <c:v>-21.506</c:v>
                </c:pt>
                <c:pt idx="5148">
                  <c:v>-21.488</c:v>
                </c:pt>
                <c:pt idx="5149">
                  <c:v>-21.396000000000001</c:v>
                </c:pt>
                <c:pt idx="5150">
                  <c:v>-21.356000000000002</c:v>
                </c:pt>
                <c:pt idx="5151">
                  <c:v>-21.379000000000001</c:v>
                </c:pt>
                <c:pt idx="5152">
                  <c:v>-21.399000000000001</c:v>
                </c:pt>
                <c:pt idx="5153">
                  <c:v>-21.4</c:v>
                </c:pt>
                <c:pt idx="5154">
                  <c:v>-21.456</c:v>
                </c:pt>
                <c:pt idx="5155">
                  <c:v>-21.376999999999999</c:v>
                </c:pt>
                <c:pt idx="5156">
                  <c:v>-21.292000000000002</c:v>
                </c:pt>
                <c:pt idx="5157">
                  <c:v>-21.303000000000001</c:v>
                </c:pt>
                <c:pt idx="5158">
                  <c:v>-21.338000000000001</c:v>
                </c:pt>
                <c:pt idx="5159">
                  <c:v>-21.37</c:v>
                </c:pt>
                <c:pt idx="5160">
                  <c:v>-21.404</c:v>
                </c:pt>
                <c:pt idx="5161">
                  <c:v>-21.308</c:v>
                </c:pt>
                <c:pt idx="5162">
                  <c:v>-21.238</c:v>
                </c:pt>
                <c:pt idx="5163">
                  <c:v>-21.273</c:v>
                </c:pt>
                <c:pt idx="5164">
                  <c:v>-21.291</c:v>
                </c:pt>
                <c:pt idx="5165">
                  <c:v>-21.303999999999998</c:v>
                </c:pt>
                <c:pt idx="5166">
                  <c:v>-21.384</c:v>
                </c:pt>
                <c:pt idx="5167">
                  <c:v>-21.276</c:v>
                </c:pt>
                <c:pt idx="5168">
                  <c:v>-21.167999999999999</c:v>
                </c:pt>
                <c:pt idx="5169">
                  <c:v>-21.190999999999999</c:v>
                </c:pt>
                <c:pt idx="5170">
                  <c:v>-21.234000000000002</c:v>
                </c:pt>
                <c:pt idx="5171">
                  <c:v>-21.29</c:v>
                </c:pt>
                <c:pt idx="5172">
                  <c:v>-21.254999999999999</c:v>
                </c:pt>
                <c:pt idx="5173">
                  <c:v>-21.21</c:v>
                </c:pt>
                <c:pt idx="5174">
                  <c:v>-21.190999999999999</c:v>
                </c:pt>
                <c:pt idx="5175">
                  <c:v>-21.238</c:v>
                </c:pt>
                <c:pt idx="5176">
                  <c:v>-21.198</c:v>
                </c:pt>
                <c:pt idx="5177">
                  <c:v>-21.117000000000001</c:v>
                </c:pt>
                <c:pt idx="5178">
                  <c:v>-21.113</c:v>
                </c:pt>
                <c:pt idx="5179">
                  <c:v>-21.225999999999999</c:v>
                </c:pt>
                <c:pt idx="5180">
                  <c:v>-21.146999999999998</c:v>
                </c:pt>
                <c:pt idx="5181">
                  <c:v>-21.096</c:v>
                </c:pt>
                <c:pt idx="5182">
                  <c:v>-21.137</c:v>
                </c:pt>
                <c:pt idx="5183">
                  <c:v>-21.212</c:v>
                </c:pt>
                <c:pt idx="5184">
                  <c:v>-21.097000000000001</c:v>
                </c:pt>
                <c:pt idx="5185">
                  <c:v>-21.032</c:v>
                </c:pt>
                <c:pt idx="5186">
                  <c:v>-21.074000000000002</c:v>
                </c:pt>
                <c:pt idx="5187">
                  <c:v>-21.071000000000002</c:v>
                </c:pt>
                <c:pt idx="5188">
                  <c:v>-21.175000000000001</c:v>
                </c:pt>
                <c:pt idx="5189">
                  <c:v>-21.126999999999999</c:v>
                </c:pt>
                <c:pt idx="5190">
                  <c:v>-21.039000000000001</c:v>
                </c:pt>
                <c:pt idx="5191">
                  <c:v>-21.007000000000001</c:v>
                </c:pt>
                <c:pt idx="5192">
                  <c:v>-21.091000000000001</c:v>
                </c:pt>
                <c:pt idx="5193">
                  <c:v>-21.067</c:v>
                </c:pt>
                <c:pt idx="5194">
                  <c:v>-21.004999999999999</c:v>
                </c:pt>
                <c:pt idx="5195">
                  <c:v>-20.988</c:v>
                </c:pt>
                <c:pt idx="5196">
                  <c:v>-21.073</c:v>
                </c:pt>
                <c:pt idx="5197">
                  <c:v>-21.100999999999999</c:v>
                </c:pt>
                <c:pt idx="5198">
                  <c:v>-20.975999999999999</c:v>
                </c:pt>
                <c:pt idx="5199">
                  <c:v>-20.911999999999999</c:v>
                </c:pt>
                <c:pt idx="5200">
                  <c:v>-20.94</c:v>
                </c:pt>
                <c:pt idx="5201">
                  <c:v>-20.986000000000001</c:v>
                </c:pt>
                <c:pt idx="5202">
                  <c:v>-21.007999999999999</c:v>
                </c:pt>
                <c:pt idx="5203">
                  <c:v>-20.963999999999999</c:v>
                </c:pt>
                <c:pt idx="5204">
                  <c:v>-20.963999999999999</c:v>
                </c:pt>
                <c:pt idx="5205">
                  <c:v>-20.99</c:v>
                </c:pt>
                <c:pt idx="5206">
                  <c:v>-20.933</c:v>
                </c:pt>
                <c:pt idx="5207">
                  <c:v>-20.876000000000001</c:v>
                </c:pt>
                <c:pt idx="5208">
                  <c:v>-20.864000000000001</c:v>
                </c:pt>
                <c:pt idx="5209">
                  <c:v>-20.983000000000001</c:v>
                </c:pt>
                <c:pt idx="5210">
                  <c:v>-20.870999999999999</c:v>
                </c:pt>
                <c:pt idx="5211">
                  <c:v>-20.831</c:v>
                </c:pt>
                <c:pt idx="5212">
                  <c:v>-20.911000000000001</c:v>
                </c:pt>
                <c:pt idx="5213">
                  <c:v>-20.890999999999998</c:v>
                </c:pt>
                <c:pt idx="5214">
                  <c:v>-20.829000000000001</c:v>
                </c:pt>
                <c:pt idx="5215">
                  <c:v>-20.823</c:v>
                </c:pt>
                <c:pt idx="5216">
                  <c:v>-20.887</c:v>
                </c:pt>
                <c:pt idx="5217">
                  <c:v>-20.850999999999999</c:v>
                </c:pt>
                <c:pt idx="5218">
                  <c:v>-20.806999999999999</c:v>
                </c:pt>
                <c:pt idx="5219">
                  <c:v>-20.779</c:v>
                </c:pt>
                <c:pt idx="5220">
                  <c:v>-20.85</c:v>
                </c:pt>
                <c:pt idx="5221">
                  <c:v>-20.824999999999999</c:v>
                </c:pt>
                <c:pt idx="5222">
                  <c:v>-20.766999999999999</c:v>
                </c:pt>
                <c:pt idx="5223">
                  <c:v>-20.738</c:v>
                </c:pt>
                <c:pt idx="5224">
                  <c:v>-20.780999999999999</c:v>
                </c:pt>
                <c:pt idx="5225">
                  <c:v>-20.797000000000001</c:v>
                </c:pt>
                <c:pt idx="5226">
                  <c:v>-20.757999999999999</c:v>
                </c:pt>
                <c:pt idx="5227">
                  <c:v>-20.719000000000001</c:v>
                </c:pt>
                <c:pt idx="5228">
                  <c:v>-20.713999999999999</c:v>
                </c:pt>
                <c:pt idx="5229">
                  <c:v>-20.763999999999999</c:v>
                </c:pt>
                <c:pt idx="5230">
                  <c:v>-20.786000000000001</c:v>
                </c:pt>
                <c:pt idx="5231">
                  <c:v>-20.684000000000001</c:v>
                </c:pt>
                <c:pt idx="5232">
                  <c:v>-20.658000000000001</c:v>
                </c:pt>
                <c:pt idx="5233">
                  <c:v>-20.69</c:v>
                </c:pt>
                <c:pt idx="5234">
                  <c:v>-20.707999999999998</c:v>
                </c:pt>
                <c:pt idx="5235">
                  <c:v>-20.655999999999999</c:v>
                </c:pt>
                <c:pt idx="5236">
                  <c:v>-20.722999999999999</c:v>
                </c:pt>
                <c:pt idx="5237">
                  <c:v>-20.710999999999999</c:v>
                </c:pt>
                <c:pt idx="5238">
                  <c:v>-20.626999999999999</c:v>
                </c:pt>
                <c:pt idx="5239">
                  <c:v>-20.599</c:v>
                </c:pt>
                <c:pt idx="5240">
                  <c:v>-20.66</c:v>
                </c:pt>
                <c:pt idx="5241">
                  <c:v>-20.681999999999999</c:v>
                </c:pt>
                <c:pt idx="5242">
                  <c:v>-20.602</c:v>
                </c:pt>
                <c:pt idx="5243">
                  <c:v>-20.57</c:v>
                </c:pt>
                <c:pt idx="5244">
                  <c:v>-20.664999999999999</c:v>
                </c:pt>
                <c:pt idx="5245">
                  <c:v>-20.632999999999999</c:v>
                </c:pt>
                <c:pt idx="5246">
                  <c:v>-20.559000000000001</c:v>
                </c:pt>
                <c:pt idx="5247">
                  <c:v>-20.532</c:v>
                </c:pt>
                <c:pt idx="5248">
                  <c:v>-20.638999999999999</c:v>
                </c:pt>
                <c:pt idx="5249">
                  <c:v>-20.58</c:v>
                </c:pt>
                <c:pt idx="5250">
                  <c:v>-20.510999999999999</c:v>
                </c:pt>
                <c:pt idx="5251">
                  <c:v>-20.495000000000001</c:v>
                </c:pt>
                <c:pt idx="5252">
                  <c:v>-20.603999999999999</c:v>
                </c:pt>
                <c:pt idx="5253">
                  <c:v>-20.527000000000001</c:v>
                </c:pt>
                <c:pt idx="5254">
                  <c:v>-20.463999999999999</c:v>
                </c:pt>
                <c:pt idx="5255">
                  <c:v>-20.474</c:v>
                </c:pt>
                <c:pt idx="5256">
                  <c:v>-20.562999999999999</c:v>
                </c:pt>
                <c:pt idx="5257">
                  <c:v>-20.460999999999999</c:v>
                </c:pt>
                <c:pt idx="5258">
                  <c:v>-20.434999999999999</c:v>
                </c:pt>
                <c:pt idx="5259">
                  <c:v>-20.533000000000001</c:v>
                </c:pt>
                <c:pt idx="5260">
                  <c:v>-20.484999999999999</c:v>
                </c:pt>
                <c:pt idx="5261">
                  <c:v>-20.416</c:v>
                </c:pt>
                <c:pt idx="5262">
                  <c:v>-20.416</c:v>
                </c:pt>
                <c:pt idx="5263">
                  <c:v>-20.532</c:v>
                </c:pt>
                <c:pt idx="5264">
                  <c:v>-20.446999999999999</c:v>
                </c:pt>
                <c:pt idx="5265">
                  <c:v>-20.353999999999999</c:v>
                </c:pt>
                <c:pt idx="5266">
                  <c:v>-20.388999999999999</c:v>
                </c:pt>
                <c:pt idx="5267">
                  <c:v>-20.401</c:v>
                </c:pt>
                <c:pt idx="5268">
                  <c:v>-20.503</c:v>
                </c:pt>
                <c:pt idx="5269">
                  <c:v>-20.437000000000001</c:v>
                </c:pt>
                <c:pt idx="5270">
                  <c:v>-20.350000000000001</c:v>
                </c:pt>
                <c:pt idx="5271">
                  <c:v>-20.331</c:v>
                </c:pt>
                <c:pt idx="5272">
                  <c:v>-20.484000000000002</c:v>
                </c:pt>
                <c:pt idx="5273">
                  <c:v>-20.375</c:v>
                </c:pt>
                <c:pt idx="5274">
                  <c:v>-20.277999999999999</c:v>
                </c:pt>
                <c:pt idx="5275">
                  <c:v>-20.276</c:v>
                </c:pt>
                <c:pt idx="5276">
                  <c:v>-20.312000000000001</c:v>
                </c:pt>
                <c:pt idx="5277">
                  <c:v>-20.318000000000001</c:v>
                </c:pt>
                <c:pt idx="5278">
                  <c:v>-20.367000000000001</c:v>
                </c:pt>
                <c:pt idx="5279">
                  <c:v>-20.294</c:v>
                </c:pt>
                <c:pt idx="5280">
                  <c:v>-20.216999999999999</c:v>
                </c:pt>
                <c:pt idx="5281">
                  <c:v>-20.219000000000001</c:v>
                </c:pt>
                <c:pt idx="5282">
                  <c:v>-20.282</c:v>
                </c:pt>
                <c:pt idx="5283">
                  <c:v>-20.251000000000001</c:v>
                </c:pt>
                <c:pt idx="5284">
                  <c:v>-20.23</c:v>
                </c:pt>
                <c:pt idx="5285">
                  <c:v>-20.27</c:v>
                </c:pt>
                <c:pt idx="5286">
                  <c:v>-20.260000000000002</c:v>
                </c:pt>
                <c:pt idx="5287">
                  <c:v>-20.172999999999998</c:v>
                </c:pt>
                <c:pt idx="5288">
                  <c:v>-20.152000000000001</c:v>
                </c:pt>
                <c:pt idx="5289">
                  <c:v>-20.225000000000001</c:v>
                </c:pt>
                <c:pt idx="5290">
                  <c:v>-20.23</c:v>
                </c:pt>
                <c:pt idx="5291">
                  <c:v>-20.163</c:v>
                </c:pt>
                <c:pt idx="5292">
                  <c:v>-20.135000000000002</c:v>
                </c:pt>
                <c:pt idx="5293">
                  <c:v>-20.193999999999999</c:v>
                </c:pt>
                <c:pt idx="5294">
                  <c:v>-20.234999999999999</c:v>
                </c:pt>
                <c:pt idx="5295">
                  <c:v>-20.145</c:v>
                </c:pt>
                <c:pt idx="5296">
                  <c:v>-20.048999999999999</c:v>
                </c:pt>
                <c:pt idx="5297">
                  <c:v>-20.074999999999999</c:v>
                </c:pt>
                <c:pt idx="5298">
                  <c:v>-20.131</c:v>
                </c:pt>
                <c:pt idx="5299">
                  <c:v>-20.155000000000001</c:v>
                </c:pt>
                <c:pt idx="5300">
                  <c:v>-20.119</c:v>
                </c:pt>
                <c:pt idx="5301">
                  <c:v>-20.102</c:v>
                </c:pt>
                <c:pt idx="5302">
                  <c:v>-20.108000000000001</c:v>
                </c:pt>
                <c:pt idx="5303">
                  <c:v>-20.091000000000001</c:v>
                </c:pt>
                <c:pt idx="5304">
                  <c:v>-20.024999999999999</c:v>
                </c:pt>
                <c:pt idx="5305">
                  <c:v>-20.007999999999999</c:v>
                </c:pt>
                <c:pt idx="5306">
                  <c:v>-20.053999999999998</c:v>
                </c:pt>
                <c:pt idx="5307">
                  <c:v>-20.07</c:v>
                </c:pt>
                <c:pt idx="5308">
                  <c:v>-20.048999999999999</c:v>
                </c:pt>
                <c:pt idx="5309">
                  <c:v>-19.992000000000001</c:v>
                </c:pt>
                <c:pt idx="5310">
                  <c:v>-19.975999999999999</c:v>
                </c:pt>
                <c:pt idx="5311">
                  <c:v>-20.003</c:v>
                </c:pt>
                <c:pt idx="5312">
                  <c:v>-20.062000000000001</c:v>
                </c:pt>
                <c:pt idx="5313">
                  <c:v>-20.009</c:v>
                </c:pt>
                <c:pt idx="5314">
                  <c:v>-19.928999999999998</c:v>
                </c:pt>
                <c:pt idx="5315">
                  <c:v>-19.927</c:v>
                </c:pt>
                <c:pt idx="5316">
                  <c:v>-19.988</c:v>
                </c:pt>
                <c:pt idx="5317">
                  <c:v>-19.96</c:v>
                </c:pt>
                <c:pt idx="5318">
                  <c:v>-19.882000000000001</c:v>
                </c:pt>
                <c:pt idx="5319">
                  <c:v>-19.826000000000001</c:v>
                </c:pt>
                <c:pt idx="5320">
                  <c:v>-19.783000000000001</c:v>
                </c:pt>
                <c:pt idx="5321">
                  <c:v>-19.648</c:v>
                </c:pt>
                <c:pt idx="5322">
                  <c:v>-19.507000000000001</c:v>
                </c:pt>
                <c:pt idx="5323">
                  <c:v>-19.451000000000001</c:v>
                </c:pt>
                <c:pt idx="5324">
                  <c:v>-19.434999999999999</c:v>
                </c:pt>
                <c:pt idx="5325">
                  <c:v>-19.308</c:v>
                </c:pt>
                <c:pt idx="5326">
                  <c:v>-19.193999999999999</c:v>
                </c:pt>
                <c:pt idx="5327">
                  <c:v>-19.170999999999999</c:v>
                </c:pt>
                <c:pt idx="5328">
                  <c:v>-19.073</c:v>
                </c:pt>
                <c:pt idx="5329">
                  <c:v>-18.946000000000002</c:v>
                </c:pt>
                <c:pt idx="5330">
                  <c:v>-18.853999999999999</c:v>
                </c:pt>
                <c:pt idx="5331">
                  <c:v>-18.777000000000001</c:v>
                </c:pt>
                <c:pt idx="5332">
                  <c:v>-18.77</c:v>
                </c:pt>
                <c:pt idx="5333">
                  <c:v>-18.632000000000001</c:v>
                </c:pt>
                <c:pt idx="5334">
                  <c:v>-18.481000000000002</c:v>
                </c:pt>
                <c:pt idx="5335">
                  <c:v>-18.43</c:v>
                </c:pt>
                <c:pt idx="5336">
                  <c:v>-18.356999999999999</c:v>
                </c:pt>
                <c:pt idx="5337">
                  <c:v>-18.274000000000001</c:v>
                </c:pt>
                <c:pt idx="5338">
                  <c:v>-18.22</c:v>
                </c:pt>
                <c:pt idx="5339">
                  <c:v>-18.131</c:v>
                </c:pt>
                <c:pt idx="5340">
                  <c:v>-17.995000000000001</c:v>
                </c:pt>
                <c:pt idx="5341">
                  <c:v>-17.896000000000001</c:v>
                </c:pt>
                <c:pt idx="5342">
                  <c:v>-17.870999999999999</c:v>
                </c:pt>
                <c:pt idx="5343">
                  <c:v>-17.843</c:v>
                </c:pt>
                <c:pt idx="5344">
                  <c:v>-17.658999999999999</c:v>
                </c:pt>
                <c:pt idx="5345">
                  <c:v>-17.501999999999999</c:v>
                </c:pt>
                <c:pt idx="5346">
                  <c:v>-17.477</c:v>
                </c:pt>
                <c:pt idx="5347">
                  <c:v>-17.385999999999999</c:v>
                </c:pt>
                <c:pt idx="5348">
                  <c:v>-17.372</c:v>
                </c:pt>
                <c:pt idx="5349">
                  <c:v>-17.242000000000001</c:v>
                </c:pt>
                <c:pt idx="5350">
                  <c:v>-17.113</c:v>
                </c:pt>
                <c:pt idx="5351">
                  <c:v>-17.027000000000001</c:v>
                </c:pt>
                <c:pt idx="5352">
                  <c:v>-16.998999999999999</c:v>
                </c:pt>
                <c:pt idx="5353">
                  <c:v>-16.890999999999998</c:v>
                </c:pt>
                <c:pt idx="5354">
                  <c:v>-16.748000000000001</c:v>
                </c:pt>
                <c:pt idx="5355">
                  <c:v>-16.670000000000002</c:v>
                </c:pt>
                <c:pt idx="5356">
                  <c:v>-16.640999999999998</c:v>
                </c:pt>
                <c:pt idx="5357">
                  <c:v>-16.617000000000001</c:v>
                </c:pt>
                <c:pt idx="5358">
                  <c:v>-16.443000000000001</c:v>
                </c:pt>
                <c:pt idx="5359">
                  <c:v>-16.294</c:v>
                </c:pt>
                <c:pt idx="5360">
                  <c:v>-16.280999999999999</c:v>
                </c:pt>
                <c:pt idx="5361">
                  <c:v>-16.193999999999999</c:v>
                </c:pt>
                <c:pt idx="5362">
                  <c:v>-16.175999999999998</c:v>
                </c:pt>
                <c:pt idx="5363">
                  <c:v>-16.071000000000002</c:v>
                </c:pt>
                <c:pt idx="5364">
                  <c:v>-15.923</c:v>
                </c:pt>
                <c:pt idx="5365">
                  <c:v>-15.824</c:v>
                </c:pt>
                <c:pt idx="5366">
                  <c:v>-15.79</c:v>
                </c:pt>
                <c:pt idx="5367">
                  <c:v>-15.717000000000001</c:v>
                </c:pt>
                <c:pt idx="5368">
                  <c:v>-15.619</c:v>
                </c:pt>
                <c:pt idx="5369">
                  <c:v>-15.515000000000001</c:v>
                </c:pt>
                <c:pt idx="5370">
                  <c:v>-15.407</c:v>
                </c:pt>
                <c:pt idx="5371">
                  <c:v>-15.372999999999999</c:v>
                </c:pt>
                <c:pt idx="5372">
                  <c:v>-15.294</c:v>
                </c:pt>
                <c:pt idx="5373">
                  <c:v>-15.170999999999999</c:v>
                </c:pt>
                <c:pt idx="5374">
                  <c:v>-15.053000000000001</c:v>
                </c:pt>
                <c:pt idx="5375">
                  <c:v>-14.984</c:v>
                </c:pt>
                <c:pt idx="5376">
                  <c:v>-14.986000000000001</c:v>
                </c:pt>
                <c:pt idx="5377">
                  <c:v>-14.852</c:v>
                </c:pt>
                <c:pt idx="5378">
                  <c:v>-14.705</c:v>
                </c:pt>
                <c:pt idx="5379">
                  <c:v>-14.635999999999999</c:v>
                </c:pt>
                <c:pt idx="5380">
                  <c:v>-14.628</c:v>
                </c:pt>
                <c:pt idx="5381">
                  <c:v>-14.492000000000001</c:v>
                </c:pt>
                <c:pt idx="5382">
                  <c:v>-14.381</c:v>
                </c:pt>
                <c:pt idx="5383">
                  <c:v>-14.358000000000001</c:v>
                </c:pt>
                <c:pt idx="5384">
                  <c:v>-14.278</c:v>
                </c:pt>
                <c:pt idx="5385">
                  <c:v>-14.15</c:v>
                </c:pt>
                <c:pt idx="5386">
                  <c:v>-14.042999999999999</c:v>
                </c:pt>
                <c:pt idx="5387">
                  <c:v>-13.961</c:v>
                </c:pt>
                <c:pt idx="5388">
                  <c:v>-13.997999999999999</c:v>
                </c:pt>
                <c:pt idx="5389">
                  <c:v>-13.866</c:v>
                </c:pt>
                <c:pt idx="5390">
                  <c:v>-13.701000000000001</c:v>
                </c:pt>
                <c:pt idx="5391">
                  <c:v>-13.609</c:v>
                </c:pt>
                <c:pt idx="5392">
                  <c:v>-13.547000000000001</c:v>
                </c:pt>
                <c:pt idx="5393">
                  <c:v>-13.547000000000001</c:v>
                </c:pt>
                <c:pt idx="5394">
                  <c:v>-13.435</c:v>
                </c:pt>
                <c:pt idx="5395">
                  <c:v>-13.311</c:v>
                </c:pt>
                <c:pt idx="5396">
                  <c:v>-13.246</c:v>
                </c:pt>
                <c:pt idx="5397">
                  <c:v>-13.217000000000001</c:v>
                </c:pt>
                <c:pt idx="5398">
                  <c:v>-13.054</c:v>
                </c:pt>
                <c:pt idx="5399">
                  <c:v>-12.928000000000001</c:v>
                </c:pt>
                <c:pt idx="5400">
                  <c:v>-12.875</c:v>
                </c:pt>
                <c:pt idx="5401">
                  <c:v>-12.837</c:v>
                </c:pt>
                <c:pt idx="5402">
                  <c:v>-12.744</c:v>
                </c:pt>
                <c:pt idx="5403">
                  <c:v>-12.618</c:v>
                </c:pt>
                <c:pt idx="5404">
                  <c:v>-12.568</c:v>
                </c:pt>
                <c:pt idx="5405">
                  <c:v>-12.507999999999999</c:v>
                </c:pt>
                <c:pt idx="5406">
                  <c:v>-12.38</c:v>
                </c:pt>
                <c:pt idx="5407">
                  <c:v>-12.265000000000001</c:v>
                </c:pt>
                <c:pt idx="5408">
                  <c:v>-12.212999999999999</c:v>
                </c:pt>
                <c:pt idx="5409">
                  <c:v>-12.125999999999999</c:v>
                </c:pt>
                <c:pt idx="5410">
                  <c:v>-12.084</c:v>
                </c:pt>
                <c:pt idx="5411">
                  <c:v>-11.964</c:v>
                </c:pt>
                <c:pt idx="5412">
                  <c:v>-11.842000000000001</c:v>
                </c:pt>
                <c:pt idx="5413">
                  <c:v>-11.769</c:v>
                </c:pt>
                <c:pt idx="5414">
                  <c:v>-11.776</c:v>
                </c:pt>
                <c:pt idx="5415">
                  <c:v>-11.667999999999999</c:v>
                </c:pt>
                <c:pt idx="5416">
                  <c:v>-11.506</c:v>
                </c:pt>
                <c:pt idx="5417">
                  <c:v>-11.397</c:v>
                </c:pt>
                <c:pt idx="5418">
                  <c:v>-11.351000000000001</c:v>
                </c:pt>
                <c:pt idx="5419">
                  <c:v>-11.323</c:v>
                </c:pt>
                <c:pt idx="5420">
                  <c:v>-11.227</c:v>
                </c:pt>
                <c:pt idx="5421">
                  <c:v>-11.151</c:v>
                </c:pt>
                <c:pt idx="5422">
                  <c:v>-11.068</c:v>
                </c:pt>
                <c:pt idx="5423">
                  <c:v>-10.935</c:v>
                </c:pt>
                <c:pt idx="5424">
                  <c:v>-10.824999999999999</c:v>
                </c:pt>
                <c:pt idx="5425">
                  <c:v>-10.77</c:v>
                </c:pt>
                <c:pt idx="5426">
                  <c:v>-10.738</c:v>
                </c:pt>
                <c:pt idx="5427">
                  <c:v>-10.646000000000001</c:v>
                </c:pt>
                <c:pt idx="5428">
                  <c:v>-10.486000000000001</c:v>
                </c:pt>
                <c:pt idx="5429">
                  <c:v>-10.398999999999999</c:v>
                </c:pt>
                <c:pt idx="5430">
                  <c:v>-10.35</c:v>
                </c:pt>
                <c:pt idx="5431">
                  <c:v>-10.271000000000001</c:v>
                </c:pt>
                <c:pt idx="5432">
                  <c:v>-10.218999999999999</c:v>
                </c:pt>
                <c:pt idx="5433">
                  <c:v>-10.135999999999999</c:v>
                </c:pt>
                <c:pt idx="5434">
                  <c:v>-10.013999999999999</c:v>
                </c:pt>
                <c:pt idx="5435">
                  <c:v>-9.8780000000000001</c:v>
                </c:pt>
                <c:pt idx="5436">
                  <c:v>-9.8170000000000002</c:v>
                </c:pt>
                <c:pt idx="5437">
                  <c:v>-9.8360000000000003</c:v>
                </c:pt>
                <c:pt idx="5438">
                  <c:v>-9.6660000000000004</c:v>
                </c:pt>
                <c:pt idx="5439">
                  <c:v>-9.532</c:v>
                </c:pt>
                <c:pt idx="5440">
                  <c:v>-9.5030000000000001</c:v>
                </c:pt>
                <c:pt idx="5441">
                  <c:v>-9.44</c:v>
                </c:pt>
                <c:pt idx="5442">
                  <c:v>-9.327</c:v>
                </c:pt>
                <c:pt idx="5443">
                  <c:v>-9.3059999999999992</c:v>
                </c:pt>
                <c:pt idx="5444">
                  <c:v>-9.1920000000000002</c:v>
                </c:pt>
                <c:pt idx="5445">
                  <c:v>-9.0449999999999999</c:v>
                </c:pt>
                <c:pt idx="5446">
                  <c:v>-8.9719999999999995</c:v>
                </c:pt>
                <c:pt idx="5447">
                  <c:v>-8.9009999999999998</c:v>
                </c:pt>
                <c:pt idx="5448">
                  <c:v>-8.8439999999999994</c:v>
                </c:pt>
                <c:pt idx="5449">
                  <c:v>-8.7129999999999992</c:v>
                </c:pt>
                <c:pt idx="5450">
                  <c:v>-8.6489999999999991</c:v>
                </c:pt>
                <c:pt idx="5451">
                  <c:v>-8.6300000000000008</c:v>
                </c:pt>
                <c:pt idx="5452">
                  <c:v>-8.4870000000000001</c:v>
                </c:pt>
                <c:pt idx="5453">
                  <c:v>-8.3699999999999992</c:v>
                </c:pt>
                <c:pt idx="5454">
                  <c:v>-8.2799999999999994</c:v>
                </c:pt>
                <c:pt idx="5455">
                  <c:v>-8.2629999999999999</c:v>
                </c:pt>
                <c:pt idx="5456">
                  <c:v>-8.1750000000000007</c:v>
                </c:pt>
                <c:pt idx="5457">
                  <c:v>-8.0389999999999997</c:v>
                </c:pt>
                <c:pt idx="5458">
                  <c:v>-7.9470000000000001</c:v>
                </c:pt>
                <c:pt idx="5459">
                  <c:v>-7.9139999999999997</c:v>
                </c:pt>
                <c:pt idx="5460">
                  <c:v>-7.8719999999999999</c:v>
                </c:pt>
                <c:pt idx="5461">
                  <c:v>-7.7060000000000004</c:v>
                </c:pt>
                <c:pt idx="5462">
                  <c:v>-7.569</c:v>
                </c:pt>
                <c:pt idx="5463">
                  <c:v>-7.5430000000000001</c:v>
                </c:pt>
                <c:pt idx="5464">
                  <c:v>-7.476</c:v>
                </c:pt>
                <c:pt idx="5465">
                  <c:v>-7.4450000000000003</c:v>
                </c:pt>
                <c:pt idx="5466">
                  <c:v>-7.3179999999999996</c:v>
                </c:pt>
                <c:pt idx="5467">
                  <c:v>-7.181</c:v>
                </c:pt>
                <c:pt idx="5468">
                  <c:v>-7.1040000000000001</c:v>
                </c:pt>
                <c:pt idx="5469">
                  <c:v>-7.08</c:v>
                </c:pt>
                <c:pt idx="5470">
                  <c:v>-7.008</c:v>
                </c:pt>
                <c:pt idx="5471">
                  <c:v>-6.8470000000000004</c:v>
                </c:pt>
                <c:pt idx="5472">
                  <c:v>-6.7320000000000002</c:v>
                </c:pt>
                <c:pt idx="5473">
                  <c:v>-6.7069999999999999</c:v>
                </c:pt>
                <c:pt idx="5474">
                  <c:v>-6.625</c:v>
                </c:pt>
                <c:pt idx="5475">
                  <c:v>-6.5659999999999998</c:v>
                </c:pt>
                <c:pt idx="5476">
                  <c:v>-6.5129999999999999</c:v>
                </c:pt>
                <c:pt idx="5477">
                  <c:v>-6.3650000000000002</c:v>
                </c:pt>
                <c:pt idx="5478">
                  <c:v>-6.22</c:v>
                </c:pt>
                <c:pt idx="5479">
                  <c:v>-6.1760000000000002</c:v>
                </c:pt>
                <c:pt idx="5480">
                  <c:v>-6.1319999999999997</c:v>
                </c:pt>
                <c:pt idx="5481">
                  <c:v>-6.024</c:v>
                </c:pt>
                <c:pt idx="5482">
                  <c:v>-6.0049999999999999</c:v>
                </c:pt>
                <c:pt idx="5483">
                  <c:v>-5.8769999999999998</c:v>
                </c:pt>
                <c:pt idx="5484">
                  <c:v>-5.7240000000000002</c:v>
                </c:pt>
                <c:pt idx="5485">
                  <c:v>-5.65</c:v>
                </c:pt>
                <c:pt idx="5486">
                  <c:v>-5.6260000000000003</c:v>
                </c:pt>
                <c:pt idx="5487">
                  <c:v>-5.51</c:v>
                </c:pt>
                <c:pt idx="5488">
                  <c:v>-5.444</c:v>
                </c:pt>
                <c:pt idx="5489">
                  <c:v>-5.391</c:v>
                </c:pt>
                <c:pt idx="5490">
                  <c:v>-5.2690000000000001</c:v>
                </c:pt>
                <c:pt idx="5491">
                  <c:v>-5.1360000000000001</c:v>
                </c:pt>
                <c:pt idx="5492">
                  <c:v>-5.0609999999999999</c:v>
                </c:pt>
                <c:pt idx="5493">
                  <c:v>-5.0419999999999998</c:v>
                </c:pt>
                <c:pt idx="5494">
                  <c:v>-4.944</c:v>
                </c:pt>
                <c:pt idx="5495">
                  <c:v>-4.8090000000000002</c:v>
                </c:pt>
                <c:pt idx="5496">
                  <c:v>-4.7229999999999999</c:v>
                </c:pt>
                <c:pt idx="5497">
                  <c:v>-4.702</c:v>
                </c:pt>
                <c:pt idx="5498">
                  <c:v>-4.641</c:v>
                </c:pt>
                <c:pt idx="5499">
                  <c:v>-4.4770000000000003</c:v>
                </c:pt>
                <c:pt idx="5500">
                  <c:v>-4.34</c:v>
                </c:pt>
                <c:pt idx="5501">
                  <c:v>-4.3099999999999996</c:v>
                </c:pt>
                <c:pt idx="5502">
                  <c:v>-4.2519999999999998</c:v>
                </c:pt>
                <c:pt idx="5503">
                  <c:v>-4.2009999999999996</c:v>
                </c:pt>
                <c:pt idx="5504">
                  <c:v>-4.0720000000000001</c:v>
                </c:pt>
                <c:pt idx="5505">
                  <c:v>-3.9550000000000001</c:v>
                </c:pt>
                <c:pt idx="5506">
                  <c:v>-3.8719999999999999</c:v>
                </c:pt>
                <c:pt idx="5507">
                  <c:v>-3.851</c:v>
                </c:pt>
                <c:pt idx="5508">
                  <c:v>-3.742</c:v>
                </c:pt>
                <c:pt idx="5509">
                  <c:v>-3.6139999999999999</c:v>
                </c:pt>
                <c:pt idx="5510">
                  <c:v>-3.53</c:v>
                </c:pt>
                <c:pt idx="5511">
                  <c:v>-3.4980000000000002</c:v>
                </c:pt>
                <c:pt idx="5512">
                  <c:v>-3.43</c:v>
                </c:pt>
                <c:pt idx="5513">
                  <c:v>-3.2829999999999999</c:v>
                </c:pt>
                <c:pt idx="5514">
                  <c:v>-3.1960000000000002</c:v>
                </c:pt>
                <c:pt idx="5515">
                  <c:v>-3.1259999999999999</c:v>
                </c:pt>
                <c:pt idx="5516">
                  <c:v>-3.1230000000000002</c:v>
                </c:pt>
                <c:pt idx="5517">
                  <c:v>-2.9750000000000001</c:v>
                </c:pt>
                <c:pt idx="5518">
                  <c:v>-2.8340000000000001</c:v>
                </c:pt>
                <c:pt idx="5519">
                  <c:v>-2.8010000000000002</c:v>
                </c:pt>
                <c:pt idx="5520">
                  <c:v>-2.7080000000000002</c:v>
                </c:pt>
                <c:pt idx="5521">
                  <c:v>-2.6440000000000001</c:v>
                </c:pt>
                <c:pt idx="5522">
                  <c:v>-2.5819999999999999</c:v>
                </c:pt>
                <c:pt idx="5523">
                  <c:v>-2.4820000000000002</c:v>
                </c:pt>
                <c:pt idx="5524">
                  <c:v>-2.3559999999999999</c:v>
                </c:pt>
                <c:pt idx="5525">
                  <c:v>-2.2629999999999999</c:v>
                </c:pt>
                <c:pt idx="5526">
                  <c:v>-2.2090000000000001</c:v>
                </c:pt>
                <c:pt idx="5527">
                  <c:v>-2.198</c:v>
                </c:pt>
                <c:pt idx="5528">
                  <c:v>-2.0720000000000001</c:v>
                </c:pt>
                <c:pt idx="5529">
                  <c:v>-1.9159999999999999</c:v>
                </c:pt>
                <c:pt idx="5530">
                  <c:v>-1.821</c:v>
                </c:pt>
                <c:pt idx="5531">
                  <c:v>-1.774</c:v>
                </c:pt>
                <c:pt idx="5532">
                  <c:v>-1.7370000000000001</c:v>
                </c:pt>
                <c:pt idx="5533">
                  <c:v>-1.665</c:v>
                </c:pt>
                <c:pt idx="5534">
                  <c:v>-1.5449999999999999</c:v>
                </c:pt>
                <c:pt idx="5535">
                  <c:v>-1.417</c:v>
                </c:pt>
                <c:pt idx="5536">
                  <c:v>-1.345</c:v>
                </c:pt>
                <c:pt idx="5537">
                  <c:v>-1.3029999999999999</c:v>
                </c:pt>
                <c:pt idx="5538">
                  <c:v>-1.208</c:v>
                </c:pt>
                <c:pt idx="5539">
                  <c:v>-1.0820000000000001</c:v>
                </c:pt>
                <c:pt idx="5540">
                  <c:v>-0.996</c:v>
                </c:pt>
                <c:pt idx="5541">
                  <c:v>-0.95099999999999996</c:v>
                </c:pt>
                <c:pt idx="5542">
                  <c:v>-0.86299999999999999</c:v>
                </c:pt>
                <c:pt idx="5543">
                  <c:v>-0.76</c:v>
                </c:pt>
                <c:pt idx="5544">
                  <c:v>-0.65500000000000003</c:v>
                </c:pt>
                <c:pt idx="5545">
                  <c:v>-0.61799999999999999</c:v>
                </c:pt>
                <c:pt idx="5546">
                  <c:v>-0.53100000000000003</c:v>
                </c:pt>
                <c:pt idx="5547">
                  <c:v>-0.39</c:v>
                </c:pt>
                <c:pt idx="5548">
                  <c:v>-0.312</c:v>
                </c:pt>
                <c:pt idx="5549">
                  <c:v>-0.27700000000000002</c:v>
                </c:pt>
                <c:pt idx="5550">
                  <c:v>-0.18099999999999999</c:v>
                </c:pt>
                <c:pt idx="5551">
                  <c:v>-7.4999999999999997E-2</c:v>
                </c:pt>
                <c:pt idx="5552">
                  <c:v>1E-3</c:v>
                </c:pt>
                <c:pt idx="5553">
                  <c:v>7.3999999999999996E-2</c:v>
                </c:pt>
                <c:pt idx="5554">
                  <c:v>0.14799999999999999</c:v>
                </c:pt>
                <c:pt idx="5555">
                  <c:v>0.255</c:v>
                </c:pt>
                <c:pt idx="5556">
                  <c:v>0.371</c:v>
                </c:pt>
                <c:pt idx="5557">
                  <c:v>0.43</c:v>
                </c:pt>
                <c:pt idx="5558">
                  <c:v>0.502</c:v>
                </c:pt>
                <c:pt idx="5559">
                  <c:v>0.54600000000000004</c:v>
                </c:pt>
                <c:pt idx="5560">
                  <c:v>0.64500000000000002</c:v>
                </c:pt>
                <c:pt idx="5561">
                  <c:v>0.79900000000000004</c:v>
                </c:pt>
                <c:pt idx="5562">
                  <c:v>0.89</c:v>
                </c:pt>
                <c:pt idx="5563">
                  <c:v>0.9</c:v>
                </c:pt>
                <c:pt idx="5564">
                  <c:v>1.022</c:v>
                </c:pt>
                <c:pt idx="5565">
                  <c:v>1.0920000000000001</c:v>
                </c:pt>
                <c:pt idx="5566">
                  <c:v>1.137</c:v>
                </c:pt>
                <c:pt idx="5567">
                  <c:v>1.258</c:v>
                </c:pt>
                <c:pt idx="5568">
                  <c:v>1.383</c:v>
                </c:pt>
                <c:pt idx="5569">
                  <c:v>1.4430000000000001</c:v>
                </c:pt>
                <c:pt idx="5570">
                  <c:v>1.544</c:v>
                </c:pt>
                <c:pt idx="5571">
                  <c:v>1.534</c:v>
                </c:pt>
                <c:pt idx="5572">
                  <c:v>1.6659999999999999</c:v>
                </c:pt>
                <c:pt idx="5573">
                  <c:v>1.8120000000000001</c:v>
                </c:pt>
                <c:pt idx="5574">
                  <c:v>1.925</c:v>
                </c:pt>
                <c:pt idx="5575">
                  <c:v>1.952</c:v>
                </c:pt>
                <c:pt idx="5576">
                  <c:v>1.988</c:v>
                </c:pt>
                <c:pt idx="5577">
                  <c:v>2.09</c:v>
                </c:pt>
                <c:pt idx="5578">
                  <c:v>2.1389999999999998</c:v>
                </c:pt>
                <c:pt idx="5579">
                  <c:v>2.258</c:v>
                </c:pt>
                <c:pt idx="5580">
                  <c:v>2.419</c:v>
                </c:pt>
                <c:pt idx="5581">
                  <c:v>2.484</c:v>
                </c:pt>
                <c:pt idx="5582">
                  <c:v>2.5110000000000001</c:v>
                </c:pt>
                <c:pt idx="5583">
                  <c:v>2.581</c:v>
                </c:pt>
                <c:pt idx="5584">
                  <c:v>2.7330000000000001</c:v>
                </c:pt>
                <c:pt idx="5585">
                  <c:v>2.827</c:v>
                </c:pt>
                <c:pt idx="5586">
                  <c:v>2.863</c:v>
                </c:pt>
                <c:pt idx="5587">
                  <c:v>2.9169999999999998</c:v>
                </c:pt>
                <c:pt idx="5588">
                  <c:v>3.0640000000000001</c:v>
                </c:pt>
                <c:pt idx="5589">
                  <c:v>3.1619999999999999</c:v>
                </c:pt>
                <c:pt idx="5590">
                  <c:v>3.23</c:v>
                </c:pt>
                <c:pt idx="5591">
                  <c:v>3.2130000000000001</c:v>
                </c:pt>
                <c:pt idx="5592">
                  <c:v>3.39</c:v>
                </c:pt>
                <c:pt idx="5593">
                  <c:v>3.5489999999999999</c:v>
                </c:pt>
                <c:pt idx="5594">
                  <c:v>3.5790000000000002</c:v>
                </c:pt>
                <c:pt idx="5595">
                  <c:v>3.6429999999999998</c:v>
                </c:pt>
                <c:pt idx="5596">
                  <c:v>3.7440000000000002</c:v>
                </c:pt>
                <c:pt idx="5597">
                  <c:v>3.77</c:v>
                </c:pt>
                <c:pt idx="5598">
                  <c:v>3.903</c:v>
                </c:pt>
                <c:pt idx="5599">
                  <c:v>4.0430000000000001</c:v>
                </c:pt>
                <c:pt idx="5600">
                  <c:v>4.1029999999999998</c:v>
                </c:pt>
                <c:pt idx="5601">
                  <c:v>4.13</c:v>
                </c:pt>
                <c:pt idx="5602">
                  <c:v>4.2370000000000001</c:v>
                </c:pt>
                <c:pt idx="5603">
                  <c:v>4.3680000000000003</c:v>
                </c:pt>
                <c:pt idx="5604">
                  <c:v>4.452</c:v>
                </c:pt>
                <c:pt idx="5605">
                  <c:v>4.4509999999999996</c:v>
                </c:pt>
                <c:pt idx="5606">
                  <c:v>4.5229999999999997</c:v>
                </c:pt>
                <c:pt idx="5607">
                  <c:v>4.7080000000000002</c:v>
                </c:pt>
                <c:pt idx="5608">
                  <c:v>4.8360000000000003</c:v>
                </c:pt>
                <c:pt idx="5609">
                  <c:v>4.8529999999999998</c:v>
                </c:pt>
                <c:pt idx="5610">
                  <c:v>4.9219999999999997</c:v>
                </c:pt>
                <c:pt idx="5611">
                  <c:v>4.9660000000000002</c:v>
                </c:pt>
                <c:pt idx="5612">
                  <c:v>5.0810000000000004</c:v>
                </c:pt>
                <c:pt idx="5613">
                  <c:v>5.2240000000000002</c:v>
                </c:pt>
                <c:pt idx="5614">
                  <c:v>5.3010000000000002</c:v>
                </c:pt>
                <c:pt idx="5615">
                  <c:v>5.327</c:v>
                </c:pt>
                <c:pt idx="5616">
                  <c:v>5.4130000000000003</c:v>
                </c:pt>
                <c:pt idx="5617">
                  <c:v>5.548</c:v>
                </c:pt>
                <c:pt idx="5618">
                  <c:v>5.6520000000000001</c:v>
                </c:pt>
                <c:pt idx="5619">
                  <c:v>5.7130000000000001</c:v>
                </c:pt>
                <c:pt idx="5620">
                  <c:v>5.7160000000000002</c:v>
                </c:pt>
                <c:pt idx="5621">
                  <c:v>5.8689999999999998</c:v>
                </c:pt>
                <c:pt idx="5622">
                  <c:v>6.0060000000000002</c:v>
                </c:pt>
                <c:pt idx="5623">
                  <c:v>6.0540000000000003</c:v>
                </c:pt>
                <c:pt idx="5624">
                  <c:v>6.101</c:v>
                </c:pt>
                <c:pt idx="5625">
                  <c:v>6.2110000000000003</c:v>
                </c:pt>
                <c:pt idx="5626">
                  <c:v>6.2990000000000004</c:v>
                </c:pt>
                <c:pt idx="5627">
                  <c:v>6.3339999999999996</c:v>
                </c:pt>
                <c:pt idx="5628">
                  <c:v>6.4329999999999998</c:v>
                </c:pt>
                <c:pt idx="5629">
                  <c:v>6.5880000000000001</c:v>
                </c:pt>
                <c:pt idx="5630">
                  <c:v>6.6890000000000001</c:v>
                </c:pt>
                <c:pt idx="5631">
                  <c:v>6.6790000000000003</c:v>
                </c:pt>
                <c:pt idx="5632">
                  <c:v>6.8049999999999997</c:v>
                </c:pt>
                <c:pt idx="5633">
                  <c:v>6.907</c:v>
                </c:pt>
                <c:pt idx="5634">
                  <c:v>6.9560000000000004</c:v>
                </c:pt>
                <c:pt idx="5635">
                  <c:v>6.9749999999999996</c:v>
                </c:pt>
                <c:pt idx="5636">
                  <c:v>7.11</c:v>
                </c:pt>
                <c:pt idx="5637">
                  <c:v>7.266</c:v>
                </c:pt>
                <c:pt idx="5638">
                  <c:v>7.343</c:v>
                </c:pt>
                <c:pt idx="5639">
                  <c:v>7.4020000000000001</c:v>
                </c:pt>
                <c:pt idx="5640">
                  <c:v>7.4459999999999997</c:v>
                </c:pt>
                <c:pt idx="5641">
                  <c:v>7.5259999999999998</c:v>
                </c:pt>
                <c:pt idx="5642">
                  <c:v>7.6440000000000001</c:v>
                </c:pt>
                <c:pt idx="5643">
                  <c:v>7.7430000000000003</c:v>
                </c:pt>
                <c:pt idx="5644">
                  <c:v>7.7939999999999996</c:v>
                </c:pt>
                <c:pt idx="5645">
                  <c:v>7.8410000000000002</c:v>
                </c:pt>
                <c:pt idx="5646">
                  <c:v>7.9889999999999999</c:v>
                </c:pt>
                <c:pt idx="5647">
                  <c:v>8.1340000000000003</c:v>
                </c:pt>
                <c:pt idx="5648">
                  <c:v>8.1609999999999996</c:v>
                </c:pt>
                <c:pt idx="5649">
                  <c:v>8.25</c:v>
                </c:pt>
                <c:pt idx="5650">
                  <c:v>8.2989999999999995</c:v>
                </c:pt>
                <c:pt idx="5651">
                  <c:v>8.2919999999999998</c:v>
                </c:pt>
                <c:pt idx="5652">
                  <c:v>8.49</c:v>
                </c:pt>
                <c:pt idx="5653">
                  <c:v>8.641</c:v>
                </c:pt>
                <c:pt idx="5654">
                  <c:v>8.6920000000000002</c:v>
                </c:pt>
                <c:pt idx="5655">
                  <c:v>8.7750000000000004</c:v>
                </c:pt>
                <c:pt idx="5656">
                  <c:v>8.8049999999999997</c:v>
                </c:pt>
                <c:pt idx="5657">
                  <c:v>8.907</c:v>
                </c:pt>
                <c:pt idx="5658">
                  <c:v>9.0259999999999998</c:v>
                </c:pt>
                <c:pt idx="5659">
                  <c:v>9.1180000000000003</c:v>
                </c:pt>
                <c:pt idx="5660">
                  <c:v>9.1709999999999994</c:v>
                </c:pt>
                <c:pt idx="5661">
                  <c:v>9.2390000000000008</c:v>
                </c:pt>
                <c:pt idx="5662">
                  <c:v>9.3719999999999999</c:v>
                </c:pt>
                <c:pt idx="5663">
                  <c:v>9.4860000000000007</c:v>
                </c:pt>
                <c:pt idx="5664">
                  <c:v>9.5350000000000001</c:v>
                </c:pt>
                <c:pt idx="5665">
                  <c:v>9.5939999999999994</c:v>
                </c:pt>
                <c:pt idx="5666">
                  <c:v>9.7080000000000002</c:v>
                </c:pt>
                <c:pt idx="5667">
                  <c:v>9.7650000000000006</c:v>
                </c:pt>
                <c:pt idx="5668">
                  <c:v>9.8279999999999994</c:v>
                </c:pt>
                <c:pt idx="5669">
                  <c:v>9.9559999999999995</c:v>
                </c:pt>
                <c:pt idx="5670">
                  <c:v>10.09</c:v>
                </c:pt>
                <c:pt idx="5671">
                  <c:v>10.141999999999999</c:v>
                </c:pt>
                <c:pt idx="5672">
                  <c:v>10.147</c:v>
                </c:pt>
                <c:pt idx="5673">
                  <c:v>10.29</c:v>
                </c:pt>
                <c:pt idx="5674">
                  <c:v>10.414999999999999</c:v>
                </c:pt>
                <c:pt idx="5675">
                  <c:v>10.454000000000001</c:v>
                </c:pt>
                <c:pt idx="5676">
                  <c:v>10.484999999999999</c:v>
                </c:pt>
                <c:pt idx="5677">
                  <c:v>10.638</c:v>
                </c:pt>
                <c:pt idx="5678">
                  <c:v>10.75</c:v>
                </c:pt>
                <c:pt idx="5679">
                  <c:v>10.798999999999999</c:v>
                </c:pt>
                <c:pt idx="5680">
                  <c:v>10.827999999999999</c:v>
                </c:pt>
                <c:pt idx="5681">
                  <c:v>10.98</c:v>
                </c:pt>
                <c:pt idx="5682">
                  <c:v>11.084</c:v>
                </c:pt>
                <c:pt idx="5683">
                  <c:v>11.138</c:v>
                </c:pt>
                <c:pt idx="5684">
                  <c:v>11.162000000000001</c:v>
                </c:pt>
                <c:pt idx="5685">
                  <c:v>11.281000000000001</c:v>
                </c:pt>
                <c:pt idx="5686">
                  <c:v>11.420999999999999</c:v>
                </c:pt>
                <c:pt idx="5687">
                  <c:v>11.510999999999999</c:v>
                </c:pt>
                <c:pt idx="5688">
                  <c:v>11.526999999999999</c:v>
                </c:pt>
                <c:pt idx="5689">
                  <c:v>11.628</c:v>
                </c:pt>
                <c:pt idx="5690">
                  <c:v>11.738</c:v>
                </c:pt>
                <c:pt idx="5691">
                  <c:v>11.8</c:v>
                </c:pt>
                <c:pt idx="5692">
                  <c:v>11.858000000000001</c:v>
                </c:pt>
                <c:pt idx="5693">
                  <c:v>11.973000000000001</c:v>
                </c:pt>
                <c:pt idx="5694">
                  <c:v>12.093</c:v>
                </c:pt>
                <c:pt idx="5695">
                  <c:v>12.148999999999999</c:v>
                </c:pt>
                <c:pt idx="5696">
                  <c:v>12.247999999999999</c:v>
                </c:pt>
                <c:pt idx="5697">
                  <c:v>12.276999999999999</c:v>
                </c:pt>
                <c:pt idx="5698">
                  <c:v>12.358000000000001</c:v>
                </c:pt>
                <c:pt idx="5699">
                  <c:v>12.487</c:v>
                </c:pt>
                <c:pt idx="5700">
                  <c:v>12.622</c:v>
                </c:pt>
                <c:pt idx="5701">
                  <c:v>12.663</c:v>
                </c:pt>
                <c:pt idx="5702">
                  <c:v>12.739000000000001</c:v>
                </c:pt>
                <c:pt idx="5703">
                  <c:v>12.794</c:v>
                </c:pt>
                <c:pt idx="5704">
                  <c:v>12.853</c:v>
                </c:pt>
                <c:pt idx="5705">
                  <c:v>12.992000000000001</c:v>
                </c:pt>
                <c:pt idx="5706">
                  <c:v>13.117000000000001</c:v>
                </c:pt>
                <c:pt idx="5707">
                  <c:v>13.167999999999999</c:v>
                </c:pt>
                <c:pt idx="5708">
                  <c:v>13.202999999999999</c:v>
                </c:pt>
                <c:pt idx="5709">
                  <c:v>13.298999999999999</c:v>
                </c:pt>
                <c:pt idx="5710">
                  <c:v>13.442</c:v>
                </c:pt>
                <c:pt idx="5711">
                  <c:v>13.526999999999999</c:v>
                </c:pt>
                <c:pt idx="5712">
                  <c:v>13.561</c:v>
                </c:pt>
                <c:pt idx="5713">
                  <c:v>13.632999999999999</c:v>
                </c:pt>
                <c:pt idx="5714">
                  <c:v>13.776</c:v>
                </c:pt>
                <c:pt idx="5715">
                  <c:v>13.849</c:v>
                </c:pt>
                <c:pt idx="5716">
                  <c:v>13.912000000000001</c:v>
                </c:pt>
                <c:pt idx="5717">
                  <c:v>13.926</c:v>
                </c:pt>
                <c:pt idx="5718">
                  <c:v>14.055</c:v>
                </c:pt>
                <c:pt idx="5719">
                  <c:v>14.206</c:v>
                </c:pt>
                <c:pt idx="5720">
                  <c:v>14.298</c:v>
                </c:pt>
                <c:pt idx="5721">
                  <c:v>14.352</c:v>
                </c:pt>
                <c:pt idx="5722">
                  <c:v>14.412000000000001</c:v>
                </c:pt>
                <c:pt idx="5723">
                  <c:v>14.363</c:v>
                </c:pt>
                <c:pt idx="5724">
                  <c:v>14.59</c:v>
                </c:pt>
                <c:pt idx="5725">
                  <c:v>14.741</c:v>
                </c:pt>
                <c:pt idx="5726">
                  <c:v>14.795999999999999</c:v>
                </c:pt>
                <c:pt idx="5727">
                  <c:v>14.855</c:v>
                </c:pt>
                <c:pt idx="5728">
                  <c:v>14.896000000000001</c:v>
                </c:pt>
                <c:pt idx="5729">
                  <c:v>15.016</c:v>
                </c:pt>
                <c:pt idx="5730">
                  <c:v>15.132999999999999</c:v>
                </c:pt>
                <c:pt idx="5731">
                  <c:v>15.211</c:v>
                </c:pt>
                <c:pt idx="5732">
                  <c:v>15.268000000000001</c:v>
                </c:pt>
                <c:pt idx="5733">
                  <c:v>15.321</c:v>
                </c:pt>
                <c:pt idx="5734">
                  <c:v>15.465999999999999</c:v>
                </c:pt>
                <c:pt idx="5735">
                  <c:v>15.593999999999999</c:v>
                </c:pt>
                <c:pt idx="5736">
                  <c:v>15.611000000000001</c:v>
                </c:pt>
                <c:pt idx="5737">
                  <c:v>15.726000000000001</c:v>
                </c:pt>
                <c:pt idx="5738">
                  <c:v>15.773</c:v>
                </c:pt>
                <c:pt idx="5739">
                  <c:v>15.874000000000001</c:v>
                </c:pt>
                <c:pt idx="5740">
                  <c:v>15.984999999999999</c:v>
                </c:pt>
                <c:pt idx="5741">
                  <c:v>15.974</c:v>
                </c:pt>
                <c:pt idx="5742">
                  <c:v>16.059000000000001</c:v>
                </c:pt>
                <c:pt idx="5743">
                  <c:v>16.228999999999999</c:v>
                </c:pt>
                <c:pt idx="5744">
                  <c:v>16.364000000000001</c:v>
                </c:pt>
                <c:pt idx="5745">
                  <c:v>16.391999999999999</c:v>
                </c:pt>
                <c:pt idx="5746">
                  <c:v>16.489000000000001</c:v>
                </c:pt>
                <c:pt idx="5747">
                  <c:v>16.535</c:v>
                </c:pt>
                <c:pt idx="5748">
                  <c:v>16.623999999999999</c:v>
                </c:pt>
                <c:pt idx="5749">
                  <c:v>16.734999999999999</c:v>
                </c:pt>
                <c:pt idx="5750">
                  <c:v>16.821999999999999</c:v>
                </c:pt>
                <c:pt idx="5751">
                  <c:v>16.923999999999999</c:v>
                </c:pt>
                <c:pt idx="5752">
                  <c:v>16.960999999999999</c:v>
                </c:pt>
                <c:pt idx="5753">
                  <c:v>17.059000000000001</c:v>
                </c:pt>
                <c:pt idx="5754">
                  <c:v>17.187000000000001</c:v>
                </c:pt>
                <c:pt idx="5755">
                  <c:v>17.273</c:v>
                </c:pt>
                <c:pt idx="5756">
                  <c:v>17.314</c:v>
                </c:pt>
                <c:pt idx="5757">
                  <c:v>17.411000000000001</c:v>
                </c:pt>
                <c:pt idx="5758">
                  <c:v>17.506</c:v>
                </c:pt>
                <c:pt idx="5759">
                  <c:v>17.579000000000001</c:v>
                </c:pt>
                <c:pt idx="5760">
                  <c:v>17.670999999999999</c:v>
                </c:pt>
                <c:pt idx="5761">
                  <c:v>17.707999999999998</c:v>
                </c:pt>
                <c:pt idx="5762">
                  <c:v>17.812000000000001</c:v>
                </c:pt>
                <c:pt idx="5763">
                  <c:v>17.952999999999999</c:v>
                </c:pt>
                <c:pt idx="5764">
                  <c:v>18.032</c:v>
                </c:pt>
                <c:pt idx="5765">
                  <c:v>18.096</c:v>
                </c:pt>
                <c:pt idx="5766">
                  <c:v>18.117000000000001</c:v>
                </c:pt>
                <c:pt idx="5767">
                  <c:v>18.251999999999999</c:v>
                </c:pt>
                <c:pt idx="5768">
                  <c:v>18.385999999999999</c:v>
                </c:pt>
                <c:pt idx="5769">
                  <c:v>18.437000000000001</c:v>
                </c:pt>
                <c:pt idx="5770">
                  <c:v>18.477</c:v>
                </c:pt>
                <c:pt idx="5771">
                  <c:v>18.535</c:v>
                </c:pt>
                <c:pt idx="5772">
                  <c:v>18.690000000000001</c:v>
                </c:pt>
                <c:pt idx="5773">
                  <c:v>18.809999999999999</c:v>
                </c:pt>
                <c:pt idx="5774">
                  <c:v>18.834</c:v>
                </c:pt>
                <c:pt idx="5775">
                  <c:v>18.923999999999999</c:v>
                </c:pt>
                <c:pt idx="5776">
                  <c:v>19.021000000000001</c:v>
                </c:pt>
                <c:pt idx="5777">
                  <c:v>19.077999999999999</c:v>
                </c:pt>
                <c:pt idx="5778">
                  <c:v>19.152000000000001</c:v>
                </c:pt>
                <c:pt idx="5779">
                  <c:v>19.295999999999999</c:v>
                </c:pt>
                <c:pt idx="5780">
                  <c:v>19.38</c:v>
                </c:pt>
                <c:pt idx="5781">
                  <c:v>19.436</c:v>
                </c:pt>
                <c:pt idx="5782">
                  <c:v>19.516999999999999</c:v>
                </c:pt>
                <c:pt idx="5783">
                  <c:v>19.588000000000001</c:v>
                </c:pt>
                <c:pt idx="5784">
                  <c:v>19.646000000000001</c:v>
                </c:pt>
                <c:pt idx="5785">
                  <c:v>19.800999999999998</c:v>
                </c:pt>
                <c:pt idx="5786">
                  <c:v>19.899000000000001</c:v>
                </c:pt>
                <c:pt idx="5787">
                  <c:v>19.952999999999999</c:v>
                </c:pt>
                <c:pt idx="5788">
                  <c:v>19.968</c:v>
                </c:pt>
              </c:numCache>
            </c:numRef>
          </c:yVal>
          <c:smooth val="0"/>
          <c:extLst>
            <c:ext xmlns:c16="http://schemas.microsoft.com/office/drawing/2014/chart" uri="{C3380CC4-5D6E-409C-BE32-E72D297353CC}">
              <c16:uniqueId val="{00000000-8FC3-494E-BE6F-E7EAE143B9C9}"/>
            </c:ext>
          </c:extLst>
        </c:ser>
        <c:dLbls>
          <c:showLegendKey val="0"/>
          <c:showVal val="0"/>
          <c:showCatName val="0"/>
          <c:showSerName val="0"/>
          <c:showPercent val="0"/>
          <c:showBubbleSize val="0"/>
        </c:dLbls>
        <c:axId val="424127976"/>
        <c:axId val="424119776"/>
      </c:scatterChart>
      <c:valAx>
        <c:axId val="424127976"/>
        <c:scaling>
          <c:orientation val="minMax"/>
          <c:max val="40"/>
          <c:min val="10"/>
        </c:scaling>
        <c:delete val="0"/>
        <c:axPos val="b"/>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GB" sz="1400">
                    <a:solidFill>
                      <a:schemeClr val="tx1"/>
                    </a:solidFill>
                  </a:rPr>
                  <a:t>Time (min)</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out"/>
        <c:minorTickMark val="out"/>
        <c:tickLblPos val="nextTo"/>
        <c:spPr>
          <a:noFill/>
          <a:ln w="9525" cap="flat" cmpd="sng" algn="ctr">
            <a:solidFill>
              <a:schemeClr val="tx1">
                <a:alpha val="99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24119776"/>
        <c:crossesAt val="-70"/>
        <c:crossBetween val="midCat"/>
      </c:valAx>
      <c:valAx>
        <c:axId val="424119776"/>
        <c:scaling>
          <c:orientation val="minMax"/>
          <c:max val="-25"/>
          <c:min val="-65"/>
        </c:scaling>
        <c:delete val="0"/>
        <c:axPos val="l"/>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GB" sz="1200">
                    <a:solidFill>
                      <a:schemeClr val="tx1"/>
                    </a:solidFill>
                  </a:rPr>
                  <a:t>Temperature (°C)</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424127976"/>
        <c:crosses val="autoZero"/>
        <c:crossBetween val="midCat"/>
        <c:majorUnit val="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78383250357787"/>
          <c:y val="7.345900700897981E-2"/>
          <c:w val="0.81859233765276851"/>
          <c:h val="0.83160711737364879"/>
        </c:manualLayout>
      </c:layout>
      <c:scatterChart>
        <c:scatterStyle val="lineMarker"/>
        <c:varyColors val="0"/>
        <c:ser>
          <c:idx val="0"/>
          <c:order val="0"/>
          <c:spPr>
            <a:ln w="25400" cap="rnd">
              <a:noFill/>
              <a:round/>
            </a:ln>
            <a:effectLst/>
          </c:spPr>
          <c:marker>
            <c:symbol val="square"/>
            <c:size val="4"/>
            <c:spPr>
              <a:solidFill>
                <a:schemeClr val="bg2"/>
              </a:solidFill>
              <a:ln w="9525">
                <a:noFill/>
              </a:ln>
              <a:effectLst/>
            </c:spPr>
          </c:marker>
          <c:xVal>
            <c:numRef>
              <c:f>'C'' and C'''' Tslice (1000Hz)'!$B$2:$B$54</c:f>
              <c:numCache>
                <c:formatCode>General</c:formatCode>
                <c:ptCount val="53"/>
                <c:pt idx="0">
                  <c:v>0</c:v>
                </c:pt>
                <c:pt idx="1">
                  <c:v>0.93300000000000005</c:v>
                </c:pt>
                <c:pt idx="2">
                  <c:v>1.883</c:v>
                </c:pt>
                <c:pt idx="3">
                  <c:v>2.8170000000000002</c:v>
                </c:pt>
                <c:pt idx="4">
                  <c:v>3.7669999999999999</c:v>
                </c:pt>
                <c:pt idx="5">
                  <c:v>4.7</c:v>
                </c:pt>
                <c:pt idx="6">
                  <c:v>5.65</c:v>
                </c:pt>
                <c:pt idx="7">
                  <c:v>6.5830000000000002</c:v>
                </c:pt>
                <c:pt idx="8">
                  <c:v>7.5330000000000004</c:v>
                </c:pt>
                <c:pt idx="9">
                  <c:v>8.4670000000000005</c:v>
                </c:pt>
                <c:pt idx="10">
                  <c:v>9.4169999999999998</c:v>
                </c:pt>
                <c:pt idx="11">
                  <c:v>10.367000000000001</c:v>
                </c:pt>
                <c:pt idx="12">
                  <c:v>11.3</c:v>
                </c:pt>
                <c:pt idx="13">
                  <c:v>12.25</c:v>
                </c:pt>
                <c:pt idx="14">
                  <c:v>13.183</c:v>
                </c:pt>
                <c:pt idx="15">
                  <c:v>14.132999999999999</c:v>
                </c:pt>
                <c:pt idx="16">
                  <c:v>15.067</c:v>
                </c:pt>
                <c:pt idx="17">
                  <c:v>16.016999999999999</c:v>
                </c:pt>
                <c:pt idx="18">
                  <c:v>16.95</c:v>
                </c:pt>
                <c:pt idx="19">
                  <c:v>17.899999999999999</c:v>
                </c:pt>
                <c:pt idx="20">
                  <c:v>18.850000000000001</c:v>
                </c:pt>
                <c:pt idx="21">
                  <c:v>19.783000000000001</c:v>
                </c:pt>
                <c:pt idx="22">
                  <c:v>20.733000000000001</c:v>
                </c:pt>
                <c:pt idx="23">
                  <c:v>21.667000000000002</c:v>
                </c:pt>
                <c:pt idx="24">
                  <c:v>22.617000000000001</c:v>
                </c:pt>
                <c:pt idx="25">
                  <c:v>23.55</c:v>
                </c:pt>
                <c:pt idx="26">
                  <c:v>24.5</c:v>
                </c:pt>
                <c:pt idx="27">
                  <c:v>25.433</c:v>
                </c:pt>
                <c:pt idx="28">
                  <c:v>26.382999999999999</c:v>
                </c:pt>
                <c:pt idx="29">
                  <c:v>27.317</c:v>
                </c:pt>
                <c:pt idx="30">
                  <c:v>28.266999999999999</c:v>
                </c:pt>
                <c:pt idx="31">
                  <c:v>29.216999999999999</c:v>
                </c:pt>
                <c:pt idx="32">
                  <c:v>30.15</c:v>
                </c:pt>
                <c:pt idx="33">
                  <c:v>31.1</c:v>
                </c:pt>
                <c:pt idx="34">
                  <c:v>32.033000000000001</c:v>
                </c:pt>
                <c:pt idx="35">
                  <c:v>32.982999999999997</c:v>
                </c:pt>
                <c:pt idx="36">
                  <c:v>33.917000000000002</c:v>
                </c:pt>
                <c:pt idx="37">
                  <c:v>34.866999999999997</c:v>
                </c:pt>
                <c:pt idx="38">
                  <c:v>35.799999999999997</c:v>
                </c:pt>
                <c:pt idx="39">
                  <c:v>36.75</c:v>
                </c:pt>
                <c:pt idx="40">
                  <c:v>37.683</c:v>
                </c:pt>
                <c:pt idx="41">
                  <c:v>38.633000000000003</c:v>
                </c:pt>
                <c:pt idx="42">
                  <c:v>39.582999999999998</c:v>
                </c:pt>
                <c:pt idx="43">
                  <c:v>40.517000000000003</c:v>
                </c:pt>
                <c:pt idx="44">
                  <c:v>41.466999999999999</c:v>
                </c:pt>
                <c:pt idx="45">
                  <c:v>42.4</c:v>
                </c:pt>
                <c:pt idx="46">
                  <c:v>43.35</c:v>
                </c:pt>
                <c:pt idx="47">
                  <c:v>44.283000000000001</c:v>
                </c:pt>
                <c:pt idx="48">
                  <c:v>45.232999999999997</c:v>
                </c:pt>
                <c:pt idx="49">
                  <c:v>46.167000000000002</c:v>
                </c:pt>
                <c:pt idx="50">
                  <c:v>47.116999999999997</c:v>
                </c:pt>
                <c:pt idx="51">
                  <c:v>48.067</c:v>
                </c:pt>
                <c:pt idx="52">
                  <c:v>49</c:v>
                </c:pt>
              </c:numCache>
            </c:numRef>
          </c:xVal>
          <c:yVal>
            <c:numRef>
              <c:f>'C'' and C'''' Tslice (1000Hz)'!$J$2:$J$54</c:f>
              <c:numCache>
                <c:formatCode>General</c:formatCode>
                <c:ptCount val="53"/>
                <c:pt idx="0">
                  <c:v>3.5566032661635947</c:v>
                </c:pt>
                <c:pt idx="1">
                  <c:v>3.5137232719568043</c:v>
                </c:pt>
                <c:pt idx="2">
                  <c:v>3.4533287385228202</c:v>
                </c:pt>
                <c:pt idx="3">
                  <c:v>3.3613961349824608</c:v>
                </c:pt>
                <c:pt idx="4">
                  <c:v>3.2104876021959181</c:v>
                </c:pt>
                <c:pt idx="5">
                  <c:v>1.9672008699491235</c:v>
                </c:pt>
                <c:pt idx="6">
                  <c:v>1.9077245525873567</c:v>
                </c:pt>
                <c:pt idx="7">
                  <c:v>1.8695201949782245</c:v>
                </c:pt>
                <c:pt idx="8">
                  <c:v>1.825273990682863</c:v>
                </c:pt>
                <c:pt idx="9">
                  <c:v>1.7813861751329163</c:v>
                </c:pt>
                <c:pt idx="10">
                  <c:v>1.7756558044747481</c:v>
                </c:pt>
                <c:pt idx="11">
                  <c:v>1.7803432393949814</c:v>
                </c:pt>
                <c:pt idx="12">
                  <c:v>1.7869419164207314</c:v>
                </c:pt>
                <c:pt idx="13">
                  <c:v>1.7786609576456534</c:v>
                </c:pt>
                <c:pt idx="14">
                  <c:v>1.787306991960633</c:v>
                </c:pt>
                <c:pt idx="15">
                  <c:v>1.8260145806788171</c:v>
                </c:pt>
                <c:pt idx="16">
                  <c:v>1.8556703752681625</c:v>
                </c:pt>
                <c:pt idx="17">
                  <c:v>1.8548297947764196</c:v>
                </c:pt>
                <c:pt idx="18">
                  <c:v>1.8522356952890071</c:v>
                </c:pt>
                <c:pt idx="19">
                  <c:v>1.8512329631588578</c:v>
                </c:pt>
                <c:pt idx="20">
                  <c:v>1.8492421584519887</c:v>
                </c:pt>
                <c:pt idx="21">
                  <c:v>1.8526706265881099</c:v>
                </c:pt>
                <c:pt idx="22">
                  <c:v>1.8463455257305768</c:v>
                </c:pt>
                <c:pt idx="23">
                  <c:v>1.8459052012919972</c:v>
                </c:pt>
                <c:pt idx="24">
                  <c:v>1.8435947677297291</c:v>
                </c:pt>
                <c:pt idx="25">
                  <c:v>1.8418255549158156</c:v>
                </c:pt>
                <c:pt idx="26">
                  <c:v>1.8323887625699313</c:v>
                </c:pt>
                <c:pt idx="27">
                  <c:v>1.8337860940007311</c:v>
                </c:pt>
                <c:pt idx="28">
                  <c:v>1.8305551811726026</c:v>
                </c:pt>
                <c:pt idx="29">
                  <c:v>1.8285587211996654</c:v>
                </c:pt>
                <c:pt idx="30">
                  <c:v>1.8290077726751806</c:v>
                </c:pt>
                <c:pt idx="31">
                  <c:v>1.8251134300523713</c:v>
                </c:pt>
                <c:pt idx="32">
                  <c:v>1.8106274387955874</c:v>
                </c:pt>
                <c:pt idx="33">
                  <c:v>1.8088906553626447</c:v>
                </c:pt>
                <c:pt idx="34">
                  <c:v>1.8019216728229877</c:v>
                </c:pt>
                <c:pt idx="35">
                  <c:v>1.7970400827463264</c:v>
                </c:pt>
                <c:pt idx="36">
                  <c:v>1.7816547933253473</c:v>
                </c:pt>
                <c:pt idx="37">
                  <c:v>1.7678412133623904</c:v>
                </c:pt>
                <c:pt idx="38">
                  <c:v>1.7648229062984548</c:v>
                </c:pt>
                <c:pt idx="39">
                  <c:v>1.7499021194946611</c:v>
                </c:pt>
                <c:pt idx="40">
                  <c:v>1.7294522525789</c:v>
                </c:pt>
                <c:pt idx="41">
                  <c:v>1.7070119619855904</c:v>
                </c:pt>
                <c:pt idx="42">
                  <c:v>1.6840365879991397</c:v>
                </c:pt>
                <c:pt idx="43">
                  <c:v>1.6357933728280016</c:v>
                </c:pt>
                <c:pt idx="44">
                  <c:v>1.4778131135083155</c:v>
                </c:pt>
                <c:pt idx="45">
                  <c:v>1.3330625872961752</c:v>
                </c:pt>
                <c:pt idx="46">
                  <c:v>1.3151618475841507</c:v>
                </c:pt>
                <c:pt idx="47">
                  <c:v>1.2744857563804601</c:v>
                </c:pt>
                <c:pt idx="48">
                  <c:v>1.2876163316872624</c:v>
                </c:pt>
                <c:pt idx="49">
                  <c:v>1.2887114516953355</c:v>
                </c:pt>
                <c:pt idx="50">
                  <c:v>1.2934083024076035</c:v>
                </c:pt>
                <c:pt idx="51">
                  <c:v>1.2835038521866349</c:v>
                </c:pt>
                <c:pt idx="52">
                  <c:v>1.2715370291356445</c:v>
                </c:pt>
              </c:numCache>
            </c:numRef>
          </c:yVal>
          <c:smooth val="0"/>
          <c:extLst>
            <c:ext xmlns:c16="http://schemas.microsoft.com/office/drawing/2014/chart" uri="{C3380CC4-5D6E-409C-BE32-E72D297353CC}">
              <c16:uniqueId val="{00000000-71C8-430D-BF10-9506CDB91DD4}"/>
            </c:ext>
          </c:extLst>
        </c:ser>
        <c:dLbls>
          <c:showLegendKey val="0"/>
          <c:showVal val="0"/>
          <c:showCatName val="0"/>
          <c:showSerName val="0"/>
          <c:showPercent val="0"/>
          <c:showBubbleSize val="0"/>
        </c:dLbls>
        <c:axId val="637375296"/>
        <c:axId val="637375624"/>
      </c:scatterChart>
      <c:valAx>
        <c:axId val="637375296"/>
        <c:scaling>
          <c:orientation val="minMax"/>
          <c:max val="40"/>
          <c:min val="10"/>
        </c:scaling>
        <c:delete val="1"/>
        <c:axPos val="b"/>
        <c:numFmt formatCode="General" sourceLinked="1"/>
        <c:majorTickMark val="out"/>
        <c:minorTickMark val="out"/>
        <c:tickLblPos val="nextTo"/>
        <c:crossAx val="637375624"/>
        <c:crosses val="autoZero"/>
        <c:crossBetween val="midCat"/>
      </c:valAx>
      <c:valAx>
        <c:axId val="637375624"/>
        <c:scaling>
          <c:orientation val="minMax"/>
          <c:max val="2"/>
          <c:min val="1.6"/>
        </c:scaling>
        <c:delete val="0"/>
        <c:axPos val="l"/>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baseline="0">
                    <a:solidFill>
                      <a:schemeClr val="tx1"/>
                    </a:solidFill>
                    <a:latin typeface="+mn-lt"/>
                    <a:ea typeface="+mn-ea"/>
                    <a:cs typeface="+mn-cs"/>
                  </a:defRPr>
                </a:pPr>
                <a:r>
                  <a:rPr lang="en-GB" sz="1200" b="0" i="0" baseline="0">
                    <a:solidFill>
                      <a:schemeClr val="tx1"/>
                    </a:solidFill>
                    <a:effectLst/>
                  </a:rPr>
                  <a:t>log C' (1kHz)</a:t>
                </a:r>
                <a:endParaRPr lang="en-GB" sz="1200">
                  <a:solidFill>
                    <a:schemeClr val="tx1"/>
                  </a:solidFill>
                  <a:effectLst/>
                </a:endParaRPr>
              </a:p>
            </c:rich>
          </c:tx>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637375296"/>
        <c:crosses val="autoZero"/>
        <c:crossBetween val="midCat"/>
        <c:majorUnit val="0.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21508827407248"/>
          <c:y val="4.8149743790883312E-2"/>
          <c:w val="0.74876747748736716"/>
          <c:h val="0.67286094554005127"/>
        </c:manualLayout>
      </c:layout>
      <c:scatterChart>
        <c:scatterStyle val="smoothMarker"/>
        <c:varyColors val="0"/>
        <c:ser>
          <c:idx val="0"/>
          <c:order val="0"/>
          <c:tx>
            <c:strRef>
              <c:f>Overlay!$H$498:$I$498</c:f>
              <c:strCache>
                <c:ptCount val="1"/>
                <c:pt idx="0">
                  <c:v>Time 0.3 h</c:v>
                </c:pt>
              </c:strCache>
            </c:strRef>
          </c:tx>
          <c:spPr>
            <a:ln w="9525">
              <a:solidFill>
                <a:srgbClr val="CC6600"/>
              </a:solidFill>
            </a:ln>
          </c:spPr>
          <c:marker>
            <c:symbol val="none"/>
          </c:marker>
          <c:xVal>
            <c:numRef>
              <c:f>Overlay!$I$500:$I$600</c:f>
              <c:numCache>
                <c:formatCode>General</c:formatCode>
                <c:ptCount val="10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numCache>
            </c:numRef>
          </c:xVal>
          <c:yVal>
            <c:numRef>
              <c:f>Overlay!$H$500:$H$600</c:f>
              <c:numCache>
                <c:formatCode>0.00E+00</c:formatCode>
                <c:ptCount val="101"/>
                <c:pt idx="0">
                  <c:v>0.27395999999999998</c:v>
                </c:pt>
                <c:pt idx="1">
                  <c:v>0.24912000000000001</c:v>
                </c:pt>
                <c:pt idx="2">
                  <c:v>0.22663</c:v>
                </c:pt>
                <c:pt idx="3">
                  <c:v>0.20629999999999998</c:v>
                </c:pt>
                <c:pt idx="4">
                  <c:v>0.18797</c:v>
                </c:pt>
                <c:pt idx="5">
                  <c:v>0.17147000000000001</c:v>
                </c:pt>
                <c:pt idx="6">
                  <c:v>0.15667999999999999</c:v>
                </c:pt>
                <c:pt idx="7">
                  <c:v>0.14349000000000001</c:v>
                </c:pt>
                <c:pt idx="8">
                  <c:v>0.13183</c:v>
                </c:pt>
                <c:pt idx="9">
                  <c:v>0.12161999999999999</c:v>
                </c:pt>
                <c:pt idx="10">
                  <c:v>0.11284</c:v>
                </c:pt>
                <c:pt idx="11">
                  <c:v>0.10547999999999999</c:v>
                </c:pt>
                <c:pt idx="12">
                  <c:v>9.9573999999999996E-2</c:v>
                </c:pt>
                <c:pt idx="13">
                  <c:v>9.5185999999999993E-2</c:v>
                </c:pt>
                <c:pt idx="14">
                  <c:v>9.2430999999999999E-2</c:v>
                </c:pt>
                <c:pt idx="15">
                  <c:v>9.1474E-2</c:v>
                </c:pt>
                <c:pt idx="16">
                  <c:v>9.2551000000000008E-2</c:v>
                </c:pt>
                <c:pt idx="17">
                  <c:v>9.5973000000000003E-2</c:v>
                </c:pt>
                <c:pt idx="18">
                  <c:v>0.10215</c:v>
                </c:pt>
                <c:pt idx="19">
                  <c:v>0.11162</c:v>
                </c:pt>
                <c:pt idx="20">
                  <c:v>0.12500999999999998</c:v>
                </c:pt>
                <c:pt idx="21">
                  <c:v>0.14318999999999998</c:v>
                </c:pt>
                <c:pt idx="22">
                  <c:v>0.16714999999999999</c:v>
                </c:pt>
                <c:pt idx="23">
                  <c:v>0.19799999999999998</c:v>
                </c:pt>
                <c:pt idx="24">
                  <c:v>0.23698999999999998</c:v>
                </c:pt>
                <c:pt idx="25">
                  <c:v>0.28543999999999997</c:v>
                </c:pt>
                <c:pt idx="26">
                  <c:v>0.34395000000000003</c:v>
                </c:pt>
                <c:pt idx="27">
                  <c:v>0.41214000000000001</c:v>
                </c:pt>
                <c:pt idx="28">
                  <c:v>0.48865000000000003</c:v>
                </c:pt>
                <c:pt idx="29">
                  <c:v>0.56683000000000006</c:v>
                </c:pt>
                <c:pt idx="30">
                  <c:v>0.63782000000000005</c:v>
                </c:pt>
                <c:pt idx="31">
                  <c:v>0.69047999999999998</c:v>
                </c:pt>
                <c:pt idx="32">
                  <c:v>0.71191000000000004</c:v>
                </c:pt>
                <c:pt idx="33">
                  <c:v>0.69725000000000004</c:v>
                </c:pt>
                <c:pt idx="34">
                  <c:v>0.65000999999999998</c:v>
                </c:pt>
                <c:pt idx="35">
                  <c:v>0.57934000000000008</c:v>
                </c:pt>
                <c:pt idx="36">
                  <c:v>0.49897999999999998</c:v>
                </c:pt>
                <c:pt idx="37">
                  <c:v>0.41725999999999996</c:v>
                </c:pt>
                <c:pt idx="38">
                  <c:v>0.34526000000000001</c:v>
                </c:pt>
                <c:pt idx="39">
                  <c:v>0.28115999999999997</c:v>
                </c:pt>
                <c:pt idx="40">
                  <c:v>0.22886000000000001</c:v>
                </c:pt>
                <c:pt idx="41">
                  <c:v>0.17990999999999999</c:v>
                </c:pt>
                <c:pt idx="42">
                  <c:v>0.14642999999999998</c:v>
                </c:pt>
                <c:pt idx="43">
                  <c:v>0.1181</c:v>
                </c:pt>
                <c:pt idx="44">
                  <c:v>8.9415000000000008E-2</c:v>
                </c:pt>
                <c:pt idx="45">
                  <c:v>7.2054000000000007E-2</c:v>
                </c:pt>
              </c:numCache>
            </c:numRef>
          </c:yVal>
          <c:smooth val="1"/>
          <c:extLst>
            <c:ext xmlns:c16="http://schemas.microsoft.com/office/drawing/2014/chart" uri="{C3380CC4-5D6E-409C-BE32-E72D297353CC}">
              <c16:uniqueId val="{00000000-E925-480B-A512-3F3E0A0C59D9}"/>
            </c:ext>
          </c:extLst>
        </c:ser>
        <c:ser>
          <c:idx val="1"/>
          <c:order val="1"/>
          <c:tx>
            <c:strRef>
              <c:f>Overlay!$H$379:$I$379</c:f>
              <c:strCache>
                <c:ptCount val="1"/>
                <c:pt idx="0">
                  <c:v>Time 4 h</c:v>
                </c:pt>
              </c:strCache>
            </c:strRef>
          </c:tx>
          <c:spPr>
            <a:ln w="9525">
              <a:solidFill>
                <a:srgbClr val="3333CC"/>
              </a:solidFill>
            </a:ln>
          </c:spPr>
          <c:marker>
            <c:symbol val="none"/>
          </c:marker>
          <c:xVal>
            <c:numRef>
              <c:f>Overlay!$I$381:$I$481</c:f>
              <c:numCache>
                <c:formatCode>General</c:formatCode>
                <c:ptCount val="10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numCache>
            </c:numRef>
          </c:xVal>
          <c:yVal>
            <c:numRef>
              <c:f>Overlay!$H$381:$H$481</c:f>
              <c:numCache>
                <c:formatCode>0.00E+00</c:formatCode>
                <c:ptCount val="101"/>
                <c:pt idx="0">
                  <c:v>9.9081000000000002E-2</c:v>
                </c:pt>
                <c:pt idx="1">
                  <c:v>9.6153000000000002E-2</c:v>
                </c:pt>
                <c:pt idx="2">
                  <c:v>9.5568999999999987E-2</c:v>
                </c:pt>
                <c:pt idx="3">
                  <c:v>9.7590999999999997E-2</c:v>
                </c:pt>
                <c:pt idx="4">
                  <c:v>0.10258</c:v>
                </c:pt>
                <c:pt idx="5">
                  <c:v>0.11101</c:v>
                </c:pt>
                <c:pt idx="6">
                  <c:v>0.12349000000000002</c:v>
                </c:pt>
                <c:pt idx="7">
                  <c:v>0.14075000000000001</c:v>
                </c:pt>
                <c:pt idx="8">
                  <c:v>0.16366</c:v>
                </c:pt>
                <c:pt idx="9">
                  <c:v>0.19314999999999999</c:v>
                </c:pt>
                <c:pt idx="10">
                  <c:v>0.23007</c:v>
                </c:pt>
                <c:pt idx="11">
                  <c:v>0.27492</c:v>
                </c:pt>
                <c:pt idx="12">
                  <c:v>0.32735000000000003</c:v>
                </c:pt>
                <c:pt idx="13">
                  <c:v>0.38533000000000001</c:v>
                </c:pt>
                <c:pt idx="14">
                  <c:v>0.44431999999999999</c:v>
                </c:pt>
                <c:pt idx="15">
                  <c:v>0.49685000000000007</c:v>
                </c:pt>
                <c:pt idx="16">
                  <c:v>0.53347999999999995</c:v>
                </c:pt>
                <c:pt idx="17">
                  <c:v>0.54588000000000003</c:v>
                </c:pt>
                <c:pt idx="18">
                  <c:v>0.53066999999999998</c:v>
                </c:pt>
                <c:pt idx="19">
                  <c:v>0.49124999999999996</c:v>
                </c:pt>
                <c:pt idx="20">
                  <c:v>0.43600999999999995</c:v>
                </c:pt>
                <c:pt idx="21">
                  <c:v>0.37423999999999996</c:v>
                </c:pt>
                <c:pt idx="22">
                  <c:v>0.31335999999999997</c:v>
                </c:pt>
                <c:pt idx="23">
                  <c:v>0.25794</c:v>
                </c:pt>
                <c:pt idx="24">
                  <c:v>0.20992</c:v>
                </c:pt>
                <c:pt idx="25">
                  <c:v>0.16947999999999999</c:v>
                </c:pt>
                <c:pt idx="26">
                  <c:v>0.13622999999999999</c:v>
                </c:pt>
                <c:pt idx="27">
                  <c:v>0.10926000000000001</c:v>
                </c:pt>
                <c:pt idx="28">
                  <c:v>8.7317999999999993E-2</c:v>
                </c:pt>
                <c:pt idx="29">
                  <c:v>6.9837999999999997E-2</c:v>
                </c:pt>
                <c:pt idx="30">
                  <c:v>5.5881E-2</c:v>
                </c:pt>
                <c:pt idx="31">
                  <c:v>4.4566000000000001E-2</c:v>
                </c:pt>
                <c:pt idx="32">
                  <c:v>3.5657999999999995E-2</c:v>
                </c:pt>
                <c:pt idx="33">
                  <c:v>2.8499999999999998E-2</c:v>
                </c:pt>
                <c:pt idx="34">
                  <c:v>2.283E-2</c:v>
                </c:pt>
                <c:pt idx="35">
                  <c:v>1.8245999999999998E-2</c:v>
                </c:pt>
                <c:pt idx="36">
                  <c:v>1.4615999999999999E-2</c:v>
                </c:pt>
                <c:pt idx="37">
                  <c:v>1.1668999999999999E-2</c:v>
                </c:pt>
                <c:pt idx="38">
                  <c:v>9.4101000000000011E-3</c:v>
                </c:pt>
                <c:pt idx="39">
                  <c:v>7.5633000000000002E-3</c:v>
                </c:pt>
                <c:pt idx="40">
                  <c:v>6.1327999999999999E-3</c:v>
                </c:pt>
                <c:pt idx="41">
                  <c:v>4.8348999999999996E-3</c:v>
                </c:pt>
              </c:numCache>
            </c:numRef>
          </c:yVal>
          <c:smooth val="1"/>
          <c:extLst>
            <c:ext xmlns:c16="http://schemas.microsoft.com/office/drawing/2014/chart" uri="{C3380CC4-5D6E-409C-BE32-E72D297353CC}">
              <c16:uniqueId val="{00000001-E925-480B-A512-3F3E0A0C59D9}"/>
            </c:ext>
          </c:extLst>
        </c:ser>
        <c:ser>
          <c:idx val="3"/>
          <c:order val="2"/>
          <c:tx>
            <c:strRef>
              <c:f>'Exported experimental data'!$H$498:$I$498</c:f>
              <c:strCache>
                <c:ptCount val="1"/>
                <c:pt idx="0">
                  <c:v>Time 0.3 h</c:v>
                </c:pt>
              </c:strCache>
            </c:strRef>
          </c:tx>
          <c:spPr>
            <a:ln w="9525">
              <a:noFill/>
            </a:ln>
          </c:spPr>
          <c:marker>
            <c:symbol val="none"/>
          </c:marker>
          <c:xVal>
            <c:numRef>
              <c:f>'Exported experimental data'!$I$500:$I$600</c:f>
              <c:numCache>
                <c:formatCode>General</c:formatCode>
                <c:ptCount val="10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numCache>
            </c:numRef>
          </c:xVal>
          <c:yVal>
            <c:numRef>
              <c:f>'Exported experimental data'!$H$500:$H$600</c:f>
              <c:numCache>
                <c:formatCode>0.00E+00</c:formatCode>
                <c:ptCount val="101"/>
                <c:pt idx="0">
                  <c:v>0.26705000000000001</c:v>
                </c:pt>
                <c:pt idx="1">
                  <c:v>0.24478</c:v>
                </c:pt>
                <c:pt idx="2">
                  <c:v>0.21978</c:v>
                </c:pt>
                <c:pt idx="3">
                  <c:v>0.19789999999999999</c:v>
                </c:pt>
                <c:pt idx="4">
                  <c:v>0.17862999999999998</c:v>
                </c:pt>
                <c:pt idx="5">
                  <c:v>0.15614999999999998</c:v>
                </c:pt>
                <c:pt idx="6">
                  <c:v>0.14276</c:v>
                </c:pt>
                <c:pt idx="7">
                  <c:v>0.12639</c:v>
                </c:pt>
                <c:pt idx="8">
                  <c:v>0.11756000000000001</c:v>
                </c:pt>
                <c:pt idx="9">
                  <c:v>0.11024</c:v>
                </c:pt>
                <c:pt idx="10">
                  <c:v>0.10127</c:v>
                </c:pt>
                <c:pt idx="11">
                  <c:v>0.10039999999999999</c:v>
                </c:pt>
                <c:pt idx="12">
                  <c:v>9.8390999999999992E-2</c:v>
                </c:pt>
                <c:pt idx="13">
                  <c:v>0.10088999999999999</c:v>
                </c:pt>
                <c:pt idx="14">
                  <c:v>0.10904</c:v>
                </c:pt>
                <c:pt idx="15">
                  <c:v>0.11009000000000001</c:v>
                </c:pt>
                <c:pt idx="16">
                  <c:v>0.11451000000000001</c:v>
                </c:pt>
                <c:pt idx="17">
                  <c:v>0.12496</c:v>
                </c:pt>
                <c:pt idx="18">
                  <c:v>0.13439000000000001</c:v>
                </c:pt>
                <c:pt idx="19">
                  <c:v>0.14682999999999999</c:v>
                </c:pt>
                <c:pt idx="20">
                  <c:v>0.16233999999999998</c:v>
                </c:pt>
                <c:pt idx="21">
                  <c:v>0.18119000000000002</c:v>
                </c:pt>
                <c:pt idx="22">
                  <c:v>0.20238</c:v>
                </c:pt>
                <c:pt idx="23">
                  <c:v>0.22943999999999998</c:v>
                </c:pt>
                <c:pt idx="24">
                  <c:v>0.26256000000000002</c:v>
                </c:pt>
                <c:pt idx="25">
                  <c:v>0.30331000000000002</c:v>
                </c:pt>
                <c:pt idx="26">
                  <c:v>0.35113</c:v>
                </c:pt>
                <c:pt idx="27">
                  <c:v>0.40889999999999999</c:v>
                </c:pt>
                <c:pt idx="28">
                  <c:v>0.47307000000000005</c:v>
                </c:pt>
                <c:pt idx="29">
                  <c:v>0.54005000000000003</c:v>
                </c:pt>
                <c:pt idx="30">
                  <c:v>0.60365999999999997</c:v>
                </c:pt>
                <c:pt idx="31">
                  <c:v>0.65430999999999995</c:v>
                </c:pt>
                <c:pt idx="32">
                  <c:v>0.67974000000000001</c:v>
                </c:pt>
                <c:pt idx="33">
                  <c:v>0.67269000000000001</c:v>
                </c:pt>
                <c:pt idx="34">
                  <c:v>0.63390999999999997</c:v>
                </c:pt>
                <c:pt idx="35">
                  <c:v>0.56955</c:v>
                </c:pt>
                <c:pt idx="36">
                  <c:v>0.49366999999999994</c:v>
                </c:pt>
                <c:pt idx="37">
                  <c:v>0.41413</c:v>
                </c:pt>
                <c:pt idx="38">
                  <c:v>0.34322999999999998</c:v>
                </c:pt>
                <c:pt idx="39">
                  <c:v>0.27998000000000001</c:v>
                </c:pt>
                <c:pt idx="40">
                  <c:v>0.22777</c:v>
                </c:pt>
              </c:numCache>
            </c:numRef>
          </c:yVal>
          <c:smooth val="1"/>
          <c:extLst>
            <c:ext xmlns:c16="http://schemas.microsoft.com/office/drawing/2014/chart" uri="{C3380CC4-5D6E-409C-BE32-E72D297353CC}">
              <c16:uniqueId val="{00000002-E925-480B-A512-3F3E0A0C59D9}"/>
            </c:ext>
          </c:extLst>
        </c:ser>
        <c:ser>
          <c:idx val="2"/>
          <c:order val="3"/>
          <c:tx>
            <c:strRef>
              <c:f>'Exported experimental data'!$H$379:$I$379</c:f>
              <c:strCache>
                <c:ptCount val="1"/>
                <c:pt idx="0">
                  <c:v>Time 4 h</c:v>
                </c:pt>
              </c:strCache>
            </c:strRef>
          </c:tx>
          <c:spPr>
            <a:ln w="9525">
              <a:noFill/>
            </a:ln>
          </c:spPr>
          <c:marker>
            <c:symbol val="none"/>
          </c:marker>
          <c:xVal>
            <c:numRef>
              <c:f>'Exported experimental data'!$I$381:$I$481</c:f>
              <c:numCache>
                <c:formatCode>General</c:formatCode>
                <c:ptCount val="10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numCache>
            </c:numRef>
          </c:xVal>
          <c:yVal>
            <c:numRef>
              <c:f>'Exported experimental data'!$H$381:$H$481</c:f>
              <c:numCache>
                <c:formatCode>0.00E+00</c:formatCode>
                <c:ptCount val="101"/>
                <c:pt idx="0">
                  <c:v>9.3428999999999998E-2</c:v>
                </c:pt>
                <c:pt idx="1">
                  <c:v>9.2842999999999995E-2</c:v>
                </c:pt>
                <c:pt idx="2">
                  <c:v>9.6341999999999997E-2</c:v>
                </c:pt>
                <c:pt idx="3">
                  <c:v>0.10075000000000001</c:v>
                </c:pt>
                <c:pt idx="4">
                  <c:v>0.11231999999999999</c:v>
                </c:pt>
                <c:pt idx="5">
                  <c:v>0.12322000000000001</c:v>
                </c:pt>
                <c:pt idx="6">
                  <c:v>0.14349999999999999</c:v>
                </c:pt>
                <c:pt idx="7">
                  <c:v>0.15959999999999999</c:v>
                </c:pt>
                <c:pt idx="8">
                  <c:v>0.19683999999999999</c:v>
                </c:pt>
                <c:pt idx="9">
                  <c:v>0.23026999999999997</c:v>
                </c:pt>
                <c:pt idx="10">
                  <c:v>0.27213999999999999</c:v>
                </c:pt>
                <c:pt idx="11">
                  <c:v>0.31647000000000003</c:v>
                </c:pt>
                <c:pt idx="12">
                  <c:v>0.36246</c:v>
                </c:pt>
                <c:pt idx="13">
                  <c:v>0.41025</c:v>
                </c:pt>
                <c:pt idx="14">
                  <c:v>0.45421</c:v>
                </c:pt>
                <c:pt idx="15">
                  <c:v>0.48895999999999995</c:v>
                </c:pt>
                <c:pt idx="16">
                  <c:v>0.51147000000000009</c:v>
                </c:pt>
                <c:pt idx="17">
                  <c:v>0.51695000000000002</c:v>
                </c:pt>
                <c:pt idx="18">
                  <c:v>0.50285000000000002</c:v>
                </c:pt>
                <c:pt idx="19">
                  <c:v>0.46925999999999995</c:v>
                </c:pt>
                <c:pt idx="20">
                  <c:v>0.42097999999999997</c:v>
                </c:pt>
                <c:pt idx="21">
                  <c:v>0.36430999999999997</c:v>
                </c:pt>
                <c:pt idx="22">
                  <c:v>0.30624999999999997</c:v>
                </c:pt>
                <c:pt idx="23">
                  <c:v>0.25218000000000002</c:v>
                </c:pt>
                <c:pt idx="24">
                  <c:v>0.20510999999999999</c:v>
                </c:pt>
                <c:pt idx="25">
                  <c:v>0.16565000000000002</c:v>
                </c:pt>
                <c:pt idx="26">
                  <c:v>0.13355</c:v>
                </c:pt>
                <c:pt idx="27">
                  <c:v>0.10767</c:v>
                </c:pt>
                <c:pt idx="28">
                  <c:v>8.6605000000000001E-2</c:v>
                </c:pt>
                <c:pt idx="29">
                  <c:v>6.9689000000000001E-2</c:v>
                </c:pt>
                <c:pt idx="30">
                  <c:v>5.6025999999999999E-2</c:v>
                </c:pt>
                <c:pt idx="31">
                  <c:v>4.5027999999999999E-2</c:v>
                </c:pt>
                <c:pt idx="32">
                  <c:v>3.6377E-2</c:v>
                </c:pt>
                <c:pt idx="33">
                  <c:v>2.9121999999999999E-2</c:v>
                </c:pt>
                <c:pt idx="34">
                  <c:v>2.3205E-2</c:v>
                </c:pt>
                <c:pt idx="35">
                  <c:v>1.8298999999999999E-2</c:v>
                </c:pt>
                <c:pt idx="36">
                  <c:v>1.4688E-2</c:v>
                </c:pt>
                <c:pt idx="37">
                  <c:v>1.1778E-2</c:v>
                </c:pt>
                <c:pt idx="38">
                  <c:v>9.5535999999999989E-3</c:v>
                </c:pt>
                <c:pt idx="39">
                  <c:v>7.7519000000000008E-3</c:v>
                </c:pt>
                <c:pt idx="40">
                  <c:v>6.3111999999999994E-3</c:v>
                </c:pt>
              </c:numCache>
            </c:numRef>
          </c:yVal>
          <c:smooth val="1"/>
          <c:extLst>
            <c:ext xmlns:c16="http://schemas.microsoft.com/office/drawing/2014/chart" uri="{C3380CC4-5D6E-409C-BE32-E72D297353CC}">
              <c16:uniqueId val="{00000003-E925-480B-A512-3F3E0A0C59D9}"/>
            </c:ext>
          </c:extLst>
        </c:ser>
        <c:dLbls>
          <c:showLegendKey val="0"/>
          <c:showVal val="0"/>
          <c:showCatName val="0"/>
          <c:showSerName val="0"/>
          <c:showPercent val="0"/>
          <c:showBubbleSize val="0"/>
        </c:dLbls>
        <c:axId val="146991744"/>
        <c:axId val="147002112"/>
      </c:scatterChart>
      <c:valAx>
        <c:axId val="146991744"/>
        <c:scaling>
          <c:orientation val="minMax"/>
          <c:max val="6"/>
          <c:min val="1"/>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GB" sz="1600">
                    <a:solidFill>
                      <a:schemeClr val="tx1"/>
                    </a:solidFill>
                  </a:rPr>
                  <a:t>Log Frequency</a:t>
                </a:r>
              </a:p>
            </c:rich>
          </c:tx>
          <c:overlay val="0"/>
          <c:spPr>
            <a:noFill/>
            <a:ln>
              <a:noFill/>
            </a:ln>
            <a:effectLst/>
          </c:spPr>
        </c:title>
        <c:numFmt formatCode="0" sourceLinked="0"/>
        <c:majorTickMark val="out"/>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47002112"/>
        <c:crossesAt val="-2"/>
        <c:crossBetween val="midCat"/>
        <c:majorUnit val="1"/>
      </c:valAx>
      <c:valAx>
        <c:axId val="147002112"/>
        <c:scaling>
          <c:orientation val="minMax"/>
          <c:max val="0.8"/>
          <c:min val="0"/>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GB" sz="1600" b="0" i="0" baseline="0" dirty="0">
                    <a:effectLst/>
                  </a:rPr>
                  <a:t>- C</a:t>
                </a:r>
                <a:r>
                  <a:rPr lang="en-GB" sz="1600" b="0" i="0" baseline="0" dirty="0">
                    <a:effectLst/>
                    <a:latin typeface="Cambria Math" panose="02040503050406030204" pitchFamily="18" charset="0"/>
                    <a:ea typeface="Cambria Math" panose="02040503050406030204" pitchFamily="18" charset="0"/>
                  </a:rPr>
                  <a:t>″</a:t>
                </a:r>
                <a:r>
                  <a:rPr lang="en-GB" sz="1600" b="0" i="0" baseline="0" dirty="0">
                    <a:effectLst/>
                  </a:rPr>
                  <a:t>/ pF</a:t>
                </a:r>
                <a:endParaRPr lang="en-GB" sz="1600" dirty="0">
                  <a:effectLst/>
                </a:endParaRPr>
              </a:p>
            </c:rich>
          </c:tx>
          <c:layout>
            <c:manualLayout>
              <c:xMode val="edge"/>
              <c:yMode val="edge"/>
              <c:x val="0"/>
              <c:y val="0.26439674292488963"/>
            </c:manualLayout>
          </c:layout>
          <c:overlay val="0"/>
          <c:spPr>
            <a:noFill/>
            <a:ln>
              <a:noFill/>
            </a:ln>
            <a:effectLst/>
          </c:spPr>
        </c:title>
        <c:numFmt formatCode="#,##0.0" sourceLinked="0"/>
        <c:majorTickMark val="out"/>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46991744"/>
        <c:crossesAt val="-2"/>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3727400026051843"/>
          <c:y val="7.5536363636363638E-2"/>
          <c:w val="0.72263742347271065"/>
          <c:h val="0.65890833228168977"/>
        </c:manualLayout>
      </c:layout>
      <c:scatterChart>
        <c:scatterStyle val="smoothMarker"/>
        <c:varyColors val="0"/>
        <c:ser>
          <c:idx val="1"/>
          <c:order val="0"/>
          <c:tx>
            <c:strRef>
              <c:f>Overlay!$H$257:$I$257</c:f>
              <c:strCache>
                <c:ptCount val="1"/>
                <c:pt idx="0">
                  <c:v>Time 13.1 h</c:v>
                </c:pt>
              </c:strCache>
            </c:strRef>
          </c:tx>
          <c:spPr>
            <a:ln w="9525">
              <a:noFill/>
            </a:ln>
          </c:spPr>
          <c:marker>
            <c:symbol val="none"/>
          </c:marker>
          <c:xVal>
            <c:numRef>
              <c:f>Overlay!$I$259:$I$359</c:f>
              <c:numCache>
                <c:formatCode>General</c:formatCode>
                <c:ptCount val="10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Overlay!$H$259:$H$359</c:f>
              <c:numCache>
                <c:formatCode>0.00E+00</c:formatCode>
                <c:ptCount val="101"/>
                <c:pt idx="0">
                  <c:v>0.10929</c:v>
                </c:pt>
                <c:pt idx="1">
                  <c:v>0.10039999999999999</c:v>
                </c:pt>
                <c:pt idx="2">
                  <c:v>9.2502000000000001E-2</c:v>
                </c:pt>
                <c:pt idx="3">
                  <c:v>8.7997999999999993E-2</c:v>
                </c:pt>
                <c:pt idx="4">
                  <c:v>8.6049E-2</c:v>
                </c:pt>
                <c:pt idx="5">
                  <c:v>8.8114999999999999E-2</c:v>
                </c:pt>
                <c:pt idx="6">
                  <c:v>9.3800000000000008E-2</c:v>
                </c:pt>
                <c:pt idx="7">
                  <c:v>0.10112</c:v>
                </c:pt>
                <c:pt idx="8">
                  <c:v>0.11429000000000002</c:v>
                </c:pt>
                <c:pt idx="9">
                  <c:v>0.13106000000000001</c:v>
                </c:pt>
                <c:pt idx="10">
                  <c:v>0.15364</c:v>
                </c:pt>
                <c:pt idx="11">
                  <c:v>0.18166000000000002</c:v>
                </c:pt>
                <c:pt idx="12">
                  <c:v>0.21582999999999999</c:v>
                </c:pt>
                <c:pt idx="13">
                  <c:v>0.25511999999999996</c:v>
                </c:pt>
                <c:pt idx="14">
                  <c:v>0.29985000000000001</c:v>
                </c:pt>
                <c:pt idx="15">
                  <c:v>0.34773999999999999</c:v>
                </c:pt>
                <c:pt idx="16">
                  <c:v>0.39510000000000001</c:v>
                </c:pt>
                <c:pt idx="17">
                  <c:v>0.43795000000000001</c:v>
                </c:pt>
                <c:pt idx="18">
                  <c:v>0.46981000000000001</c:v>
                </c:pt>
                <c:pt idx="19">
                  <c:v>0.48496</c:v>
                </c:pt>
                <c:pt idx="20">
                  <c:v>0.48002</c:v>
                </c:pt>
                <c:pt idx="21">
                  <c:v>0.45468999999999998</c:v>
                </c:pt>
                <c:pt idx="22">
                  <c:v>0.41261999999999999</c:v>
                </c:pt>
                <c:pt idx="23">
                  <c:v>0.36037000000000002</c:v>
                </c:pt>
                <c:pt idx="24">
                  <c:v>0.30465000000000003</c:v>
                </c:pt>
                <c:pt idx="25">
                  <c:v>0.25101000000000001</c:v>
                </c:pt>
                <c:pt idx="26">
                  <c:v>0.20330999999999999</c:v>
                </c:pt>
                <c:pt idx="27">
                  <c:v>0.16311</c:v>
                </c:pt>
                <c:pt idx="28">
                  <c:v>0.13006999999999999</c:v>
                </c:pt>
                <c:pt idx="29">
                  <c:v>0.10385999999999999</c:v>
                </c:pt>
                <c:pt idx="30">
                  <c:v>8.3113000000000006E-2</c:v>
                </c:pt>
                <c:pt idx="31">
                  <c:v>6.6410000000000011E-2</c:v>
                </c:pt>
                <c:pt idx="32">
                  <c:v>5.3297999999999998E-2</c:v>
                </c:pt>
                <c:pt idx="33">
                  <c:v>4.2748000000000001E-2</c:v>
                </c:pt>
                <c:pt idx="34">
                  <c:v>3.4380999999999995E-2</c:v>
                </c:pt>
                <c:pt idx="35">
                  <c:v>2.7604E-2</c:v>
                </c:pt>
                <c:pt idx="36">
                  <c:v>2.2218999999999999E-2</c:v>
                </c:pt>
                <c:pt idx="37">
                  <c:v>1.7839000000000001E-2</c:v>
                </c:pt>
                <c:pt idx="38">
                  <c:v>1.4449000000000002E-2</c:v>
                </c:pt>
                <c:pt idx="39">
                  <c:v>1.1633999999999999E-2</c:v>
                </c:pt>
                <c:pt idx="40">
                  <c:v>9.3968999999999997E-3</c:v>
                </c:pt>
                <c:pt idx="41">
                  <c:v>7.3772999999999998E-3</c:v>
                </c:pt>
                <c:pt idx="42">
                  <c:v>5.9705999999999995E-3</c:v>
                </c:pt>
                <c:pt idx="43">
                  <c:v>4.6834000000000008E-3</c:v>
                </c:pt>
                <c:pt idx="44">
                  <c:v>3.604E-3</c:v>
                </c:pt>
                <c:pt idx="45">
                  <c:v>3.1189999999999998E-3</c:v>
                </c:pt>
                <c:pt idx="46">
                  <c:v>4.3457000000000001E-3</c:v>
                </c:pt>
                <c:pt idx="47">
                  <c:v>2.2556999999999998E-3</c:v>
                </c:pt>
                <c:pt idx="48">
                  <c:v>3.2184000000000002E-3</c:v>
                </c:pt>
                <c:pt idx="49">
                  <c:v>3.0577E-3</c:v>
                </c:pt>
                <c:pt idx="50">
                  <c:v>2.3233999999999998E-3</c:v>
                </c:pt>
              </c:numCache>
            </c:numRef>
          </c:yVal>
          <c:smooth val="1"/>
          <c:extLst>
            <c:ext xmlns:c16="http://schemas.microsoft.com/office/drawing/2014/chart" uri="{C3380CC4-5D6E-409C-BE32-E72D297353CC}">
              <c16:uniqueId val="{00000000-67AB-4C9E-A054-A40E701BF271}"/>
            </c:ext>
          </c:extLst>
        </c:ser>
        <c:ser>
          <c:idx val="7"/>
          <c:order val="1"/>
          <c:tx>
            <c:strRef>
              <c:f>Overlay!$H$131:$I$131</c:f>
              <c:strCache>
                <c:ptCount val="1"/>
                <c:pt idx="0">
                  <c:v>Time 16.1 h</c:v>
                </c:pt>
              </c:strCache>
            </c:strRef>
          </c:tx>
          <c:spPr>
            <a:ln w="9525">
              <a:noFill/>
            </a:ln>
          </c:spPr>
          <c:marker>
            <c:symbol val="none"/>
          </c:marker>
          <c:xVal>
            <c:numRef>
              <c:f>Overlay!$J$133:$J$233</c:f>
              <c:numCache>
                <c:formatCode>0.00E+00</c:formatCode>
                <c:ptCount val="101"/>
                <c:pt idx="0">
                  <c:v>1.1000248609075012</c:v>
                </c:pt>
                <c:pt idx="1">
                  <c:v>1.2000160944521856</c:v>
                </c:pt>
                <c:pt idx="2">
                  <c:v>1.300026726314103</c:v>
                </c:pt>
                <c:pt idx="3">
                  <c:v>1.4000330634613143</c:v>
                </c:pt>
                <c:pt idx="4">
                  <c:v>1.5000272068354572</c:v>
                </c:pt>
                <c:pt idx="5">
                  <c:v>1.6000279289591943</c:v>
                </c:pt>
                <c:pt idx="6">
                  <c:v>1.7000279475352416</c:v>
                </c:pt>
                <c:pt idx="7">
                  <c:v>1.8000272580497552</c:v>
                </c:pt>
                <c:pt idx="8">
                  <c:v>1.90002668872547</c:v>
                </c:pt>
                <c:pt idx="9">
                  <c:v>2.0000258260609707</c:v>
                </c:pt>
                <c:pt idx="10">
                  <c:v>2.1000248609075012</c:v>
                </c:pt>
                <c:pt idx="11">
                  <c:v>2.2000160944521858</c:v>
                </c:pt>
                <c:pt idx="12">
                  <c:v>2.300026726314103</c:v>
                </c:pt>
                <c:pt idx="13">
                  <c:v>2.4000330634613141</c:v>
                </c:pt>
                <c:pt idx="14">
                  <c:v>2.500027206835457</c:v>
                </c:pt>
                <c:pt idx="15">
                  <c:v>2.6000279289591943</c:v>
                </c:pt>
                <c:pt idx="16">
                  <c:v>2.7000497648004878</c:v>
                </c:pt>
                <c:pt idx="17">
                  <c:v>2.8000272580497549</c:v>
                </c:pt>
                <c:pt idx="18">
                  <c:v>2.9000611027354806</c:v>
                </c:pt>
                <c:pt idx="19">
                  <c:v>3.0000859636429817</c:v>
                </c:pt>
                <c:pt idx="20">
                  <c:v>3.1000248609075012</c:v>
                </c:pt>
                <c:pt idx="21">
                  <c:v>3.2000505910153638</c:v>
                </c:pt>
                <c:pt idx="22">
                  <c:v>3.3001637147648819</c:v>
                </c:pt>
                <c:pt idx="23">
                  <c:v>3.4001853978588534</c:v>
                </c:pt>
                <c:pt idx="24">
                  <c:v>3.5001482163445821</c:v>
                </c:pt>
                <c:pt idx="25">
                  <c:v>3.6003436846538879</c:v>
                </c:pt>
                <c:pt idx="26">
                  <c:v>3.7003550914882664</c:v>
                </c:pt>
                <c:pt idx="27">
                  <c:v>3.80007924653574</c:v>
                </c:pt>
                <c:pt idx="28">
                  <c:v>3.9006800890527131</c:v>
                </c:pt>
                <c:pt idx="29">
                  <c:v>4.0005176163368716</c:v>
                </c:pt>
                <c:pt idx="30">
                  <c:v>4.1000248609075012</c:v>
                </c:pt>
                <c:pt idx="31">
                  <c:v>4.2010153839774658</c:v>
                </c:pt>
                <c:pt idx="32">
                  <c:v>4.3006838771592202</c:v>
                </c:pt>
                <c:pt idx="33">
                  <c:v>4.4010548565714824</c:v>
                </c:pt>
                <c:pt idx="34">
                  <c:v>4.5006837106724751</c:v>
                </c:pt>
                <c:pt idx="35">
                  <c:v>4.6017138728232014</c:v>
                </c:pt>
                <c:pt idx="36">
                  <c:v>4.7020848522354637</c:v>
                </c:pt>
                <c:pt idx="37">
                  <c:v>4.8044585209597006</c:v>
                </c:pt>
                <c:pt idx="38">
                  <c:v>4.9027438684871827</c:v>
                </c:pt>
                <c:pt idx="39">
                  <c:v>5.0031148478994449</c:v>
                </c:pt>
                <c:pt idx="40">
                  <c:v>5.1000248609075012</c:v>
                </c:pt>
                <c:pt idx="41">
                  <c:v>5.2107155581812554</c:v>
                </c:pt>
                <c:pt idx="42">
                  <c:v>5.3041448435634262</c:v>
                </c:pt>
                <c:pt idx="43">
                  <c:v>5.4010548565714824</c:v>
                </c:pt>
                <c:pt idx="44">
                  <c:v>5.5259990218268769</c:v>
                </c:pt>
                <c:pt idx="45">
                  <c:v>5.6228992632213046</c:v>
                </c:pt>
                <c:pt idx="46">
                  <c:v>5.7020848522354637</c:v>
                </c:pt>
                <c:pt idx="47">
                  <c:v>5.8569878979560546</c:v>
                </c:pt>
                <c:pt idx="48">
                  <c:v>5.9239357733188012</c:v>
                </c:pt>
                <c:pt idx="49">
                  <c:v>6.0031148478994449</c:v>
                </c:pt>
                <c:pt idx="50">
                  <c:v>6.1000248609075012</c:v>
                </c:pt>
              </c:numCache>
            </c:numRef>
          </c:xVal>
          <c:yVal>
            <c:numRef>
              <c:f>Overlay!$H$133:$H$233</c:f>
              <c:numCache>
                <c:formatCode>0.00E+00</c:formatCode>
                <c:ptCount val="101"/>
                <c:pt idx="0">
                  <c:v>0.11007</c:v>
                </c:pt>
                <c:pt idx="1">
                  <c:v>0.10093000000000001</c:v>
                </c:pt>
                <c:pt idx="2">
                  <c:v>9.0991000000000002E-2</c:v>
                </c:pt>
                <c:pt idx="3">
                  <c:v>8.2046999999999995E-2</c:v>
                </c:pt>
                <c:pt idx="4">
                  <c:v>7.9543000000000003E-2</c:v>
                </c:pt>
                <c:pt idx="5">
                  <c:v>7.8788000000000011E-2</c:v>
                </c:pt>
                <c:pt idx="6">
                  <c:v>8.172299999999999E-2</c:v>
                </c:pt>
                <c:pt idx="7">
                  <c:v>8.7173E-2</c:v>
                </c:pt>
                <c:pt idx="8">
                  <c:v>9.6992000000000009E-2</c:v>
                </c:pt>
                <c:pt idx="9">
                  <c:v>0.11005</c:v>
                </c:pt>
                <c:pt idx="10">
                  <c:v>0.12829000000000002</c:v>
                </c:pt>
                <c:pt idx="11">
                  <c:v>0.15003</c:v>
                </c:pt>
                <c:pt idx="12">
                  <c:v>0.17688999999999999</c:v>
                </c:pt>
                <c:pt idx="13">
                  <c:v>0.20802999999999999</c:v>
                </c:pt>
                <c:pt idx="14">
                  <c:v>0.24102000000000001</c:v>
                </c:pt>
                <c:pt idx="15">
                  <c:v>0.27482000000000001</c:v>
                </c:pt>
                <c:pt idx="16">
                  <c:v>0.30518000000000001</c:v>
                </c:pt>
                <c:pt idx="17">
                  <c:v>0.32877000000000001</c:v>
                </c:pt>
                <c:pt idx="18">
                  <c:v>0.34106999999999998</c:v>
                </c:pt>
                <c:pt idx="19">
                  <c:v>0.33971000000000001</c:v>
                </c:pt>
                <c:pt idx="20">
                  <c:v>0.32434000000000002</c:v>
                </c:pt>
                <c:pt idx="21">
                  <c:v>0.2969</c:v>
                </c:pt>
                <c:pt idx="22">
                  <c:v>0.26113000000000003</c:v>
                </c:pt>
                <c:pt idx="23">
                  <c:v>0.22176999999999999</c:v>
                </c:pt>
                <c:pt idx="24">
                  <c:v>0.18290000000000001</c:v>
                </c:pt>
                <c:pt idx="25">
                  <c:v>0.14749999999999999</c:v>
                </c:pt>
                <c:pt idx="26">
                  <c:v>0.11732999999999999</c:v>
                </c:pt>
                <c:pt idx="27">
                  <c:v>9.2752000000000001E-2</c:v>
                </c:pt>
                <c:pt idx="28">
                  <c:v>7.3068000000000008E-2</c:v>
                </c:pt>
                <c:pt idx="29">
                  <c:v>5.7801999999999999E-2</c:v>
                </c:pt>
                <c:pt idx="30">
                  <c:v>4.5912000000000001E-2</c:v>
                </c:pt>
                <c:pt idx="31">
                  <c:v>3.6469000000000001E-2</c:v>
                </c:pt>
                <c:pt idx="32">
                  <c:v>2.9123000000000003E-2</c:v>
                </c:pt>
                <c:pt idx="33">
                  <c:v>2.3290000000000002E-2</c:v>
                </c:pt>
                <c:pt idx="34">
                  <c:v>1.8706E-2</c:v>
                </c:pt>
                <c:pt idx="35">
                  <c:v>1.5032E-2</c:v>
                </c:pt>
                <c:pt idx="36">
                  <c:v>1.2128E-2</c:v>
                </c:pt>
                <c:pt idx="37">
                  <c:v>9.7733999999999998E-3</c:v>
                </c:pt>
                <c:pt idx="38">
                  <c:v>7.9622999999999985E-3</c:v>
                </c:pt>
                <c:pt idx="39">
                  <c:v>6.4562000000000005E-3</c:v>
                </c:pt>
                <c:pt idx="40">
                  <c:v>5.2363000000000002E-3</c:v>
                </c:pt>
                <c:pt idx="41">
                  <c:v>4.1243999999999994E-3</c:v>
                </c:pt>
                <c:pt idx="42">
                  <c:v>3.3647E-3</c:v>
                </c:pt>
                <c:pt idx="43">
                  <c:v>2.7805999999999998E-3</c:v>
                </c:pt>
                <c:pt idx="44">
                  <c:v>2.2634999999999999E-3</c:v>
                </c:pt>
                <c:pt idx="45">
                  <c:v>2.9161999999999999E-3</c:v>
                </c:pt>
                <c:pt idx="46">
                  <c:v>3.0408000000000002E-3</c:v>
                </c:pt>
                <c:pt idx="47">
                  <c:v>1.4411000000000001E-3</c:v>
                </c:pt>
                <c:pt idx="48">
                  <c:v>2.1872000000000003E-3</c:v>
                </c:pt>
                <c:pt idx="49">
                  <c:v>3.1646999999999999E-3</c:v>
                </c:pt>
                <c:pt idx="50">
                  <c:v>1.5537000000000001E-3</c:v>
                </c:pt>
              </c:numCache>
            </c:numRef>
          </c:yVal>
          <c:smooth val="1"/>
          <c:extLst>
            <c:ext xmlns:c16="http://schemas.microsoft.com/office/drawing/2014/chart" uri="{C3380CC4-5D6E-409C-BE32-E72D297353CC}">
              <c16:uniqueId val="{00000001-67AB-4C9E-A054-A40E701BF271}"/>
            </c:ext>
          </c:extLst>
        </c:ser>
        <c:ser>
          <c:idx val="0"/>
          <c:order val="2"/>
          <c:tx>
            <c:strRef>
              <c:f>Overlay!$H$6:$I$6</c:f>
              <c:strCache>
                <c:ptCount val="1"/>
                <c:pt idx="0">
                  <c:v>Time 19.1 h</c:v>
                </c:pt>
              </c:strCache>
            </c:strRef>
          </c:tx>
          <c:spPr>
            <a:ln w="9525" cap="rnd">
              <a:noFill/>
              <a:round/>
            </a:ln>
            <a:effectLst/>
          </c:spPr>
          <c:marker>
            <c:symbol val="none"/>
          </c:marker>
          <c:xVal>
            <c:numRef>
              <c:f>Overlay!$J$8:$J$108</c:f>
              <c:numCache>
                <c:formatCode>General</c:formatCode>
                <c:ptCount val="101"/>
                <c:pt idx="0">
                  <c:v>1.1000248609075012</c:v>
                </c:pt>
                <c:pt idx="1">
                  <c:v>1.2000160944521856</c:v>
                </c:pt>
                <c:pt idx="2">
                  <c:v>1.300026726314103</c:v>
                </c:pt>
                <c:pt idx="3">
                  <c:v>1.4000330634613143</c:v>
                </c:pt>
                <c:pt idx="4">
                  <c:v>1.5000272068354572</c:v>
                </c:pt>
                <c:pt idx="5">
                  <c:v>1.6000279289591943</c:v>
                </c:pt>
                <c:pt idx="6">
                  <c:v>1.7000279475352416</c:v>
                </c:pt>
                <c:pt idx="7">
                  <c:v>1.8000272580497552</c:v>
                </c:pt>
                <c:pt idx="8">
                  <c:v>1.90002668872547</c:v>
                </c:pt>
                <c:pt idx="9">
                  <c:v>2.0000258260609707</c:v>
                </c:pt>
                <c:pt idx="10">
                  <c:v>2.1000248609075012</c:v>
                </c:pt>
                <c:pt idx="11">
                  <c:v>2.2000160944521858</c:v>
                </c:pt>
                <c:pt idx="12">
                  <c:v>2.300026726314103</c:v>
                </c:pt>
                <c:pt idx="13">
                  <c:v>2.4000330634613141</c:v>
                </c:pt>
                <c:pt idx="14">
                  <c:v>2.500027206835457</c:v>
                </c:pt>
                <c:pt idx="15">
                  <c:v>2.6000279289591943</c:v>
                </c:pt>
                <c:pt idx="16">
                  <c:v>2.7000497648004878</c:v>
                </c:pt>
                <c:pt idx="17">
                  <c:v>2.8000272580497549</c:v>
                </c:pt>
                <c:pt idx="18">
                  <c:v>2.9000611027354806</c:v>
                </c:pt>
                <c:pt idx="19">
                  <c:v>3.0000859636429817</c:v>
                </c:pt>
                <c:pt idx="20">
                  <c:v>3.1000248609075012</c:v>
                </c:pt>
                <c:pt idx="21">
                  <c:v>3.2000505910153638</c:v>
                </c:pt>
                <c:pt idx="22">
                  <c:v>3.3001637147648819</c:v>
                </c:pt>
                <c:pt idx="23">
                  <c:v>3.4001853978588534</c:v>
                </c:pt>
                <c:pt idx="24">
                  <c:v>3.5001482163445821</c:v>
                </c:pt>
                <c:pt idx="25">
                  <c:v>3.6003436846538879</c:v>
                </c:pt>
                <c:pt idx="26">
                  <c:v>3.7003550914882664</c:v>
                </c:pt>
                <c:pt idx="27">
                  <c:v>3.80007924653574</c:v>
                </c:pt>
                <c:pt idx="28">
                  <c:v>3.9006800890527131</c:v>
                </c:pt>
                <c:pt idx="29">
                  <c:v>4.0005176163368716</c:v>
                </c:pt>
                <c:pt idx="30">
                  <c:v>4.1000248609075012</c:v>
                </c:pt>
                <c:pt idx="31">
                  <c:v>4.2010153839774658</c:v>
                </c:pt>
                <c:pt idx="32">
                  <c:v>4.3006838771592202</c:v>
                </c:pt>
                <c:pt idx="33">
                  <c:v>4.4010548565714824</c:v>
                </c:pt>
                <c:pt idx="34">
                  <c:v>4.5006837106724751</c:v>
                </c:pt>
                <c:pt idx="35">
                  <c:v>4.6017138728232014</c:v>
                </c:pt>
                <c:pt idx="36">
                  <c:v>4.7020848522354637</c:v>
                </c:pt>
                <c:pt idx="37">
                  <c:v>4.8044585209597006</c:v>
                </c:pt>
                <c:pt idx="38">
                  <c:v>4.9027438684871827</c:v>
                </c:pt>
                <c:pt idx="39">
                  <c:v>5.0031148478994449</c:v>
                </c:pt>
                <c:pt idx="40">
                  <c:v>5.1000248609075012</c:v>
                </c:pt>
                <c:pt idx="41">
                  <c:v>5.2107155581812554</c:v>
                </c:pt>
                <c:pt idx="42">
                  <c:v>5.3041448435634262</c:v>
                </c:pt>
                <c:pt idx="43">
                  <c:v>5.4010548565714824</c:v>
                </c:pt>
                <c:pt idx="44">
                  <c:v>5.5259990218268769</c:v>
                </c:pt>
                <c:pt idx="45">
                  <c:v>5.6228992632213046</c:v>
                </c:pt>
                <c:pt idx="46">
                  <c:v>5.7020848522354637</c:v>
                </c:pt>
                <c:pt idx="47">
                  <c:v>5.8569878979560546</c:v>
                </c:pt>
                <c:pt idx="48">
                  <c:v>5.9239357733188012</c:v>
                </c:pt>
                <c:pt idx="49">
                  <c:v>6.0031148478994449</c:v>
                </c:pt>
                <c:pt idx="50">
                  <c:v>6.1000248609075012</c:v>
                </c:pt>
              </c:numCache>
            </c:numRef>
          </c:xVal>
          <c:yVal>
            <c:numRef>
              <c:f>Overlay!$H$8:$H$108</c:f>
              <c:numCache>
                <c:formatCode>0.00E+00</c:formatCode>
                <c:ptCount val="101"/>
                <c:pt idx="0">
                  <c:v>9.6630999999999995E-2</c:v>
                </c:pt>
                <c:pt idx="1">
                  <c:v>8.4665000000000004E-2</c:v>
                </c:pt>
                <c:pt idx="2">
                  <c:v>7.4112999999999998E-2</c:v>
                </c:pt>
                <c:pt idx="3">
                  <c:v>6.6591000000000011E-2</c:v>
                </c:pt>
                <c:pt idx="4">
                  <c:v>6.2691000000000011E-2</c:v>
                </c:pt>
                <c:pt idx="5">
                  <c:v>5.8864E-2</c:v>
                </c:pt>
                <c:pt idx="6">
                  <c:v>5.8511000000000007E-2</c:v>
                </c:pt>
                <c:pt idx="7">
                  <c:v>6.0476000000000002E-2</c:v>
                </c:pt>
                <c:pt idx="8">
                  <c:v>6.5071000000000004E-2</c:v>
                </c:pt>
                <c:pt idx="9">
                  <c:v>7.2096000000000007E-2</c:v>
                </c:pt>
                <c:pt idx="10">
                  <c:v>8.1915999999999989E-2</c:v>
                </c:pt>
                <c:pt idx="11">
                  <c:v>9.4578000000000009E-2</c:v>
                </c:pt>
                <c:pt idx="12">
                  <c:v>0.10998999999999999</c:v>
                </c:pt>
                <c:pt idx="13">
                  <c:v>0.12716000000000002</c:v>
                </c:pt>
                <c:pt idx="14">
                  <c:v>0.1449</c:v>
                </c:pt>
                <c:pt idx="15">
                  <c:v>0.16219</c:v>
                </c:pt>
                <c:pt idx="16">
                  <c:v>0.17646000000000001</c:v>
                </c:pt>
                <c:pt idx="17">
                  <c:v>0.18582000000000001</c:v>
                </c:pt>
                <c:pt idx="18">
                  <c:v>0.18809999999999999</c:v>
                </c:pt>
                <c:pt idx="19">
                  <c:v>0.18242</c:v>
                </c:pt>
                <c:pt idx="20">
                  <c:v>0.16922999999999999</c:v>
                </c:pt>
                <c:pt idx="21">
                  <c:v>0.15032000000000001</c:v>
                </c:pt>
                <c:pt idx="22">
                  <c:v>0.12827</c:v>
                </c:pt>
                <c:pt idx="23">
                  <c:v>0.10586999999999999</c:v>
                </c:pt>
                <c:pt idx="24">
                  <c:v>8.5141999999999995E-2</c:v>
                </c:pt>
                <c:pt idx="25">
                  <c:v>6.7240999999999995E-2</c:v>
                </c:pt>
                <c:pt idx="26">
                  <c:v>5.2562999999999999E-2</c:v>
                </c:pt>
                <c:pt idx="27">
                  <c:v>4.0957999999999994E-2</c:v>
                </c:pt>
                <c:pt idx="28">
                  <c:v>3.1877999999999997E-2</c:v>
                </c:pt>
                <c:pt idx="29">
                  <c:v>2.4951000000000001E-2</c:v>
                </c:pt>
                <c:pt idx="30">
                  <c:v>1.9668999999999999E-2</c:v>
                </c:pt>
                <c:pt idx="31">
                  <c:v>1.5531000000000001E-2</c:v>
                </c:pt>
                <c:pt idx="32">
                  <c:v>1.2365999999999999E-2</c:v>
                </c:pt>
                <c:pt idx="33">
                  <c:v>9.8703999999999997E-3</c:v>
                </c:pt>
                <c:pt idx="34">
                  <c:v>7.9291999999999991E-3</c:v>
                </c:pt>
                <c:pt idx="35">
                  <c:v>6.3816000000000003E-3</c:v>
                </c:pt>
                <c:pt idx="36">
                  <c:v>5.1741000000000001E-3</c:v>
                </c:pt>
                <c:pt idx="37">
                  <c:v>4.2062000000000002E-3</c:v>
                </c:pt>
                <c:pt idx="38">
                  <c:v>3.4662999999999999E-3</c:v>
                </c:pt>
                <c:pt idx="39">
                  <c:v>2.8604999999999998E-3</c:v>
                </c:pt>
                <c:pt idx="40">
                  <c:v>2.3538000000000001E-3</c:v>
                </c:pt>
                <c:pt idx="41">
                  <c:v>1.8918999999999997E-3</c:v>
                </c:pt>
                <c:pt idx="42">
                  <c:v>1.6184999999999999E-3</c:v>
                </c:pt>
                <c:pt idx="43">
                  <c:v>1.4417E-3</c:v>
                </c:pt>
                <c:pt idx="44">
                  <c:v>1.9172999999999998E-3</c:v>
                </c:pt>
                <c:pt idx="45">
                  <c:v>1.9251000000000001E-3</c:v>
                </c:pt>
                <c:pt idx="46">
                  <c:v>2.1232999999999998E-3</c:v>
                </c:pt>
                <c:pt idx="47">
                  <c:v>1.5948E-3</c:v>
                </c:pt>
                <c:pt idx="48">
                  <c:v>1.5646E-3</c:v>
                </c:pt>
                <c:pt idx="49">
                  <c:v>2.3138999999999998E-3</c:v>
                </c:pt>
                <c:pt idx="50">
                  <c:v>7.2884000000000002E-4</c:v>
                </c:pt>
              </c:numCache>
            </c:numRef>
          </c:yVal>
          <c:smooth val="1"/>
          <c:extLst>
            <c:ext xmlns:c16="http://schemas.microsoft.com/office/drawing/2014/chart" uri="{C3380CC4-5D6E-409C-BE32-E72D297353CC}">
              <c16:uniqueId val="{00000002-67AB-4C9E-A054-A40E701BF271}"/>
            </c:ext>
          </c:extLst>
        </c:ser>
        <c:ser>
          <c:idx val="2"/>
          <c:order val="3"/>
          <c:spPr>
            <a:ln w="9525">
              <a:solidFill>
                <a:srgbClr val="000000"/>
              </a:solidFill>
            </a:ln>
          </c:spPr>
          <c:marker>
            <c:symbol val="none"/>
          </c:marker>
          <c:xVal>
            <c:numRef>
              <c:f>'DE=C_Exported fixed_LogF1   (2'!$I$8:$I$108</c:f>
              <c:numCache>
                <c:formatCode>General</c:formatCode>
                <c:ptCount val="10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numCache>
            </c:numRef>
          </c:xVal>
          <c:yVal>
            <c:numRef>
              <c:f>'DE=C_Exported fixed_LogF1   (2'!$H$8:$H$108</c:f>
              <c:numCache>
                <c:formatCode>0.00E+00</c:formatCode>
                <c:ptCount val="101"/>
                <c:pt idx="0">
                  <c:v>0.11393999999999999</c:v>
                </c:pt>
                <c:pt idx="1">
                  <c:v>9.3481000000000009E-2</c:v>
                </c:pt>
                <c:pt idx="2">
                  <c:v>7.7657000000000004E-2</c:v>
                </c:pt>
                <c:pt idx="3">
                  <c:v>6.5696000000000004E-2</c:v>
                </c:pt>
                <c:pt idx="4">
                  <c:v>5.7013000000000001E-2</c:v>
                </c:pt>
                <c:pt idx="5">
                  <c:v>5.1186000000000002E-2</c:v>
                </c:pt>
                <c:pt idx="6">
                  <c:v>4.7934000000000004E-2</c:v>
                </c:pt>
                <c:pt idx="7">
                  <c:v>4.7102999999999999E-2</c:v>
                </c:pt>
                <c:pt idx="8">
                  <c:v>4.8651E-2</c:v>
                </c:pt>
                <c:pt idx="9">
                  <c:v>5.2639999999999999E-2</c:v>
                </c:pt>
                <c:pt idx="10">
                  <c:v>5.9220999999999996E-2</c:v>
                </c:pt>
                <c:pt idx="11">
                  <c:v>6.8608000000000002E-2</c:v>
                </c:pt>
                <c:pt idx="12">
                  <c:v>8.1029999999999991E-2</c:v>
                </c:pt>
                <c:pt idx="13">
                  <c:v>9.6621000000000012E-2</c:v>
                </c:pt>
                <c:pt idx="14">
                  <c:v>0.11524999999999999</c:v>
                </c:pt>
                <c:pt idx="15">
                  <c:v>0.13624</c:v>
                </c:pt>
                <c:pt idx="16">
                  <c:v>0.15804000000000001</c:v>
                </c:pt>
                <c:pt idx="17">
                  <c:v>0.17801</c:v>
                </c:pt>
                <c:pt idx="18">
                  <c:v>0.19272</c:v>
                </c:pt>
                <c:pt idx="19">
                  <c:v>0.19889999999999999</c:v>
                </c:pt>
                <c:pt idx="20">
                  <c:v>0.19496000000000002</c:v>
                </c:pt>
                <c:pt idx="21">
                  <c:v>0.18174999999999999</c:v>
                </c:pt>
                <c:pt idx="22">
                  <c:v>0.16214999999999999</c:v>
                </c:pt>
                <c:pt idx="23">
                  <c:v>0.13966999999999999</c:v>
                </c:pt>
                <c:pt idx="24">
                  <c:v>0.1172</c:v>
                </c:pt>
                <c:pt idx="25">
                  <c:v>9.6485000000000001E-2</c:v>
                </c:pt>
                <c:pt idx="26">
                  <c:v>7.8464000000000006E-2</c:v>
                </c:pt>
                <c:pt idx="27">
                  <c:v>6.3315999999999997E-2</c:v>
                </c:pt>
                <c:pt idx="28">
                  <c:v>5.0715999999999997E-2</c:v>
                </c:pt>
                <c:pt idx="29">
                  <c:v>4.0549000000000002E-2</c:v>
                </c:pt>
                <c:pt idx="30">
                  <c:v>3.2371999999999998E-2</c:v>
                </c:pt>
                <c:pt idx="31">
                  <c:v>2.5721000000000001E-2</c:v>
                </c:pt>
                <c:pt idx="32">
                  <c:v>2.0478999999999997E-2</c:v>
                </c:pt>
                <c:pt idx="33">
                  <c:v>1.627E-2</c:v>
                </c:pt>
                <c:pt idx="34">
                  <c:v>1.2943000000000001E-2</c:v>
                </c:pt>
                <c:pt idx="35">
                  <c:v>1.0260999999999999E-2</c:v>
                </c:pt>
                <c:pt idx="36">
                  <c:v>8.1459999999999987E-3</c:v>
                </c:pt>
                <c:pt idx="37">
                  <c:v>6.4365999999999998E-3</c:v>
                </c:pt>
                <c:pt idx="38">
                  <c:v>5.1336999999999997E-3</c:v>
                </c:pt>
                <c:pt idx="39">
                  <c:v>4.0746999999999997E-3</c:v>
                </c:pt>
                <c:pt idx="40">
                  <c:v>3.2600000000000003E-3</c:v>
                </c:pt>
                <c:pt idx="41">
                  <c:v>2.5268000000000001E-3</c:v>
                </c:pt>
                <c:pt idx="42">
                  <c:v>2.0378000000000002E-3</c:v>
                </c:pt>
                <c:pt idx="43">
                  <c:v>1.6303000000000001E-3</c:v>
                </c:pt>
              </c:numCache>
            </c:numRef>
          </c:yVal>
          <c:smooth val="1"/>
          <c:extLst>
            <c:ext xmlns:c16="http://schemas.microsoft.com/office/drawing/2014/chart" uri="{C3380CC4-5D6E-409C-BE32-E72D297353CC}">
              <c16:uniqueId val="{00000003-67AB-4C9E-A054-A40E701BF271}"/>
            </c:ext>
          </c:extLst>
        </c:ser>
        <c:ser>
          <c:idx val="3"/>
          <c:order val="4"/>
          <c:spPr>
            <a:ln w="9525">
              <a:solidFill>
                <a:srgbClr val="000000">
                  <a:lumMod val="75000"/>
                  <a:lumOff val="25000"/>
                </a:srgbClr>
              </a:solidFill>
            </a:ln>
          </c:spPr>
          <c:marker>
            <c:symbol val="none"/>
          </c:marker>
          <c:xVal>
            <c:numRef>
              <c:f>'DE=C_Exported fixed_LogF1   (2'!$I$133:$I$233</c:f>
              <c:numCache>
                <c:formatCode>General</c:formatCode>
                <c:ptCount val="10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numCache>
            </c:numRef>
          </c:xVal>
          <c:yVal>
            <c:numRef>
              <c:f>'DE=C_Exported fixed_LogF1   (2'!$H$133:$H$233</c:f>
              <c:numCache>
                <c:formatCode>0.00E+00</c:formatCode>
                <c:ptCount val="101"/>
                <c:pt idx="0">
                  <c:v>0.12912000000000001</c:v>
                </c:pt>
                <c:pt idx="1">
                  <c:v>0.10754</c:v>
                </c:pt>
                <c:pt idx="2">
                  <c:v>9.1276999999999997E-2</c:v>
                </c:pt>
                <c:pt idx="3">
                  <c:v>7.9537999999999998E-2</c:v>
                </c:pt>
                <c:pt idx="4">
                  <c:v>7.1763999999999994E-2</c:v>
                </c:pt>
                <c:pt idx="5">
                  <c:v>6.7587999999999995E-2</c:v>
                </c:pt>
                <c:pt idx="6">
                  <c:v>6.6822000000000006E-2</c:v>
                </c:pt>
                <c:pt idx="7">
                  <c:v>6.9440000000000002E-2</c:v>
                </c:pt>
                <c:pt idx="8">
                  <c:v>7.5574999999999989E-2</c:v>
                </c:pt>
                <c:pt idx="9">
                  <c:v>8.5503999999999997E-2</c:v>
                </c:pt>
                <c:pt idx="10">
                  <c:v>9.9635000000000001E-2</c:v>
                </c:pt>
                <c:pt idx="11">
                  <c:v>0.11846000000000001</c:v>
                </c:pt>
                <c:pt idx="12">
                  <c:v>0.14249999999999999</c:v>
                </c:pt>
                <c:pt idx="13">
                  <c:v>0.17204</c:v>
                </c:pt>
                <c:pt idx="14">
                  <c:v>0.20691000000000001</c:v>
                </c:pt>
                <c:pt idx="15">
                  <c:v>0.24591999999999997</c:v>
                </c:pt>
                <c:pt idx="16">
                  <c:v>0.28627000000000002</c:v>
                </c:pt>
                <c:pt idx="17">
                  <c:v>0.32316999999999996</c:v>
                </c:pt>
                <c:pt idx="18">
                  <c:v>0.35038000000000002</c:v>
                </c:pt>
                <c:pt idx="19">
                  <c:v>0.36194999999999999</c:v>
                </c:pt>
                <c:pt idx="20">
                  <c:v>0.35498000000000002</c:v>
                </c:pt>
                <c:pt idx="21">
                  <c:v>0.33106000000000002</c:v>
                </c:pt>
                <c:pt idx="22">
                  <c:v>0.29542000000000002</c:v>
                </c:pt>
                <c:pt idx="23">
                  <c:v>0.25448999999999999</c:v>
                </c:pt>
                <c:pt idx="24">
                  <c:v>0.21356999999999998</c:v>
                </c:pt>
                <c:pt idx="25">
                  <c:v>0.17582999999999999</c:v>
                </c:pt>
                <c:pt idx="26">
                  <c:v>0.14299999999999999</c:v>
                </c:pt>
                <c:pt idx="27">
                  <c:v>0.11539000000000001</c:v>
                </c:pt>
                <c:pt idx="28">
                  <c:v>9.2428999999999997E-2</c:v>
                </c:pt>
                <c:pt idx="29">
                  <c:v>7.3900000000000007E-2</c:v>
                </c:pt>
                <c:pt idx="30">
                  <c:v>5.8997999999999995E-2</c:v>
                </c:pt>
                <c:pt idx="31">
                  <c:v>4.6873999999999999E-2</c:v>
                </c:pt>
                <c:pt idx="32">
                  <c:v>3.7321E-2</c:v>
                </c:pt>
                <c:pt idx="33">
                  <c:v>2.9649999999999999E-2</c:v>
                </c:pt>
                <c:pt idx="34">
                  <c:v>2.3587E-2</c:v>
                </c:pt>
                <c:pt idx="35">
                  <c:v>1.8699E-2</c:v>
                </c:pt>
                <c:pt idx="36">
                  <c:v>1.4844999999999999E-2</c:v>
                </c:pt>
                <c:pt idx="37">
                  <c:v>1.1729999999999999E-2</c:v>
                </c:pt>
                <c:pt idx="38">
                  <c:v>9.3550999999999999E-3</c:v>
                </c:pt>
                <c:pt idx="39">
                  <c:v>7.4253999999999995E-3</c:v>
                </c:pt>
                <c:pt idx="40">
                  <c:v>5.9406999999999993E-3</c:v>
                </c:pt>
                <c:pt idx="41">
                  <c:v>4.6043999999999998E-3</c:v>
                </c:pt>
                <c:pt idx="42">
                  <c:v>3.7132999999999997E-3</c:v>
                </c:pt>
                <c:pt idx="43">
                  <c:v>2.9706999999999997E-3</c:v>
                </c:pt>
              </c:numCache>
            </c:numRef>
          </c:yVal>
          <c:smooth val="1"/>
          <c:extLst>
            <c:ext xmlns:c16="http://schemas.microsoft.com/office/drawing/2014/chart" uri="{C3380CC4-5D6E-409C-BE32-E72D297353CC}">
              <c16:uniqueId val="{00000004-67AB-4C9E-A054-A40E701BF271}"/>
            </c:ext>
          </c:extLst>
        </c:ser>
        <c:ser>
          <c:idx val="4"/>
          <c:order val="5"/>
          <c:spPr>
            <a:ln w="9525">
              <a:solidFill>
                <a:schemeClr val="bg1">
                  <a:lumMod val="50000"/>
                </a:schemeClr>
              </a:solidFill>
            </a:ln>
          </c:spPr>
          <c:marker>
            <c:symbol val="none"/>
          </c:marker>
          <c:xVal>
            <c:numRef>
              <c:f>'DE=C_Exported fixed_LogF1   (2'!$I$259:$I$359</c:f>
              <c:numCache>
                <c:formatCode>General</c:formatCode>
                <c:ptCount val="10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numCache>
            </c:numRef>
          </c:xVal>
          <c:yVal>
            <c:numRef>
              <c:f>'DE=C_Exported fixed_LogF1   (2'!$H$259:$H$359</c:f>
              <c:numCache>
                <c:formatCode>0.00E+00</c:formatCode>
                <c:ptCount val="101"/>
                <c:pt idx="0">
                  <c:v>0.1177</c:v>
                </c:pt>
                <c:pt idx="1">
                  <c:v>0.10593</c:v>
                </c:pt>
                <c:pt idx="2">
                  <c:v>9.7045000000000006E-2</c:v>
                </c:pt>
                <c:pt idx="3">
                  <c:v>9.0945999999999999E-2</c:v>
                </c:pt>
                <c:pt idx="4">
                  <c:v>8.7642999999999999E-2</c:v>
                </c:pt>
                <c:pt idx="5">
                  <c:v>8.7239000000000011E-2</c:v>
                </c:pt>
                <c:pt idx="6">
                  <c:v>8.9948E-2</c:v>
                </c:pt>
                <c:pt idx="7">
                  <c:v>9.6101999999999993E-2</c:v>
                </c:pt>
                <c:pt idx="8">
                  <c:v>0.10617</c:v>
                </c:pt>
                <c:pt idx="9">
                  <c:v>0.12074</c:v>
                </c:pt>
                <c:pt idx="10">
                  <c:v>0.14056000000000002</c:v>
                </c:pt>
                <c:pt idx="11">
                  <c:v>0.16644</c:v>
                </c:pt>
                <c:pt idx="12">
                  <c:v>0.19919999999999999</c:v>
                </c:pt>
                <c:pt idx="13">
                  <c:v>0.23940000000000003</c:v>
                </c:pt>
                <c:pt idx="14">
                  <c:v>0.28693999999999997</c:v>
                </c:pt>
                <c:pt idx="15">
                  <c:v>0.34039999999999998</c:v>
                </c:pt>
                <c:pt idx="16">
                  <c:v>0.39622000000000002</c:v>
                </c:pt>
                <c:pt idx="17">
                  <c:v>0.44802999999999998</c:v>
                </c:pt>
                <c:pt idx="18">
                  <c:v>0.48731999999999998</c:v>
                </c:pt>
                <c:pt idx="19">
                  <c:v>0.50563999999999998</c:v>
                </c:pt>
                <c:pt idx="20">
                  <c:v>0.49835000000000002</c:v>
                </c:pt>
                <c:pt idx="21">
                  <c:v>0.46701999999999994</c:v>
                </c:pt>
                <c:pt idx="22">
                  <c:v>0.41850999999999999</c:v>
                </c:pt>
                <c:pt idx="23">
                  <c:v>0.36179</c:v>
                </c:pt>
                <c:pt idx="24">
                  <c:v>0.30442999999999998</c:v>
                </c:pt>
                <c:pt idx="25">
                  <c:v>0.25118000000000001</c:v>
                </c:pt>
                <c:pt idx="26">
                  <c:v>0.20462</c:v>
                </c:pt>
                <c:pt idx="27">
                  <c:v>0.16535</c:v>
                </c:pt>
                <c:pt idx="28">
                  <c:v>0.13261000000000001</c:v>
                </c:pt>
                <c:pt idx="29">
                  <c:v>0.10614999999999999</c:v>
                </c:pt>
                <c:pt idx="30">
                  <c:v>8.4841E-2</c:v>
                </c:pt>
                <c:pt idx="31">
                  <c:v>6.7486999999999991E-2</c:v>
                </c:pt>
                <c:pt idx="32">
                  <c:v>5.3798000000000006E-2</c:v>
                </c:pt>
                <c:pt idx="33">
                  <c:v>4.2795E-2</c:v>
                </c:pt>
                <c:pt idx="34">
                  <c:v>3.4092000000000004E-2</c:v>
                </c:pt>
                <c:pt idx="35">
                  <c:v>2.7067999999999998E-2</c:v>
                </c:pt>
                <c:pt idx="36">
                  <c:v>2.1523E-2</c:v>
                </c:pt>
                <c:pt idx="37">
                  <c:v>1.7035999999999999E-2</c:v>
                </c:pt>
                <c:pt idx="38">
                  <c:v>1.3611999999999999E-2</c:v>
                </c:pt>
                <c:pt idx="39">
                  <c:v>1.0826000000000001E-2</c:v>
                </c:pt>
                <c:pt idx="40">
                  <c:v>8.6800000000000002E-3</c:v>
                </c:pt>
                <c:pt idx="41">
                  <c:v>6.7450999999999995E-3</c:v>
                </c:pt>
                <c:pt idx="42">
                  <c:v>5.4526999999999996E-3</c:v>
                </c:pt>
                <c:pt idx="43">
                  <c:v>4.3739E-3</c:v>
                </c:pt>
              </c:numCache>
            </c:numRef>
          </c:yVal>
          <c:smooth val="1"/>
          <c:extLst>
            <c:ext xmlns:c16="http://schemas.microsoft.com/office/drawing/2014/chart" uri="{C3380CC4-5D6E-409C-BE32-E72D297353CC}">
              <c16:uniqueId val="{00000005-67AB-4C9E-A054-A40E701BF271}"/>
            </c:ext>
          </c:extLst>
        </c:ser>
        <c:dLbls>
          <c:showLegendKey val="0"/>
          <c:showVal val="0"/>
          <c:showCatName val="0"/>
          <c:showSerName val="0"/>
          <c:showPercent val="0"/>
          <c:showBubbleSize val="0"/>
        </c:dLbls>
        <c:axId val="147135104"/>
        <c:axId val="147149568"/>
      </c:scatterChart>
      <c:valAx>
        <c:axId val="147135104"/>
        <c:scaling>
          <c:orientation val="minMax"/>
          <c:max val="6"/>
          <c:min val="1"/>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GB" sz="1600">
                    <a:solidFill>
                      <a:schemeClr val="tx1"/>
                    </a:solidFill>
                  </a:rPr>
                  <a:t>Log Frequency</a:t>
                </a:r>
              </a:p>
            </c:rich>
          </c:tx>
          <c:overlay val="0"/>
          <c:spPr>
            <a:noFill/>
            <a:ln>
              <a:noFill/>
            </a:ln>
            <a:effectLst/>
          </c:spPr>
        </c:title>
        <c:numFmt formatCode="0" sourceLinked="0"/>
        <c:majorTickMark val="out"/>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47149568"/>
        <c:crossesAt val="-2"/>
        <c:crossBetween val="midCat"/>
        <c:majorUnit val="1"/>
      </c:valAx>
      <c:valAx>
        <c:axId val="147149568"/>
        <c:scaling>
          <c:orientation val="minMax"/>
          <c:max val="0.60000000000000009"/>
          <c:min val="0"/>
        </c:scaling>
        <c:delete val="0"/>
        <c:axPos val="l"/>
        <c:title>
          <c:tx>
            <c:rich>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600" b="0" i="0" u="none" strike="noStrike" kern="1200" baseline="0">
                    <a:solidFill>
                      <a:sysClr val="windowText" lastClr="000000"/>
                    </a:solidFill>
                    <a:latin typeface="+mn-lt"/>
                    <a:ea typeface="+mn-ea"/>
                    <a:cs typeface="+mn-cs"/>
                  </a:defRPr>
                </a:pPr>
                <a:r>
                  <a:rPr lang="en-GB" sz="1600" b="0" i="0" baseline="0" dirty="0">
                    <a:solidFill>
                      <a:sysClr val="windowText" lastClr="000000"/>
                    </a:solidFill>
                    <a:effectLst/>
                    <a:latin typeface="+mn-lt"/>
                  </a:rPr>
                  <a:t> -</a:t>
                </a:r>
                <a:r>
                  <a:rPr lang="en-GB" sz="1600" b="0" i="0" u="none" strike="noStrike" baseline="0" dirty="0">
                    <a:effectLst/>
                    <a:latin typeface="+mn-lt"/>
                  </a:rPr>
                  <a:t>C</a:t>
                </a:r>
                <a:r>
                  <a:rPr lang="en-GB" sz="1600" b="0" i="0" u="none" strike="noStrike" baseline="0" dirty="0">
                    <a:effectLst/>
                    <a:latin typeface="+mn-lt"/>
                    <a:ea typeface="Cambria Math" panose="02040503050406030204" pitchFamily="18" charset="0"/>
                  </a:rPr>
                  <a:t>″</a:t>
                </a:r>
                <a:r>
                  <a:rPr lang="en-GB" sz="1600" dirty="0">
                    <a:solidFill>
                      <a:sysClr val="windowText" lastClr="000000"/>
                    </a:solidFill>
                    <a:effectLst/>
                    <a:latin typeface="+mn-lt"/>
                  </a:rPr>
                  <a:t> </a:t>
                </a:r>
                <a:r>
                  <a:rPr lang="en-GB" sz="1600" b="0" i="0" baseline="0" dirty="0">
                    <a:solidFill>
                      <a:sysClr val="windowText" lastClr="000000"/>
                    </a:solidFill>
                    <a:effectLst/>
                    <a:latin typeface="+mn-lt"/>
                  </a:rPr>
                  <a:t>/ pF</a:t>
                </a:r>
                <a:endParaRPr lang="en-GB" sz="1600" dirty="0">
                  <a:solidFill>
                    <a:sysClr val="windowText" lastClr="000000"/>
                  </a:solidFill>
                  <a:effectLst/>
                  <a:latin typeface="+mn-lt"/>
                </a:endParaRPr>
              </a:p>
            </c:rich>
          </c:tx>
          <c:layout>
            <c:manualLayout>
              <c:xMode val="edge"/>
              <c:yMode val="edge"/>
              <c:x val="9.1676436107854635E-3"/>
              <c:y val="0.22456767676767675"/>
            </c:manualLayout>
          </c:layout>
          <c:overlay val="0"/>
          <c:spPr>
            <a:noFill/>
            <a:ln>
              <a:noFill/>
            </a:ln>
            <a:effectLst/>
          </c:spPr>
        </c:title>
        <c:numFmt formatCode="#,##0.0" sourceLinked="0"/>
        <c:majorTickMark val="out"/>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47135104"/>
        <c:crossesAt val="-2"/>
        <c:crossBetween val="midCat"/>
        <c:majorUnit val="0.1"/>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2">
    <c:autoUpdate val="0"/>
  </c:externalData>
  <c:userShapes r:id="rId3"/>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40433039175958"/>
          <c:y val="8.98448717948718E-2"/>
          <c:w val="0.70872147615308323"/>
          <c:h val="0.62771709401709397"/>
        </c:manualLayout>
      </c:layout>
      <c:scatterChart>
        <c:scatterStyle val="smoothMarker"/>
        <c:varyColors val="0"/>
        <c:ser>
          <c:idx val="0"/>
          <c:order val="0"/>
          <c:tx>
            <c:strRef>
              <c:f>'TVIS spectrum'!$K$23:$O$23</c:f>
              <c:strCache>
                <c:ptCount val="1"/>
                <c:pt idx="0">
                  <c:v>Time 4.4 h</c:v>
                </c:pt>
              </c:strCache>
            </c:strRef>
          </c:tx>
          <c:spPr>
            <a:ln w="12700" cap="rnd">
              <a:solidFill>
                <a:srgbClr val="3333CC"/>
              </a:solidFill>
              <a:round/>
            </a:ln>
            <a:effectLst/>
          </c:spPr>
          <c:marker>
            <c:symbol val="none"/>
          </c:marker>
          <c:xVal>
            <c:numRef>
              <c:f>'TVIS spectrum'!$L$25:$L$75</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'TVIS spectrum'!$O$25:$O$75</c:f>
              <c:numCache>
                <c:formatCode>General</c:formatCode>
                <c:ptCount val="51"/>
                <c:pt idx="0">
                  <c:v>3.36098E-3</c:v>
                </c:pt>
                <c:pt idx="1">
                  <c:v>4.0465199999999996E-3</c:v>
                </c:pt>
                <c:pt idx="2">
                  <c:v>2.5945899999999999E-3</c:v>
                </c:pt>
                <c:pt idx="3">
                  <c:v>2.6214300000000001E-3</c:v>
                </c:pt>
                <c:pt idx="4">
                  <c:v>4.4552899999999998E-3</c:v>
                </c:pt>
                <c:pt idx="5">
                  <c:v>2.6323200000000001E-3</c:v>
                </c:pt>
                <c:pt idx="6">
                  <c:v>2.90873E-3</c:v>
                </c:pt>
                <c:pt idx="7">
                  <c:v>3.7365599999999999E-3</c:v>
                </c:pt>
                <c:pt idx="8">
                  <c:v>4.7148900000000002E-3</c:v>
                </c:pt>
                <c:pt idx="9">
                  <c:v>5.7563600000000003E-3</c:v>
                </c:pt>
                <c:pt idx="10">
                  <c:v>7.30921E-3</c:v>
                </c:pt>
                <c:pt idx="11">
                  <c:v>8.9322599999999992E-3</c:v>
                </c:pt>
                <c:pt idx="12">
                  <c:v>1.1076900000000001E-2</c:v>
                </c:pt>
                <c:pt idx="13">
                  <c:v>1.37032E-2</c:v>
                </c:pt>
                <c:pt idx="14">
                  <c:v>1.70721E-2</c:v>
                </c:pt>
                <c:pt idx="15">
                  <c:v>2.1236000000000001E-2</c:v>
                </c:pt>
                <c:pt idx="16">
                  <c:v>2.6497799999999998E-2</c:v>
                </c:pt>
                <c:pt idx="17">
                  <c:v>3.3010299999999999E-2</c:v>
                </c:pt>
                <c:pt idx="18">
                  <c:v>4.1177499999999999E-2</c:v>
                </c:pt>
                <c:pt idx="19">
                  <c:v>5.1292600000000001E-2</c:v>
                </c:pt>
                <c:pt idx="20">
                  <c:v>6.4054700000000006E-2</c:v>
                </c:pt>
                <c:pt idx="21">
                  <c:v>7.9683400000000001E-2</c:v>
                </c:pt>
                <c:pt idx="22">
                  <c:v>9.9224699999999999E-2</c:v>
                </c:pt>
                <c:pt idx="23">
                  <c:v>0.123835</c:v>
                </c:pt>
                <c:pt idx="24">
                  <c:v>0.154366</c:v>
                </c:pt>
                <c:pt idx="25">
                  <c:v>0.19231300000000001</c:v>
                </c:pt>
                <c:pt idx="26">
                  <c:v>0.23843800000000001</c:v>
                </c:pt>
                <c:pt idx="27">
                  <c:v>0.29224099999999997</c:v>
                </c:pt>
                <c:pt idx="28">
                  <c:v>0.35136699999999998</c:v>
                </c:pt>
                <c:pt idx="29">
                  <c:v>0.41124899999999998</c:v>
                </c:pt>
                <c:pt idx="30">
                  <c:v>0.46468100000000001</c:v>
                </c:pt>
                <c:pt idx="31">
                  <c:v>0.50437100000000001</c:v>
                </c:pt>
                <c:pt idx="32">
                  <c:v>0.52461500000000005</c:v>
                </c:pt>
                <c:pt idx="33">
                  <c:v>0.52355600000000002</c:v>
                </c:pt>
                <c:pt idx="34">
                  <c:v>0.50250600000000001</c:v>
                </c:pt>
                <c:pt idx="35">
                  <c:v>0.467082</c:v>
                </c:pt>
                <c:pt idx="36">
                  <c:v>0.42346899999999998</c:v>
                </c:pt>
                <c:pt idx="37">
                  <c:v>0.372529</c:v>
                </c:pt>
                <c:pt idx="38">
                  <c:v>0.322992</c:v>
                </c:pt>
                <c:pt idx="39">
                  <c:v>0.275366</c:v>
                </c:pt>
                <c:pt idx="40">
                  <c:v>0.232656</c:v>
                </c:pt>
                <c:pt idx="41">
                  <c:v>0.1978</c:v>
                </c:pt>
                <c:pt idx="42">
                  <c:v>0.16633300000000001</c:v>
                </c:pt>
                <c:pt idx="43">
                  <c:v>0.14424200000000001</c:v>
                </c:pt>
                <c:pt idx="44">
                  <c:v>0.12252200000000001</c:v>
                </c:pt>
                <c:pt idx="45">
                  <c:v>0.108889</c:v>
                </c:pt>
                <c:pt idx="46">
                  <c:v>9.7697099999999995E-2</c:v>
                </c:pt>
                <c:pt idx="47">
                  <c:v>9.3226400000000001E-2</c:v>
                </c:pt>
                <c:pt idx="48">
                  <c:v>9.1659699999999997E-2</c:v>
                </c:pt>
                <c:pt idx="49">
                  <c:v>9.2155200000000007E-2</c:v>
                </c:pt>
                <c:pt idx="50">
                  <c:v>9.3069499999999999E-2</c:v>
                </c:pt>
              </c:numCache>
            </c:numRef>
          </c:yVal>
          <c:smooth val="1"/>
          <c:extLst>
            <c:ext xmlns:c16="http://schemas.microsoft.com/office/drawing/2014/chart" uri="{C3380CC4-5D6E-409C-BE32-E72D297353CC}">
              <c16:uniqueId val="{00000000-1E37-4915-8AFA-EEA906ECB331}"/>
            </c:ext>
          </c:extLst>
        </c:ser>
        <c:ser>
          <c:idx val="1"/>
          <c:order val="1"/>
          <c:tx>
            <c:strRef>
              <c:f>'TVIS spectrum'!$P$23:$T$23</c:f>
              <c:strCache>
                <c:ptCount val="1"/>
                <c:pt idx="0">
                  <c:v>Time 4.5 h</c:v>
                </c:pt>
              </c:strCache>
            </c:strRef>
          </c:tx>
          <c:spPr>
            <a:ln w="12700" cap="rnd">
              <a:solidFill>
                <a:srgbClr val="3333CC"/>
              </a:solidFill>
              <a:round/>
            </a:ln>
            <a:effectLst/>
          </c:spPr>
          <c:marker>
            <c:symbol val="none"/>
          </c:marker>
          <c:xVal>
            <c:numRef>
              <c:f>'TVIS spectrum'!$Q$25:$Q$75</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'TVIS spectrum'!$T$25:$T$75</c:f>
              <c:numCache>
                <c:formatCode>General</c:formatCode>
                <c:ptCount val="51"/>
                <c:pt idx="0">
                  <c:v>3.4248600000000001E-3</c:v>
                </c:pt>
                <c:pt idx="1">
                  <c:v>4.13774E-3</c:v>
                </c:pt>
                <c:pt idx="2">
                  <c:v>2.7282600000000001E-3</c:v>
                </c:pt>
                <c:pt idx="3">
                  <c:v>2.7813600000000001E-3</c:v>
                </c:pt>
                <c:pt idx="4">
                  <c:v>4.6886999999999996E-3</c:v>
                </c:pt>
                <c:pt idx="5">
                  <c:v>2.9258700000000001E-3</c:v>
                </c:pt>
                <c:pt idx="6">
                  <c:v>3.2732500000000001E-3</c:v>
                </c:pt>
                <c:pt idx="7">
                  <c:v>4.23633E-3</c:v>
                </c:pt>
                <c:pt idx="8">
                  <c:v>5.3358099999999999E-3</c:v>
                </c:pt>
                <c:pt idx="9">
                  <c:v>6.5296199999999999E-3</c:v>
                </c:pt>
                <c:pt idx="10">
                  <c:v>8.27461E-3</c:v>
                </c:pt>
                <c:pt idx="11">
                  <c:v>1.01409E-2</c:v>
                </c:pt>
                <c:pt idx="12">
                  <c:v>1.26012E-2</c:v>
                </c:pt>
                <c:pt idx="13">
                  <c:v>1.55868E-2</c:v>
                </c:pt>
                <c:pt idx="14">
                  <c:v>1.9470000000000001E-2</c:v>
                </c:pt>
                <c:pt idx="15">
                  <c:v>2.42331E-2</c:v>
                </c:pt>
                <c:pt idx="16">
                  <c:v>3.0264099999999999E-2</c:v>
                </c:pt>
                <c:pt idx="17">
                  <c:v>3.7736800000000001E-2</c:v>
                </c:pt>
                <c:pt idx="18">
                  <c:v>4.7171400000000002E-2</c:v>
                </c:pt>
                <c:pt idx="19">
                  <c:v>5.89014E-2</c:v>
                </c:pt>
                <c:pt idx="20">
                  <c:v>7.3902700000000002E-2</c:v>
                </c:pt>
                <c:pt idx="21">
                  <c:v>9.2481599999999997E-2</c:v>
                </c:pt>
                <c:pt idx="22">
                  <c:v>0.11580600000000001</c:v>
                </c:pt>
                <c:pt idx="23">
                  <c:v>0.14538499999999999</c:v>
                </c:pt>
                <c:pt idx="24">
                  <c:v>0.18207799999999999</c:v>
                </c:pt>
                <c:pt idx="25">
                  <c:v>0.22740299999999999</c:v>
                </c:pt>
                <c:pt idx="26">
                  <c:v>0.28124199999999999</c:v>
                </c:pt>
                <c:pt idx="27">
                  <c:v>0.34160200000000002</c:v>
                </c:pt>
                <c:pt idx="28">
                  <c:v>0.40417700000000001</c:v>
                </c:pt>
                <c:pt idx="29">
                  <c:v>0.46243499999999998</c:v>
                </c:pt>
                <c:pt idx="30">
                  <c:v>0.50810599999999995</c:v>
                </c:pt>
                <c:pt idx="31">
                  <c:v>0.53414499999999998</c:v>
                </c:pt>
                <c:pt idx="32">
                  <c:v>0.53730999999999995</c:v>
                </c:pt>
                <c:pt idx="33">
                  <c:v>0.51808900000000002</c:v>
                </c:pt>
                <c:pt idx="34">
                  <c:v>0.48196699999999998</c:v>
                </c:pt>
                <c:pt idx="35">
                  <c:v>0.43576599999999999</c:v>
                </c:pt>
                <c:pt idx="36">
                  <c:v>0.38292799999999999</c:v>
                </c:pt>
                <c:pt idx="37">
                  <c:v>0.33110400000000001</c:v>
                </c:pt>
                <c:pt idx="38">
                  <c:v>0.28176899999999999</c:v>
                </c:pt>
                <c:pt idx="39">
                  <c:v>0.237484</c:v>
                </c:pt>
                <c:pt idx="40">
                  <c:v>0.20077300000000001</c:v>
                </c:pt>
                <c:pt idx="41">
                  <c:v>0.16802300000000001</c:v>
                </c:pt>
                <c:pt idx="42">
                  <c:v>0.14415800000000001</c:v>
                </c:pt>
                <c:pt idx="43">
                  <c:v>0.11848</c:v>
                </c:pt>
                <c:pt idx="44">
                  <c:v>0.111706</c:v>
                </c:pt>
                <c:pt idx="45">
                  <c:v>0.10187300000000001</c:v>
                </c:pt>
                <c:pt idx="46">
                  <c:v>9.50598E-2</c:v>
                </c:pt>
                <c:pt idx="47">
                  <c:v>9.2791399999999996E-2</c:v>
                </c:pt>
                <c:pt idx="48">
                  <c:v>9.44295E-2</c:v>
                </c:pt>
                <c:pt idx="49">
                  <c:v>9.79043E-2</c:v>
                </c:pt>
                <c:pt idx="50">
                  <c:v>0.103712</c:v>
                </c:pt>
              </c:numCache>
            </c:numRef>
          </c:yVal>
          <c:smooth val="1"/>
          <c:extLst>
            <c:ext xmlns:c16="http://schemas.microsoft.com/office/drawing/2014/chart" uri="{C3380CC4-5D6E-409C-BE32-E72D297353CC}">
              <c16:uniqueId val="{00000001-1E37-4915-8AFA-EEA906ECB331}"/>
            </c:ext>
          </c:extLst>
        </c:ser>
        <c:ser>
          <c:idx val="2"/>
          <c:order val="2"/>
          <c:tx>
            <c:strRef>
              <c:f>'TVIS spectrum'!$U$23:$Y$23</c:f>
              <c:strCache>
                <c:ptCount val="1"/>
                <c:pt idx="0">
                  <c:v>Time 4.6 h</c:v>
                </c:pt>
              </c:strCache>
            </c:strRef>
          </c:tx>
          <c:spPr>
            <a:ln w="12700" cap="rnd">
              <a:solidFill>
                <a:srgbClr val="3333CC"/>
              </a:solidFill>
              <a:round/>
            </a:ln>
            <a:effectLst/>
          </c:spPr>
          <c:marker>
            <c:symbol val="none"/>
          </c:marker>
          <c:xVal>
            <c:numRef>
              <c:f>'TVIS spectrum'!$V$25:$V$75</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'TVIS spectrum'!$Y$25:$Y$75</c:f>
              <c:numCache>
                <c:formatCode>General</c:formatCode>
                <c:ptCount val="51"/>
                <c:pt idx="0">
                  <c:v>3.60911E-3</c:v>
                </c:pt>
                <c:pt idx="1">
                  <c:v>4.3102899999999996E-3</c:v>
                </c:pt>
                <c:pt idx="2">
                  <c:v>2.9275799999999999E-3</c:v>
                </c:pt>
                <c:pt idx="3">
                  <c:v>3.00695E-3</c:v>
                </c:pt>
                <c:pt idx="4">
                  <c:v>4.9863399999999997E-3</c:v>
                </c:pt>
                <c:pt idx="5">
                  <c:v>3.2919400000000001E-3</c:v>
                </c:pt>
                <c:pt idx="6">
                  <c:v>3.74106E-3</c:v>
                </c:pt>
                <c:pt idx="7">
                  <c:v>4.8547800000000004E-3</c:v>
                </c:pt>
                <c:pt idx="8">
                  <c:v>6.1259799999999996E-3</c:v>
                </c:pt>
                <c:pt idx="9">
                  <c:v>7.5083700000000003E-3</c:v>
                </c:pt>
                <c:pt idx="10">
                  <c:v>9.5269399999999994E-3</c:v>
                </c:pt>
                <c:pt idx="11">
                  <c:v>1.17248E-2</c:v>
                </c:pt>
                <c:pt idx="12">
                  <c:v>1.45792E-2</c:v>
                </c:pt>
                <c:pt idx="13">
                  <c:v>1.8061899999999999E-2</c:v>
                </c:pt>
                <c:pt idx="14">
                  <c:v>2.25899E-2</c:v>
                </c:pt>
                <c:pt idx="15">
                  <c:v>2.81818E-2</c:v>
                </c:pt>
                <c:pt idx="16">
                  <c:v>3.5263599999999999E-2</c:v>
                </c:pt>
                <c:pt idx="17">
                  <c:v>4.4077600000000002E-2</c:v>
                </c:pt>
                <c:pt idx="18">
                  <c:v>5.5261699999999997E-2</c:v>
                </c:pt>
                <c:pt idx="19">
                  <c:v>6.9281899999999993E-2</c:v>
                </c:pt>
                <c:pt idx="20">
                  <c:v>8.7290099999999995E-2</c:v>
                </c:pt>
                <c:pt idx="21">
                  <c:v>0.10997700000000001</c:v>
                </c:pt>
                <c:pt idx="22">
                  <c:v>0.13861799999999999</c:v>
                </c:pt>
                <c:pt idx="23">
                  <c:v>0.17502699999999999</c:v>
                </c:pt>
                <c:pt idx="24">
                  <c:v>0.219806</c:v>
                </c:pt>
                <c:pt idx="25">
                  <c:v>0.273808</c:v>
                </c:pt>
                <c:pt idx="26">
                  <c:v>0.33549099999999998</c:v>
                </c:pt>
                <c:pt idx="27">
                  <c:v>0.400613</c:v>
                </c:pt>
                <c:pt idx="28">
                  <c:v>0.46249499999999999</c:v>
                </c:pt>
                <c:pt idx="29">
                  <c:v>0.51282399999999995</c:v>
                </c:pt>
                <c:pt idx="30">
                  <c:v>0.54320299999999999</c:v>
                </c:pt>
                <c:pt idx="31">
                  <c:v>0.54938600000000004</c:v>
                </c:pt>
                <c:pt idx="32">
                  <c:v>0.53147699999999998</c:v>
                </c:pt>
                <c:pt idx="33">
                  <c:v>0.494394</c:v>
                </c:pt>
                <c:pt idx="34">
                  <c:v>0.44517099999999998</c:v>
                </c:pt>
                <c:pt idx="35">
                  <c:v>0.39079000000000003</c:v>
                </c:pt>
                <c:pt idx="36">
                  <c:v>0.33577000000000001</c:v>
                </c:pt>
                <c:pt idx="37">
                  <c:v>0.286665</c:v>
                </c:pt>
                <c:pt idx="38">
                  <c:v>0.239979</c:v>
                </c:pt>
                <c:pt idx="39">
                  <c:v>0.20372399999999999</c:v>
                </c:pt>
                <c:pt idx="40">
                  <c:v>0.17181099999999999</c:v>
                </c:pt>
                <c:pt idx="41">
                  <c:v>0.145921</c:v>
                </c:pt>
                <c:pt idx="42">
                  <c:v>0.12721099999999999</c:v>
                </c:pt>
                <c:pt idx="43">
                  <c:v>0.118176</c:v>
                </c:pt>
                <c:pt idx="44">
                  <c:v>0.104893</c:v>
                </c:pt>
                <c:pt idx="45">
                  <c:v>9.8824400000000007E-2</c:v>
                </c:pt>
                <c:pt idx="46">
                  <c:v>9.79077E-2</c:v>
                </c:pt>
                <c:pt idx="47">
                  <c:v>9.9283099999999999E-2</c:v>
                </c:pt>
                <c:pt idx="48">
                  <c:v>0.103945</c:v>
                </c:pt>
                <c:pt idx="49">
                  <c:v>0.112024</c:v>
                </c:pt>
                <c:pt idx="50">
                  <c:v>0.122054</c:v>
                </c:pt>
              </c:numCache>
            </c:numRef>
          </c:yVal>
          <c:smooth val="1"/>
          <c:extLst>
            <c:ext xmlns:c16="http://schemas.microsoft.com/office/drawing/2014/chart" uri="{C3380CC4-5D6E-409C-BE32-E72D297353CC}">
              <c16:uniqueId val="{00000002-1E37-4915-8AFA-EEA906ECB331}"/>
            </c:ext>
          </c:extLst>
        </c:ser>
        <c:ser>
          <c:idx val="3"/>
          <c:order val="3"/>
          <c:tx>
            <c:strRef>
              <c:f>'TVIS spectrum'!$Z$23:$AD$23</c:f>
              <c:strCache>
                <c:ptCount val="1"/>
                <c:pt idx="0">
                  <c:v>Time 4.7 h</c:v>
                </c:pt>
              </c:strCache>
            </c:strRef>
          </c:tx>
          <c:spPr>
            <a:ln w="12700" cap="rnd">
              <a:solidFill>
                <a:srgbClr val="3333CC"/>
              </a:solidFill>
              <a:round/>
            </a:ln>
            <a:effectLst/>
          </c:spPr>
          <c:marker>
            <c:symbol val="none"/>
          </c:marker>
          <c:xVal>
            <c:numRef>
              <c:f>'TVIS spectrum'!$AA$25:$AA$75</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'TVIS spectrum'!$AD$25:$AD$75</c:f>
              <c:numCache>
                <c:formatCode>General</c:formatCode>
                <c:ptCount val="51"/>
                <c:pt idx="0">
                  <c:v>4.0253800000000003E-3</c:v>
                </c:pt>
                <c:pt idx="1">
                  <c:v>2.3196699999999998E-3</c:v>
                </c:pt>
                <c:pt idx="2">
                  <c:v>6.0161600000000004E-3</c:v>
                </c:pt>
                <c:pt idx="3">
                  <c:v>3.2851500000000001E-3</c:v>
                </c:pt>
                <c:pt idx="4">
                  <c:v>5.3707099999999999E-3</c:v>
                </c:pt>
                <c:pt idx="5">
                  <c:v>3.77298E-3</c:v>
                </c:pt>
                <c:pt idx="6">
                  <c:v>4.3422599999999997E-3</c:v>
                </c:pt>
                <c:pt idx="7">
                  <c:v>5.6720199999999998E-3</c:v>
                </c:pt>
                <c:pt idx="8">
                  <c:v>7.16375E-3</c:v>
                </c:pt>
                <c:pt idx="9">
                  <c:v>8.8006400000000002E-3</c:v>
                </c:pt>
                <c:pt idx="10">
                  <c:v>1.1181200000000001E-2</c:v>
                </c:pt>
                <c:pt idx="11">
                  <c:v>1.37707E-2</c:v>
                </c:pt>
                <c:pt idx="12">
                  <c:v>1.71906E-2</c:v>
                </c:pt>
                <c:pt idx="13">
                  <c:v>2.1329299999999999E-2</c:v>
                </c:pt>
                <c:pt idx="14">
                  <c:v>2.6752499999999999E-2</c:v>
                </c:pt>
                <c:pt idx="15">
                  <c:v>3.3478000000000001E-2</c:v>
                </c:pt>
                <c:pt idx="16">
                  <c:v>4.20296E-2</c:v>
                </c:pt>
                <c:pt idx="17">
                  <c:v>5.2721799999999999E-2</c:v>
                </c:pt>
                <c:pt idx="18">
                  <c:v>6.6400799999999996E-2</c:v>
                </c:pt>
                <c:pt idx="19">
                  <c:v>8.3737900000000004E-2</c:v>
                </c:pt>
                <c:pt idx="20">
                  <c:v>0.10613499999999999</c:v>
                </c:pt>
                <c:pt idx="21">
                  <c:v>0.13436400000000001</c:v>
                </c:pt>
                <c:pt idx="22">
                  <c:v>0.17036799999999999</c:v>
                </c:pt>
                <c:pt idx="23">
                  <c:v>0.215725</c:v>
                </c:pt>
                <c:pt idx="24">
                  <c:v>0.27034900000000001</c:v>
                </c:pt>
                <c:pt idx="25">
                  <c:v>0.33347100000000002</c:v>
                </c:pt>
                <c:pt idx="26">
                  <c:v>0.40107199999999998</c:v>
                </c:pt>
                <c:pt idx="27">
                  <c:v>0.46603499999999998</c:v>
                </c:pt>
                <c:pt idx="28">
                  <c:v>0.51937</c:v>
                </c:pt>
                <c:pt idx="29">
                  <c:v>0.55253200000000002</c:v>
                </c:pt>
                <c:pt idx="30">
                  <c:v>0.55995799999999996</c:v>
                </c:pt>
                <c:pt idx="31">
                  <c:v>0.54171000000000002</c:v>
                </c:pt>
                <c:pt idx="32">
                  <c:v>0.50310600000000005</c:v>
                </c:pt>
                <c:pt idx="33">
                  <c:v>0.45096599999999998</c:v>
                </c:pt>
                <c:pt idx="34">
                  <c:v>0.39454800000000001</c:v>
                </c:pt>
                <c:pt idx="35">
                  <c:v>0.33876000000000001</c:v>
                </c:pt>
                <c:pt idx="36">
                  <c:v>0.28886600000000001</c:v>
                </c:pt>
                <c:pt idx="37">
                  <c:v>0.24104100000000001</c:v>
                </c:pt>
                <c:pt idx="38">
                  <c:v>0.203871</c:v>
                </c:pt>
                <c:pt idx="39">
                  <c:v>0.17338700000000001</c:v>
                </c:pt>
                <c:pt idx="40">
                  <c:v>0.148863</c:v>
                </c:pt>
                <c:pt idx="41">
                  <c:v>0.13225100000000001</c:v>
                </c:pt>
                <c:pt idx="42">
                  <c:v>0.117533</c:v>
                </c:pt>
                <c:pt idx="43">
                  <c:v>0.110004</c:v>
                </c:pt>
                <c:pt idx="44">
                  <c:v>0.104822</c:v>
                </c:pt>
                <c:pt idx="45">
                  <c:v>0.104379</c:v>
                </c:pt>
                <c:pt idx="46">
                  <c:v>0.107404</c:v>
                </c:pt>
                <c:pt idx="47">
                  <c:v>0.113803</c:v>
                </c:pt>
                <c:pt idx="48">
                  <c:v>0.124082</c:v>
                </c:pt>
                <c:pt idx="49">
                  <c:v>0.13639200000000001</c:v>
                </c:pt>
                <c:pt idx="50">
                  <c:v>0.14992900000000001</c:v>
                </c:pt>
              </c:numCache>
            </c:numRef>
          </c:yVal>
          <c:smooth val="1"/>
          <c:extLst>
            <c:ext xmlns:c16="http://schemas.microsoft.com/office/drawing/2014/chart" uri="{C3380CC4-5D6E-409C-BE32-E72D297353CC}">
              <c16:uniqueId val="{00000003-1E37-4915-8AFA-EEA906ECB331}"/>
            </c:ext>
          </c:extLst>
        </c:ser>
        <c:ser>
          <c:idx val="4"/>
          <c:order val="4"/>
          <c:tx>
            <c:strRef>
              <c:f>'TVIS spectrum'!$AE$23:$AI$23</c:f>
              <c:strCache>
                <c:ptCount val="1"/>
                <c:pt idx="0">
                  <c:v>Time 4.8 h</c:v>
                </c:pt>
              </c:strCache>
            </c:strRef>
          </c:tx>
          <c:spPr>
            <a:ln w="12700" cap="rnd">
              <a:solidFill>
                <a:srgbClr val="3333CC"/>
              </a:solidFill>
              <a:round/>
            </a:ln>
            <a:effectLst/>
          </c:spPr>
          <c:marker>
            <c:symbol val="none"/>
          </c:marker>
          <c:xVal>
            <c:numRef>
              <c:f>'TVIS spectrum'!$AF$25:$AF$75</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'TVIS spectrum'!$AI$25:$AI$75</c:f>
              <c:numCache>
                <c:formatCode>General</c:formatCode>
                <c:ptCount val="51"/>
                <c:pt idx="0">
                  <c:v>3.9526700000000001E-3</c:v>
                </c:pt>
                <c:pt idx="1">
                  <c:v>4.78986E-3</c:v>
                </c:pt>
                <c:pt idx="2">
                  <c:v>3.4911500000000002E-3</c:v>
                </c:pt>
                <c:pt idx="3">
                  <c:v>3.67338E-3</c:v>
                </c:pt>
                <c:pt idx="4">
                  <c:v>5.9298099999999998E-3</c:v>
                </c:pt>
                <c:pt idx="5">
                  <c:v>4.4630299999999998E-3</c:v>
                </c:pt>
                <c:pt idx="6">
                  <c:v>5.2208799999999998E-3</c:v>
                </c:pt>
                <c:pt idx="7">
                  <c:v>6.8624100000000002E-3</c:v>
                </c:pt>
                <c:pt idx="8">
                  <c:v>8.6692100000000001E-3</c:v>
                </c:pt>
                <c:pt idx="9">
                  <c:v>1.06867E-2</c:v>
                </c:pt>
                <c:pt idx="10">
                  <c:v>1.36259E-2</c:v>
                </c:pt>
                <c:pt idx="11">
                  <c:v>1.6821200000000001E-2</c:v>
                </c:pt>
                <c:pt idx="12">
                  <c:v>2.10405E-2</c:v>
                </c:pt>
                <c:pt idx="13">
                  <c:v>2.6213199999999999E-2</c:v>
                </c:pt>
                <c:pt idx="14">
                  <c:v>3.30202E-2</c:v>
                </c:pt>
                <c:pt idx="15">
                  <c:v>4.1432299999999998E-2</c:v>
                </c:pt>
                <c:pt idx="16">
                  <c:v>5.2261099999999998E-2</c:v>
                </c:pt>
                <c:pt idx="17">
                  <c:v>6.5910700000000003E-2</c:v>
                </c:pt>
                <c:pt idx="18">
                  <c:v>8.3539100000000005E-2</c:v>
                </c:pt>
                <c:pt idx="19">
                  <c:v>0.10606</c:v>
                </c:pt>
                <c:pt idx="20">
                  <c:v>0.13544800000000001</c:v>
                </c:pt>
                <c:pt idx="21">
                  <c:v>0.17252200000000001</c:v>
                </c:pt>
                <c:pt idx="22">
                  <c:v>0.219282</c:v>
                </c:pt>
                <c:pt idx="23">
                  <c:v>0.27665400000000001</c:v>
                </c:pt>
                <c:pt idx="24">
                  <c:v>0.34237000000000001</c:v>
                </c:pt>
                <c:pt idx="25">
                  <c:v>0.412713</c:v>
                </c:pt>
                <c:pt idx="26">
                  <c:v>0.47977300000000001</c:v>
                </c:pt>
                <c:pt idx="27">
                  <c:v>0.53353200000000001</c:v>
                </c:pt>
                <c:pt idx="28">
                  <c:v>0.56485799999999997</c:v>
                </c:pt>
                <c:pt idx="29">
                  <c:v>0.568743</c:v>
                </c:pt>
                <c:pt idx="30">
                  <c:v>0.54610400000000003</c:v>
                </c:pt>
                <c:pt idx="31">
                  <c:v>0.50316799999999995</c:v>
                </c:pt>
                <c:pt idx="32">
                  <c:v>0.448131</c:v>
                </c:pt>
                <c:pt idx="33">
                  <c:v>0.38872499999999999</c:v>
                </c:pt>
                <c:pt idx="34">
                  <c:v>0.33223900000000001</c:v>
                </c:pt>
                <c:pt idx="35">
                  <c:v>0.28044999999999998</c:v>
                </c:pt>
                <c:pt idx="36">
                  <c:v>0.23904600000000001</c:v>
                </c:pt>
                <c:pt idx="37">
                  <c:v>0.20172200000000001</c:v>
                </c:pt>
                <c:pt idx="38">
                  <c:v>0.17253599999999999</c:v>
                </c:pt>
                <c:pt idx="39">
                  <c:v>0.14998400000000001</c:v>
                </c:pt>
                <c:pt idx="40">
                  <c:v>0.13098000000000001</c:v>
                </c:pt>
                <c:pt idx="41">
                  <c:v>0.122323</c:v>
                </c:pt>
                <c:pt idx="42">
                  <c:v>0.11386300000000001</c:v>
                </c:pt>
                <c:pt idx="43">
                  <c:v>0.11154600000000001</c:v>
                </c:pt>
                <c:pt idx="44">
                  <c:v>0.114119</c:v>
                </c:pt>
                <c:pt idx="45">
                  <c:v>0.11812400000000001</c:v>
                </c:pt>
                <c:pt idx="46">
                  <c:v>0.12658</c:v>
                </c:pt>
                <c:pt idx="47">
                  <c:v>0.13847899999999999</c:v>
                </c:pt>
                <c:pt idx="48">
                  <c:v>0.153614</c:v>
                </c:pt>
                <c:pt idx="49">
                  <c:v>0.170987</c:v>
                </c:pt>
                <c:pt idx="50">
                  <c:v>0.18865699999999999</c:v>
                </c:pt>
              </c:numCache>
            </c:numRef>
          </c:yVal>
          <c:smooth val="1"/>
          <c:extLst>
            <c:ext xmlns:c16="http://schemas.microsoft.com/office/drawing/2014/chart" uri="{C3380CC4-5D6E-409C-BE32-E72D297353CC}">
              <c16:uniqueId val="{00000004-1E37-4915-8AFA-EEA906ECB331}"/>
            </c:ext>
          </c:extLst>
        </c:ser>
        <c:ser>
          <c:idx val="5"/>
          <c:order val="5"/>
          <c:tx>
            <c:strRef>
              <c:f>'TVIS spectrum'!$AJ$23:$AN$23</c:f>
              <c:strCache>
                <c:ptCount val="1"/>
                <c:pt idx="0">
                  <c:v>Time 4.9 h</c:v>
                </c:pt>
              </c:strCache>
            </c:strRef>
          </c:tx>
          <c:spPr>
            <a:ln w="12700" cap="rnd">
              <a:solidFill>
                <a:srgbClr val="3333CC"/>
              </a:solidFill>
              <a:round/>
            </a:ln>
            <a:effectLst/>
          </c:spPr>
          <c:marker>
            <c:symbol val="none"/>
          </c:marker>
          <c:xVal>
            <c:numRef>
              <c:f>'TVIS spectrum'!$AK$25:$AK$75</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'TVIS spectrum'!$AN$25:$AN$75</c:f>
              <c:numCache>
                <c:formatCode>General</c:formatCode>
                <c:ptCount val="51"/>
                <c:pt idx="0">
                  <c:v>4.3188200000000001E-3</c:v>
                </c:pt>
                <c:pt idx="1">
                  <c:v>5.2276600000000003E-3</c:v>
                </c:pt>
                <c:pt idx="2">
                  <c:v>3.9867899999999996E-3</c:v>
                </c:pt>
                <c:pt idx="3">
                  <c:v>4.2288400000000002E-3</c:v>
                </c:pt>
                <c:pt idx="4">
                  <c:v>6.6528799999999999E-3</c:v>
                </c:pt>
                <c:pt idx="5">
                  <c:v>5.3478500000000003E-3</c:v>
                </c:pt>
                <c:pt idx="6">
                  <c:v>6.34849E-3</c:v>
                </c:pt>
                <c:pt idx="7">
                  <c:v>8.3796300000000008E-3</c:v>
                </c:pt>
                <c:pt idx="8">
                  <c:v>1.06044E-2</c:v>
                </c:pt>
                <c:pt idx="9">
                  <c:v>1.31074E-2</c:v>
                </c:pt>
                <c:pt idx="10">
                  <c:v>1.6765499999999999E-2</c:v>
                </c:pt>
                <c:pt idx="11">
                  <c:v>2.0804599999999999E-2</c:v>
                </c:pt>
                <c:pt idx="12">
                  <c:v>2.60898E-2</c:v>
                </c:pt>
                <c:pt idx="13">
                  <c:v>3.2613799999999998E-2</c:v>
                </c:pt>
                <c:pt idx="14">
                  <c:v>4.12241E-2</c:v>
                </c:pt>
                <c:pt idx="15">
                  <c:v>5.2022899999999997E-2</c:v>
                </c:pt>
                <c:pt idx="16">
                  <c:v>6.5957199999999994E-2</c:v>
                </c:pt>
                <c:pt idx="17">
                  <c:v>8.3695000000000006E-2</c:v>
                </c:pt>
                <c:pt idx="18">
                  <c:v>0.106825</c:v>
                </c:pt>
                <c:pt idx="19">
                  <c:v>0.13650899999999999</c:v>
                </c:pt>
                <c:pt idx="20">
                  <c:v>0.175231</c:v>
                </c:pt>
                <c:pt idx="21">
                  <c:v>0.223526</c:v>
                </c:pt>
                <c:pt idx="22">
                  <c:v>0.282613</c:v>
                </c:pt>
                <c:pt idx="23">
                  <c:v>0.35128399999999999</c:v>
                </c:pt>
                <c:pt idx="24">
                  <c:v>0.42375600000000002</c:v>
                </c:pt>
                <c:pt idx="25">
                  <c:v>0.49221999999999999</c:v>
                </c:pt>
                <c:pt idx="26">
                  <c:v>0.54582600000000003</c:v>
                </c:pt>
                <c:pt idx="27">
                  <c:v>0.57490200000000002</c:v>
                </c:pt>
                <c:pt idx="28">
                  <c:v>0.57491499999999995</c:v>
                </c:pt>
                <c:pt idx="29">
                  <c:v>0.54814499999999999</c:v>
                </c:pt>
                <c:pt idx="30">
                  <c:v>0.50161699999999998</c:v>
                </c:pt>
                <c:pt idx="31">
                  <c:v>0.444301</c:v>
                </c:pt>
                <c:pt idx="32">
                  <c:v>0.38383899999999999</c:v>
                </c:pt>
                <c:pt idx="33">
                  <c:v>0.326345</c:v>
                </c:pt>
                <c:pt idx="34">
                  <c:v>0.27563799999999999</c:v>
                </c:pt>
                <c:pt idx="35">
                  <c:v>0.23271800000000001</c:v>
                </c:pt>
                <c:pt idx="36">
                  <c:v>0.19908000000000001</c:v>
                </c:pt>
                <c:pt idx="37">
                  <c:v>0.171705</c:v>
                </c:pt>
                <c:pt idx="38">
                  <c:v>0.14949999999999999</c:v>
                </c:pt>
                <c:pt idx="39">
                  <c:v>0.13558000000000001</c:v>
                </c:pt>
                <c:pt idx="40">
                  <c:v>0.125023</c:v>
                </c:pt>
                <c:pt idx="41">
                  <c:v>0.119382</c:v>
                </c:pt>
                <c:pt idx="42">
                  <c:v>0.118383</c:v>
                </c:pt>
                <c:pt idx="43">
                  <c:v>0.124371</c:v>
                </c:pt>
                <c:pt idx="44">
                  <c:v>0.13062499999999999</c:v>
                </c:pt>
                <c:pt idx="45">
                  <c:v>0.13991799999999999</c:v>
                </c:pt>
                <c:pt idx="46">
                  <c:v>0.15492400000000001</c:v>
                </c:pt>
                <c:pt idx="47">
                  <c:v>0.17230300000000001</c:v>
                </c:pt>
                <c:pt idx="48">
                  <c:v>0.19072500000000001</c:v>
                </c:pt>
                <c:pt idx="49">
                  <c:v>0.213056</c:v>
                </c:pt>
                <c:pt idx="50">
                  <c:v>0.233765</c:v>
                </c:pt>
              </c:numCache>
            </c:numRef>
          </c:yVal>
          <c:smooth val="1"/>
          <c:extLst>
            <c:ext xmlns:c16="http://schemas.microsoft.com/office/drawing/2014/chart" uri="{C3380CC4-5D6E-409C-BE32-E72D297353CC}">
              <c16:uniqueId val="{00000005-1E37-4915-8AFA-EEA906ECB331}"/>
            </c:ext>
          </c:extLst>
        </c:ser>
        <c:ser>
          <c:idx val="6"/>
          <c:order val="6"/>
          <c:tx>
            <c:strRef>
              <c:f>'TVIS spectrum'!$AO$23:$AS$23</c:f>
              <c:strCache>
                <c:ptCount val="1"/>
                <c:pt idx="0">
                  <c:v>Time 5 h</c:v>
                </c:pt>
              </c:strCache>
            </c:strRef>
          </c:tx>
          <c:spPr>
            <a:ln w="12700" cap="rnd">
              <a:solidFill>
                <a:srgbClr val="3333CC"/>
              </a:solidFill>
              <a:round/>
            </a:ln>
            <a:effectLst/>
          </c:spPr>
          <c:marker>
            <c:symbol val="none"/>
          </c:marker>
          <c:xVal>
            <c:numRef>
              <c:f>'TVIS spectrum'!$AP$25:$AP$75</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'TVIS spectrum'!$AS$25:$AS$75</c:f>
              <c:numCache>
                <c:formatCode>General</c:formatCode>
                <c:ptCount val="51"/>
                <c:pt idx="0">
                  <c:v>4.9132500000000001E-3</c:v>
                </c:pt>
                <c:pt idx="1">
                  <c:v>5.8042399999999996E-3</c:v>
                </c:pt>
                <c:pt idx="2">
                  <c:v>4.6338400000000002E-3</c:v>
                </c:pt>
                <c:pt idx="3">
                  <c:v>4.9712000000000003E-3</c:v>
                </c:pt>
                <c:pt idx="4">
                  <c:v>7.6664400000000001E-3</c:v>
                </c:pt>
                <c:pt idx="5">
                  <c:v>6.60306E-3</c:v>
                </c:pt>
                <c:pt idx="6">
                  <c:v>7.9478900000000009E-3</c:v>
                </c:pt>
                <c:pt idx="7">
                  <c:v>1.05334E-2</c:v>
                </c:pt>
                <c:pt idx="8">
                  <c:v>1.3357600000000001E-2</c:v>
                </c:pt>
                <c:pt idx="9">
                  <c:v>1.6569799999999999E-2</c:v>
                </c:pt>
                <c:pt idx="10">
                  <c:v>2.12982E-2</c:v>
                </c:pt>
                <c:pt idx="11">
                  <c:v>2.65157E-2</c:v>
                </c:pt>
                <c:pt idx="12">
                  <c:v>3.3397499999999997E-2</c:v>
                </c:pt>
                <c:pt idx="13">
                  <c:v>4.1936000000000001E-2</c:v>
                </c:pt>
                <c:pt idx="14">
                  <c:v>5.3268200000000002E-2</c:v>
                </c:pt>
                <c:pt idx="15">
                  <c:v>6.7598900000000003E-2</c:v>
                </c:pt>
                <c:pt idx="16">
                  <c:v>8.6277099999999995E-2</c:v>
                </c:pt>
                <c:pt idx="17">
                  <c:v>0.11024100000000001</c:v>
                </c:pt>
                <c:pt idx="18">
                  <c:v>0.14161499999999999</c:v>
                </c:pt>
                <c:pt idx="19">
                  <c:v>0.18182599999999999</c:v>
                </c:pt>
                <c:pt idx="20">
                  <c:v>0.233404</c:v>
                </c:pt>
                <c:pt idx="21">
                  <c:v>0.29549399999999998</c:v>
                </c:pt>
                <c:pt idx="22">
                  <c:v>0.366622</c:v>
                </c:pt>
                <c:pt idx="23">
                  <c:v>0.441666</c:v>
                </c:pt>
                <c:pt idx="24">
                  <c:v>0.50969299999999995</c:v>
                </c:pt>
                <c:pt idx="25">
                  <c:v>0.5605</c:v>
                </c:pt>
                <c:pt idx="26">
                  <c:v>0.58423999999999998</c:v>
                </c:pt>
                <c:pt idx="27">
                  <c:v>0.57775500000000002</c:v>
                </c:pt>
                <c:pt idx="28">
                  <c:v>0.54458099999999998</c:v>
                </c:pt>
                <c:pt idx="29">
                  <c:v>0.49349100000000001</c:v>
                </c:pt>
                <c:pt idx="30">
                  <c:v>0.43373899999999999</c:v>
                </c:pt>
                <c:pt idx="31">
                  <c:v>0.37309599999999998</c:v>
                </c:pt>
                <c:pt idx="32">
                  <c:v>0.31661899999999998</c:v>
                </c:pt>
                <c:pt idx="33">
                  <c:v>0.267289</c:v>
                </c:pt>
                <c:pt idx="34">
                  <c:v>0.22557099999999999</c:v>
                </c:pt>
                <c:pt idx="35">
                  <c:v>0.193358</c:v>
                </c:pt>
                <c:pt idx="36">
                  <c:v>0.16656899999999999</c:v>
                </c:pt>
                <c:pt idx="37">
                  <c:v>0.149839</c:v>
                </c:pt>
                <c:pt idx="38">
                  <c:v>0.13717099999999999</c:v>
                </c:pt>
                <c:pt idx="39">
                  <c:v>0.12909899999999999</c:v>
                </c:pt>
                <c:pt idx="40">
                  <c:v>0.124982</c:v>
                </c:pt>
                <c:pt idx="41">
                  <c:v>0.12759200000000001</c:v>
                </c:pt>
                <c:pt idx="42">
                  <c:v>0.132577</c:v>
                </c:pt>
                <c:pt idx="43">
                  <c:v>0.1444</c:v>
                </c:pt>
                <c:pt idx="44">
                  <c:v>0.15601400000000001</c:v>
                </c:pt>
                <c:pt idx="45">
                  <c:v>0.17193900000000001</c:v>
                </c:pt>
                <c:pt idx="46">
                  <c:v>0.19151199999999999</c:v>
                </c:pt>
                <c:pt idx="47">
                  <c:v>0.21398300000000001</c:v>
                </c:pt>
                <c:pt idx="48">
                  <c:v>0.23436599999999999</c:v>
                </c:pt>
                <c:pt idx="49">
                  <c:v>0.26065500000000003</c:v>
                </c:pt>
                <c:pt idx="50">
                  <c:v>0.28202500000000003</c:v>
                </c:pt>
              </c:numCache>
            </c:numRef>
          </c:yVal>
          <c:smooth val="1"/>
          <c:extLst>
            <c:ext xmlns:c16="http://schemas.microsoft.com/office/drawing/2014/chart" uri="{C3380CC4-5D6E-409C-BE32-E72D297353CC}">
              <c16:uniqueId val="{00000006-1E37-4915-8AFA-EEA906ECB331}"/>
            </c:ext>
          </c:extLst>
        </c:ser>
        <c:ser>
          <c:idx val="7"/>
          <c:order val="7"/>
          <c:tx>
            <c:strRef>
              <c:f>'TVIS spectrum'!$AT$23:$AX$23</c:f>
              <c:strCache>
                <c:ptCount val="1"/>
                <c:pt idx="0">
                  <c:v>Time 5.1 h</c:v>
                </c:pt>
              </c:strCache>
            </c:strRef>
          </c:tx>
          <c:spPr>
            <a:ln w="12700" cap="rnd">
              <a:solidFill>
                <a:srgbClr val="3333CC"/>
              </a:solidFill>
              <a:round/>
            </a:ln>
            <a:effectLst/>
          </c:spPr>
          <c:marker>
            <c:symbol val="none"/>
          </c:marker>
          <c:xVal>
            <c:numRef>
              <c:f>'TVIS spectrum'!$AU$25:$AU$75</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'TVIS spectrum'!$AX$25:$AX$75</c:f>
              <c:numCache>
                <c:formatCode>General</c:formatCode>
                <c:ptCount val="51"/>
                <c:pt idx="0">
                  <c:v>5.1615200000000002E-3</c:v>
                </c:pt>
                <c:pt idx="1">
                  <c:v>6.5393999999999999E-3</c:v>
                </c:pt>
                <c:pt idx="2">
                  <c:v>5.4847300000000002E-3</c:v>
                </c:pt>
                <c:pt idx="3">
                  <c:v>5.9392999999999998E-3</c:v>
                </c:pt>
                <c:pt idx="4">
                  <c:v>9.0001000000000005E-3</c:v>
                </c:pt>
                <c:pt idx="5">
                  <c:v>8.2332700000000009E-3</c:v>
                </c:pt>
                <c:pt idx="6">
                  <c:v>1.0001299999999999E-2</c:v>
                </c:pt>
                <c:pt idx="7">
                  <c:v>1.33241E-2</c:v>
                </c:pt>
                <c:pt idx="8">
                  <c:v>1.6914499999999999E-2</c:v>
                </c:pt>
                <c:pt idx="9">
                  <c:v>2.1050599999999999E-2</c:v>
                </c:pt>
                <c:pt idx="10">
                  <c:v>2.71465E-2</c:v>
                </c:pt>
                <c:pt idx="11">
                  <c:v>3.39596E-2</c:v>
                </c:pt>
                <c:pt idx="12">
                  <c:v>4.2946100000000001E-2</c:v>
                </c:pt>
                <c:pt idx="13">
                  <c:v>5.4218799999999998E-2</c:v>
                </c:pt>
                <c:pt idx="14">
                  <c:v>6.9319099999999995E-2</c:v>
                </c:pt>
                <c:pt idx="15">
                  <c:v>8.8593000000000005E-2</c:v>
                </c:pt>
                <c:pt idx="16">
                  <c:v>0.113942</c:v>
                </c:pt>
                <c:pt idx="17">
                  <c:v>0.14657100000000001</c:v>
                </c:pt>
                <c:pt idx="18">
                  <c:v>0.18909000000000001</c:v>
                </c:pt>
                <c:pt idx="19">
                  <c:v>0.242506</c:v>
                </c:pt>
                <c:pt idx="20">
                  <c:v>0.308118</c:v>
                </c:pt>
                <c:pt idx="21">
                  <c:v>0.38166600000000001</c:v>
                </c:pt>
                <c:pt idx="22">
                  <c:v>0.45766899999999999</c:v>
                </c:pt>
                <c:pt idx="23">
                  <c:v>0.52576199999999995</c:v>
                </c:pt>
                <c:pt idx="24">
                  <c:v>0.57298700000000002</c:v>
                </c:pt>
                <c:pt idx="25">
                  <c:v>0.59131599999999995</c:v>
                </c:pt>
                <c:pt idx="26">
                  <c:v>0.57823999999999998</c:v>
                </c:pt>
                <c:pt idx="27">
                  <c:v>0.53969800000000001</c:v>
                </c:pt>
                <c:pt idx="28">
                  <c:v>0.48481400000000002</c:v>
                </c:pt>
                <c:pt idx="29">
                  <c:v>0.42343599999999998</c:v>
                </c:pt>
                <c:pt idx="30">
                  <c:v>0.36292400000000002</c:v>
                </c:pt>
                <c:pt idx="31">
                  <c:v>0.30709500000000001</c:v>
                </c:pt>
                <c:pt idx="32">
                  <c:v>0.25963199999999997</c:v>
                </c:pt>
                <c:pt idx="33">
                  <c:v>0.22024099999999999</c:v>
                </c:pt>
                <c:pt idx="34">
                  <c:v>0.18845500000000001</c:v>
                </c:pt>
                <c:pt idx="35">
                  <c:v>0.16573499999999999</c:v>
                </c:pt>
                <c:pt idx="36">
                  <c:v>0.14946799999999999</c:v>
                </c:pt>
                <c:pt idx="37">
                  <c:v>0.138457</c:v>
                </c:pt>
                <c:pt idx="38">
                  <c:v>0.13031799999999999</c:v>
                </c:pt>
                <c:pt idx="39">
                  <c:v>0.131134</c:v>
                </c:pt>
                <c:pt idx="40">
                  <c:v>0.13340199999999999</c:v>
                </c:pt>
                <c:pt idx="41">
                  <c:v>0.142205</c:v>
                </c:pt>
                <c:pt idx="42">
                  <c:v>0.153478</c:v>
                </c:pt>
                <c:pt idx="43">
                  <c:v>0.166412</c:v>
                </c:pt>
                <c:pt idx="44">
                  <c:v>0.18886500000000001</c:v>
                </c:pt>
                <c:pt idx="45">
                  <c:v>0.20960000000000001</c:v>
                </c:pt>
                <c:pt idx="46">
                  <c:v>0.23238</c:v>
                </c:pt>
                <c:pt idx="47">
                  <c:v>0.25699</c:v>
                </c:pt>
                <c:pt idx="48">
                  <c:v>0.28353299999999998</c:v>
                </c:pt>
                <c:pt idx="49">
                  <c:v>0.30630099999999999</c:v>
                </c:pt>
                <c:pt idx="50">
                  <c:v>0.32649499999999998</c:v>
                </c:pt>
              </c:numCache>
            </c:numRef>
          </c:yVal>
          <c:smooth val="1"/>
          <c:extLst>
            <c:ext xmlns:c16="http://schemas.microsoft.com/office/drawing/2014/chart" uri="{C3380CC4-5D6E-409C-BE32-E72D297353CC}">
              <c16:uniqueId val="{00000007-1E37-4915-8AFA-EEA906ECB331}"/>
            </c:ext>
          </c:extLst>
        </c:ser>
        <c:dLbls>
          <c:showLegendKey val="0"/>
          <c:showVal val="0"/>
          <c:showCatName val="0"/>
          <c:showSerName val="0"/>
          <c:showPercent val="0"/>
          <c:showBubbleSize val="0"/>
        </c:dLbls>
        <c:axId val="147937152"/>
        <c:axId val="147951616"/>
      </c:scatterChart>
      <c:valAx>
        <c:axId val="147937152"/>
        <c:scaling>
          <c:orientation val="minMax"/>
          <c:max val="6"/>
          <c:min val="1"/>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GB" sz="1600">
                    <a:solidFill>
                      <a:schemeClr val="tx1"/>
                    </a:solidFill>
                  </a:rPr>
                  <a:t>Log Frequency</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47951616"/>
        <c:crosses val="autoZero"/>
        <c:crossBetween val="midCat"/>
        <c:majorUnit val="1"/>
      </c:valAx>
      <c:valAx>
        <c:axId val="147951616"/>
        <c:scaling>
          <c:orientation val="minMax"/>
          <c:max val="0.8"/>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GB" sz="1600" dirty="0">
                    <a:solidFill>
                      <a:schemeClr val="tx1"/>
                    </a:solidFill>
                  </a:rPr>
                  <a:t>-C</a:t>
                </a:r>
                <a:r>
                  <a:rPr lang="en-GB" sz="1600" dirty="0">
                    <a:solidFill>
                      <a:schemeClr val="tx1"/>
                    </a:solidFill>
                    <a:latin typeface="Calibri" panose="020F0502020204030204" pitchFamily="34" charset="0"/>
                  </a:rPr>
                  <a:t>″</a:t>
                </a:r>
                <a:r>
                  <a:rPr lang="en-GB" sz="1600" dirty="0">
                    <a:solidFill>
                      <a:schemeClr val="tx1"/>
                    </a:solidFill>
                  </a:rPr>
                  <a:t> /pF</a:t>
                </a:r>
              </a:p>
            </c:rich>
          </c:tx>
          <c:layout>
            <c:manualLayout>
              <c:xMode val="edge"/>
              <c:yMode val="edge"/>
              <c:x val="8.7779873289522328E-3"/>
              <c:y val="0.25014444444444445"/>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0.0"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47937152"/>
        <c:crosses val="autoZero"/>
        <c:crossBetween val="midCat"/>
        <c:maj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103914895253478"/>
          <c:y val="6.9493417959567455E-2"/>
          <c:w val="0.68675408088782564"/>
          <c:h val="0.65728779330683418"/>
        </c:manualLayout>
      </c:layout>
      <c:scatterChart>
        <c:scatterStyle val="smoothMarker"/>
        <c:varyColors val="0"/>
        <c:ser>
          <c:idx val="0"/>
          <c:order val="0"/>
          <c:tx>
            <c:strRef>
              <c:f>'TVIS spec_H2O_160817_250ubarCH1'!$K$4:$O$4</c:f>
              <c:strCache>
                <c:ptCount val="1"/>
                <c:pt idx="0">
                  <c:v>Time 6.5 h</c:v>
                </c:pt>
              </c:strCache>
            </c:strRef>
          </c:tx>
          <c:spPr>
            <a:ln w="12700" cap="rnd">
              <a:solidFill>
                <a:srgbClr val="3333CC"/>
              </a:solidFill>
              <a:round/>
            </a:ln>
            <a:effectLst/>
          </c:spPr>
          <c:marker>
            <c:symbol val="none"/>
          </c:marker>
          <c:xVal>
            <c:numRef>
              <c:f>'TVIS spec_H2O_160817_250ubarCH1'!$L$6:$L$56</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'TVIS spec_H2O_160817_250ubarCH1'!$O$6:$O$56</c:f>
              <c:numCache>
                <c:formatCode>General</c:formatCode>
                <c:ptCount val="51"/>
                <c:pt idx="0">
                  <c:v>-1.2915100000000001E-2</c:v>
                </c:pt>
                <c:pt idx="1">
                  <c:v>-1.29029E-2</c:v>
                </c:pt>
                <c:pt idx="2">
                  <c:v>-2.6573300000000001E-2</c:v>
                </c:pt>
                <c:pt idx="3">
                  <c:v>-2.2526999999999998E-2</c:v>
                </c:pt>
                <c:pt idx="4">
                  <c:v>-5.7053599999999996E-3</c:v>
                </c:pt>
                <c:pt idx="5">
                  <c:v>-2.6675599999999998E-3</c:v>
                </c:pt>
                <c:pt idx="6">
                  <c:v>-8.7407299999999995E-4</c:v>
                </c:pt>
                <c:pt idx="7">
                  <c:v>3.9470699999999996E-3</c:v>
                </c:pt>
                <c:pt idx="8">
                  <c:v>9.5664300000000008E-3</c:v>
                </c:pt>
                <c:pt idx="9">
                  <c:v>1.34179E-2</c:v>
                </c:pt>
                <c:pt idx="10">
                  <c:v>1.81785E-2</c:v>
                </c:pt>
                <c:pt idx="11">
                  <c:v>2.2835500000000002E-2</c:v>
                </c:pt>
                <c:pt idx="12">
                  <c:v>2.8518700000000001E-2</c:v>
                </c:pt>
                <c:pt idx="13">
                  <c:v>3.53114E-2</c:v>
                </c:pt>
                <c:pt idx="14">
                  <c:v>4.3801899999999998E-2</c:v>
                </c:pt>
                <c:pt idx="15">
                  <c:v>5.3905599999999998E-2</c:v>
                </c:pt>
                <c:pt idx="16">
                  <c:v>6.6286600000000001E-2</c:v>
                </c:pt>
                <c:pt idx="17">
                  <c:v>8.1042400000000001E-2</c:v>
                </c:pt>
                <c:pt idx="18">
                  <c:v>9.8685400000000006E-2</c:v>
                </c:pt>
                <c:pt idx="19">
                  <c:v>0.119699</c:v>
                </c:pt>
                <c:pt idx="20">
                  <c:v>0.144986</c:v>
                </c:pt>
                <c:pt idx="21">
                  <c:v>0.17447399999999999</c:v>
                </c:pt>
                <c:pt idx="22">
                  <c:v>0.209477</c:v>
                </c:pt>
                <c:pt idx="23">
                  <c:v>0.25137900000000002</c:v>
                </c:pt>
                <c:pt idx="24">
                  <c:v>0.300651</c:v>
                </c:pt>
                <c:pt idx="25">
                  <c:v>0.35895899999999997</c:v>
                </c:pt>
                <c:pt idx="26">
                  <c:v>0.42714600000000003</c:v>
                </c:pt>
                <c:pt idx="27">
                  <c:v>0.50407299999999999</c:v>
                </c:pt>
                <c:pt idx="28">
                  <c:v>0.58707299999999996</c:v>
                </c:pt>
                <c:pt idx="29">
                  <c:v>0.67086599999999996</c:v>
                </c:pt>
                <c:pt idx="30">
                  <c:v>0.746224</c:v>
                </c:pt>
                <c:pt idx="31">
                  <c:v>0.80353799999999997</c:v>
                </c:pt>
                <c:pt idx="32">
                  <c:v>0.83309200000000005</c:v>
                </c:pt>
                <c:pt idx="33">
                  <c:v>0.82941299999999996</c:v>
                </c:pt>
                <c:pt idx="34">
                  <c:v>0.79581999999999997</c:v>
                </c:pt>
                <c:pt idx="35">
                  <c:v>0.73854699999999995</c:v>
                </c:pt>
                <c:pt idx="36">
                  <c:v>0.66701100000000002</c:v>
                </c:pt>
                <c:pt idx="37">
                  <c:v>0.58987199999999995</c:v>
                </c:pt>
                <c:pt idx="38">
                  <c:v>0.51095800000000002</c:v>
                </c:pt>
                <c:pt idx="39">
                  <c:v>0.438307</c:v>
                </c:pt>
                <c:pt idx="40">
                  <c:v>0.37211300000000003</c:v>
                </c:pt>
                <c:pt idx="41">
                  <c:v>0.31726100000000002</c:v>
                </c:pt>
                <c:pt idx="42">
                  <c:v>0.270592</c:v>
                </c:pt>
                <c:pt idx="43">
                  <c:v>0.23267699999999999</c:v>
                </c:pt>
                <c:pt idx="44">
                  <c:v>0.20255400000000001</c:v>
                </c:pt>
                <c:pt idx="45">
                  <c:v>0.18130599999999999</c:v>
                </c:pt>
                <c:pt idx="46">
                  <c:v>0.166688</c:v>
                </c:pt>
                <c:pt idx="47">
                  <c:v>0.15776999999999999</c:v>
                </c:pt>
                <c:pt idx="48">
                  <c:v>0.15468299999999999</c:v>
                </c:pt>
                <c:pt idx="49">
                  <c:v>0.15673000000000001</c:v>
                </c:pt>
                <c:pt idx="50">
                  <c:v>0.163413</c:v>
                </c:pt>
              </c:numCache>
            </c:numRef>
          </c:yVal>
          <c:smooth val="1"/>
          <c:extLst>
            <c:ext xmlns:c16="http://schemas.microsoft.com/office/drawing/2014/chart" uri="{C3380CC4-5D6E-409C-BE32-E72D297353CC}">
              <c16:uniqueId val="{00000000-BE8F-4ACD-935E-00624910C449}"/>
            </c:ext>
          </c:extLst>
        </c:ser>
        <c:ser>
          <c:idx val="1"/>
          <c:order val="1"/>
          <c:tx>
            <c:strRef>
              <c:f>'TVIS spec_H2O_160817_250ubarCH1'!$P$4:$T$4</c:f>
              <c:strCache>
                <c:ptCount val="1"/>
                <c:pt idx="0">
                  <c:v>Time 6.6 h</c:v>
                </c:pt>
              </c:strCache>
            </c:strRef>
          </c:tx>
          <c:spPr>
            <a:ln w="12700" cap="rnd">
              <a:solidFill>
                <a:srgbClr val="3333CC"/>
              </a:solidFill>
              <a:round/>
            </a:ln>
            <a:effectLst/>
          </c:spPr>
          <c:marker>
            <c:symbol val="none"/>
          </c:marker>
          <c:xVal>
            <c:numRef>
              <c:f>'TVIS spec_H2O_160817_250ubarCH1'!$Q$6:$Q$56</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'TVIS spec_H2O_160817_250ubarCH1'!$T$6:$T$56</c:f>
              <c:numCache>
                <c:formatCode>General</c:formatCode>
                <c:ptCount val="51"/>
                <c:pt idx="0">
                  <c:v>-1.26041E-2</c:v>
                </c:pt>
                <c:pt idx="1">
                  <c:v>-1.36852E-2</c:v>
                </c:pt>
                <c:pt idx="2">
                  <c:v>-2.6926700000000001E-2</c:v>
                </c:pt>
                <c:pt idx="3">
                  <c:v>-2.2578399999999998E-2</c:v>
                </c:pt>
                <c:pt idx="4">
                  <c:v>-5.1853899999999998E-3</c:v>
                </c:pt>
                <c:pt idx="5">
                  <c:v>-2.1222699999999999E-3</c:v>
                </c:pt>
                <c:pt idx="6">
                  <c:v>1.0962E-4</c:v>
                </c:pt>
                <c:pt idx="7">
                  <c:v>5.35624E-3</c:v>
                </c:pt>
                <c:pt idx="8">
                  <c:v>1.12955E-2</c:v>
                </c:pt>
                <c:pt idx="9">
                  <c:v>1.54704E-2</c:v>
                </c:pt>
                <c:pt idx="10">
                  <c:v>2.0675800000000001E-2</c:v>
                </c:pt>
                <c:pt idx="11">
                  <c:v>2.59058E-2</c:v>
                </c:pt>
                <c:pt idx="12">
                  <c:v>3.2320300000000003E-2</c:v>
                </c:pt>
                <c:pt idx="13">
                  <c:v>3.9977199999999997E-2</c:v>
                </c:pt>
                <c:pt idx="14">
                  <c:v>4.9614900000000003E-2</c:v>
                </c:pt>
                <c:pt idx="15">
                  <c:v>6.1146600000000002E-2</c:v>
                </c:pt>
                <c:pt idx="16">
                  <c:v>7.5219599999999998E-2</c:v>
                </c:pt>
                <c:pt idx="17">
                  <c:v>9.1988899999999998E-2</c:v>
                </c:pt>
                <c:pt idx="18">
                  <c:v>0.112304</c:v>
                </c:pt>
                <c:pt idx="19">
                  <c:v>0.13642199999999999</c:v>
                </c:pt>
                <c:pt idx="20">
                  <c:v>0.16572400000000001</c:v>
                </c:pt>
                <c:pt idx="21">
                  <c:v>0.200208</c:v>
                </c:pt>
                <c:pt idx="22">
                  <c:v>0.24161299999999999</c:v>
                </c:pt>
                <c:pt idx="23">
                  <c:v>0.29132400000000003</c:v>
                </c:pt>
                <c:pt idx="24">
                  <c:v>0.34981699999999999</c:v>
                </c:pt>
                <c:pt idx="25">
                  <c:v>0.41830499999999998</c:v>
                </c:pt>
                <c:pt idx="26">
                  <c:v>0.496365</c:v>
                </c:pt>
                <c:pt idx="27">
                  <c:v>0.58099500000000004</c:v>
                </c:pt>
                <c:pt idx="28">
                  <c:v>0.66698999999999997</c:v>
                </c:pt>
                <c:pt idx="29">
                  <c:v>0.74648300000000001</c:v>
                </c:pt>
                <c:pt idx="30">
                  <c:v>0.80812899999999999</c:v>
                </c:pt>
                <c:pt idx="31">
                  <c:v>0.843252</c:v>
                </c:pt>
                <c:pt idx="32">
                  <c:v>0.84529399999999999</c:v>
                </c:pt>
                <c:pt idx="33">
                  <c:v>0.81459400000000004</c:v>
                </c:pt>
                <c:pt idx="34">
                  <c:v>0.75757699999999994</c:v>
                </c:pt>
                <c:pt idx="35">
                  <c:v>0.68569999999999998</c:v>
                </c:pt>
                <c:pt idx="36">
                  <c:v>0.60580100000000003</c:v>
                </c:pt>
                <c:pt idx="37">
                  <c:v>0.525281</c:v>
                </c:pt>
                <c:pt idx="38">
                  <c:v>0.44908500000000001</c:v>
                </c:pt>
                <c:pt idx="39">
                  <c:v>0.38302000000000003</c:v>
                </c:pt>
                <c:pt idx="40">
                  <c:v>0.32208100000000001</c:v>
                </c:pt>
                <c:pt idx="41">
                  <c:v>0.27650200000000003</c:v>
                </c:pt>
                <c:pt idx="42">
                  <c:v>0.23610200000000001</c:v>
                </c:pt>
                <c:pt idx="43">
                  <c:v>0.207873</c:v>
                </c:pt>
                <c:pt idx="44">
                  <c:v>0.183115</c:v>
                </c:pt>
                <c:pt idx="45">
                  <c:v>0.167597</c:v>
                </c:pt>
                <c:pt idx="46">
                  <c:v>0.15803200000000001</c:v>
                </c:pt>
                <c:pt idx="47">
                  <c:v>0.15448799999999999</c:v>
                </c:pt>
                <c:pt idx="48">
                  <c:v>0.15590200000000001</c:v>
                </c:pt>
                <c:pt idx="49">
                  <c:v>0.16177900000000001</c:v>
                </c:pt>
                <c:pt idx="50">
                  <c:v>0.17174600000000001</c:v>
                </c:pt>
              </c:numCache>
            </c:numRef>
          </c:yVal>
          <c:smooth val="1"/>
          <c:extLst>
            <c:ext xmlns:c16="http://schemas.microsoft.com/office/drawing/2014/chart" uri="{C3380CC4-5D6E-409C-BE32-E72D297353CC}">
              <c16:uniqueId val="{00000001-BE8F-4ACD-935E-00624910C449}"/>
            </c:ext>
          </c:extLst>
        </c:ser>
        <c:ser>
          <c:idx val="2"/>
          <c:order val="2"/>
          <c:tx>
            <c:strRef>
              <c:f>'TVIS spec_H2O_160817_250ubarCH1'!$U$4:$Y$4</c:f>
              <c:strCache>
                <c:ptCount val="1"/>
                <c:pt idx="0">
                  <c:v>Time 6.7 h</c:v>
                </c:pt>
              </c:strCache>
            </c:strRef>
          </c:tx>
          <c:spPr>
            <a:ln w="12700" cap="rnd">
              <a:solidFill>
                <a:srgbClr val="3333CC"/>
              </a:solidFill>
              <a:round/>
            </a:ln>
            <a:effectLst/>
          </c:spPr>
          <c:marker>
            <c:symbol val="none"/>
          </c:marker>
          <c:xVal>
            <c:numRef>
              <c:f>'TVIS spec_H2O_160817_250ubarCH1'!$V$6:$V$56</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'TVIS spec_H2O_160817_250ubarCH1'!$Y$6:$Y$56</c:f>
              <c:numCache>
                <c:formatCode>General</c:formatCode>
                <c:ptCount val="51"/>
                <c:pt idx="0">
                  <c:v>-1.2523899999999999E-2</c:v>
                </c:pt>
                <c:pt idx="1">
                  <c:v>-1.39221E-2</c:v>
                </c:pt>
                <c:pt idx="2">
                  <c:v>-2.7192399999999999E-2</c:v>
                </c:pt>
                <c:pt idx="3">
                  <c:v>-2.2091800000000002E-2</c:v>
                </c:pt>
                <c:pt idx="4">
                  <c:v>-4.2741699999999999E-3</c:v>
                </c:pt>
                <c:pt idx="5">
                  <c:v>-1.00281E-3</c:v>
                </c:pt>
                <c:pt idx="6">
                  <c:v>1.6359E-3</c:v>
                </c:pt>
                <c:pt idx="7">
                  <c:v>7.2244600000000003E-3</c:v>
                </c:pt>
                <c:pt idx="8">
                  <c:v>1.34956E-2</c:v>
                </c:pt>
                <c:pt idx="9">
                  <c:v>1.8129300000000001E-2</c:v>
                </c:pt>
                <c:pt idx="10">
                  <c:v>2.40603E-2</c:v>
                </c:pt>
                <c:pt idx="11">
                  <c:v>3.0066800000000001E-2</c:v>
                </c:pt>
                <c:pt idx="12">
                  <c:v>3.7556800000000001E-2</c:v>
                </c:pt>
                <c:pt idx="13">
                  <c:v>4.6412299999999997E-2</c:v>
                </c:pt>
                <c:pt idx="14">
                  <c:v>5.76739E-2</c:v>
                </c:pt>
                <c:pt idx="15">
                  <c:v>7.1132699999999993E-2</c:v>
                </c:pt>
                <c:pt idx="16">
                  <c:v>8.7637900000000005E-2</c:v>
                </c:pt>
                <c:pt idx="17">
                  <c:v>0.107366</c:v>
                </c:pt>
                <c:pt idx="18">
                  <c:v>0.13139700000000001</c:v>
                </c:pt>
                <c:pt idx="19">
                  <c:v>0.160109</c:v>
                </c:pt>
                <c:pt idx="20">
                  <c:v>0.195273</c:v>
                </c:pt>
                <c:pt idx="21">
                  <c:v>0.236873</c:v>
                </c:pt>
                <c:pt idx="22">
                  <c:v>0.28704000000000002</c:v>
                </c:pt>
                <c:pt idx="23">
                  <c:v>0.34712500000000002</c:v>
                </c:pt>
                <c:pt idx="24">
                  <c:v>0.41679300000000002</c:v>
                </c:pt>
                <c:pt idx="25">
                  <c:v>0.496394</c:v>
                </c:pt>
                <c:pt idx="26">
                  <c:v>0.58331</c:v>
                </c:pt>
                <c:pt idx="27">
                  <c:v>0.67190499999999997</c:v>
                </c:pt>
                <c:pt idx="28">
                  <c:v>0.75364100000000001</c:v>
                </c:pt>
                <c:pt idx="29">
                  <c:v>0.81829300000000005</c:v>
                </c:pt>
                <c:pt idx="30">
                  <c:v>0.85529100000000002</c:v>
                </c:pt>
                <c:pt idx="31">
                  <c:v>0.85912699999999997</c:v>
                </c:pt>
                <c:pt idx="32">
                  <c:v>0.82927399999999996</c:v>
                </c:pt>
                <c:pt idx="33">
                  <c:v>0.77208500000000002</c:v>
                </c:pt>
                <c:pt idx="34">
                  <c:v>0.69593899999999997</c:v>
                </c:pt>
                <c:pt idx="35">
                  <c:v>0.61445300000000003</c:v>
                </c:pt>
                <c:pt idx="36">
                  <c:v>0.53185000000000004</c:v>
                </c:pt>
                <c:pt idx="37">
                  <c:v>0.45545400000000003</c:v>
                </c:pt>
                <c:pt idx="38">
                  <c:v>0.386519</c:v>
                </c:pt>
                <c:pt idx="39">
                  <c:v>0.32784999999999997</c:v>
                </c:pt>
                <c:pt idx="40">
                  <c:v>0.27695599999999998</c:v>
                </c:pt>
                <c:pt idx="41">
                  <c:v>0.23823</c:v>
                </c:pt>
                <c:pt idx="42">
                  <c:v>0.20743200000000001</c:v>
                </c:pt>
                <c:pt idx="43">
                  <c:v>0.18576500000000001</c:v>
                </c:pt>
                <c:pt idx="44">
                  <c:v>0.168437</c:v>
                </c:pt>
                <c:pt idx="45">
                  <c:v>0.15970100000000001</c:v>
                </c:pt>
                <c:pt idx="46">
                  <c:v>0.15545</c:v>
                </c:pt>
                <c:pt idx="47">
                  <c:v>0.15679299999999999</c:v>
                </c:pt>
                <c:pt idx="48">
                  <c:v>0.16237699999999999</c:v>
                </c:pt>
                <c:pt idx="49">
                  <c:v>0.172154</c:v>
                </c:pt>
                <c:pt idx="50">
                  <c:v>0.18525900000000001</c:v>
                </c:pt>
              </c:numCache>
            </c:numRef>
          </c:yVal>
          <c:smooth val="1"/>
          <c:extLst>
            <c:ext xmlns:c16="http://schemas.microsoft.com/office/drawing/2014/chart" uri="{C3380CC4-5D6E-409C-BE32-E72D297353CC}">
              <c16:uniqueId val="{00000002-BE8F-4ACD-935E-00624910C449}"/>
            </c:ext>
          </c:extLst>
        </c:ser>
        <c:ser>
          <c:idx val="3"/>
          <c:order val="3"/>
          <c:tx>
            <c:strRef>
              <c:f>'TVIS spec_H2O_160817_250ubarCH1'!$Z$4:$AD$4</c:f>
              <c:strCache>
                <c:ptCount val="1"/>
                <c:pt idx="0">
                  <c:v>Time 6.8 h</c:v>
                </c:pt>
              </c:strCache>
            </c:strRef>
          </c:tx>
          <c:spPr>
            <a:ln w="12700" cap="rnd">
              <a:solidFill>
                <a:srgbClr val="3333CC"/>
              </a:solidFill>
              <a:round/>
            </a:ln>
            <a:effectLst/>
          </c:spPr>
          <c:marker>
            <c:symbol val="none"/>
          </c:marker>
          <c:xVal>
            <c:numRef>
              <c:f>'TVIS spec_H2O_160817_250ubarCH1'!$AA$6:$AA$56</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'TVIS spec_H2O_160817_250ubarCH1'!$AD$6:$AD$56</c:f>
              <c:numCache>
                <c:formatCode>General</c:formatCode>
                <c:ptCount val="51"/>
                <c:pt idx="0">
                  <c:v>-1.19957E-2</c:v>
                </c:pt>
                <c:pt idx="1">
                  <c:v>-1.18076E-2</c:v>
                </c:pt>
                <c:pt idx="2">
                  <c:v>-2.47707E-2</c:v>
                </c:pt>
                <c:pt idx="3">
                  <c:v>-2.0627400000000001E-2</c:v>
                </c:pt>
                <c:pt idx="4">
                  <c:v>-3.0165600000000002E-3</c:v>
                </c:pt>
                <c:pt idx="5">
                  <c:v>5.8700099999999997E-4</c:v>
                </c:pt>
                <c:pt idx="6">
                  <c:v>3.3337599999999998E-3</c:v>
                </c:pt>
                <c:pt idx="7">
                  <c:v>9.3432299999999992E-3</c:v>
                </c:pt>
                <c:pt idx="8">
                  <c:v>1.6101600000000001E-2</c:v>
                </c:pt>
                <c:pt idx="9">
                  <c:v>2.1507700000000001E-2</c:v>
                </c:pt>
                <c:pt idx="10">
                  <c:v>2.8552000000000001E-2</c:v>
                </c:pt>
                <c:pt idx="11">
                  <c:v>3.5743700000000003E-2</c:v>
                </c:pt>
                <c:pt idx="12">
                  <c:v>4.4642399999999999E-2</c:v>
                </c:pt>
                <c:pt idx="13">
                  <c:v>5.5277600000000003E-2</c:v>
                </c:pt>
                <c:pt idx="14">
                  <c:v>6.8773100000000004E-2</c:v>
                </c:pt>
                <c:pt idx="15">
                  <c:v>8.4933400000000006E-2</c:v>
                </c:pt>
                <c:pt idx="16">
                  <c:v>0.104906</c:v>
                </c:pt>
                <c:pt idx="17">
                  <c:v>0.12878200000000001</c:v>
                </c:pt>
                <c:pt idx="18">
                  <c:v>0.15804699999999999</c:v>
                </c:pt>
                <c:pt idx="19">
                  <c:v>0.193271</c:v>
                </c:pt>
                <c:pt idx="20">
                  <c:v>0.236514</c:v>
                </c:pt>
                <c:pt idx="21">
                  <c:v>0.28777799999999998</c:v>
                </c:pt>
                <c:pt idx="22">
                  <c:v>0.34911300000000001</c:v>
                </c:pt>
                <c:pt idx="23">
                  <c:v>0.42154199999999997</c:v>
                </c:pt>
                <c:pt idx="24">
                  <c:v>0.50320100000000001</c:v>
                </c:pt>
                <c:pt idx="25">
                  <c:v>0.59242099999999998</c:v>
                </c:pt>
                <c:pt idx="26">
                  <c:v>0.68358799999999997</c:v>
                </c:pt>
                <c:pt idx="27">
                  <c:v>0.76744299999999999</c:v>
                </c:pt>
                <c:pt idx="28">
                  <c:v>0.83248100000000003</c:v>
                </c:pt>
                <c:pt idx="29">
                  <c:v>0.86926999999999999</c:v>
                </c:pt>
                <c:pt idx="30">
                  <c:v>0.87097800000000003</c:v>
                </c:pt>
                <c:pt idx="31">
                  <c:v>0.83870900000000004</c:v>
                </c:pt>
                <c:pt idx="32">
                  <c:v>0.77864599999999995</c:v>
                </c:pt>
                <c:pt idx="33">
                  <c:v>0.70125099999999996</c:v>
                </c:pt>
                <c:pt idx="34">
                  <c:v>0.61520699999999995</c:v>
                </c:pt>
                <c:pt idx="35">
                  <c:v>0.53286999999999995</c:v>
                </c:pt>
                <c:pt idx="36">
                  <c:v>0.45455200000000001</c:v>
                </c:pt>
                <c:pt idx="37">
                  <c:v>0.38691999999999999</c:v>
                </c:pt>
                <c:pt idx="38">
                  <c:v>0.32646199999999997</c:v>
                </c:pt>
                <c:pt idx="39">
                  <c:v>0.27800000000000002</c:v>
                </c:pt>
                <c:pt idx="40">
                  <c:v>0.23763400000000001</c:v>
                </c:pt>
                <c:pt idx="41">
                  <c:v>0.20860100000000001</c:v>
                </c:pt>
                <c:pt idx="42">
                  <c:v>0.185476</c:v>
                </c:pt>
                <c:pt idx="43">
                  <c:v>0.173124</c:v>
                </c:pt>
                <c:pt idx="44">
                  <c:v>0.161525</c:v>
                </c:pt>
                <c:pt idx="45">
                  <c:v>0.15784699999999999</c:v>
                </c:pt>
                <c:pt idx="46">
                  <c:v>0.15959200000000001</c:v>
                </c:pt>
                <c:pt idx="47">
                  <c:v>0.16566800000000001</c:v>
                </c:pt>
                <c:pt idx="48">
                  <c:v>0.17552899999999999</c:v>
                </c:pt>
                <c:pt idx="49">
                  <c:v>0.18842600000000001</c:v>
                </c:pt>
                <c:pt idx="50">
                  <c:v>0.20444499999999999</c:v>
                </c:pt>
              </c:numCache>
            </c:numRef>
          </c:yVal>
          <c:smooth val="1"/>
          <c:extLst>
            <c:ext xmlns:c16="http://schemas.microsoft.com/office/drawing/2014/chart" uri="{C3380CC4-5D6E-409C-BE32-E72D297353CC}">
              <c16:uniqueId val="{00000003-BE8F-4ACD-935E-00624910C449}"/>
            </c:ext>
          </c:extLst>
        </c:ser>
        <c:ser>
          <c:idx val="4"/>
          <c:order val="4"/>
          <c:tx>
            <c:strRef>
              <c:f>'TVIS spec_H2O_160817_250ubarCH1'!$AE$4:$AI$4</c:f>
              <c:strCache>
                <c:ptCount val="1"/>
                <c:pt idx="0">
                  <c:v>Time 6.9 h</c:v>
                </c:pt>
              </c:strCache>
            </c:strRef>
          </c:tx>
          <c:spPr>
            <a:ln w="12700" cap="rnd">
              <a:solidFill>
                <a:srgbClr val="3333CC"/>
              </a:solidFill>
              <a:round/>
            </a:ln>
            <a:effectLst/>
          </c:spPr>
          <c:marker>
            <c:symbol val="none"/>
          </c:marker>
          <c:xVal>
            <c:numRef>
              <c:f>'TVIS spec_H2O_160817_250ubarCH1'!$AF$6:$AF$56</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'TVIS spec_H2O_160817_250ubarCH1'!$AI$6:$AI$56</c:f>
              <c:numCache>
                <c:formatCode>General</c:formatCode>
                <c:ptCount val="51"/>
                <c:pt idx="0">
                  <c:v>-1.13195E-2</c:v>
                </c:pt>
                <c:pt idx="1">
                  <c:v>-1.11672E-2</c:v>
                </c:pt>
                <c:pt idx="2">
                  <c:v>-2.3955199999999999E-2</c:v>
                </c:pt>
                <c:pt idx="3">
                  <c:v>-1.9624300000000001E-2</c:v>
                </c:pt>
                <c:pt idx="4">
                  <c:v>-1.4742100000000001E-3</c:v>
                </c:pt>
                <c:pt idx="5">
                  <c:v>2.4192599999999999E-3</c:v>
                </c:pt>
                <c:pt idx="6">
                  <c:v>5.7065199999999996E-3</c:v>
                </c:pt>
                <c:pt idx="7">
                  <c:v>1.2630000000000001E-2</c:v>
                </c:pt>
                <c:pt idx="8">
                  <c:v>2.01631E-2</c:v>
                </c:pt>
                <c:pt idx="9">
                  <c:v>2.6517300000000001E-2</c:v>
                </c:pt>
                <c:pt idx="10">
                  <c:v>3.4957299999999997E-2</c:v>
                </c:pt>
                <c:pt idx="11">
                  <c:v>4.3670100000000003E-2</c:v>
                </c:pt>
                <c:pt idx="12">
                  <c:v>5.45707E-2</c:v>
                </c:pt>
                <c:pt idx="13">
                  <c:v>6.7656599999999997E-2</c:v>
                </c:pt>
                <c:pt idx="14">
                  <c:v>8.42971E-2</c:v>
                </c:pt>
                <c:pt idx="15">
                  <c:v>0.104314</c:v>
                </c:pt>
                <c:pt idx="16">
                  <c:v>0.12912100000000001</c:v>
                </c:pt>
                <c:pt idx="17">
                  <c:v>0.15890699999999999</c:v>
                </c:pt>
                <c:pt idx="18">
                  <c:v>0.19550899999999999</c:v>
                </c:pt>
                <c:pt idx="19">
                  <c:v>0.239645</c:v>
                </c:pt>
                <c:pt idx="20">
                  <c:v>0.29362899999999997</c:v>
                </c:pt>
                <c:pt idx="21">
                  <c:v>0.357097</c:v>
                </c:pt>
                <c:pt idx="22">
                  <c:v>0.43153599999999998</c:v>
                </c:pt>
                <c:pt idx="23">
                  <c:v>0.51685300000000001</c:v>
                </c:pt>
                <c:pt idx="24">
                  <c:v>0.60848500000000005</c:v>
                </c:pt>
                <c:pt idx="25">
                  <c:v>0.70173200000000002</c:v>
                </c:pt>
                <c:pt idx="26">
                  <c:v>0.78637800000000002</c:v>
                </c:pt>
                <c:pt idx="27">
                  <c:v>0.85050599999999998</c:v>
                </c:pt>
                <c:pt idx="28">
                  <c:v>0.88320799999999999</c:v>
                </c:pt>
                <c:pt idx="29">
                  <c:v>0.87985899999999995</c:v>
                </c:pt>
                <c:pt idx="30">
                  <c:v>0.84211999999999998</c:v>
                </c:pt>
                <c:pt idx="31">
                  <c:v>0.77793500000000004</c:v>
                </c:pt>
                <c:pt idx="32">
                  <c:v>0.69645699999999999</c:v>
                </c:pt>
                <c:pt idx="33">
                  <c:v>0.61107999999999996</c:v>
                </c:pt>
                <c:pt idx="34">
                  <c:v>0.525142</c:v>
                </c:pt>
                <c:pt idx="35">
                  <c:v>0.44886300000000001</c:v>
                </c:pt>
                <c:pt idx="36">
                  <c:v>0.37896099999999999</c:v>
                </c:pt>
                <c:pt idx="37">
                  <c:v>0.32372200000000001</c:v>
                </c:pt>
                <c:pt idx="38">
                  <c:v>0.27634599999999998</c:v>
                </c:pt>
                <c:pt idx="39">
                  <c:v>0.23844499999999999</c:v>
                </c:pt>
                <c:pt idx="40">
                  <c:v>0.20680799999999999</c:v>
                </c:pt>
                <c:pt idx="41">
                  <c:v>0.18754399999999999</c:v>
                </c:pt>
                <c:pt idx="42">
                  <c:v>0.17249300000000001</c:v>
                </c:pt>
                <c:pt idx="43">
                  <c:v>0.165684</c:v>
                </c:pt>
                <c:pt idx="44">
                  <c:v>0.162357</c:v>
                </c:pt>
                <c:pt idx="45">
                  <c:v>0.16472800000000001</c:v>
                </c:pt>
                <c:pt idx="46">
                  <c:v>0.17107</c:v>
                </c:pt>
                <c:pt idx="47">
                  <c:v>0.181168</c:v>
                </c:pt>
                <c:pt idx="48">
                  <c:v>0.19502800000000001</c:v>
                </c:pt>
                <c:pt idx="49">
                  <c:v>0.209893</c:v>
                </c:pt>
                <c:pt idx="50">
                  <c:v>0.22739999999999999</c:v>
                </c:pt>
              </c:numCache>
            </c:numRef>
          </c:yVal>
          <c:smooth val="1"/>
          <c:extLst>
            <c:ext xmlns:c16="http://schemas.microsoft.com/office/drawing/2014/chart" uri="{C3380CC4-5D6E-409C-BE32-E72D297353CC}">
              <c16:uniqueId val="{00000004-BE8F-4ACD-935E-00624910C449}"/>
            </c:ext>
          </c:extLst>
        </c:ser>
        <c:ser>
          <c:idx val="5"/>
          <c:order val="5"/>
          <c:tx>
            <c:strRef>
              <c:f>'TVIS spec_H2O_160817_250ubarCH1'!$AJ$4:$AN$4</c:f>
              <c:strCache>
                <c:ptCount val="1"/>
                <c:pt idx="0">
                  <c:v>Time 7 h</c:v>
                </c:pt>
              </c:strCache>
            </c:strRef>
          </c:tx>
          <c:spPr>
            <a:ln w="12700" cap="rnd">
              <a:solidFill>
                <a:srgbClr val="3333CC"/>
              </a:solidFill>
              <a:round/>
            </a:ln>
            <a:effectLst/>
          </c:spPr>
          <c:marker>
            <c:symbol val="none"/>
          </c:marker>
          <c:xVal>
            <c:numRef>
              <c:f>'TVIS spec_H2O_160817_250ubarCH1'!$AK$6:$AK$56</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'TVIS spec_H2O_160817_250ubarCH1'!$AN$6:$AN$56</c:f>
              <c:numCache>
                <c:formatCode>General</c:formatCode>
                <c:ptCount val="51"/>
                <c:pt idx="0">
                  <c:v>-1.00924E-2</c:v>
                </c:pt>
                <c:pt idx="1">
                  <c:v>-9.9326699999999993E-3</c:v>
                </c:pt>
                <c:pt idx="2">
                  <c:v>-2.2490099999999999E-2</c:v>
                </c:pt>
                <c:pt idx="3">
                  <c:v>-1.7968000000000001E-2</c:v>
                </c:pt>
                <c:pt idx="4">
                  <c:v>7.5188399999999997E-4</c:v>
                </c:pt>
                <c:pt idx="5">
                  <c:v>5.0719600000000004E-3</c:v>
                </c:pt>
                <c:pt idx="6">
                  <c:v>9.0851500000000002E-3</c:v>
                </c:pt>
                <c:pt idx="7">
                  <c:v>1.71749E-2</c:v>
                </c:pt>
                <c:pt idx="8">
                  <c:v>2.5806099999999998E-2</c:v>
                </c:pt>
                <c:pt idx="9">
                  <c:v>3.3487099999999999E-2</c:v>
                </c:pt>
                <c:pt idx="10">
                  <c:v>4.38273E-2</c:v>
                </c:pt>
                <c:pt idx="11">
                  <c:v>5.4728499999999999E-2</c:v>
                </c:pt>
                <c:pt idx="12">
                  <c:v>6.8414199999999994E-2</c:v>
                </c:pt>
                <c:pt idx="13">
                  <c:v>8.4873199999999996E-2</c:v>
                </c:pt>
                <c:pt idx="14">
                  <c:v>0.105917</c:v>
                </c:pt>
                <c:pt idx="15">
                  <c:v>0.13131999999999999</c:v>
                </c:pt>
                <c:pt idx="16">
                  <c:v>0.16278000000000001</c:v>
                </c:pt>
                <c:pt idx="17">
                  <c:v>0.20071900000000001</c:v>
                </c:pt>
                <c:pt idx="18">
                  <c:v>0.24723200000000001</c:v>
                </c:pt>
                <c:pt idx="19">
                  <c:v>0.30288300000000001</c:v>
                </c:pt>
                <c:pt idx="20">
                  <c:v>0.37010799999999999</c:v>
                </c:pt>
                <c:pt idx="21">
                  <c:v>0.447353</c:v>
                </c:pt>
                <c:pt idx="22">
                  <c:v>0.53501900000000002</c:v>
                </c:pt>
                <c:pt idx="23">
                  <c:v>0.63011899999999998</c:v>
                </c:pt>
                <c:pt idx="24">
                  <c:v>0.724499</c:v>
                </c:pt>
                <c:pt idx="25">
                  <c:v>0.80852900000000005</c:v>
                </c:pt>
                <c:pt idx="26">
                  <c:v>0.86930700000000005</c:v>
                </c:pt>
                <c:pt idx="27">
                  <c:v>0.89644999999999997</c:v>
                </c:pt>
                <c:pt idx="28">
                  <c:v>0.88497899999999996</c:v>
                </c:pt>
                <c:pt idx="29">
                  <c:v>0.84006099999999995</c:v>
                </c:pt>
                <c:pt idx="30">
                  <c:v>0.76985700000000001</c:v>
                </c:pt>
                <c:pt idx="31">
                  <c:v>0.68692699999999995</c:v>
                </c:pt>
                <c:pt idx="32">
                  <c:v>0.59985200000000005</c:v>
                </c:pt>
                <c:pt idx="33">
                  <c:v>0.51541300000000001</c:v>
                </c:pt>
                <c:pt idx="34">
                  <c:v>0.43792799999999998</c:v>
                </c:pt>
                <c:pt idx="35">
                  <c:v>0.373201</c:v>
                </c:pt>
                <c:pt idx="36">
                  <c:v>0.31753500000000001</c:v>
                </c:pt>
                <c:pt idx="37">
                  <c:v>0.27284199999999997</c:v>
                </c:pt>
                <c:pt idx="38">
                  <c:v>0.23606099999999999</c:v>
                </c:pt>
                <c:pt idx="39">
                  <c:v>0.20954800000000001</c:v>
                </c:pt>
                <c:pt idx="40">
                  <c:v>0.189191</c:v>
                </c:pt>
                <c:pt idx="41">
                  <c:v>0.17734</c:v>
                </c:pt>
                <c:pt idx="42">
                  <c:v>0.17035</c:v>
                </c:pt>
                <c:pt idx="43">
                  <c:v>0.17041799999999999</c:v>
                </c:pt>
                <c:pt idx="44">
                  <c:v>0.17204</c:v>
                </c:pt>
                <c:pt idx="45">
                  <c:v>0.179367</c:v>
                </c:pt>
                <c:pt idx="46">
                  <c:v>0.19000400000000001</c:v>
                </c:pt>
                <c:pt idx="47">
                  <c:v>0.20299900000000001</c:v>
                </c:pt>
                <c:pt idx="48">
                  <c:v>0.21806200000000001</c:v>
                </c:pt>
                <c:pt idx="49">
                  <c:v>0.23450599999999999</c:v>
                </c:pt>
                <c:pt idx="50">
                  <c:v>0.25168400000000002</c:v>
                </c:pt>
              </c:numCache>
            </c:numRef>
          </c:yVal>
          <c:smooth val="1"/>
          <c:extLst>
            <c:ext xmlns:c16="http://schemas.microsoft.com/office/drawing/2014/chart" uri="{C3380CC4-5D6E-409C-BE32-E72D297353CC}">
              <c16:uniqueId val="{00000005-BE8F-4ACD-935E-00624910C449}"/>
            </c:ext>
          </c:extLst>
        </c:ser>
        <c:ser>
          <c:idx val="6"/>
          <c:order val="6"/>
          <c:tx>
            <c:strRef>
              <c:f>'TVIS spec_H2O_160817_250ubarCH1'!$AO$4:$AS$4</c:f>
              <c:strCache>
                <c:ptCount val="1"/>
                <c:pt idx="0">
                  <c:v>Time 7.1 h</c:v>
                </c:pt>
              </c:strCache>
            </c:strRef>
          </c:tx>
          <c:spPr>
            <a:ln w="12700" cap="rnd">
              <a:solidFill>
                <a:srgbClr val="3333CC"/>
              </a:solidFill>
              <a:round/>
            </a:ln>
            <a:effectLst/>
          </c:spPr>
          <c:marker>
            <c:symbol val="none"/>
          </c:marker>
          <c:xVal>
            <c:numRef>
              <c:f>'TVIS spec_H2O_160817_250ubarCH1'!$AP$6:$AP$56</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'TVIS spec_H2O_160817_250ubarCH1'!$AS$6:$AS$56</c:f>
              <c:numCache>
                <c:formatCode>General</c:formatCode>
                <c:ptCount val="51"/>
                <c:pt idx="0">
                  <c:v>-8.8760200000000001E-3</c:v>
                </c:pt>
                <c:pt idx="1">
                  <c:v>-8.4316100000000008E-3</c:v>
                </c:pt>
                <c:pt idx="2">
                  <c:v>-2.0756699999999999E-2</c:v>
                </c:pt>
                <c:pt idx="3">
                  <c:v>-1.5908800000000001E-2</c:v>
                </c:pt>
                <c:pt idx="4">
                  <c:v>3.74596E-3</c:v>
                </c:pt>
                <c:pt idx="5">
                  <c:v>8.66485E-3</c:v>
                </c:pt>
                <c:pt idx="6">
                  <c:v>1.3613699999999999E-2</c:v>
                </c:pt>
                <c:pt idx="7">
                  <c:v>2.32342E-2</c:v>
                </c:pt>
                <c:pt idx="8">
                  <c:v>3.3377999999999998E-2</c:v>
                </c:pt>
                <c:pt idx="9">
                  <c:v>4.2791200000000001E-2</c:v>
                </c:pt>
                <c:pt idx="10">
                  <c:v>5.5836499999999997E-2</c:v>
                </c:pt>
                <c:pt idx="11">
                  <c:v>6.9700200000000004E-2</c:v>
                </c:pt>
                <c:pt idx="12">
                  <c:v>8.7184999999999999E-2</c:v>
                </c:pt>
                <c:pt idx="13">
                  <c:v>0.10828699999999999</c:v>
                </c:pt>
                <c:pt idx="14">
                  <c:v>0.13530600000000001</c:v>
                </c:pt>
                <c:pt idx="15">
                  <c:v>0.167939</c:v>
                </c:pt>
                <c:pt idx="16">
                  <c:v>0.208311</c:v>
                </c:pt>
                <c:pt idx="17">
                  <c:v>0.25679999999999997</c:v>
                </c:pt>
                <c:pt idx="18">
                  <c:v>0.31562899999999999</c:v>
                </c:pt>
                <c:pt idx="19">
                  <c:v>0.384961</c:v>
                </c:pt>
                <c:pt idx="20">
                  <c:v>0.46665499999999999</c:v>
                </c:pt>
                <c:pt idx="21">
                  <c:v>0.55702700000000005</c:v>
                </c:pt>
                <c:pt idx="22">
                  <c:v>0.65373300000000001</c:v>
                </c:pt>
                <c:pt idx="23">
                  <c:v>0.74934800000000001</c:v>
                </c:pt>
                <c:pt idx="24">
                  <c:v>0.83106599999999997</c:v>
                </c:pt>
                <c:pt idx="25">
                  <c:v>0.88672499999999999</c:v>
                </c:pt>
                <c:pt idx="26">
                  <c:v>0.90617300000000001</c:v>
                </c:pt>
                <c:pt idx="27">
                  <c:v>0.886127</c:v>
                </c:pt>
                <c:pt idx="28">
                  <c:v>0.83268900000000001</c:v>
                </c:pt>
                <c:pt idx="29">
                  <c:v>0.75780099999999995</c:v>
                </c:pt>
                <c:pt idx="30">
                  <c:v>0.67123699999999997</c:v>
                </c:pt>
                <c:pt idx="31">
                  <c:v>0.58439300000000005</c:v>
                </c:pt>
                <c:pt idx="32">
                  <c:v>0.50268100000000004</c:v>
                </c:pt>
                <c:pt idx="33">
                  <c:v>0.42817499999999997</c:v>
                </c:pt>
                <c:pt idx="34">
                  <c:v>0.36426500000000001</c:v>
                </c:pt>
                <c:pt idx="35">
                  <c:v>0.31235400000000002</c:v>
                </c:pt>
                <c:pt idx="36">
                  <c:v>0.27016000000000001</c:v>
                </c:pt>
                <c:pt idx="37">
                  <c:v>0.23733199999999999</c:v>
                </c:pt>
                <c:pt idx="38">
                  <c:v>0.21353800000000001</c:v>
                </c:pt>
                <c:pt idx="39">
                  <c:v>0.19248299999999999</c:v>
                </c:pt>
                <c:pt idx="40">
                  <c:v>0.18412700000000001</c:v>
                </c:pt>
                <c:pt idx="41">
                  <c:v>0.17819099999999999</c:v>
                </c:pt>
                <c:pt idx="42">
                  <c:v>0.17729600000000001</c:v>
                </c:pt>
                <c:pt idx="43">
                  <c:v>0.178615</c:v>
                </c:pt>
                <c:pt idx="44">
                  <c:v>0.18889900000000001</c:v>
                </c:pt>
                <c:pt idx="45">
                  <c:v>0.200212</c:v>
                </c:pt>
                <c:pt idx="46">
                  <c:v>0.20957500000000001</c:v>
                </c:pt>
                <c:pt idx="47">
                  <c:v>0.22842799999999999</c:v>
                </c:pt>
                <c:pt idx="48">
                  <c:v>0.24152599999999999</c:v>
                </c:pt>
                <c:pt idx="49">
                  <c:v>0.25824000000000003</c:v>
                </c:pt>
                <c:pt idx="50">
                  <c:v>0.27416600000000002</c:v>
                </c:pt>
              </c:numCache>
            </c:numRef>
          </c:yVal>
          <c:smooth val="1"/>
          <c:extLst>
            <c:ext xmlns:c16="http://schemas.microsoft.com/office/drawing/2014/chart" uri="{C3380CC4-5D6E-409C-BE32-E72D297353CC}">
              <c16:uniqueId val="{00000006-BE8F-4ACD-935E-00624910C449}"/>
            </c:ext>
          </c:extLst>
        </c:ser>
        <c:ser>
          <c:idx val="7"/>
          <c:order val="7"/>
          <c:tx>
            <c:strRef>
              <c:f>'TVIS spec_H2O_160817_250ubarCH1'!$AT$4:$AX$4</c:f>
              <c:strCache>
                <c:ptCount val="1"/>
                <c:pt idx="0">
                  <c:v>Time 7.2 h</c:v>
                </c:pt>
              </c:strCache>
            </c:strRef>
          </c:tx>
          <c:spPr>
            <a:ln w="12700" cap="rnd">
              <a:solidFill>
                <a:srgbClr val="3333CC"/>
              </a:solidFill>
              <a:round/>
            </a:ln>
            <a:effectLst/>
          </c:spPr>
          <c:marker>
            <c:symbol val="none"/>
          </c:marker>
          <c:xVal>
            <c:numRef>
              <c:f>'TVIS spec_H2O_160817_250ubarCH1'!$AU$6:$AU$56</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'TVIS spec_H2O_160817_250ubarCH1'!$AX$6:$AX$56</c:f>
              <c:numCache>
                <c:formatCode>General</c:formatCode>
                <c:ptCount val="51"/>
                <c:pt idx="0">
                  <c:v>-7.1135399999999998E-3</c:v>
                </c:pt>
                <c:pt idx="1">
                  <c:v>-6.4780000000000003E-3</c:v>
                </c:pt>
                <c:pt idx="2">
                  <c:v>-1.8163200000000001E-2</c:v>
                </c:pt>
                <c:pt idx="3">
                  <c:v>-1.2987200000000001E-2</c:v>
                </c:pt>
                <c:pt idx="4">
                  <c:v>7.7610600000000002E-3</c:v>
                </c:pt>
                <c:pt idx="5">
                  <c:v>1.35207E-2</c:v>
                </c:pt>
                <c:pt idx="6">
                  <c:v>1.9675700000000001E-2</c:v>
                </c:pt>
                <c:pt idx="7">
                  <c:v>3.1269100000000001E-2</c:v>
                </c:pt>
                <c:pt idx="8">
                  <c:v>4.3470500000000002E-2</c:v>
                </c:pt>
                <c:pt idx="9">
                  <c:v>5.5270600000000003E-2</c:v>
                </c:pt>
                <c:pt idx="10">
                  <c:v>7.1941900000000003E-2</c:v>
                </c:pt>
                <c:pt idx="11">
                  <c:v>8.9791999999999997E-2</c:v>
                </c:pt>
                <c:pt idx="12">
                  <c:v>0.112344</c:v>
                </c:pt>
                <c:pt idx="13">
                  <c:v>0.139596</c:v>
                </c:pt>
                <c:pt idx="14">
                  <c:v>0.17447499999999999</c:v>
                </c:pt>
                <c:pt idx="15">
                  <c:v>0.21651400000000001</c:v>
                </c:pt>
                <c:pt idx="16">
                  <c:v>0.26809300000000003</c:v>
                </c:pt>
                <c:pt idx="17">
                  <c:v>0.32929700000000001</c:v>
                </c:pt>
                <c:pt idx="18">
                  <c:v>0.40223900000000001</c:v>
                </c:pt>
                <c:pt idx="19">
                  <c:v>0.48590499999999998</c:v>
                </c:pt>
                <c:pt idx="20">
                  <c:v>0.58036299999999996</c:v>
                </c:pt>
                <c:pt idx="21">
                  <c:v>0.67848699999999995</c:v>
                </c:pt>
                <c:pt idx="22">
                  <c:v>0.77308600000000005</c:v>
                </c:pt>
                <c:pt idx="23">
                  <c:v>0.85199100000000005</c:v>
                </c:pt>
                <c:pt idx="24">
                  <c:v>0.90134499999999995</c:v>
                </c:pt>
                <c:pt idx="25">
                  <c:v>0.91205400000000003</c:v>
                </c:pt>
                <c:pt idx="26">
                  <c:v>0.88341800000000004</c:v>
                </c:pt>
                <c:pt idx="27">
                  <c:v>0.82275699999999996</c:v>
                </c:pt>
                <c:pt idx="28">
                  <c:v>0.74205200000000004</c:v>
                </c:pt>
                <c:pt idx="29">
                  <c:v>0.65416700000000005</c:v>
                </c:pt>
                <c:pt idx="30">
                  <c:v>0.56724300000000005</c:v>
                </c:pt>
                <c:pt idx="31">
                  <c:v>0.487817</c:v>
                </c:pt>
                <c:pt idx="32">
                  <c:v>0.416713</c:v>
                </c:pt>
                <c:pt idx="33">
                  <c:v>0.35610599999999998</c:v>
                </c:pt>
                <c:pt idx="34">
                  <c:v>0.30572700000000003</c:v>
                </c:pt>
                <c:pt idx="35">
                  <c:v>0.26661299999999999</c:v>
                </c:pt>
                <c:pt idx="36">
                  <c:v>0.23475199999999999</c:v>
                </c:pt>
                <c:pt idx="37">
                  <c:v>0.21377199999999999</c:v>
                </c:pt>
                <c:pt idx="38">
                  <c:v>0.19891700000000001</c:v>
                </c:pt>
                <c:pt idx="39">
                  <c:v>0.187723</c:v>
                </c:pt>
                <c:pt idx="40">
                  <c:v>0.180725</c:v>
                </c:pt>
                <c:pt idx="41">
                  <c:v>0.185756</c:v>
                </c:pt>
                <c:pt idx="42">
                  <c:v>0.190747</c:v>
                </c:pt>
                <c:pt idx="43">
                  <c:v>0.203961</c:v>
                </c:pt>
                <c:pt idx="44">
                  <c:v>0.21077899999999999</c:v>
                </c:pt>
                <c:pt idx="45">
                  <c:v>0.22434100000000001</c:v>
                </c:pt>
                <c:pt idx="46">
                  <c:v>0.23723</c:v>
                </c:pt>
                <c:pt idx="47">
                  <c:v>0.25253399999999998</c:v>
                </c:pt>
                <c:pt idx="48">
                  <c:v>0.26697599999999999</c:v>
                </c:pt>
                <c:pt idx="49">
                  <c:v>0.27987099999999998</c:v>
                </c:pt>
                <c:pt idx="50">
                  <c:v>0.29411100000000001</c:v>
                </c:pt>
              </c:numCache>
            </c:numRef>
          </c:yVal>
          <c:smooth val="1"/>
          <c:extLst>
            <c:ext xmlns:c16="http://schemas.microsoft.com/office/drawing/2014/chart" uri="{C3380CC4-5D6E-409C-BE32-E72D297353CC}">
              <c16:uniqueId val="{00000007-BE8F-4ACD-935E-00624910C449}"/>
            </c:ext>
          </c:extLst>
        </c:ser>
        <c:dLbls>
          <c:showLegendKey val="0"/>
          <c:showVal val="0"/>
          <c:showCatName val="0"/>
          <c:showSerName val="0"/>
          <c:showPercent val="0"/>
          <c:showBubbleSize val="0"/>
        </c:dLbls>
        <c:axId val="147335424"/>
        <c:axId val="147349888"/>
      </c:scatterChart>
      <c:valAx>
        <c:axId val="147335424"/>
        <c:scaling>
          <c:orientation val="minMax"/>
          <c:max val="6"/>
          <c:min val="1"/>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GB" sz="1600">
                    <a:solidFill>
                      <a:schemeClr val="tx1"/>
                    </a:solidFill>
                  </a:rPr>
                  <a:t>Log Frequency</a:t>
                </a:r>
              </a:p>
            </c:rich>
          </c:tx>
          <c:layout>
            <c:manualLayout>
              <c:xMode val="edge"/>
              <c:yMode val="edge"/>
              <c:x val="0.37922783690500228"/>
              <c:y val="0.88158514276624533"/>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47349888"/>
        <c:crossesAt val="-2"/>
        <c:crossBetween val="midCat"/>
        <c:majorUnit val="1"/>
      </c:valAx>
      <c:valAx>
        <c:axId val="147349888"/>
        <c:scaling>
          <c:orientation val="minMax"/>
          <c:min val="0"/>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GB" sz="1600" dirty="0">
                    <a:solidFill>
                      <a:schemeClr val="tx1"/>
                    </a:solidFill>
                  </a:rPr>
                  <a:t>C″/ pF</a:t>
                </a:r>
              </a:p>
            </c:rich>
          </c:tx>
          <c:layout>
            <c:manualLayout>
              <c:xMode val="edge"/>
              <c:yMode val="edge"/>
              <c:x val="0"/>
              <c:y val="0.2500698523795637"/>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0.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47335424"/>
        <c:crossesAt val="-2"/>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409517433842464"/>
          <c:y val="2.8252405949256341E-2"/>
          <c:w val="0.67310229748451622"/>
          <c:h val="0.67993389715174479"/>
        </c:manualLayout>
      </c:layout>
      <c:scatterChart>
        <c:scatterStyle val="smoothMarker"/>
        <c:varyColors val="0"/>
        <c:ser>
          <c:idx val="0"/>
          <c:order val="7"/>
          <c:tx>
            <c:v>TVIS Data</c:v>
          </c:tx>
          <c:spPr>
            <a:ln w="12700">
              <a:solidFill>
                <a:srgbClr val="FD33E5"/>
              </a:solidFill>
            </a:ln>
          </c:spPr>
          <c:marker>
            <c:symbol val="none"/>
          </c:marker>
          <c:xVal>
            <c:numRef>
              <c:f>PeakTslice_160817_250ubarCH1!$A$5:$A$780</c:f>
              <c:numCache>
                <c:formatCode>General</c:formatCode>
                <c:ptCount val="776"/>
                <c:pt idx="0">
                  <c:v>3.3000000000000002E-2</c:v>
                </c:pt>
                <c:pt idx="1">
                  <c:v>6.7000000000000004E-2</c:v>
                </c:pt>
                <c:pt idx="2">
                  <c:v>0.1</c:v>
                </c:pt>
                <c:pt idx="3">
                  <c:v>0.13300000000000001</c:v>
                </c:pt>
                <c:pt idx="4">
                  <c:v>0.16700000000000001</c:v>
                </c:pt>
                <c:pt idx="5">
                  <c:v>0.2</c:v>
                </c:pt>
                <c:pt idx="6">
                  <c:v>0.23300000000000001</c:v>
                </c:pt>
                <c:pt idx="7">
                  <c:v>0.26700000000000002</c:v>
                </c:pt>
                <c:pt idx="8">
                  <c:v>0.3</c:v>
                </c:pt>
                <c:pt idx="9">
                  <c:v>0.33300000000000002</c:v>
                </c:pt>
                <c:pt idx="10">
                  <c:v>0.36699999999999999</c:v>
                </c:pt>
                <c:pt idx="11">
                  <c:v>0.4</c:v>
                </c:pt>
                <c:pt idx="12">
                  <c:v>0.433</c:v>
                </c:pt>
                <c:pt idx="13">
                  <c:v>0.46700000000000003</c:v>
                </c:pt>
                <c:pt idx="14">
                  <c:v>0.5</c:v>
                </c:pt>
                <c:pt idx="15">
                  <c:v>0.53300000000000003</c:v>
                </c:pt>
                <c:pt idx="16">
                  <c:v>0.56699999999999995</c:v>
                </c:pt>
                <c:pt idx="17">
                  <c:v>0.6</c:v>
                </c:pt>
                <c:pt idx="18">
                  <c:v>0.63300000000000001</c:v>
                </c:pt>
                <c:pt idx="19">
                  <c:v>0.66700000000000004</c:v>
                </c:pt>
                <c:pt idx="20">
                  <c:v>0.7</c:v>
                </c:pt>
                <c:pt idx="21">
                  <c:v>0.73299999999999998</c:v>
                </c:pt>
                <c:pt idx="22">
                  <c:v>0.76700000000000002</c:v>
                </c:pt>
                <c:pt idx="23">
                  <c:v>0.8</c:v>
                </c:pt>
                <c:pt idx="24">
                  <c:v>0.83299999999999996</c:v>
                </c:pt>
                <c:pt idx="25">
                  <c:v>0.86699999999999999</c:v>
                </c:pt>
                <c:pt idx="26">
                  <c:v>0.9</c:v>
                </c:pt>
                <c:pt idx="27">
                  <c:v>0.93300000000000005</c:v>
                </c:pt>
                <c:pt idx="28">
                  <c:v>0.96699999999999997</c:v>
                </c:pt>
                <c:pt idx="29">
                  <c:v>1</c:v>
                </c:pt>
                <c:pt idx="30">
                  <c:v>1.0329999999999999</c:v>
                </c:pt>
                <c:pt idx="31">
                  <c:v>1.0669999999999999</c:v>
                </c:pt>
                <c:pt idx="32">
                  <c:v>1.1000000000000001</c:v>
                </c:pt>
                <c:pt idx="33">
                  <c:v>1.133</c:v>
                </c:pt>
                <c:pt idx="34">
                  <c:v>1.167</c:v>
                </c:pt>
                <c:pt idx="35">
                  <c:v>1.2</c:v>
                </c:pt>
                <c:pt idx="36">
                  <c:v>1.2330000000000001</c:v>
                </c:pt>
                <c:pt idx="37">
                  <c:v>1.2669999999999999</c:v>
                </c:pt>
                <c:pt idx="38">
                  <c:v>1.3</c:v>
                </c:pt>
                <c:pt idx="39">
                  <c:v>1.333</c:v>
                </c:pt>
                <c:pt idx="40">
                  <c:v>1.367</c:v>
                </c:pt>
                <c:pt idx="41">
                  <c:v>1.4</c:v>
                </c:pt>
                <c:pt idx="42">
                  <c:v>1.4330000000000001</c:v>
                </c:pt>
                <c:pt idx="43">
                  <c:v>1.4670000000000001</c:v>
                </c:pt>
                <c:pt idx="44">
                  <c:v>1.5</c:v>
                </c:pt>
                <c:pt idx="45">
                  <c:v>1.5329999999999999</c:v>
                </c:pt>
                <c:pt idx="46">
                  <c:v>1.5669999999999999</c:v>
                </c:pt>
                <c:pt idx="47">
                  <c:v>1.6</c:v>
                </c:pt>
                <c:pt idx="48">
                  <c:v>1.633</c:v>
                </c:pt>
                <c:pt idx="49">
                  <c:v>1.667</c:v>
                </c:pt>
                <c:pt idx="50">
                  <c:v>1.7</c:v>
                </c:pt>
                <c:pt idx="51">
                  <c:v>1.7330000000000001</c:v>
                </c:pt>
                <c:pt idx="52">
                  <c:v>1.7669999999999999</c:v>
                </c:pt>
                <c:pt idx="53">
                  <c:v>1.8</c:v>
                </c:pt>
                <c:pt idx="54">
                  <c:v>1.833</c:v>
                </c:pt>
                <c:pt idx="55">
                  <c:v>1.867</c:v>
                </c:pt>
                <c:pt idx="56">
                  <c:v>1.9</c:v>
                </c:pt>
                <c:pt idx="57">
                  <c:v>1.9330000000000001</c:v>
                </c:pt>
                <c:pt idx="58">
                  <c:v>1.9670000000000001</c:v>
                </c:pt>
                <c:pt idx="59">
                  <c:v>2</c:v>
                </c:pt>
                <c:pt idx="60">
                  <c:v>2.0329999999999999</c:v>
                </c:pt>
                <c:pt idx="61">
                  <c:v>2.0670000000000002</c:v>
                </c:pt>
                <c:pt idx="62">
                  <c:v>2.1</c:v>
                </c:pt>
                <c:pt idx="63">
                  <c:v>2.133</c:v>
                </c:pt>
                <c:pt idx="64">
                  <c:v>2.1669999999999998</c:v>
                </c:pt>
                <c:pt idx="65">
                  <c:v>2.2000000000000002</c:v>
                </c:pt>
                <c:pt idx="66">
                  <c:v>2.2330000000000001</c:v>
                </c:pt>
                <c:pt idx="67">
                  <c:v>2.2669999999999999</c:v>
                </c:pt>
                <c:pt idx="68">
                  <c:v>2.2999999999999998</c:v>
                </c:pt>
                <c:pt idx="69">
                  <c:v>2.3330000000000002</c:v>
                </c:pt>
                <c:pt idx="70">
                  <c:v>2.367</c:v>
                </c:pt>
                <c:pt idx="71">
                  <c:v>2.4</c:v>
                </c:pt>
                <c:pt idx="72">
                  <c:v>2.4329999999999998</c:v>
                </c:pt>
                <c:pt idx="73">
                  <c:v>2.4670000000000001</c:v>
                </c:pt>
                <c:pt idx="74">
                  <c:v>2.5</c:v>
                </c:pt>
                <c:pt idx="75">
                  <c:v>2.5329999999999999</c:v>
                </c:pt>
                <c:pt idx="76">
                  <c:v>2.5670000000000002</c:v>
                </c:pt>
                <c:pt idx="77">
                  <c:v>2.6</c:v>
                </c:pt>
                <c:pt idx="78">
                  <c:v>2.633</c:v>
                </c:pt>
                <c:pt idx="79">
                  <c:v>2.6669999999999998</c:v>
                </c:pt>
                <c:pt idx="80">
                  <c:v>2.7</c:v>
                </c:pt>
                <c:pt idx="81">
                  <c:v>2.7330000000000001</c:v>
                </c:pt>
                <c:pt idx="82">
                  <c:v>2.7669999999999999</c:v>
                </c:pt>
                <c:pt idx="83">
                  <c:v>2.8</c:v>
                </c:pt>
                <c:pt idx="84">
                  <c:v>2.8330000000000002</c:v>
                </c:pt>
                <c:pt idx="85">
                  <c:v>2.867</c:v>
                </c:pt>
                <c:pt idx="86">
                  <c:v>2.9</c:v>
                </c:pt>
                <c:pt idx="87">
                  <c:v>2.9329999999999998</c:v>
                </c:pt>
                <c:pt idx="88">
                  <c:v>2.9670000000000001</c:v>
                </c:pt>
                <c:pt idx="89">
                  <c:v>3</c:v>
                </c:pt>
                <c:pt idx="90">
                  <c:v>3.0329999999999999</c:v>
                </c:pt>
                <c:pt idx="91">
                  <c:v>3.0670000000000002</c:v>
                </c:pt>
                <c:pt idx="92">
                  <c:v>3.1</c:v>
                </c:pt>
                <c:pt idx="93">
                  <c:v>3.133</c:v>
                </c:pt>
                <c:pt idx="94">
                  <c:v>3.1669999999999998</c:v>
                </c:pt>
                <c:pt idx="95">
                  <c:v>3.2</c:v>
                </c:pt>
                <c:pt idx="96">
                  <c:v>3.2330000000000001</c:v>
                </c:pt>
                <c:pt idx="97">
                  <c:v>3.2669999999999999</c:v>
                </c:pt>
                <c:pt idx="98">
                  <c:v>3.3</c:v>
                </c:pt>
                <c:pt idx="99">
                  <c:v>3.3330000000000002</c:v>
                </c:pt>
                <c:pt idx="100">
                  <c:v>3.367</c:v>
                </c:pt>
                <c:pt idx="101">
                  <c:v>3.4</c:v>
                </c:pt>
                <c:pt idx="102">
                  <c:v>3.4329999999999998</c:v>
                </c:pt>
                <c:pt idx="103">
                  <c:v>3.4670000000000001</c:v>
                </c:pt>
                <c:pt idx="104">
                  <c:v>3.5</c:v>
                </c:pt>
                <c:pt idx="105">
                  <c:v>3.5329999999999999</c:v>
                </c:pt>
                <c:pt idx="106">
                  <c:v>3.5670000000000002</c:v>
                </c:pt>
                <c:pt idx="107">
                  <c:v>3.6</c:v>
                </c:pt>
                <c:pt idx="108">
                  <c:v>3.633</c:v>
                </c:pt>
                <c:pt idx="109">
                  <c:v>3.6669999999999998</c:v>
                </c:pt>
                <c:pt idx="110">
                  <c:v>3.7</c:v>
                </c:pt>
                <c:pt idx="111">
                  <c:v>3.7330000000000001</c:v>
                </c:pt>
                <c:pt idx="112">
                  <c:v>3.7669999999999999</c:v>
                </c:pt>
                <c:pt idx="113">
                  <c:v>3.8</c:v>
                </c:pt>
                <c:pt idx="114">
                  <c:v>3.8330000000000002</c:v>
                </c:pt>
                <c:pt idx="115">
                  <c:v>3.867</c:v>
                </c:pt>
                <c:pt idx="116">
                  <c:v>3.9</c:v>
                </c:pt>
                <c:pt idx="117">
                  <c:v>3.9329999999999998</c:v>
                </c:pt>
                <c:pt idx="118">
                  <c:v>3.9670000000000001</c:v>
                </c:pt>
                <c:pt idx="119">
                  <c:v>4</c:v>
                </c:pt>
                <c:pt idx="120">
                  <c:v>4.0330000000000004</c:v>
                </c:pt>
                <c:pt idx="121">
                  <c:v>4.0670000000000002</c:v>
                </c:pt>
                <c:pt idx="122">
                  <c:v>4.0999999999999996</c:v>
                </c:pt>
                <c:pt idx="123">
                  <c:v>4.133</c:v>
                </c:pt>
                <c:pt idx="124">
                  <c:v>4.1669999999999998</c:v>
                </c:pt>
                <c:pt idx="125">
                  <c:v>4.2</c:v>
                </c:pt>
                <c:pt idx="126">
                  <c:v>4.2329999999999997</c:v>
                </c:pt>
                <c:pt idx="127">
                  <c:v>4.2670000000000003</c:v>
                </c:pt>
                <c:pt idx="128">
                  <c:v>4.3</c:v>
                </c:pt>
                <c:pt idx="129">
                  <c:v>4.3330000000000002</c:v>
                </c:pt>
                <c:pt idx="130">
                  <c:v>4.367</c:v>
                </c:pt>
                <c:pt idx="131">
                  <c:v>4.4000000000000004</c:v>
                </c:pt>
                <c:pt idx="132">
                  <c:v>4.4329999999999998</c:v>
                </c:pt>
                <c:pt idx="133">
                  <c:v>4.4669999999999996</c:v>
                </c:pt>
                <c:pt idx="134">
                  <c:v>4.5</c:v>
                </c:pt>
                <c:pt idx="135">
                  <c:v>4.5330000000000004</c:v>
                </c:pt>
                <c:pt idx="136">
                  <c:v>4.5670000000000002</c:v>
                </c:pt>
                <c:pt idx="137">
                  <c:v>4.5999999999999996</c:v>
                </c:pt>
                <c:pt idx="138">
                  <c:v>4.633</c:v>
                </c:pt>
                <c:pt idx="139">
                  <c:v>4.6669999999999998</c:v>
                </c:pt>
                <c:pt idx="140">
                  <c:v>4.7</c:v>
                </c:pt>
                <c:pt idx="141">
                  <c:v>4.7329999999999997</c:v>
                </c:pt>
                <c:pt idx="142">
                  <c:v>4.7670000000000003</c:v>
                </c:pt>
                <c:pt idx="143">
                  <c:v>4.8</c:v>
                </c:pt>
                <c:pt idx="144">
                  <c:v>4.8330000000000002</c:v>
                </c:pt>
                <c:pt idx="145">
                  <c:v>4.867</c:v>
                </c:pt>
                <c:pt idx="146">
                  <c:v>4.9000000000000004</c:v>
                </c:pt>
                <c:pt idx="147">
                  <c:v>4.9329999999999998</c:v>
                </c:pt>
                <c:pt idx="148">
                  <c:v>4.9669999999999996</c:v>
                </c:pt>
                <c:pt idx="149">
                  <c:v>5</c:v>
                </c:pt>
                <c:pt idx="150">
                  <c:v>5.0330000000000004</c:v>
                </c:pt>
                <c:pt idx="151">
                  <c:v>5.0670000000000002</c:v>
                </c:pt>
                <c:pt idx="152">
                  <c:v>5.0999999999999996</c:v>
                </c:pt>
                <c:pt idx="153">
                  <c:v>5.133</c:v>
                </c:pt>
                <c:pt idx="154">
                  <c:v>5.1669999999999998</c:v>
                </c:pt>
                <c:pt idx="155">
                  <c:v>5.2</c:v>
                </c:pt>
                <c:pt idx="156">
                  <c:v>5.2329999999999997</c:v>
                </c:pt>
                <c:pt idx="157">
                  <c:v>5.2670000000000003</c:v>
                </c:pt>
                <c:pt idx="158">
                  <c:v>5.3</c:v>
                </c:pt>
                <c:pt idx="159">
                  <c:v>5.3330000000000002</c:v>
                </c:pt>
                <c:pt idx="160">
                  <c:v>5.367</c:v>
                </c:pt>
                <c:pt idx="161">
                  <c:v>5.4</c:v>
                </c:pt>
                <c:pt idx="162">
                  <c:v>5.4329999999999998</c:v>
                </c:pt>
                <c:pt idx="163">
                  <c:v>5.4669999999999996</c:v>
                </c:pt>
                <c:pt idx="164">
                  <c:v>5.5</c:v>
                </c:pt>
                <c:pt idx="165">
                  <c:v>5.5330000000000004</c:v>
                </c:pt>
                <c:pt idx="166">
                  <c:v>5.5670000000000002</c:v>
                </c:pt>
                <c:pt idx="167">
                  <c:v>5.6</c:v>
                </c:pt>
                <c:pt idx="168">
                  <c:v>5.633</c:v>
                </c:pt>
                <c:pt idx="169">
                  <c:v>5.6669999999999998</c:v>
                </c:pt>
                <c:pt idx="170">
                  <c:v>5.7</c:v>
                </c:pt>
                <c:pt idx="171">
                  <c:v>5.7329999999999997</c:v>
                </c:pt>
                <c:pt idx="172">
                  <c:v>5.7670000000000003</c:v>
                </c:pt>
                <c:pt idx="173">
                  <c:v>5.8</c:v>
                </c:pt>
                <c:pt idx="174">
                  <c:v>5.8330000000000002</c:v>
                </c:pt>
                <c:pt idx="175">
                  <c:v>5.867</c:v>
                </c:pt>
                <c:pt idx="176">
                  <c:v>5.9</c:v>
                </c:pt>
                <c:pt idx="177">
                  <c:v>5.9329999999999998</c:v>
                </c:pt>
                <c:pt idx="178">
                  <c:v>5.9669999999999996</c:v>
                </c:pt>
                <c:pt idx="179">
                  <c:v>6</c:v>
                </c:pt>
                <c:pt idx="180">
                  <c:v>6.0330000000000004</c:v>
                </c:pt>
                <c:pt idx="181">
                  <c:v>6.0670000000000002</c:v>
                </c:pt>
                <c:pt idx="182">
                  <c:v>6.1</c:v>
                </c:pt>
                <c:pt idx="183">
                  <c:v>6.133</c:v>
                </c:pt>
                <c:pt idx="184">
                  <c:v>6.1669999999999998</c:v>
                </c:pt>
                <c:pt idx="185">
                  <c:v>6.2</c:v>
                </c:pt>
                <c:pt idx="186">
                  <c:v>6.2329999999999997</c:v>
                </c:pt>
                <c:pt idx="187">
                  <c:v>6.2670000000000003</c:v>
                </c:pt>
                <c:pt idx="188">
                  <c:v>6.3</c:v>
                </c:pt>
                <c:pt idx="189">
                  <c:v>6.3330000000000002</c:v>
                </c:pt>
                <c:pt idx="190">
                  <c:v>6.367</c:v>
                </c:pt>
                <c:pt idx="191">
                  <c:v>6.4</c:v>
                </c:pt>
                <c:pt idx="192">
                  <c:v>6.4329999999999998</c:v>
                </c:pt>
                <c:pt idx="193">
                  <c:v>6.4669999999999996</c:v>
                </c:pt>
                <c:pt idx="194">
                  <c:v>6.5</c:v>
                </c:pt>
                <c:pt idx="195">
                  <c:v>6.5330000000000004</c:v>
                </c:pt>
                <c:pt idx="196">
                  <c:v>6.5670000000000002</c:v>
                </c:pt>
                <c:pt idx="197">
                  <c:v>6.6</c:v>
                </c:pt>
                <c:pt idx="198">
                  <c:v>6.633</c:v>
                </c:pt>
                <c:pt idx="199">
                  <c:v>6.6669999999999998</c:v>
                </c:pt>
                <c:pt idx="200">
                  <c:v>6.7</c:v>
                </c:pt>
                <c:pt idx="201">
                  <c:v>6.7329999999999997</c:v>
                </c:pt>
                <c:pt idx="202">
                  <c:v>6.7670000000000003</c:v>
                </c:pt>
                <c:pt idx="203">
                  <c:v>6.8</c:v>
                </c:pt>
                <c:pt idx="204">
                  <c:v>6.8330000000000002</c:v>
                </c:pt>
                <c:pt idx="205">
                  <c:v>6.867</c:v>
                </c:pt>
                <c:pt idx="206">
                  <c:v>6.9</c:v>
                </c:pt>
                <c:pt idx="207">
                  <c:v>6.9329999999999998</c:v>
                </c:pt>
                <c:pt idx="208">
                  <c:v>6.9669999999999996</c:v>
                </c:pt>
                <c:pt idx="209">
                  <c:v>7</c:v>
                </c:pt>
                <c:pt idx="210">
                  <c:v>7.0330000000000004</c:v>
                </c:pt>
                <c:pt idx="211">
                  <c:v>7.0670000000000002</c:v>
                </c:pt>
                <c:pt idx="212">
                  <c:v>7.1</c:v>
                </c:pt>
                <c:pt idx="213">
                  <c:v>7.133</c:v>
                </c:pt>
                <c:pt idx="214">
                  <c:v>7.1669999999999998</c:v>
                </c:pt>
                <c:pt idx="215">
                  <c:v>7.2</c:v>
                </c:pt>
                <c:pt idx="216">
                  <c:v>7.2329999999999997</c:v>
                </c:pt>
                <c:pt idx="217">
                  <c:v>7.2670000000000003</c:v>
                </c:pt>
                <c:pt idx="218">
                  <c:v>7.3</c:v>
                </c:pt>
                <c:pt idx="219">
                  <c:v>7.3330000000000002</c:v>
                </c:pt>
                <c:pt idx="220">
                  <c:v>7.367</c:v>
                </c:pt>
                <c:pt idx="221">
                  <c:v>7.4</c:v>
                </c:pt>
                <c:pt idx="222">
                  <c:v>7.4329999999999998</c:v>
                </c:pt>
                <c:pt idx="223">
                  <c:v>7.4669999999999996</c:v>
                </c:pt>
                <c:pt idx="224">
                  <c:v>7.5</c:v>
                </c:pt>
                <c:pt idx="225">
                  <c:v>7.5330000000000004</c:v>
                </c:pt>
                <c:pt idx="226">
                  <c:v>7.5670000000000002</c:v>
                </c:pt>
                <c:pt idx="227">
                  <c:v>7.6</c:v>
                </c:pt>
                <c:pt idx="228">
                  <c:v>7.633</c:v>
                </c:pt>
                <c:pt idx="229">
                  <c:v>7.6669999999999998</c:v>
                </c:pt>
                <c:pt idx="230">
                  <c:v>7.7</c:v>
                </c:pt>
                <c:pt idx="231">
                  <c:v>7.7329999999999997</c:v>
                </c:pt>
                <c:pt idx="232">
                  <c:v>7.7670000000000003</c:v>
                </c:pt>
                <c:pt idx="233">
                  <c:v>7.8</c:v>
                </c:pt>
                <c:pt idx="234">
                  <c:v>7.8330000000000002</c:v>
                </c:pt>
                <c:pt idx="235">
                  <c:v>7.867</c:v>
                </c:pt>
                <c:pt idx="236">
                  <c:v>7.9</c:v>
                </c:pt>
                <c:pt idx="237">
                  <c:v>7.9329999999999998</c:v>
                </c:pt>
                <c:pt idx="238">
                  <c:v>7.9669999999999996</c:v>
                </c:pt>
                <c:pt idx="239">
                  <c:v>8</c:v>
                </c:pt>
                <c:pt idx="240">
                  <c:v>8.0329999999999995</c:v>
                </c:pt>
                <c:pt idx="241">
                  <c:v>8.0670000000000002</c:v>
                </c:pt>
                <c:pt idx="242">
                  <c:v>8.1</c:v>
                </c:pt>
                <c:pt idx="243">
                  <c:v>8.1329999999999991</c:v>
                </c:pt>
                <c:pt idx="244">
                  <c:v>8.1669999999999998</c:v>
                </c:pt>
                <c:pt idx="245">
                  <c:v>8.1999999999999993</c:v>
                </c:pt>
                <c:pt idx="246">
                  <c:v>8.2330000000000005</c:v>
                </c:pt>
                <c:pt idx="247">
                  <c:v>8.2669999999999995</c:v>
                </c:pt>
                <c:pt idx="248">
                  <c:v>8.3000000000000007</c:v>
                </c:pt>
                <c:pt idx="249">
                  <c:v>8.3330000000000002</c:v>
                </c:pt>
                <c:pt idx="250">
                  <c:v>8.3670000000000009</c:v>
                </c:pt>
                <c:pt idx="251">
                  <c:v>8.4</c:v>
                </c:pt>
                <c:pt idx="252">
                  <c:v>8.4329999999999998</c:v>
                </c:pt>
                <c:pt idx="253">
                  <c:v>8.4670000000000005</c:v>
                </c:pt>
                <c:pt idx="254">
                  <c:v>8.5</c:v>
                </c:pt>
                <c:pt idx="255">
                  <c:v>8.5329999999999995</c:v>
                </c:pt>
                <c:pt idx="256">
                  <c:v>8.5670000000000002</c:v>
                </c:pt>
                <c:pt idx="257">
                  <c:v>8.6</c:v>
                </c:pt>
                <c:pt idx="258">
                  <c:v>8.6329999999999991</c:v>
                </c:pt>
                <c:pt idx="259">
                  <c:v>8.6669999999999998</c:v>
                </c:pt>
                <c:pt idx="260">
                  <c:v>8.6999999999999993</c:v>
                </c:pt>
                <c:pt idx="261">
                  <c:v>8.7330000000000005</c:v>
                </c:pt>
                <c:pt idx="262">
                  <c:v>8.7669999999999995</c:v>
                </c:pt>
                <c:pt idx="263">
                  <c:v>8.8000000000000007</c:v>
                </c:pt>
                <c:pt idx="264">
                  <c:v>8.8330000000000002</c:v>
                </c:pt>
                <c:pt idx="265">
                  <c:v>8.8670000000000009</c:v>
                </c:pt>
                <c:pt idx="266">
                  <c:v>8.9</c:v>
                </c:pt>
                <c:pt idx="267">
                  <c:v>8.9329999999999998</c:v>
                </c:pt>
                <c:pt idx="268">
                  <c:v>8.9670000000000005</c:v>
                </c:pt>
                <c:pt idx="269">
                  <c:v>9</c:v>
                </c:pt>
                <c:pt idx="270">
                  <c:v>9.0329999999999995</c:v>
                </c:pt>
                <c:pt idx="271">
                  <c:v>9.0670000000000002</c:v>
                </c:pt>
                <c:pt idx="272">
                  <c:v>9.1</c:v>
                </c:pt>
                <c:pt idx="273">
                  <c:v>9.1329999999999991</c:v>
                </c:pt>
                <c:pt idx="274">
                  <c:v>9.1669999999999998</c:v>
                </c:pt>
                <c:pt idx="275">
                  <c:v>9.1999999999999993</c:v>
                </c:pt>
                <c:pt idx="276">
                  <c:v>9.2330000000000005</c:v>
                </c:pt>
                <c:pt idx="277">
                  <c:v>9.2669999999999995</c:v>
                </c:pt>
                <c:pt idx="278">
                  <c:v>9.3000000000000007</c:v>
                </c:pt>
                <c:pt idx="279">
                  <c:v>9.3330000000000002</c:v>
                </c:pt>
                <c:pt idx="280">
                  <c:v>9.3670000000000009</c:v>
                </c:pt>
                <c:pt idx="281">
                  <c:v>9.4</c:v>
                </c:pt>
                <c:pt idx="282">
                  <c:v>9.4329999999999998</c:v>
                </c:pt>
                <c:pt idx="283">
                  <c:v>9.4670000000000005</c:v>
                </c:pt>
                <c:pt idx="284">
                  <c:v>9.5</c:v>
                </c:pt>
                <c:pt idx="285">
                  <c:v>9.5329999999999995</c:v>
                </c:pt>
                <c:pt idx="286">
                  <c:v>9.5670000000000002</c:v>
                </c:pt>
                <c:pt idx="287">
                  <c:v>9.6</c:v>
                </c:pt>
                <c:pt idx="288">
                  <c:v>9.6329999999999991</c:v>
                </c:pt>
                <c:pt idx="289">
                  <c:v>9.6669999999999998</c:v>
                </c:pt>
                <c:pt idx="290">
                  <c:v>9.6999999999999993</c:v>
                </c:pt>
                <c:pt idx="291">
                  <c:v>9.7330000000000005</c:v>
                </c:pt>
                <c:pt idx="292">
                  <c:v>9.7669999999999995</c:v>
                </c:pt>
                <c:pt idx="293">
                  <c:v>9.8000000000000007</c:v>
                </c:pt>
                <c:pt idx="294">
                  <c:v>9.8330000000000002</c:v>
                </c:pt>
                <c:pt idx="295">
                  <c:v>9.8670000000000009</c:v>
                </c:pt>
                <c:pt idx="296">
                  <c:v>9.9</c:v>
                </c:pt>
                <c:pt idx="297">
                  <c:v>9.9329999999999998</c:v>
                </c:pt>
                <c:pt idx="298">
                  <c:v>9.9670000000000005</c:v>
                </c:pt>
                <c:pt idx="299">
                  <c:v>10</c:v>
                </c:pt>
                <c:pt idx="300">
                  <c:v>10.032999999999999</c:v>
                </c:pt>
                <c:pt idx="301">
                  <c:v>10.067</c:v>
                </c:pt>
                <c:pt idx="302">
                  <c:v>10.1</c:v>
                </c:pt>
                <c:pt idx="303">
                  <c:v>10.132999999999999</c:v>
                </c:pt>
                <c:pt idx="304">
                  <c:v>10.167</c:v>
                </c:pt>
                <c:pt idx="305">
                  <c:v>10.199999999999999</c:v>
                </c:pt>
                <c:pt idx="306">
                  <c:v>10.233000000000001</c:v>
                </c:pt>
                <c:pt idx="307">
                  <c:v>10.266999999999999</c:v>
                </c:pt>
                <c:pt idx="308">
                  <c:v>10.3</c:v>
                </c:pt>
                <c:pt idx="309">
                  <c:v>10.333</c:v>
                </c:pt>
                <c:pt idx="310">
                  <c:v>10.367000000000001</c:v>
                </c:pt>
                <c:pt idx="311">
                  <c:v>10.4</c:v>
                </c:pt>
                <c:pt idx="312">
                  <c:v>10.433</c:v>
                </c:pt>
                <c:pt idx="313">
                  <c:v>10.467000000000001</c:v>
                </c:pt>
                <c:pt idx="314">
                  <c:v>10.5</c:v>
                </c:pt>
                <c:pt idx="315">
                  <c:v>10.532999999999999</c:v>
                </c:pt>
                <c:pt idx="316">
                  <c:v>10.567</c:v>
                </c:pt>
                <c:pt idx="317">
                  <c:v>10.6</c:v>
                </c:pt>
                <c:pt idx="318">
                  <c:v>10.632999999999999</c:v>
                </c:pt>
                <c:pt idx="319">
                  <c:v>10.667</c:v>
                </c:pt>
                <c:pt idx="320">
                  <c:v>10.7</c:v>
                </c:pt>
                <c:pt idx="321">
                  <c:v>10.733000000000001</c:v>
                </c:pt>
                <c:pt idx="322">
                  <c:v>10.766999999999999</c:v>
                </c:pt>
                <c:pt idx="323">
                  <c:v>10.8</c:v>
                </c:pt>
                <c:pt idx="324">
                  <c:v>10.833</c:v>
                </c:pt>
                <c:pt idx="325">
                  <c:v>10.867000000000001</c:v>
                </c:pt>
                <c:pt idx="326">
                  <c:v>10.9</c:v>
                </c:pt>
                <c:pt idx="327">
                  <c:v>10.933</c:v>
                </c:pt>
                <c:pt idx="328">
                  <c:v>10.967000000000001</c:v>
                </c:pt>
                <c:pt idx="329">
                  <c:v>11</c:v>
                </c:pt>
                <c:pt idx="330">
                  <c:v>11.032999999999999</c:v>
                </c:pt>
                <c:pt idx="331">
                  <c:v>11.067</c:v>
                </c:pt>
                <c:pt idx="332">
                  <c:v>11.1</c:v>
                </c:pt>
                <c:pt idx="333">
                  <c:v>11.132999999999999</c:v>
                </c:pt>
                <c:pt idx="334">
                  <c:v>11.167</c:v>
                </c:pt>
                <c:pt idx="335">
                  <c:v>11.2</c:v>
                </c:pt>
                <c:pt idx="336">
                  <c:v>11.233000000000001</c:v>
                </c:pt>
                <c:pt idx="337">
                  <c:v>11.266999999999999</c:v>
                </c:pt>
                <c:pt idx="338">
                  <c:v>11.3</c:v>
                </c:pt>
                <c:pt idx="339">
                  <c:v>11.333</c:v>
                </c:pt>
                <c:pt idx="340">
                  <c:v>11.367000000000001</c:v>
                </c:pt>
                <c:pt idx="341">
                  <c:v>11.4</c:v>
                </c:pt>
                <c:pt idx="342">
                  <c:v>11.433</c:v>
                </c:pt>
                <c:pt idx="343">
                  <c:v>11.467000000000001</c:v>
                </c:pt>
                <c:pt idx="344">
                  <c:v>11.5</c:v>
                </c:pt>
                <c:pt idx="345">
                  <c:v>11.532999999999999</c:v>
                </c:pt>
                <c:pt idx="346">
                  <c:v>11.567</c:v>
                </c:pt>
                <c:pt idx="347">
                  <c:v>11.6</c:v>
                </c:pt>
                <c:pt idx="348">
                  <c:v>11.632999999999999</c:v>
                </c:pt>
                <c:pt idx="349">
                  <c:v>11.667</c:v>
                </c:pt>
                <c:pt idx="350">
                  <c:v>11.7</c:v>
                </c:pt>
                <c:pt idx="351">
                  <c:v>11.733000000000001</c:v>
                </c:pt>
                <c:pt idx="352">
                  <c:v>11.766999999999999</c:v>
                </c:pt>
                <c:pt idx="353">
                  <c:v>11.8</c:v>
                </c:pt>
                <c:pt idx="354">
                  <c:v>11.833</c:v>
                </c:pt>
                <c:pt idx="355">
                  <c:v>11.867000000000001</c:v>
                </c:pt>
                <c:pt idx="356">
                  <c:v>11.9</c:v>
                </c:pt>
                <c:pt idx="357">
                  <c:v>11.933</c:v>
                </c:pt>
                <c:pt idx="358">
                  <c:v>11.967000000000001</c:v>
                </c:pt>
                <c:pt idx="359">
                  <c:v>12</c:v>
                </c:pt>
                <c:pt idx="360">
                  <c:v>12.032999999999999</c:v>
                </c:pt>
                <c:pt idx="361">
                  <c:v>12.067</c:v>
                </c:pt>
                <c:pt idx="362">
                  <c:v>12.1</c:v>
                </c:pt>
                <c:pt idx="363">
                  <c:v>12.132999999999999</c:v>
                </c:pt>
                <c:pt idx="364">
                  <c:v>12.167</c:v>
                </c:pt>
                <c:pt idx="365">
                  <c:v>12.2</c:v>
                </c:pt>
                <c:pt idx="366">
                  <c:v>12.233000000000001</c:v>
                </c:pt>
                <c:pt idx="367">
                  <c:v>12.266999999999999</c:v>
                </c:pt>
                <c:pt idx="368">
                  <c:v>12.3</c:v>
                </c:pt>
                <c:pt idx="369">
                  <c:v>12.333</c:v>
                </c:pt>
                <c:pt idx="370">
                  <c:v>12.367000000000001</c:v>
                </c:pt>
                <c:pt idx="371">
                  <c:v>12.4</c:v>
                </c:pt>
                <c:pt idx="372">
                  <c:v>12.433</c:v>
                </c:pt>
                <c:pt idx="373">
                  <c:v>12.467000000000001</c:v>
                </c:pt>
                <c:pt idx="374">
                  <c:v>12.5</c:v>
                </c:pt>
                <c:pt idx="375">
                  <c:v>12.532999999999999</c:v>
                </c:pt>
                <c:pt idx="376">
                  <c:v>12.567</c:v>
                </c:pt>
                <c:pt idx="377">
                  <c:v>12.6</c:v>
                </c:pt>
                <c:pt idx="378">
                  <c:v>12.632999999999999</c:v>
                </c:pt>
                <c:pt idx="379">
                  <c:v>12.667</c:v>
                </c:pt>
                <c:pt idx="380">
                  <c:v>12.7</c:v>
                </c:pt>
                <c:pt idx="381">
                  <c:v>12.733000000000001</c:v>
                </c:pt>
                <c:pt idx="382">
                  <c:v>12.766999999999999</c:v>
                </c:pt>
                <c:pt idx="383">
                  <c:v>12.8</c:v>
                </c:pt>
                <c:pt idx="384">
                  <c:v>12.833</c:v>
                </c:pt>
                <c:pt idx="385">
                  <c:v>12.867000000000001</c:v>
                </c:pt>
                <c:pt idx="386">
                  <c:v>12.9</c:v>
                </c:pt>
                <c:pt idx="387">
                  <c:v>12.933</c:v>
                </c:pt>
                <c:pt idx="388">
                  <c:v>12.967000000000001</c:v>
                </c:pt>
                <c:pt idx="389">
                  <c:v>13</c:v>
                </c:pt>
                <c:pt idx="390">
                  <c:v>13.032999999999999</c:v>
                </c:pt>
                <c:pt idx="391">
                  <c:v>13.067</c:v>
                </c:pt>
                <c:pt idx="392">
                  <c:v>13.1</c:v>
                </c:pt>
                <c:pt idx="393">
                  <c:v>13.132999999999999</c:v>
                </c:pt>
                <c:pt idx="394">
                  <c:v>13.167</c:v>
                </c:pt>
                <c:pt idx="395">
                  <c:v>13.2</c:v>
                </c:pt>
                <c:pt idx="396">
                  <c:v>13.233000000000001</c:v>
                </c:pt>
                <c:pt idx="397">
                  <c:v>13.266999999999999</c:v>
                </c:pt>
                <c:pt idx="398">
                  <c:v>13.3</c:v>
                </c:pt>
                <c:pt idx="399">
                  <c:v>13.333</c:v>
                </c:pt>
                <c:pt idx="400">
                  <c:v>13.367000000000001</c:v>
                </c:pt>
                <c:pt idx="401">
                  <c:v>13.4</c:v>
                </c:pt>
                <c:pt idx="402">
                  <c:v>13.433</c:v>
                </c:pt>
                <c:pt idx="403">
                  <c:v>13.467000000000001</c:v>
                </c:pt>
                <c:pt idx="404">
                  <c:v>13.5</c:v>
                </c:pt>
                <c:pt idx="405">
                  <c:v>13.532999999999999</c:v>
                </c:pt>
                <c:pt idx="406">
                  <c:v>13.567</c:v>
                </c:pt>
                <c:pt idx="407">
                  <c:v>13.6</c:v>
                </c:pt>
                <c:pt idx="408">
                  <c:v>13.632999999999999</c:v>
                </c:pt>
                <c:pt idx="409">
                  <c:v>13.667</c:v>
                </c:pt>
                <c:pt idx="410">
                  <c:v>13.7</c:v>
                </c:pt>
                <c:pt idx="411">
                  <c:v>13.733000000000001</c:v>
                </c:pt>
                <c:pt idx="412">
                  <c:v>13.766999999999999</c:v>
                </c:pt>
                <c:pt idx="413">
                  <c:v>13.8</c:v>
                </c:pt>
                <c:pt idx="414">
                  <c:v>13.833</c:v>
                </c:pt>
                <c:pt idx="415">
                  <c:v>13.867000000000001</c:v>
                </c:pt>
                <c:pt idx="416">
                  <c:v>13.9</c:v>
                </c:pt>
                <c:pt idx="417">
                  <c:v>13.933</c:v>
                </c:pt>
                <c:pt idx="418">
                  <c:v>13.967000000000001</c:v>
                </c:pt>
                <c:pt idx="419">
                  <c:v>14</c:v>
                </c:pt>
                <c:pt idx="420">
                  <c:v>14.032999999999999</c:v>
                </c:pt>
                <c:pt idx="421">
                  <c:v>14.067</c:v>
                </c:pt>
                <c:pt idx="422">
                  <c:v>14.1</c:v>
                </c:pt>
                <c:pt idx="423">
                  <c:v>14.132999999999999</c:v>
                </c:pt>
                <c:pt idx="424">
                  <c:v>14.167</c:v>
                </c:pt>
                <c:pt idx="425">
                  <c:v>14.2</c:v>
                </c:pt>
                <c:pt idx="426">
                  <c:v>14.233000000000001</c:v>
                </c:pt>
                <c:pt idx="427">
                  <c:v>14.266999999999999</c:v>
                </c:pt>
                <c:pt idx="428">
                  <c:v>14.3</c:v>
                </c:pt>
                <c:pt idx="429">
                  <c:v>14.333</c:v>
                </c:pt>
                <c:pt idx="430">
                  <c:v>14.367000000000001</c:v>
                </c:pt>
                <c:pt idx="431">
                  <c:v>14.4</c:v>
                </c:pt>
                <c:pt idx="432">
                  <c:v>14.433</c:v>
                </c:pt>
                <c:pt idx="433">
                  <c:v>14.467000000000001</c:v>
                </c:pt>
                <c:pt idx="434">
                  <c:v>14.5</c:v>
                </c:pt>
                <c:pt idx="435">
                  <c:v>14.532999999999999</c:v>
                </c:pt>
                <c:pt idx="436">
                  <c:v>14.567</c:v>
                </c:pt>
                <c:pt idx="437">
                  <c:v>14.6</c:v>
                </c:pt>
                <c:pt idx="438">
                  <c:v>14.632999999999999</c:v>
                </c:pt>
                <c:pt idx="439">
                  <c:v>14.667</c:v>
                </c:pt>
                <c:pt idx="440">
                  <c:v>14.7</c:v>
                </c:pt>
                <c:pt idx="441">
                  <c:v>14.733000000000001</c:v>
                </c:pt>
                <c:pt idx="442">
                  <c:v>14.766999999999999</c:v>
                </c:pt>
                <c:pt idx="443">
                  <c:v>14.8</c:v>
                </c:pt>
                <c:pt idx="444">
                  <c:v>14.833</c:v>
                </c:pt>
                <c:pt idx="445">
                  <c:v>14.867000000000001</c:v>
                </c:pt>
                <c:pt idx="446">
                  <c:v>14.9</c:v>
                </c:pt>
                <c:pt idx="447">
                  <c:v>14.933</c:v>
                </c:pt>
                <c:pt idx="448">
                  <c:v>14.967000000000001</c:v>
                </c:pt>
                <c:pt idx="449">
                  <c:v>15</c:v>
                </c:pt>
                <c:pt idx="450">
                  <c:v>15.032999999999999</c:v>
                </c:pt>
                <c:pt idx="451">
                  <c:v>15.067</c:v>
                </c:pt>
                <c:pt idx="452">
                  <c:v>15.1</c:v>
                </c:pt>
                <c:pt idx="453">
                  <c:v>15.132999999999999</c:v>
                </c:pt>
                <c:pt idx="454">
                  <c:v>15.167</c:v>
                </c:pt>
                <c:pt idx="455">
                  <c:v>15.2</c:v>
                </c:pt>
                <c:pt idx="456">
                  <c:v>15.233000000000001</c:v>
                </c:pt>
                <c:pt idx="457">
                  <c:v>15.266999999999999</c:v>
                </c:pt>
                <c:pt idx="458">
                  <c:v>15.3</c:v>
                </c:pt>
                <c:pt idx="459">
                  <c:v>15.333</c:v>
                </c:pt>
                <c:pt idx="460">
                  <c:v>15.367000000000001</c:v>
                </c:pt>
                <c:pt idx="461">
                  <c:v>15.4</c:v>
                </c:pt>
                <c:pt idx="462">
                  <c:v>15.433</c:v>
                </c:pt>
                <c:pt idx="463">
                  <c:v>15.467000000000001</c:v>
                </c:pt>
                <c:pt idx="464">
                  <c:v>15.5</c:v>
                </c:pt>
                <c:pt idx="465">
                  <c:v>15.532999999999999</c:v>
                </c:pt>
                <c:pt idx="466">
                  <c:v>15.567</c:v>
                </c:pt>
                <c:pt idx="467">
                  <c:v>15.6</c:v>
                </c:pt>
                <c:pt idx="468">
                  <c:v>15.632999999999999</c:v>
                </c:pt>
                <c:pt idx="469">
                  <c:v>15.667</c:v>
                </c:pt>
                <c:pt idx="470">
                  <c:v>15.7</c:v>
                </c:pt>
                <c:pt idx="471">
                  <c:v>15.733000000000001</c:v>
                </c:pt>
                <c:pt idx="472">
                  <c:v>15.766999999999999</c:v>
                </c:pt>
                <c:pt idx="473">
                  <c:v>15.8</c:v>
                </c:pt>
                <c:pt idx="474">
                  <c:v>15.833</c:v>
                </c:pt>
                <c:pt idx="475">
                  <c:v>15.867000000000001</c:v>
                </c:pt>
                <c:pt idx="476">
                  <c:v>15.9</c:v>
                </c:pt>
                <c:pt idx="477">
                  <c:v>15.933</c:v>
                </c:pt>
                <c:pt idx="478">
                  <c:v>15.967000000000001</c:v>
                </c:pt>
                <c:pt idx="479">
                  <c:v>16</c:v>
                </c:pt>
                <c:pt idx="480">
                  <c:v>16.033000000000001</c:v>
                </c:pt>
                <c:pt idx="481">
                  <c:v>16.067</c:v>
                </c:pt>
                <c:pt idx="482">
                  <c:v>16.100000000000001</c:v>
                </c:pt>
                <c:pt idx="483">
                  <c:v>16.132999999999999</c:v>
                </c:pt>
                <c:pt idx="484">
                  <c:v>16.167000000000002</c:v>
                </c:pt>
                <c:pt idx="485">
                  <c:v>16.2</c:v>
                </c:pt>
                <c:pt idx="486">
                  <c:v>16.233000000000001</c:v>
                </c:pt>
                <c:pt idx="487">
                  <c:v>16.266999999999999</c:v>
                </c:pt>
                <c:pt idx="488">
                  <c:v>16.3</c:v>
                </c:pt>
                <c:pt idx="489">
                  <c:v>16.332999999999998</c:v>
                </c:pt>
                <c:pt idx="490">
                  <c:v>16.367000000000001</c:v>
                </c:pt>
                <c:pt idx="491">
                  <c:v>16.399999999999999</c:v>
                </c:pt>
                <c:pt idx="492">
                  <c:v>16.433</c:v>
                </c:pt>
                <c:pt idx="493">
                  <c:v>16.466999999999999</c:v>
                </c:pt>
                <c:pt idx="494">
                  <c:v>16.5</c:v>
                </c:pt>
                <c:pt idx="495">
                  <c:v>16.533000000000001</c:v>
                </c:pt>
                <c:pt idx="496">
                  <c:v>16.567</c:v>
                </c:pt>
                <c:pt idx="497">
                  <c:v>16.600000000000001</c:v>
                </c:pt>
                <c:pt idx="498">
                  <c:v>16.632999999999999</c:v>
                </c:pt>
                <c:pt idx="499">
                  <c:v>16.667000000000002</c:v>
                </c:pt>
                <c:pt idx="500">
                  <c:v>16.7</c:v>
                </c:pt>
                <c:pt idx="501">
                  <c:v>16.733000000000001</c:v>
                </c:pt>
                <c:pt idx="502">
                  <c:v>16.766999999999999</c:v>
                </c:pt>
                <c:pt idx="503">
                  <c:v>16.8</c:v>
                </c:pt>
                <c:pt idx="504">
                  <c:v>16.832999999999998</c:v>
                </c:pt>
                <c:pt idx="505">
                  <c:v>16.867000000000001</c:v>
                </c:pt>
                <c:pt idx="506">
                  <c:v>16.899999999999999</c:v>
                </c:pt>
                <c:pt idx="507">
                  <c:v>16.933</c:v>
                </c:pt>
                <c:pt idx="508">
                  <c:v>16.966999999999999</c:v>
                </c:pt>
                <c:pt idx="509">
                  <c:v>17</c:v>
                </c:pt>
                <c:pt idx="510">
                  <c:v>17.033000000000001</c:v>
                </c:pt>
                <c:pt idx="511">
                  <c:v>17.067</c:v>
                </c:pt>
                <c:pt idx="512">
                  <c:v>17.100000000000001</c:v>
                </c:pt>
                <c:pt idx="513">
                  <c:v>17.132999999999999</c:v>
                </c:pt>
                <c:pt idx="514">
                  <c:v>17.167000000000002</c:v>
                </c:pt>
                <c:pt idx="515">
                  <c:v>17.2</c:v>
                </c:pt>
                <c:pt idx="516">
                  <c:v>17.233000000000001</c:v>
                </c:pt>
                <c:pt idx="517">
                  <c:v>17.266999999999999</c:v>
                </c:pt>
                <c:pt idx="518">
                  <c:v>17.3</c:v>
                </c:pt>
                <c:pt idx="519">
                  <c:v>17.332999999999998</c:v>
                </c:pt>
                <c:pt idx="520">
                  <c:v>17.367000000000001</c:v>
                </c:pt>
                <c:pt idx="521">
                  <c:v>17.399999999999999</c:v>
                </c:pt>
                <c:pt idx="522">
                  <c:v>17.433</c:v>
                </c:pt>
                <c:pt idx="523">
                  <c:v>17.466999999999999</c:v>
                </c:pt>
                <c:pt idx="524">
                  <c:v>17.5</c:v>
                </c:pt>
                <c:pt idx="525">
                  <c:v>17.533000000000001</c:v>
                </c:pt>
                <c:pt idx="526">
                  <c:v>17.567</c:v>
                </c:pt>
                <c:pt idx="527">
                  <c:v>17.600000000000001</c:v>
                </c:pt>
                <c:pt idx="528">
                  <c:v>17.632999999999999</c:v>
                </c:pt>
                <c:pt idx="529">
                  <c:v>17.667000000000002</c:v>
                </c:pt>
                <c:pt idx="530">
                  <c:v>17.7</c:v>
                </c:pt>
                <c:pt idx="531">
                  <c:v>17.733000000000001</c:v>
                </c:pt>
                <c:pt idx="532">
                  <c:v>17.766999999999999</c:v>
                </c:pt>
                <c:pt idx="533">
                  <c:v>17.8</c:v>
                </c:pt>
                <c:pt idx="534">
                  <c:v>17.832999999999998</c:v>
                </c:pt>
                <c:pt idx="535">
                  <c:v>17.867000000000001</c:v>
                </c:pt>
                <c:pt idx="536">
                  <c:v>17.899999999999999</c:v>
                </c:pt>
                <c:pt idx="537">
                  <c:v>17.933</c:v>
                </c:pt>
                <c:pt idx="538">
                  <c:v>17.966999999999999</c:v>
                </c:pt>
                <c:pt idx="539">
                  <c:v>18</c:v>
                </c:pt>
                <c:pt idx="540">
                  <c:v>18.033000000000001</c:v>
                </c:pt>
                <c:pt idx="541">
                  <c:v>18.067</c:v>
                </c:pt>
                <c:pt idx="542">
                  <c:v>18.100000000000001</c:v>
                </c:pt>
                <c:pt idx="543">
                  <c:v>18.132999999999999</c:v>
                </c:pt>
                <c:pt idx="544">
                  <c:v>18.167000000000002</c:v>
                </c:pt>
                <c:pt idx="545">
                  <c:v>18.2</c:v>
                </c:pt>
                <c:pt idx="546">
                  <c:v>18.233000000000001</c:v>
                </c:pt>
                <c:pt idx="547">
                  <c:v>18.266999999999999</c:v>
                </c:pt>
                <c:pt idx="548">
                  <c:v>18.3</c:v>
                </c:pt>
                <c:pt idx="549">
                  <c:v>18.332999999999998</c:v>
                </c:pt>
                <c:pt idx="550">
                  <c:v>18.367000000000001</c:v>
                </c:pt>
                <c:pt idx="551">
                  <c:v>18.399999999999999</c:v>
                </c:pt>
                <c:pt idx="552">
                  <c:v>18.433</c:v>
                </c:pt>
                <c:pt idx="553">
                  <c:v>18.466999999999999</c:v>
                </c:pt>
                <c:pt idx="554">
                  <c:v>18.5</c:v>
                </c:pt>
                <c:pt idx="555">
                  <c:v>18.533000000000001</c:v>
                </c:pt>
                <c:pt idx="556">
                  <c:v>18.567</c:v>
                </c:pt>
                <c:pt idx="557">
                  <c:v>18.600000000000001</c:v>
                </c:pt>
                <c:pt idx="558">
                  <c:v>18.632999999999999</c:v>
                </c:pt>
                <c:pt idx="559">
                  <c:v>18.667000000000002</c:v>
                </c:pt>
                <c:pt idx="560">
                  <c:v>18.7</c:v>
                </c:pt>
                <c:pt idx="561">
                  <c:v>18.733000000000001</c:v>
                </c:pt>
                <c:pt idx="562">
                  <c:v>18.766999999999999</c:v>
                </c:pt>
                <c:pt idx="563">
                  <c:v>18.8</c:v>
                </c:pt>
                <c:pt idx="564">
                  <c:v>18.832999999999998</c:v>
                </c:pt>
                <c:pt idx="565">
                  <c:v>18.867000000000001</c:v>
                </c:pt>
                <c:pt idx="566">
                  <c:v>18.899999999999999</c:v>
                </c:pt>
                <c:pt idx="567">
                  <c:v>18.933</c:v>
                </c:pt>
                <c:pt idx="568">
                  <c:v>18.966999999999999</c:v>
                </c:pt>
                <c:pt idx="569">
                  <c:v>19</c:v>
                </c:pt>
                <c:pt idx="570">
                  <c:v>19.033000000000001</c:v>
                </c:pt>
                <c:pt idx="571">
                  <c:v>19.067</c:v>
                </c:pt>
                <c:pt idx="572">
                  <c:v>19.100000000000001</c:v>
                </c:pt>
                <c:pt idx="573">
                  <c:v>19.132999999999999</c:v>
                </c:pt>
                <c:pt idx="574">
                  <c:v>19.167000000000002</c:v>
                </c:pt>
                <c:pt idx="575">
                  <c:v>19.2</c:v>
                </c:pt>
                <c:pt idx="576">
                  <c:v>19.233000000000001</c:v>
                </c:pt>
                <c:pt idx="577">
                  <c:v>19.266999999999999</c:v>
                </c:pt>
                <c:pt idx="578">
                  <c:v>19.3</c:v>
                </c:pt>
                <c:pt idx="579">
                  <c:v>19.332999999999998</c:v>
                </c:pt>
                <c:pt idx="580">
                  <c:v>19.367000000000001</c:v>
                </c:pt>
                <c:pt idx="581">
                  <c:v>19.399999999999999</c:v>
                </c:pt>
                <c:pt idx="582">
                  <c:v>19.433</c:v>
                </c:pt>
                <c:pt idx="583">
                  <c:v>19.466999999999999</c:v>
                </c:pt>
                <c:pt idx="584">
                  <c:v>19.5</c:v>
                </c:pt>
                <c:pt idx="585">
                  <c:v>19.533000000000001</c:v>
                </c:pt>
                <c:pt idx="586">
                  <c:v>19.567</c:v>
                </c:pt>
                <c:pt idx="587">
                  <c:v>19.600000000000001</c:v>
                </c:pt>
                <c:pt idx="588">
                  <c:v>19.632999999999999</c:v>
                </c:pt>
                <c:pt idx="589">
                  <c:v>19.667000000000002</c:v>
                </c:pt>
                <c:pt idx="590">
                  <c:v>19.7</c:v>
                </c:pt>
                <c:pt idx="591">
                  <c:v>19.733000000000001</c:v>
                </c:pt>
                <c:pt idx="592">
                  <c:v>19.766999999999999</c:v>
                </c:pt>
                <c:pt idx="593">
                  <c:v>19.8</c:v>
                </c:pt>
                <c:pt idx="594">
                  <c:v>19.832999999999998</c:v>
                </c:pt>
                <c:pt idx="595">
                  <c:v>19.867000000000001</c:v>
                </c:pt>
                <c:pt idx="596">
                  <c:v>19.899999999999999</c:v>
                </c:pt>
                <c:pt idx="597">
                  <c:v>19.933</c:v>
                </c:pt>
                <c:pt idx="598">
                  <c:v>19.966999999999999</c:v>
                </c:pt>
                <c:pt idx="599">
                  <c:v>20</c:v>
                </c:pt>
                <c:pt idx="600">
                  <c:v>20.033000000000001</c:v>
                </c:pt>
                <c:pt idx="601">
                  <c:v>20.067</c:v>
                </c:pt>
                <c:pt idx="602">
                  <c:v>20.100000000000001</c:v>
                </c:pt>
                <c:pt idx="603">
                  <c:v>20.132999999999999</c:v>
                </c:pt>
                <c:pt idx="604">
                  <c:v>20.167000000000002</c:v>
                </c:pt>
                <c:pt idx="605">
                  <c:v>20.2</c:v>
                </c:pt>
                <c:pt idx="606">
                  <c:v>20.233000000000001</c:v>
                </c:pt>
                <c:pt idx="607">
                  <c:v>20.266999999999999</c:v>
                </c:pt>
                <c:pt idx="608">
                  <c:v>20.3</c:v>
                </c:pt>
                <c:pt idx="609">
                  <c:v>20.332999999999998</c:v>
                </c:pt>
                <c:pt idx="610">
                  <c:v>20.367000000000001</c:v>
                </c:pt>
                <c:pt idx="611">
                  <c:v>20.399999999999999</c:v>
                </c:pt>
                <c:pt idx="612">
                  <c:v>20.433</c:v>
                </c:pt>
                <c:pt idx="613">
                  <c:v>20.466999999999999</c:v>
                </c:pt>
                <c:pt idx="614">
                  <c:v>20.5</c:v>
                </c:pt>
                <c:pt idx="615">
                  <c:v>20.533000000000001</c:v>
                </c:pt>
                <c:pt idx="616">
                  <c:v>20.567</c:v>
                </c:pt>
                <c:pt idx="617">
                  <c:v>20.6</c:v>
                </c:pt>
                <c:pt idx="618">
                  <c:v>20.632999999999999</c:v>
                </c:pt>
                <c:pt idx="619">
                  <c:v>20.667000000000002</c:v>
                </c:pt>
                <c:pt idx="620">
                  <c:v>20.7</c:v>
                </c:pt>
                <c:pt idx="621">
                  <c:v>20.733000000000001</c:v>
                </c:pt>
                <c:pt idx="622">
                  <c:v>20.766999999999999</c:v>
                </c:pt>
                <c:pt idx="623">
                  <c:v>20.8</c:v>
                </c:pt>
                <c:pt idx="624">
                  <c:v>20.832999999999998</c:v>
                </c:pt>
                <c:pt idx="625">
                  <c:v>20.867000000000001</c:v>
                </c:pt>
                <c:pt idx="626">
                  <c:v>20.9</c:v>
                </c:pt>
                <c:pt idx="627">
                  <c:v>20.933</c:v>
                </c:pt>
                <c:pt idx="628">
                  <c:v>20.966999999999999</c:v>
                </c:pt>
                <c:pt idx="629">
                  <c:v>21</c:v>
                </c:pt>
                <c:pt idx="630">
                  <c:v>21.033000000000001</c:v>
                </c:pt>
                <c:pt idx="631">
                  <c:v>21.067</c:v>
                </c:pt>
                <c:pt idx="632">
                  <c:v>21.1</c:v>
                </c:pt>
                <c:pt idx="633">
                  <c:v>21.132999999999999</c:v>
                </c:pt>
                <c:pt idx="634">
                  <c:v>21.167000000000002</c:v>
                </c:pt>
                <c:pt idx="635">
                  <c:v>21.2</c:v>
                </c:pt>
                <c:pt idx="636">
                  <c:v>21.233000000000001</c:v>
                </c:pt>
                <c:pt idx="637">
                  <c:v>21.266999999999999</c:v>
                </c:pt>
                <c:pt idx="638">
                  <c:v>21.3</c:v>
                </c:pt>
                <c:pt idx="639">
                  <c:v>21.332999999999998</c:v>
                </c:pt>
                <c:pt idx="640">
                  <c:v>21.367000000000001</c:v>
                </c:pt>
                <c:pt idx="641">
                  <c:v>21.4</c:v>
                </c:pt>
                <c:pt idx="642">
                  <c:v>21.433</c:v>
                </c:pt>
                <c:pt idx="643">
                  <c:v>21.466999999999999</c:v>
                </c:pt>
                <c:pt idx="644">
                  <c:v>21.5</c:v>
                </c:pt>
                <c:pt idx="645">
                  <c:v>21.533000000000001</c:v>
                </c:pt>
                <c:pt idx="646">
                  <c:v>21.567</c:v>
                </c:pt>
                <c:pt idx="647">
                  <c:v>21.6</c:v>
                </c:pt>
                <c:pt idx="648">
                  <c:v>21.632999999999999</c:v>
                </c:pt>
                <c:pt idx="649">
                  <c:v>21.667000000000002</c:v>
                </c:pt>
                <c:pt idx="650">
                  <c:v>21.7</c:v>
                </c:pt>
                <c:pt idx="651">
                  <c:v>21.733000000000001</c:v>
                </c:pt>
                <c:pt idx="652">
                  <c:v>21.766999999999999</c:v>
                </c:pt>
                <c:pt idx="653">
                  <c:v>21.8</c:v>
                </c:pt>
                <c:pt idx="654">
                  <c:v>21.832999999999998</c:v>
                </c:pt>
                <c:pt idx="655">
                  <c:v>21.867000000000001</c:v>
                </c:pt>
                <c:pt idx="656">
                  <c:v>21.9</c:v>
                </c:pt>
                <c:pt idx="657">
                  <c:v>21.933</c:v>
                </c:pt>
                <c:pt idx="658">
                  <c:v>21.966999999999999</c:v>
                </c:pt>
                <c:pt idx="659">
                  <c:v>22</c:v>
                </c:pt>
                <c:pt idx="660">
                  <c:v>22.033000000000001</c:v>
                </c:pt>
                <c:pt idx="661">
                  <c:v>22.067</c:v>
                </c:pt>
                <c:pt idx="662">
                  <c:v>22.1</c:v>
                </c:pt>
                <c:pt idx="663">
                  <c:v>22.132999999999999</c:v>
                </c:pt>
                <c:pt idx="664">
                  <c:v>22.167000000000002</c:v>
                </c:pt>
                <c:pt idx="665">
                  <c:v>22.2</c:v>
                </c:pt>
                <c:pt idx="666">
                  <c:v>22.233000000000001</c:v>
                </c:pt>
                <c:pt idx="667">
                  <c:v>22.266999999999999</c:v>
                </c:pt>
                <c:pt idx="668">
                  <c:v>22.3</c:v>
                </c:pt>
                <c:pt idx="669">
                  <c:v>22.332999999999998</c:v>
                </c:pt>
                <c:pt idx="670">
                  <c:v>22.367000000000001</c:v>
                </c:pt>
                <c:pt idx="671">
                  <c:v>22.4</c:v>
                </c:pt>
                <c:pt idx="672">
                  <c:v>22.433</c:v>
                </c:pt>
                <c:pt idx="673">
                  <c:v>22.466999999999999</c:v>
                </c:pt>
                <c:pt idx="674">
                  <c:v>22.5</c:v>
                </c:pt>
                <c:pt idx="675">
                  <c:v>22.533000000000001</c:v>
                </c:pt>
                <c:pt idx="676">
                  <c:v>22.567</c:v>
                </c:pt>
                <c:pt idx="677">
                  <c:v>22.6</c:v>
                </c:pt>
                <c:pt idx="678">
                  <c:v>22.632999999999999</c:v>
                </c:pt>
                <c:pt idx="679">
                  <c:v>22.667000000000002</c:v>
                </c:pt>
                <c:pt idx="680">
                  <c:v>22.7</c:v>
                </c:pt>
                <c:pt idx="681">
                  <c:v>22.733000000000001</c:v>
                </c:pt>
                <c:pt idx="682">
                  <c:v>22.766999999999999</c:v>
                </c:pt>
                <c:pt idx="683">
                  <c:v>22.8</c:v>
                </c:pt>
                <c:pt idx="684">
                  <c:v>22.832999999999998</c:v>
                </c:pt>
                <c:pt idx="685">
                  <c:v>22.867000000000001</c:v>
                </c:pt>
                <c:pt idx="686">
                  <c:v>22.9</c:v>
                </c:pt>
                <c:pt idx="687">
                  <c:v>22.933</c:v>
                </c:pt>
                <c:pt idx="688">
                  <c:v>22.966999999999999</c:v>
                </c:pt>
                <c:pt idx="689">
                  <c:v>23</c:v>
                </c:pt>
                <c:pt idx="690">
                  <c:v>23.033000000000001</c:v>
                </c:pt>
                <c:pt idx="691">
                  <c:v>23.067</c:v>
                </c:pt>
                <c:pt idx="692">
                  <c:v>23.1</c:v>
                </c:pt>
                <c:pt idx="693">
                  <c:v>23.132999999999999</c:v>
                </c:pt>
                <c:pt idx="694">
                  <c:v>23.167000000000002</c:v>
                </c:pt>
                <c:pt idx="695">
                  <c:v>23.2</c:v>
                </c:pt>
                <c:pt idx="696">
                  <c:v>23.233000000000001</c:v>
                </c:pt>
                <c:pt idx="697">
                  <c:v>23.266999999999999</c:v>
                </c:pt>
                <c:pt idx="698">
                  <c:v>23.3</c:v>
                </c:pt>
                <c:pt idx="699">
                  <c:v>23.332999999999998</c:v>
                </c:pt>
                <c:pt idx="700">
                  <c:v>23.367000000000001</c:v>
                </c:pt>
                <c:pt idx="701">
                  <c:v>23.4</c:v>
                </c:pt>
                <c:pt idx="702">
                  <c:v>23.433</c:v>
                </c:pt>
                <c:pt idx="703">
                  <c:v>23.466999999999999</c:v>
                </c:pt>
                <c:pt idx="704">
                  <c:v>23.5</c:v>
                </c:pt>
                <c:pt idx="705">
                  <c:v>23.533000000000001</c:v>
                </c:pt>
                <c:pt idx="706">
                  <c:v>23.567</c:v>
                </c:pt>
                <c:pt idx="707">
                  <c:v>23.6</c:v>
                </c:pt>
                <c:pt idx="708">
                  <c:v>23.632999999999999</c:v>
                </c:pt>
                <c:pt idx="709">
                  <c:v>23.667000000000002</c:v>
                </c:pt>
                <c:pt idx="710">
                  <c:v>23.7</c:v>
                </c:pt>
                <c:pt idx="711">
                  <c:v>23.733000000000001</c:v>
                </c:pt>
                <c:pt idx="712">
                  <c:v>23.766999999999999</c:v>
                </c:pt>
                <c:pt idx="713">
                  <c:v>23.8</c:v>
                </c:pt>
                <c:pt idx="714">
                  <c:v>23.832999999999998</c:v>
                </c:pt>
                <c:pt idx="715">
                  <c:v>23.867000000000001</c:v>
                </c:pt>
                <c:pt idx="716">
                  <c:v>23.9</c:v>
                </c:pt>
                <c:pt idx="717">
                  <c:v>23.933</c:v>
                </c:pt>
                <c:pt idx="718">
                  <c:v>23.966999999999999</c:v>
                </c:pt>
                <c:pt idx="719">
                  <c:v>24</c:v>
                </c:pt>
                <c:pt idx="720">
                  <c:v>24.033000000000001</c:v>
                </c:pt>
                <c:pt idx="721">
                  <c:v>24.067</c:v>
                </c:pt>
                <c:pt idx="722">
                  <c:v>24.1</c:v>
                </c:pt>
                <c:pt idx="723">
                  <c:v>24.132999999999999</c:v>
                </c:pt>
                <c:pt idx="724">
                  <c:v>24.167000000000002</c:v>
                </c:pt>
                <c:pt idx="725">
                  <c:v>24.2</c:v>
                </c:pt>
                <c:pt idx="726">
                  <c:v>24.233000000000001</c:v>
                </c:pt>
                <c:pt idx="727">
                  <c:v>24.266999999999999</c:v>
                </c:pt>
                <c:pt idx="728">
                  <c:v>24.3</c:v>
                </c:pt>
                <c:pt idx="729">
                  <c:v>24.332999999999998</c:v>
                </c:pt>
                <c:pt idx="730">
                  <c:v>24.367000000000001</c:v>
                </c:pt>
                <c:pt idx="731">
                  <c:v>24.4</c:v>
                </c:pt>
                <c:pt idx="732">
                  <c:v>24.433</c:v>
                </c:pt>
                <c:pt idx="733">
                  <c:v>24.466999999999999</c:v>
                </c:pt>
                <c:pt idx="734">
                  <c:v>24.5</c:v>
                </c:pt>
                <c:pt idx="735">
                  <c:v>24.533000000000001</c:v>
                </c:pt>
                <c:pt idx="736">
                  <c:v>24.567</c:v>
                </c:pt>
                <c:pt idx="737">
                  <c:v>24.6</c:v>
                </c:pt>
                <c:pt idx="738">
                  <c:v>24.632999999999999</c:v>
                </c:pt>
                <c:pt idx="739">
                  <c:v>24.667000000000002</c:v>
                </c:pt>
                <c:pt idx="740">
                  <c:v>24.7</c:v>
                </c:pt>
                <c:pt idx="741">
                  <c:v>24.733000000000001</c:v>
                </c:pt>
                <c:pt idx="742">
                  <c:v>24.766999999999999</c:v>
                </c:pt>
                <c:pt idx="743">
                  <c:v>24.8</c:v>
                </c:pt>
                <c:pt idx="744">
                  <c:v>24.832999999999998</c:v>
                </c:pt>
                <c:pt idx="745">
                  <c:v>24.867000000000001</c:v>
                </c:pt>
                <c:pt idx="746">
                  <c:v>24.9</c:v>
                </c:pt>
                <c:pt idx="747">
                  <c:v>24.933</c:v>
                </c:pt>
                <c:pt idx="748">
                  <c:v>24.966999999999999</c:v>
                </c:pt>
              </c:numCache>
            </c:numRef>
          </c:xVal>
          <c:yVal>
            <c:numRef>
              <c:f>PeakTslice_160817_250ubarCH1!$G$5:$G$780</c:f>
              <c:numCache>
                <c:formatCode>General</c:formatCode>
                <c:ptCount val="776"/>
                <c:pt idx="0">
                  <c:v>4.4461459999999997</c:v>
                </c:pt>
                <c:pt idx="1">
                  <c:v>4.442304</c:v>
                </c:pt>
                <c:pt idx="2">
                  <c:v>4.438428</c:v>
                </c:pt>
                <c:pt idx="3">
                  <c:v>4.4326129999999999</c:v>
                </c:pt>
                <c:pt idx="4">
                  <c:v>4.4287369999999999</c:v>
                </c:pt>
                <c:pt idx="5">
                  <c:v>4.4248260000000004</c:v>
                </c:pt>
                <c:pt idx="6">
                  <c:v>4.4209670000000001</c:v>
                </c:pt>
                <c:pt idx="7">
                  <c:v>4.4170730000000002</c:v>
                </c:pt>
                <c:pt idx="8">
                  <c:v>4.4132309999999997</c:v>
                </c:pt>
                <c:pt idx="9">
                  <c:v>4.4093549999999997</c:v>
                </c:pt>
                <c:pt idx="10">
                  <c:v>4.4054440000000001</c:v>
                </c:pt>
                <c:pt idx="11">
                  <c:v>4.4034969999999998</c:v>
                </c:pt>
                <c:pt idx="12">
                  <c:v>4.3996199999999996</c:v>
                </c:pt>
                <c:pt idx="13">
                  <c:v>4.3939339999999998</c:v>
                </c:pt>
                <c:pt idx="14">
                  <c:v>4.3863200000000004</c:v>
                </c:pt>
                <c:pt idx="15">
                  <c:v>4.3785699999999999</c:v>
                </c:pt>
                <c:pt idx="16">
                  <c:v>4.368792</c:v>
                </c:pt>
                <c:pt idx="17">
                  <c:v>4.3609</c:v>
                </c:pt>
                <c:pt idx="18">
                  <c:v>4.3550849999999999</c:v>
                </c:pt>
                <c:pt idx="19">
                  <c:v>4.3493219999999999</c:v>
                </c:pt>
                <c:pt idx="20">
                  <c:v>4.3453939999999998</c:v>
                </c:pt>
                <c:pt idx="21">
                  <c:v>4.3396309999999998</c:v>
                </c:pt>
                <c:pt idx="22">
                  <c:v>4.3319130000000001</c:v>
                </c:pt>
                <c:pt idx="23">
                  <c:v>4.32423</c:v>
                </c:pt>
                <c:pt idx="24">
                  <c:v>4.3165820000000004</c:v>
                </c:pt>
                <c:pt idx="25">
                  <c:v>4.3048479999999998</c:v>
                </c:pt>
                <c:pt idx="26">
                  <c:v>4.2951569999999997</c:v>
                </c:pt>
                <c:pt idx="27">
                  <c:v>4.2854660000000004</c:v>
                </c:pt>
                <c:pt idx="28">
                  <c:v>4.2757750000000003</c:v>
                </c:pt>
                <c:pt idx="29">
                  <c:v>4.2660840000000002</c:v>
                </c:pt>
                <c:pt idx="30">
                  <c:v>4.2563930000000001</c:v>
                </c:pt>
                <c:pt idx="31">
                  <c:v>4.244866</c:v>
                </c:pt>
                <c:pt idx="32">
                  <c:v>4.2314780000000001</c:v>
                </c:pt>
                <c:pt idx="33">
                  <c:v>4.2161799999999996</c:v>
                </c:pt>
                <c:pt idx="34">
                  <c:v>4.1954209999999996</c:v>
                </c:pt>
                <c:pt idx="35">
                  <c:v>4.174112</c:v>
                </c:pt>
                <c:pt idx="36">
                  <c:v>4.1527050000000001</c:v>
                </c:pt>
                <c:pt idx="37">
                  <c:v>4.1311970000000002</c:v>
                </c:pt>
                <c:pt idx="38">
                  <c:v>4.1095790000000001</c:v>
                </c:pt>
                <c:pt idx="39">
                  <c:v>4.0922939999999999</c:v>
                </c:pt>
                <c:pt idx="40">
                  <c:v>4.0729119999999996</c:v>
                </c:pt>
                <c:pt idx="41">
                  <c:v>4.0517770000000004</c:v>
                </c:pt>
                <c:pt idx="42">
                  <c:v>4.0305540000000004</c:v>
                </c:pt>
                <c:pt idx="43">
                  <c:v>4.009239</c:v>
                </c:pt>
                <c:pt idx="44">
                  <c:v>3.9860820000000001</c:v>
                </c:pt>
                <c:pt idx="45">
                  <c:v>3.962717</c:v>
                </c:pt>
                <c:pt idx="46">
                  <c:v>3.9431699999999998</c:v>
                </c:pt>
                <c:pt idx="47">
                  <c:v>3.9254180000000001</c:v>
                </c:pt>
                <c:pt idx="48">
                  <c:v>3.9095599999999999</c:v>
                </c:pt>
                <c:pt idx="49">
                  <c:v>3.8978259999999998</c:v>
                </c:pt>
                <c:pt idx="50">
                  <c:v>3.8881350000000001</c:v>
                </c:pt>
                <c:pt idx="51">
                  <c:v>3.9637609999999999</c:v>
                </c:pt>
                <c:pt idx="52">
                  <c:v>4.0381809999999998</c:v>
                </c:pt>
                <c:pt idx="53">
                  <c:v>4.1106490000000004</c:v>
                </c:pt>
                <c:pt idx="54">
                  <c:v>4.1807829999999999</c:v>
                </c:pt>
                <c:pt idx="55">
                  <c:v>4.2552209999999997</c:v>
                </c:pt>
                <c:pt idx="56">
                  <c:v>4.3000230000000004</c:v>
                </c:pt>
                <c:pt idx="57">
                  <c:v>4.3531120000000003</c:v>
                </c:pt>
                <c:pt idx="58">
                  <c:v>4.4084089999999998</c:v>
                </c:pt>
                <c:pt idx="59">
                  <c:v>4.4537389999999997</c:v>
                </c:pt>
                <c:pt idx="60">
                  <c:v>4.4851419999999997</c:v>
                </c:pt>
                <c:pt idx="61">
                  <c:v>4.4989239999999997</c:v>
                </c:pt>
                <c:pt idx="62">
                  <c:v>4.495368</c:v>
                </c:pt>
                <c:pt idx="63">
                  <c:v>4.4766769999999996</c:v>
                </c:pt>
                <c:pt idx="64">
                  <c:v>4.4502689999999996</c:v>
                </c:pt>
                <c:pt idx="65">
                  <c:v>4.4161339999999996</c:v>
                </c:pt>
                <c:pt idx="66">
                  <c:v>4.3768459999999996</c:v>
                </c:pt>
                <c:pt idx="67">
                  <c:v>4.330508</c:v>
                </c:pt>
                <c:pt idx="68">
                  <c:v>4.2748980000000003</c:v>
                </c:pt>
                <c:pt idx="69">
                  <c:v>4.208704</c:v>
                </c:pt>
                <c:pt idx="70">
                  <c:v>4.1306320000000003</c:v>
                </c:pt>
                <c:pt idx="71">
                  <c:v>4.0448760000000004</c:v>
                </c:pt>
                <c:pt idx="72">
                  <c:v>3.9576410000000002</c:v>
                </c:pt>
                <c:pt idx="73">
                  <c:v>3.8723160000000001</c:v>
                </c:pt>
                <c:pt idx="74">
                  <c:v>3.7981180000000001</c:v>
                </c:pt>
                <c:pt idx="75">
                  <c:v>3.7415219999999998</c:v>
                </c:pt>
                <c:pt idx="76">
                  <c:v>3.6965460000000001</c:v>
                </c:pt>
                <c:pt idx="77">
                  <c:v>3.651948</c:v>
                </c:pt>
                <c:pt idx="78">
                  <c:v>3.6077650000000001</c:v>
                </c:pt>
                <c:pt idx="79">
                  <c:v>3.5599180000000001</c:v>
                </c:pt>
                <c:pt idx="80">
                  <c:v>3.5106470000000001</c:v>
                </c:pt>
                <c:pt idx="81">
                  <c:v>3.4556589999999998</c:v>
                </c:pt>
                <c:pt idx="82">
                  <c:v>3.3983340000000002</c:v>
                </c:pt>
                <c:pt idx="83">
                  <c:v>3.3382869999999998</c:v>
                </c:pt>
                <c:pt idx="84">
                  <c:v>3.2779579999999999</c:v>
                </c:pt>
                <c:pt idx="85">
                  <c:v>3.2187739999999998</c:v>
                </c:pt>
                <c:pt idx="86">
                  <c:v>3.1733639999999999</c:v>
                </c:pt>
                <c:pt idx="87">
                  <c:v>3.1230479999999998</c:v>
                </c:pt>
                <c:pt idx="88">
                  <c:v>3.076708</c:v>
                </c:pt>
                <c:pt idx="89">
                  <c:v>3.0362900000000002</c:v>
                </c:pt>
                <c:pt idx="90">
                  <c:v>2.9982120000000001</c:v>
                </c:pt>
                <c:pt idx="91">
                  <c:v>2.9486110000000001</c:v>
                </c:pt>
                <c:pt idx="92">
                  <c:v>2.9170539999999998</c:v>
                </c:pt>
                <c:pt idx="93">
                  <c:v>2.8877229999999998</c:v>
                </c:pt>
                <c:pt idx="94">
                  <c:v>2.8600940000000001</c:v>
                </c:pt>
                <c:pt idx="95">
                  <c:v>2.8366280000000001</c:v>
                </c:pt>
                <c:pt idx="96">
                  <c:v>2.8152149999999998</c:v>
                </c:pt>
                <c:pt idx="97">
                  <c:v>2.7936999999999999</c:v>
                </c:pt>
                <c:pt idx="98">
                  <c:v>2.776103</c:v>
                </c:pt>
                <c:pt idx="99">
                  <c:v>2.7585799999999998</c:v>
                </c:pt>
                <c:pt idx="100">
                  <c:v>2.7429359999999998</c:v>
                </c:pt>
                <c:pt idx="101">
                  <c:v>2.729247</c:v>
                </c:pt>
                <c:pt idx="102">
                  <c:v>2.7175669999999998</c:v>
                </c:pt>
                <c:pt idx="103">
                  <c:v>2.705832</c:v>
                </c:pt>
                <c:pt idx="104">
                  <c:v>2.6961409999999999</c:v>
                </c:pt>
                <c:pt idx="105">
                  <c:v>2.6864499999999998</c:v>
                </c:pt>
                <c:pt idx="106">
                  <c:v>2.6767590000000001</c:v>
                </c:pt>
                <c:pt idx="107">
                  <c:v>2.6689379999999998</c:v>
                </c:pt>
                <c:pt idx="108">
                  <c:v>2.6611500000000001</c:v>
                </c:pt>
                <c:pt idx="109">
                  <c:v>2.655284</c:v>
                </c:pt>
                <c:pt idx="110">
                  <c:v>2.6494689999999999</c:v>
                </c:pt>
                <c:pt idx="111">
                  <c:v>2.6455929999999999</c:v>
                </c:pt>
                <c:pt idx="112">
                  <c:v>2.6397780000000002</c:v>
                </c:pt>
                <c:pt idx="113">
                  <c:v>2.6359020000000002</c:v>
                </c:pt>
                <c:pt idx="114">
                  <c:v>2.6319910000000002</c:v>
                </c:pt>
                <c:pt idx="115">
                  <c:v>2.6281310000000002</c:v>
                </c:pt>
                <c:pt idx="116">
                  <c:v>2.6242380000000001</c:v>
                </c:pt>
                <c:pt idx="117">
                  <c:v>2.6223000000000001</c:v>
                </c:pt>
                <c:pt idx="118">
                  <c:v>2.6203530000000002</c:v>
                </c:pt>
                <c:pt idx="119">
                  <c:v>2.616476</c:v>
                </c:pt>
                <c:pt idx="120">
                  <c:v>2.614547</c:v>
                </c:pt>
                <c:pt idx="121">
                  <c:v>2.612609</c:v>
                </c:pt>
                <c:pt idx="122">
                  <c:v>2.610662</c:v>
                </c:pt>
                <c:pt idx="123">
                  <c:v>2.6087060000000002</c:v>
                </c:pt>
                <c:pt idx="124">
                  <c:v>2.6087060000000002</c:v>
                </c:pt>
                <c:pt idx="125">
                  <c:v>2.6087060000000002</c:v>
                </c:pt>
                <c:pt idx="126">
                  <c:v>2.6067849999999999</c:v>
                </c:pt>
                <c:pt idx="127">
                  <c:v>2.6048559999999998</c:v>
                </c:pt>
                <c:pt idx="128">
                  <c:v>2.6029179999999998</c:v>
                </c:pt>
                <c:pt idx="129">
                  <c:v>2.6009709999999999</c:v>
                </c:pt>
                <c:pt idx="130">
                  <c:v>2.5990150000000001</c:v>
                </c:pt>
                <c:pt idx="131">
                  <c:v>2.5990150000000001</c:v>
                </c:pt>
                <c:pt idx="132">
                  <c:v>2.5990150000000001</c:v>
                </c:pt>
                <c:pt idx="133">
                  <c:v>2.5990150000000001</c:v>
                </c:pt>
                <c:pt idx="134">
                  <c:v>2.5990150000000001</c:v>
                </c:pt>
                <c:pt idx="135">
                  <c:v>2.5990150000000001</c:v>
                </c:pt>
                <c:pt idx="136">
                  <c:v>2.5990150000000001</c:v>
                </c:pt>
                <c:pt idx="137">
                  <c:v>2.5990150000000001</c:v>
                </c:pt>
                <c:pt idx="138">
                  <c:v>2.5970939999999998</c:v>
                </c:pt>
                <c:pt idx="139">
                  <c:v>2.5951650000000002</c:v>
                </c:pt>
                <c:pt idx="140">
                  <c:v>2.5951650000000002</c:v>
                </c:pt>
                <c:pt idx="141">
                  <c:v>2.5932270000000002</c:v>
                </c:pt>
                <c:pt idx="142">
                  <c:v>2.5912799999999998</c:v>
                </c:pt>
                <c:pt idx="143">
                  <c:v>2.5912799999999998</c:v>
                </c:pt>
                <c:pt idx="144">
                  <c:v>2.5912799999999998</c:v>
                </c:pt>
                <c:pt idx="145">
                  <c:v>2.589324</c:v>
                </c:pt>
                <c:pt idx="146">
                  <c:v>2.589324</c:v>
                </c:pt>
                <c:pt idx="147">
                  <c:v>2.589324</c:v>
                </c:pt>
                <c:pt idx="148">
                  <c:v>2.589324</c:v>
                </c:pt>
                <c:pt idx="149">
                  <c:v>2.589324</c:v>
                </c:pt>
                <c:pt idx="150">
                  <c:v>2.589324</c:v>
                </c:pt>
                <c:pt idx="151">
                  <c:v>2.589324</c:v>
                </c:pt>
                <c:pt idx="152">
                  <c:v>2.589324</c:v>
                </c:pt>
                <c:pt idx="153">
                  <c:v>2.589324</c:v>
                </c:pt>
                <c:pt idx="154">
                  <c:v>2.589324</c:v>
                </c:pt>
                <c:pt idx="155">
                  <c:v>2.589324</c:v>
                </c:pt>
                <c:pt idx="156">
                  <c:v>2.589324</c:v>
                </c:pt>
                <c:pt idx="157">
                  <c:v>2.589324</c:v>
                </c:pt>
                <c:pt idx="158">
                  <c:v>2.589324</c:v>
                </c:pt>
                <c:pt idx="159">
                  <c:v>2.589324</c:v>
                </c:pt>
                <c:pt idx="160">
                  <c:v>2.589324</c:v>
                </c:pt>
                <c:pt idx="161">
                  <c:v>2.589324</c:v>
                </c:pt>
                <c:pt idx="162">
                  <c:v>2.589324</c:v>
                </c:pt>
                <c:pt idx="163">
                  <c:v>2.589324</c:v>
                </c:pt>
                <c:pt idx="164">
                  <c:v>2.589324</c:v>
                </c:pt>
                <c:pt idx="165">
                  <c:v>2.589324</c:v>
                </c:pt>
                <c:pt idx="166">
                  <c:v>2.589324</c:v>
                </c:pt>
                <c:pt idx="167">
                  <c:v>2.589324</c:v>
                </c:pt>
                <c:pt idx="168">
                  <c:v>2.589324</c:v>
                </c:pt>
                <c:pt idx="169">
                  <c:v>2.589324</c:v>
                </c:pt>
                <c:pt idx="170">
                  <c:v>2.589324</c:v>
                </c:pt>
                <c:pt idx="171">
                  <c:v>2.589324</c:v>
                </c:pt>
                <c:pt idx="172">
                  <c:v>2.589324</c:v>
                </c:pt>
                <c:pt idx="173">
                  <c:v>2.589324</c:v>
                </c:pt>
                <c:pt idx="174">
                  <c:v>2.589324</c:v>
                </c:pt>
                <c:pt idx="175">
                  <c:v>2.589324</c:v>
                </c:pt>
                <c:pt idx="176">
                  <c:v>2.589324</c:v>
                </c:pt>
                <c:pt idx="177">
                  <c:v>2.589324</c:v>
                </c:pt>
                <c:pt idx="178">
                  <c:v>2.589324</c:v>
                </c:pt>
                <c:pt idx="179">
                  <c:v>2.589324</c:v>
                </c:pt>
                <c:pt idx="180">
                  <c:v>2.589324</c:v>
                </c:pt>
                <c:pt idx="181">
                  <c:v>2.589324</c:v>
                </c:pt>
                <c:pt idx="182">
                  <c:v>2.589324</c:v>
                </c:pt>
                <c:pt idx="183">
                  <c:v>2.5912799999999998</c:v>
                </c:pt>
                <c:pt idx="184">
                  <c:v>2.5932270000000002</c:v>
                </c:pt>
                <c:pt idx="185">
                  <c:v>2.5991460000000002</c:v>
                </c:pt>
                <c:pt idx="186">
                  <c:v>2.607002</c:v>
                </c:pt>
                <c:pt idx="187">
                  <c:v>2.6187879999999999</c:v>
                </c:pt>
                <c:pt idx="188">
                  <c:v>2.6325970000000001</c:v>
                </c:pt>
                <c:pt idx="189">
                  <c:v>2.6501199999999998</c:v>
                </c:pt>
                <c:pt idx="190">
                  <c:v>2.6698499999999998</c:v>
                </c:pt>
                <c:pt idx="191">
                  <c:v>2.6912630000000002</c:v>
                </c:pt>
                <c:pt idx="192">
                  <c:v>2.7147290000000002</c:v>
                </c:pt>
                <c:pt idx="193">
                  <c:v>2.740151</c:v>
                </c:pt>
                <c:pt idx="194">
                  <c:v>2.7674099999999999</c:v>
                </c:pt>
                <c:pt idx="195">
                  <c:v>2.7947799999999998</c:v>
                </c:pt>
                <c:pt idx="196">
                  <c:v>2.8238530000000002</c:v>
                </c:pt>
                <c:pt idx="197">
                  <c:v>2.8529260000000001</c:v>
                </c:pt>
                <c:pt idx="198">
                  <c:v>2.881999</c:v>
                </c:pt>
                <c:pt idx="199">
                  <c:v>2.913297</c:v>
                </c:pt>
                <c:pt idx="200">
                  <c:v>2.9466929999999998</c:v>
                </c:pt>
                <c:pt idx="201">
                  <c:v>2.9797709999999999</c:v>
                </c:pt>
                <c:pt idx="202">
                  <c:v>3.0148079999999999</c:v>
                </c:pt>
                <c:pt idx="203">
                  <c:v>3.051647</c:v>
                </c:pt>
                <c:pt idx="204">
                  <c:v>3.0886429999999998</c:v>
                </c:pt>
                <c:pt idx="205">
                  <c:v>3.1257830000000002</c:v>
                </c:pt>
                <c:pt idx="206">
                  <c:v>3.1645470000000002</c:v>
                </c:pt>
                <c:pt idx="207">
                  <c:v>3.2033109999999998</c:v>
                </c:pt>
                <c:pt idx="208">
                  <c:v>3.2443939999999998</c:v>
                </c:pt>
                <c:pt idx="209">
                  <c:v>3.2852670000000002</c:v>
                </c:pt>
                <c:pt idx="210">
                  <c:v>3.325952</c:v>
                </c:pt>
                <c:pt idx="211">
                  <c:v>3.3664649999999998</c:v>
                </c:pt>
                <c:pt idx="212">
                  <c:v>3.409141</c:v>
                </c:pt>
                <c:pt idx="213">
                  <c:v>3.4500139999999999</c:v>
                </c:pt>
                <c:pt idx="214">
                  <c:v>3.4906990000000002</c:v>
                </c:pt>
                <c:pt idx="215">
                  <c:v>3.531212</c:v>
                </c:pt>
                <c:pt idx="216">
                  <c:v>3.5715690000000002</c:v>
                </c:pt>
                <c:pt idx="217">
                  <c:v>3.6126520000000002</c:v>
                </c:pt>
                <c:pt idx="218">
                  <c:v>3.6512180000000001</c:v>
                </c:pt>
                <c:pt idx="219">
                  <c:v>3.6875330000000002</c:v>
                </c:pt>
                <c:pt idx="220">
                  <c:v>3.7218019999999998</c:v>
                </c:pt>
                <c:pt idx="221">
                  <c:v>3.7520020000000001</c:v>
                </c:pt>
                <c:pt idx="222">
                  <c:v>3.7768600000000001</c:v>
                </c:pt>
                <c:pt idx="223">
                  <c:v>3.7977059999999998</c:v>
                </c:pt>
                <c:pt idx="224">
                  <c:v>3.8168350000000002</c:v>
                </c:pt>
                <c:pt idx="225">
                  <c:v>3.8322020000000001</c:v>
                </c:pt>
                <c:pt idx="226">
                  <c:v>3.8456489999999999</c:v>
                </c:pt>
                <c:pt idx="227">
                  <c:v>3.8572259999999998</c:v>
                </c:pt>
                <c:pt idx="228">
                  <c:v>3.8687529999999999</c:v>
                </c:pt>
                <c:pt idx="229">
                  <c:v>3.876436</c:v>
                </c:pt>
                <c:pt idx="230">
                  <c:v>3.8841540000000001</c:v>
                </c:pt>
                <c:pt idx="231">
                  <c:v>3.8919069999999998</c:v>
                </c:pt>
                <c:pt idx="232">
                  <c:v>3.8976959999999998</c:v>
                </c:pt>
                <c:pt idx="233">
                  <c:v>3.9035359999999999</c:v>
                </c:pt>
                <c:pt idx="234">
                  <c:v>3.9092989999999999</c:v>
                </c:pt>
                <c:pt idx="235">
                  <c:v>3.915114</c:v>
                </c:pt>
                <c:pt idx="236">
                  <c:v>3.91899</c:v>
                </c:pt>
                <c:pt idx="237">
                  <c:v>3.9228320000000001</c:v>
                </c:pt>
                <c:pt idx="238">
                  <c:v>3.9267259999999999</c:v>
                </c:pt>
                <c:pt idx="239">
                  <c:v>3.9305850000000002</c:v>
                </c:pt>
                <c:pt idx="240">
                  <c:v>3.9325230000000002</c:v>
                </c:pt>
                <c:pt idx="241">
                  <c:v>3.9344519999999998</c:v>
                </c:pt>
                <c:pt idx="242">
                  <c:v>3.9363730000000001</c:v>
                </c:pt>
                <c:pt idx="243">
                  <c:v>3.938329</c:v>
                </c:pt>
                <c:pt idx="244">
                  <c:v>3.9402759999999999</c:v>
                </c:pt>
                <c:pt idx="245">
                  <c:v>3.9422139999999999</c:v>
                </c:pt>
                <c:pt idx="246">
                  <c:v>3.944143</c:v>
                </c:pt>
                <c:pt idx="247">
                  <c:v>3.9460639999999998</c:v>
                </c:pt>
                <c:pt idx="248">
                  <c:v>3.9460639999999998</c:v>
                </c:pt>
                <c:pt idx="249">
                  <c:v>3.9460639999999998</c:v>
                </c:pt>
                <c:pt idx="250">
                  <c:v>3.9460639999999998</c:v>
                </c:pt>
                <c:pt idx="251">
                  <c:v>3.9460639999999998</c:v>
                </c:pt>
                <c:pt idx="252">
                  <c:v>3.9460639999999998</c:v>
                </c:pt>
                <c:pt idx="253">
                  <c:v>3.9460639999999998</c:v>
                </c:pt>
                <c:pt idx="254">
                  <c:v>3.9460639999999998</c:v>
                </c:pt>
                <c:pt idx="255">
                  <c:v>3.9460639999999998</c:v>
                </c:pt>
                <c:pt idx="256">
                  <c:v>3.9480200000000001</c:v>
                </c:pt>
                <c:pt idx="257">
                  <c:v>3.949967</c:v>
                </c:pt>
                <c:pt idx="258">
                  <c:v>3.951905</c:v>
                </c:pt>
                <c:pt idx="259">
                  <c:v>3.9538340000000001</c:v>
                </c:pt>
                <c:pt idx="260">
                  <c:v>3.9557549999999999</c:v>
                </c:pt>
                <c:pt idx="261">
                  <c:v>3.9557549999999999</c:v>
                </c:pt>
                <c:pt idx="262">
                  <c:v>3.9557549999999999</c:v>
                </c:pt>
                <c:pt idx="263">
                  <c:v>3.9557549999999999</c:v>
                </c:pt>
                <c:pt idx="264">
                  <c:v>3.9557549999999999</c:v>
                </c:pt>
                <c:pt idx="265">
                  <c:v>3.9557549999999999</c:v>
                </c:pt>
                <c:pt idx="266">
                  <c:v>3.9557549999999999</c:v>
                </c:pt>
                <c:pt idx="267">
                  <c:v>3.9557549999999999</c:v>
                </c:pt>
                <c:pt idx="268">
                  <c:v>3.9557549999999999</c:v>
                </c:pt>
                <c:pt idx="269">
                  <c:v>3.9557549999999999</c:v>
                </c:pt>
                <c:pt idx="270">
                  <c:v>3.9557549999999999</c:v>
                </c:pt>
                <c:pt idx="271">
                  <c:v>3.9557549999999999</c:v>
                </c:pt>
                <c:pt idx="272">
                  <c:v>3.9557549999999999</c:v>
                </c:pt>
                <c:pt idx="273">
                  <c:v>3.9557549999999999</c:v>
                </c:pt>
                <c:pt idx="274">
                  <c:v>3.9557549999999999</c:v>
                </c:pt>
                <c:pt idx="275">
                  <c:v>3.9557549999999999</c:v>
                </c:pt>
                <c:pt idx="276">
                  <c:v>3.9557549999999999</c:v>
                </c:pt>
                <c:pt idx="277">
                  <c:v>3.9557549999999999</c:v>
                </c:pt>
                <c:pt idx="278">
                  <c:v>3.9557549999999999</c:v>
                </c:pt>
                <c:pt idx="279">
                  <c:v>3.9538340000000001</c:v>
                </c:pt>
                <c:pt idx="280">
                  <c:v>3.9500099999999998</c:v>
                </c:pt>
                <c:pt idx="281">
                  <c:v>3.942428</c:v>
                </c:pt>
                <c:pt idx="282">
                  <c:v>3.931057</c:v>
                </c:pt>
                <c:pt idx="283">
                  <c:v>3.915759</c:v>
                </c:pt>
                <c:pt idx="284">
                  <c:v>3.8984740000000002</c:v>
                </c:pt>
                <c:pt idx="285">
                  <c:v>3.8773390000000001</c:v>
                </c:pt>
                <c:pt idx="286">
                  <c:v>3.8543880000000001</c:v>
                </c:pt>
                <c:pt idx="287">
                  <c:v>3.8295300000000001</c:v>
                </c:pt>
                <c:pt idx="288">
                  <c:v>3.8026439999999999</c:v>
                </c:pt>
                <c:pt idx="289">
                  <c:v>3.773571</c:v>
                </c:pt>
                <c:pt idx="290">
                  <c:v>3.7444980000000001</c:v>
                </c:pt>
                <c:pt idx="291">
                  <c:v>3.7154250000000002</c:v>
                </c:pt>
                <c:pt idx="292">
                  <c:v>3.684679</c:v>
                </c:pt>
                <c:pt idx="293">
                  <c:v>3.6538110000000001</c:v>
                </c:pt>
                <c:pt idx="294">
                  <c:v>3.6211549999999999</c:v>
                </c:pt>
                <c:pt idx="295">
                  <c:v>3.5865770000000001</c:v>
                </c:pt>
                <c:pt idx="296">
                  <c:v>3.5515400000000001</c:v>
                </c:pt>
                <c:pt idx="297">
                  <c:v>3.5168149999999998</c:v>
                </c:pt>
                <c:pt idx="298">
                  <c:v>3.4799760000000002</c:v>
                </c:pt>
                <c:pt idx="299">
                  <c:v>3.4433069999999999</c:v>
                </c:pt>
                <c:pt idx="300">
                  <c:v>3.4084460000000001</c:v>
                </c:pt>
                <c:pt idx="301">
                  <c:v>3.3714499999999998</c:v>
                </c:pt>
                <c:pt idx="302">
                  <c:v>3.3346110000000002</c:v>
                </c:pt>
                <c:pt idx="303">
                  <c:v>3.2979419999999999</c:v>
                </c:pt>
                <c:pt idx="304">
                  <c:v>3.2614570000000001</c:v>
                </c:pt>
                <c:pt idx="305">
                  <c:v>3.2243170000000001</c:v>
                </c:pt>
                <c:pt idx="306">
                  <c:v>3.1873209999999998</c:v>
                </c:pt>
                <c:pt idx="307">
                  <c:v>3.1521219999999999</c:v>
                </c:pt>
                <c:pt idx="308">
                  <c:v>3.1172230000000001</c:v>
                </c:pt>
                <c:pt idx="309">
                  <c:v>3.0842849999999999</c:v>
                </c:pt>
                <c:pt idx="310">
                  <c:v>3.0510410000000001</c:v>
                </c:pt>
                <c:pt idx="311">
                  <c:v>3.019898</c:v>
                </c:pt>
                <c:pt idx="312">
                  <c:v>2.9903029999999999</c:v>
                </c:pt>
                <c:pt idx="313">
                  <c:v>2.964772</c:v>
                </c:pt>
                <c:pt idx="314">
                  <c:v>2.941198</c:v>
                </c:pt>
                <c:pt idx="315">
                  <c:v>2.919683</c:v>
                </c:pt>
                <c:pt idx="316">
                  <c:v>2.9020860000000002</c:v>
                </c:pt>
                <c:pt idx="317">
                  <c:v>2.9177580000000001</c:v>
                </c:pt>
                <c:pt idx="318">
                  <c:v>2.9032840000000002</c:v>
                </c:pt>
                <c:pt idx="319">
                  <c:v>2.8906520000000002</c:v>
                </c:pt>
                <c:pt idx="320">
                  <c:v>2.8816099999999998</c:v>
                </c:pt>
                <c:pt idx="321">
                  <c:v>2.8725809999999998</c:v>
                </c:pt>
                <c:pt idx="322">
                  <c:v>2.8278349999999999</c:v>
                </c:pt>
                <c:pt idx="323">
                  <c:v>2.8219949999999998</c:v>
                </c:pt>
                <c:pt idx="324">
                  <c:v>2.8162060000000002</c:v>
                </c:pt>
                <c:pt idx="325">
                  <c:v>2.8103400000000001</c:v>
                </c:pt>
                <c:pt idx="326">
                  <c:v>2.8045249999999999</c:v>
                </c:pt>
                <c:pt idx="327">
                  <c:v>2.8006489999999999</c:v>
                </c:pt>
                <c:pt idx="328">
                  <c:v>2.7967379999999999</c:v>
                </c:pt>
                <c:pt idx="329">
                  <c:v>2.792878</c:v>
                </c:pt>
                <c:pt idx="330">
                  <c:v>2.7889849999999998</c:v>
                </c:pt>
                <c:pt idx="331">
                  <c:v>2.7870469999999998</c:v>
                </c:pt>
                <c:pt idx="332">
                  <c:v>2.7850999999999999</c:v>
                </c:pt>
                <c:pt idx="333">
                  <c:v>2.7831440000000001</c:v>
                </c:pt>
                <c:pt idx="334">
                  <c:v>2.7812229999999998</c:v>
                </c:pt>
                <c:pt idx="335">
                  <c:v>2.7792940000000002</c:v>
                </c:pt>
                <c:pt idx="336">
                  <c:v>2.7773560000000002</c:v>
                </c:pt>
                <c:pt idx="337">
                  <c:v>2.7754089999999998</c:v>
                </c:pt>
                <c:pt idx="338">
                  <c:v>2.7734529999999999</c:v>
                </c:pt>
                <c:pt idx="339">
                  <c:v>2.7734529999999999</c:v>
                </c:pt>
                <c:pt idx="340">
                  <c:v>2.7734529999999999</c:v>
                </c:pt>
                <c:pt idx="341">
                  <c:v>2.7734529999999999</c:v>
                </c:pt>
                <c:pt idx="342">
                  <c:v>2.7734529999999999</c:v>
                </c:pt>
                <c:pt idx="343">
                  <c:v>2.7734529999999999</c:v>
                </c:pt>
                <c:pt idx="344">
                  <c:v>2.7734529999999999</c:v>
                </c:pt>
                <c:pt idx="345">
                  <c:v>2.7734529999999999</c:v>
                </c:pt>
                <c:pt idx="346">
                  <c:v>2.7734529999999999</c:v>
                </c:pt>
                <c:pt idx="347">
                  <c:v>2.7734529999999999</c:v>
                </c:pt>
                <c:pt idx="348">
                  <c:v>2.7734529999999999</c:v>
                </c:pt>
                <c:pt idx="349">
                  <c:v>2.7734529999999999</c:v>
                </c:pt>
                <c:pt idx="350">
                  <c:v>2.7734529999999999</c:v>
                </c:pt>
                <c:pt idx="351">
                  <c:v>2.7734529999999999</c:v>
                </c:pt>
                <c:pt idx="352">
                  <c:v>2.7734529999999999</c:v>
                </c:pt>
                <c:pt idx="353">
                  <c:v>2.7715320000000001</c:v>
                </c:pt>
                <c:pt idx="354">
                  <c:v>2.769603</c:v>
                </c:pt>
                <c:pt idx="355">
                  <c:v>2.767665</c:v>
                </c:pt>
                <c:pt idx="356">
                  <c:v>2.7657180000000001</c:v>
                </c:pt>
                <c:pt idx="357">
                  <c:v>2.7637619999999998</c:v>
                </c:pt>
                <c:pt idx="358">
                  <c:v>2.7637619999999998</c:v>
                </c:pt>
                <c:pt idx="359">
                  <c:v>2.7637619999999998</c:v>
                </c:pt>
                <c:pt idx="360">
                  <c:v>2.7637619999999998</c:v>
                </c:pt>
                <c:pt idx="361">
                  <c:v>2.7637619999999998</c:v>
                </c:pt>
                <c:pt idx="362">
                  <c:v>2.7637619999999998</c:v>
                </c:pt>
                <c:pt idx="363">
                  <c:v>2.7637619999999998</c:v>
                </c:pt>
                <c:pt idx="364">
                  <c:v>2.7637619999999998</c:v>
                </c:pt>
                <c:pt idx="365">
                  <c:v>2.7637619999999998</c:v>
                </c:pt>
                <c:pt idx="366">
                  <c:v>2.7637619999999998</c:v>
                </c:pt>
                <c:pt idx="367">
                  <c:v>2.7637619999999998</c:v>
                </c:pt>
                <c:pt idx="368">
                  <c:v>2.7637619999999998</c:v>
                </c:pt>
                <c:pt idx="369">
                  <c:v>2.7637619999999998</c:v>
                </c:pt>
                <c:pt idx="370">
                  <c:v>2.7637619999999998</c:v>
                </c:pt>
                <c:pt idx="371">
                  <c:v>2.761841</c:v>
                </c:pt>
                <c:pt idx="372">
                  <c:v>2.7599119999999999</c:v>
                </c:pt>
                <c:pt idx="373">
                  <c:v>2.7579739999999999</c:v>
                </c:pt>
                <c:pt idx="374">
                  <c:v>2.754114</c:v>
                </c:pt>
                <c:pt idx="375">
                  <c:v>2.7502209999999998</c:v>
                </c:pt>
                <c:pt idx="376">
                  <c:v>2.7482829999999998</c:v>
                </c:pt>
                <c:pt idx="377">
                  <c:v>2.7463359999999999</c:v>
                </c:pt>
                <c:pt idx="378">
                  <c:v>2.74438</c:v>
                </c:pt>
                <c:pt idx="379">
                  <c:v>2.74438</c:v>
                </c:pt>
                <c:pt idx="380">
                  <c:v>2.7424590000000002</c:v>
                </c:pt>
                <c:pt idx="381">
                  <c:v>2.7405300000000001</c:v>
                </c:pt>
                <c:pt idx="382">
                  <c:v>2.7385920000000001</c:v>
                </c:pt>
                <c:pt idx="383">
                  <c:v>2.7366450000000002</c:v>
                </c:pt>
                <c:pt idx="384">
                  <c:v>2.7346889999999999</c:v>
                </c:pt>
                <c:pt idx="385">
                  <c:v>2.7346889999999999</c:v>
                </c:pt>
                <c:pt idx="386">
                  <c:v>2.7346889999999999</c:v>
                </c:pt>
                <c:pt idx="387">
                  <c:v>2.7346889999999999</c:v>
                </c:pt>
                <c:pt idx="388">
                  <c:v>2.7346889999999999</c:v>
                </c:pt>
                <c:pt idx="389">
                  <c:v>2.7346889999999999</c:v>
                </c:pt>
                <c:pt idx="390">
                  <c:v>2.7346889999999999</c:v>
                </c:pt>
                <c:pt idx="391">
                  <c:v>2.7366450000000002</c:v>
                </c:pt>
                <c:pt idx="392">
                  <c:v>2.7405729999999999</c:v>
                </c:pt>
                <c:pt idx="393">
                  <c:v>2.7444670000000002</c:v>
                </c:pt>
                <c:pt idx="394">
                  <c:v>2.7503069999999998</c:v>
                </c:pt>
                <c:pt idx="395">
                  <c:v>2.75806</c:v>
                </c:pt>
                <c:pt idx="396">
                  <c:v>2.7658480000000001</c:v>
                </c:pt>
                <c:pt idx="397">
                  <c:v>2.7757130000000001</c:v>
                </c:pt>
                <c:pt idx="398">
                  <c:v>2.7873929999999998</c:v>
                </c:pt>
                <c:pt idx="399">
                  <c:v>2.7990210000000002</c:v>
                </c:pt>
                <c:pt idx="400">
                  <c:v>2.8126500000000001</c:v>
                </c:pt>
                <c:pt idx="401">
                  <c:v>2.8261569999999998</c:v>
                </c:pt>
                <c:pt idx="402">
                  <c:v>2.8398460000000001</c:v>
                </c:pt>
                <c:pt idx="403">
                  <c:v>2.8534109999999999</c:v>
                </c:pt>
                <c:pt idx="404">
                  <c:v>2.868919</c:v>
                </c:pt>
                <c:pt idx="405">
                  <c:v>2.8824839999999998</c:v>
                </c:pt>
                <c:pt idx="406">
                  <c:v>2.8979919999999999</c:v>
                </c:pt>
                <c:pt idx="407">
                  <c:v>2.9115570000000002</c:v>
                </c:pt>
                <c:pt idx="408">
                  <c:v>2.9250039999999999</c:v>
                </c:pt>
                <c:pt idx="409">
                  <c:v>2.9365800000000002</c:v>
                </c:pt>
                <c:pt idx="410">
                  <c:v>2.9481069999999998</c:v>
                </c:pt>
                <c:pt idx="411">
                  <c:v>2.9557910000000001</c:v>
                </c:pt>
                <c:pt idx="412">
                  <c:v>2.9635090000000002</c:v>
                </c:pt>
                <c:pt idx="413">
                  <c:v>2.9692720000000001</c:v>
                </c:pt>
                <c:pt idx="414">
                  <c:v>2.9750869999999998</c:v>
                </c:pt>
                <c:pt idx="415">
                  <c:v>2.9789629999999998</c:v>
                </c:pt>
                <c:pt idx="416">
                  <c:v>2.9828049999999999</c:v>
                </c:pt>
                <c:pt idx="417">
                  <c:v>2.9866990000000002</c:v>
                </c:pt>
                <c:pt idx="418">
                  <c:v>2.990558</c:v>
                </c:pt>
                <c:pt idx="419">
                  <c:v>2.992496</c:v>
                </c:pt>
                <c:pt idx="420">
                  <c:v>2.9963899999999999</c:v>
                </c:pt>
                <c:pt idx="421">
                  <c:v>3.0002490000000002</c:v>
                </c:pt>
                <c:pt idx="422">
                  <c:v>3.0021870000000002</c:v>
                </c:pt>
                <c:pt idx="423">
                  <c:v>3.0041159999999998</c:v>
                </c:pt>
                <c:pt idx="424">
                  <c:v>3.0079929999999999</c:v>
                </c:pt>
                <c:pt idx="425">
                  <c:v>3.0099399999999998</c:v>
                </c:pt>
                <c:pt idx="426">
                  <c:v>3.0118779999999998</c:v>
                </c:pt>
                <c:pt idx="427">
                  <c:v>3.0157720000000001</c:v>
                </c:pt>
                <c:pt idx="428">
                  <c:v>3.019631</c:v>
                </c:pt>
                <c:pt idx="429">
                  <c:v>3.0215689999999999</c:v>
                </c:pt>
                <c:pt idx="430">
                  <c:v>3.023498</c:v>
                </c:pt>
                <c:pt idx="431">
                  <c:v>3.0254189999999999</c:v>
                </c:pt>
                <c:pt idx="432">
                  <c:v>3.0254189999999999</c:v>
                </c:pt>
                <c:pt idx="433">
                  <c:v>3.0254189999999999</c:v>
                </c:pt>
                <c:pt idx="434">
                  <c:v>3.0254189999999999</c:v>
                </c:pt>
                <c:pt idx="435">
                  <c:v>3.0254189999999999</c:v>
                </c:pt>
                <c:pt idx="436">
                  <c:v>3.0254189999999999</c:v>
                </c:pt>
                <c:pt idx="437">
                  <c:v>3.0254189999999999</c:v>
                </c:pt>
                <c:pt idx="438">
                  <c:v>3.0254189999999999</c:v>
                </c:pt>
                <c:pt idx="439">
                  <c:v>3.0254189999999999</c:v>
                </c:pt>
                <c:pt idx="440">
                  <c:v>3.023498</c:v>
                </c:pt>
                <c:pt idx="441">
                  <c:v>3.0215689999999999</c:v>
                </c:pt>
                <c:pt idx="442">
                  <c:v>3.0215689999999999</c:v>
                </c:pt>
                <c:pt idx="443">
                  <c:v>3.019631</c:v>
                </c:pt>
                <c:pt idx="444">
                  <c:v>3.017684</c:v>
                </c:pt>
                <c:pt idx="445">
                  <c:v>3.017684</c:v>
                </c:pt>
                <c:pt idx="446">
                  <c:v>3.017684</c:v>
                </c:pt>
                <c:pt idx="447">
                  <c:v>3.0157280000000002</c:v>
                </c:pt>
                <c:pt idx="448">
                  <c:v>3.0157280000000002</c:v>
                </c:pt>
                <c:pt idx="449">
                  <c:v>3.0157280000000002</c:v>
                </c:pt>
                <c:pt idx="450">
                  <c:v>3.0157280000000002</c:v>
                </c:pt>
                <c:pt idx="451">
                  <c:v>3.0157280000000002</c:v>
                </c:pt>
                <c:pt idx="452">
                  <c:v>3.017684</c:v>
                </c:pt>
                <c:pt idx="453">
                  <c:v>3.017684</c:v>
                </c:pt>
                <c:pt idx="454">
                  <c:v>3.017684</c:v>
                </c:pt>
                <c:pt idx="455">
                  <c:v>3.017684</c:v>
                </c:pt>
                <c:pt idx="456">
                  <c:v>3.017684</c:v>
                </c:pt>
                <c:pt idx="457">
                  <c:v>3.0157280000000002</c:v>
                </c:pt>
                <c:pt idx="458">
                  <c:v>3.0157280000000002</c:v>
                </c:pt>
                <c:pt idx="459">
                  <c:v>3.0157280000000002</c:v>
                </c:pt>
                <c:pt idx="460">
                  <c:v>3.0157280000000002</c:v>
                </c:pt>
                <c:pt idx="461">
                  <c:v>3.0138069999999999</c:v>
                </c:pt>
                <c:pt idx="462">
                  <c:v>3.0138069999999999</c:v>
                </c:pt>
                <c:pt idx="463">
                  <c:v>3.0138069999999999</c:v>
                </c:pt>
                <c:pt idx="464">
                  <c:v>3.0118779999999998</c:v>
                </c:pt>
                <c:pt idx="465">
                  <c:v>3.0099399999999998</c:v>
                </c:pt>
                <c:pt idx="466">
                  <c:v>3.0099399999999998</c:v>
                </c:pt>
                <c:pt idx="467">
                  <c:v>3.0079929999999999</c:v>
                </c:pt>
                <c:pt idx="468">
                  <c:v>3.0060370000000001</c:v>
                </c:pt>
                <c:pt idx="469">
                  <c:v>3.0060370000000001</c:v>
                </c:pt>
                <c:pt idx="470">
                  <c:v>3.0060370000000001</c:v>
                </c:pt>
                <c:pt idx="471">
                  <c:v>3.0060370000000001</c:v>
                </c:pt>
                <c:pt idx="472">
                  <c:v>3.0060370000000001</c:v>
                </c:pt>
                <c:pt idx="473">
                  <c:v>3.0060370000000001</c:v>
                </c:pt>
                <c:pt idx="474">
                  <c:v>3.0060370000000001</c:v>
                </c:pt>
                <c:pt idx="475">
                  <c:v>3.0060370000000001</c:v>
                </c:pt>
                <c:pt idx="476">
                  <c:v>3.0060370000000001</c:v>
                </c:pt>
                <c:pt idx="477">
                  <c:v>3.0041159999999998</c:v>
                </c:pt>
                <c:pt idx="478">
                  <c:v>3.0041159999999998</c:v>
                </c:pt>
                <c:pt idx="479">
                  <c:v>3.0021870000000002</c:v>
                </c:pt>
                <c:pt idx="480">
                  <c:v>3.0002490000000002</c:v>
                </c:pt>
                <c:pt idx="481">
                  <c:v>3.0002490000000002</c:v>
                </c:pt>
                <c:pt idx="482">
                  <c:v>3.0002490000000002</c:v>
                </c:pt>
                <c:pt idx="483">
                  <c:v>2.9983019999999998</c:v>
                </c:pt>
                <c:pt idx="484">
                  <c:v>2.9983019999999998</c:v>
                </c:pt>
                <c:pt idx="485">
                  <c:v>2.9983019999999998</c:v>
                </c:pt>
                <c:pt idx="486">
                  <c:v>2.996346</c:v>
                </c:pt>
                <c:pt idx="487">
                  <c:v>2.996346</c:v>
                </c:pt>
                <c:pt idx="488">
                  <c:v>2.996346</c:v>
                </c:pt>
                <c:pt idx="489">
                  <c:v>2.996346</c:v>
                </c:pt>
                <c:pt idx="490">
                  <c:v>2.996346</c:v>
                </c:pt>
                <c:pt idx="491">
                  <c:v>2.996346</c:v>
                </c:pt>
                <c:pt idx="492">
                  <c:v>2.9944250000000001</c:v>
                </c:pt>
                <c:pt idx="493">
                  <c:v>2.992496</c:v>
                </c:pt>
                <c:pt idx="494">
                  <c:v>2.990558</c:v>
                </c:pt>
                <c:pt idx="495">
                  <c:v>2.9886110000000001</c:v>
                </c:pt>
                <c:pt idx="496">
                  <c:v>2.9866549999999998</c:v>
                </c:pt>
                <c:pt idx="497">
                  <c:v>2.9866549999999998</c:v>
                </c:pt>
                <c:pt idx="498">
                  <c:v>2.9866549999999998</c:v>
                </c:pt>
                <c:pt idx="499">
                  <c:v>2.9866549999999998</c:v>
                </c:pt>
                <c:pt idx="500">
                  <c:v>2.9866549999999998</c:v>
                </c:pt>
                <c:pt idx="501">
                  <c:v>2.9866549999999998</c:v>
                </c:pt>
                <c:pt idx="502">
                  <c:v>2.9866549999999998</c:v>
                </c:pt>
                <c:pt idx="503">
                  <c:v>2.984734</c:v>
                </c:pt>
                <c:pt idx="504">
                  <c:v>2.9828049999999999</c:v>
                </c:pt>
                <c:pt idx="505">
                  <c:v>2.9808669999999999</c:v>
                </c:pt>
                <c:pt idx="506">
                  <c:v>2.97892</c:v>
                </c:pt>
                <c:pt idx="507">
                  <c:v>2.9769640000000002</c:v>
                </c:pt>
                <c:pt idx="508">
                  <c:v>2.9769640000000002</c:v>
                </c:pt>
                <c:pt idx="509">
                  <c:v>2.9769640000000002</c:v>
                </c:pt>
                <c:pt idx="510">
                  <c:v>2.9769640000000002</c:v>
                </c:pt>
                <c:pt idx="511">
                  <c:v>2.9769640000000002</c:v>
                </c:pt>
                <c:pt idx="512">
                  <c:v>2.9769640000000002</c:v>
                </c:pt>
                <c:pt idx="513">
                  <c:v>2.9750429999999999</c:v>
                </c:pt>
                <c:pt idx="514">
                  <c:v>2.9731139999999998</c:v>
                </c:pt>
                <c:pt idx="515">
                  <c:v>2.9711759999999998</c:v>
                </c:pt>
                <c:pt idx="516">
                  <c:v>2.9692289999999999</c:v>
                </c:pt>
                <c:pt idx="517">
                  <c:v>2.967273</c:v>
                </c:pt>
                <c:pt idx="518">
                  <c:v>2.967273</c:v>
                </c:pt>
                <c:pt idx="519">
                  <c:v>2.967273</c:v>
                </c:pt>
                <c:pt idx="520">
                  <c:v>2.967273</c:v>
                </c:pt>
                <c:pt idx="521">
                  <c:v>2.967273</c:v>
                </c:pt>
                <c:pt idx="522">
                  <c:v>2.9653520000000002</c:v>
                </c:pt>
                <c:pt idx="523">
                  <c:v>2.9634230000000001</c:v>
                </c:pt>
                <c:pt idx="524">
                  <c:v>2.9614850000000001</c:v>
                </c:pt>
                <c:pt idx="525">
                  <c:v>2.9595379999999998</c:v>
                </c:pt>
                <c:pt idx="526">
                  <c:v>2.9575819999999999</c:v>
                </c:pt>
                <c:pt idx="527">
                  <c:v>2.9575819999999999</c:v>
                </c:pt>
                <c:pt idx="528">
                  <c:v>2.9575819999999999</c:v>
                </c:pt>
                <c:pt idx="529">
                  <c:v>2.9575819999999999</c:v>
                </c:pt>
                <c:pt idx="530">
                  <c:v>2.9575819999999999</c:v>
                </c:pt>
                <c:pt idx="531">
                  <c:v>2.9556610000000001</c:v>
                </c:pt>
                <c:pt idx="532">
                  <c:v>2.953732</c:v>
                </c:pt>
                <c:pt idx="533">
                  <c:v>2.951794</c:v>
                </c:pt>
                <c:pt idx="534">
                  <c:v>2.9498470000000001</c:v>
                </c:pt>
                <c:pt idx="535">
                  <c:v>2.94597</c:v>
                </c:pt>
                <c:pt idx="536">
                  <c:v>2.94597</c:v>
                </c:pt>
                <c:pt idx="537">
                  <c:v>2.9440409999999999</c:v>
                </c:pt>
                <c:pt idx="538">
                  <c:v>2.9421029999999999</c:v>
                </c:pt>
                <c:pt idx="539">
                  <c:v>2.940156</c:v>
                </c:pt>
                <c:pt idx="540">
                  <c:v>2.9382440000000001</c:v>
                </c:pt>
                <c:pt idx="541">
                  <c:v>2.9362789999999999</c:v>
                </c:pt>
                <c:pt idx="542">
                  <c:v>2.9362789999999999</c:v>
                </c:pt>
                <c:pt idx="543">
                  <c:v>2.9362789999999999</c:v>
                </c:pt>
                <c:pt idx="544">
                  <c:v>2.9343499999999998</c:v>
                </c:pt>
                <c:pt idx="545">
                  <c:v>2.9343499999999998</c:v>
                </c:pt>
                <c:pt idx="546">
                  <c:v>2.9324119999999998</c:v>
                </c:pt>
                <c:pt idx="547">
                  <c:v>2.9304649999999999</c:v>
                </c:pt>
                <c:pt idx="548">
                  <c:v>2.928509</c:v>
                </c:pt>
                <c:pt idx="549">
                  <c:v>2.9265880000000002</c:v>
                </c:pt>
                <c:pt idx="550">
                  <c:v>2.9246590000000001</c:v>
                </c:pt>
                <c:pt idx="551">
                  <c:v>2.9227210000000001</c:v>
                </c:pt>
                <c:pt idx="552">
                  <c:v>2.9207740000000002</c:v>
                </c:pt>
                <c:pt idx="553">
                  <c:v>2.9188179999999999</c:v>
                </c:pt>
                <c:pt idx="554">
                  <c:v>2.9188179999999999</c:v>
                </c:pt>
                <c:pt idx="555">
                  <c:v>2.9188179999999999</c:v>
                </c:pt>
                <c:pt idx="556">
                  <c:v>2.9168970000000001</c:v>
                </c:pt>
                <c:pt idx="557">
                  <c:v>2.914968</c:v>
                </c:pt>
                <c:pt idx="558">
                  <c:v>2.91303</c:v>
                </c:pt>
                <c:pt idx="559">
                  <c:v>2.9110830000000001</c:v>
                </c:pt>
                <c:pt idx="560">
                  <c:v>2.9091269999999998</c:v>
                </c:pt>
                <c:pt idx="561">
                  <c:v>2.907206</c:v>
                </c:pt>
                <c:pt idx="562">
                  <c:v>2.9052769999999999</c:v>
                </c:pt>
                <c:pt idx="563">
                  <c:v>2.9033389999999999</c:v>
                </c:pt>
                <c:pt idx="564">
                  <c:v>2.901392</c:v>
                </c:pt>
                <c:pt idx="565">
                  <c:v>2.8994360000000001</c:v>
                </c:pt>
                <c:pt idx="566">
                  <c:v>2.8994360000000001</c:v>
                </c:pt>
                <c:pt idx="567">
                  <c:v>2.8975149999999998</c:v>
                </c:pt>
                <c:pt idx="568">
                  <c:v>2.8975149999999998</c:v>
                </c:pt>
                <c:pt idx="569">
                  <c:v>2.8955860000000002</c:v>
                </c:pt>
                <c:pt idx="570">
                  <c:v>2.8936480000000002</c:v>
                </c:pt>
                <c:pt idx="571">
                  <c:v>2.8917009999999999</c:v>
                </c:pt>
                <c:pt idx="572">
                  <c:v>2.8917009999999999</c:v>
                </c:pt>
                <c:pt idx="573">
                  <c:v>2.889745</c:v>
                </c:pt>
                <c:pt idx="574">
                  <c:v>2.889745</c:v>
                </c:pt>
                <c:pt idx="575">
                  <c:v>2.8878240000000002</c:v>
                </c:pt>
                <c:pt idx="576">
                  <c:v>2.8858950000000001</c:v>
                </c:pt>
                <c:pt idx="577">
                  <c:v>2.8839570000000001</c:v>
                </c:pt>
                <c:pt idx="578">
                  <c:v>2.8820100000000002</c:v>
                </c:pt>
                <c:pt idx="579">
                  <c:v>2.8800539999999999</c:v>
                </c:pt>
                <c:pt idx="580">
                  <c:v>2.8800539999999999</c:v>
                </c:pt>
                <c:pt idx="581">
                  <c:v>2.8800539999999999</c:v>
                </c:pt>
                <c:pt idx="582">
                  <c:v>2.8781330000000001</c:v>
                </c:pt>
                <c:pt idx="583">
                  <c:v>2.876204</c:v>
                </c:pt>
                <c:pt idx="584">
                  <c:v>2.874266</c:v>
                </c:pt>
                <c:pt idx="585">
                  <c:v>2.8723190000000001</c:v>
                </c:pt>
                <c:pt idx="586">
                  <c:v>2.8703630000000002</c:v>
                </c:pt>
                <c:pt idx="587">
                  <c:v>2.8703630000000002</c:v>
                </c:pt>
                <c:pt idx="588">
                  <c:v>2.8703630000000002</c:v>
                </c:pt>
                <c:pt idx="589">
                  <c:v>2.8684419999999999</c:v>
                </c:pt>
                <c:pt idx="590">
                  <c:v>2.8665129999999999</c:v>
                </c:pt>
                <c:pt idx="591">
                  <c:v>2.8645749999999999</c:v>
                </c:pt>
                <c:pt idx="592">
                  <c:v>2.862628</c:v>
                </c:pt>
                <c:pt idx="593">
                  <c:v>2.8606720000000001</c:v>
                </c:pt>
                <c:pt idx="594">
                  <c:v>2.8606720000000001</c:v>
                </c:pt>
                <c:pt idx="595">
                  <c:v>2.8587509999999998</c:v>
                </c:pt>
                <c:pt idx="596">
                  <c:v>2.8587509999999998</c:v>
                </c:pt>
                <c:pt idx="597">
                  <c:v>2.8568220000000002</c:v>
                </c:pt>
                <c:pt idx="598">
                  <c:v>2.8548840000000002</c:v>
                </c:pt>
                <c:pt idx="599">
                  <c:v>2.8529369999999998</c:v>
                </c:pt>
                <c:pt idx="600">
                  <c:v>2.8529369999999998</c:v>
                </c:pt>
                <c:pt idx="601">
                  <c:v>2.850981</c:v>
                </c:pt>
                <c:pt idx="602">
                  <c:v>2.850981</c:v>
                </c:pt>
                <c:pt idx="603">
                  <c:v>2.850981</c:v>
                </c:pt>
                <c:pt idx="604">
                  <c:v>2.850981</c:v>
                </c:pt>
                <c:pt idx="605">
                  <c:v>2.850981</c:v>
                </c:pt>
                <c:pt idx="606">
                  <c:v>2.850981</c:v>
                </c:pt>
                <c:pt idx="607">
                  <c:v>2.8490600000000001</c:v>
                </c:pt>
                <c:pt idx="608">
                  <c:v>2.8490600000000001</c:v>
                </c:pt>
                <c:pt idx="609">
                  <c:v>2.8471310000000001</c:v>
                </c:pt>
                <c:pt idx="610">
                  <c:v>2.8451930000000001</c:v>
                </c:pt>
                <c:pt idx="611">
                  <c:v>2.8432460000000002</c:v>
                </c:pt>
                <c:pt idx="612">
                  <c:v>2.8432460000000002</c:v>
                </c:pt>
                <c:pt idx="613">
                  <c:v>2.8412899999999999</c:v>
                </c:pt>
                <c:pt idx="614">
                  <c:v>2.8412899999999999</c:v>
                </c:pt>
                <c:pt idx="615">
                  <c:v>2.839369</c:v>
                </c:pt>
                <c:pt idx="616">
                  <c:v>2.83744</c:v>
                </c:pt>
                <c:pt idx="617">
                  <c:v>2.835502</c:v>
                </c:pt>
                <c:pt idx="618">
                  <c:v>2.833555</c:v>
                </c:pt>
                <c:pt idx="619">
                  <c:v>2.8315990000000002</c:v>
                </c:pt>
                <c:pt idx="620">
                  <c:v>2.8315990000000002</c:v>
                </c:pt>
                <c:pt idx="621">
                  <c:v>2.8315990000000002</c:v>
                </c:pt>
                <c:pt idx="622">
                  <c:v>2.8315990000000002</c:v>
                </c:pt>
                <c:pt idx="623">
                  <c:v>2.8315990000000002</c:v>
                </c:pt>
                <c:pt idx="624">
                  <c:v>2.8315990000000002</c:v>
                </c:pt>
                <c:pt idx="625">
                  <c:v>2.8315990000000002</c:v>
                </c:pt>
                <c:pt idx="626">
                  <c:v>2.8315990000000002</c:v>
                </c:pt>
                <c:pt idx="627">
                  <c:v>2.8296779999999999</c:v>
                </c:pt>
                <c:pt idx="628">
                  <c:v>2.8277489999999998</c:v>
                </c:pt>
                <c:pt idx="629">
                  <c:v>2.8258109999999999</c:v>
                </c:pt>
                <c:pt idx="630">
                  <c:v>2.8238639999999999</c:v>
                </c:pt>
                <c:pt idx="631">
                  <c:v>2.8219080000000001</c:v>
                </c:pt>
                <c:pt idx="632">
                  <c:v>2.8219080000000001</c:v>
                </c:pt>
                <c:pt idx="633">
                  <c:v>2.8219080000000001</c:v>
                </c:pt>
                <c:pt idx="634">
                  <c:v>2.8219080000000001</c:v>
                </c:pt>
                <c:pt idx="635">
                  <c:v>2.8219080000000001</c:v>
                </c:pt>
                <c:pt idx="636">
                  <c:v>2.8219080000000001</c:v>
                </c:pt>
                <c:pt idx="637">
                  <c:v>2.8219080000000001</c:v>
                </c:pt>
                <c:pt idx="638">
                  <c:v>2.8219080000000001</c:v>
                </c:pt>
                <c:pt idx="639">
                  <c:v>2.8219080000000001</c:v>
                </c:pt>
                <c:pt idx="640">
                  <c:v>2.8199869999999998</c:v>
                </c:pt>
                <c:pt idx="641">
                  <c:v>2.8199869999999998</c:v>
                </c:pt>
                <c:pt idx="642">
                  <c:v>2.8199869999999998</c:v>
                </c:pt>
                <c:pt idx="643">
                  <c:v>2.8199869999999998</c:v>
                </c:pt>
                <c:pt idx="644">
                  <c:v>2.8180580000000002</c:v>
                </c:pt>
                <c:pt idx="645">
                  <c:v>2.8199869999999998</c:v>
                </c:pt>
                <c:pt idx="646">
                  <c:v>2.8199869999999998</c:v>
                </c:pt>
                <c:pt idx="647">
                  <c:v>2.8180580000000002</c:v>
                </c:pt>
                <c:pt idx="648">
                  <c:v>2.8161200000000002</c:v>
                </c:pt>
                <c:pt idx="649">
                  <c:v>2.8161200000000002</c:v>
                </c:pt>
                <c:pt idx="650">
                  <c:v>2.8161200000000002</c:v>
                </c:pt>
                <c:pt idx="651">
                  <c:v>2.8141729999999998</c:v>
                </c:pt>
                <c:pt idx="652">
                  <c:v>2.8141729999999998</c:v>
                </c:pt>
                <c:pt idx="653">
                  <c:v>2.8141729999999998</c:v>
                </c:pt>
                <c:pt idx="654">
                  <c:v>2.8161200000000002</c:v>
                </c:pt>
                <c:pt idx="655">
                  <c:v>2.8141729999999998</c:v>
                </c:pt>
                <c:pt idx="656">
                  <c:v>2.8141729999999998</c:v>
                </c:pt>
                <c:pt idx="657">
                  <c:v>2.8141729999999998</c:v>
                </c:pt>
                <c:pt idx="658">
                  <c:v>2.8141729999999998</c:v>
                </c:pt>
                <c:pt idx="659">
                  <c:v>2.8141729999999998</c:v>
                </c:pt>
                <c:pt idx="660">
                  <c:v>2.8141729999999998</c:v>
                </c:pt>
                <c:pt idx="661">
                  <c:v>2.8141729999999998</c:v>
                </c:pt>
                <c:pt idx="662">
                  <c:v>2.8161200000000002</c:v>
                </c:pt>
                <c:pt idx="663">
                  <c:v>2.8161200000000002</c:v>
                </c:pt>
                <c:pt idx="664">
                  <c:v>2.8141729999999998</c:v>
                </c:pt>
                <c:pt idx="665">
                  <c:v>2.8141729999999998</c:v>
                </c:pt>
                <c:pt idx="666">
                  <c:v>2.8141729999999998</c:v>
                </c:pt>
                <c:pt idx="667">
                  <c:v>2.812217</c:v>
                </c:pt>
                <c:pt idx="668">
                  <c:v>2.812217</c:v>
                </c:pt>
                <c:pt idx="669">
                  <c:v>2.812217</c:v>
                </c:pt>
                <c:pt idx="670">
                  <c:v>2.812217</c:v>
                </c:pt>
                <c:pt idx="671">
                  <c:v>2.812217</c:v>
                </c:pt>
                <c:pt idx="672">
                  <c:v>2.812217</c:v>
                </c:pt>
                <c:pt idx="673">
                  <c:v>2.8141729999999998</c:v>
                </c:pt>
                <c:pt idx="674">
                  <c:v>2.8161200000000002</c:v>
                </c:pt>
                <c:pt idx="675">
                  <c:v>2.8180580000000002</c:v>
                </c:pt>
                <c:pt idx="676">
                  <c:v>2.8180580000000002</c:v>
                </c:pt>
                <c:pt idx="677">
                  <c:v>2.8180580000000002</c:v>
                </c:pt>
                <c:pt idx="678">
                  <c:v>2.8180580000000002</c:v>
                </c:pt>
                <c:pt idx="679">
                  <c:v>2.8180580000000002</c:v>
                </c:pt>
                <c:pt idx="680">
                  <c:v>2.8180580000000002</c:v>
                </c:pt>
                <c:pt idx="681">
                  <c:v>2.8199869999999998</c:v>
                </c:pt>
                <c:pt idx="682">
                  <c:v>2.8219080000000001</c:v>
                </c:pt>
                <c:pt idx="683">
                  <c:v>2.8219080000000001</c:v>
                </c:pt>
                <c:pt idx="684">
                  <c:v>2.8219080000000001</c:v>
                </c:pt>
                <c:pt idx="685">
                  <c:v>2.8219080000000001</c:v>
                </c:pt>
                <c:pt idx="686">
                  <c:v>2.8238639999999999</c:v>
                </c:pt>
                <c:pt idx="687">
                  <c:v>2.8258109999999999</c:v>
                </c:pt>
                <c:pt idx="688">
                  <c:v>2.8277489999999998</c:v>
                </c:pt>
                <c:pt idx="689">
                  <c:v>2.8296779999999999</c:v>
                </c:pt>
                <c:pt idx="690">
                  <c:v>2.8315990000000002</c:v>
                </c:pt>
                <c:pt idx="691">
                  <c:v>2.8315990000000002</c:v>
                </c:pt>
                <c:pt idx="692">
                  <c:v>2.8315990000000002</c:v>
                </c:pt>
                <c:pt idx="693">
                  <c:v>2.833555</c:v>
                </c:pt>
                <c:pt idx="694">
                  <c:v>2.835502</c:v>
                </c:pt>
                <c:pt idx="695">
                  <c:v>2.835502</c:v>
                </c:pt>
                <c:pt idx="696">
                  <c:v>2.83744</c:v>
                </c:pt>
                <c:pt idx="697">
                  <c:v>2.839369</c:v>
                </c:pt>
                <c:pt idx="698">
                  <c:v>2.839369</c:v>
                </c:pt>
                <c:pt idx="699">
                  <c:v>2.839369</c:v>
                </c:pt>
                <c:pt idx="700">
                  <c:v>2.8412899999999999</c:v>
                </c:pt>
                <c:pt idx="701">
                  <c:v>2.8412899999999999</c:v>
                </c:pt>
                <c:pt idx="702">
                  <c:v>2.8412899999999999</c:v>
                </c:pt>
                <c:pt idx="703">
                  <c:v>2.8412899999999999</c:v>
                </c:pt>
                <c:pt idx="704">
                  <c:v>2.8412899999999999</c:v>
                </c:pt>
                <c:pt idx="705">
                  <c:v>2.8432460000000002</c:v>
                </c:pt>
                <c:pt idx="706">
                  <c:v>2.8432460000000002</c:v>
                </c:pt>
                <c:pt idx="707">
                  <c:v>2.8451930000000001</c:v>
                </c:pt>
                <c:pt idx="708">
                  <c:v>2.8471310000000001</c:v>
                </c:pt>
                <c:pt idx="709">
                  <c:v>2.8490600000000001</c:v>
                </c:pt>
                <c:pt idx="710">
                  <c:v>2.8490600000000001</c:v>
                </c:pt>
                <c:pt idx="711">
                  <c:v>2.850981</c:v>
                </c:pt>
                <c:pt idx="712">
                  <c:v>2.850981</c:v>
                </c:pt>
                <c:pt idx="713">
                  <c:v>2.8529369999999998</c:v>
                </c:pt>
                <c:pt idx="714">
                  <c:v>2.8548840000000002</c:v>
                </c:pt>
                <c:pt idx="715">
                  <c:v>2.8568220000000002</c:v>
                </c:pt>
                <c:pt idx="716">
                  <c:v>2.8587509999999998</c:v>
                </c:pt>
                <c:pt idx="717">
                  <c:v>2.8606720000000001</c:v>
                </c:pt>
                <c:pt idx="718">
                  <c:v>2.8606720000000001</c:v>
                </c:pt>
                <c:pt idx="719">
                  <c:v>2.8606720000000001</c:v>
                </c:pt>
                <c:pt idx="720">
                  <c:v>2.862628</c:v>
                </c:pt>
                <c:pt idx="721">
                  <c:v>2.8645749999999999</c:v>
                </c:pt>
                <c:pt idx="722">
                  <c:v>2.8665129999999999</c:v>
                </c:pt>
                <c:pt idx="723">
                  <c:v>2.8684419999999999</c:v>
                </c:pt>
                <c:pt idx="724">
                  <c:v>2.8703630000000002</c:v>
                </c:pt>
                <c:pt idx="725">
                  <c:v>2.8723190000000001</c:v>
                </c:pt>
                <c:pt idx="726">
                  <c:v>2.874266</c:v>
                </c:pt>
                <c:pt idx="727">
                  <c:v>2.878177</c:v>
                </c:pt>
                <c:pt idx="728">
                  <c:v>2.882053</c:v>
                </c:pt>
                <c:pt idx="729">
                  <c:v>2.8858950000000001</c:v>
                </c:pt>
                <c:pt idx="730">
                  <c:v>2.8878240000000002</c:v>
                </c:pt>
                <c:pt idx="731">
                  <c:v>2.8917009999999999</c:v>
                </c:pt>
                <c:pt idx="732">
                  <c:v>2.8936480000000002</c:v>
                </c:pt>
                <c:pt idx="733">
                  <c:v>2.8975590000000002</c:v>
                </c:pt>
                <c:pt idx="734">
                  <c:v>2.9034249999999999</c:v>
                </c:pt>
                <c:pt idx="735">
                  <c:v>2.909214</c:v>
                </c:pt>
                <c:pt idx="736">
                  <c:v>2.915054</c:v>
                </c:pt>
                <c:pt idx="737">
                  <c:v>2.9228070000000002</c:v>
                </c:pt>
                <c:pt idx="738">
                  <c:v>2.9305949999999998</c:v>
                </c:pt>
                <c:pt idx="739">
                  <c:v>2.9384160000000001</c:v>
                </c:pt>
                <c:pt idx="740">
                  <c:v>2.9522309999999998</c:v>
                </c:pt>
                <c:pt idx="741">
                  <c:v>3.3239019999999999</c:v>
                </c:pt>
                <c:pt idx="742">
                  <c:v>3.5247609999999998</c:v>
                </c:pt>
                <c:pt idx="743">
                  <c:v>3.661203</c:v>
                </c:pt>
                <c:pt idx="744">
                  <c:v>3.7669480000000002</c:v>
                </c:pt>
                <c:pt idx="745">
                  <c:v>3.8531430000000002</c:v>
                </c:pt>
                <c:pt idx="746">
                  <c:v>3.8609309999999999</c:v>
                </c:pt>
                <c:pt idx="747">
                  <c:v>3.8667449999999999</c:v>
                </c:pt>
                <c:pt idx="748">
                  <c:v>3.874463</c:v>
                </c:pt>
              </c:numCache>
            </c:numRef>
          </c:yVal>
          <c:smooth val="1"/>
          <c:extLst>
            <c:ext xmlns:c16="http://schemas.microsoft.com/office/drawing/2014/chart" uri="{C3380CC4-5D6E-409C-BE32-E72D297353CC}">
              <c16:uniqueId val="{00000000-1F02-4317-B466-F6972879A91E}"/>
            </c:ext>
          </c:extLst>
        </c:ser>
        <c:dLbls>
          <c:showLegendKey val="0"/>
          <c:showVal val="0"/>
          <c:showCatName val="0"/>
          <c:showSerName val="0"/>
          <c:showPercent val="0"/>
          <c:showBubbleSize val="0"/>
        </c:dLbls>
        <c:axId val="147390464"/>
        <c:axId val="147392384"/>
        <c:extLst>
          <c:ext xmlns:c15="http://schemas.microsoft.com/office/drawing/2012/chart" uri="{02D57815-91ED-43cb-92C2-25804820EDAC}">
            <c15:filteredScatterSeries>
              <c15:ser>
                <c:idx val="2"/>
                <c:order val="1"/>
                <c:tx>
                  <c:strRef>
                    <c:extLst>
                      <c:ext uri="{02D57815-91ED-43cb-92C2-25804820EDAC}">
                        <c15:formulaRef>
                          <c15:sqref>'Data log_160817_250ubarCH1'!$D$7</c15:sqref>
                        </c15:formulaRef>
                      </c:ext>
                    </c:extLst>
                    <c:strCache>
                      <c:ptCount val="1"/>
                      <c:pt idx="0">
                        <c:v>TC2</c:v>
                      </c:pt>
                    </c:strCache>
                  </c:strRef>
                </c:tx>
                <c:spPr>
                  <a:ln w="25400" cap="rnd">
                    <a:solidFill>
                      <a:srgbClr val="0070C0"/>
                    </a:solidFill>
                    <a:round/>
                  </a:ln>
                  <a:effectLst/>
                </c:spPr>
                <c:marker>
                  <c:symbol val="none"/>
                </c:marker>
                <c:xVal>
                  <c:numRef>
                    <c:extLst>
                      <c:ext uri="{02D57815-91ED-43cb-92C2-25804820EDAC}">
                        <c15:formulaRef>
                          <c15:sqref>'Data log_160817_250ubarCH1'!$B$8:$B$778</c15:sqref>
                        </c15:formulaRef>
                      </c:ext>
                    </c:extLst>
                    <c:numCache>
                      <c:formatCode>0.00</c:formatCode>
                      <c:ptCount val="771"/>
                      <c:pt idx="0">
                        <c:v>0</c:v>
                      </c:pt>
                      <c:pt idx="1">
                        <c:v>3.3333333333333333E-2</c:v>
                      </c:pt>
                      <c:pt idx="2">
                        <c:v>6.6666666666666666E-2</c:v>
                      </c:pt>
                      <c:pt idx="3">
                        <c:v>0.1</c:v>
                      </c:pt>
                      <c:pt idx="4">
                        <c:v>0.13333333333333333</c:v>
                      </c:pt>
                      <c:pt idx="5">
                        <c:v>0.16666666666666666</c:v>
                      </c:pt>
                      <c:pt idx="6">
                        <c:v>0.2</c:v>
                      </c:pt>
                      <c:pt idx="7">
                        <c:v>0.23333333333333334</c:v>
                      </c:pt>
                      <c:pt idx="8">
                        <c:v>0.26666666666666666</c:v>
                      </c:pt>
                      <c:pt idx="9">
                        <c:v>0.3</c:v>
                      </c:pt>
                      <c:pt idx="10">
                        <c:v>0.33333333333333331</c:v>
                      </c:pt>
                      <c:pt idx="11">
                        <c:v>0.36666666666666664</c:v>
                      </c:pt>
                      <c:pt idx="12">
                        <c:v>0.4</c:v>
                      </c:pt>
                      <c:pt idx="13">
                        <c:v>0.43333333333333335</c:v>
                      </c:pt>
                      <c:pt idx="14">
                        <c:v>0.46666666666666667</c:v>
                      </c:pt>
                      <c:pt idx="15">
                        <c:v>0.5</c:v>
                      </c:pt>
                      <c:pt idx="16">
                        <c:v>0.53333333333333333</c:v>
                      </c:pt>
                      <c:pt idx="17">
                        <c:v>0.56666666666666665</c:v>
                      </c:pt>
                      <c:pt idx="18">
                        <c:v>0.6</c:v>
                      </c:pt>
                      <c:pt idx="19">
                        <c:v>0.6333333333333333</c:v>
                      </c:pt>
                      <c:pt idx="20">
                        <c:v>0.66666666666666663</c:v>
                      </c:pt>
                      <c:pt idx="21">
                        <c:v>0.7</c:v>
                      </c:pt>
                      <c:pt idx="22">
                        <c:v>0.73333333333333328</c:v>
                      </c:pt>
                      <c:pt idx="23">
                        <c:v>0.76666666666666672</c:v>
                      </c:pt>
                      <c:pt idx="24">
                        <c:v>0.8</c:v>
                      </c:pt>
                      <c:pt idx="25">
                        <c:v>0.83333333333333337</c:v>
                      </c:pt>
                      <c:pt idx="26">
                        <c:v>0.8666666666666667</c:v>
                      </c:pt>
                      <c:pt idx="27">
                        <c:v>0.9</c:v>
                      </c:pt>
                      <c:pt idx="28">
                        <c:v>0.93333333333333335</c:v>
                      </c:pt>
                      <c:pt idx="29">
                        <c:v>0.96666666666666667</c:v>
                      </c:pt>
                      <c:pt idx="30">
                        <c:v>1</c:v>
                      </c:pt>
                      <c:pt idx="31">
                        <c:v>1.0333333333333334</c:v>
                      </c:pt>
                      <c:pt idx="32">
                        <c:v>1.0666666666666667</c:v>
                      </c:pt>
                      <c:pt idx="33">
                        <c:v>1.1000000000000001</c:v>
                      </c:pt>
                      <c:pt idx="34">
                        <c:v>1.1333333333333333</c:v>
                      </c:pt>
                      <c:pt idx="35">
                        <c:v>1.1666666666666667</c:v>
                      </c:pt>
                      <c:pt idx="36">
                        <c:v>1.2</c:v>
                      </c:pt>
                      <c:pt idx="37">
                        <c:v>1.2333333333333334</c:v>
                      </c:pt>
                      <c:pt idx="38">
                        <c:v>1.2666666666666666</c:v>
                      </c:pt>
                      <c:pt idx="39">
                        <c:v>1.3</c:v>
                      </c:pt>
                      <c:pt idx="40">
                        <c:v>1.3333333333333333</c:v>
                      </c:pt>
                      <c:pt idx="41">
                        <c:v>1.3666666666666667</c:v>
                      </c:pt>
                      <c:pt idx="42">
                        <c:v>1.4</c:v>
                      </c:pt>
                      <c:pt idx="43">
                        <c:v>1.4333333333333333</c:v>
                      </c:pt>
                      <c:pt idx="44">
                        <c:v>1.4666666666666666</c:v>
                      </c:pt>
                      <c:pt idx="45">
                        <c:v>1.5</c:v>
                      </c:pt>
                      <c:pt idx="46">
                        <c:v>1.5333333333333334</c:v>
                      </c:pt>
                      <c:pt idx="47">
                        <c:v>1.5666666666666667</c:v>
                      </c:pt>
                      <c:pt idx="48">
                        <c:v>1.6</c:v>
                      </c:pt>
                      <c:pt idx="49">
                        <c:v>1.6333333333333333</c:v>
                      </c:pt>
                      <c:pt idx="50">
                        <c:v>1.6666666666666667</c:v>
                      </c:pt>
                      <c:pt idx="51">
                        <c:v>1.7</c:v>
                      </c:pt>
                      <c:pt idx="52">
                        <c:v>1.7333333333333334</c:v>
                      </c:pt>
                      <c:pt idx="53">
                        <c:v>1.7666666666666666</c:v>
                      </c:pt>
                      <c:pt idx="54">
                        <c:v>1.8</c:v>
                      </c:pt>
                      <c:pt idx="55">
                        <c:v>1.8333333333333333</c:v>
                      </c:pt>
                      <c:pt idx="56">
                        <c:v>1.8666666666666667</c:v>
                      </c:pt>
                      <c:pt idx="57">
                        <c:v>1.9</c:v>
                      </c:pt>
                      <c:pt idx="58">
                        <c:v>1.9333333333333333</c:v>
                      </c:pt>
                      <c:pt idx="59">
                        <c:v>1.9666666666666666</c:v>
                      </c:pt>
                      <c:pt idx="60">
                        <c:v>2</c:v>
                      </c:pt>
                      <c:pt idx="61">
                        <c:v>2.0333333333333332</c:v>
                      </c:pt>
                      <c:pt idx="62">
                        <c:v>2.0666666666666669</c:v>
                      </c:pt>
                      <c:pt idx="63">
                        <c:v>2.1</c:v>
                      </c:pt>
                      <c:pt idx="64">
                        <c:v>2.1333333333333333</c:v>
                      </c:pt>
                      <c:pt idx="65">
                        <c:v>2.1666666666666665</c:v>
                      </c:pt>
                      <c:pt idx="66">
                        <c:v>2.2000000000000002</c:v>
                      </c:pt>
                      <c:pt idx="67">
                        <c:v>2.2333333333333334</c:v>
                      </c:pt>
                      <c:pt idx="68">
                        <c:v>2.2666666666666666</c:v>
                      </c:pt>
                      <c:pt idx="69">
                        <c:v>2.2999999999999998</c:v>
                      </c:pt>
                      <c:pt idx="70">
                        <c:v>2.3333333333333335</c:v>
                      </c:pt>
                      <c:pt idx="71">
                        <c:v>2.3666666666666667</c:v>
                      </c:pt>
                      <c:pt idx="72">
                        <c:v>2.4</c:v>
                      </c:pt>
                      <c:pt idx="73">
                        <c:v>2.4333333333333331</c:v>
                      </c:pt>
                      <c:pt idx="74">
                        <c:v>2.4666666666666668</c:v>
                      </c:pt>
                      <c:pt idx="75">
                        <c:v>2.5</c:v>
                      </c:pt>
                      <c:pt idx="76">
                        <c:v>2.5333333333333332</c:v>
                      </c:pt>
                      <c:pt idx="77">
                        <c:v>2.5666666666666669</c:v>
                      </c:pt>
                      <c:pt idx="78">
                        <c:v>2.6</c:v>
                      </c:pt>
                      <c:pt idx="79">
                        <c:v>2.6333333333333333</c:v>
                      </c:pt>
                      <c:pt idx="80">
                        <c:v>2.6666666666666665</c:v>
                      </c:pt>
                      <c:pt idx="81">
                        <c:v>2.7</c:v>
                      </c:pt>
                      <c:pt idx="82">
                        <c:v>2.7333333333333334</c:v>
                      </c:pt>
                      <c:pt idx="83">
                        <c:v>2.7666666666666666</c:v>
                      </c:pt>
                      <c:pt idx="84">
                        <c:v>2.8</c:v>
                      </c:pt>
                      <c:pt idx="85">
                        <c:v>2.8333333333333335</c:v>
                      </c:pt>
                      <c:pt idx="86">
                        <c:v>2.8666666666666667</c:v>
                      </c:pt>
                      <c:pt idx="87">
                        <c:v>2.9</c:v>
                      </c:pt>
                      <c:pt idx="88">
                        <c:v>2.9333333333333331</c:v>
                      </c:pt>
                      <c:pt idx="89">
                        <c:v>2.9666666666666668</c:v>
                      </c:pt>
                      <c:pt idx="90">
                        <c:v>3</c:v>
                      </c:pt>
                      <c:pt idx="91">
                        <c:v>3.0333333333333332</c:v>
                      </c:pt>
                      <c:pt idx="92">
                        <c:v>3.0666666666666669</c:v>
                      </c:pt>
                      <c:pt idx="93">
                        <c:v>3.1</c:v>
                      </c:pt>
                      <c:pt idx="94">
                        <c:v>3.1333333333333333</c:v>
                      </c:pt>
                      <c:pt idx="95">
                        <c:v>3.1666666666666665</c:v>
                      </c:pt>
                      <c:pt idx="96">
                        <c:v>3.2</c:v>
                      </c:pt>
                      <c:pt idx="97">
                        <c:v>3.2333333333333334</c:v>
                      </c:pt>
                      <c:pt idx="98">
                        <c:v>3.2666666666666666</c:v>
                      </c:pt>
                      <c:pt idx="99">
                        <c:v>3.3</c:v>
                      </c:pt>
                      <c:pt idx="100">
                        <c:v>3.3333333333333335</c:v>
                      </c:pt>
                      <c:pt idx="101">
                        <c:v>3.3666666666666667</c:v>
                      </c:pt>
                      <c:pt idx="102">
                        <c:v>3.4</c:v>
                      </c:pt>
                      <c:pt idx="103">
                        <c:v>3.4333333333333331</c:v>
                      </c:pt>
                      <c:pt idx="104">
                        <c:v>3.4666666666666668</c:v>
                      </c:pt>
                      <c:pt idx="105">
                        <c:v>3.5</c:v>
                      </c:pt>
                      <c:pt idx="106">
                        <c:v>3.5333333333333332</c:v>
                      </c:pt>
                      <c:pt idx="107">
                        <c:v>3.5666666666666669</c:v>
                      </c:pt>
                      <c:pt idx="108">
                        <c:v>3.6</c:v>
                      </c:pt>
                      <c:pt idx="109">
                        <c:v>3.6333333333333333</c:v>
                      </c:pt>
                      <c:pt idx="110">
                        <c:v>3.6666666666666665</c:v>
                      </c:pt>
                      <c:pt idx="111">
                        <c:v>3.7</c:v>
                      </c:pt>
                      <c:pt idx="112">
                        <c:v>3.7333333333333334</c:v>
                      </c:pt>
                      <c:pt idx="113">
                        <c:v>3.7666666666666666</c:v>
                      </c:pt>
                      <c:pt idx="114">
                        <c:v>3.8</c:v>
                      </c:pt>
                      <c:pt idx="115">
                        <c:v>3.8333333333333335</c:v>
                      </c:pt>
                      <c:pt idx="116">
                        <c:v>3.8666666666666667</c:v>
                      </c:pt>
                      <c:pt idx="117">
                        <c:v>3.9</c:v>
                      </c:pt>
                      <c:pt idx="118">
                        <c:v>3.9333333333333331</c:v>
                      </c:pt>
                      <c:pt idx="119">
                        <c:v>3.9666666666666668</c:v>
                      </c:pt>
                      <c:pt idx="120">
                        <c:v>4</c:v>
                      </c:pt>
                      <c:pt idx="121">
                        <c:v>4.0333333333333332</c:v>
                      </c:pt>
                      <c:pt idx="122">
                        <c:v>4.0666666666666664</c:v>
                      </c:pt>
                      <c:pt idx="123">
                        <c:v>4.0999999999999996</c:v>
                      </c:pt>
                      <c:pt idx="124">
                        <c:v>4.1333333333333337</c:v>
                      </c:pt>
                      <c:pt idx="125">
                        <c:v>4.166666666666667</c:v>
                      </c:pt>
                      <c:pt idx="126">
                        <c:v>4.2</c:v>
                      </c:pt>
                      <c:pt idx="127">
                        <c:v>4.2333333333333334</c:v>
                      </c:pt>
                      <c:pt idx="128">
                        <c:v>4.2666666666666666</c:v>
                      </c:pt>
                      <c:pt idx="129">
                        <c:v>4.3</c:v>
                      </c:pt>
                      <c:pt idx="130">
                        <c:v>4.333333333333333</c:v>
                      </c:pt>
                      <c:pt idx="131">
                        <c:v>4.3666666666666663</c:v>
                      </c:pt>
                      <c:pt idx="132">
                        <c:v>4.4000000000000004</c:v>
                      </c:pt>
                      <c:pt idx="133">
                        <c:v>4.4333333333333336</c:v>
                      </c:pt>
                      <c:pt idx="134">
                        <c:v>4.4666666666666668</c:v>
                      </c:pt>
                      <c:pt idx="135">
                        <c:v>4.5</c:v>
                      </c:pt>
                      <c:pt idx="136">
                        <c:v>4.5333333333333332</c:v>
                      </c:pt>
                      <c:pt idx="137">
                        <c:v>4.5666666666666664</c:v>
                      </c:pt>
                      <c:pt idx="138">
                        <c:v>4.5999999999999996</c:v>
                      </c:pt>
                      <c:pt idx="139">
                        <c:v>4.6333333333333337</c:v>
                      </c:pt>
                      <c:pt idx="140">
                        <c:v>4.666666666666667</c:v>
                      </c:pt>
                      <c:pt idx="141">
                        <c:v>4.7</c:v>
                      </c:pt>
                      <c:pt idx="142">
                        <c:v>4.7333333333333334</c:v>
                      </c:pt>
                      <c:pt idx="143">
                        <c:v>4.7666666666666666</c:v>
                      </c:pt>
                      <c:pt idx="144">
                        <c:v>4.8</c:v>
                      </c:pt>
                      <c:pt idx="145">
                        <c:v>4.833333333333333</c:v>
                      </c:pt>
                      <c:pt idx="146">
                        <c:v>4.8666666666666663</c:v>
                      </c:pt>
                      <c:pt idx="147">
                        <c:v>4.9000000000000004</c:v>
                      </c:pt>
                      <c:pt idx="148">
                        <c:v>4.9333333333333336</c:v>
                      </c:pt>
                      <c:pt idx="149">
                        <c:v>4.9666666666666668</c:v>
                      </c:pt>
                      <c:pt idx="150">
                        <c:v>5</c:v>
                      </c:pt>
                      <c:pt idx="151">
                        <c:v>5.0333333333333332</c:v>
                      </c:pt>
                      <c:pt idx="152">
                        <c:v>5.0666666666666664</c:v>
                      </c:pt>
                      <c:pt idx="153">
                        <c:v>5.0999999999999996</c:v>
                      </c:pt>
                      <c:pt idx="154">
                        <c:v>5.1333333333333337</c:v>
                      </c:pt>
                      <c:pt idx="155">
                        <c:v>5.166666666666667</c:v>
                      </c:pt>
                      <c:pt idx="156">
                        <c:v>5.2</c:v>
                      </c:pt>
                      <c:pt idx="157">
                        <c:v>5.2333333333333334</c:v>
                      </c:pt>
                      <c:pt idx="158">
                        <c:v>5.2666666666666666</c:v>
                      </c:pt>
                      <c:pt idx="159">
                        <c:v>5.3</c:v>
                      </c:pt>
                      <c:pt idx="160">
                        <c:v>5.333333333333333</c:v>
                      </c:pt>
                      <c:pt idx="161">
                        <c:v>5.3666666666666663</c:v>
                      </c:pt>
                      <c:pt idx="162">
                        <c:v>5.4</c:v>
                      </c:pt>
                      <c:pt idx="163">
                        <c:v>5.4333333333333336</c:v>
                      </c:pt>
                      <c:pt idx="164">
                        <c:v>5.4666666666666668</c:v>
                      </c:pt>
                      <c:pt idx="165">
                        <c:v>5.5</c:v>
                      </c:pt>
                      <c:pt idx="166">
                        <c:v>5.5333333333333332</c:v>
                      </c:pt>
                      <c:pt idx="167">
                        <c:v>5.5666666666666664</c:v>
                      </c:pt>
                      <c:pt idx="168">
                        <c:v>5.6</c:v>
                      </c:pt>
                      <c:pt idx="169">
                        <c:v>5.6333333333333337</c:v>
                      </c:pt>
                      <c:pt idx="170">
                        <c:v>5.666666666666667</c:v>
                      </c:pt>
                      <c:pt idx="171">
                        <c:v>5.7</c:v>
                      </c:pt>
                      <c:pt idx="172">
                        <c:v>5.7333333333333334</c:v>
                      </c:pt>
                      <c:pt idx="173">
                        <c:v>5.7666666666666666</c:v>
                      </c:pt>
                      <c:pt idx="174">
                        <c:v>5.8</c:v>
                      </c:pt>
                      <c:pt idx="175">
                        <c:v>5.833333333333333</c:v>
                      </c:pt>
                      <c:pt idx="176">
                        <c:v>5.8666666666666663</c:v>
                      </c:pt>
                      <c:pt idx="177">
                        <c:v>5.9</c:v>
                      </c:pt>
                      <c:pt idx="178">
                        <c:v>5.9333333333333336</c:v>
                      </c:pt>
                      <c:pt idx="179">
                        <c:v>5.9666666666666668</c:v>
                      </c:pt>
                      <c:pt idx="180">
                        <c:v>6</c:v>
                      </c:pt>
                      <c:pt idx="181">
                        <c:v>6.0333333333333332</c:v>
                      </c:pt>
                      <c:pt idx="182">
                        <c:v>6.0666666666666664</c:v>
                      </c:pt>
                      <c:pt idx="183">
                        <c:v>6.1</c:v>
                      </c:pt>
                      <c:pt idx="184">
                        <c:v>6.1333333333333337</c:v>
                      </c:pt>
                      <c:pt idx="185">
                        <c:v>6.166666666666667</c:v>
                      </c:pt>
                      <c:pt idx="186">
                        <c:v>6.2</c:v>
                      </c:pt>
                      <c:pt idx="187">
                        <c:v>6.2333333333333334</c:v>
                      </c:pt>
                      <c:pt idx="188">
                        <c:v>6.2666666666666666</c:v>
                      </c:pt>
                      <c:pt idx="189">
                        <c:v>6.3</c:v>
                      </c:pt>
                      <c:pt idx="190">
                        <c:v>6.333333333333333</c:v>
                      </c:pt>
                      <c:pt idx="191">
                        <c:v>6.3666666666666663</c:v>
                      </c:pt>
                      <c:pt idx="192">
                        <c:v>6.4</c:v>
                      </c:pt>
                      <c:pt idx="193">
                        <c:v>6.4333333333333336</c:v>
                      </c:pt>
                      <c:pt idx="194">
                        <c:v>6.4666666666666668</c:v>
                      </c:pt>
                      <c:pt idx="195">
                        <c:v>6.5</c:v>
                      </c:pt>
                      <c:pt idx="196">
                        <c:v>6.5333333333333332</c:v>
                      </c:pt>
                      <c:pt idx="197">
                        <c:v>6.5666666666666664</c:v>
                      </c:pt>
                      <c:pt idx="198">
                        <c:v>6.6</c:v>
                      </c:pt>
                      <c:pt idx="199">
                        <c:v>6.6333333333333337</c:v>
                      </c:pt>
                      <c:pt idx="200">
                        <c:v>6.666666666666667</c:v>
                      </c:pt>
                      <c:pt idx="201">
                        <c:v>6.7</c:v>
                      </c:pt>
                      <c:pt idx="202">
                        <c:v>6.7333333333333334</c:v>
                      </c:pt>
                      <c:pt idx="203">
                        <c:v>6.7666666666666666</c:v>
                      </c:pt>
                      <c:pt idx="204">
                        <c:v>6.8</c:v>
                      </c:pt>
                      <c:pt idx="205">
                        <c:v>6.833333333333333</c:v>
                      </c:pt>
                      <c:pt idx="206">
                        <c:v>6.8666666666666663</c:v>
                      </c:pt>
                      <c:pt idx="207">
                        <c:v>6.9</c:v>
                      </c:pt>
                      <c:pt idx="208">
                        <c:v>6.9333333333333336</c:v>
                      </c:pt>
                      <c:pt idx="209">
                        <c:v>6.9666666666666668</c:v>
                      </c:pt>
                      <c:pt idx="210">
                        <c:v>7</c:v>
                      </c:pt>
                      <c:pt idx="211">
                        <c:v>7.0333333333333332</c:v>
                      </c:pt>
                      <c:pt idx="212">
                        <c:v>7.0666666666666664</c:v>
                      </c:pt>
                      <c:pt idx="213">
                        <c:v>7.1</c:v>
                      </c:pt>
                      <c:pt idx="214">
                        <c:v>7.1333333333333337</c:v>
                      </c:pt>
                      <c:pt idx="215">
                        <c:v>7.166666666666667</c:v>
                      </c:pt>
                      <c:pt idx="216">
                        <c:v>7.2</c:v>
                      </c:pt>
                      <c:pt idx="217">
                        <c:v>7.2333333333333334</c:v>
                      </c:pt>
                      <c:pt idx="218">
                        <c:v>7.2666666666666666</c:v>
                      </c:pt>
                      <c:pt idx="219">
                        <c:v>7.3</c:v>
                      </c:pt>
                      <c:pt idx="220">
                        <c:v>7.333333333333333</c:v>
                      </c:pt>
                      <c:pt idx="221">
                        <c:v>7.3666666666666663</c:v>
                      </c:pt>
                      <c:pt idx="222">
                        <c:v>7.4</c:v>
                      </c:pt>
                      <c:pt idx="223">
                        <c:v>7.4333333333333336</c:v>
                      </c:pt>
                      <c:pt idx="224">
                        <c:v>7.4666666666666668</c:v>
                      </c:pt>
                      <c:pt idx="225">
                        <c:v>7.5</c:v>
                      </c:pt>
                      <c:pt idx="226">
                        <c:v>7.5333333333333332</c:v>
                      </c:pt>
                      <c:pt idx="227">
                        <c:v>7.5666666666666664</c:v>
                      </c:pt>
                      <c:pt idx="228">
                        <c:v>7.6</c:v>
                      </c:pt>
                      <c:pt idx="229">
                        <c:v>7.6333333333333337</c:v>
                      </c:pt>
                      <c:pt idx="230">
                        <c:v>7.666666666666667</c:v>
                      </c:pt>
                      <c:pt idx="231">
                        <c:v>7.7</c:v>
                      </c:pt>
                      <c:pt idx="232">
                        <c:v>7.7333333333333334</c:v>
                      </c:pt>
                      <c:pt idx="233">
                        <c:v>7.7666666666666666</c:v>
                      </c:pt>
                      <c:pt idx="234">
                        <c:v>7.8</c:v>
                      </c:pt>
                      <c:pt idx="235">
                        <c:v>7.833333333333333</c:v>
                      </c:pt>
                      <c:pt idx="236">
                        <c:v>7.8666666666666663</c:v>
                      </c:pt>
                      <c:pt idx="237">
                        <c:v>7.9</c:v>
                      </c:pt>
                      <c:pt idx="238">
                        <c:v>7.9333333333333336</c:v>
                      </c:pt>
                      <c:pt idx="239">
                        <c:v>7.9666666666666668</c:v>
                      </c:pt>
                      <c:pt idx="240">
                        <c:v>8</c:v>
                      </c:pt>
                      <c:pt idx="241">
                        <c:v>8.0333333333333332</c:v>
                      </c:pt>
                      <c:pt idx="242">
                        <c:v>8.0666666666666664</c:v>
                      </c:pt>
                      <c:pt idx="243">
                        <c:v>8.1</c:v>
                      </c:pt>
                      <c:pt idx="244">
                        <c:v>8.1333333333333329</c:v>
                      </c:pt>
                      <c:pt idx="245">
                        <c:v>8.1666666666666661</c:v>
                      </c:pt>
                      <c:pt idx="246">
                        <c:v>8.1999999999999993</c:v>
                      </c:pt>
                      <c:pt idx="247">
                        <c:v>8.2333333333333325</c:v>
                      </c:pt>
                      <c:pt idx="248">
                        <c:v>8.2666666666666675</c:v>
                      </c:pt>
                      <c:pt idx="249">
                        <c:v>8.3000000000000007</c:v>
                      </c:pt>
                      <c:pt idx="250">
                        <c:v>8.3333333333333339</c:v>
                      </c:pt>
                      <c:pt idx="251">
                        <c:v>8.3666666666666671</c:v>
                      </c:pt>
                      <c:pt idx="252">
                        <c:v>8.4</c:v>
                      </c:pt>
                      <c:pt idx="253">
                        <c:v>8.4333333333333336</c:v>
                      </c:pt>
                      <c:pt idx="254">
                        <c:v>8.4666666666666668</c:v>
                      </c:pt>
                      <c:pt idx="255">
                        <c:v>8.5</c:v>
                      </c:pt>
                      <c:pt idx="256">
                        <c:v>8.5333333333333332</c:v>
                      </c:pt>
                      <c:pt idx="257">
                        <c:v>8.5666666666666664</c:v>
                      </c:pt>
                      <c:pt idx="258">
                        <c:v>8.6</c:v>
                      </c:pt>
                      <c:pt idx="259">
                        <c:v>8.6333333333333329</c:v>
                      </c:pt>
                      <c:pt idx="260">
                        <c:v>8.6666666666666661</c:v>
                      </c:pt>
                      <c:pt idx="261">
                        <c:v>8.6999999999999993</c:v>
                      </c:pt>
                      <c:pt idx="262">
                        <c:v>8.7333333333333325</c:v>
                      </c:pt>
                      <c:pt idx="263">
                        <c:v>8.7666666666666675</c:v>
                      </c:pt>
                      <c:pt idx="264">
                        <c:v>8.8000000000000007</c:v>
                      </c:pt>
                      <c:pt idx="265">
                        <c:v>8.8333333333333339</c:v>
                      </c:pt>
                      <c:pt idx="266">
                        <c:v>8.8666666666666671</c:v>
                      </c:pt>
                      <c:pt idx="267">
                        <c:v>8.9</c:v>
                      </c:pt>
                      <c:pt idx="268">
                        <c:v>8.9333333333333336</c:v>
                      </c:pt>
                      <c:pt idx="269">
                        <c:v>8.9666666666666668</c:v>
                      </c:pt>
                      <c:pt idx="270">
                        <c:v>9</c:v>
                      </c:pt>
                      <c:pt idx="271">
                        <c:v>9.0333333333333332</c:v>
                      </c:pt>
                      <c:pt idx="272">
                        <c:v>9.0666666666666664</c:v>
                      </c:pt>
                      <c:pt idx="273">
                        <c:v>9.1</c:v>
                      </c:pt>
                      <c:pt idx="274">
                        <c:v>9.1333333333333329</c:v>
                      </c:pt>
                      <c:pt idx="275">
                        <c:v>9.1666666666666661</c:v>
                      </c:pt>
                      <c:pt idx="276">
                        <c:v>9.1999999999999993</c:v>
                      </c:pt>
                      <c:pt idx="277">
                        <c:v>9.2333333333333325</c:v>
                      </c:pt>
                      <c:pt idx="278">
                        <c:v>9.2666666666666675</c:v>
                      </c:pt>
                      <c:pt idx="279">
                        <c:v>9.3000000000000007</c:v>
                      </c:pt>
                      <c:pt idx="280">
                        <c:v>9.3333333333333339</c:v>
                      </c:pt>
                      <c:pt idx="281">
                        <c:v>9.3666666666666671</c:v>
                      </c:pt>
                      <c:pt idx="282">
                        <c:v>9.4</c:v>
                      </c:pt>
                      <c:pt idx="283">
                        <c:v>9.4333333333333336</c:v>
                      </c:pt>
                      <c:pt idx="284">
                        <c:v>9.4666666666666668</c:v>
                      </c:pt>
                      <c:pt idx="285">
                        <c:v>9.5</c:v>
                      </c:pt>
                      <c:pt idx="286">
                        <c:v>9.5333333333333332</c:v>
                      </c:pt>
                      <c:pt idx="287">
                        <c:v>9.5666666666666664</c:v>
                      </c:pt>
                      <c:pt idx="288">
                        <c:v>9.6</c:v>
                      </c:pt>
                      <c:pt idx="289">
                        <c:v>9.6333333333333329</c:v>
                      </c:pt>
                      <c:pt idx="290">
                        <c:v>9.6666666666666661</c:v>
                      </c:pt>
                      <c:pt idx="291">
                        <c:v>9.6999999999999993</c:v>
                      </c:pt>
                      <c:pt idx="292">
                        <c:v>9.7333333333333325</c:v>
                      </c:pt>
                      <c:pt idx="293">
                        <c:v>9.7666666666666675</c:v>
                      </c:pt>
                      <c:pt idx="294">
                        <c:v>9.8000000000000007</c:v>
                      </c:pt>
                      <c:pt idx="295">
                        <c:v>9.8333333333333339</c:v>
                      </c:pt>
                      <c:pt idx="296">
                        <c:v>9.8666666666666671</c:v>
                      </c:pt>
                      <c:pt idx="297">
                        <c:v>9.9</c:v>
                      </c:pt>
                      <c:pt idx="298">
                        <c:v>9.9333333333333336</c:v>
                      </c:pt>
                      <c:pt idx="299">
                        <c:v>9.9666666666666668</c:v>
                      </c:pt>
                      <c:pt idx="300">
                        <c:v>10</c:v>
                      </c:pt>
                      <c:pt idx="301">
                        <c:v>10.033333333333333</c:v>
                      </c:pt>
                      <c:pt idx="302">
                        <c:v>10.066666666666666</c:v>
                      </c:pt>
                      <c:pt idx="303">
                        <c:v>10.1</c:v>
                      </c:pt>
                      <c:pt idx="304">
                        <c:v>10.133333333333333</c:v>
                      </c:pt>
                      <c:pt idx="305">
                        <c:v>10.166666666666666</c:v>
                      </c:pt>
                      <c:pt idx="306">
                        <c:v>10.199999999999999</c:v>
                      </c:pt>
                      <c:pt idx="307">
                        <c:v>10.233333333333333</c:v>
                      </c:pt>
                      <c:pt idx="308">
                        <c:v>10.266666666666667</c:v>
                      </c:pt>
                      <c:pt idx="309">
                        <c:v>10.3</c:v>
                      </c:pt>
                      <c:pt idx="310">
                        <c:v>10.333333333333334</c:v>
                      </c:pt>
                      <c:pt idx="311">
                        <c:v>10.366666666666667</c:v>
                      </c:pt>
                      <c:pt idx="312">
                        <c:v>10.4</c:v>
                      </c:pt>
                      <c:pt idx="313">
                        <c:v>10.433333333333334</c:v>
                      </c:pt>
                      <c:pt idx="314">
                        <c:v>10.466666666666667</c:v>
                      </c:pt>
                      <c:pt idx="315">
                        <c:v>10.5</c:v>
                      </c:pt>
                      <c:pt idx="316">
                        <c:v>10.533333333333333</c:v>
                      </c:pt>
                      <c:pt idx="317">
                        <c:v>10.566666666666666</c:v>
                      </c:pt>
                      <c:pt idx="318">
                        <c:v>10.6</c:v>
                      </c:pt>
                      <c:pt idx="319">
                        <c:v>10.633333333333333</c:v>
                      </c:pt>
                      <c:pt idx="320">
                        <c:v>10.666666666666666</c:v>
                      </c:pt>
                      <c:pt idx="321">
                        <c:v>10.7</c:v>
                      </c:pt>
                      <c:pt idx="322">
                        <c:v>10.733333333333333</c:v>
                      </c:pt>
                      <c:pt idx="323">
                        <c:v>10.766666666666667</c:v>
                      </c:pt>
                      <c:pt idx="324">
                        <c:v>10.8</c:v>
                      </c:pt>
                      <c:pt idx="325">
                        <c:v>10.833333333333334</c:v>
                      </c:pt>
                      <c:pt idx="326">
                        <c:v>10.866666666666667</c:v>
                      </c:pt>
                      <c:pt idx="327">
                        <c:v>10.9</c:v>
                      </c:pt>
                      <c:pt idx="328">
                        <c:v>10.933333333333334</c:v>
                      </c:pt>
                      <c:pt idx="329">
                        <c:v>10.966666666666667</c:v>
                      </c:pt>
                      <c:pt idx="330">
                        <c:v>11</c:v>
                      </c:pt>
                      <c:pt idx="331">
                        <c:v>11.033333333333333</c:v>
                      </c:pt>
                      <c:pt idx="332">
                        <c:v>11.066666666666666</c:v>
                      </c:pt>
                      <c:pt idx="333">
                        <c:v>11.1</c:v>
                      </c:pt>
                      <c:pt idx="334">
                        <c:v>11.133333333333333</c:v>
                      </c:pt>
                      <c:pt idx="335">
                        <c:v>11.166666666666666</c:v>
                      </c:pt>
                      <c:pt idx="336">
                        <c:v>11.2</c:v>
                      </c:pt>
                      <c:pt idx="337">
                        <c:v>11.233333333333333</c:v>
                      </c:pt>
                      <c:pt idx="338">
                        <c:v>11.266666666666667</c:v>
                      </c:pt>
                      <c:pt idx="339">
                        <c:v>11.3</c:v>
                      </c:pt>
                      <c:pt idx="340">
                        <c:v>11.333333333333334</c:v>
                      </c:pt>
                      <c:pt idx="341">
                        <c:v>11.366666666666667</c:v>
                      </c:pt>
                      <c:pt idx="342">
                        <c:v>11.4</c:v>
                      </c:pt>
                      <c:pt idx="343">
                        <c:v>11.433333333333334</c:v>
                      </c:pt>
                      <c:pt idx="344">
                        <c:v>11.466666666666667</c:v>
                      </c:pt>
                      <c:pt idx="345">
                        <c:v>11.5</c:v>
                      </c:pt>
                      <c:pt idx="346">
                        <c:v>11.533333333333333</c:v>
                      </c:pt>
                      <c:pt idx="347">
                        <c:v>11.566666666666666</c:v>
                      </c:pt>
                      <c:pt idx="348">
                        <c:v>11.6</c:v>
                      </c:pt>
                      <c:pt idx="349">
                        <c:v>11.633333333333333</c:v>
                      </c:pt>
                      <c:pt idx="350">
                        <c:v>11.666666666666666</c:v>
                      </c:pt>
                      <c:pt idx="351">
                        <c:v>11.7</c:v>
                      </c:pt>
                      <c:pt idx="352">
                        <c:v>11.733333333333333</c:v>
                      </c:pt>
                      <c:pt idx="353">
                        <c:v>11.766666666666667</c:v>
                      </c:pt>
                      <c:pt idx="354">
                        <c:v>11.8</c:v>
                      </c:pt>
                      <c:pt idx="355">
                        <c:v>11.833333333333334</c:v>
                      </c:pt>
                      <c:pt idx="356">
                        <c:v>11.866666666666667</c:v>
                      </c:pt>
                      <c:pt idx="357">
                        <c:v>11.9</c:v>
                      </c:pt>
                      <c:pt idx="358">
                        <c:v>11.933333333333334</c:v>
                      </c:pt>
                      <c:pt idx="359">
                        <c:v>11.966666666666667</c:v>
                      </c:pt>
                      <c:pt idx="360">
                        <c:v>12</c:v>
                      </c:pt>
                      <c:pt idx="361">
                        <c:v>12.033333333333333</c:v>
                      </c:pt>
                      <c:pt idx="362">
                        <c:v>12.066666666666666</c:v>
                      </c:pt>
                      <c:pt idx="363">
                        <c:v>12.1</c:v>
                      </c:pt>
                      <c:pt idx="364">
                        <c:v>12.133333333333333</c:v>
                      </c:pt>
                      <c:pt idx="365">
                        <c:v>12.166666666666666</c:v>
                      </c:pt>
                      <c:pt idx="366">
                        <c:v>12.2</c:v>
                      </c:pt>
                      <c:pt idx="367">
                        <c:v>12.233333333333333</c:v>
                      </c:pt>
                      <c:pt idx="368">
                        <c:v>12.266666666666667</c:v>
                      </c:pt>
                      <c:pt idx="369">
                        <c:v>12.3</c:v>
                      </c:pt>
                      <c:pt idx="370">
                        <c:v>12.333333333333334</c:v>
                      </c:pt>
                      <c:pt idx="371">
                        <c:v>12.366666666666667</c:v>
                      </c:pt>
                      <c:pt idx="372">
                        <c:v>12.4</c:v>
                      </c:pt>
                      <c:pt idx="373">
                        <c:v>12.433333333333334</c:v>
                      </c:pt>
                      <c:pt idx="374">
                        <c:v>12.466666666666667</c:v>
                      </c:pt>
                      <c:pt idx="375">
                        <c:v>12.5</c:v>
                      </c:pt>
                      <c:pt idx="376">
                        <c:v>12.533333333333333</c:v>
                      </c:pt>
                      <c:pt idx="377">
                        <c:v>12.566666666666666</c:v>
                      </c:pt>
                      <c:pt idx="378">
                        <c:v>12.6</c:v>
                      </c:pt>
                      <c:pt idx="379">
                        <c:v>12.633333333333333</c:v>
                      </c:pt>
                      <c:pt idx="380">
                        <c:v>12.666666666666666</c:v>
                      </c:pt>
                      <c:pt idx="381">
                        <c:v>12.7</c:v>
                      </c:pt>
                      <c:pt idx="382">
                        <c:v>12.733333333333333</c:v>
                      </c:pt>
                      <c:pt idx="383">
                        <c:v>12.766666666666667</c:v>
                      </c:pt>
                      <c:pt idx="384">
                        <c:v>12.8</c:v>
                      </c:pt>
                      <c:pt idx="385">
                        <c:v>12.833333333333334</c:v>
                      </c:pt>
                      <c:pt idx="386">
                        <c:v>12.866666666666667</c:v>
                      </c:pt>
                      <c:pt idx="387">
                        <c:v>12.9</c:v>
                      </c:pt>
                      <c:pt idx="388">
                        <c:v>12.933333333333334</c:v>
                      </c:pt>
                      <c:pt idx="389">
                        <c:v>12.966666666666667</c:v>
                      </c:pt>
                      <c:pt idx="390">
                        <c:v>13</c:v>
                      </c:pt>
                      <c:pt idx="391">
                        <c:v>13.033333333333333</c:v>
                      </c:pt>
                      <c:pt idx="392">
                        <c:v>13.066666666666666</c:v>
                      </c:pt>
                      <c:pt idx="393">
                        <c:v>13.1</c:v>
                      </c:pt>
                      <c:pt idx="394">
                        <c:v>13.133333333333333</c:v>
                      </c:pt>
                      <c:pt idx="395">
                        <c:v>13.166666666666666</c:v>
                      </c:pt>
                      <c:pt idx="396">
                        <c:v>13.2</c:v>
                      </c:pt>
                      <c:pt idx="397">
                        <c:v>13.233333333333333</c:v>
                      </c:pt>
                      <c:pt idx="398">
                        <c:v>13.266666666666667</c:v>
                      </c:pt>
                      <c:pt idx="399">
                        <c:v>13.3</c:v>
                      </c:pt>
                      <c:pt idx="400">
                        <c:v>13.333333333333334</c:v>
                      </c:pt>
                      <c:pt idx="401">
                        <c:v>13.366666666666667</c:v>
                      </c:pt>
                      <c:pt idx="402">
                        <c:v>13.4</c:v>
                      </c:pt>
                      <c:pt idx="403">
                        <c:v>13.433333333333334</c:v>
                      </c:pt>
                      <c:pt idx="404">
                        <c:v>13.466666666666667</c:v>
                      </c:pt>
                      <c:pt idx="405">
                        <c:v>13.5</c:v>
                      </c:pt>
                      <c:pt idx="406">
                        <c:v>13.533333333333333</c:v>
                      </c:pt>
                      <c:pt idx="407">
                        <c:v>13.566666666666666</c:v>
                      </c:pt>
                      <c:pt idx="408">
                        <c:v>13.6</c:v>
                      </c:pt>
                      <c:pt idx="409">
                        <c:v>13.633333333333333</c:v>
                      </c:pt>
                      <c:pt idx="410">
                        <c:v>13.666666666666666</c:v>
                      </c:pt>
                      <c:pt idx="411">
                        <c:v>13.7</c:v>
                      </c:pt>
                      <c:pt idx="412">
                        <c:v>13.733333333333333</c:v>
                      </c:pt>
                      <c:pt idx="413">
                        <c:v>13.766666666666667</c:v>
                      </c:pt>
                      <c:pt idx="414">
                        <c:v>13.8</c:v>
                      </c:pt>
                      <c:pt idx="415">
                        <c:v>13.833333333333334</c:v>
                      </c:pt>
                      <c:pt idx="416">
                        <c:v>13.866666666666667</c:v>
                      </c:pt>
                      <c:pt idx="417">
                        <c:v>13.9</c:v>
                      </c:pt>
                      <c:pt idx="418">
                        <c:v>13.933333333333334</c:v>
                      </c:pt>
                      <c:pt idx="419">
                        <c:v>13.966666666666667</c:v>
                      </c:pt>
                      <c:pt idx="420">
                        <c:v>14</c:v>
                      </c:pt>
                      <c:pt idx="421">
                        <c:v>14.033333333333333</c:v>
                      </c:pt>
                      <c:pt idx="422">
                        <c:v>14.066666666666666</c:v>
                      </c:pt>
                      <c:pt idx="423">
                        <c:v>14.1</c:v>
                      </c:pt>
                      <c:pt idx="424">
                        <c:v>14.133333333333333</c:v>
                      </c:pt>
                      <c:pt idx="425">
                        <c:v>14.166666666666666</c:v>
                      </c:pt>
                      <c:pt idx="426">
                        <c:v>14.2</c:v>
                      </c:pt>
                      <c:pt idx="427">
                        <c:v>14.233333333333333</c:v>
                      </c:pt>
                      <c:pt idx="428">
                        <c:v>14.266666666666667</c:v>
                      </c:pt>
                      <c:pt idx="429">
                        <c:v>14.3</c:v>
                      </c:pt>
                      <c:pt idx="430">
                        <c:v>14.333333333333334</c:v>
                      </c:pt>
                      <c:pt idx="431">
                        <c:v>14.366666666666667</c:v>
                      </c:pt>
                      <c:pt idx="432">
                        <c:v>14.4</c:v>
                      </c:pt>
                      <c:pt idx="433">
                        <c:v>14.433333333333334</c:v>
                      </c:pt>
                      <c:pt idx="434">
                        <c:v>14.466666666666667</c:v>
                      </c:pt>
                      <c:pt idx="435">
                        <c:v>14.5</c:v>
                      </c:pt>
                      <c:pt idx="436">
                        <c:v>14.533333333333333</c:v>
                      </c:pt>
                      <c:pt idx="437">
                        <c:v>14.566666666666666</c:v>
                      </c:pt>
                      <c:pt idx="438">
                        <c:v>14.6</c:v>
                      </c:pt>
                      <c:pt idx="439">
                        <c:v>14.633333333333333</c:v>
                      </c:pt>
                      <c:pt idx="440">
                        <c:v>14.666666666666666</c:v>
                      </c:pt>
                      <c:pt idx="441">
                        <c:v>14.7</c:v>
                      </c:pt>
                      <c:pt idx="442">
                        <c:v>14.733333333333333</c:v>
                      </c:pt>
                      <c:pt idx="443">
                        <c:v>14.766666666666667</c:v>
                      </c:pt>
                      <c:pt idx="444">
                        <c:v>14.8</c:v>
                      </c:pt>
                      <c:pt idx="445">
                        <c:v>14.833333333333334</c:v>
                      </c:pt>
                      <c:pt idx="446">
                        <c:v>14.866666666666667</c:v>
                      </c:pt>
                      <c:pt idx="447">
                        <c:v>14.9</c:v>
                      </c:pt>
                      <c:pt idx="448">
                        <c:v>14.933333333333334</c:v>
                      </c:pt>
                      <c:pt idx="449">
                        <c:v>14.966666666666667</c:v>
                      </c:pt>
                      <c:pt idx="450">
                        <c:v>15</c:v>
                      </c:pt>
                      <c:pt idx="451">
                        <c:v>15.033333333333333</c:v>
                      </c:pt>
                      <c:pt idx="452">
                        <c:v>15.066666666666666</c:v>
                      </c:pt>
                      <c:pt idx="453">
                        <c:v>15.1</c:v>
                      </c:pt>
                      <c:pt idx="454">
                        <c:v>15.133333333333333</c:v>
                      </c:pt>
                      <c:pt idx="455">
                        <c:v>15.166666666666666</c:v>
                      </c:pt>
                      <c:pt idx="456">
                        <c:v>15.2</c:v>
                      </c:pt>
                      <c:pt idx="457">
                        <c:v>15.233333333333333</c:v>
                      </c:pt>
                      <c:pt idx="458">
                        <c:v>15.266666666666667</c:v>
                      </c:pt>
                      <c:pt idx="459">
                        <c:v>15.3</c:v>
                      </c:pt>
                      <c:pt idx="460">
                        <c:v>15.333333333333334</c:v>
                      </c:pt>
                      <c:pt idx="461">
                        <c:v>15.366666666666667</c:v>
                      </c:pt>
                      <c:pt idx="462">
                        <c:v>15.4</c:v>
                      </c:pt>
                      <c:pt idx="463">
                        <c:v>15.433333333333334</c:v>
                      </c:pt>
                      <c:pt idx="464">
                        <c:v>15.466666666666667</c:v>
                      </c:pt>
                      <c:pt idx="465">
                        <c:v>15.5</c:v>
                      </c:pt>
                      <c:pt idx="466">
                        <c:v>15.533333333333333</c:v>
                      </c:pt>
                      <c:pt idx="467">
                        <c:v>15.566666666666666</c:v>
                      </c:pt>
                      <c:pt idx="468">
                        <c:v>15.6</c:v>
                      </c:pt>
                      <c:pt idx="469">
                        <c:v>15.633333333333333</c:v>
                      </c:pt>
                      <c:pt idx="470">
                        <c:v>15.666666666666666</c:v>
                      </c:pt>
                      <c:pt idx="471">
                        <c:v>15.7</c:v>
                      </c:pt>
                      <c:pt idx="472">
                        <c:v>15.733333333333333</c:v>
                      </c:pt>
                      <c:pt idx="473">
                        <c:v>15.766666666666667</c:v>
                      </c:pt>
                      <c:pt idx="474">
                        <c:v>15.8</c:v>
                      </c:pt>
                      <c:pt idx="475">
                        <c:v>15.833333333333334</c:v>
                      </c:pt>
                      <c:pt idx="476">
                        <c:v>15.866666666666667</c:v>
                      </c:pt>
                      <c:pt idx="477">
                        <c:v>15.9</c:v>
                      </c:pt>
                      <c:pt idx="478">
                        <c:v>15.933333333333334</c:v>
                      </c:pt>
                      <c:pt idx="479">
                        <c:v>15.966666666666667</c:v>
                      </c:pt>
                      <c:pt idx="480">
                        <c:v>16</c:v>
                      </c:pt>
                      <c:pt idx="481">
                        <c:v>16.033333333333335</c:v>
                      </c:pt>
                      <c:pt idx="482">
                        <c:v>16.066666666666666</c:v>
                      </c:pt>
                      <c:pt idx="483">
                        <c:v>16.100000000000001</c:v>
                      </c:pt>
                      <c:pt idx="484">
                        <c:v>16.133333333333333</c:v>
                      </c:pt>
                      <c:pt idx="485">
                        <c:v>16.166666666666668</c:v>
                      </c:pt>
                      <c:pt idx="486">
                        <c:v>16.2</c:v>
                      </c:pt>
                      <c:pt idx="487">
                        <c:v>16.233333333333334</c:v>
                      </c:pt>
                      <c:pt idx="488">
                        <c:v>16.266666666666666</c:v>
                      </c:pt>
                      <c:pt idx="489">
                        <c:v>16.3</c:v>
                      </c:pt>
                      <c:pt idx="490">
                        <c:v>16.333333333333332</c:v>
                      </c:pt>
                      <c:pt idx="491">
                        <c:v>16.366666666666667</c:v>
                      </c:pt>
                      <c:pt idx="492">
                        <c:v>16.399999999999999</c:v>
                      </c:pt>
                      <c:pt idx="493">
                        <c:v>16.433333333333334</c:v>
                      </c:pt>
                      <c:pt idx="494">
                        <c:v>16.466666666666665</c:v>
                      </c:pt>
                      <c:pt idx="495">
                        <c:v>16.5</c:v>
                      </c:pt>
                      <c:pt idx="496">
                        <c:v>16.533333333333335</c:v>
                      </c:pt>
                      <c:pt idx="497">
                        <c:v>16.566666666666666</c:v>
                      </c:pt>
                      <c:pt idx="498">
                        <c:v>16.600000000000001</c:v>
                      </c:pt>
                      <c:pt idx="499">
                        <c:v>16.633333333333333</c:v>
                      </c:pt>
                      <c:pt idx="500">
                        <c:v>16.666666666666668</c:v>
                      </c:pt>
                      <c:pt idx="501">
                        <c:v>16.7</c:v>
                      </c:pt>
                      <c:pt idx="502">
                        <c:v>16.733333333333334</c:v>
                      </c:pt>
                      <c:pt idx="503">
                        <c:v>16.766666666666666</c:v>
                      </c:pt>
                      <c:pt idx="504">
                        <c:v>16.8</c:v>
                      </c:pt>
                      <c:pt idx="505">
                        <c:v>16.833333333333332</c:v>
                      </c:pt>
                      <c:pt idx="506">
                        <c:v>16.866666666666667</c:v>
                      </c:pt>
                      <c:pt idx="507">
                        <c:v>16.899999999999999</c:v>
                      </c:pt>
                      <c:pt idx="508">
                        <c:v>16.933333333333334</c:v>
                      </c:pt>
                      <c:pt idx="509">
                        <c:v>16.966666666666665</c:v>
                      </c:pt>
                      <c:pt idx="510">
                        <c:v>17</c:v>
                      </c:pt>
                      <c:pt idx="511">
                        <c:v>17.033333333333335</c:v>
                      </c:pt>
                      <c:pt idx="512">
                        <c:v>17.066666666666666</c:v>
                      </c:pt>
                      <c:pt idx="513">
                        <c:v>17.100000000000001</c:v>
                      </c:pt>
                      <c:pt idx="514">
                        <c:v>17.133333333333333</c:v>
                      </c:pt>
                      <c:pt idx="515">
                        <c:v>17.166666666666668</c:v>
                      </c:pt>
                      <c:pt idx="516">
                        <c:v>17.2</c:v>
                      </c:pt>
                      <c:pt idx="517">
                        <c:v>17.233333333333334</c:v>
                      </c:pt>
                      <c:pt idx="518">
                        <c:v>17.266666666666666</c:v>
                      </c:pt>
                      <c:pt idx="519">
                        <c:v>17.3</c:v>
                      </c:pt>
                      <c:pt idx="520">
                        <c:v>17.333333333333332</c:v>
                      </c:pt>
                      <c:pt idx="521">
                        <c:v>17.366666666666667</c:v>
                      </c:pt>
                      <c:pt idx="522">
                        <c:v>17.399999999999999</c:v>
                      </c:pt>
                      <c:pt idx="523">
                        <c:v>17.433333333333334</c:v>
                      </c:pt>
                      <c:pt idx="524">
                        <c:v>17.466666666666665</c:v>
                      </c:pt>
                      <c:pt idx="525">
                        <c:v>17.5</c:v>
                      </c:pt>
                      <c:pt idx="526">
                        <c:v>17.533333333333335</c:v>
                      </c:pt>
                      <c:pt idx="527">
                        <c:v>17.566666666666666</c:v>
                      </c:pt>
                      <c:pt idx="528">
                        <c:v>17.600000000000001</c:v>
                      </c:pt>
                      <c:pt idx="529">
                        <c:v>17.633333333333333</c:v>
                      </c:pt>
                      <c:pt idx="530">
                        <c:v>17.666666666666668</c:v>
                      </c:pt>
                      <c:pt idx="531">
                        <c:v>17.7</c:v>
                      </c:pt>
                      <c:pt idx="532">
                        <c:v>17.733333333333334</c:v>
                      </c:pt>
                      <c:pt idx="533">
                        <c:v>17.766666666666666</c:v>
                      </c:pt>
                      <c:pt idx="534">
                        <c:v>17.8</c:v>
                      </c:pt>
                      <c:pt idx="535">
                        <c:v>17.833333333333332</c:v>
                      </c:pt>
                      <c:pt idx="536">
                        <c:v>17.866666666666667</c:v>
                      </c:pt>
                      <c:pt idx="537">
                        <c:v>17.899999999999999</c:v>
                      </c:pt>
                      <c:pt idx="538">
                        <c:v>17.933333333333334</c:v>
                      </c:pt>
                      <c:pt idx="539">
                        <c:v>17.966666666666665</c:v>
                      </c:pt>
                      <c:pt idx="540">
                        <c:v>18</c:v>
                      </c:pt>
                      <c:pt idx="541">
                        <c:v>18.033333333333335</c:v>
                      </c:pt>
                      <c:pt idx="542">
                        <c:v>18.066666666666666</c:v>
                      </c:pt>
                      <c:pt idx="543">
                        <c:v>18.100000000000001</c:v>
                      </c:pt>
                      <c:pt idx="544">
                        <c:v>18.133333333333333</c:v>
                      </c:pt>
                      <c:pt idx="545">
                        <c:v>18.166666666666668</c:v>
                      </c:pt>
                      <c:pt idx="546">
                        <c:v>18.2</c:v>
                      </c:pt>
                      <c:pt idx="547">
                        <c:v>18.233333333333334</c:v>
                      </c:pt>
                      <c:pt idx="548">
                        <c:v>18.266666666666666</c:v>
                      </c:pt>
                      <c:pt idx="549">
                        <c:v>18.3</c:v>
                      </c:pt>
                      <c:pt idx="550">
                        <c:v>18.333333333333332</c:v>
                      </c:pt>
                      <c:pt idx="551">
                        <c:v>18.366666666666667</c:v>
                      </c:pt>
                      <c:pt idx="552">
                        <c:v>18.399999999999999</c:v>
                      </c:pt>
                      <c:pt idx="553">
                        <c:v>18.433333333333334</c:v>
                      </c:pt>
                      <c:pt idx="554">
                        <c:v>18.466666666666665</c:v>
                      </c:pt>
                      <c:pt idx="555">
                        <c:v>18.5</c:v>
                      </c:pt>
                      <c:pt idx="556">
                        <c:v>18.533333333333335</c:v>
                      </c:pt>
                      <c:pt idx="557">
                        <c:v>18.566666666666666</c:v>
                      </c:pt>
                      <c:pt idx="558">
                        <c:v>18.600000000000001</c:v>
                      </c:pt>
                      <c:pt idx="559">
                        <c:v>18.633333333333333</c:v>
                      </c:pt>
                      <c:pt idx="560">
                        <c:v>18.666666666666668</c:v>
                      </c:pt>
                      <c:pt idx="561">
                        <c:v>18.7</c:v>
                      </c:pt>
                      <c:pt idx="562">
                        <c:v>18.733333333333334</c:v>
                      </c:pt>
                      <c:pt idx="563">
                        <c:v>18.766666666666666</c:v>
                      </c:pt>
                      <c:pt idx="564">
                        <c:v>18.8</c:v>
                      </c:pt>
                      <c:pt idx="565">
                        <c:v>18.833333333333332</c:v>
                      </c:pt>
                      <c:pt idx="566">
                        <c:v>18.866666666666667</c:v>
                      </c:pt>
                      <c:pt idx="567">
                        <c:v>18.899999999999999</c:v>
                      </c:pt>
                      <c:pt idx="568">
                        <c:v>18.933333333333334</c:v>
                      </c:pt>
                      <c:pt idx="569">
                        <c:v>18.966666666666665</c:v>
                      </c:pt>
                      <c:pt idx="570">
                        <c:v>19</c:v>
                      </c:pt>
                      <c:pt idx="571">
                        <c:v>19.033333333333335</c:v>
                      </c:pt>
                      <c:pt idx="572">
                        <c:v>19.066666666666666</c:v>
                      </c:pt>
                      <c:pt idx="573">
                        <c:v>19.100000000000001</c:v>
                      </c:pt>
                      <c:pt idx="574">
                        <c:v>19.133333333333333</c:v>
                      </c:pt>
                      <c:pt idx="575">
                        <c:v>19.166666666666668</c:v>
                      </c:pt>
                      <c:pt idx="576">
                        <c:v>19.2</c:v>
                      </c:pt>
                      <c:pt idx="577">
                        <c:v>19.233333333333334</c:v>
                      </c:pt>
                      <c:pt idx="578">
                        <c:v>19.266666666666666</c:v>
                      </c:pt>
                      <c:pt idx="579">
                        <c:v>19.3</c:v>
                      </c:pt>
                      <c:pt idx="580">
                        <c:v>19.333333333333332</c:v>
                      </c:pt>
                      <c:pt idx="581">
                        <c:v>19.366666666666667</c:v>
                      </c:pt>
                      <c:pt idx="582">
                        <c:v>19.399999999999999</c:v>
                      </c:pt>
                      <c:pt idx="583">
                        <c:v>19.433333333333334</c:v>
                      </c:pt>
                      <c:pt idx="584">
                        <c:v>19.466666666666665</c:v>
                      </c:pt>
                      <c:pt idx="585">
                        <c:v>19.5</c:v>
                      </c:pt>
                      <c:pt idx="586">
                        <c:v>19.533333333333335</c:v>
                      </c:pt>
                      <c:pt idx="587">
                        <c:v>19.566666666666666</c:v>
                      </c:pt>
                      <c:pt idx="588">
                        <c:v>19.600000000000001</c:v>
                      </c:pt>
                      <c:pt idx="589">
                        <c:v>19.633333333333333</c:v>
                      </c:pt>
                      <c:pt idx="590">
                        <c:v>19.666666666666668</c:v>
                      </c:pt>
                      <c:pt idx="591">
                        <c:v>19.7</c:v>
                      </c:pt>
                      <c:pt idx="592">
                        <c:v>19.733333333333334</c:v>
                      </c:pt>
                      <c:pt idx="593">
                        <c:v>19.766666666666666</c:v>
                      </c:pt>
                      <c:pt idx="594">
                        <c:v>19.8</c:v>
                      </c:pt>
                      <c:pt idx="595">
                        <c:v>19.833333333333332</c:v>
                      </c:pt>
                      <c:pt idx="596">
                        <c:v>19.866666666666667</c:v>
                      </c:pt>
                      <c:pt idx="597">
                        <c:v>19.899999999999999</c:v>
                      </c:pt>
                      <c:pt idx="598">
                        <c:v>19.933333333333334</c:v>
                      </c:pt>
                      <c:pt idx="599">
                        <c:v>19.966666666666665</c:v>
                      </c:pt>
                      <c:pt idx="600">
                        <c:v>20</c:v>
                      </c:pt>
                      <c:pt idx="601">
                        <c:v>20.033333333333335</c:v>
                      </c:pt>
                      <c:pt idx="602">
                        <c:v>20.066666666666666</c:v>
                      </c:pt>
                      <c:pt idx="603">
                        <c:v>20.100000000000001</c:v>
                      </c:pt>
                      <c:pt idx="604">
                        <c:v>20.133333333333333</c:v>
                      </c:pt>
                      <c:pt idx="605">
                        <c:v>20.166666666666668</c:v>
                      </c:pt>
                      <c:pt idx="606">
                        <c:v>20.2</c:v>
                      </c:pt>
                      <c:pt idx="607">
                        <c:v>20.233333333333334</c:v>
                      </c:pt>
                      <c:pt idx="608">
                        <c:v>20.266666666666666</c:v>
                      </c:pt>
                      <c:pt idx="609">
                        <c:v>20.3</c:v>
                      </c:pt>
                      <c:pt idx="610">
                        <c:v>20.333333333333332</c:v>
                      </c:pt>
                      <c:pt idx="611">
                        <c:v>20.366666666666667</c:v>
                      </c:pt>
                      <c:pt idx="612">
                        <c:v>20.399999999999999</c:v>
                      </c:pt>
                      <c:pt idx="613">
                        <c:v>20.433333333333334</c:v>
                      </c:pt>
                      <c:pt idx="614">
                        <c:v>20.466666666666665</c:v>
                      </c:pt>
                      <c:pt idx="615">
                        <c:v>20.5</c:v>
                      </c:pt>
                      <c:pt idx="616">
                        <c:v>20.533333333333335</c:v>
                      </c:pt>
                      <c:pt idx="617">
                        <c:v>20.566666666666666</c:v>
                      </c:pt>
                      <c:pt idx="618">
                        <c:v>20.6</c:v>
                      </c:pt>
                      <c:pt idx="619">
                        <c:v>20.633333333333333</c:v>
                      </c:pt>
                      <c:pt idx="620">
                        <c:v>20.666666666666668</c:v>
                      </c:pt>
                      <c:pt idx="621">
                        <c:v>20.7</c:v>
                      </c:pt>
                      <c:pt idx="622">
                        <c:v>20.733333333333334</c:v>
                      </c:pt>
                      <c:pt idx="623">
                        <c:v>20.766666666666666</c:v>
                      </c:pt>
                      <c:pt idx="624">
                        <c:v>20.8</c:v>
                      </c:pt>
                      <c:pt idx="625">
                        <c:v>20.833333333333332</c:v>
                      </c:pt>
                      <c:pt idx="626">
                        <c:v>20.866666666666667</c:v>
                      </c:pt>
                      <c:pt idx="627">
                        <c:v>20.9</c:v>
                      </c:pt>
                      <c:pt idx="628">
                        <c:v>20.933333333333334</c:v>
                      </c:pt>
                      <c:pt idx="629">
                        <c:v>20.966666666666665</c:v>
                      </c:pt>
                      <c:pt idx="630">
                        <c:v>21</c:v>
                      </c:pt>
                      <c:pt idx="631">
                        <c:v>21.033333333333335</c:v>
                      </c:pt>
                      <c:pt idx="632">
                        <c:v>21.066666666666666</c:v>
                      </c:pt>
                      <c:pt idx="633">
                        <c:v>21.1</c:v>
                      </c:pt>
                      <c:pt idx="634">
                        <c:v>21.133333333333333</c:v>
                      </c:pt>
                      <c:pt idx="635">
                        <c:v>21.166666666666668</c:v>
                      </c:pt>
                      <c:pt idx="636">
                        <c:v>21.2</c:v>
                      </c:pt>
                      <c:pt idx="637">
                        <c:v>21.233333333333334</c:v>
                      </c:pt>
                      <c:pt idx="638">
                        <c:v>21.266666666666666</c:v>
                      </c:pt>
                      <c:pt idx="639">
                        <c:v>21.3</c:v>
                      </c:pt>
                      <c:pt idx="640">
                        <c:v>21.333333333333332</c:v>
                      </c:pt>
                      <c:pt idx="641">
                        <c:v>21.366666666666667</c:v>
                      </c:pt>
                      <c:pt idx="642">
                        <c:v>21.4</c:v>
                      </c:pt>
                      <c:pt idx="643">
                        <c:v>21.433333333333334</c:v>
                      </c:pt>
                      <c:pt idx="644">
                        <c:v>21.466666666666665</c:v>
                      </c:pt>
                      <c:pt idx="645">
                        <c:v>21.5</c:v>
                      </c:pt>
                      <c:pt idx="646">
                        <c:v>21.533333333333335</c:v>
                      </c:pt>
                      <c:pt idx="647">
                        <c:v>21.566666666666666</c:v>
                      </c:pt>
                      <c:pt idx="648">
                        <c:v>21.6</c:v>
                      </c:pt>
                      <c:pt idx="649">
                        <c:v>21.633333333333333</c:v>
                      </c:pt>
                      <c:pt idx="650">
                        <c:v>21.666666666666668</c:v>
                      </c:pt>
                      <c:pt idx="651">
                        <c:v>21.7</c:v>
                      </c:pt>
                      <c:pt idx="652">
                        <c:v>21.733333333333334</c:v>
                      </c:pt>
                      <c:pt idx="653">
                        <c:v>21.766666666666666</c:v>
                      </c:pt>
                      <c:pt idx="654">
                        <c:v>21.8</c:v>
                      </c:pt>
                      <c:pt idx="655">
                        <c:v>21.833333333333332</c:v>
                      </c:pt>
                      <c:pt idx="656">
                        <c:v>21.866666666666667</c:v>
                      </c:pt>
                      <c:pt idx="657">
                        <c:v>21.9</c:v>
                      </c:pt>
                      <c:pt idx="658">
                        <c:v>21.933333333333334</c:v>
                      </c:pt>
                      <c:pt idx="659">
                        <c:v>21.966666666666665</c:v>
                      </c:pt>
                      <c:pt idx="660">
                        <c:v>22</c:v>
                      </c:pt>
                      <c:pt idx="661">
                        <c:v>22.033333333333335</c:v>
                      </c:pt>
                      <c:pt idx="662">
                        <c:v>22.066666666666666</c:v>
                      </c:pt>
                      <c:pt idx="663">
                        <c:v>22.1</c:v>
                      </c:pt>
                      <c:pt idx="664">
                        <c:v>22.133333333333333</c:v>
                      </c:pt>
                      <c:pt idx="665">
                        <c:v>22.166666666666668</c:v>
                      </c:pt>
                      <c:pt idx="666">
                        <c:v>22.2</c:v>
                      </c:pt>
                      <c:pt idx="667">
                        <c:v>22.233333333333334</c:v>
                      </c:pt>
                      <c:pt idx="668">
                        <c:v>22.266666666666666</c:v>
                      </c:pt>
                      <c:pt idx="669">
                        <c:v>22.3</c:v>
                      </c:pt>
                      <c:pt idx="670">
                        <c:v>22.333333333333332</c:v>
                      </c:pt>
                      <c:pt idx="671">
                        <c:v>22.366666666666667</c:v>
                      </c:pt>
                      <c:pt idx="672">
                        <c:v>22.4</c:v>
                      </c:pt>
                      <c:pt idx="673">
                        <c:v>22.433333333333334</c:v>
                      </c:pt>
                      <c:pt idx="674">
                        <c:v>22.466666666666665</c:v>
                      </c:pt>
                      <c:pt idx="675">
                        <c:v>22.5</c:v>
                      </c:pt>
                      <c:pt idx="676">
                        <c:v>22.533333333333335</c:v>
                      </c:pt>
                      <c:pt idx="677">
                        <c:v>22.566666666666666</c:v>
                      </c:pt>
                      <c:pt idx="678">
                        <c:v>22.6</c:v>
                      </c:pt>
                      <c:pt idx="679">
                        <c:v>22.633333333333333</c:v>
                      </c:pt>
                      <c:pt idx="680">
                        <c:v>22.666666666666668</c:v>
                      </c:pt>
                      <c:pt idx="681">
                        <c:v>22.7</c:v>
                      </c:pt>
                      <c:pt idx="682">
                        <c:v>22.733333333333334</c:v>
                      </c:pt>
                      <c:pt idx="683">
                        <c:v>22.766666666666666</c:v>
                      </c:pt>
                      <c:pt idx="684">
                        <c:v>22.8</c:v>
                      </c:pt>
                      <c:pt idx="685">
                        <c:v>22.833333333333332</c:v>
                      </c:pt>
                      <c:pt idx="686">
                        <c:v>22.866666666666667</c:v>
                      </c:pt>
                      <c:pt idx="687">
                        <c:v>22.9</c:v>
                      </c:pt>
                      <c:pt idx="688">
                        <c:v>22.933333333333334</c:v>
                      </c:pt>
                      <c:pt idx="689">
                        <c:v>22.966666666666665</c:v>
                      </c:pt>
                      <c:pt idx="690">
                        <c:v>23</c:v>
                      </c:pt>
                      <c:pt idx="691">
                        <c:v>23.033333333333335</c:v>
                      </c:pt>
                      <c:pt idx="692">
                        <c:v>23.066666666666666</c:v>
                      </c:pt>
                      <c:pt idx="693">
                        <c:v>23.1</c:v>
                      </c:pt>
                      <c:pt idx="694">
                        <c:v>23.133333333333333</c:v>
                      </c:pt>
                      <c:pt idx="695">
                        <c:v>23.166666666666668</c:v>
                      </c:pt>
                      <c:pt idx="696">
                        <c:v>23.2</c:v>
                      </c:pt>
                      <c:pt idx="697">
                        <c:v>23.233333333333334</c:v>
                      </c:pt>
                      <c:pt idx="698">
                        <c:v>23.266666666666666</c:v>
                      </c:pt>
                      <c:pt idx="699">
                        <c:v>23.3</c:v>
                      </c:pt>
                      <c:pt idx="700">
                        <c:v>23.333333333333332</c:v>
                      </c:pt>
                      <c:pt idx="701">
                        <c:v>23.366666666666667</c:v>
                      </c:pt>
                      <c:pt idx="702">
                        <c:v>23.4</c:v>
                      </c:pt>
                      <c:pt idx="703">
                        <c:v>23.433333333333334</c:v>
                      </c:pt>
                      <c:pt idx="704">
                        <c:v>23.466666666666665</c:v>
                      </c:pt>
                      <c:pt idx="705">
                        <c:v>23.5</c:v>
                      </c:pt>
                      <c:pt idx="706">
                        <c:v>23.533333333333335</c:v>
                      </c:pt>
                      <c:pt idx="707">
                        <c:v>23.566666666666666</c:v>
                      </c:pt>
                      <c:pt idx="708">
                        <c:v>23.6</c:v>
                      </c:pt>
                      <c:pt idx="709">
                        <c:v>23.633333333333333</c:v>
                      </c:pt>
                      <c:pt idx="710">
                        <c:v>23.666666666666668</c:v>
                      </c:pt>
                      <c:pt idx="711">
                        <c:v>23.7</c:v>
                      </c:pt>
                      <c:pt idx="712">
                        <c:v>23.733333333333334</c:v>
                      </c:pt>
                      <c:pt idx="713">
                        <c:v>23.766666666666666</c:v>
                      </c:pt>
                      <c:pt idx="714">
                        <c:v>23.8</c:v>
                      </c:pt>
                      <c:pt idx="715">
                        <c:v>23.833333333333332</c:v>
                      </c:pt>
                      <c:pt idx="716">
                        <c:v>23.866666666666667</c:v>
                      </c:pt>
                      <c:pt idx="717">
                        <c:v>23.9</c:v>
                      </c:pt>
                      <c:pt idx="718">
                        <c:v>23.933333333333334</c:v>
                      </c:pt>
                      <c:pt idx="719">
                        <c:v>23.966666666666665</c:v>
                      </c:pt>
                      <c:pt idx="720">
                        <c:v>24</c:v>
                      </c:pt>
                      <c:pt idx="721">
                        <c:v>24.033333333333335</c:v>
                      </c:pt>
                      <c:pt idx="722">
                        <c:v>24.066666666666666</c:v>
                      </c:pt>
                      <c:pt idx="723">
                        <c:v>24.1</c:v>
                      </c:pt>
                      <c:pt idx="724">
                        <c:v>24.133333333333333</c:v>
                      </c:pt>
                      <c:pt idx="725">
                        <c:v>24.166666666666668</c:v>
                      </c:pt>
                      <c:pt idx="726">
                        <c:v>24.2</c:v>
                      </c:pt>
                      <c:pt idx="727">
                        <c:v>24.233333333333334</c:v>
                      </c:pt>
                      <c:pt idx="728">
                        <c:v>24.266666666666666</c:v>
                      </c:pt>
                      <c:pt idx="729">
                        <c:v>24.3</c:v>
                      </c:pt>
                      <c:pt idx="730">
                        <c:v>24.333333333333332</c:v>
                      </c:pt>
                      <c:pt idx="731">
                        <c:v>24.366666666666667</c:v>
                      </c:pt>
                      <c:pt idx="732">
                        <c:v>24.4</c:v>
                      </c:pt>
                      <c:pt idx="733">
                        <c:v>24.433333333333334</c:v>
                      </c:pt>
                      <c:pt idx="734">
                        <c:v>24.466666666666665</c:v>
                      </c:pt>
                      <c:pt idx="735">
                        <c:v>24.5</c:v>
                      </c:pt>
                      <c:pt idx="736">
                        <c:v>24.533333333333335</c:v>
                      </c:pt>
                      <c:pt idx="737">
                        <c:v>24.566666666666666</c:v>
                      </c:pt>
                      <c:pt idx="738">
                        <c:v>24.6</c:v>
                      </c:pt>
                      <c:pt idx="739">
                        <c:v>24.633333333333333</c:v>
                      </c:pt>
                      <c:pt idx="740">
                        <c:v>24.666666666666668</c:v>
                      </c:pt>
                      <c:pt idx="741">
                        <c:v>24.7</c:v>
                      </c:pt>
                      <c:pt idx="742">
                        <c:v>24.733333333333334</c:v>
                      </c:pt>
                      <c:pt idx="743">
                        <c:v>24.766666666666666</c:v>
                      </c:pt>
                      <c:pt idx="744">
                        <c:v>24.8</c:v>
                      </c:pt>
                      <c:pt idx="745">
                        <c:v>24.833333333333332</c:v>
                      </c:pt>
                      <c:pt idx="746">
                        <c:v>24.866666666666667</c:v>
                      </c:pt>
                      <c:pt idx="747">
                        <c:v>24.9</c:v>
                      </c:pt>
                      <c:pt idx="748">
                        <c:v>24.933333333333334</c:v>
                      </c:pt>
                      <c:pt idx="749">
                        <c:v>24.966666666666665</c:v>
                      </c:pt>
                      <c:pt idx="750">
                        <c:v>25</c:v>
                      </c:pt>
                      <c:pt idx="751">
                        <c:v>25.033333333333335</c:v>
                      </c:pt>
                      <c:pt idx="752">
                        <c:v>25.066666666666666</c:v>
                      </c:pt>
                      <c:pt idx="753">
                        <c:v>25.1</c:v>
                      </c:pt>
                      <c:pt idx="754">
                        <c:v>25.133333333333333</c:v>
                      </c:pt>
                    </c:numCache>
                  </c:numRef>
                </c:xVal>
                <c:yVal>
                  <c:numRef>
                    <c:extLst>
                      <c:ext uri="{02D57815-91ED-43cb-92C2-25804820EDAC}">
                        <c15:formulaRef>
                          <c15:sqref>'Data log_160817_250ubarCH1'!$D$8:$D$778</c15:sqref>
                        </c15:formulaRef>
                      </c:ext>
                    </c:extLst>
                    <c:numCache>
                      <c:formatCode>General</c:formatCode>
                      <c:ptCount val="771"/>
                      <c:pt idx="0">
                        <c:v>999</c:v>
                      </c:pt>
                      <c:pt idx="1">
                        <c:v>999</c:v>
                      </c:pt>
                      <c:pt idx="2">
                        <c:v>999</c:v>
                      </c:pt>
                      <c:pt idx="3">
                        <c:v>999</c:v>
                      </c:pt>
                      <c:pt idx="4">
                        <c:v>999</c:v>
                      </c:pt>
                      <c:pt idx="5">
                        <c:v>999</c:v>
                      </c:pt>
                      <c:pt idx="6">
                        <c:v>999</c:v>
                      </c:pt>
                      <c:pt idx="7">
                        <c:v>999</c:v>
                      </c:pt>
                      <c:pt idx="8">
                        <c:v>999</c:v>
                      </c:pt>
                      <c:pt idx="9">
                        <c:v>999</c:v>
                      </c:pt>
                      <c:pt idx="10">
                        <c:v>999</c:v>
                      </c:pt>
                      <c:pt idx="11">
                        <c:v>999</c:v>
                      </c:pt>
                      <c:pt idx="12">
                        <c:v>999</c:v>
                      </c:pt>
                      <c:pt idx="13">
                        <c:v>999</c:v>
                      </c:pt>
                      <c:pt idx="14">
                        <c:v>999</c:v>
                      </c:pt>
                      <c:pt idx="15">
                        <c:v>999</c:v>
                      </c:pt>
                      <c:pt idx="16">
                        <c:v>999</c:v>
                      </c:pt>
                      <c:pt idx="17">
                        <c:v>999</c:v>
                      </c:pt>
                      <c:pt idx="18">
                        <c:v>999</c:v>
                      </c:pt>
                      <c:pt idx="19">
                        <c:v>999</c:v>
                      </c:pt>
                      <c:pt idx="20">
                        <c:v>999</c:v>
                      </c:pt>
                      <c:pt idx="21">
                        <c:v>999</c:v>
                      </c:pt>
                      <c:pt idx="22">
                        <c:v>999</c:v>
                      </c:pt>
                      <c:pt idx="23">
                        <c:v>999</c:v>
                      </c:pt>
                      <c:pt idx="24">
                        <c:v>999</c:v>
                      </c:pt>
                      <c:pt idx="25">
                        <c:v>999</c:v>
                      </c:pt>
                      <c:pt idx="26">
                        <c:v>999</c:v>
                      </c:pt>
                      <c:pt idx="27">
                        <c:v>999</c:v>
                      </c:pt>
                      <c:pt idx="28">
                        <c:v>999</c:v>
                      </c:pt>
                      <c:pt idx="29">
                        <c:v>999</c:v>
                      </c:pt>
                      <c:pt idx="30">
                        <c:v>999</c:v>
                      </c:pt>
                      <c:pt idx="31">
                        <c:v>999</c:v>
                      </c:pt>
                      <c:pt idx="32">
                        <c:v>999</c:v>
                      </c:pt>
                      <c:pt idx="33">
                        <c:v>999</c:v>
                      </c:pt>
                      <c:pt idx="34">
                        <c:v>999</c:v>
                      </c:pt>
                      <c:pt idx="35">
                        <c:v>999</c:v>
                      </c:pt>
                      <c:pt idx="36">
                        <c:v>999</c:v>
                      </c:pt>
                      <c:pt idx="37">
                        <c:v>999</c:v>
                      </c:pt>
                      <c:pt idx="38">
                        <c:v>999</c:v>
                      </c:pt>
                      <c:pt idx="39">
                        <c:v>999</c:v>
                      </c:pt>
                      <c:pt idx="40">
                        <c:v>999</c:v>
                      </c:pt>
                      <c:pt idx="41">
                        <c:v>999</c:v>
                      </c:pt>
                      <c:pt idx="42">
                        <c:v>999</c:v>
                      </c:pt>
                      <c:pt idx="43">
                        <c:v>999</c:v>
                      </c:pt>
                      <c:pt idx="44">
                        <c:v>999</c:v>
                      </c:pt>
                      <c:pt idx="45">
                        <c:v>999</c:v>
                      </c:pt>
                      <c:pt idx="46">
                        <c:v>999</c:v>
                      </c:pt>
                      <c:pt idx="47">
                        <c:v>999</c:v>
                      </c:pt>
                      <c:pt idx="48">
                        <c:v>999</c:v>
                      </c:pt>
                      <c:pt idx="49">
                        <c:v>999</c:v>
                      </c:pt>
                      <c:pt idx="50">
                        <c:v>999</c:v>
                      </c:pt>
                      <c:pt idx="51">
                        <c:v>999</c:v>
                      </c:pt>
                      <c:pt idx="52">
                        <c:v>999</c:v>
                      </c:pt>
                      <c:pt idx="53">
                        <c:v>999</c:v>
                      </c:pt>
                      <c:pt idx="54">
                        <c:v>999</c:v>
                      </c:pt>
                      <c:pt idx="55">
                        <c:v>999</c:v>
                      </c:pt>
                      <c:pt idx="56">
                        <c:v>999</c:v>
                      </c:pt>
                      <c:pt idx="57">
                        <c:v>999</c:v>
                      </c:pt>
                      <c:pt idx="58">
                        <c:v>999</c:v>
                      </c:pt>
                      <c:pt idx="59">
                        <c:v>999</c:v>
                      </c:pt>
                      <c:pt idx="60">
                        <c:v>999</c:v>
                      </c:pt>
                      <c:pt idx="61">
                        <c:v>999</c:v>
                      </c:pt>
                      <c:pt idx="62">
                        <c:v>999</c:v>
                      </c:pt>
                      <c:pt idx="63">
                        <c:v>999</c:v>
                      </c:pt>
                      <c:pt idx="64">
                        <c:v>999</c:v>
                      </c:pt>
                      <c:pt idx="65">
                        <c:v>999</c:v>
                      </c:pt>
                      <c:pt idx="66">
                        <c:v>999</c:v>
                      </c:pt>
                      <c:pt idx="67">
                        <c:v>999</c:v>
                      </c:pt>
                      <c:pt idx="68">
                        <c:v>999</c:v>
                      </c:pt>
                      <c:pt idx="69">
                        <c:v>999</c:v>
                      </c:pt>
                      <c:pt idx="70">
                        <c:v>999</c:v>
                      </c:pt>
                      <c:pt idx="71">
                        <c:v>999</c:v>
                      </c:pt>
                      <c:pt idx="72">
                        <c:v>999</c:v>
                      </c:pt>
                      <c:pt idx="73">
                        <c:v>999</c:v>
                      </c:pt>
                      <c:pt idx="74">
                        <c:v>999</c:v>
                      </c:pt>
                      <c:pt idx="75">
                        <c:v>999</c:v>
                      </c:pt>
                      <c:pt idx="76">
                        <c:v>999</c:v>
                      </c:pt>
                      <c:pt idx="77">
                        <c:v>999</c:v>
                      </c:pt>
                      <c:pt idx="78">
                        <c:v>999</c:v>
                      </c:pt>
                      <c:pt idx="79">
                        <c:v>999</c:v>
                      </c:pt>
                      <c:pt idx="80">
                        <c:v>999</c:v>
                      </c:pt>
                      <c:pt idx="81">
                        <c:v>999</c:v>
                      </c:pt>
                      <c:pt idx="82">
                        <c:v>999</c:v>
                      </c:pt>
                      <c:pt idx="83">
                        <c:v>999</c:v>
                      </c:pt>
                      <c:pt idx="84">
                        <c:v>999</c:v>
                      </c:pt>
                      <c:pt idx="85">
                        <c:v>999</c:v>
                      </c:pt>
                      <c:pt idx="86">
                        <c:v>999</c:v>
                      </c:pt>
                      <c:pt idx="87">
                        <c:v>999</c:v>
                      </c:pt>
                      <c:pt idx="88">
                        <c:v>999</c:v>
                      </c:pt>
                      <c:pt idx="89">
                        <c:v>999</c:v>
                      </c:pt>
                      <c:pt idx="90">
                        <c:v>999</c:v>
                      </c:pt>
                      <c:pt idx="91">
                        <c:v>999</c:v>
                      </c:pt>
                      <c:pt idx="92">
                        <c:v>999</c:v>
                      </c:pt>
                      <c:pt idx="93">
                        <c:v>999</c:v>
                      </c:pt>
                      <c:pt idx="94">
                        <c:v>999</c:v>
                      </c:pt>
                      <c:pt idx="95">
                        <c:v>999</c:v>
                      </c:pt>
                      <c:pt idx="96">
                        <c:v>999</c:v>
                      </c:pt>
                      <c:pt idx="97">
                        <c:v>999</c:v>
                      </c:pt>
                      <c:pt idx="98">
                        <c:v>999</c:v>
                      </c:pt>
                      <c:pt idx="99">
                        <c:v>999</c:v>
                      </c:pt>
                      <c:pt idx="100">
                        <c:v>999</c:v>
                      </c:pt>
                      <c:pt idx="101">
                        <c:v>999</c:v>
                      </c:pt>
                      <c:pt idx="102">
                        <c:v>999</c:v>
                      </c:pt>
                      <c:pt idx="103">
                        <c:v>999</c:v>
                      </c:pt>
                      <c:pt idx="104">
                        <c:v>999</c:v>
                      </c:pt>
                      <c:pt idx="105">
                        <c:v>999</c:v>
                      </c:pt>
                      <c:pt idx="106">
                        <c:v>999</c:v>
                      </c:pt>
                      <c:pt idx="107">
                        <c:v>999</c:v>
                      </c:pt>
                      <c:pt idx="108">
                        <c:v>999</c:v>
                      </c:pt>
                      <c:pt idx="109">
                        <c:v>999</c:v>
                      </c:pt>
                      <c:pt idx="110">
                        <c:v>999</c:v>
                      </c:pt>
                      <c:pt idx="111">
                        <c:v>999</c:v>
                      </c:pt>
                      <c:pt idx="112">
                        <c:v>999</c:v>
                      </c:pt>
                      <c:pt idx="113">
                        <c:v>999</c:v>
                      </c:pt>
                      <c:pt idx="114">
                        <c:v>999</c:v>
                      </c:pt>
                      <c:pt idx="115">
                        <c:v>999</c:v>
                      </c:pt>
                      <c:pt idx="116">
                        <c:v>999</c:v>
                      </c:pt>
                      <c:pt idx="117">
                        <c:v>999</c:v>
                      </c:pt>
                      <c:pt idx="118">
                        <c:v>999</c:v>
                      </c:pt>
                      <c:pt idx="119">
                        <c:v>999</c:v>
                      </c:pt>
                      <c:pt idx="120">
                        <c:v>999</c:v>
                      </c:pt>
                      <c:pt idx="121">
                        <c:v>999</c:v>
                      </c:pt>
                      <c:pt idx="122">
                        <c:v>999</c:v>
                      </c:pt>
                      <c:pt idx="123">
                        <c:v>999</c:v>
                      </c:pt>
                      <c:pt idx="124">
                        <c:v>999</c:v>
                      </c:pt>
                      <c:pt idx="125">
                        <c:v>999</c:v>
                      </c:pt>
                      <c:pt idx="126">
                        <c:v>999</c:v>
                      </c:pt>
                      <c:pt idx="127">
                        <c:v>999</c:v>
                      </c:pt>
                      <c:pt idx="128">
                        <c:v>999</c:v>
                      </c:pt>
                      <c:pt idx="129">
                        <c:v>999</c:v>
                      </c:pt>
                      <c:pt idx="130">
                        <c:v>999</c:v>
                      </c:pt>
                      <c:pt idx="131">
                        <c:v>999</c:v>
                      </c:pt>
                      <c:pt idx="132">
                        <c:v>999</c:v>
                      </c:pt>
                      <c:pt idx="133">
                        <c:v>999</c:v>
                      </c:pt>
                      <c:pt idx="134">
                        <c:v>999</c:v>
                      </c:pt>
                      <c:pt idx="135">
                        <c:v>999</c:v>
                      </c:pt>
                      <c:pt idx="136">
                        <c:v>999</c:v>
                      </c:pt>
                      <c:pt idx="137">
                        <c:v>999</c:v>
                      </c:pt>
                      <c:pt idx="138">
                        <c:v>999</c:v>
                      </c:pt>
                      <c:pt idx="139">
                        <c:v>999</c:v>
                      </c:pt>
                      <c:pt idx="140">
                        <c:v>999</c:v>
                      </c:pt>
                      <c:pt idx="141">
                        <c:v>999</c:v>
                      </c:pt>
                      <c:pt idx="142">
                        <c:v>999</c:v>
                      </c:pt>
                      <c:pt idx="143">
                        <c:v>999</c:v>
                      </c:pt>
                      <c:pt idx="144">
                        <c:v>999</c:v>
                      </c:pt>
                      <c:pt idx="145">
                        <c:v>999</c:v>
                      </c:pt>
                      <c:pt idx="146">
                        <c:v>999</c:v>
                      </c:pt>
                      <c:pt idx="147">
                        <c:v>999</c:v>
                      </c:pt>
                      <c:pt idx="148">
                        <c:v>999</c:v>
                      </c:pt>
                      <c:pt idx="149">
                        <c:v>999</c:v>
                      </c:pt>
                      <c:pt idx="150">
                        <c:v>999</c:v>
                      </c:pt>
                      <c:pt idx="151">
                        <c:v>999</c:v>
                      </c:pt>
                      <c:pt idx="152">
                        <c:v>999</c:v>
                      </c:pt>
                      <c:pt idx="153">
                        <c:v>999</c:v>
                      </c:pt>
                      <c:pt idx="154">
                        <c:v>999</c:v>
                      </c:pt>
                      <c:pt idx="155">
                        <c:v>999</c:v>
                      </c:pt>
                      <c:pt idx="156">
                        <c:v>999</c:v>
                      </c:pt>
                      <c:pt idx="157">
                        <c:v>999</c:v>
                      </c:pt>
                      <c:pt idx="158">
                        <c:v>999</c:v>
                      </c:pt>
                      <c:pt idx="159">
                        <c:v>999</c:v>
                      </c:pt>
                      <c:pt idx="160">
                        <c:v>999</c:v>
                      </c:pt>
                      <c:pt idx="161">
                        <c:v>999</c:v>
                      </c:pt>
                      <c:pt idx="162">
                        <c:v>999</c:v>
                      </c:pt>
                      <c:pt idx="163">
                        <c:v>999</c:v>
                      </c:pt>
                      <c:pt idx="164">
                        <c:v>999</c:v>
                      </c:pt>
                      <c:pt idx="165">
                        <c:v>999</c:v>
                      </c:pt>
                      <c:pt idx="166">
                        <c:v>999</c:v>
                      </c:pt>
                      <c:pt idx="167">
                        <c:v>999</c:v>
                      </c:pt>
                      <c:pt idx="168">
                        <c:v>999</c:v>
                      </c:pt>
                      <c:pt idx="169">
                        <c:v>999</c:v>
                      </c:pt>
                      <c:pt idx="170">
                        <c:v>999</c:v>
                      </c:pt>
                      <c:pt idx="171">
                        <c:v>999</c:v>
                      </c:pt>
                      <c:pt idx="172">
                        <c:v>999</c:v>
                      </c:pt>
                      <c:pt idx="173">
                        <c:v>999</c:v>
                      </c:pt>
                      <c:pt idx="174">
                        <c:v>999</c:v>
                      </c:pt>
                      <c:pt idx="175">
                        <c:v>999</c:v>
                      </c:pt>
                      <c:pt idx="176">
                        <c:v>999</c:v>
                      </c:pt>
                      <c:pt idx="177">
                        <c:v>999</c:v>
                      </c:pt>
                      <c:pt idx="178">
                        <c:v>999</c:v>
                      </c:pt>
                      <c:pt idx="179">
                        <c:v>999</c:v>
                      </c:pt>
                      <c:pt idx="180">
                        <c:v>999</c:v>
                      </c:pt>
                      <c:pt idx="181">
                        <c:v>999</c:v>
                      </c:pt>
                      <c:pt idx="182">
                        <c:v>999</c:v>
                      </c:pt>
                      <c:pt idx="183">
                        <c:v>999</c:v>
                      </c:pt>
                      <c:pt idx="184">
                        <c:v>999</c:v>
                      </c:pt>
                      <c:pt idx="185">
                        <c:v>999</c:v>
                      </c:pt>
                      <c:pt idx="186">
                        <c:v>999</c:v>
                      </c:pt>
                      <c:pt idx="187">
                        <c:v>999</c:v>
                      </c:pt>
                      <c:pt idx="188">
                        <c:v>999</c:v>
                      </c:pt>
                      <c:pt idx="189">
                        <c:v>999</c:v>
                      </c:pt>
                      <c:pt idx="190">
                        <c:v>999</c:v>
                      </c:pt>
                      <c:pt idx="191">
                        <c:v>999</c:v>
                      </c:pt>
                      <c:pt idx="192">
                        <c:v>999</c:v>
                      </c:pt>
                      <c:pt idx="193">
                        <c:v>999</c:v>
                      </c:pt>
                      <c:pt idx="194">
                        <c:v>999</c:v>
                      </c:pt>
                      <c:pt idx="195">
                        <c:v>999</c:v>
                      </c:pt>
                      <c:pt idx="196">
                        <c:v>999</c:v>
                      </c:pt>
                      <c:pt idx="197">
                        <c:v>999</c:v>
                      </c:pt>
                      <c:pt idx="198">
                        <c:v>999</c:v>
                      </c:pt>
                      <c:pt idx="199">
                        <c:v>999</c:v>
                      </c:pt>
                      <c:pt idx="200">
                        <c:v>999</c:v>
                      </c:pt>
                      <c:pt idx="201">
                        <c:v>999</c:v>
                      </c:pt>
                      <c:pt idx="202">
                        <c:v>999</c:v>
                      </c:pt>
                      <c:pt idx="203">
                        <c:v>999</c:v>
                      </c:pt>
                      <c:pt idx="204">
                        <c:v>999</c:v>
                      </c:pt>
                      <c:pt idx="205">
                        <c:v>999</c:v>
                      </c:pt>
                      <c:pt idx="206">
                        <c:v>999</c:v>
                      </c:pt>
                      <c:pt idx="207">
                        <c:v>999</c:v>
                      </c:pt>
                      <c:pt idx="208">
                        <c:v>999</c:v>
                      </c:pt>
                      <c:pt idx="209">
                        <c:v>999</c:v>
                      </c:pt>
                      <c:pt idx="210">
                        <c:v>999</c:v>
                      </c:pt>
                      <c:pt idx="211">
                        <c:v>999</c:v>
                      </c:pt>
                      <c:pt idx="212">
                        <c:v>999</c:v>
                      </c:pt>
                      <c:pt idx="213">
                        <c:v>999</c:v>
                      </c:pt>
                      <c:pt idx="214">
                        <c:v>999</c:v>
                      </c:pt>
                      <c:pt idx="215">
                        <c:v>999</c:v>
                      </c:pt>
                      <c:pt idx="216">
                        <c:v>999</c:v>
                      </c:pt>
                      <c:pt idx="217">
                        <c:v>999</c:v>
                      </c:pt>
                      <c:pt idx="218">
                        <c:v>999</c:v>
                      </c:pt>
                      <c:pt idx="219">
                        <c:v>999</c:v>
                      </c:pt>
                      <c:pt idx="220">
                        <c:v>999</c:v>
                      </c:pt>
                      <c:pt idx="221">
                        <c:v>999</c:v>
                      </c:pt>
                      <c:pt idx="222">
                        <c:v>999</c:v>
                      </c:pt>
                      <c:pt idx="223">
                        <c:v>999</c:v>
                      </c:pt>
                      <c:pt idx="224">
                        <c:v>999</c:v>
                      </c:pt>
                      <c:pt idx="225">
                        <c:v>999</c:v>
                      </c:pt>
                      <c:pt idx="226">
                        <c:v>999</c:v>
                      </c:pt>
                      <c:pt idx="227">
                        <c:v>999</c:v>
                      </c:pt>
                      <c:pt idx="228">
                        <c:v>999</c:v>
                      </c:pt>
                      <c:pt idx="229">
                        <c:v>999</c:v>
                      </c:pt>
                      <c:pt idx="230">
                        <c:v>999</c:v>
                      </c:pt>
                      <c:pt idx="231">
                        <c:v>999</c:v>
                      </c:pt>
                      <c:pt idx="232">
                        <c:v>999</c:v>
                      </c:pt>
                      <c:pt idx="233">
                        <c:v>999</c:v>
                      </c:pt>
                      <c:pt idx="234">
                        <c:v>999</c:v>
                      </c:pt>
                      <c:pt idx="235">
                        <c:v>999</c:v>
                      </c:pt>
                      <c:pt idx="236">
                        <c:v>999</c:v>
                      </c:pt>
                      <c:pt idx="237">
                        <c:v>999</c:v>
                      </c:pt>
                      <c:pt idx="238">
                        <c:v>999</c:v>
                      </c:pt>
                      <c:pt idx="239">
                        <c:v>999</c:v>
                      </c:pt>
                      <c:pt idx="240">
                        <c:v>999</c:v>
                      </c:pt>
                      <c:pt idx="241">
                        <c:v>999</c:v>
                      </c:pt>
                      <c:pt idx="242">
                        <c:v>999</c:v>
                      </c:pt>
                      <c:pt idx="243">
                        <c:v>999</c:v>
                      </c:pt>
                      <c:pt idx="244">
                        <c:v>999</c:v>
                      </c:pt>
                      <c:pt idx="245">
                        <c:v>999</c:v>
                      </c:pt>
                      <c:pt idx="246">
                        <c:v>999</c:v>
                      </c:pt>
                      <c:pt idx="247">
                        <c:v>999</c:v>
                      </c:pt>
                      <c:pt idx="248">
                        <c:v>999</c:v>
                      </c:pt>
                      <c:pt idx="249">
                        <c:v>999</c:v>
                      </c:pt>
                      <c:pt idx="250">
                        <c:v>999</c:v>
                      </c:pt>
                      <c:pt idx="251">
                        <c:v>999</c:v>
                      </c:pt>
                      <c:pt idx="252">
                        <c:v>999</c:v>
                      </c:pt>
                      <c:pt idx="253">
                        <c:v>999</c:v>
                      </c:pt>
                      <c:pt idx="254">
                        <c:v>999</c:v>
                      </c:pt>
                      <c:pt idx="255">
                        <c:v>999</c:v>
                      </c:pt>
                      <c:pt idx="256">
                        <c:v>999</c:v>
                      </c:pt>
                      <c:pt idx="257">
                        <c:v>999</c:v>
                      </c:pt>
                      <c:pt idx="258">
                        <c:v>999</c:v>
                      </c:pt>
                      <c:pt idx="259">
                        <c:v>999</c:v>
                      </c:pt>
                      <c:pt idx="260">
                        <c:v>999</c:v>
                      </c:pt>
                      <c:pt idx="261">
                        <c:v>999</c:v>
                      </c:pt>
                      <c:pt idx="262">
                        <c:v>999</c:v>
                      </c:pt>
                      <c:pt idx="263">
                        <c:v>999</c:v>
                      </c:pt>
                      <c:pt idx="264">
                        <c:v>999</c:v>
                      </c:pt>
                      <c:pt idx="265">
                        <c:v>999</c:v>
                      </c:pt>
                      <c:pt idx="266">
                        <c:v>999</c:v>
                      </c:pt>
                      <c:pt idx="267">
                        <c:v>999</c:v>
                      </c:pt>
                      <c:pt idx="268">
                        <c:v>999</c:v>
                      </c:pt>
                      <c:pt idx="269">
                        <c:v>999</c:v>
                      </c:pt>
                      <c:pt idx="270">
                        <c:v>999</c:v>
                      </c:pt>
                      <c:pt idx="271">
                        <c:v>999</c:v>
                      </c:pt>
                      <c:pt idx="272">
                        <c:v>999</c:v>
                      </c:pt>
                      <c:pt idx="273">
                        <c:v>999</c:v>
                      </c:pt>
                      <c:pt idx="274">
                        <c:v>999</c:v>
                      </c:pt>
                      <c:pt idx="275">
                        <c:v>999</c:v>
                      </c:pt>
                      <c:pt idx="276">
                        <c:v>999</c:v>
                      </c:pt>
                      <c:pt idx="277">
                        <c:v>999</c:v>
                      </c:pt>
                      <c:pt idx="278">
                        <c:v>999</c:v>
                      </c:pt>
                      <c:pt idx="279">
                        <c:v>999</c:v>
                      </c:pt>
                      <c:pt idx="280">
                        <c:v>999</c:v>
                      </c:pt>
                      <c:pt idx="281">
                        <c:v>999</c:v>
                      </c:pt>
                      <c:pt idx="282">
                        <c:v>999</c:v>
                      </c:pt>
                      <c:pt idx="283">
                        <c:v>999</c:v>
                      </c:pt>
                      <c:pt idx="284">
                        <c:v>999</c:v>
                      </c:pt>
                      <c:pt idx="285">
                        <c:v>999</c:v>
                      </c:pt>
                      <c:pt idx="286">
                        <c:v>999</c:v>
                      </c:pt>
                      <c:pt idx="287">
                        <c:v>999</c:v>
                      </c:pt>
                      <c:pt idx="288">
                        <c:v>999</c:v>
                      </c:pt>
                      <c:pt idx="289">
                        <c:v>999</c:v>
                      </c:pt>
                      <c:pt idx="290">
                        <c:v>999</c:v>
                      </c:pt>
                      <c:pt idx="291">
                        <c:v>999</c:v>
                      </c:pt>
                      <c:pt idx="292">
                        <c:v>999</c:v>
                      </c:pt>
                      <c:pt idx="293">
                        <c:v>999</c:v>
                      </c:pt>
                      <c:pt idx="294">
                        <c:v>999</c:v>
                      </c:pt>
                      <c:pt idx="295">
                        <c:v>999</c:v>
                      </c:pt>
                      <c:pt idx="296">
                        <c:v>999</c:v>
                      </c:pt>
                      <c:pt idx="297">
                        <c:v>999</c:v>
                      </c:pt>
                      <c:pt idx="298">
                        <c:v>999</c:v>
                      </c:pt>
                      <c:pt idx="299">
                        <c:v>999</c:v>
                      </c:pt>
                      <c:pt idx="300">
                        <c:v>999</c:v>
                      </c:pt>
                      <c:pt idx="301">
                        <c:v>999</c:v>
                      </c:pt>
                      <c:pt idx="302">
                        <c:v>999</c:v>
                      </c:pt>
                      <c:pt idx="303">
                        <c:v>999</c:v>
                      </c:pt>
                      <c:pt idx="304">
                        <c:v>999</c:v>
                      </c:pt>
                      <c:pt idx="305">
                        <c:v>999</c:v>
                      </c:pt>
                      <c:pt idx="306">
                        <c:v>999</c:v>
                      </c:pt>
                      <c:pt idx="307">
                        <c:v>999</c:v>
                      </c:pt>
                      <c:pt idx="308">
                        <c:v>999</c:v>
                      </c:pt>
                      <c:pt idx="309">
                        <c:v>999</c:v>
                      </c:pt>
                      <c:pt idx="310">
                        <c:v>999</c:v>
                      </c:pt>
                      <c:pt idx="311">
                        <c:v>999</c:v>
                      </c:pt>
                      <c:pt idx="312">
                        <c:v>999</c:v>
                      </c:pt>
                      <c:pt idx="313">
                        <c:v>999</c:v>
                      </c:pt>
                      <c:pt idx="314">
                        <c:v>999</c:v>
                      </c:pt>
                      <c:pt idx="315">
                        <c:v>999</c:v>
                      </c:pt>
                      <c:pt idx="316">
                        <c:v>999</c:v>
                      </c:pt>
                      <c:pt idx="317">
                        <c:v>999</c:v>
                      </c:pt>
                      <c:pt idx="318">
                        <c:v>999</c:v>
                      </c:pt>
                      <c:pt idx="319">
                        <c:v>999</c:v>
                      </c:pt>
                      <c:pt idx="320">
                        <c:v>999</c:v>
                      </c:pt>
                      <c:pt idx="321">
                        <c:v>999</c:v>
                      </c:pt>
                      <c:pt idx="322">
                        <c:v>999</c:v>
                      </c:pt>
                      <c:pt idx="323">
                        <c:v>999</c:v>
                      </c:pt>
                      <c:pt idx="324">
                        <c:v>999</c:v>
                      </c:pt>
                      <c:pt idx="325">
                        <c:v>999</c:v>
                      </c:pt>
                      <c:pt idx="326">
                        <c:v>999</c:v>
                      </c:pt>
                      <c:pt idx="327">
                        <c:v>999</c:v>
                      </c:pt>
                      <c:pt idx="328">
                        <c:v>999</c:v>
                      </c:pt>
                      <c:pt idx="329">
                        <c:v>999</c:v>
                      </c:pt>
                      <c:pt idx="330">
                        <c:v>999</c:v>
                      </c:pt>
                      <c:pt idx="331">
                        <c:v>999</c:v>
                      </c:pt>
                      <c:pt idx="332">
                        <c:v>999</c:v>
                      </c:pt>
                      <c:pt idx="333">
                        <c:v>999</c:v>
                      </c:pt>
                      <c:pt idx="334">
                        <c:v>999</c:v>
                      </c:pt>
                      <c:pt idx="335">
                        <c:v>999</c:v>
                      </c:pt>
                      <c:pt idx="336">
                        <c:v>999</c:v>
                      </c:pt>
                      <c:pt idx="337">
                        <c:v>999</c:v>
                      </c:pt>
                      <c:pt idx="338">
                        <c:v>999</c:v>
                      </c:pt>
                      <c:pt idx="339">
                        <c:v>999</c:v>
                      </c:pt>
                      <c:pt idx="340">
                        <c:v>999</c:v>
                      </c:pt>
                      <c:pt idx="341">
                        <c:v>999</c:v>
                      </c:pt>
                      <c:pt idx="342">
                        <c:v>999</c:v>
                      </c:pt>
                      <c:pt idx="343">
                        <c:v>999</c:v>
                      </c:pt>
                      <c:pt idx="344">
                        <c:v>999</c:v>
                      </c:pt>
                      <c:pt idx="345">
                        <c:v>999</c:v>
                      </c:pt>
                      <c:pt idx="346">
                        <c:v>999</c:v>
                      </c:pt>
                      <c:pt idx="347">
                        <c:v>999</c:v>
                      </c:pt>
                      <c:pt idx="348">
                        <c:v>999</c:v>
                      </c:pt>
                      <c:pt idx="349">
                        <c:v>999</c:v>
                      </c:pt>
                      <c:pt idx="350">
                        <c:v>999</c:v>
                      </c:pt>
                      <c:pt idx="351">
                        <c:v>999</c:v>
                      </c:pt>
                      <c:pt idx="352">
                        <c:v>999</c:v>
                      </c:pt>
                      <c:pt idx="353">
                        <c:v>999</c:v>
                      </c:pt>
                      <c:pt idx="354">
                        <c:v>999</c:v>
                      </c:pt>
                      <c:pt idx="355">
                        <c:v>999</c:v>
                      </c:pt>
                      <c:pt idx="356">
                        <c:v>999</c:v>
                      </c:pt>
                      <c:pt idx="357">
                        <c:v>999</c:v>
                      </c:pt>
                      <c:pt idx="358">
                        <c:v>999</c:v>
                      </c:pt>
                      <c:pt idx="359">
                        <c:v>999</c:v>
                      </c:pt>
                      <c:pt idx="360">
                        <c:v>999</c:v>
                      </c:pt>
                      <c:pt idx="361">
                        <c:v>999</c:v>
                      </c:pt>
                      <c:pt idx="362">
                        <c:v>999</c:v>
                      </c:pt>
                      <c:pt idx="363">
                        <c:v>999</c:v>
                      </c:pt>
                      <c:pt idx="364">
                        <c:v>999</c:v>
                      </c:pt>
                      <c:pt idx="365">
                        <c:v>999</c:v>
                      </c:pt>
                      <c:pt idx="366">
                        <c:v>999</c:v>
                      </c:pt>
                      <c:pt idx="367">
                        <c:v>999</c:v>
                      </c:pt>
                      <c:pt idx="368">
                        <c:v>999</c:v>
                      </c:pt>
                      <c:pt idx="369">
                        <c:v>999</c:v>
                      </c:pt>
                      <c:pt idx="370">
                        <c:v>999</c:v>
                      </c:pt>
                      <c:pt idx="371">
                        <c:v>999</c:v>
                      </c:pt>
                      <c:pt idx="372">
                        <c:v>999</c:v>
                      </c:pt>
                      <c:pt idx="373">
                        <c:v>999</c:v>
                      </c:pt>
                      <c:pt idx="374">
                        <c:v>999</c:v>
                      </c:pt>
                      <c:pt idx="375">
                        <c:v>999</c:v>
                      </c:pt>
                      <c:pt idx="376">
                        <c:v>999</c:v>
                      </c:pt>
                      <c:pt idx="377">
                        <c:v>999</c:v>
                      </c:pt>
                      <c:pt idx="378">
                        <c:v>999</c:v>
                      </c:pt>
                      <c:pt idx="379">
                        <c:v>999</c:v>
                      </c:pt>
                      <c:pt idx="380">
                        <c:v>999</c:v>
                      </c:pt>
                      <c:pt idx="381">
                        <c:v>999</c:v>
                      </c:pt>
                      <c:pt idx="382">
                        <c:v>999</c:v>
                      </c:pt>
                      <c:pt idx="383">
                        <c:v>999</c:v>
                      </c:pt>
                      <c:pt idx="384">
                        <c:v>999</c:v>
                      </c:pt>
                      <c:pt idx="385">
                        <c:v>999</c:v>
                      </c:pt>
                      <c:pt idx="386">
                        <c:v>999</c:v>
                      </c:pt>
                      <c:pt idx="387">
                        <c:v>999</c:v>
                      </c:pt>
                      <c:pt idx="388">
                        <c:v>999</c:v>
                      </c:pt>
                      <c:pt idx="389">
                        <c:v>999</c:v>
                      </c:pt>
                      <c:pt idx="390">
                        <c:v>999</c:v>
                      </c:pt>
                      <c:pt idx="391">
                        <c:v>999</c:v>
                      </c:pt>
                      <c:pt idx="392">
                        <c:v>999</c:v>
                      </c:pt>
                      <c:pt idx="393">
                        <c:v>999</c:v>
                      </c:pt>
                      <c:pt idx="394">
                        <c:v>999</c:v>
                      </c:pt>
                      <c:pt idx="395">
                        <c:v>999</c:v>
                      </c:pt>
                      <c:pt idx="396">
                        <c:v>999</c:v>
                      </c:pt>
                      <c:pt idx="397">
                        <c:v>999</c:v>
                      </c:pt>
                      <c:pt idx="398">
                        <c:v>999</c:v>
                      </c:pt>
                      <c:pt idx="399">
                        <c:v>999</c:v>
                      </c:pt>
                      <c:pt idx="400">
                        <c:v>999</c:v>
                      </c:pt>
                      <c:pt idx="401">
                        <c:v>999</c:v>
                      </c:pt>
                      <c:pt idx="402">
                        <c:v>999</c:v>
                      </c:pt>
                      <c:pt idx="403">
                        <c:v>999</c:v>
                      </c:pt>
                      <c:pt idx="404">
                        <c:v>999</c:v>
                      </c:pt>
                      <c:pt idx="405">
                        <c:v>999</c:v>
                      </c:pt>
                      <c:pt idx="406">
                        <c:v>999</c:v>
                      </c:pt>
                      <c:pt idx="407">
                        <c:v>999</c:v>
                      </c:pt>
                      <c:pt idx="408">
                        <c:v>999</c:v>
                      </c:pt>
                      <c:pt idx="409">
                        <c:v>999</c:v>
                      </c:pt>
                      <c:pt idx="410">
                        <c:v>999</c:v>
                      </c:pt>
                      <c:pt idx="411">
                        <c:v>999</c:v>
                      </c:pt>
                      <c:pt idx="412">
                        <c:v>999</c:v>
                      </c:pt>
                      <c:pt idx="413">
                        <c:v>999</c:v>
                      </c:pt>
                      <c:pt idx="414">
                        <c:v>999</c:v>
                      </c:pt>
                      <c:pt idx="415">
                        <c:v>999</c:v>
                      </c:pt>
                      <c:pt idx="416">
                        <c:v>999</c:v>
                      </c:pt>
                      <c:pt idx="417">
                        <c:v>999</c:v>
                      </c:pt>
                      <c:pt idx="418">
                        <c:v>999</c:v>
                      </c:pt>
                      <c:pt idx="419">
                        <c:v>999</c:v>
                      </c:pt>
                      <c:pt idx="420">
                        <c:v>999</c:v>
                      </c:pt>
                      <c:pt idx="421">
                        <c:v>999</c:v>
                      </c:pt>
                      <c:pt idx="422">
                        <c:v>999</c:v>
                      </c:pt>
                      <c:pt idx="423">
                        <c:v>999</c:v>
                      </c:pt>
                      <c:pt idx="424">
                        <c:v>999</c:v>
                      </c:pt>
                      <c:pt idx="425">
                        <c:v>999</c:v>
                      </c:pt>
                      <c:pt idx="426">
                        <c:v>999</c:v>
                      </c:pt>
                      <c:pt idx="427">
                        <c:v>999</c:v>
                      </c:pt>
                      <c:pt idx="428">
                        <c:v>999</c:v>
                      </c:pt>
                      <c:pt idx="429">
                        <c:v>999</c:v>
                      </c:pt>
                      <c:pt idx="430">
                        <c:v>999</c:v>
                      </c:pt>
                      <c:pt idx="431">
                        <c:v>999</c:v>
                      </c:pt>
                      <c:pt idx="432">
                        <c:v>999</c:v>
                      </c:pt>
                      <c:pt idx="433">
                        <c:v>999</c:v>
                      </c:pt>
                      <c:pt idx="434">
                        <c:v>999</c:v>
                      </c:pt>
                      <c:pt idx="435">
                        <c:v>999</c:v>
                      </c:pt>
                      <c:pt idx="436">
                        <c:v>999</c:v>
                      </c:pt>
                      <c:pt idx="437">
                        <c:v>999</c:v>
                      </c:pt>
                      <c:pt idx="438">
                        <c:v>999</c:v>
                      </c:pt>
                      <c:pt idx="439">
                        <c:v>999</c:v>
                      </c:pt>
                      <c:pt idx="440">
                        <c:v>999</c:v>
                      </c:pt>
                      <c:pt idx="441">
                        <c:v>999</c:v>
                      </c:pt>
                      <c:pt idx="442">
                        <c:v>999</c:v>
                      </c:pt>
                      <c:pt idx="443">
                        <c:v>999</c:v>
                      </c:pt>
                      <c:pt idx="444">
                        <c:v>999</c:v>
                      </c:pt>
                      <c:pt idx="445">
                        <c:v>999</c:v>
                      </c:pt>
                      <c:pt idx="446">
                        <c:v>999</c:v>
                      </c:pt>
                      <c:pt idx="447">
                        <c:v>999</c:v>
                      </c:pt>
                      <c:pt idx="448">
                        <c:v>999</c:v>
                      </c:pt>
                      <c:pt idx="449">
                        <c:v>999</c:v>
                      </c:pt>
                      <c:pt idx="450">
                        <c:v>999</c:v>
                      </c:pt>
                      <c:pt idx="451">
                        <c:v>999</c:v>
                      </c:pt>
                      <c:pt idx="452">
                        <c:v>999</c:v>
                      </c:pt>
                      <c:pt idx="453">
                        <c:v>999</c:v>
                      </c:pt>
                      <c:pt idx="454">
                        <c:v>999</c:v>
                      </c:pt>
                      <c:pt idx="455">
                        <c:v>999</c:v>
                      </c:pt>
                      <c:pt idx="456">
                        <c:v>999</c:v>
                      </c:pt>
                      <c:pt idx="457">
                        <c:v>999</c:v>
                      </c:pt>
                      <c:pt idx="458">
                        <c:v>999</c:v>
                      </c:pt>
                      <c:pt idx="459">
                        <c:v>999</c:v>
                      </c:pt>
                      <c:pt idx="460">
                        <c:v>999</c:v>
                      </c:pt>
                      <c:pt idx="461">
                        <c:v>999</c:v>
                      </c:pt>
                      <c:pt idx="462">
                        <c:v>999</c:v>
                      </c:pt>
                      <c:pt idx="463">
                        <c:v>999</c:v>
                      </c:pt>
                      <c:pt idx="464">
                        <c:v>999</c:v>
                      </c:pt>
                      <c:pt idx="465">
                        <c:v>999</c:v>
                      </c:pt>
                      <c:pt idx="466">
                        <c:v>999</c:v>
                      </c:pt>
                      <c:pt idx="467">
                        <c:v>999</c:v>
                      </c:pt>
                      <c:pt idx="468">
                        <c:v>999</c:v>
                      </c:pt>
                      <c:pt idx="469">
                        <c:v>999</c:v>
                      </c:pt>
                      <c:pt idx="470">
                        <c:v>999</c:v>
                      </c:pt>
                      <c:pt idx="471">
                        <c:v>999</c:v>
                      </c:pt>
                      <c:pt idx="472">
                        <c:v>999</c:v>
                      </c:pt>
                      <c:pt idx="473">
                        <c:v>999</c:v>
                      </c:pt>
                      <c:pt idx="474">
                        <c:v>999</c:v>
                      </c:pt>
                      <c:pt idx="475">
                        <c:v>999</c:v>
                      </c:pt>
                      <c:pt idx="476">
                        <c:v>999</c:v>
                      </c:pt>
                      <c:pt idx="477">
                        <c:v>999</c:v>
                      </c:pt>
                      <c:pt idx="478">
                        <c:v>999</c:v>
                      </c:pt>
                      <c:pt idx="479">
                        <c:v>999</c:v>
                      </c:pt>
                      <c:pt idx="480">
                        <c:v>999</c:v>
                      </c:pt>
                      <c:pt idx="481">
                        <c:v>999</c:v>
                      </c:pt>
                      <c:pt idx="482">
                        <c:v>999</c:v>
                      </c:pt>
                      <c:pt idx="483">
                        <c:v>999</c:v>
                      </c:pt>
                      <c:pt idx="484">
                        <c:v>999</c:v>
                      </c:pt>
                      <c:pt idx="485">
                        <c:v>999</c:v>
                      </c:pt>
                      <c:pt idx="486">
                        <c:v>999</c:v>
                      </c:pt>
                      <c:pt idx="487">
                        <c:v>999</c:v>
                      </c:pt>
                      <c:pt idx="488">
                        <c:v>999</c:v>
                      </c:pt>
                      <c:pt idx="489">
                        <c:v>999</c:v>
                      </c:pt>
                      <c:pt idx="490">
                        <c:v>999</c:v>
                      </c:pt>
                      <c:pt idx="491">
                        <c:v>999</c:v>
                      </c:pt>
                      <c:pt idx="492">
                        <c:v>999</c:v>
                      </c:pt>
                      <c:pt idx="493">
                        <c:v>999</c:v>
                      </c:pt>
                      <c:pt idx="494">
                        <c:v>999</c:v>
                      </c:pt>
                      <c:pt idx="495">
                        <c:v>999</c:v>
                      </c:pt>
                      <c:pt idx="496">
                        <c:v>999</c:v>
                      </c:pt>
                      <c:pt idx="497">
                        <c:v>999</c:v>
                      </c:pt>
                      <c:pt idx="498">
                        <c:v>999</c:v>
                      </c:pt>
                      <c:pt idx="499">
                        <c:v>999</c:v>
                      </c:pt>
                      <c:pt idx="500">
                        <c:v>999</c:v>
                      </c:pt>
                      <c:pt idx="501">
                        <c:v>999</c:v>
                      </c:pt>
                      <c:pt idx="502">
                        <c:v>999</c:v>
                      </c:pt>
                      <c:pt idx="503">
                        <c:v>999</c:v>
                      </c:pt>
                      <c:pt idx="504">
                        <c:v>999</c:v>
                      </c:pt>
                      <c:pt idx="505">
                        <c:v>999</c:v>
                      </c:pt>
                      <c:pt idx="506">
                        <c:v>999</c:v>
                      </c:pt>
                      <c:pt idx="507">
                        <c:v>999</c:v>
                      </c:pt>
                      <c:pt idx="508">
                        <c:v>999</c:v>
                      </c:pt>
                      <c:pt idx="509">
                        <c:v>999</c:v>
                      </c:pt>
                      <c:pt idx="510">
                        <c:v>999</c:v>
                      </c:pt>
                      <c:pt idx="511">
                        <c:v>999</c:v>
                      </c:pt>
                      <c:pt idx="512">
                        <c:v>999</c:v>
                      </c:pt>
                      <c:pt idx="513">
                        <c:v>999</c:v>
                      </c:pt>
                      <c:pt idx="514">
                        <c:v>999</c:v>
                      </c:pt>
                      <c:pt idx="515">
                        <c:v>999</c:v>
                      </c:pt>
                      <c:pt idx="516">
                        <c:v>999</c:v>
                      </c:pt>
                      <c:pt idx="517">
                        <c:v>999</c:v>
                      </c:pt>
                      <c:pt idx="518">
                        <c:v>999</c:v>
                      </c:pt>
                      <c:pt idx="519">
                        <c:v>999</c:v>
                      </c:pt>
                      <c:pt idx="520">
                        <c:v>999</c:v>
                      </c:pt>
                      <c:pt idx="521">
                        <c:v>999</c:v>
                      </c:pt>
                      <c:pt idx="522">
                        <c:v>999</c:v>
                      </c:pt>
                      <c:pt idx="523">
                        <c:v>999</c:v>
                      </c:pt>
                      <c:pt idx="524">
                        <c:v>999</c:v>
                      </c:pt>
                      <c:pt idx="525">
                        <c:v>999</c:v>
                      </c:pt>
                      <c:pt idx="526">
                        <c:v>999</c:v>
                      </c:pt>
                      <c:pt idx="527">
                        <c:v>999</c:v>
                      </c:pt>
                      <c:pt idx="528">
                        <c:v>999</c:v>
                      </c:pt>
                      <c:pt idx="529">
                        <c:v>999</c:v>
                      </c:pt>
                      <c:pt idx="530">
                        <c:v>999</c:v>
                      </c:pt>
                      <c:pt idx="531">
                        <c:v>999</c:v>
                      </c:pt>
                      <c:pt idx="532">
                        <c:v>999</c:v>
                      </c:pt>
                      <c:pt idx="533">
                        <c:v>999</c:v>
                      </c:pt>
                      <c:pt idx="534">
                        <c:v>999</c:v>
                      </c:pt>
                      <c:pt idx="535">
                        <c:v>999</c:v>
                      </c:pt>
                      <c:pt idx="536">
                        <c:v>999</c:v>
                      </c:pt>
                      <c:pt idx="537">
                        <c:v>999</c:v>
                      </c:pt>
                      <c:pt idx="538">
                        <c:v>999</c:v>
                      </c:pt>
                      <c:pt idx="539">
                        <c:v>999</c:v>
                      </c:pt>
                      <c:pt idx="540">
                        <c:v>999</c:v>
                      </c:pt>
                      <c:pt idx="541">
                        <c:v>999</c:v>
                      </c:pt>
                      <c:pt idx="542">
                        <c:v>999</c:v>
                      </c:pt>
                      <c:pt idx="543">
                        <c:v>999</c:v>
                      </c:pt>
                      <c:pt idx="544">
                        <c:v>999</c:v>
                      </c:pt>
                      <c:pt idx="545">
                        <c:v>999</c:v>
                      </c:pt>
                      <c:pt idx="546">
                        <c:v>999</c:v>
                      </c:pt>
                      <c:pt idx="547">
                        <c:v>999</c:v>
                      </c:pt>
                      <c:pt idx="548">
                        <c:v>999</c:v>
                      </c:pt>
                      <c:pt idx="549">
                        <c:v>999</c:v>
                      </c:pt>
                      <c:pt idx="550">
                        <c:v>999</c:v>
                      </c:pt>
                      <c:pt idx="551">
                        <c:v>999</c:v>
                      </c:pt>
                      <c:pt idx="552">
                        <c:v>999</c:v>
                      </c:pt>
                      <c:pt idx="553">
                        <c:v>999</c:v>
                      </c:pt>
                      <c:pt idx="554">
                        <c:v>999</c:v>
                      </c:pt>
                      <c:pt idx="555">
                        <c:v>999</c:v>
                      </c:pt>
                      <c:pt idx="556">
                        <c:v>999</c:v>
                      </c:pt>
                      <c:pt idx="557">
                        <c:v>999</c:v>
                      </c:pt>
                      <c:pt idx="558">
                        <c:v>999</c:v>
                      </c:pt>
                      <c:pt idx="559">
                        <c:v>999</c:v>
                      </c:pt>
                      <c:pt idx="560">
                        <c:v>999</c:v>
                      </c:pt>
                      <c:pt idx="561">
                        <c:v>999</c:v>
                      </c:pt>
                      <c:pt idx="562">
                        <c:v>999</c:v>
                      </c:pt>
                      <c:pt idx="563">
                        <c:v>999</c:v>
                      </c:pt>
                      <c:pt idx="564">
                        <c:v>999</c:v>
                      </c:pt>
                      <c:pt idx="565">
                        <c:v>999</c:v>
                      </c:pt>
                      <c:pt idx="566">
                        <c:v>999</c:v>
                      </c:pt>
                      <c:pt idx="567">
                        <c:v>999</c:v>
                      </c:pt>
                      <c:pt idx="568">
                        <c:v>999</c:v>
                      </c:pt>
                      <c:pt idx="569">
                        <c:v>999</c:v>
                      </c:pt>
                      <c:pt idx="570">
                        <c:v>999</c:v>
                      </c:pt>
                      <c:pt idx="571">
                        <c:v>999</c:v>
                      </c:pt>
                      <c:pt idx="572">
                        <c:v>999</c:v>
                      </c:pt>
                      <c:pt idx="573">
                        <c:v>999</c:v>
                      </c:pt>
                      <c:pt idx="574">
                        <c:v>999</c:v>
                      </c:pt>
                      <c:pt idx="575">
                        <c:v>999</c:v>
                      </c:pt>
                      <c:pt idx="576">
                        <c:v>999</c:v>
                      </c:pt>
                      <c:pt idx="577">
                        <c:v>999</c:v>
                      </c:pt>
                      <c:pt idx="578">
                        <c:v>999</c:v>
                      </c:pt>
                      <c:pt idx="579">
                        <c:v>999</c:v>
                      </c:pt>
                      <c:pt idx="580">
                        <c:v>999</c:v>
                      </c:pt>
                      <c:pt idx="581">
                        <c:v>999</c:v>
                      </c:pt>
                      <c:pt idx="582">
                        <c:v>999</c:v>
                      </c:pt>
                      <c:pt idx="583">
                        <c:v>999</c:v>
                      </c:pt>
                      <c:pt idx="584">
                        <c:v>999</c:v>
                      </c:pt>
                      <c:pt idx="585">
                        <c:v>999</c:v>
                      </c:pt>
                      <c:pt idx="586">
                        <c:v>999</c:v>
                      </c:pt>
                      <c:pt idx="587">
                        <c:v>999</c:v>
                      </c:pt>
                      <c:pt idx="588">
                        <c:v>999</c:v>
                      </c:pt>
                      <c:pt idx="589">
                        <c:v>999</c:v>
                      </c:pt>
                      <c:pt idx="590">
                        <c:v>999</c:v>
                      </c:pt>
                      <c:pt idx="591">
                        <c:v>999</c:v>
                      </c:pt>
                      <c:pt idx="592">
                        <c:v>999</c:v>
                      </c:pt>
                      <c:pt idx="593">
                        <c:v>999</c:v>
                      </c:pt>
                      <c:pt idx="594">
                        <c:v>999</c:v>
                      </c:pt>
                      <c:pt idx="595">
                        <c:v>999</c:v>
                      </c:pt>
                      <c:pt idx="596">
                        <c:v>999</c:v>
                      </c:pt>
                      <c:pt idx="597">
                        <c:v>999</c:v>
                      </c:pt>
                      <c:pt idx="598">
                        <c:v>999</c:v>
                      </c:pt>
                      <c:pt idx="599">
                        <c:v>999</c:v>
                      </c:pt>
                      <c:pt idx="600">
                        <c:v>999</c:v>
                      </c:pt>
                      <c:pt idx="601">
                        <c:v>999</c:v>
                      </c:pt>
                      <c:pt idx="602">
                        <c:v>999</c:v>
                      </c:pt>
                      <c:pt idx="603">
                        <c:v>999</c:v>
                      </c:pt>
                      <c:pt idx="604">
                        <c:v>999</c:v>
                      </c:pt>
                      <c:pt idx="605">
                        <c:v>999</c:v>
                      </c:pt>
                      <c:pt idx="606">
                        <c:v>999</c:v>
                      </c:pt>
                      <c:pt idx="607">
                        <c:v>999</c:v>
                      </c:pt>
                      <c:pt idx="608">
                        <c:v>999</c:v>
                      </c:pt>
                      <c:pt idx="609">
                        <c:v>999</c:v>
                      </c:pt>
                      <c:pt idx="610">
                        <c:v>999</c:v>
                      </c:pt>
                      <c:pt idx="611">
                        <c:v>999</c:v>
                      </c:pt>
                      <c:pt idx="612">
                        <c:v>999</c:v>
                      </c:pt>
                      <c:pt idx="613">
                        <c:v>999</c:v>
                      </c:pt>
                      <c:pt idx="614">
                        <c:v>999</c:v>
                      </c:pt>
                      <c:pt idx="615">
                        <c:v>999</c:v>
                      </c:pt>
                      <c:pt idx="616">
                        <c:v>999</c:v>
                      </c:pt>
                      <c:pt idx="617">
                        <c:v>999</c:v>
                      </c:pt>
                      <c:pt idx="618">
                        <c:v>999</c:v>
                      </c:pt>
                      <c:pt idx="619">
                        <c:v>999</c:v>
                      </c:pt>
                      <c:pt idx="620">
                        <c:v>999</c:v>
                      </c:pt>
                      <c:pt idx="621">
                        <c:v>999</c:v>
                      </c:pt>
                      <c:pt idx="622">
                        <c:v>999</c:v>
                      </c:pt>
                      <c:pt idx="623">
                        <c:v>999</c:v>
                      </c:pt>
                      <c:pt idx="624">
                        <c:v>999</c:v>
                      </c:pt>
                      <c:pt idx="625">
                        <c:v>999</c:v>
                      </c:pt>
                      <c:pt idx="626">
                        <c:v>999</c:v>
                      </c:pt>
                      <c:pt idx="627">
                        <c:v>999</c:v>
                      </c:pt>
                      <c:pt idx="628">
                        <c:v>999</c:v>
                      </c:pt>
                      <c:pt idx="629">
                        <c:v>999</c:v>
                      </c:pt>
                      <c:pt idx="630">
                        <c:v>999</c:v>
                      </c:pt>
                      <c:pt idx="631">
                        <c:v>999</c:v>
                      </c:pt>
                      <c:pt idx="632">
                        <c:v>999</c:v>
                      </c:pt>
                      <c:pt idx="633">
                        <c:v>999</c:v>
                      </c:pt>
                      <c:pt idx="634">
                        <c:v>999</c:v>
                      </c:pt>
                      <c:pt idx="635">
                        <c:v>999</c:v>
                      </c:pt>
                      <c:pt idx="636">
                        <c:v>999</c:v>
                      </c:pt>
                      <c:pt idx="637">
                        <c:v>999</c:v>
                      </c:pt>
                      <c:pt idx="638">
                        <c:v>999</c:v>
                      </c:pt>
                      <c:pt idx="639">
                        <c:v>999</c:v>
                      </c:pt>
                      <c:pt idx="640">
                        <c:v>999</c:v>
                      </c:pt>
                      <c:pt idx="641">
                        <c:v>999</c:v>
                      </c:pt>
                      <c:pt idx="642">
                        <c:v>999</c:v>
                      </c:pt>
                      <c:pt idx="643">
                        <c:v>999</c:v>
                      </c:pt>
                      <c:pt idx="644">
                        <c:v>999</c:v>
                      </c:pt>
                      <c:pt idx="645">
                        <c:v>999</c:v>
                      </c:pt>
                      <c:pt idx="646">
                        <c:v>999</c:v>
                      </c:pt>
                      <c:pt idx="647">
                        <c:v>999</c:v>
                      </c:pt>
                      <c:pt idx="648">
                        <c:v>999</c:v>
                      </c:pt>
                      <c:pt idx="649">
                        <c:v>999</c:v>
                      </c:pt>
                      <c:pt idx="650">
                        <c:v>999</c:v>
                      </c:pt>
                      <c:pt idx="651">
                        <c:v>999</c:v>
                      </c:pt>
                      <c:pt idx="652">
                        <c:v>999</c:v>
                      </c:pt>
                      <c:pt idx="653">
                        <c:v>999</c:v>
                      </c:pt>
                      <c:pt idx="654">
                        <c:v>999</c:v>
                      </c:pt>
                      <c:pt idx="655">
                        <c:v>999</c:v>
                      </c:pt>
                      <c:pt idx="656">
                        <c:v>999</c:v>
                      </c:pt>
                      <c:pt idx="657">
                        <c:v>999</c:v>
                      </c:pt>
                      <c:pt idx="658">
                        <c:v>999</c:v>
                      </c:pt>
                      <c:pt idx="659">
                        <c:v>999</c:v>
                      </c:pt>
                      <c:pt idx="660">
                        <c:v>999</c:v>
                      </c:pt>
                      <c:pt idx="661">
                        <c:v>999</c:v>
                      </c:pt>
                      <c:pt idx="662">
                        <c:v>999</c:v>
                      </c:pt>
                      <c:pt idx="663">
                        <c:v>999</c:v>
                      </c:pt>
                      <c:pt idx="664">
                        <c:v>999</c:v>
                      </c:pt>
                      <c:pt idx="665">
                        <c:v>999</c:v>
                      </c:pt>
                      <c:pt idx="666">
                        <c:v>999</c:v>
                      </c:pt>
                      <c:pt idx="667">
                        <c:v>999</c:v>
                      </c:pt>
                      <c:pt idx="668">
                        <c:v>999</c:v>
                      </c:pt>
                      <c:pt idx="669">
                        <c:v>999</c:v>
                      </c:pt>
                      <c:pt idx="670">
                        <c:v>999</c:v>
                      </c:pt>
                      <c:pt idx="671">
                        <c:v>999</c:v>
                      </c:pt>
                      <c:pt idx="672">
                        <c:v>999</c:v>
                      </c:pt>
                      <c:pt idx="673">
                        <c:v>999</c:v>
                      </c:pt>
                      <c:pt idx="674">
                        <c:v>999</c:v>
                      </c:pt>
                      <c:pt idx="675">
                        <c:v>999</c:v>
                      </c:pt>
                      <c:pt idx="676">
                        <c:v>999</c:v>
                      </c:pt>
                      <c:pt idx="677">
                        <c:v>999</c:v>
                      </c:pt>
                      <c:pt idx="678">
                        <c:v>999</c:v>
                      </c:pt>
                      <c:pt idx="679">
                        <c:v>999</c:v>
                      </c:pt>
                      <c:pt idx="680">
                        <c:v>999</c:v>
                      </c:pt>
                      <c:pt idx="681">
                        <c:v>999</c:v>
                      </c:pt>
                      <c:pt idx="682">
                        <c:v>999</c:v>
                      </c:pt>
                      <c:pt idx="683">
                        <c:v>999</c:v>
                      </c:pt>
                      <c:pt idx="684">
                        <c:v>999</c:v>
                      </c:pt>
                      <c:pt idx="685">
                        <c:v>999</c:v>
                      </c:pt>
                      <c:pt idx="686">
                        <c:v>999</c:v>
                      </c:pt>
                      <c:pt idx="687">
                        <c:v>999</c:v>
                      </c:pt>
                      <c:pt idx="688">
                        <c:v>999</c:v>
                      </c:pt>
                      <c:pt idx="689">
                        <c:v>999</c:v>
                      </c:pt>
                      <c:pt idx="690">
                        <c:v>999</c:v>
                      </c:pt>
                      <c:pt idx="691">
                        <c:v>999</c:v>
                      </c:pt>
                      <c:pt idx="692">
                        <c:v>999</c:v>
                      </c:pt>
                      <c:pt idx="693">
                        <c:v>999</c:v>
                      </c:pt>
                      <c:pt idx="694">
                        <c:v>999</c:v>
                      </c:pt>
                      <c:pt idx="695">
                        <c:v>999</c:v>
                      </c:pt>
                      <c:pt idx="696">
                        <c:v>999</c:v>
                      </c:pt>
                      <c:pt idx="697">
                        <c:v>999</c:v>
                      </c:pt>
                      <c:pt idx="698">
                        <c:v>999</c:v>
                      </c:pt>
                      <c:pt idx="699">
                        <c:v>999</c:v>
                      </c:pt>
                      <c:pt idx="700">
                        <c:v>999</c:v>
                      </c:pt>
                      <c:pt idx="701">
                        <c:v>999</c:v>
                      </c:pt>
                      <c:pt idx="702">
                        <c:v>999</c:v>
                      </c:pt>
                      <c:pt idx="703">
                        <c:v>999</c:v>
                      </c:pt>
                      <c:pt idx="704">
                        <c:v>999</c:v>
                      </c:pt>
                      <c:pt idx="705">
                        <c:v>999</c:v>
                      </c:pt>
                      <c:pt idx="706">
                        <c:v>999</c:v>
                      </c:pt>
                      <c:pt idx="707">
                        <c:v>999</c:v>
                      </c:pt>
                      <c:pt idx="708">
                        <c:v>999</c:v>
                      </c:pt>
                      <c:pt idx="709">
                        <c:v>999</c:v>
                      </c:pt>
                      <c:pt idx="710">
                        <c:v>999</c:v>
                      </c:pt>
                      <c:pt idx="711">
                        <c:v>999</c:v>
                      </c:pt>
                      <c:pt idx="712">
                        <c:v>999</c:v>
                      </c:pt>
                      <c:pt idx="713">
                        <c:v>999</c:v>
                      </c:pt>
                      <c:pt idx="714">
                        <c:v>999</c:v>
                      </c:pt>
                      <c:pt idx="715">
                        <c:v>999</c:v>
                      </c:pt>
                      <c:pt idx="716">
                        <c:v>999</c:v>
                      </c:pt>
                      <c:pt idx="717">
                        <c:v>999</c:v>
                      </c:pt>
                      <c:pt idx="718">
                        <c:v>999</c:v>
                      </c:pt>
                      <c:pt idx="719">
                        <c:v>999</c:v>
                      </c:pt>
                      <c:pt idx="720">
                        <c:v>999</c:v>
                      </c:pt>
                      <c:pt idx="721">
                        <c:v>999</c:v>
                      </c:pt>
                      <c:pt idx="722">
                        <c:v>999</c:v>
                      </c:pt>
                      <c:pt idx="723">
                        <c:v>999</c:v>
                      </c:pt>
                      <c:pt idx="724">
                        <c:v>999</c:v>
                      </c:pt>
                      <c:pt idx="725">
                        <c:v>999</c:v>
                      </c:pt>
                      <c:pt idx="726">
                        <c:v>999</c:v>
                      </c:pt>
                      <c:pt idx="727">
                        <c:v>999</c:v>
                      </c:pt>
                      <c:pt idx="728">
                        <c:v>999</c:v>
                      </c:pt>
                      <c:pt idx="729">
                        <c:v>999</c:v>
                      </c:pt>
                      <c:pt idx="730">
                        <c:v>999</c:v>
                      </c:pt>
                      <c:pt idx="731">
                        <c:v>999</c:v>
                      </c:pt>
                      <c:pt idx="732">
                        <c:v>999</c:v>
                      </c:pt>
                      <c:pt idx="733">
                        <c:v>999</c:v>
                      </c:pt>
                      <c:pt idx="734">
                        <c:v>999</c:v>
                      </c:pt>
                      <c:pt idx="735">
                        <c:v>999</c:v>
                      </c:pt>
                      <c:pt idx="736">
                        <c:v>999</c:v>
                      </c:pt>
                      <c:pt idx="737">
                        <c:v>999</c:v>
                      </c:pt>
                      <c:pt idx="738">
                        <c:v>999</c:v>
                      </c:pt>
                      <c:pt idx="739">
                        <c:v>999</c:v>
                      </c:pt>
                      <c:pt idx="740">
                        <c:v>999</c:v>
                      </c:pt>
                      <c:pt idx="741">
                        <c:v>999</c:v>
                      </c:pt>
                      <c:pt idx="742">
                        <c:v>999</c:v>
                      </c:pt>
                      <c:pt idx="743">
                        <c:v>999</c:v>
                      </c:pt>
                      <c:pt idx="744">
                        <c:v>999</c:v>
                      </c:pt>
                      <c:pt idx="745">
                        <c:v>999</c:v>
                      </c:pt>
                      <c:pt idx="746">
                        <c:v>999</c:v>
                      </c:pt>
                      <c:pt idx="747">
                        <c:v>999</c:v>
                      </c:pt>
                      <c:pt idx="748">
                        <c:v>999</c:v>
                      </c:pt>
                      <c:pt idx="749">
                        <c:v>999</c:v>
                      </c:pt>
                      <c:pt idx="750">
                        <c:v>999</c:v>
                      </c:pt>
                      <c:pt idx="751">
                        <c:v>999</c:v>
                      </c:pt>
                      <c:pt idx="752">
                        <c:v>999</c:v>
                      </c:pt>
                      <c:pt idx="753">
                        <c:v>999</c:v>
                      </c:pt>
                      <c:pt idx="754">
                        <c:v>999</c:v>
                      </c:pt>
                    </c:numCache>
                  </c:numRef>
                </c:yVal>
                <c:smooth val="1"/>
                <c:extLst>
                  <c:ext xmlns:c16="http://schemas.microsoft.com/office/drawing/2014/chart" uri="{C3380CC4-5D6E-409C-BE32-E72D297353CC}">
                    <c16:uniqueId val="{00000003-1F02-4317-B466-F6972879A91E}"/>
                  </c:ext>
                </c:extLst>
              </c15:ser>
            </c15:filteredScatterSeries>
            <c15:filteredScatterSeries>
              <c15:ser>
                <c:idx val="3"/>
                <c:order val="2"/>
                <c:tx>
                  <c:strRef>
                    <c:extLst xmlns:c15="http://schemas.microsoft.com/office/drawing/2012/chart">
                      <c:ext xmlns:c15="http://schemas.microsoft.com/office/drawing/2012/chart" uri="{02D57815-91ED-43cb-92C2-25804820EDAC}">
                        <c15:formulaRef>
                          <c15:sqref>'Data log_160817_250ubarCH1'!$E$7</c15:sqref>
                        </c15:formulaRef>
                      </c:ext>
                    </c:extLst>
                    <c:strCache>
                      <c:ptCount val="1"/>
                      <c:pt idx="0">
                        <c:v>TC3</c:v>
                      </c:pt>
                    </c:strCache>
                  </c:strRef>
                </c:tx>
                <c:spPr>
                  <a:ln w="12700" cap="rnd">
                    <a:solidFill>
                      <a:srgbClr val="00B050"/>
                    </a:solidFill>
                    <a:round/>
                  </a:ln>
                  <a:effectLst/>
                </c:spPr>
                <c:marker>
                  <c:symbol val="none"/>
                </c:marker>
                <c:xVal>
                  <c:numRef>
                    <c:extLst xmlns:c15="http://schemas.microsoft.com/office/drawing/2012/chart">
                      <c:ext xmlns:c15="http://schemas.microsoft.com/office/drawing/2012/chart" uri="{02D57815-91ED-43cb-92C2-25804820EDAC}">
                        <c15:formulaRef>
                          <c15:sqref>'Data log_160817_250ubarCH1'!$B$8:$B$778</c15:sqref>
                        </c15:formulaRef>
                      </c:ext>
                    </c:extLst>
                    <c:numCache>
                      <c:formatCode>0.00</c:formatCode>
                      <c:ptCount val="771"/>
                      <c:pt idx="0">
                        <c:v>0</c:v>
                      </c:pt>
                      <c:pt idx="1">
                        <c:v>3.3333333333333333E-2</c:v>
                      </c:pt>
                      <c:pt idx="2">
                        <c:v>6.6666666666666666E-2</c:v>
                      </c:pt>
                      <c:pt idx="3">
                        <c:v>0.1</c:v>
                      </c:pt>
                      <c:pt idx="4">
                        <c:v>0.13333333333333333</c:v>
                      </c:pt>
                      <c:pt idx="5">
                        <c:v>0.16666666666666666</c:v>
                      </c:pt>
                      <c:pt idx="6">
                        <c:v>0.2</c:v>
                      </c:pt>
                      <c:pt idx="7">
                        <c:v>0.23333333333333334</c:v>
                      </c:pt>
                      <c:pt idx="8">
                        <c:v>0.26666666666666666</c:v>
                      </c:pt>
                      <c:pt idx="9">
                        <c:v>0.3</c:v>
                      </c:pt>
                      <c:pt idx="10">
                        <c:v>0.33333333333333331</c:v>
                      </c:pt>
                      <c:pt idx="11">
                        <c:v>0.36666666666666664</c:v>
                      </c:pt>
                      <c:pt idx="12">
                        <c:v>0.4</c:v>
                      </c:pt>
                      <c:pt idx="13">
                        <c:v>0.43333333333333335</c:v>
                      </c:pt>
                      <c:pt idx="14">
                        <c:v>0.46666666666666667</c:v>
                      </c:pt>
                      <c:pt idx="15">
                        <c:v>0.5</c:v>
                      </c:pt>
                      <c:pt idx="16">
                        <c:v>0.53333333333333333</c:v>
                      </c:pt>
                      <c:pt idx="17">
                        <c:v>0.56666666666666665</c:v>
                      </c:pt>
                      <c:pt idx="18">
                        <c:v>0.6</c:v>
                      </c:pt>
                      <c:pt idx="19">
                        <c:v>0.6333333333333333</c:v>
                      </c:pt>
                      <c:pt idx="20">
                        <c:v>0.66666666666666663</c:v>
                      </c:pt>
                      <c:pt idx="21">
                        <c:v>0.7</c:v>
                      </c:pt>
                      <c:pt idx="22">
                        <c:v>0.73333333333333328</c:v>
                      </c:pt>
                      <c:pt idx="23">
                        <c:v>0.76666666666666672</c:v>
                      </c:pt>
                      <c:pt idx="24">
                        <c:v>0.8</c:v>
                      </c:pt>
                      <c:pt idx="25">
                        <c:v>0.83333333333333337</c:v>
                      </c:pt>
                      <c:pt idx="26">
                        <c:v>0.8666666666666667</c:v>
                      </c:pt>
                      <c:pt idx="27">
                        <c:v>0.9</c:v>
                      </c:pt>
                      <c:pt idx="28">
                        <c:v>0.93333333333333335</c:v>
                      </c:pt>
                      <c:pt idx="29">
                        <c:v>0.96666666666666667</c:v>
                      </c:pt>
                      <c:pt idx="30">
                        <c:v>1</c:v>
                      </c:pt>
                      <c:pt idx="31">
                        <c:v>1.0333333333333334</c:v>
                      </c:pt>
                      <c:pt idx="32">
                        <c:v>1.0666666666666667</c:v>
                      </c:pt>
                      <c:pt idx="33">
                        <c:v>1.1000000000000001</c:v>
                      </c:pt>
                      <c:pt idx="34">
                        <c:v>1.1333333333333333</c:v>
                      </c:pt>
                      <c:pt idx="35">
                        <c:v>1.1666666666666667</c:v>
                      </c:pt>
                      <c:pt idx="36">
                        <c:v>1.2</c:v>
                      </c:pt>
                      <c:pt idx="37">
                        <c:v>1.2333333333333334</c:v>
                      </c:pt>
                      <c:pt idx="38">
                        <c:v>1.2666666666666666</c:v>
                      </c:pt>
                      <c:pt idx="39">
                        <c:v>1.3</c:v>
                      </c:pt>
                      <c:pt idx="40">
                        <c:v>1.3333333333333333</c:v>
                      </c:pt>
                      <c:pt idx="41">
                        <c:v>1.3666666666666667</c:v>
                      </c:pt>
                      <c:pt idx="42">
                        <c:v>1.4</c:v>
                      </c:pt>
                      <c:pt idx="43">
                        <c:v>1.4333333333333333</c:v>
                      </c:pt>
                      <c:pt idx="44">
                        <c:v>1.4666666666666666</c:v>
                      </c:pt>
                      <c:pt idx="45">
                        <c:v>1.5</c:v>
                      </c:pt>
                      <c:pt idx="46">
                        <c:v>1.5333333333333334</c:v>
                      </c:pt>
                      <c:pt idx="47">
                        <c:v>1.5666666666666667</c:v>
                      </c:pt>
                      <c:pt idx="48">
                        <c:v>1.6</c:v>
                      </c:pt>
                      <c:pt idx="49">
                        <c:v>1.6333333333333333</c:v>
                      </c:pt>
                      <c:pt idx="50">
                        <c:v>1.6666666666666667</c:v>
                      </c:pt>
                      <c:pt idx="51">
                        <c:v>1.7</c:v>
                      </c:pt>
                      <c:pt idx="52">
                        <c:v>1.7333333333333334</c:v>
                      </c:pt>
                      <c:pt idx="53">
                        <c:v>1.7666666666666666</c:v>
                      </c:pt>
                      <c:pt idx="54">
                        <c:v>1.8</c:v>
                      </c:pt>
                      <c:pt idx="55">
                        <c:v>1.8333333333333333</c:v>
                      </c:pt>
                      <c:pt idx="56">
                        <c:v>1.8666666666666667</c:v>
                      </c:pt>
                      <c:pt idx="57">
                        <c:v>1.9</c:v>
                      </c:pt>
                      <c:pt idx="58">
                        <c:v>1.9333333333333333</c:v>
                      </c:pt>
                      <c:pt idx="59">
                        <c:v>1.9666666666666666</c:v>
                      </c:pt>
                      <c:pt idx="60">
                        <c:v>2</c:v>
                      </c:pt>
                      <c:pt idx="61">
                        <c:v>2.0333333333333332</c:v>
                      </c:pt>
                      <c:pt idx="62">
                        <c:v>2.0666666666666669</c:v>
                      </c:pt>
                      <c:pt idx="63">
                        <c:v>2.1</c:v>
                      </c:pt>
                      <c:pt idx="64">
                        <c:v>2.1333333333333333</c:v>
                      </c:pt>
                      <c:pt idx="65">
                        <c:v>2.1666666666666665</c:v>
                      </c:pt>
                      <c:pt idx="66">
                        <c:v>2.2000000000000002</c:v>
                      </c:pt>
                      <c:pt idx="67">
                        <c:v>2.2333333333333334</c:v>
                      </c:pt>
                      <c:pt idx="68">
                        <c:v>2.2666666666666666</c:v>
                      </c:pt>
                      <c:pt idx="69">
                        <c:v>2.2999999999999998</c:v>
                      </c:pt>
                      <c:pt idx="70">
                        <c:v>2.3333333333333335</c:v>
                      </c:pt>
                      <c:pt idx="71">
                        <c:v>2.3666666666666667</c:v>
                      </c:pt>
                      <c:pt idx="72">
                        <c:v>2.4</c:v>
                      </c:pt>
                      <c:pt idx="73">
                        <c:v>2.4333333333333331</c:v>
                      </c:pt>
                      <c:pt idx="74">
                        <c:v>2.4666666666666668</c:v>
                      </c:pt>
                      <c:pt idx="75">
                        <c:v>2.5</c:v>
                      </c:pt>
                      <c:pt idx="76">
                        <c:v>2.5333333333333332</c:v>
                      </c:pt>
                      <c:pt idx="77">
                        <c:v>2.5666666666666669</c:v>
                      </c:pt>
                      <c:pt idx="78">
                        <c:v>2.6</c:v>
                      </c:pt>
                      <c:pt idx="79">
                        <c:v>2.6333333333333333</c:v>
                      </c:pt>
                      <c:pt idx="80">
                        <c:v>2.6666666666666665</c:v>
                      </c:pt>
                      <c:pt idx="81">
                        <c:v>2.7</c:v>
                      </c:pt>
                      <c:pt idx="82">
                        <c:v>2.7333333333333334</c:v>
                      </c:pt>
                      <c:pt idx="83">
                        <c:v>2.7666666666666666</c:v>
                      </c:pt>
                      <c:pt idx="84">
                        <c:v>2.8</c:v>
                      </c:pt>
                      <c:pt idx="85">
                        <c:v>2.8333333333333335</c:v>
                      </c:pt>
                      <c:pt idx="86">
                        <c:v>2.8666666666666667</c:v>
                      </c:pt>
                      <c:pt idx="87">
                        <c:v>2.9</c:v>
                      </c:pt>
                      <c:pt idx="88">
                        <c:v>2.9333333333333331</c:v>
                      </c:pt>
                      <c:pt idx="89">
                        <c:v>2.9666666666666668</c:v>
                      </c:pt>
                      <c:pt idx="90">
                        <c:v>3</c:v>
                      </c:pt>
                      <c:pt idx="91">
                        <c:v>3.0333333333333332</c:v>
                      </c:pt>
                      <c:pt idx="92">
                        <c:v>3.0666666666666669</c:v>
                      </c:pt>
                      <c:pt idx="93">
                        <c:v>3.1</c:v>
                      </c:pt>
                      <c:pt idx="94">
                        <c:v>3.1333333333333333</c:v>
                      </c:pt>
                      <c:pt idx="95">
                        <c:v>3.1666666666666665</c:v>
                      </c:pt>
                      <c:pt idx="96">
                        <c:v>3.2</c:v>
                      </c:pt>
                      <c:pt idx="97">
                        <c:v>3.2333333333333334</c:v>
                      </c:pt>
                      <c:pt idx="98">
                        <c:v>3.2666666666666666</c:v>
                      </c:pt>
                      <c:pt idx="99">
                        <c:v>3.3</c:v>
                      </c:pt>
                      <c:pt idx="100">
                        <c:v>3.3333333333333335</c:v>
                      </c:pt>
                      <c:pt idx="101">
                        <c:v>3.3666666666666667</c:v>
                      </c:pt>
                      <c:pt idx="102">
                        <c:v>3.4</c:v>
                      </c:pt>
                      <c:pt idx="103">
                        <c:v>3.4333333333333331</c:v>
                      </c:pt>
                      <c:pt idx="104">
                        <c:v>3.4666666666666668</c:v>
                      </c:pt>
                      <c:pt idx="105">
                        <c:v>3.5</c:v>
                      </c:pt>
                      <c:pt idx="106">
                        <c:v>3.5333333333333332</c:v>
                      </c:pt>
                      <c:pt idx="107">
                        <c:v>3.5666666666666669</c:v>
                      </c:pt>
                      <c:pt idx="108">
                        <c:v>3.6</c:v>
                      </c:pt>
                      <c:pt idx="109">
                        <c:v>3.6333333333333333</c:v>
                      </c:pt>
                      <c:pt idx="110">
                        <c:v>3.6666666666666665</c:v>
                      </c:pt>
                      <c:pt idx="111">
                        <c:v>3.7</c:v>
                      </c:pt>
                      <c:pt idx="112">
                        <c:v>3.7333333333333334</c:v>
                      </c:pt>
                      <c:pt idx="113">
                        <c:v>3.7666666666666666</c:v>
                      </c:pt>
                      <c:pt idx="114">
                        <c:v>3.8</c:v>
                      </c:pt>
                      <c:pt idx="115">
                        <c:v>3.8333333333333335</c:v>
                      </c:pt>
                      <c:pt idx="116">
                        <c:v>3.8666666666666667</c:v>
                      </c:pt>
                      <c:pt idx="117">
                        <c:v>3.9</c:v>
                      </c:pt>
                      <c:pt idx="118">
                        <c:v>3.9333333333333331</c:v>
                      </c:pt>
                      <c:pt idx="119">
                        <c:v>3.9666666666666668</c:v>
                      </c:pt>
                      <c:pt idx="120">
                        <c:v>4</c:v>
                      </c:pt>
                      <c:pt idx="121">
                        <c:v>4.0333333333333332</c:v>
                      </c:pt>
                      <c:pt idx="122">
                        <c:v>4.0666666666666664</c:v>
                      </c:pt>
                      <c:pt idx="123">
                        <c:v>4.0999999999999996</c:v>
                      </c:pt>
                      <c:pt idx="124">
                        <c:v>4.1333333333333337</c:v>
                      </c:pt>
                      <c:pt idx="125">
                        <c:v>4.166666666666667</c:v>
                      </c:pt>
                      <c:pt idx="126">
                        <c:v>4.2</c:v>
                      </c:pt>
                      <c:pt idx="127">
                        <c:v>4.2333333333333334</c:v>
                      </c:pt>
                      <c:pt idx="128">
                        <c:v>4.2666666666666666</c:v>
                      </c:pt>
                      <c:pt idx="129">
                        <c:v>4.3</c:v>
                      </c:pt>
                      <c:pt idx="130">
                        <c:v>4.333333333333333</c:v>
                      </c:pt>
                      <c:pt idx="131">
                        <c:v>4.3666666666666663</c:v>
                      </c:pt>
                      <c:pt idx="132">
                        <c:v>4.4000000000000004</c:v>
                      </c:pt>
                      <c:pt idx="133">
                        <c:v>4.4333333333333336</c:v>
                      </c:pt>
                      <c:pt idx="134">
                        <c:v>4.4666666666666668</c:v>
                      </c:pt>
                      <c:pt idx="135">
                        <c:v>4.5</c:v>
                      </c:pt>
                      <c:pt idx="136">
                        <c:v>4.5333333333333332</c:v>
                      </c:pt>
                      <c:pt idx="137">
                        <c:v>4.5666666666666664</c:v>
                      </c:pt>
                      <c:pt idx="138">
                        <c:v>4.5999999999999996</c:v>
                      </c:pt>
                      <c:pt idx="139">
                        <c:v>4.6333333333333337</c:v>
                      </c:pt>
                      <c:pt idx="140">
                        <c:v>4.666666666666667</c:v>
                      </c:pt>
                      <c:pt idx="141">
                        <c:v>4.7</c:v>
                      </c:pt>
                      <c:pt idx="142">
                        <c:v>4.7333333333333334</c:v>
                      </c:pt>
                      <c:pt idx="143">
                        <c:v>4.7666666666666666</c:v>
                      </c:pt>
                      <c:pt idx="144">
                        <c:v>4.8</c:v>
                      </c:pt>
                      <c:pt idx="145">
                        <c:v>4.833333333333333</c:v>
                      </c:pt>
                      <c:pt idx="146">
                        <c:v>4.8666666666666663</c:v>
                      </c:pt>
                      <c:pt idx="147">
                        <c:v>4.9000000000000004</c:v>
                      </c:pt>
                      <c:pt idx="148">
                        <c:v>4.9333333333333336</c:v>
                      </c:pt>
                      <c:pt idx="149">
                        <c:v>4.9666666666666668</c:v>
                      </c:pt>
                      <c:pt idx="150">
                        <c:v>5</c:v>
                      </c:pt>
                      <c:pt idx="151">
                        <c:v>5.0333333333333332</c:v>
                      </c:pt>
                      <c:pt idx="152">
                        <c:v>5.0666666666666664</c:v>
                      </c:pt>
                      <c:pt idx="153">
                        <c:v>5.0999999999999996</c:v>
                      </c:pt>
                      <c:pt idx="154">
                        <c:v>5.1333333333333337</c:v>
                      </c:pt>
                      <c:pt idx="155">
                        <c:v>5.166666666666667</c:v>
                      </c:pt>
                      <c:pt idx="156">
                        <c:v>5.2</c:v>
                      </c:pt>
                      <c:pt idx="157">
                        <c:v>5.2333333333333334</c:v>
                      </c:pt>
                      <c:pt idx="158">
                        <c:v>5.2666666666666666</c:v>
                      </c:pt>
                      <c:pt idx="159">
                        <c:v>5.3</c:v>
                      </c:pt>
                      <c:pt idx="160">
                        <c:v>5.333333333333333</c:v>
                      </c:pt>
                      <c:pt idx="161">
                        <c:v>5.3666666666666663</c:v>
                      </c:pt>
                      <c:pt idx="162">
                        <c:v>5.4</c:v>
                      </c:pt>
                      <c:pt idx="163">
                        <c:v>5.4333333333333336</c:v>
                      </c:pt>
                      <c:pt idx="164">
                        <c:v>5.4666666666666668</c:v>
                      </c:pt>
                      <c:pt idx="165">
                        <c:v>5.5</c:v>
                      </c:pt>
                      <c:pt idx="166">
                        <c:v>5.5333333333333332</c:v>
                      </c:pt>
                      <c:pt idx="167">
                        <c:v>5.5666666666666664</c:v>
                      </c:pt>
                      <c:pt idx="168">
                        <c:v>5.6</c:v>
                      </c:pt>
                      <c:pt idx="169">
                        <c:v>5.6333333333333337</c:v>
                      </c:pt>
                      <c:pt idx="170">
                        <c:v>5.666666666666667</c:v>
                      </c:pt>
                      <c:pt idx="171">
                        <c:v>5.7</c:v>
                      </c:pt>
                      <c:pt idx="172">
                        <c:v>5.7333333333333334</c:v>
                      </c:pt>
                      <c:pt idx="173">
                        <c:v>5.7666666666666666</c:v>
                      </c:pt>
                      <c:pt idx="174">
                        <c:v>5.8</c:v>
                      </c:pt>
                      <c:pt idx="175">
                        <c:v>5.833333333333333</c:v>
                      </c:pt>
                      <c:pt idx="176">
                        <c:v>5.8666666666666663</c:v>
                      </c:pt>
                      <c:pt idx="177">
                        <c:v>5.9</c:v>
                      </c:pt>
                      <c:pt idx="178">
                        <c:v>5.9333333333333336</c:v>
                      </c:pt>
                      <c:pt idx="179">
                        <c:v>5.9666666666666668</c:v>
                      </c:pt>
                      <c:pt idx="180">
                        <c:v>6</c:v>
                      </c:pt>
                      <c:pt idx="181">
                        <c:v>6.0333333333333332</c:v>
                      </c:pt>
                      <c:pt idx="182">
                        <c:v>6.0666666666666664</c:v>
                      </c:pt>
                      <c:pt idx="183">
                        <c:v>6.1</c:v>
                      </c:pt>
                      <c:pt idx="184">
                        <c:v>6.1333333333333337</c:v>
                      </c:pt>
                      <c:pt idx="185">
                        <c:v>6.166666666666667</c:v>
                      </c:pt>
                      <c:pt idx="186">
                        <c:v>6.2</c:v>
                      </c:pt>
                      <c:pt idx="187">
                        <c:v>6.2333333333333334</c:v>
                      </c:pt>
                      <c:pt idx="188">
                        <c:v>6.2666666666666666</c:v>
                      </c:pt>
                      <c:pt idx="189">
                        <c:v>6.3</c:v>
                      </c:pt>
                      <c:pt idx="190">
                        <c:v>6.333333333333333</c:v>
                      </c:pt>
                      <c:pt idx="191">
                        <c:v>6.3666666666666663</c:v>
                      </c:pt>
                      <c:pt idx="192">
                        <c:v>6.4</c:v>
                      </c:pt>
                      <c:pt idx="193">
                        <c:v>6.4333333333333336</c:v>
                      </c:pt>
                      <c:pt idx="194">
                        <c:v>6.4666666666666668</c:v>
                      </c:pt>
                      <c:pt idx="195">
                        <c:v>6.5</c:v>
                      </c:pt>
                      <c:pt idx="196">
                        <c:v>6.5333333333333332</c:v>
                      </c:pt>
                      <c:pt idx="197">
                        <c:v>6.5666666666666664</c:v>
                      </c:pt>
                      <c:pt idx="198">
                        <c:v>6.6</c:v>
                      </c:pt>
                      <c:pt idx="199">
                        <c:v>6.6333333333333337</c:v>
                      </c:pt>
                      <c:pt idx="200">
                        <c:v>6.666666666666667</c:v>
                      </c:pt>
                      <c:pt idx="201">
                        <c:v>6.7</c:v>
                      </c:pt>
                      <c:pt idx="202">
                        <c:v>6.7333333333333334</c:v>
                      </c:pt>
                      <c:pt idx="203">
                        <c:v>6.7666666666666666</c:v>
                      </c:pt>
                      <c:pt idx="204">
                        <c:v>6.8</c:v>
                      </c:pt>
                      <c:pt idx="205">
                        <c:v>6.833333333333333</c:v>
                      </c:pt>
                      <c:pt idx="206">
                        <c:v>6.8666666666666663</c:v>
                      </c:pt>
                      <c:pt idx="207">
                        <c:v>6.9</c:v>
                      </c:pt>
                      <c:pt idx="208">
                        <c:v>6.9333333333333336</c:v>
                      </c:pt>
                      <c:pt idx="209">
                        <c:v>6.9666666666666668</c:v>
                      </c:pt>
                      <c:pt idx="210">
                        <c:v>7</c:v>
                      </c:pt>
                      <c:pt idx="211">
                        <c:v>7.0333333333333332</c:v>
                      </c:pt>
                      <c:pt idx="212">
                        <c:v>7.0666666666666664</c:v>
                      </c:pt>
                      <c:pt idx="213">
                        <c:v>7.1</c:v>
                      </c:pt>
                      <c:pt idx="214">
                        <c:v>7.1333333333333337</c:v>
                      </c:pt>
                      <c:pt idx="215">
                        <c:v>7.166666666666667</c:v>
                      </c:pt>
                      <c:pt idx="216">
                        <c:v>7.2</c:v>
                      </c:pt>
                      <c:pt idx="217">
                        <c:v>7.2333333333333334</c:v>
                      </c:pt>
                      <c:pt idx="218">
                        <c:v>7.2666666666666666</c:v>
                      </c:pt>
                      <c:pt idx="219">
                        <c:v>7.3</c:v>
                      </c:pt>
                      <c:pt idx="220">
                        <c:v>7.333333333333333</c:v>
                      </c:pt>
                      <c:pt idx="221">
                        <c:v>7.3666666666666663</c:v>
                      </c:pt>
                      <c:pt idx="222">
                        <c:v>7.4</c:v>
                      </c:pt>
                      <c:pt idx="223">
                        <c:v>7.4333333333333336</c:v>
                      </c:pt>
                      <c:pt idx="224">
                        <c:v>7.4666666666666668</c:v>
                      </c:pt>
                      <c:pt idx="225">
                        <c:v>7.5</c:v>
                      </c:pt>
                      <c:pt idx="226">
                        <c:v>7.5333333333333332</c:v>
                      </c:pt>
                      <c:pt idx="227">
                        <c:v>7.5666666666666664</c:v>
                      </c:pt>
                      <c:pt idx="228">
                        <c:v>7.6</c:v>
                      </c:pt>
                      <c:pt idx="229">
                        <c:v>7.6333333333333337</c:v>
                      </c:pt>
                      <c:pt idx="230">
                        <c:v>7.666666666666667</c:v>
                      </c:pt>
                      <c:pt idx="231">
                        <c:v>7.7</c:v>
                      </c:pt>
                      <c:pt idx="232">
                        <c:v>7.7333333333333334</c:v>
                      </c:pt>
                      <c:pt idx="233">
                        <c:v>7.7666666666666666</c:v>
                      </c:pt>
                      <c:pt idx="234">
                        <c:v>7.8</c:v>
                      </c:pt>
                      <c:pt idx="235">
                        <c:v>7.833333333333333</c:v>
                      </c:pt>
                      <c:pt idx="236">
                        <c:v>7.8666666666666663</c:v>
                      </c:pt>
                      <c:pt idx="237">
                        <c:v>7.9</c:v>
                      </c:pt>
                      <c:pt idx="238">
                        <c:v>7.9333333333333336</c:v>
                      </c:pt>
                      <c:pt idx="239">
                        <c:v>7.9666666666666668</c:v>
                      </c:pt>
                      <c:pt idx="240">
                        <c:v>8</c:v>
                      </c:pt>
                      <c:pt idx="241">
                        <c:v>8.0333333333333332</c:v>
                      </c:pt>
                      <c:pt idx="242">
                        <c:v>8.0666666666666664</c:v>
                      </c:pt>
                      <c:pt idx="243">
                        <c:v>8.1</c:v>
                      </c:pt>
                      <c:pt idx="244">
                        <c:v>8.1333333333333329</c:v>
                      </c:pt>
                      <c:pt idx="245">
                        <c:v>8.1666666666666661</c:v>
                      </c:pt>
                      <c:pt idx="246">
                        <c:v>8.1999999999999993</c:v>
                      </c:pt>
                      <c:pt idx="247">
                        <c:v>8.2333333333333325</c:v>
                      </c:pt>
                      <c:pt idx="248">
                        <c:v>8.2666666666666675</c:v>
                      </c:pt>
                      <c:pt idx="249">
                        <c:v>8.3000000000000007</c:v>
                      </c:pt>
                      <c:pt idx="250">
                        <c:v>8.3333333333333339</c:v>
                      </c:pt>
                      <c:pt idx="251">
                        <c:v>8.3666666666666671</c:v>
                      </c:pt>
                      <c:pt idx="252">
                        <c:v>8.4</c:v>
                      </c:pt>
                      <c:pt idx="253">
                        <c:v>8.4333333333333336</c:v>
                      </c:pt>
                      <c:pt idx="254">
                        <c:v>8.4666666666666668</c:v>
                      </c:pt>
                      <c:pt idx="255">
                        <c:v>8.5</c:v>
                      </c:pt>
                      <c:pt idx="256">
                        <c:v>8.5333333333333332</c:v>
                      </c:pt>
                      <c:pt idx="257">
                        <c:v>8.5666666666666664</c:v>
                      </c:pt>
                      <c:pt idx="258">
                        <c:v>8.6</c:v>
                      </c:pt>
                      <c:pt idx="259">
                        <c:v>8.6333333333333329</c:v>
                      </c:pt>
                      <c:pt idx="260">
                        <c:v>8.6666666666666661</c:v>
                      </c:pt>
                      <c:pt idx="261">
                        <c:v>8.6999999999999993</c:v>
                      </c:pt>
                      <c:pt idx="262">
                        <c:v>8.7333333333333325</c:v>
                      </c:pt>
                      <c:pt idx="263">
                        <c:v>8.7666666666666675</c:v>
                      </c:pt>
                      <c:pt idx="264">
                        <c:v>8.8000000000000007</c:v>
                      </c:pt>
                      <c:pt idx="265">
                        <c:v>8.8333333333333339</c:v>
                      </c:pt>
                      <c:pt idx="266">
                        <c:v>8.8666666666666671</c:v>
                      </c:pt>
                      <c:pt idx="267">
                        <c:v>8.9</c:v>
                      </c:pt>
                      <c:pt idx="268">
                        <c:v>8.9333333333333336</c:v>
                      </c:pt>
                      <c:pt idx="269">
                        <c:v>8.9666666666666668</c:v>
                      </c:pt>
                      <c:pt idx="270">
                        <c:v>9</c:v>
                      </c:pt>
                      <c:pt idx="271">
                        <c:v>9.0333333333333332</c:v>
                      </c:pt>
                      <c:pt idx="272">
                        <c:v>9.0666666666666664</c:v>
                      </c:pt>
                      <c:pt idx="273">
                        <c:v>9.1</c:v>
                      </c:pt>
                      <c:pt idx="274">
                        <c:v>9.1333333333333329</c:v>
                      </c:pt>
                      <c:pt idx="275">
                        <c:v>9.1666666666666661</c:v>
                      </c:pt>
                      <c:pt idx="276">
                        <c:v>9.1999999999999993</c:v>
                      </c:pt>
                      <c:pt idx="277">
                        <c:v>9.2333333333333325</c:v>
                      </c:pt>
                      <c:pt idx="278">
                        <c:v>9.2666666666666675</c:v>
                      </c:pt>
                      <c:pt idx="279">
                        <c:v>9.3000000000000007</c:v>
                      </c:pt>
                      <c:pt idx="280">
                        <c:v>9.3333333333333339</c:v>
                      </c:pt>
                      <c:pt idx="281">
                        <c:v>9.3666666666666671</c:v>
                      </c:pt>
                      <c:pt idx="282">
                        <c:v>9.4</c:v>
                      </c:pt>
                      <c:pt idx="283">
                        <c:v>9.4333333333333336</c:v>
                      </c:pt>
                      <c:pt idx="284">
                        <c:v>9.4666666666666668</c:v>
                      </c:pt>
                      <c:pt idx="285">
                        <c:v>9.5</c:v>
                      </c:pt>
                      <c:pt idx="286">
                        <c:v>9.5333333333333332</c:v>
                      </c:pt>
                      <c:pt idx="287">
                        <c:v>9.5666666666666664</c:v>
                      </c:pt>
                      <c:pt idx="288">
                        <c:v>9.6</c:v>
                      </c:pt>
                      <c:pt idx="289">
                        <c:v>9.6333333333333329</c:v>
                      </c:pt>
                      <c:pt idx="290">
                        <c:v>9.6666666666666661</c:v>
                      </c:pt>
                      <c:pt idx="291">
                        <c:v>9.6999999999999993</c:v>
                      </c:pt>
                      <c:pt idx="292">
                        <c:v>9.7333333333333325</c:v>
                      </c:pt>
                      <c:pt idx="293">
                        <c:v>9.7666666666666675</c:v>
                      </c:pt>
                      <c:pt idx="294">
                        <c:v>9.8000000000000007</c:v>
                      </c:pt>
                      <c:pt idx="295">
                        <c:v>9.8333333333333339</c:v>
                      </c:pt>
                      <c:pt idx="296">
                        <c:v>9.8666666666666671</c:v>
                      </c:pt>
                      <c:pt idx="297">
                        <c:v>9.9</c:v>
                      </c:pt>
                      <c:pt idx="298">
                        <c:v>9.9333333333333336</c:v>
                      </c:pt>
                      <c:pt idx="299">
                        <c:v>9.9666666666666668</c:v>
                      </c:pt>
                      <c:pt idx="300">
                        <c:v>10</c:v>
                      </c:pt>
                      <c:pt idx="301">
                        <c:v>10.033333333333333</c:v>
                      </c:pt>
                      <c:pt idx="302">
                        <c:v>10.066666666666666</c:v>
                      </c:pt>
                      <c:pt idx="303">
                        <c:v>10.1</c:v>
                      </c:pt>
                      <c:pt idx="304">
                        <c:v>10.133333333333333</c:v>
                      </c:pt>
                      <c:pt idx="305">
                        <c:v>10.166666666666666</c:v>
                      </c:pt>
                      <c:pt idx="306">
                        <c:v>10.199999999999999</c:v>
                      </c:pt>
                      <c:pt idx="307">
                        <c:v>10.233333333333333</c:v>
                      </c:pt>
                      <c:pt idx="308">
                        <c:v>10.266666666666667</c:v>
                      </c:pt>
                      <c:pt idx="309">
                        <c:v>10.3</c:v>
                      </c:pt>
                      <c:pt idx="310">
                        <c:v>10.333333333333334</c:v>
                      </c:pt>
                      <c:pt idx="311">
                        <c:v>10.366666666666667</c:v>
                      </c:pt>
                      <c:pt idx="312">
                        <c:v>10.4</c:v>
                      </c:pt>
                      <c:pt idx="313">
                        <c:v>10.433333333333334</c:v>
                      </c:pt>
                      <c:pt idx="314">
                        <c:v>10.466666666666667</c:v>
                      </c:pt>
                      <c:pt idx="315">
                        <c:v>10.5</c:v>
                      </c:pt>
                      <c:pt idx="316">
                        <c:v>10.533333333333333</c:v>
                      </c:pt>
                      <c:pt idx="317">
                        <c:v>10.566666666666666</c:v>
                      </c:pt>
                      <c:pt idx="318">
                        <c:v>10.6</c:v>
                      </c:pt>
                      <c:pt idx="319">
                        <c:v>10.633333333333333</c:v>
                      </c:pt>
                      <c:pt idx="320">
                        <c:v>10.666666666666666</c:v>
                      </c:pt>
                      <c:pt idx="321">
                        <c:v>10.7</c:v>
                      </c:pt>
                      <c:pt idx="322">
                        <c:v>10.733333333333333</c:v>
                      </c:pt>
                      <c:pt idx="323">
                        <c:v>10.766666666666667</c:v>
                      </c:pt>
                      <c:pt idx="324">
                        <c:v>10.8</c:v>
                      </c:pt>
                      <c:pt idx="325">
                        <c:v>10.833333333333334</c:v>
                      </c:pt>
                      <c:pt idx="326">
                        <c:v>10.866666666666667</c:v>
                      </c:pt>
                      <c:pt idx="327">
                        <c:v>10.9</c:v>
                      </c:pt>
                      <c:pt idx="328">
                        <c:v>10.933333333333334</c:v>
                      </c:pt>
                      <c:pt idx="329">
                        <c:v>10.966666666666667</c:v>
                      </c:pt>
                      <c:pt idx="330">
                        <c:v>11</c:v>
                      </c:pt>
                      <c:pt idx="331">
                        <c:v>11.033333333333333</c:v>
                      </c:pt>
                      <c:pt idx="332">
                        <c:v>11.066666666666666</c:v>
                      </c:pt>
                      <c:pt idx="333">
                        <c:v>11.1</c:v>
                      </c:pt>
                      <c:pt idx="334">
                        <c:v>11.133333333333333</c:v>
                      </c:pt>
                      <c:pt idx="335">
                        <c:v>11.166666666666666</c:v>
                      </c:pt>
                      <c:pt idx="336">
                        <c:v>11.2</c:v>
                      </c:pt>
                      <c:pt idx="337">
                        <c:v>11.233333333333333</c:v>
                      </c:pt>
                      <c:pt idx="338">
                        <c:v>11.266666666666667</c:v>
                      </c:pt>
                      <c:pt idx="339">
                        <c:v>11.3</c:v>
                      </c:pt>
                      <c:pt idx="340">
                        <c:v>11.333333333333334</c:v>
                      </c:pt>
                      <c:pt idx="341">
                        <c:v>11.366666666666667</c:v>
                      </c:pt>
                      <c:pt idx="342">
                        <c:v>11.4</c:v>
                      </c:pt>
                      <c:pt idx="343">
                        <c:v>11.433333333333334</c:v>
                      </c:pt>
                      <c:pt idx="344">
                        <c:v>11.466666666666667</c:v>
                      </c:pt>
                      <c:pt idx="345">
                        <c:v>11.5</c:v>
                      </c:pt>
                      <c:pt idx="346">
                        <c:v>11.533333333333333</c:v>
                      </c:pt>
                      <c:pt idx="347">
                        <c:v>11.566666666666666</c:v>
                      </c:pt>
                      <c:pt idx="348">
                        <c:v>11.6</c:v>
                      </c:pt>
                      <c:pt idx="349">
                        <c:v>11.633333333333333</c:v>
                      </c:pt>
                      <c:pt idx="350">
                        <c:v>11.666666666666666</c:v>
                      </c:pt>
                      <c:pt idx="351">
                        <c:v>11.7</c:v>
                      </c:pt>
                      <c:pt idx="352">
                        <c:v>11.733333333333333</c:v>
                      </c:pt>
                      <c:pt idx="353">
                        <c:v>11.766666666666667</c:v>
                      </c:pt>
                      <c:pt idx="354">
                        <c:v>11.8</c:v>
                      </c:pt>
                      <c:pt idx="355">
                        <c:v>11.833333333333334</c:v>
                      </c:pt>
                      <c:pt idx="356">
                        <c:v>11.866666666666667</c:v>
                      </c:pt>
                      <c:pt idx="357">
                        <c:v>11.9</c:v>
                      </c:pt>
                      <c:pt idx="358">
                        <c:v>11.933333333333334</c:v>
                      </c:pt>
                      <c:pt idx="359">
                        <c:v>11.966666666666667</c:v>
                      </c:pt>
                      <c:pt idx="360">
                        <c:v>12</c:v>
                      </c:pt>
                      <c:pt idx="361">
                        <c:v>12.033333333333333</c:v>
                      </c:pt>
                      <c:pt idx="362">
                        <c:v>12.066666666666666</c:v>
                      </c:pt>
                      <c:pt idx="363">
                        <c:v>12.1</c:v>
                      </c:pt>
                      <c:pt idx="364">
                        <c:v>12.133333333333333</c:v>
                      </c:pt>
                      <c:pt idx="365">
                        <c:v>12.166666666666666</c:v>
                      </c:pt>
                      <c:pt idx="366">
                        <c:v>12.2</c:v>
                      </c:pt>
                      <c:pt idx="367">
                        <c:v>12.233333333333333</c:v>
                      </c:pt>
                      <c:pt idx="368">
                        <c:v>12.266666666666667</c:v>
                      </c:pt>
                      <c:pt idx="369">
                        <c:v>12.3</c:v>
                      </c:pt>
                      <c:pt idx="370">
                        <c:v>12.333333333333334</c:v>
                      </c:pt>
                      <c:pt idx="371">
                        <c:v>12.366666666666667</c:v>
                      </c:pt>
                      <c:pt idx="372">
                        <c:v>12.4</c:v>
                      </c:pt>
                      <c:pt idx="373">
                        <c:v>12.433333333333334</c:v>
                      </c:pt>
                      <c:pt idx="374">
                        <c:v>12.466666666666667</c:v>
                      </c:pt>
                      <c:pt idx="375">
                        <c:v>12.5</c:v>
                      </c:pt>
                      <c:pt idx="376">
                        <c:v>12.533333333333333</c:v>
                      </c:pt>
                      <c:pt idx="377">
                        <c:v>12.566666666666666</c:v>
                      </c:pt>
                      <c:pt idx="378">
                        <c:v>12.6</c:v>
                      </c:pt>
                      <c:pt idx="379">
                        <c:v>12.633333333333333</c:v>
                      </c:pt>
                      <c:pt idx="380">
                        <c:v>12.666666666666666</c:v>
                      </c:pt>
                      <c:pt idx="381">
                        <c:v>12.7</c:v>
                      </c:pt>
                      <c:pt idx="382">
                        <c:v>12.733333333333333</c:v>
                      </c:pt>
                      <c:pt idx="383">
                        <c:v>12.766666666666667</c:v>
                      </c:pt>
                      <c:pt idx="384">
                        <c:v>12.8</c:v>
                      </c:pt>
                      <c:pt idx="385">
                        <c:v>12.833333333333334</c:v>
                      </c:pt>
                      <c:pt idx="386">
                        <c:v>12.866666666666667</c:v>
                      </c:pt>
                      <c:pt idx="387">
                        <c:v>12.9</c:v>
                      </c:pt>
                      <c:pt idx="388">
                        <c:v>12.933333333333334</c:v>
                      </c:pt>
                      <c:pt idx="389">
                        <c:v>12.966666666666667</c:v>
                      </c:pt>
                      <c:pt idx="390">
                        <c:v>13</c:v>
                      </c:pt>
                      <c:pt idx="391">
                        <c:v>13.033333333333333</c:v>
                      </c:pt>
                      <c:pt idx="392">
                        <c:v>13.066666666666666</c:v>
                      </c:pt>
                      <c:pt idx="393">
                        <c:v>13.1</c:v>
                      </c:pt>
                      <c:pt idx="394">
                        <c:v>13.133333333333333</c:v>
                      </c:pt>
                      <c:pt idx="395">
                        <c:v>13.166666666666666</c:v>
                      </c:pt>
                      <c:pt idx="396">
                        <c:v>13.2</c:v>
                      </c:pt>
                      <c:pt idx="397">
                        <c:v>13.233333333333333</c:v>
                      </c:pt>
                      <c:pt idx="398">
                        <c:v>13.266666666666667</c:v>
                      </c:pt>
                      <c:pt idx="399">
                        <c:v>13.3</c:v>
                      </c:pt>
                      <c:pt idx="400">
                        <c:v>13.333333333333334</c:v>
                      </c:pt>
                      <c:pt idx="401">
                        <c:v>13.366666666666667</c:v>
                      </c:pt>
                      <c:pt idx="402">
                        <c:v>13.4</c:v>
                      </c:pt>
                      <c:pt idx="403">
                        <c:v>13.433333333333334</c:v>
                      </c:pt>
                      <c:pt idx="404">
                        <c:v>13.466666666666667</c:v>
                      </c:pt>
                      <c:pt idx="405">
                        <c:v>13.5</c:v>
                      </c:pt>
                      <c:pt idx="406">
                        <c:v>13.533333333333333</c:v>
                      </c:pt>
                      <c:pt idx="407">
                        <c:v>13.566666666666666</c:v>
                      </c:pt>
                      <c:pt idx="408">
                        <c:v>13.6</c:v>
                      </c:pt>
                      <c:pt idx="409">
                        <c:v>13.633333333333333</c:v>
                      </c:pt>
                      <c:pt idx="410">
                        <c:v>13.666666666666666</c:v>
                      </c:pt>
                      <c:pt idx="411">
                        <c:v>13.7</c:v>
                      </c:pt>
                      <c:pt idx="412">
                        <c:v>13.733333333333333</c:v>
                      </c:pt>
                      <c:pt idx="413">
                        <c:v>13.766666666666667</c:v>
                      </c:pt>
                      <c:pt idx="414">
                        <c:v>13.8</c:v>
                      </c:pt>
                      <c:pt idx="415">
                        <c:v>13.833333333333334</c:v>
                      </c:pt>
                      <c:pt idx="416">
                        <c:v>13.866666666666667</c:v>
                      </c:pt>
                      <c:pt idx="417">
                        <c:v>13.9</c:v>
                      </c:pt>
                      <c:pt idx="418">
                        <c:v>13.933333333333334</c:v>
                      </c:pt>
                      <c:pt idx="419">
                        <c:v>13.966666666666667</c:v>
                      </c:pt>
                      <c:pt idx="420">
                        <c:v>14</c:v>
                      </c:pt>
                      <c:pt idx="421">
                        <c:v>14.033333333333333</c:v>
                      </c:pt>
                      <c:pt idx="422">
                        <c:v>14.066666666666666</c:v>
                      </c:pt>
                      <c:pt idx="423">
                        <c:v>14.1</c:v>
                      </c:pt>
                      <c:pt idx="424">
                        <c:v>14.133333333333333</c:v>
                      </c:pt>
                      <c:pt idx="425">
                        <c:v>14.166666666666666</c:v>
                      </c:pt>
                      <c:pt idx="426">
                        <c:v>14.2</c:v>
                      </c:pt>
                      <c:pt idx="427">
                        <c:v>14.233333333333333</c:v>
                      </c:pt>
                      <c:pt idx="428">
                        <c:v>14.266666666666667</c:v>
                      </c:pt>
                      <c:pt idx="429">
                        <c:v>14.3</c:v>
                      </c:pt>
                      <c:pt idx="430">
                        <c:v>14.333333333333334</c:v>
                      </c:pt>
                      <c:pt idx="431">
                        <c:v>14.366666666666667</c:v>
                      </c:pt>
                      <c:pt idx="432">
                        <c:v>14.4</c:v>
                      </c:pt>
                      <c:pt idx="433">
                        <c:v>14.433333333333334</c:v>
                      </c:pt>
                      <c:pt idx="434">
                        <c:v>14.466666666666667</c:v>
                      </c:pt>
                      <c:pt idx="435">
                        <c:v>14.5</c:v>
                      </c:pt>
                      <c:pt idx="436">
                        <c:v>14.533333333333333</c:v>
                      </c:pt>
                      <c:pt idx="437">
                        <c:v>14.566666666666666</c:v>
                      </c:pt>
                      <c:pt idx="438">
                        <c:v>14.6</c:v>
                      </c:pt>
                      <c:pt idx="439">
                        <c:v>14.633333333333333</c:v>
                      </c:pt>
                      <c:pt idx="440">
                        <c:v>14.666666666666666</c:v>
                      </c:pt>
                      <c:pt idx="441">
                        <c:v>14.7</c:v>
                      </c:pt>
                      <c:pt idx="442">
                        <c:v>14.733333333333333</c:v>
                      </c:pt>
                      <c:pt idx="443">
                        <c:v>14.766666666666667</c:v>
                      </c:pt>
                      <c:pt idx="444">
                        <c:v>14.8</c:v>
                      </c:pt>
                      <c:pt idx="445">
                        <c:v>14.833333333333334</c:v>
                      </c:pt>
                      <c:pt idx="446">
                        <c:v>14.866666666666667</c:v>
                      </c:pt>
                      <c:pt idx="447">
                        <c:v>14.9</c:v>
                      </c:pt>
                      <c:pt idx="448">
                        <c:v>14.933333333333334</c:v>
                      </c:pt>
                      <c:pt idx="449">
                        <c:v>14.966666666666667</c:v>
                      </c:pt>
                      <c:pt idx="450">
                        <c:v>15</c:v>
                      </c:pt>
                      <c:pt idx="451">
                        <c:v>15.033333333333333</c:v>
                      </c:pt>
                      <c:pt idx="452">
                        <c:v>15.066666666666666</c:v>
                      </c:pt>
                      <c:pt idx="453">
                        <c:v>15.1</c:v>
                      </c:pt>
                      <c:pt idx="454">
                        <c:v>15.133333333333333</c:v>
                      </c:pt>
                      <c:pt idx="455">
                        <c:v>15.166666666666666</c:v>
                      </c:pt>
                      <c:pt idx="456">
                        <c:v>15.2</c:v>
                      </c:pt>
                      <c:pt idx="457">
                        <c:v>15.233333333333333</c:v>
                      </c:pt>
                      <c:pt idx="458">
                        <c:v>15.266666666666667</c:v>
                      </c:pt>
                      <c:pt idx="459">
                        <c:v>15.3</c:v>
                      </c:pt>
                      <c:pt idx="460">
                        <c:v>15.333333333333334</c:v>
                      </c:pt>
                      <c:pt idx="461">
                        <c:v>15.366666666666667</c:v>
                      </c:pt>
                      <c:pt idx="462">
                        <c:v>15.4</c:v>
                      </c:pt>
                      <c:pt idx="463">
                        <c:v>15.433333333333334</c:v>
                      </c:pt>
                      <c:pt idx="464">
                        <c:v>15.466666666666667</c:v>
                      </c:pt>
                      <c:pt idx="465">
                        <c:v>15.5</c:v>
                      </c:pt>
                      <c:pt idx="466">
                        <c:v>15.533333333333333</c:v>
                      </c:pt>
                      <c:pt idx="467">
                        <c:v>15.566666666666666</c:v>
                      </c:pt>
                      <c:pt idx="468">
                        <c:v>15.6</c:v>
                      </c:pt>
                      <c:pt idx="469">
                        <c:v>15.633333333333333</c:v>
                      </c:pt>
                      <c:pt idx="470">
                        <c:v>15.666666666666666</c:v>
                      </c:pt>
                      <c:pt idx="471">
                        <c:v>15.7</c:v>
                      </c:pt>
                      <c:pt idx="472">
                        <c:v>15.733333333333333</c:v>
                      </c:pt>
                      <c:pt idx="473">
                        <c:v>15.766666666666667</c:v>
                      </c:pt>
                      <c:pt idx="474">
                        <c:v>15.8</c:v>
                      </c:pt>
                      <c:pt idx="475">
                        <c:v>15.833333333333334</c:v>
                      </c:pt>
                      <c:pt idx="476">
                        <c:v>15.866666666666667</c:v>
                      </c:pt>
                      <c:pt idx="477">
                        <c:v>15.9</c:v>
                      </c:pt>
                      <c:pt idx="478">
                        <c:v>15.933333333333334</c:v>
                      </c:pt>
                      <c:pt idx="479">
                        <c:v>15.966666666666667</c:v>
                      </c:pt>
                      <c:pt idx="480">
                        <c:v>16</c:v>
                      </c:pt>
                      <c:pt idx="481">
                        <c:v>16.033333333333335</c:v>
                      </c:pt>
                      <c:pt idx="482">
                        <c:v>16.066666666666666</c:v>
                      </c:pt>
                      <c:pt idx="483">
                        <c:v>16.100000000000001</c:v>
                      </c:pt>
                      <c:pt idx="484">
                        <c:v>16.133333333333333</c:v>
                      </c:pt>
                      <c:pt idx="485">
                        <c:v>16.166666666666668</c:v>
                      </c:pt>
                      <c:pt idx="486">
                        <c:v>16.2</c:v>
                      </c:pt>
                      <c:pt idx="487">
                        <c:v>16.233333333333334</c:v>
                      </c:pt>
                      <c:pt idx="488">
                        <c:v>16.266666666666666</c:v>
                      </c:pt>
                      <c:pt idx="489">
                        <c:v>16.3</c:v>
                      </c:pt>
                      <c:pt idx="490">
                        <c:v>16.333333333333332</c:v>
                      </c:pt>
                      <c:pt idx="491">
                        <c:v>16.366666666666667</c:v>
                      </c:pt>
                      <c:pt idx="492">
                        <c:v>16.399999999999999</c:v>
                      </c:pt>
                      <c:pt idx="493">
                        <c:v>16.433333333333334</c:v>
                      </c:pt>
                      <c:pt idx="494">
                        <c:v>16.466666666666665</c:v>
                      </c:pt>
                      <c:pt idx="495">
                        <c:v>16.5</c:v>
                      </c:pt>
                      <c:pt idx="496">
                        <c:v>16.533333333333335</c:v>
                      </c:pt>
                      <c:pt idx="497">
                        <c:v>16.566666666666666</c:v>
                      </c:pt>
                      <c:pt idx="498">
                        <c:v>16.600000000000001</c:v>
                      </c:pt>
                      <c:pt idx="499">
                        <c:v>16.633333333333333</c:v>
                      </c:pt>
                      <c:pt idx="500">
                        <c:v>16.666666666666668</c:v>
                      </c:pt>
                      <c:pt idx="501">
                        <c:v>16.7</c:v>
                      </c:pt>
                      <c:pt idx="502">
                        <c:v>16.733333333333334</c:v>
                      </c:pt>
                      <c:pt idx="503">
                        <c:v>16.766666666666666</c:v>
                      </c:pt>
                      <c:pt idx="504">
                        <c:v>16.8</c:v>
                      </c:pt>
                      <c:pt idx="505">
                        <c:v>16.833333333333332</c:v>
                      </c:pt>
                      <c:pt idx="506">
                        <c:v>16.866666666666667</c:v>
                      </c:pt>
                      <c:pt idx="507">
                        <c:v>16.899999999999999</c:v>
                      </c:pt>
                      <c:pt idx="508">
                        <c:v>16.933333333333334</c:v>
                      </c:pt>
                      <c:pt idx="509">
                        <c:v>16.966666666666665</c:v>
                      </c:pt>
                      <c:pt idx="510">
                        <c:v>17</c:v>
                      </c:pt>
                      <c:pt idx="511">
                        <c:v>17.033333333333335</c:v>
                      </c:pt>
                      <c:pt idx="512">
                        <c:v>17.066666666666666</c:v>
                      </c:pt>
                      <c:pt idx="513">
                        <c:v>17.100000000000001</c:v>
                      </c:pt>
                      <c:pt idx="514">
                        <c:v>17.133333333333333</c:v>
                      </c:pt>
                      <c:pt idx="515">
                        <c:v>17.166666666666668</c:v>
                      </c:pt>
                      <c:pt idx="516">
                        <c:v>17.2</c:v>
                      </c:pt>
                      <c:pt idx="517">
                        <c:v>17.233333333333334</c:v>
                      </c:pt>
                      <c:pt idx="518">
                        <c:v>17.266666666666666</c:v>
                      </c:pt>
                      <c:pt idx="519">
                        <c:v>17.3</c:v>
                      </c:pt>
                      <c:pt idx="520">
                        <c:v>17.333333333333332</c:v>
                      </c:pt>
                      <c:pt idx="521">
                        <c:v>17.366666666666667</c:v>
                      </c:pt>
                      <c:pt idx="522">
                        <c:v>17.399999999999999</c:v>
                      </c:pt>
                      <c:pt idx="523">
                        <c:v>17.433333333333334</c:v>
                      </c:pt>
                      <c:pt idx="524">
                        <c:v>17.466666666666665</c:v>
                      </c:pt>
                      <c:pt idx="525">
                        <c:v>17.5</c:v>
                      </c:pt>
                      <c:pt idx="526">
                        <c:v>17.533333333333335</c:v>
                      </c:pt>
                      <c:pt idx="527">
                        <c:v>17.566666666666666</c:v>
                      </c:pt>
                      <c:pt idx="528">
                        <c:v>17.600000000000001</c:v>
                      </c:pt>
                      <c:pt idx="529">
                        <c:v>17.633333333333333</c:v>
                      </c:pt>
                      <c:pt idx="530">
                        <c:v>17.666666666666668</c:v>
                      </c:pt>
                      <c:pt idx="531">
                        <c:v>17.7</c:v>
                      </c:pt>
                      <c:pt idx="532">
                        <c:v>17.733333333333334</c:v>
                      </c:pt>
                      <c:pt idx="533">
                        <c:v>17.766666666666666</c:v>
                      </c:pt>
                      <c:pt idx="534">
                        <c:v>17.8</c:v>
                      </c:pt>
                      <c:pt idx="535">
                        <c:v>17.833333333333332</c:v>
                      </c:pt>
                      <c:pt idx="536">
                        <c:v>17.866666666666667</c:v>
                      </c:pt>
                      <c:pt idx="537">
                        <c:v>17.899999999999999</c:v>
                      </c:pt>
                      <c:pt idx="538">
                        <c:v>17.933333333333334</c:v>
                      </c:pt>
                      <c:pt idx="539">
                        <c:v>17.966666666666665</c:v>
                      </c:pt>
                      <c:pt idx="540">
                        <c:v>18</c:v>
                      </c:pt>
                      <c:pt idx="541">
                        <c:v>18.033333333333335</c:v>
                      </c:pt>
                      <c:pt idx="542">
                        <c:v>18.066666666666666</c:v>
                      </c:pt>
                      <c:pt idx="543">
                        <c:v>18.100000000000001</c:v>
                      </c:pt>
                      <c:pt idx="544">
                        <c:v>18.133333333333333</c:v>
                      </c:pt>
                      <c:pt idx="545">
                        <c:v>18.166666666666668</c:v>
                      </c:pt>
                      <c:pt idx="546">
                        <c:v>18.2</c:v>
                      </c:pt>
                      <c:pt idx="547">
                        <c:v>18.233333333333334</c:v>
                      </c:pt>
                      <c:pt idx="548">
                        <c:v>18.266666666666666</c:v>
                      </c:pt>
                      <c:pt idx="549">
                        <c:v>18.3</c:v>
                      </c:pt>
                      <c:pt idx="550">
                        <c:v>18.333333333333332</c:v>
                      </c:pt>
                      <c:pt idx="551">
                        <c:v>18.366666666666667</c:v>
                      </c:pt>
                      <c:pt idx="552">
                        <c:v>18.399999999999999</c:v>
                      </c:pt>
                      <c:pt idx="553">
                        <c:v>18.433333333333334</c:v>
                      </c:pt>
                      <c:pt idx="554">
                        <c:v>18.466666666666665</c:v>
                      </c:pt>
                      <c:pt idx="555">
                        <c:v>18.5</c:v>
                      </c:pt>
                      <c:pt idx="556">
                        <c:v>18.533333333333335</c:v>
                      </c:pt>
                      <c:pt idx="557">
                        <c:v>18.566666666666666</c:v>
                      </c:pt>
                      <c:pt idx="558">
                        <c:v>18.600000000000001</c:v>
                      </c:pt>
                      <c:pt idx="559">
                        <c:v>18.633333333333333</c:v>
                      </c:pt>
                      <c:pt idx="560">
                        <c:v>18.666666666666668</c:v>
                      </c:pt>
                      <c:pt idx="561">
                        <c:v>18.7</c:v>
                      </c:pt>
                      <c:pt idx="562">
                        <c:v>18.733333333333334</c:v>
                      </c:pt>
                      <c:pt idx="563">
                        <c:v>18.766666666666666</c:v>
                      </c:pt>
                      <c:pt idx="564">
                        <c:v>18.8</c:v>
                      </c:pt>
                      <c:pt idx="565">
                        <c:v>18.833333333333332</c:v>
                      </c:pt>
                      <c:pt idx="566">
                        <c:v>18.866666666666667</c:v>
                      </c:pt>
                      <c:pt idx="567">
                        <c:v>18.899999999999999</c:v>
                      </c:pt>
                      <c:pt idx="568">
                        <c:v>18.933333333333334</c:v>
                      </c:pt>
                      <c:pt idx="569">
                        <c:v>18.966666666666665</c:v>
                      </c:pt>
                      <c:pt idx="570">
                        <c:v>19</c:v>
                      </c:pt>
                      <c:pt idx="571">
                        <c:v>19.033333333333335</c:v>
                      </c:pt>
                      <c:pt idx="572">
                        <c:v>19.066666666666666</c:v>
                      </c:pt>
                      <c:pt idx="573">
                        <c:v>19.100000000000001</c:v>
                      </c:pt>
                      <c:pt idx="574">
                        <c:v>19.133333333333333</c:v>
                      </c:pt>
                      <c:pt idx="575">
                        <c:v>19.166666666666668</c:v>
                      </c:pt>
                      <c:pt idx="576">
                        <c:v>19.2</c:v>
                      </c:pt>
                      <c:pt idx="577">
                        <c:v>19.233333333333334</c:v>
                      </c:pt>
                      <c:pt idx="578">
                        <c:v>19.266666666666666</c:v>
                      </c:pt>
                      <c:pt idx="579">
                        <c:v>19.3</c:v>
                      </c:pt>
                      <c:pt idx="580">
                        <c:v>19.333333333333332</c:v>
                      </c:pt>
                      <c:pt idx="581">
                        <c:v>19.366666666666667</c:v>
                      </c:pt>
                      <c:pt idx="582">
                        <c:v>19.399999999999999</c:v>
                      </c:pt>
                      <c:pt idx="583">
                        <c:v>19.433333333333334</c:v>
                      </c:pt>
                      <c:pt idx="584">
                        <c:v>19.466666666666665</c:v>
                      </c:pt>
                      <c:pt idx="585">
                        <c:v>19.5</c:v>
                      </c:pt>
                      <c:pt idx="586">
                        <c:v>19.533333333333335</c:v>
                      </c:pt>
                      <c:pt idx="587">
                        <c:v>19.566666666666666</c:v>
                      </c:pt>
                      <c:pt idx="588">
                        <c:v>19.600000000000001</c:v>
                      </c:pt>
                      <c:pt idx="589">
                        <c:v>19.633333333333333</c:v>
                      </c:pt>
                      <c:pt idx="590">
                        <c:v>19.666666666666668</c:v>
                      </c:pt>
                      <c:pt idx="591">
                        <c:v>19.7</c:v>
                      </c:pt>
                      <c:pt idx="592">
                        <c:v>19.733333333333334</c:v>
                      </c:pt>
                      <c:pt idx="593">
                        <c:v>19.766666666666666</c:v>
                      </c:pt>
                      <c:pt idx="594">
                        <c:v>19.8</c:v>
                      </c:pt>
                      <c:pt idx="595">
                        <c:v>19.833333333333332</c:v>
                      </c:pt>
                      <c:pt idx="596">
                        <c:v>19.866666666666667</c:v>
                      </c:pt>
                      <c:pt idx="597">
                        <c:v>19.899999999999999</c:v>
                      </c:pt>
                      <c:pt idx="598">
                        <c:v>19.933333333333334</c:v>
                      </c:pt>
                      <c:pt idx="599">
                        <c:v>19.966666666666665</c:v>
                      </c:pt>
                      <c:pt idx="600">
                        <c:v>20</c:v>
                      </c:pt>
                      <c:pt idx="601">
                        <c:v>20.033333333333335</c:v>
                      </c:pt>
                      <c:pt idx="602">
                        <c:v>20.066666666666666</c:v>
                      </c:pt>
                      <c:pt idx="603">
                        <c:v>20.100000000000001</c:v>
                      </c:pt>
                      <c:pt idx="604">
                        <c:v>20.133333333333333</c:v>
                      </c:pt>
                      <c:pt idx="605">
                        <c:v>20.166666666666668</c:v>
                      </c:pt>
                      <c:pt idx="606">
                        <c:v>20.2</c:v>
                      </c:pt>
                      <c:pt idx="607">
                        <c:v>20.233333333333334</c:v>
                      </c:pt>
                      <c:pt idx="608">
                        <c:v>20.266666666666666</c:v>
                      </c:pt>
                      <c:pt idx="609">
                        <c:v>20.3</c:v>
                      </c:pt>
                      <c:pt idx="610">
                        <c:v>20.333333333333332</c:v>
                      </c:pt>
                      <c:pt idx="611">
                        <c:v>20.366666666666667</c:v>
                      </c:pt>
                      <c:pt idx="612">
                        <c:v>20.399999999999999</c:v>
                      </c:pt>
                      <c:pt idx="613">
                        <c:v>20.433333333333334</c:v>
                      </c:pt>
                      <c:pt idx="614">
                        <c:v>20.466666666666665</c:v>
                      </c:pt>
                      <c:pt idx="615">
                        <c:v>20.5</c:v>
                      </c:pt>
                      <c:pt idx="616">
                        <c:v>20.533333333333335</c:v>
                      </c:pt>
                      <c:pt idx="617">
                        <c:v>20.566666666666666</c:v>
                      </c:pt>
                      <c:pt idx="618">
                        <c:v>20.6</c:v>
                      </c:pt>
                      <c:pt idx="619">
                        <c:v>20.633333333333333</c:v>
                      </c:pt>
                      <c:pt idx="620">
                        <c:v>20.666666666666668</c:v>
                      </c:pt>
                      <c:pt idx="621">
                        <c:v>20.7</c:v>
                      </c:pt>
                      <c:pt idx="622">
                        <c:v>20.733333333333334</c:v>
                      </c:pt>
                      <c:pt idx="623">
                        <c:v>20.766666666666666</c:v>
                      </c:pt>
                      <c:pt idx="624">
                        <c:v>20.8</c:v>
                      </c:pt>
                      <c:pt idx="625">
                        <c:v>20.833333333333332</c:v>
                      </c:pt>
                      <c:pt idx="626">
                        <c:v>20.866666666666667</c:v>
                      </c:pt>
                      <c:pt idx="627">
                        <c:v>20.9</c:v>
                      </c:pt>
                      <c:pt idx="628">
                        <c:v>20.933333333333334</c:v>
                      </c:pt>
                      <c:pt idx="629">
                        <c:v>20.966666666666665</c:v>
                      </c:pt>
                      <c:pt idx="630">
                        <c:v>21</c:v>
                      </c:pt>
                      <c:pt idx="631">
                        <c:v>21.033333333333335</c:v>
                      </c:pt>
                      <c:pt idx="632">
                        <c:v>21.066666666666666</c:v>
                      </c:pt>
                      <c:pt idx="633">
                        <c:v>21.1</c:v>
                      </c:pt>
                      <c:pt idx="634">
                        <c:v>21.133333333333333</c:v>
                      </c:pt>
                      <c:pt idx="635">
                        <c:v>21.166666666666668</c:v>
                      </c:pt>
                      <c:pt idx="636">
                        <c:v>21.2</c:v>
                      </c:pt>
                      <c:pt idx="637">
                        <c:v>21.233333333333334</c:v>
                      </c:pt>
                      <c:pt idx="638">
                        <c:v>21.266666666666666</c:v>
                      </c:pt>
                      <c:pt idx="639">
                        <c:v>21.3</c:v>
                      </c:pt>
                      <c:pt idx="640">
                        <c:v>21.333333333333332</c:v>
                      </c:pt>
                      <c:pt idx="641">
                        <c:v>21.366666666666667</c:v>
                      </c:pt>
                      <c:pt idx="642">
                        <c:v>21.4</c:v>
                      </c:pt>
                      <c:pt idx="643">
                        <c:v>21.433333333333334</c:v>
                      </c:pt>
                      <c:pt idx="644">
                        <c:v>21.466666666666665</c:v>
                      </c:pt>
                      <c:pt idx="645">
                        <c:v>21.5</c:v>
                      </c:pt>
                      <c:pt idx="646">
                        <c:v>21.533333333333335</c:v>
                      </c:pt>
                      <c:pt idx="647">
                        <c:v>21.566666666666666</c:v>
                      </c:pt>
                      <c:pt idx="648">
                        <c:v>21.6</c:v>
                      </c:pt>
                      <c:pt idx="649">
                        <c:v>21.633333333333333</c:v>
                      </c:pt>
                      <c:pt idx="650">
                        <c:v>21.666666666666668</c:v>
                      </c:pt>
                      <c:pt idx="651">
                        <c:v>21.7</c:v>
                      </c:pt>
                      <c:pt idx="652">
                        <c:v>21.733333333333334</c:v>
                      </c:pt>
                      <c:pt idx="653">
                        <c:v>21.766666666666666</c:v>
                      </c:pt>
                      <c:pt idx="654">
                        <c:v>21.8</c:v>
                      </c:pt>
                      <c:pt idx="655">
                        <c:v>21.833333333333332</c:v>
                      </c:pt>
                      <c:pt idx="656">
                        <c:v>21.866666666666667</c:v>
                      </c:pt>
                      <c:pt idx="657">
                        <c:v>21.9</c:v>
                      </c:pt>
                      <c:pt idx="658">
                        <c:v>21.933333333333334</c:v>
                      </c:pt>
                      <c:pt idx="659">
                        <c:v>21.966666666666665</c:v>
                      </c:pt>
                      <c:pt idx="660">
                        <c:v>22</c:v>
                      </c:pt>
                      <c:pt idx="661">
                        <c:v>22.033333333333335</c:v>
                      </c:pt>
                      <c:pt idx="662">
                        <c:v>22.066666666666666</c:v>
                      </c:pt>
                      <c:pt idx="663">
                        <c:v>22.1</c:v>
                      </c:pt>
                      <c:pt idx="664">
                        <c:v>22.133333333333333</c:v>
                      </c:pt>
                      <c:pt idx="665">
                        <c:v>22.166666666666668</c:v>
                      </c:pt>
                      <c:pt idx="666">
                        <c:v>22.2</c:v>
                      </c:pt>
                      <c:pt idx="667">
                        <c:v>22.233333333333334</c:v>
                      </c:pt>
                      <c:pt idx="668">
                        <c:v>22.266666666666666</c:v>
                      </c:pt>
                      <c:pt idx="669">
                        <c:v>22.3</c:v>
                      </c:pt>
                      <c:pt idx="670">
                        <c:v>22.333333333333332</c:v>
                      </c:pt>
                      <c:pt idx="671">
                        <c:v>22.366666666666667</c:v>
                      </c:pt>
                      <c:pt idx="672">
                        <c:v>22.4</c:v>
                      </c:pt>
                      <c:pt idx="673">
                        <c:v>22.433333333333334</c:v>
                      </c:pt>
                      <c:pt idx="674">
                        <c:v>22.466666666666665</c:v>
                      </c:pt>
                      <c:pt idx="675">
                        <c:v>22.5</c:v>
                      </c:pt>
                      <c:pt idx="676">
                        <c:v>22.533333333333335</c:v>
                      </c:pt>
                      <c:pt idx="677">
                        <c:v>22.566666666666666</c:v>
                      </c:pt>
                      <c:pt idx="678">
                        <c:v>22.6</c:v>
                      </c:pt>
                      <c:pt idx="679">
                        <c:v>22.633333333333333</c:v>
                      </c:pt>
                      <c:pt idx="680">
                        <c:v>22.666666666666668</c:v>
                      </c:pt>
                      <c:pt idx="681">
                        <c:v>22.7</c:v>
                      </c:pt>
                      <c:pt idx="682">
                        <c:v>22.733333333333334</c:v>
                      </c:pt>
                      <c:pt idx="683">
                        <c:v>22.766666666666666</c:v>
                      </c:pt>
                      <c:pt idx="684">
                        <c:v>22.8</c:v>
                      </c:pt>
                      <c:pt idx="685">
                        <c:v>22.833333333333332</c:v>
                      </c:pt>
                      <c:pt idx="686">
                        <c:v>22.866666666666667</c:v>
                      </c:pt>
                      <c:pt idx="687">
                        <c:v>22.9</c:v>
                      </c:pt>
                      <c:pt idx="688">
                        <c:v>22.933333333333334</c:v>
                      </c:pt>
                      <c:pt idx="689">
                        <c:v>22.966666666666665</c:v>
                      </c:pt>
                      <c:pt idx="690">
                        <c:v>23</c:v>
                      </c:pt>
                      <c:pt idx="691">
                        <c:v>23.033333333333335</c:v>
                      </c:pt>
                      <c:pt idx="692">
                        <c:v>23.066666666666666</c:v>
                      </c:pt>
                      <c:pt idx="693">
                        <c:v>23.1</c:v>
                      </c:pt>
                      <c:pt idx="694">
                        <c:v>23.133333333333333</c:v>
                      </c:pt>
                      <c:pt idx="695">
                        <c:v>23.166666666666668</c:v>
                      </c:pt>
                      <c:pt idx="696">
                        <c:v>23.2</c:v>
                      </c:pt>
                      <c:pt idx="697">
                        <c:v>23.233333333333334</c:v>
                      </c:pt>
                      <c:pt idx="698">
                        <c:v>23.266666666666666</c:v>
                      </c:pt>
                      <c:pt idx="699">
                        <c:v>23.3</c:v>
                      </c:pt>
                      <c:pt idx="700">
                        <c:v>23.333333333333332</c:v>
                      </c:pt>
                      <c:pt idx="701">
                        <c:v>23.366666666666667</c:v>
                      </c:pt>
                      <c:pt idx="702">
                        <c:v>23.4</c:v>
                      </c:pt>
                      <c:pt idx="703">
                        <c:v>23.433333333333334</c:v>
                      </c:pt>
                      <c:pt idx="704">
                        <c:v>23.466666666666665</c:v>
                      </c:pt>
                      <c:pt idx="705">
                        <c:v>23.5</c:v>
                      </c:pt>
                      <c:pt idx="706">
                        <c:v>23.533333333333335</c:v>
                      </c:pt>
                      <c:pt idx="707">
                        <c:v>23.566666666666666</c:v>
                      </c:pt>
                      <c:pt idx="708">
                        <c:v>23.6</c:v>
                      </c:pt>
                      <c:pt idx="709">
                        <c:v>23.633333333333333</c:v>
                      </c:pt>
                      <c:pt idx="710">
                        <c:v>23.666666666666668</c:v>
                      </c:pt>
                      <c:pt idx="711">
                        <c:v>23.7</c:v>
                      </c:pt>
                      <c:pt idx="712">
                        <c:v>23.733333333333334</c:v>
                      </c:pt>
                      <c:pt idx="713">
                        <c:v>23.766666666666666</c:v>
                      </c:pt>
                      <c:pt idx="714">
                        <c:v>23.8</c:v>
                      </c:pt>
                      <c:pt idx="715">
                        <c:v>23.833333333333332</c:v>
                      </c:pt>
                      <c:pt idx="716">
                        <c:v>23.866666666666667</c:v>
                      </c:pt>
                      <c:pt idx="717">
                        <c:v>23.9</c:v>
                      </c:pt>
                      <c:pt idx="718">
                        <c:v>23.933333333333334</c:v>
                      </c:pt>
                      <c:pt idx="719">
                        <c:v>23.966666666666665</c:v>
                      </c:pt>
                      <c:pt idx="720">
                        <c:v>24</c:v>
                      </c:pt>
                      <c:pt idx="721">
                        <c:v>24.033333333333335</c:v>
                      </c:pt>
                      <c:pt idx="722">
                        <c:v>24.066666666666666</c:v>
                      </c:pt>
                      <c:pt idx="723">
                        <c:v>24.1</c:v>
                      </c:pt>
                      <c:pt idx="724">
                        <c:v>24.133333333333333</c:v>
                      </c:pt>
                      <c:pt idx="725">
                        <c:v>24.166666666666668</c:v>
                      </c:pt>
                      <c:pt idx="726">
                        <c:v>24.2</c:v>
                      </c:pt>
                      <c:pt idx="727">
                        <c:v>24.233333333333334</c:v>
                      </c:pt>
                      <c:pt idx="728">
                        <c:v>24.266666666666666</c:v>
                      </c:pt>
                      <c:pt idx="729">
                        <c:v>24.3</c:v>
                      </c:pt>
                      <c:pt idx="730">
                        <c:v>24.333333333333332</c:v>
                      </c:pt>
                      <c:pt idx="731">
                        <c:v>24.366666666666667</c:v>
                      </c:pt>
                      <c:pt idx="732">
                        <c:v>24.4</c:v>
                      </c:pt>
                      <c:pt idx="733">
                        <c:v>24.433333333333334</c:v>
                      </c:pt>
                      <c:pt idx="734">
                        <c:v>24.466666666666665</c:v>
                      </c:pt>
                      <c:pt idx="735">
                        <c:v>24.5</c:v>
                      </c:pt>
                      <c:pt idx="736">
                        <c:v>24.533333333333335</c:v>
                      </c:pt>
                      <c:pt idx="737">
                        <c:v>24.566666666666666</c:v>
                      </c:pt>
                      <c:pt idx="738">
                        <c:v>24.6</c:v>
                      </c:pt>
                      <c:pt idx="739">
                        <c:v>24.633333333333333</c:v>
                      </c:pt>
                      <c:pt idx="740">
                        <c:v>24.666666666666668</c:v>
                      </c:pt>
                      <c:pt idx="741">
                        <c:v>24.7</c:v>
                      </c:pt>
                      <c:pt idx="742">
                        <c:v>24.733333333333334</c:v>
                      </c:pt>
                      <c:pt idx="743">
                        <c:v>24.766666666666666</c:v>
                      </c:pt>
                      <c:pt idx="744">
                        <c:v>24.8</c:v>
                      </c:pt>
                      <c:pt idx="745">
                        <c:v>24.833333333333332</c:v>
                      </c:pt>
                      <c:pt idx="746">
                        <c:v>24.866666666666667</c:v>
                      </c:pt>
                      <c:pt idx="747">
                        <c:v>24.9</c:v>
                      </c:pt>
                      <c:pt idx="748">
                        <c:v>24.933333333333334</c:v>
                      </c:pt>
                      <c:pt idx="749">
                        <c:v>24.966666666666665</c:v>
                      </c:pt>
                      <c:pt idx="750">
                        <c:v>25</c:v>
                      </c:pt>
                      <c:pt idx="751">
                        <c:v>25.033333333333335</c:v>
                      </c:pt>
                      <c:pt idx="752">
                        <c:v>25.066666666666666</c:v>
                      </c:pt>
                      <c:pt idx="753">
                        <c:v>25.1</c:v>
                      </c:pt>
                      <c:pt idx="754">
                        <c:v>25.133333333333333</c:v>
                      </c:pt>
                    </c:numCache>
                  </c:numRef>
                </c:xVal>
                <c:yVal>
                  <c:numRef>
                    <c:extLst xmlns:c15="http://schemas.microsoft.com/office/drawing/2012/chart">
                      <c:ext xmlns:c15="http://schemas.microsoft.com/office/drawing/2012/chart" uri="{02D57815-91ED-43cb-92C2-25804820EDAC}">
                        <c15:formulaRef>
                          <c15:sqref>'Data log_160817_250ubarCH1'!$E$8:$E$778</c15:sqref>
                        </c15:formulaRef>
                      </c:ext>
                    </c:extLst>
                    <c:numCache>
                      <c:formatCode>General</c:formatCode>
                      <c:ptCount val="771"/>
                      <c:pt idx="0">
                        <c:v>26.8</c:v>
                      </c:pt>
                      <c:pt idx="1">
                        <c:v>25.4</c:v>
                      </c:pt>
                      <c:pt idx="2">
                        <c:v>23.3</c:v>
                      </c:pt>
                      <c:pt idx="3">
                        <c:v>23.3</c:v>
                      </c:pt>
                      <c:pt idx="4">
                        <c:v>22.4</c:v>
                      </c:pt>
                      <c:pt idx="5">
                        <c:v>22.1</c:v>
                      </c:pt>
                      <c:pt idx="6">
                        <c:v>21.7</c:v>
                      </c:pt>
                      <c:pt idx="7">
                        <c:v>21.3</c:v>
                      </c:pt>
                      <c:pt idx="8">
                        <c:v>20.6</c:v>
                      </c:pt>
                      <c:pt idx="9">
                        <c:v>20.100000000000001</c:v>
                      </c:pt>
                      <c:pt idx="10">
                        <c:v>19.2</c:v>
                      </c:pt>
                      <c:pt idx="11">
                        <c:v>18.5</c:v>
                      </c:pt>
                      <c:pt idx="12">
                        <c:v>17.899999999999999</c:v>
                      </c:pt>
                      <c:pt idx="13">
                        <c:v>17.100000000000001</c:v>
                      </c:pt>
                      <c:pt idx="14">
                        <c:v>16.399999999999999</c:v>
                      </c:pt>
                      <c:pt idx="15">
                        <c:v>15.6</c:v>
                      </c:pt>
                      <c:pt idx="16">
                        <c:v>14.7</c:v>
                      </c:pt>
                      <c:pt idx="17">
                        <c:v>14.1</c:v>
                      </c:pt>
                      <c:pt idx="18">
                        <c:v>13.2</c:v>
                      </c:pt>
                      <c:pt idx="19">
                        <c:v>12.3</c:v>
                      </c:pt>
                      <c:pt idx="20">
                        <c:v>11.5</c:v>
                      </c:pt>
                      <c:pt idx="21">
                        <c:v>10.8</c:v>
                      </c:pt>
                      <c:pt idx="22">
                        <c:v>9.8000000000000007</c:v>
                      </c:pt>
                      <c:pt idx="23">
                        <c:v>9.1</c:v>
                      </c:pt>
                      <c:pt idx="24">
                        <c:v>8.1</c:v>
                      </c:pt>
                      <c:pt idx="25">
                        <c:v>7.5</c:v>
                      </c:pt>
                      <c:pt idx="26">
                        <c:v>6.6</c:v>
                      </c:pt>
                      <c:pt idx="27">
                        <c:v>5.8</c:v>
                      </c:pt>
                      <c:pt idx="28">
                        <c:v>4.9000000000000004</c:v>
                      </c:pt>
                      <c:pt idx="29">
                        <c:v>4.2</c:v>
                      </c:pt>
                      <c:pt idx="30">
                        <c:v>3.5</c:v>
                      </c:pt>
                      <c:pt idx="31">
                        <c:v>2.9</c:v>
                      </c:pt>
                      <c:pt idx="32">
                        <c:v>2.5</c:v>
                      </c:pt>
                      <c:pt idx="33">
                        <c:v>2.5</c:v>
                      </c:pt>
                      <c:pt idx="34">
                        <c:v>2.1</c:v>
                      </c:pt>
                      <c:pt idx="35">
                        <c:v>1.6</c:v>
                      </c:pt>
                      <c:pt idx="36">
                        <c:v>0.9</c:v>
                      </c:pt>
                      <c:pt idx="37">
                        <c:v>0</c:v>
                      </c:pt>
                      <c:pt idx="38">
                        <c:v>-0.9</c:v>
                      </c:pt>
                      <c:pt idx="39">
                        <c:v>-2</c:v>
                      </c:pt>
                      <c:pt idx="40">
                        <c:v>-3.2</c:v>
                      </c:pt>
                      <c:pt idx="41">
                        <c:v>-4.3</c:v>
                      </c:pt>
                      <c:pt idx="42">
                        <c:v>-5.2</c:v>
                      </c:pt>
                      <c:pt idx="43">
                        <c:v>-6.1</c:v>
                      </c:pt>
                      <c:pt idx="44">
                        <c:v>-7.2</c:v>
                      </c:pt>
                      <c:pt idx="45">
                        <c:v>-8.1</c:v>
                      </c:pt>
                      <c:pt idx="46">
                        <c:v>-9</c:v>
                      </c:pt>
                      <c:pt idx="47">
                        <c:v>-9.9</c:v>
                      </c:pt>
                      <c:pt idx="48">
                        <c:v>-0.7</c:v>
                      </c:pt>
                      <c:pt idx="49">
                        <c:v>-0.7</c:v>
                      </c:pt>
                      <c:pt idx="50">
                        <c:v>-1.1000000000000001</c:v>
                      </c:pt>
                      <c:pt idx="51">
                        <c:v>-2.1</c:v>
                      </c:pt>
                      <c:pt idx="52">
                        <c:v>-3.2</c:v>
                      </c:pt>
                      <c:pt idx="53">
                        <c:v>-4.4000000000000004</c:v>
                      </c:pt>
                      <c:pt idx="54">
                        <c:v>-5.6</c:v>
                      </c:pt>
                      <c:pt idx="55">
                        <c:v>-6.6</c:v>
                      </c:pt>
                      <c:pt idx="56">
                        <c:v>-7.4</c:v>
                      </c:pt>
                      <c:pt idx="57">
                        <c:v>-8.4</c:v>
                      </c:pt>
                      <c:pt idx="58">
                        <c:v>-9.1999999999999993</c:v>
                      </c:pt>
                      <c:pt idx="59">
                        <c:v>-9.9</c:v>
                      </c:pt>
                      <c:pt idx="60">
                        <c:v>-10.6</c:v>
                      </c:pt>
                      <c:pt idx="61">
                        <c:v>-11</c:v>
                      </c:pt>
                      <c:pt idx="62">
                        <c:v>-11.4</c:v>
                      </c:pt>
                      <c:pt idx="63">
                        <c:v>-12</c:v>
                      </c:pt>
                      <c:pt idx="64">
                        <c:v>-12.4</c:v>
                      </c:pt>
                      <c:pt idx="65">
                        <c:v>-12.9</c:v>
                      </c:pt>
                      <c:pt idx="66">
                        <c:v>-13.3</c:v>
                      </c:pt>
                      <c:pt idx="67">
                        <c:v>-13.9</c:v>
                      </c:pt>
                      <c:pt idx="68">
                        <c:v>-14.2</c:v>
                      </c:pt>
                      <c:pt idx="69">
                        <c:v>-14.7</c:v>
                      </c:pt>
                      <c:pt idx="70">
                        <c:v>-15.2</c:v>
                      </c:pt>
                      <c:pt idx="71">
                        <c:v>-15.6</c:v>
                      </c:pt>
                      <c:pt idx="72">
                        <c:v>-16.399999999999999</c:v>
                      </c:pt>
                      <c:pt idx="73">
                        <c:v>-18</c:v>
                      </c:pt>
                      <c:pt idx="74">
                        <c:v>-19.8</c:v>
                      </c:pt>
                      <c:pt idx="75">
                        <c:v>-21.5</c:v>
                      </c:pt>
                      <c:pt idx="76">
                        <c:v>-22.7</c:v>
                      </c:pt>
                      <c:pt idx="77">
                        <c:v>-23.8</c:v>
                      </c:pt>
                      <c:pt idx="78">
                        <c:v>-24.7</c:v>
                      </c:pt>
                      <c:pt idx="79">
                        <c:v>-25.6</c:v>
                      </c:pt>
                      <c:pt idx="80">
                        <c:v>-26.4</c:v>
                      </c:pt>
                      <c:pt idx="81">
                        <c:v>-27.4</c:v>
                      </c:pt>
                      <c:pt idx="82">
                        <c:v>-28.3</c:v>
                      </c:pt>
                      <c:pt idx="83">
                        <c:v>-29.1</c:v>
                      </c:pt>
                      <c:pt idx="84">
                        <c:v>-30</c:v>
                      </c:pt>
                      <c:pt idx="85">
                        <c:v>-30.7</c:v>
                      </c:pt>
                      <c:pt idx="86">
                        <c:v>-31.6</c:v>
                      </c:pt>
                      <c:pt idx="87">
                        <c:v>-32.200000000000003</c:v>
                      </c:pt>
                      <c:pt idx="88">
                        <c:v>-33</c:v>
                      </c:pt>
                      <c:pt idx="89">
                        <c:v>-33.5</c:v>
                      </c:pt>
                      <c:pt idx="90">
                        <c:v>-34.200000000000003</c:v>
                      </c:pt>
                      <c:pt idx="91">
                        <c:v>-34.799999999999997</c:v>
                      </c:pt>
                      <c:pt idx="92">
                        <c:v>-35.4</c:v>
                      </c:pt>
                      <c:pt idx="93">
                        <c:v>-35.799999999999997</c:v>
                      </c:pt>
                      <c:pt idx="94">
                        <c:v>-36.200000000000003</c:v>
                      </c:pt>
                      <c:pt idx="95">
                        <c:v>-36.700000000000003</c:v>
                      </c:pt>
                      <c:pt idx="96">
                        <c:v>-37</c:v>
                      </c:pt>
                      <c:pt idx="97">
                        <c:v>-37.5</c:v>
                      </c:pt>
                      <c:pt idx="98">
                        <c:v>-37.9</c:v>
                      </c:pt>
                      <c:pt idx="99">
                        <c:v>-38.299999999999997</c:v>
                      </c:pt>
                      <c:pt idx="100">
                        <c:v>-38.6</c:v>
                      </c:pt>
                      <c:pt idx="101">
                        <c:v>-38.799999999999997</c:v>
                      </c:pt>
                      <c:pt idx="102">
                        <c:v>-39.1</c:v>
                      </c:pt>
                      <c:pt idx="103">
                        <c:v>-39.4</c:v>
                      </c:pt>
                      <c:pt idx="104">
                        <c:v>-39.6</c:v>
                      </c:pt>
                      <c:pt idx="105">
                        <c:v>-39.799999999999997</c:v>
                      </c:pt>
                      <c:pt idx="106">
                        <c:v>-40</c:v>
                      </c:pt>
                      <c:pt idx="107">
                        <c:v>-40.1</c:v>
                      </c:pt>
                      <c:pt idx="108">
                        <c:v>-40.200000000000003</c:v>
                      </c:pt>
                      <c:pt idx="109">
                        <c:v>-40.4</c:v>
                      </c:pt>
                      <c:pt idx="110">
                        <c:v>-40.5</c:v>
                      </c:pt>
                      <c:pt idx="111">
                        <c:v>-40.700000000000003</c:v>
                      </c:pt>
                      <c:pt idx="112">
                        <c:v>-40.700000000000003</c:v>
                      </c:pt>
                      <c:pt idx="113">
                        <c:v>-40.799999999999997</c:v>
                      </c:pt>
                      <c:pt idx="114">
                        <c:v>-41</c:v>
                      </c:pt>
                      <c:pt idx="115">
                        <c:v>-41.1</c:v>
                      </c:pt>
                      <c:pt idx="116">
                        <c:v>-41.1</c:v>
                      </c:pt>
                      <c:pt idx="117">
                        <c:v>-41.1</c:v>
                      </c:pt>
                      <c:pt idx="118">
                        <c:v>-41.2</c:v>
                      </c:pt>
                      <c:pt idx="119">
                        <c:v>-41.4</c:v>
                      </c:pt>
                      <c:pt idx="120">
                        <c:v>-41.4</c:v>
                      </c:pt>
                      <c:pt idx="121">
                        <c:v>-41.5</c:v>
                      </c:pt>
                      <c:pt idx="122">
                        <c:v>-41.5</c:v>
                      </c:pt>
                      <c:pt idx="123">
                        <c:v>-41.6</c:v>
                      </c:pt>
                      <c:pt idx="124">
                        <c:v>-41.6</c:v>
                      </c:pt>
                      <c:pt idx="125">
                        <c:v>-41.6</c:v>
                      </c:pt>
                      <c:pt idx="126">
                        <c:v>-41.6</c:v>
                      </c:pt>
                      <c:pt idx="127">
                        <c:v>-41.7</c:v>
                      </c:pt>
                      <c:pt idx="128">
                        <c:v>-41.7</c:v>
                      </c:pt>
                      <c:pt idx="129">
                        <c:v>-41.7</c:v>
                      </c:pt>
                      <c:pt idx="130">
                        <c:v>-41.7</c:v>
                      </c:pt>
                      <c:pt idx="131">
                        <c:v>-41.8</c:v>
                      </c:pt>
                      <c:pt idx="132">
                        <c:v>-41.9</c:v>
                      </c:pt>
                      <c:pt idx="133">
                        <c:v>-41.9</c:v>
                      </c:pt>
                      <c:pt idx="134">
                        <c:v>-41.9</c:v>
                      </c:pt>
                      <c:pt idx="135">
                        <c:v>-41.9</c:v>
                      </c:pt>
                      <c:pt idx="136">
                        <c:v>-41.8</c:v>
                      </c:pt>
                      <c:pt idx="137">
                        <c:v>-41.9</c:v>
                      </c:pt>
                      <c:pt idx="138">
                        <c:v>-42</c:v>
                      </c:pt>
                      <c:pt idx="139">
                        <c:v>-41.9</c:v>
                      </c:pt>
                      <c:pt idx="140">
                        <c:v>-42</c:v>
                      </c:pt>
                      <c:pt idx="141">
                        <c:v>-42</c:v>
                      </c:pt>
                      <c:pt idx="142">
                        <c:v>-42</c:v>
                      </c:pt>
                      <c:pt idx="143">
                        <c:v>-42</c:v>
                      </c:pt>
                      <c:pt idx="144">
                        <c:v>-42</c:v>
                      </c:pt>
                      <c:pt idx="145">
                        <c:v>-42.1</c:v>
                      </c:pt>
                      <c:pt idx="146">
                        <c:v>-42</c:v>
                      </c:pt>
                      <c:pt idx="147">
                        <c:v>-42.1</c:v>
                      </c:pt>
                      <c:pt idx="148">
                        <c:v>-42.1</c:v>
                      </c:pt>
                      <c:pt idx="149">
                        <c:v>-42.1</c:v>
                      </c:pt>
                      <c:pt idx="150">
                        <c:v>-42</c:v>
                      </c:pt>
                      <c:pt idx="151">
                        <c:v>-42.1</c:v>
                      </c:pt>
                      <c:pt idx="152">
                        <c:v>-42.1</c:v>
                      </c:pt>
                      <c:pt idx="153">
                        <c:v>-42</c:v>
                      </c:pt>
                      <c:pt idx="154">
                        <c:v>-42.1</c:v>
                      </c:pt>
                      <c:pt idx="155">
                        <c:v>-42.1</c:v>
                      </c:pt>
                      <c:pt idx="156">
                        <c:v>-42.2</c:v>
                      </c:pt>
                      <c:pt idx="157">
                        <c:v>-42.2</c:v>
                      </c:pt>
                      <c:pt idx="158">
                        <c:v>-42.1</c:v>
                      </c:pt>
                      <c:pt idx="159">
                        <c:v>-42.2</c:v>
                      </c:pt>
                      <c:pt idx="160">
                        <c:v>-42.1</c:v>
                      </c:pt>
                      <c:pt idx="161">
                        <c:v>-42.2</c:v>
                      </c:pt>
                      <c:pt idx="162">
                        <c:v>-42.2</c:v>
                      </c:pt>
                      <c:pt idx="163">
                        <c:v>-42.1</c:v>
                      </c:pt>
                      <c:pt idx="164">
                        <c:v>-42.2</c:v>
                      </c:pt>
                      <c:pt idx="165">
                        <c:v>-42.2</c:v>
                      </c:pt>
                      <c:pt idx="166">
                        <c:v>-42.2</c:v>
                      </c:pt>
                      <c:pt idx="167">
                        <c:v>-42.1</c:v>
                      </c:pt>
                      <c:pt idx="168">
                        <c:v>-42.2</c:v>
                      </c:pt>
                      <c:pt idx="169">
                        <c:v>-42.2</c:v>
                      </c:pt>
                      <c:pt idx="170">
                        <c:v>-42.3</c:v>
                      </c:pt>
                      <c:pt idx="171">
                        <c:v>-42.2</c:v>
                      </c:pt>
                      <c:pt idx="172">
                        <c:v>-42.2</c:v>
                      </c:pt>
                      <c:pt idx="173">
                        <c:v>-42.2</c:v>
                      </c:pt>
                      <c:pt idx="174">
                        <c:v>-42.2</c:v>
                      </c:pt>
                      <c:pt idx="175">
                        <c:v>-42.3</c:v>
                      </c:pt>
                      <c:pt idx="176">
                        <c:v>-42.3</c:v>
                      </c:pt>
                      <c:pt idx="177">
                        <c:v>-42.2</c:v>
                      </c:pt>
                      <c:pt idx="178">
                        <c:v>-42.2</c:v>
                      </c:pt>
                      <c:pt idx="179">
                        <c:v>-42.3</c:v>
                      </c:pt>
                      <c:pt idx="180">
                        <c:v>-42.3</c:v>
                      </c:pt>
                      <c:pt idx="181">
                        <c:v>-42.2</c:v>
                      </c:pt>
                      <c:pt idx="182">
                        <c:v>-42.3</c:v>
                      </c:pt>
                      <c:pt idx="183">
                        <c:v>-42.2</c:v>
                      </c:pt>
                      <c:pt idx="184">
                        <c:v>-42.3</c:v>
                      </c:pt>
                      <c:pt idx="185">
                        <c:v>-41.9</c:v>
                      </c:pt>
                      <c:pt idx="186">
                        <c:v>-41.8</c:v>
                      </c:pt>
                      <c:pt idx="187">
                        <c:v>-41.2</c:v>
                      </c:pt>
                      <c:pt idx="188">
                        <c:v>-40.700000000000003</c:v>
                      </c:pt>
                      <c:pt idx="189">
                        <c:v>-40.200000000000003</c:v>
                      </c:pt>
                      <c:pt idx="190">
                        <c:v>-39.6</c:v>
                      </c:pt>
                      <c:pt idx="191">
                        <c:v>-38.9</c:v>
                      </c:pt>
                      <c:pt idx="192">
                        <c:v>-38.200000000000003</c:v>
                      </c:pt>
                      <c:pt idx="193">
                        <c:v>-37.4</c:v>
                      </c:pt>
                      <c:pt idx="194">
                        <c:v>-36.6</c:v>
                      </c:pt>
                      <c:pt idx="195">
                        <c:v>-36</c:v>
                      </c:pt>
                      <c:pt idx="196">
                        <c:v>-35</c:v>
                      </c:pt>
                      <c:pt idx="197">
                        <c:v>-34.299999999999997</c:v>
                      </c:pt>
                      <c:pt idx="198">
                        <c:v>-33.299999999999997</c:v>
                      </c:pt>
                      <c:pt idx="199">
                        <c:v>-32.4</c:v>
                      </c:pt>
                      <c:pt idx="200">
                        <c:v>-31.6</c:v>
                      </c:pt>
                      <c:pt idx="201">
                        <c:v>-30.5</c:v>
                      </c:pt>
                      <c:pt idx="202">
                        <c:v>-29.5</c:v>
                      </c:pt>
                      <c:pt idx="203">
                        <c:v>-28.6</c:v>
                      </c:pt>
                      <c:pt idx="204">
                        <c:v>-27.6</c:v>
                      </c:pt>
                      <c:pt idx="205">
                        <c:v>-26.6</c:v>
                      </c:pt>
                      <c:pt idx="206">
                        <c:v>-25.7</c:v>
                      </c:pt>
                      <c:pt idx="207">
                        <c:v>-24.6</c:v>
                      </c:pt>
                      <c:pt idx="208">
                        <c:v>-24</c:v>
                      </c:pt>
                      <c:pt idx="209">
                        <c:v>-22.9</c:v>
                      </c:pt>
                      <c:pt idx="210">
                        <c:v>-21.9</c:v>
                      </c:pt>
                      <c:pt idx="211">
                        <c:v>-20.9</c:v>
                      </c:pt>
                      <c:pt idx="212">
                        <c:v>-20</c:v>
                      </c:pt>
                      <c:pt idx="213">
                        <c:v>-19</c:v>
                      </c:pt>
                      <c:pt idx="214">
                        <c:v>-18.2</c:v>
                      </c:pt>
                      <c:pt idx="215">
                        <c:v>-17.2</c:v>
                      </c:pt>
                      <c:pt idx="216">
                        <c:v>-16.100000000000001</c:v>
                      </c:pt>
                      <c:pt idx="217">
                        <c:v>-15.2</c:v>
                      </c:pt>
                      <c:pt idx="218">
                        <c:v>-14.2</c:v>
                      </c:pt>
                      <c:pt idx="219">
                        <c:v>-13.4</c:v>
                      </c:pt>
                      <c:pt idx="220">
                        <c:v>-12.7</c:v>
                      </c:pt>
                      <c:pt idx="221">
                        <c:v>-12.3</c:v>
                      </c:pt>
                      <c:pt idx="222">
                        <c:v>-12</c:v>
                      </c:pt>
                      <c:pt idx="223">
                        <c:v>-11.6</c:v>
                      </c:pt>
                      <c:pt idx="224">
                        <c:v>-11.4</c:v>
                      </c:pt>
                      <c:pt idx="225">
                        <c:v>-11.2</c:v>
                      </c:pt>
                      <c:pt idx="226">
                        <c:v>-11</c:v>
                      </c:pt>
                      <c:pt idx="227">
                        <c:v>-10.7</c:v>
                      </c:pt>
                      <c:pt idx="228">
                        <c:v>-10.6</c:v>
                      </c:pt>
                      <c:pt idx="229">
                        <c:v>-10.4</c:v>
                      </c:pt>
                      <c:pt idx="230">
                        <c:v>-10.4</c:v>
                      </c:pt>
                      <c:pt idx="231">
                        <c:v>-10.5</c:v>
                      </c:pt>
                      <c:pt idx="232">
                        <c:v>-10.199999999999999</c:v>
                      </c:pt>
                      <c:pt idx="233">
                        <c:v>-10.1</c:v>
                      </c:pt>
                      <c:pt idx="234">
                        <c:v>-10.199999999999999</c:v>
                      </c:pt>
                      <c:pt idx="235">
                        <c:v>-10.199999999999999</c:v>
                      </c:pt>
                      <c:pt idx="236">
                        <c:v>-10.199999999999999</c:v>
                      </c:pt>
                      <c:pt idx="237">
                        <c:v>-10.1</c:v>
                      </c:pt>
                      <c:pt idx="238">
                        <c:v>-10</c:v>
                      </c:pt>
                      <c:pt idx="239">
                        <c:v>-10</c:v>
                      </c:pt>
                      <c:pt idx="240">
                        <c:v>-10</c:v>
                      </c:pt>
                      <c:pt idx="241">
                        <c:v>-9.9</c:v>
                      </c:pt>
                      <c:pt idx="242">
                        <c:v>-9.9</c:v>
                      </c:pt>
                      <c:pt idx="243">
                        <c:v>-9.9</c:v>
                      </c:pt>
                      <c:pt idx="244">
                        <c:v>-9.8000000000000007</c:v>
                      </c:pt>
                      <c:pt idx="245">
                        <c:v>-9.9</c:v>
                      </c:pt>
                      <c:pt idx="246">
                        <c:v>-9.6999999999999993</c:v>
                      </c:pt>
                      <c:pt idx="247">
                        <c:v>-9.8000000000000007</c:v>
                      </c:pt>
                      <c:pt idx="248">
                        <c:v>-9.6999999999999993</c:v>
                      </c:pt>
                      <c:pt idx="249">
                        <c:v>-9.8000000000000007</c:v>
                      </c:pt>
                      <c:pt idx="250">
                        <c:v>-9.6</c:v>
                      </c:pt>
                      <c:pt idx="251">
                        <c:v>-9.8000000000000007</c:v>
                      </c:pt>
                      <c:pt idx="252">
                        <c:v>-9.6</c:v>
                      </c:pt>
                      <c:pt idx="253">
                        <c:v>-9.6</c:v>
                      </c:pt>
                      <c:pt idx="254">
                        <c:v>-9.6</c:v>
                      </c:pt>
                      <c:pt idx="255">
                        <c:v>-9.6999999999999993</c:v>
                      </c:pt>
                      <c:pt idx="256">
                        <c:v>-9.6</c:v>
                      </c:pt>
                      <c:pt idx="257">
                        <c:v>-9.6999999999999993</c:v>
                      </c:pt>
                      <c:pt idx="258">
                        <c:v>-9.5</c:v>
                      </c:pt>
                      <c:pt idx="259">
                        <c:v>-9.6</c:v>
                      </c:pt>
                      <c:pt idx="260">
                        <c:v>-9.5</c:v>
                      </c:pt>
                      <c:pt idx="261">
                        <c:v>-9.6</c:v>
                      </c:pt>
                      <c:pt idx="262">
                        <c:v>-9.6999999999999993</c:v>
                      </c:pt>
                      <c:pt idx="263">
                        <c:v>-9.5</c:v>
                      </c:pt>
                      <c:pt idx="264">
                        <c:v>-9.6</c:v>
                      </c:pt>
                      <c:pt idx="265">
                        <c:v>-9.4</c:v>
                      </c:pt>
                      <c:pt idx="266">
                        <c:v>-9.6999999999999993</c:v>
                      </c:pt>
                      <c:pt idx="267">
                        <c:v>-9.5</c:v>
                      </c:pt>
                      <c:pt idx="268">
                        <c:v>-9.6</c:v>
                      </c:pt>
                      <c:pt idx="269">
                        <c:v>-9.5</c:v>
                      </c:pt>
                      <c:pt idx="270">
                        <c:v>-9.6999999999999993</c:v>
                      </c:pt>
                      <c:pt idx="271">
                        <c:v>-9.6</c:v>
                      </c:pt>
                      <c:pt idx="272">
                        <c:v>-9.6999999999999993</c:v>
                      </c:pt>
                      <c:pt idx="273">
                        <c:v>-9.6</c:v>
                      </c:pt>
                      <c:pt idx="274">
                        <c:v>-9.6</c:v>
                      </c:pt>
                      <c:pt idx="275">
                        <c:v>-9.6</c:v>
                      </c:pt>
                      <c:pt idx="276">
                        <c:v>-9.5</c:v>
                      </c:pt>
                      <c:pt idx="277">
                        <c:v>-9.6</c:v>
                      </c:pt>
                      <c:pt idx="278">
                        <c:v>-9.6</c:v>
                      </c:pt>
                      <c:pt idx="279">
                        <c:v>-9.6</c:v>
                      </c:pt>
                      <c:pt idx="280">
                        <c:v>-9.6999999999999993</c:v>
                      </c:pt>
                      <c:pt idx="281">
                        <c:v>-10.3</c:v>
                      </c:pt>
                      <c:pt idx="282">
                        <c:v>-10.4</c:v>
                      </c:pt>
                      <c:pt idx="283">
                        <c:v>-11.2</c:v>
                      </c:pt>
                      <c:pt idx="284">
                        <c:v>-11.6</c:v>
                      </c:pt>
                      <c:pt idx="285">
                        <c:v>-12.4</c:v>
                      </c:pt>
                      <c:pt idx="286">
                        <c:v>-13</c:v>
                      </c:pt>
                      <c:pt idx="287">
                        <c:v>-13.8</c:v>
                      </c:pt>
                      <c:pt idx="288">
                        <c:v>-14.4</c:v>
                      </c:pt>
                      <c:pt idx="289">
                        <c:v>-15.2</c:v>
                      </c:pt>
                      <c:pt idx="290">
                        <c:v>-15.8</c:v>
                      </c:pt>
                      <c:pt idx="291">
                        <c:v>-16.7</c:v>
                      </c:pt>
                      <c:pt idx="292">
                        <c:v>-17.3</c:v>
                      </c:pt>
                      <c:pt idx="293">
                        <c:v>-18.3</c:v>
                      </c:pt>
                      <c:pt idx="294">
                        <c:v>-18.899999999999999</c:v>
                      </c:pt>
                      <c:pt idx="295">
                        <c:v>-19.8</c:v>
                      </c:pt>
                      <c:pt idx="296">
                        <c:v>-20.6</c:v>
                      </c:pt>
                      <c:pt idx="297">
                        <c:v>-21.4</c:v>
                      </c:pt>
                      <c:pt idx="298">
                        <c:v>-22.3</c:v>
                      </c:pt>
                      <c:pt idx="299">
                        <c:v>-23.1</c:v>
                      </c:pt>
                      <c:pt idx="300">
                        <c:v>-23.9</c:v>
                      </c:pt>
                      <c:pt idx="301">
                        <c:v>-24.7</c:v>
                      </c:pt>
                      <c:pt idx="302">
                        <c:v>-25.6</c:v>
                      </c:pt>
                      <c:pt idx="303">
                        <c:v>-26.3</c:v>
                      </c:pt>
                      <c:pt idx="304">
                        <c:v>-27.2</c:v>
                      </c:pt>
                      <c:pt idx="305">
                        <c:v>-28</c:v>
                      </c:pt>
                      <c:pt idx="306">
                        <c:v>-28.8</c:v>
                      </c:pt>
                      <c:pt idx="307">
                        <c:v>-29.5</c:v>
                      </c:pt>
                      <c:pt idx="308">
                        <c:v>-30.3</c:v>
                      </c:pt>
                      <c:pt idx="309">
                        <c:v>-31.4</c:v>
                      </c:pt>
                      <c:pt idx="310">
                        <c:v>-32.200000000000003</c:v>
                      </c:pt>
                      <c:pt idx="311">
                        <c:v>-32.6</c:v>
                      </c:pt>
                      <c:pt idx="312">
                        <c:v>-33.200000000000003</c:v>
                      </c:pt>
                      <c:pt idx="313">
                        <c:v>-33.799999999999997</c:v>
                      </c:pt>
                      <c:pt idx="314">
                        <c:v>-34.200000000000003</c:v>
                      </c:pt>
                      <c:pt idx="315">
                        <c:v>-34.700000000000003</c:v>
                      </c:pt>
                      <c:pt idx="316">
                        <c:v>-35</c:v>
                      </c:pt>
                      <c:pt idx="317">
                        <c:v>-35.299999999999997</c:v>
                      </c:pt>
                      <c:pt idx="318">
                        <c:v>-35.6</c:v>
                      </c:pt>
                      <c:pt idx="319">
                        <c:v>-35.799999999999997</c:v>
                      </c:pt>
                      <c:pt idx="320">
                        <c:v>-35.9</c:v>
                      </c:pt>
                      <c:pt idx="321">
                        <c:v>-36.299999999999997</c:v>
                      </c:pt>
                      <c:pt idx="322">
                        <c:v>-36.4</c:v>
                      </c:pt>
                      <c:pt idx="323">
                        <c:v>-36.6</c:v>
                      </c:pt>
                      <c:pt idx="324">
                        <c:v>-36.700000000000003</c:v>
                      </c:pt>
                      <c:pt idx="325">
                        <c:v>-36.700000000000003</c:v>
                      </c:pt>
                      <c:pt idx="326">
                        <c:v>-36.9</c:v>
                      </c:pt>
                      <c:pt idx="327">
                        <c:v>-37</c:v>
                      </c:pt>
                      <c:pt idx="328">
                        <c:v>-37</c:v>
                      </c:pt>
                      <c:pt idx="329">
                        <c:v>-37.1</c:v>
                      </c:pt>
                      <c:pt idx="330">
                        <c:v>-37.1</c:v>
                      </c:pt>
                      <c:pt idx="331">
                        <c:v>-37.200000000000003</c:v>
                      </c:pt>
                      <c:pt idx="332">
                        <c:v>-37.200000000000003</c:v>
                      </c:pt>
                      <c:pt idx="333">
                        <c:v>-37.200000000000003</c:v>
                      </c:pt>
                      <c:pt idx="334">
                        <c:v>-37.299999999999997</c:v>
                      </c:pt>
                      <c:pt idx="335">
                        <c:v>-37.299999999999997</c:v>
                      </c:pt>
                      <c:pt idx="336">
                        <c:v>-37.299999999999997</c:v>
                      </c:pt>
                      <c:pt idx="337">
                        <c:v>-37.4</c:v>
                      </c:pt>
                      <c:pt idx="338">
                        <c:v>-37.4</c:v>
                      </c:pt>
                      <c:pt idx="339">
                        <c:v>-37.4</c:v>
                      </c:pt>
                      <c:pt idx="340">
                        <c:v>-37.4</c:v>
                      </c:pt>
                      <c:pt idx="341">
                        <c:v>-37.5</c:v>
                      </c:pt>
                      <c:pt idx="342">
                        <c:v>-37.4</c:v>
                      </c:pt>
                      <c:pt idx="343">
                        <c:v>-37.5</c:v>
                      </c:pt>
                      <c:pt idx="344">
                        <c:v>-37.5</c:v>
                      </c:pt>
                      <c:pt idx="345">
                        <c:v>-37.4</c:v>
                      </c:pt>
                      <c:pt idx="346">
                        <c:v>-37.4</c:v>
                      </c:pt>
                      <c:pt idx="347">
                        <c:v>-37.5</c:v>
                      </c:pt>
                      <c:pt idx="348">
                        <c:v>-37.4</c:v>
                      </c:pt>
                      <c:pt idx="349">
                        <c:v>-37.5</c:v>
                      </c:pt>
                      <c:pt idx="350">
                        <c:v>-37.5</c:v>
                      </c:pt>
                      <c:pt idx="351">
                        <c:v>-37.5</c:v>
                      </c:pt>
                      <c:pt idx="352">
                        <c:v>-37.6</c:v>
                      </c:pt>
                      <c:pt idx="353">
                        <c:v>-37.5</c:v>
                      </c:pt>
                      <c:pt idx="354">
                        <c:v>-37.5</c:v>
                      </c:pt>
                      <c:pt idx="355">
                        <c:v>-37.6</c:v>
                      </c:pt>
                      <c:pt idx="356">
                        <c:v>-37.5</c:v>
                      </c:pt>
                      <c:pt idx="357">
                        <c:v>-37.6</c:v>
                      </c:pt>
                      <c:pt idx="358">
                        <c:v>-37.799999999999997</c:v>
                      </c:pt>
                      <c:pt idx="359">
                        <c:v>-37.6</c:v>
                      </c:pt>
                      <c:pt idx="360">
                        <c:v>-37.6</c:v>
                      </c:pt>
                      <c:pt idx="361">
                        <c:v>-37.6</c:v>
                      </c:pt>
                      <c:pt idx="362">
                        <c:v>-37.6</c:v>
                      </c:pt>
                      <c:pt idx="363">
                        <c:v>-37.6</c:v>
                      </c:pt>
                      <c:pt idx="364">
                        <c:v>-37.6</c:v>
                      </c:pt>
                      <c:pt idx="365">
                        <c:v>-37.6</c:v>
                      </c:pt>
                      <c:pt idx="366">
                        <c:v>-37.799999999999997</c:v>
                      </c:pt>
                      <c:pt idx="367">
                        <c:v>-37.799999999999997</c:v>
                      </c:pt>
                      <c:pt idx="368">
                        <c:v>-37.799999999999997</c:v>
                      </c:pt>
                      <c:pt idx="369">
                        <c:v>-37.799999999999997</c:v>
                      </c:pt>
                      <c:pt idx="370">
                        <c:v>-37.6</c:v>
                      </c:pt>
                      <c:pt idx="371">
                        <c:v>-37.6</c:v>
                      </c:pt>
                      <c:pt idx="372">
                        <c:v>-37.6</c:v>
                      </c:pt>
                      <c:pt idx="373">
                        <c:v>-37.1</c:v>
                      </c:pt>
                      <c:pt idx="374">
                        <c:v>-36.200000000000003</c:v>
                      </c:pt>
                      <c:pt idx="375">
                        <c:v>-36.9</c:v>
                      </c:pt>
                      <c:pt idx="376">
                        <c:v>-37</c:v>
                      </c:pt>
                      <c:pt idx="377">
                        <c:v>-37.200000000000003</c:v>
                      </c:pt>
                      <c:pt idx="378">
                        <c:v>-37.200000000000003</c:v>
                      </c:pt>
                      <c:pt idx="379">
                        <c:v>-37.4</c:v>
                      </c:pt>
                      <c:pt idx="380">
                        <c:v>-37.4</c:v>
                      </c:pt>
                      <c:pt idx="381">
                        <c:v>-37.4</c:v>
                      </c:pt>
                      <c:pt idx="382">
                        <c:v>-37.4</c:v>
                      </c:pt>
                      <c:pt idx="383">
                        <c:v>-37.299999999999997</c:v>
                      </c:pt>
                      <c:pt idx="384">
                        <c:v>-37.5</c:v>
                      </c:pt>
                      <c:pt idx="385">
                        <c:v>-37.4</c:v>
                      </c:pt>
                      <c:pt idx="386">
                        <c:v>-37.4</c:v>
                      </c:pt>
                      <c:pt idx="387">
                        <c:v>-37.4</c:v>
                      </c:pt>
                      <c:pt idx="388">
                        <c:v>-37.4</c:v>
                      </c:pt>
                      <c:pt idx="389">
                        <c:v>-37.5</c:v>
                      </c:pt>
                      <c:pt idx="390">
                        <c:v>-37.200000000000003</c:v>
                      </c:pt>
                      <c:pt idx="391">
                        <c:v>-37.200000000000003</c:v>
                      </c:pt>
                      <c:pt idx="392">
                        <c:v>-36.799999999999997</c:v>
                      </c:pt>
                      <c:pt idx="393">
                        <c:v>-36.799999999999997</c:v>
                      </c:pt>
                      <c:pt idx="394">
                        <c:v>-36.5</c:v>
                      </c:pt>
                      <c:pt idx="395">
                        <c:v>-36.200000000000003</c:v>
                      </c:pt>
                      <c:pt idx="396">
                        <c:v>-35.9</c:v>
                      </c:pt>
                      <c:pt idx="397">
                        <c:v>-35.5</c:v>
                      </c:pt>
                      <c:pt idx="398">
                        <c:v>-35.6</c:v>
                      </c:pt>
                      <c:pt idx="399">
                        <c:v>-35.1</c:v>
                      </c:pt>
                      <c:pt idx="400">
                        <c:v>-35</c:v>
                      </c:pt>
                      <c:pt idx="401">
                        <c:v>-34.6</c:v>
                      </c:pt>
                      <c:pt idx="402">
                        <c:v>-34.6</c:v>
                      </c:pt>
                      <c:pt idx="403">
                        <c:v>-34</c:v>
                      </c:pt>
                      <c:pt idx="404">
                        <c:v>-33.9</c:v>
                      </c:pt>
                      <c:pt idx="405">
                        <c:v>-33.4</c:v>
                      </c:pt>
                      <c:pt idx="406">
                        <c:v>-33.299999999999997</c:v>
                      </c:pt>
                      <c:pt idx="407">
                        <c:v>-32.700000000000003</c:v>
                      </c:pt>
                      <c:pt idx="408">
                        <c:v>-32.700000000000003</c:v>
                      </c:pt>
                      <c:pt idx="409">
                        <c:v>-32.4</c:v>
                      </c:pt>
                      <c:pt idx="410">
                        <c:v>-32.1</c:v>
                      </c:pt>
                      <c:pt idx="411">
                        <c:v>-31.7</c:v>
                      </c:pt>
                      <c:pt idx="412">
                        <c:v>-31.8</c:v>
                      </c:pt>
                      <c:pt idx="413">
                        <c:v>-31.5</c:v>
                      </c:pt>
                      <c:pt idx="414">
                        <c:v>-31.2</c:v>
                      </c:pt>
                      <c:pt idx="415">
                        <c:v>-30.9</c:v>
                      </c:pt>
                      <c:pt idx="416">
                        <c:v>-30.7</c:v>
                      </c:pt>
                      <c:pt idx="417">
                        <c:v>-30.5</c:v>
                      </c:pt>
                      <c:pt idx="418">
                        <c:v>-30.4</c:v>
                      </c:pt>
                      <c:pt idx="419">
                        <c:v>-30.2</c:v>
                      </c:pt>
                      <c:pt idx="420">
                        <c:v>-29.9</c:v>
                      </c:pt>
                      <c:pt idx="421">
                        <c:v>-29.8</c:v>
                      </c:pt>
                      <c:pt idx="422">
                        <c:v>-29.5</c:v>
                      </c:pt>
                      <c:pt idx="423">
                        <c:v>-29.3</c:v>
                      </c:pt>
                      <c:pt idx="424">
                        <c:v>-29.1</c:v>
                      </c:pt>
                      <c:pt idx="425">
                        <c:v>-28.9</c:v>
                      </c:pt>
                      <c:pt idx="426">
                        <c:v>-28.7</c:v>
                      </c:pt>
                      <c:pt idx="427">
                        <c:v>-28.6</c:v>
                      </c:pt>
                      <c:pt idx="428">
                        <c:v>-28.4</c:v>
                      </c:pt>
                      <c:pt idx="429">
                        <c:v>-28</c:v>
                      </c:pt>
                      <c:pt idx="430">
                        <c:v>-28</c:v>
                      </c:pt>
                      <c:pt idx="431">
                        <c:v>-27.9</c:v>
                      </c:pt>
                      <c:pt idx="432">
                        <c:v>-27.8</c:v>
                      </c:pt>
                      <c:pt idx="433">
                        <c:v>-27.9</c:v>
                      </c:pt>
                      <c:pt idx="434">
                        <c:v>-28</c:v>
                      </c:pt>
                      <c:pt idx="435">
                        <c:v>-27.7</c:v>
                      </c:pt>
                      <c:pt idx="436">
                        <c:v>-28.2</c:v>
                      </c:pt>
                      <c:pt idx="437">
                        <c:v>-28.2</c:v>
                      </c:pt>
                      <c:pt idx="438">
                        <c:v>-27.9</c:v>
                      </c:pt>
                      <c:pt idx="439">
                        <c:v>-28.3</c:v>
                      </c:pt>
                      <c:pt idx="440">
                        <c:v>-28</c:v>
                      </c:pt>
                      <c:pt idx="441">
                        <c:v>-27.8</c:v>
                      </c:pt>
                      <c:pt idx="442">
                        <c:v>-28.3</c:v>
                      </c:pt>
                      <c:pt idx="443">
                        <c:v>-27.9</c:v>
                      </c:pt>
                      <c:pt idx="444">
                        <c:v>-28</c:v>
                      </c:pt>
                      <c:pt idx="445">
                        <c:v>-27.8</c:v>
                      </c:pt>
                      <c:pt idx="446">
                        <c:v>-28.2</c:v>
                      </c:pt>
                      <c:pt idx="447">
                        <c:v>-27.8</c:v>
                      </c:pt>
                      <c:pt idx="448">
                        <c:v>-27.9</c:v>
                      </c:pt>
                      <c:pt idx="449">
                        <c:v>-27.8</c:v>
                      </c:pt>
                      <c:pt idx="450">
                        <c:v>-27.7</c:v>
                      </c:pt>
                      <c:pt idx="451">
                        <c:v>-27.6</c:v>
                      </c:pt>
                      <c:pt idx="452">
                        <c:v>-27.7</c:v>
                      </c:pt>
                      <c:pt idx="453">
                        <c:v>-27.4</c:v>
                      </c:pt>
                      <c:pt idx="454">
                        <c:v>-27.4</c:v>
                      </c:pt>
                      <c:pt idx="455">
                        <c:v>-27.5</c:v>
                      </c:pt>
                      <c:pt idx="456">
                        <c:v>-27.3</c:v>
                      </c:pt>
                      <c:pt idx="457">
                        <c:v>-27.3</c:v>
                      </c:pt>
                      <c:pt idx="458">
                        <c:v>-27.4</c:v>
                      </c:pt>
                      <c:pt idx="459">
                        <c:v>-27.3</c:v>
                      </c:pt>
                      <c:pt idx="460">
                        <c:v>-27.5</c:v>
                      </c:pt>
                      <c:pt idx="461">
                        <c:v>-27.4</c:v>
                      </c:pt>
                      <c:pt idx="462">
                        <c:v>-27.2</c:v>
                      </c:pt>
                      <c:pt idx="463">
                        <c:v>-27.2</c:v>
                      </c:pt>
                      <c:pt idx="464">
                        <c:v>-27.4</c:v>
                      </c:pt>
                      <c:pt idx="465">
                        <c:v>-27.1</c:v>
                      </c:pt>
                      <c:pt idx="466">
                        <c:v>-27.4</c:v>
                      </c:pt>
                      <c:pt idx="467">
                        <c:v>-27.2</c:v>
                      </c:pt>
                      <c:pt idx="468">
                        <c:v>-27.4</c:v>
                      </c:pt>
                      <c:pt idx="469">
                        <c:v>-27.4</c:v>
                      </c:pt>
                      <c:pt idx="470">
                        <c:v>-27.3</c:v>
                      </c:pt>
                      <c:pt idx="471">
                        <c:v>-27.4</c:v>
                      </c:pt>
                      <c:pt idx="472">
                        <c:v>-27.3</c:v>
                      </c:pt>
                      <c:pt idx="473">
                        <c:v>-27.2</c:v>
                      </c:pt>
                      <c:pt idx="474">
                        <c:v>-27.4</c:v>
                      </c:pt>
                      <c:pt idx="475">
                        <c:v>-27.3</c:v>
                      </c:pt>
                      <c:pt idx="476">
                        <c:v>-27.4</c:v>
                      </c:pt>
                      <c:pt idx="477">
                        <c:v>-27.3</c:v>
                      </c:pt>
                      <c:pt idx="478">
                        <c:v>-27.2</c:v>
                      </c:pt>
                      <c:pt idx="479">
                        <c:v>-27.5</c:v>
                      </c:pt>
                      <c:pt idx="480">
                        <c:v>-27.3</c:v>
                      </c:pt>
                      <c:pt idx="481">
                        <c:v>-27.4</c:v>
                      </c:pt>
                      <c:pt idx="482">
                        <c:v>-27.2</c:v>
                      </c:pt>
                      <c:pt idx="483">
                        <c:v>-27.4</c:v>
                      </c:pt>
                      <c:pt idx="484">
                        <c:v>-27.2</c:v>
                      </c:pt>
                      <c:pt idx="485">
                        <c:v>-27.4</c:v>
                      </c:pt>
                      <c:pt idx="486">
                        <c:v>-27.1</c:v>
                      </c:pt>
                      <c:pt idx="487">
                        <c:v>-27.4</c:v>
                      </c:pt>
                      <c:pt idx="488">
                        <c:v>-27.3</c:v>
                      </c:pt>
                      <c:pt idx="489">
                        <c:v>-27.5</c:v>
                      </c:pt>
                      <c:pt idx="490">
                        <c:v>-27.4</c:v>
                      </c:pt>
                      <c:pt idx="491">
                        <c:v>-27.6</c:v>
                      </c:pt>
                      <c:pt idx="492">
                        <c:v>-27.3</c:v>
                      </c:pt>
                      <c:pt idx="493">
                        <c:v>-27.6</c:v>
                      </c:pt>
                      <c:pt idx="494">
                        <c:v>-27.3</c:v>
                      </c:pt>
                      <c:pt idx="495">
                        <c:v>-27.5</c:v>
                      </c:pt>
                      <c:pt idx="496">
                        <c:v>-27.4</c:v>
                      </c:pt>
                      <c:pt idx="497">
                        <c:v>-27.3</c:v>
                      </c:pt>
                      <c:pt idx="498">
                        <c:v>-27.5</c:v>
                      </c:pt>
                      <c:pt idx="499">
                        <c:v>-27.6</c:v>
                      </c:pt>
                      <c:pt idx="500">
                        <c:v>-27.3</c:v>
                      </c:pt>
                      <c:pt idx="501">
                        <c:v>-27.3</c:v>
                      </c:pt>
                      <c:pt idx="502">
                        <c:v>-27.1</c:v>
                      </c:pt>
                      <c:pt idx="503">
                        <c:v>-27.2</c:v>
                      </c:pt>
                      <c:pt idx="504">
                        <c:v>-27.2</c:v>
                      </c:pt>
                      <c:pt idx="505">
                        <c:v>-27.1</c:v>
                      </c:pt>
                      <c:pt idx="506">
                        <c:v>-27.2</c:v>
                      </c:pt>
                      <c:pt idx="507">
                        <c:v>-27.1</c:v>
                      </c:pt>
                      <c:pt idx="508">
                        <c:v>-27.2</c:v>
                      </c:pt>
                      <c:pt idx="509">
                        <c:v>-27</c:v>
                      </c:pt>
                      <c:pt idx="510">
                        <c:v>-27.2</c:v>
                      </c:pt>
                      <c:pt idx="511">
                        <c:v>-27</c:v>
                      </c:pt>
                      <c:pt idx="512">
                        <c:v>-27</c:v>
                      </c:pt>
                      <c:pt idx="513">
                        <c:v>-27</c:v>
                      </c:pt>
                      <c:pt idx="514">
                        <c:v>-26.8</c:v>
                      </c:pt>
                      <c:pt idx="515">
                        <c:v>-27</c:v>
                      </c:pt>
                      <c:pt idx="516">
                        <c:v>-26.9</c:v>
                      </c:pt>
                      <c:pt idx="517">
                        <c:v>-26.8</c:v>
                      </c:pt>
                      <c:pt idx="518">
                        <c:v>-27.1</c:v>
                      </c:pt>
                      <c:pt idx="519">
                        <c:v>-27</c:v>
                      </c:pt>
                      <c:pt idx="520">
                        <c:v>-26.8</c:v>
                      </c:pt>
                      <c:pt idx="521">
                        <c:v>-26.7</c:v>
                      </c:pt>
                      <c:pt idx="522">
                        <c:v>-27</c:v>
                      </c:pt>
                      <c:pt idx="523">
                        <c:v>-26.8</c:v>
                      </c:pt>
                      <c:pt idx="524">
                        <c:v>-26.9</c:v>
                      </c:pt>
                      <c:pt idx="525">
                        <c:v>-26.7</c:v>
                      </c:pt>
                      <c:pt idx="526">
                        <c:v>-26.9</c:v>
                      </c:pt>
                      <c:pt idx="527">
                        <c:v>-26.7</c:v>
                      </c:pt>
                      <c:pt idx="528">
                        <c:v>-26.9</c:v>
                      </c:pt>
                      <c:pt idx="529">
                        <c:v>-26.6</c:v>
                      </c:pt>
                      <c:pt idx="530">
                        <c:v>-27</c:v>
                      </c:pt>
                      <c:pt idx="531">
                        <c:v>-26.7</c:v>
                      </c:pt>
                      <c:pt idx="532">
                        <c:v>-26.9</c:v>
                      </c:pt>
                      <c:pt idx="533">
                        <c:v>-26.6</c:v>
                      </c:pt>
                      <c:pt idx="534">
                        <c:v>-26.8</c:v>
                      </c:pt>
                      <c:pt idx="535">
                        <c:v>-26.7</c:v>
                      </c:pt>
                      <c:pt idx="536">
                        <c:v>-26.8</c:v>
                      </c:pt>
                      <c:pt idx="537">
                        <c:v>-26.6</c:v>
                      </c:pt>
                      <c:pt idx="538">
                        <c:v>-26.8</c:v>
                      </c:pt>
                      <c:pt idx="539">
                        <c:v>-26.6</c:v>
                      </c:pt>
                      <c:pt idx="540">
                        <c:v>-26.6</c:v>
                      </c:pt>
                      <c:pt idx="541">
                        <c:v>-26.6</c:v>
                      </c:pt>
                      <c:pt idx="542">
                        <c:v>-26.6</c:v>
                      </c:pt>
                      <c:pt idx="543">
                        <c:v>-26.6</c:v>
                      </c:pt>
                      <c:pt idx="544">
                        <c:v>-26.3</c:v>
                      </c:pt>
                      <c:pt idx="545">
                        <c:v>-26.6</c:v>
                      </c:pt>
                      <c:pt idx="546">
                        <c:v>-26.2</c:v>
                      </c:pt>
                      <c:pt idx="547">
                        <c:v>-26.6</c:v>
                      </c:pt>
                      <c:pt idx="548">
                        <c:v>-26.3</c:v>
                      </c:pt>
                      <c:pt idx="549">
                        <c:v>-26.4</c:v>
                      </c:pt>
                      <c:pt idx="550">
                        <c:v>-26.1</c:v>
                      </c:pt>
                      <c:pt idx="551">
                        <c:v>-26.4</c:v>
                      </c:pt>
                      <c:pt idx="552">
                        <c:v>-26.2</c:v>
                      </c:pt>
                      <c:pt idx="553">
                        <c:v>-26.3</c:v>
                      </c:pt>
                      <c:pt idx="554">
                        <c:v>-26.1</c:v>
                      </c:pt>
                      <c:pt idx="555">
                        <c:v>-26.4</c:v>
                      </c:pt>
                      <c:pt idx="556">
                        <c:v>-26.2</c:v>
                      </c:pt>
                      <c:pt idx="557">
                        <c:v>-26.2</c:v>
                      </c:pt>
                      <c:pt idx="558">
                        <c:v>-26.2</c:v>
                      </c:pt>
                      <c:pt idx="559">
                        <c:v>-26.3</c:v>
                      </c:pt>
                      <c:pt idx="560">
                        <c:v>-26.1</c:v>
                      </c:pt>
                      <c:pt idx="561">
                        <c:v>-26.3</c:v>
                      </c:pt>
                      <c:pt idx="562">
                        <c:v>-26.1</c:v>
                      </c:pt>
                      <c:pt idx="563">
                        <c:v>-26.3</c:v>
                      </c:pt>
                      <c:pt idx="564">
                        <c:v>-25.9</c:v>
                      </c:pt>
                      <c:pt idx="565">
                        <c:v>-26.2</c:v>
                      </c:pt>
                      <c:pt idx="566">
                        <c:v>-26.1</c:v>
                      </c:pt>
                      <c:pt idx="567">
                        <c:v>-26.2</c:v>
                      </c:pt>
                      <c:pt idx="568">
                        <c:v>-26.2</c:v>
                      </c:pt>
                      <c:pt idx="569">
                        <c:v>-26.2</c:v>
                      </c:pt>
                      <c:pt idx="570">
                        <c:v>-26.1</c:v>
                      </c:pt>
                      <c:pt idx="571">
                        <c:v>-25.9</c:v>
                      </c:pt>
                      <c:pt idx="572">
                        <c:v>-26.2</c:v>
                      </c:pt>
                      <c:pt idx="573">
                        <c:v>-26.2</c:v>
                      </c:pt>
                      <c:pt idx="574">
                        <c:v>-26.2</c:v>
                      </c:pt>
                      <c:pt idx="575">
                        <c:v>-26.1</c:v>
                      </c:pt>
                      <c:pt idx="576">
                        <c:v>-25.9</c:v>
                      </c:pt>
                      <c:pt idx="577">
                        <c:v>-26</c:v>
                      </c:pt>
                      <c:pt idx="578">
                        <c:v>-26</c:v>
                      </c:pt>
                      <c:pt idx="579">
                        <c:v>-25.5</c:v>
                      </c:pt>
                      <c:pt idx="580">
                        <c:v>-26.1</c:v>
                      </c:pt>
                      <c:pt idx="581">
                        <c:v>-26</c:v>
                      </c:pt>
                      <c:pt idx="582">
                        <c:v>-26</c:v>
                      </c:pt>
                      <c:pt idx="583">
                        <c:v>-25.9</c:v>
                      </c:pt>
                      <c:pt idx="584">
                        <c:v>-25.7</c:v>
                      </c:pt>
                      <c:pt idx="585">
                        <c:v>-25.7</c:v>
                      </c:pt>
                      <c:pt idx="586">
                        <c:v>-25.7</c:v>
                      </c:pt>
                      <c:pt idx="587">
                        <c:v>-25.8</c:v>
                      </c:pt>
                      <c:pt idx="588">
                        <c:v>-25.6</c:v>
                      </c:pt>
                      <c:pt idx="589">
                        <c:v>-25.6</c:v>
                      </c:pt>
                      <c:pt idx="590">
                        <c:v>-25.6</c:v>
                      </c:pt>
                      <c:pt idx="591">
                        <c:v>-25.5</c:v>
                      </c:pt>
                      <c:pt idx="592">
                        <c:v>-25.5</c:v>
                      </c:pt>
                      <c:pt idx="593">
                        <c:v>-25.6</c:v>
                      </c:pt>
                      <c:pt idx="594">
                        <c:v>-25.7</c:v>
                      </c:pt>
                      <c:pt idx="595">
                        <c:v>-25.3</c:v>
                      </c:pt>
                      <c:pt idx="596">
                        <c:v>-25.4</c:v>
                      </c:pt>
                      <c:pt idx="597">
                        <c:v>-25.4</c:v>
                      </c:pt>
                      <c:pt idx="598">
                        <c:v>-25.5</c:v>
                      </c:pt>
                      <c:pt idx="599">
                        <c:v>-25.3</c:v>
                      </c:pt>
                      <c:pt idx="600">
                        <c:v>-25.3</c:v>
                      </c:pt>
                      <c:pt idx="601">
                        <c:v>-25</c:v>
                      </c:pt>
                      <c:pt idx="602">
                        <c:v>-25.5</c:v>
                      </c:pt>
                      <c:pt idx="603">
                        <c:v>-25.2</c:v>
                      </c:pt>
                      <c:pt idx="604">
                        <c:v>-25.2</c:v>
                      </c:pt>
                      <c:pt idx="605">
                        <c:v>-24.9</c:v>
                      </c:pt>
                      <c:pt idx="606">
                        <c:v>-24.9</c:v>
                      </c:pt>
                      <c:pt idx="607">
                        <c:v>-24.9</c:v>
                      </c:pt>
                      <c:pt idx="608">
                        <c:v>-24.9</c:v>
                      </c:pt>
                      <c:pt idx="609">
                        <c:v>-24.9</c:v>
                      </c:pt>
                      <c:pt idx="610">
                        <c:v>-24.8</c:v>
                      </c:pt>
                      <c:pt idx="611">
                        <c:v>-24.7</c:v>
                      </c:pt>
                      <c:pt idx="612">
                        <c:v>-24.6</c:v>
                      </c:pt>
                      <c:pt idx="613">
                        <c:v>-24.5</c:v>
                      </c:pt>
                      <c:pt idx="614">
                        <c:v>-24.6</c:v>
                      </c:pt>
                      <c:pt idx="615">
                        <c:v>-24.6</c:v>
                      </c:pt>
                      <c:pt idx="616">
                        <c:v>-25</c:v>
                      </c:pt>
                      <c:pt idx="617">
                        <c:v>-25.1</c:v>
                      </c:pt>
                      <c:pt idx="618">
                        <c:v>-24.8</c:v>
                      </c:pt>
                      <c:pt idx="619">
                        <c:v>-25.6</c:v>
                      </c:pt>
                      <c:pt idx="620">
                        <c:v>-26.3</c:v>
                      </c:pt>
                      <c:pt idx="621">
                        <c:v>-26.2</c:v>
                      </c:pt>
                      <c:pt idx="622">
                        <c:v>-27.5</c:v>
                      </c:pt>
                      <c:pt idx="623">
                        <c:v>-28.7</c:v>
                      </c:pt>
                      <c:pt idx="624">
                        <c:v>-28.8</c:v>
                      </c:pt>
                      <c:pt idx="625">
                        <c:v>-28.5</c:v>
                      </c:pt>
                      <c:pt idx="626">
                        <c:v>-28.8</c:v>
                      </c:pt>
                      <c:pt idx="627">
                        <c:v>-28.7</c:v>
                      </c:pt>
                      <c:pt idx="628">
                        <c:v>-27.8</c:v>
                      </c:pt>
                      <c:pt idx="629">
                        <c:v>-27.1</c:v>
                      </c:pt>
                      <c:pt idx="630">
                        <c:v>-27.2</c:v>
                      </c:pt>
                      <c:pt idx="631">
                        <c:v>-27.1</c:v>
                      </c:pt>
                      <c:pt idx="632">
                        <c:v>-26.8</c:v>
                      </c:pt>
                      <c:pt idx="633">
                        <c:v>-27.5</c:v>
                      </c:pt>
                      <c:pt idx="634">
                        <c:v>-26.7</c:v>
                      </c:pt>
                      <c:pt idx="635">
                        <c:v>-26.6</c:v>
                      </c:pt>
                      <c:pt idx="636">
                        <c:v>-26.9</c:v>
                      </c:pt>
                      <c:pt idx="637">
                        <c:v>-27.3</c:v>
                      </c:pt>
                      <c:pt idx="638">
                        <c:v>-27.4</c:v>
                      </c:pt>
                      <c:pt idx="639">
                        <c:v>-26.3</c:v>
                      </c:pt>
                      <c:pt idx="640">
                        <c:v>-26.4</c:v>
                      </c:pt>
                      <c:pt idx="641">
                        <c:v>-26.9</c:v>
                      </c:pt>
                      <c:pt idx="642">
                        <c:v>-26.6</c:v>
                      </c:pt>
                      <c:pt idx="643">
                        <c:v>-26</c:v>
                      </c:pt>
                      <c:pt idx="644">
                        <c:v>-25.9</c:v>
                      </c:pt>
                      <c:pt idx="645">
                        <c:v>-26</c:v>
                      </c:pt>
                      <c:pt idx="646">
                        <c:v>-26.3</c:v>
                      </c:pt>
                      <c:pt idx="647">
                        <c:v>-26</c:v>
                      </c:pt>
                      <c:pt idx="648">
                        <c:v>-26.1</c:v>
                      </c:pt>
                      <c:pt idx="649">
                        <c:v>-26.4</c:v>
                      </c:pt>
                      <c:pt idx="650">
                        <c:v>-25.7</c:v>
                      </c:pt>
                      <c:pt idx="651">
                        <c:v>-26.3</c:v>
                      </c:pt>
                      <c:pt idx="652">
                        <c:v>-26.2</c:v>
                      </c:pt>
                      <c:pt idx="653">
                        <c:v>-25.8</c:v>
                      </c:pt>
                      <c:pt idx="654">
                        <c:v>-25.2</c:v>
                      </c:pt>
                      <c:pt idx="655">
                        <c:v>-26</c:v>
                      </c:pt>
                      <c:pt idx="656">
                        <c:v>-25.2</c:v>
                      </c:pt>
                      <c:pt idx="657">
                        <c:v>-25</c:v>
                      </c:pt>
                      <c:pt idx="658">
                        <c:v>-25.6</c:v>
                      </c:pt>
                      <c:pt idx="659">
                        <c:v>-25.5</c:v>
                      </c:pt>
                      <c:pt idx="660">
                        <c:v>-25.7</c:v>
                      </c:pt>
                      <c:pt idx="661">
                        <c:v>-25.4</c:v>
                      </c:pt>
                      <c:pt idx="662">
                        <c:v>-25.2</c:v>
                      </c:pt>
                      <c:pt idx="663">
                        <c:v>-25.5</c:v>
                      </c:pt>
                      <c:pt idx="664">
                        <c:v>-25.4</c:v>
                      </c:pt>
                      <c:pt idx="665">
                        <c:v>-25.3</c:v>
                      </c:pt>
                      <c:pt idx="666">
                        <c:v>-25.4</c:v>
                      </c:pt>
                      <c:pt idx="667">
                        <c:v>-25.6</c:v>
                      </c:pt>
                      <c:pt idx="668">
                        <c:v>-25.6</c:v>
                      </c:pt>
                      <c:pt idx="669">
                        <c:v>-25.5</c:v>
                      </c:pt>
                      <c:pt idx="670">
                        <c:v>-25.4</c:v>
                      </c:pt>
                      <c:pt idx="671">
                        <c:v>-25.4</c:v>
                      </c:pt>
                      <c:pt idx="672">
                        <c:v>-24.4</c:v>
                      </c:pt>
                      <c:pt idx="673">
                        <c:v>-24.6</c:v>
                      </c:pt>
                      <c:pt idx="674">
                        <c:v>-24.4</c:v>
                      </c:pt>
                      <c:pt idx="675">
                        <c:v>-24.4</c:v>
                      </c:pt>
                      <c:pt idx="676">
                        <c:v>-24.7</c:v>
                      </c:pt>
                      <c:pt idx="677">
                        <c:v>-24.8</c:v>
                      </c:pt>
                      <c:pt idx="678">
                        <c:v>-24.5</c:v>
                      </c:pt>
                      <c:pt idx="679">
                        <c:v>-24.4</c:v>
                      </c:pt>
                      <c:pt idx="680">
                        <c:v>-24.2</c:v>
                      </c:pt>
                      <c:pt idx="681">
                        <c:v>-23.8</c:v>
                      </c:pt>
                      <c:pt idx="682">
                        <c:v>-23.6</c:v>
                      </c:pt>
                      <c:pt idx="683">
                        <c:v>-23.5</c:v>
                      </c:pt>
                      <c:pt idx="684">
                        <c:v>-23.4</c:v>
                      </c:pt>
                      <c:pt idx="685">
                        <c:v>-23.6</c:v>
                      </c:pt>
                      <c:pt idx="686">
                        <c:v>-23.5</c:v>
                      </c:pt>
                      <c:pt idx="687">
                        <c:v>-23.4</c:v>
                      </c:pt>
                      <c:pt idx="688">
                        <c:v>-23.3</c:v>
                      </c:pt>
                      <c:pt idx="689">
                        <c:v>-23.6</c:v>
                      </c:pt>
                      <c:pt idx="690">
                        <c:v>-23.5</c:v>
                      </c:pt>
                      <c:pt idx="691">
                        <c:v>-23.5</c:v>
                      </c:pt>
                      <c:pt idx="692">
                        <c:v>-22.8</c:v>
                      </c:pt>
                      <c:pt idx="693">
                        <c:v>-23</c:v>
                      </c:pt>
                      <c:pt idx="694">
                        <c:v>-23</c:v>
                      </c:pt>
                      <c:pt idx="695">
                        <c:v>-22.9</c:v>
                      </c:pt>
                      <c:pt idx="696">
                        <c:v>-22.9</c:v>
                      </c:pt>
                      <c:pt idx="697">
                        <c:v>-22.6</c:v>
                      </c:pt>
                      <c:pt idx="698">
                        <c:v>-23</c:v>
                      </c:pt>
                      <c:pt idx="699">
                        <c:v>-22.9</c:v>
                      </c:pt>
                      <c:pt idx="700">
                        <c:v>-22.7</c:v>
                      </c:pt>
                      <c:pt idx="701">
                        <c:v>-23.1</c:v>
                      </c:pt>
                      <c:pt idx="702">
                        <c:v>-22.8</c:v>
                      </c:pt>
                      <c:pt idx="703">
                        <c:v>-22.6</c:v>
                      </c:pt>
                      <c:pt idx="704">
                        <c:v>-22.6</c:v>
                      </c:pt>
                      <c:pt idx="705">
                        <c:v>-22.6</c:v>
                      </c:pt>
                      <c:pt idx="706">
                        <c:v>-22.4</c:v>
                      </c:pt>
                      <c:pt idx="707">
                        <c:v>-22.6</c:v>
                      </c:pt>
                      <c:pt idx="708">
                        <c:v>-22.3</c:v>
                      </c:pt>
                      <c:pt idx="709">
                        <c:v>-22.5</c:v>
                      </c:pt>
                      <c:pt idx="710">
                        <c:v>-22.4</c:v>
                      </c:pt>
                      <c:pt idx="711">
                        <c:v>-22.1</c:v>
                      </c:pt>
                      <c:pt idx="712">
                        <c:v>-22.1</c:v>
                      </c:pt>
                      <c:pt idx="713">
                        <c:v>-21.7</c:v>
                      </c:pt>
                      <c:pt idx="714">
                        <c:v>-22</c:v>
                      </c:pt>
                      <c:pt idx="715">
                        <c:v>-21.8</c:v>
                      </c:pt>
                      <c:pt idx="716">
                        <c:v>-21.9</c:v>
                      </c:pt>
                      <c:pt idx="717">
                        <c:v>-22</c:v>
                      </c:pt>
                      <c:pt idx="718">
                        <c:v>-22.1</c:v>
                      </c:pt>
                      <c:pt idx="719">
                        <c:v>-21.9</c:v>
                      </c:pt>
                      <c:pt idx="720">
                        <c:v>-22.1</c:v>
                      </c:pt>
                      <c:pt idx="721">
                        <c:v>-21.7</c:v>
                      </c:pt>
                      <c:pt idx="722">
                        <c:v>-22</c:v>
                      </c:pt>
                      <c:pt idx="723">
                        <c:v>-21.8</c:v>
                      </c:pt>
                      <c:pt idx="724">
                        <c:v>-21.6</c:v>
                      </c:pt>
                      <c:pt idx="725">
                        <c:v>-21.7</c:v>
                      </c:pt>
                      <c:pt idx="726">
                        <c:v>-21.6</c:v>
                      </c:pt>
                      <c:pt idx="727">
                        <c:v>-21.5</c:v>
                      </c:pt>
                      <c:pt idx="728">
                        <c:v>-21.4</c:v>
                      </c:pt>
                      <c:pt idx="729">
                        <c:v>-21.5</c:v>
                      </c:pt>
                      <c:pt idx="730">
                        <c:v>-21.3</c:v>
                      </c:pt>
                      <c:pt idx="731">
                        <c:v>-21.3</c:v>
                      </c:pt>
                      <c:pt idx="732">
                        <c:v>-21.1</c:v>
                      </c:pt>
                      <c:pt idx="733">
                        <c:v>-21.3</c:v>
                      </c:pt>
                      <c:pt idx="734">
                        <c:v>-21.3</c:v>
                      </c:pt>
                      <c:pt idx="735">
                        <c:v>-21.5</c:v>
                      </c:pt>
                      <c:pt idx="736">
                        <c:v>-21.3</c:v>
                      </c:pt>
                      <c:pt idx="737">
                        <c:v>-21.3</c:v>
                      </c:pt>
                      <c:pt idx="738">
                        <c:v>-21</c:v>
                      </c:pt>
                      <c:pt idx="739">
                        <c:v>-21.4</c:v>
                      </c:pt>
                      <c:pt idx="740">
                        <c:v>-21</c:v>
                      </c:pt>
                      <c:pt idx="741">
                        <c:v>-21.3</c:v>
                      </c:pt>
                      <c:pt idx="742">
                        <c:v>-21</c:v>
                      </c:pt>
                      <c:pt idx="743">
                        <c:v>-21.3</c:v>
                      </c:pt>
                      <c:pt idx="744">
                        <c:v>-21</c:v>
                      </c:pt>
                      <c:pt idx="745">
                        <c:v>-21.2</c:v>
                      </c:pt>
                      <c:pt idx="746">
                        <c:v>-20.9</c:v>
                      </c:pt>
                      <c:pt idx="747">
                        <c:v>-21</c:v>
                      </c:pt>
                      <c:pt idx="748">
                        <c:v>-20.7</c:v>
                      </c:pt>
                      <c:pt idx="749">
                        <c:v>-21</c:v>
                      </c:pt>
                      <c:pt idx="750">
                        <c:v>-20.7</c:v>
                      </c:pt>
                      <c:pt idx="751">
                        <c:v>-20.7</c:v>
                      </c:pt>
                      <c:pt idx="752">
                        <c:v>-20.8</c:v>
                      </c:pt>
                      <c:pt idx="753">
                        <c:v>-20.399999999999999</c:v>
                      </c:pt>
                      <c:pt idx="754">
                        <c:v>-20.6</c:v>
                      </c:pt>
                    </c:numCache>
                  </c:numRef>
                </c:yVal>
                <c:smooth val="1"/>
                <c:extLst xmlns:c15="http://schemas.microsoft.com/office/drawing/2012/chart">
                  <c:ext xmlns:c16="http://schemas.microsoft.com/office/drawing/2014/chart" uri="{C3380CC4-5D6E-409C-BE32-E72D297353CC}">
                    <c16:uniqueId val="{00000004-1F02-4317-B466-F6972879A91E}"/>
                  </c:ext>
                </c:extLst>
              </c15:ser>
            </c15:filteredScatterSeries>
            <c15:filteredScatterSeries>
              <c15:ser>
                <c:idx val="4"/>
                <c:order val="3"/>
                <c:tx>
                  <c:strRef>
                    <c:extLst xmlns:c15="http://schemas.microsoft.com/office/drawing/2012/chart">
                      <c:ext xmlns:c15="http://schemas.microsoft.com/office/drawing/2012/chart" uri="{02D57815-91ED-43cb-92C2-25804820EDAC}">
                        <c15:formulaRef>
                          <c15:sqref>'Data log_160817_250ubarCH1'!$F$7</c15:sqref>
                        </c15:formulaRef>
                      </c:ext>
                    </c:extLst>
                    <c:strCache>
                      <c:ptCount val="1"/>
                      <c:pt idx="0">
                        <c:v>TC4</c:v>
                      </c:pt>
                    </c:strCache>
                  </c:strRef>
                </c:tx>
                <c:spPr>
                  <a:ln w="25400" cap="rnd">
                    <a:solidFill>
                      <a:srgbClr val="7030A0"/>
                    </a:solidFill>
                    <a:round/>
                  </a:ln>
                  <a:effectLst/>
                </c:spPr>
                <c:marker>
                  <c:symbol val="none"/>
                </c:marker>
                <c:xVal>
                  <c:numRef>
                    <c:extLst xmlns:c15="http://schemas.microsoft.com/office/drawing/2012/chart">
                      <c:ext xmlns:c15="http://schemas.microsoft.com/office/drawing/2012/chart" uri="{02D57815-91ED-43cb-92C2-25804820EDAC}">
                        <c15:formulaRef>
                          <c15:sqref>'Data log_160817_250ubarCH1'!$B$8:$B$778</c15:sqref>
                        </c15:formulaRef>
                      </c:ext>
                    </c:extLst>
                    <c:numCache>
                      <c:formatCode>0.00</c:formatCode>
                      <c:ptCount val="771"/>
                      <c:pt idx="0">
                        <c:v>0</c:v>
                      </c:pt>
                      <c:pt idx="1">
                        <c:v>3.3333333333333333E-2</c:v>
                      </c:pt>
                      <c:pt idx="2">
                        <c:v>6.6666666666666666E-2</c:v>
                      </c:pt>
                      <c:pt idx="3">
                        <c:v>0.1</c:v>
                      </c:pt>
                      <c:pt idx="4">
                        <c:v>0.13333333333333333</c:v>
                      </c:pt>
                      <c:pt idx="5">
                        <c:v>0.16666666666666666</c:v>
                      </c:pt>
                      <c:pt idx="6">
                        <c:v>0.2</c:v>
                      </c:pt>
                      <c:pt idx="7">
                        <c:v>0.23333333333333334</c:v>
                      </c:pt>
                      <c:pt idx="8">
                        <c:v>0.26666666666666666</c:v>
                      </c:pt>
                      <c:pt idx="9">
                        <c:v>0.3</c:v>
                      </c:pt>
                      <c:pt idx="10">
                        <c:v>0.33333333333333331</c:v>
                      </c:pt>
                      <c:pt idx="11">
                        <c:v>0.36666666666666664</c:v>
                      </c:pt>
                      <c:pt idx="12">
                        <c:v>0.4</c:v>
                      </c:pt>
                      <c:pt idx="13">
                        <c:v>0.43333333333333335</c:v>
                      </c:pt>
                      <c:pt idx="14">
                        <c:v>0.46666666666666667</c:v>
                      </c:pt>
                      <c:pt idx="15">
                        <c:v>0.5</c:v>
                      </c:pt>
                      <c:pt idx="16">
                        <c:v>0.53333333333333333</c:v>
                      </c:pt>
                      <c:pt idx="17">
                        <c:v>0.56666666666666665</c:v>
                      </c:pt>
                      <c:pt idx="18">
                        <c:v>0.6</c:v>
                      </c:pt>
                      <c:pt idx="19">
                        <c:v>0.6333333333333333</c:v>
                      </c:pt>
                      <c:pt idx="20">
                        <c:v>0.66666666666666663</c:v>
                      </c:pt>
                      <c:pt idx="21">
                        <c:v>0.7</c:v>
                      </c:pt>
                      <c:pt idx="22">
                        <c:v>0.73333333333333328</c:v>
                      </c:pt>
                      <c:pt idx="23">
                        <c:v>0.76666666666666672</c:v>
                      </c:pt>
                      <c:pt idx="24">
                        <c:v>0.8</c:v>
                      </c:pt>
                      <c:pt idx="25">
                        <c:v>0.83333333333333337</c:v>
                      </c:pt>
                      <c:pt idx="26">
                        <c:v>0.8666666666666667</c:v>
                      </c:pt>
                      <c:pt idx="27">
                        <c:v>0.9</c:v>
                      </c:pt>
                      <c:pt idx="28">
                        <c:v>0.93333333333333335</c:v>
                      </c:pt>
                      <c:pt idx="29">
                        <c:v>0.96666666666666667</c:v>
                      </c:pt>
                      <c:pt idx="30">
                        <c:v>1</c:v>
                      </c:pt>
                      <c:pt idx="31">
                        <c:v>1.0333333333333334</c:v>
                      </c:pt>
                      <c:pt idx="32">
                        <c:v>1.0666666666666667</c:v>
                      </c:pt>
                      <c:pt idx="33">
                        <c:v>1.1000000000000001</c:v>
                      </c:pt>
                      <c:pt idx="34">
                        <c:v>1.1333333333333333</c:v>
                      </c:pt>
                      <c:pt idx="35">
                        <c:v>1.1666666666666667</c:v>
                      </c:pt>
                      <c:pt idx="36">
                        <c:v>1.2</c:v>
                      </c:pt>
                      <c:pt idx="37">
                        <c:v>1.2333333333333334</c:v>
                      </c:pt>
                      <c:pt idx="38">
                        <c:v>1.2666666666666666</c:v>
                      </c:pt>
                      <c:pt idx="39">
                        <c:v>1.3</c:v>
                      </c:pt>
                      <c:pt idx="40">
                        <c:v>1.3333333333333333</c:v>
                      </c:pt>
                      <c:pt idx="41">
                        <c:v>1.3666666666666667</c:v>
                      </c:pt>
                      <c:pt idx="42">
                        <c:v>1.4</c:v>
                      </c:pt>
                      <c:pt idx="43">
                        <c:v>1.4333333333333333</c:v>
                      </c:pt>
                      <c:pt idx="44">
                        <c:v>1.4666666666666666</c:v>
                      </c:pt>
                      <c:pt idx="45">
                        <c:v>1.5</c:v>
                      </c:pt>
                      <c:pt idx="46">
                        <c:v>1.5333333333333334</c:v>
                      </c:pt>
                      <c:pt idx="47">
                        <c:v>1.5666666666666667</c:v>
                      </c:pt>
                      <c:pt idx="48">
                        <c:v>1.6</c:v>
                      </c:pt>
                      <c:pt idx="49">
                        <c:v>1.6333333333333333</c:v>
                      </c:pt>
                      <c:pt idx="50">
                        <c:v>1.6666666666666667</c:v>
                      </c:pt>
                      <c:pt idx="51">
                        <c:v>1.7</c:v>
                      </c:pt>
                      <c:pt idx="52">
                        <c:v>1.7333333333333334</c:v>
                      </c:pt>
                      <c:pt idx="53">
                        <c:v>1.7666666666666666</c:v>
                      </c:pt>
                      <c:pt idx="54">
                        <c:v>1.8</c:v>
                      </c:pt>
                      <c:pt idx="55">
                        <c:v>1.8333333333333333</c:v>
                      </c:pt>
                      <c:pt idx="56">
                        <c:v>1.8666666666666667</c:v>
                      </c:pt>
                      <c:pt idx="57">
                        <c:v>1.9</c:v>
                      </c:pt>
                      <c:pt idx="58">
                        <c:v>1.9333333333333333</c:v>
                      </c:pt>
                      <c:pt idx="59">
                        <c:v>1.9666666666666666</c:v>
                      </c:pt>
                      <c:pt idx="60">
                        <c:v>2</c:v>
                      </c:pt>
                      <c:pt idx="61">
                        <c:v>2.0333333333333332</c:v>
                      </c:pt>
                      <c:pt idx="62">
                        <c:v>2.0666666666666669</c:v>
                      </c:pt>
                      <c:pt idx="63">
                        <c:v>2.1</c:v>
                      </c:pt>
                      <c:pt idx="64">
                        <c:v>2.1333333333333333</c:v>
                      </c:pt>
                      <c:pt idx="65">
                        <c:v>2.1666666666666665</c:v>
                      </c:pt>
                      <c:pt idx="66">
                        <c:v>2.2000000000000002</c:v>
                      </c:pt>
                      <c:pt idx="67">
                        <c:v>2.2333333333333334</c:v>
                      </c:pt>
                      <c:pt idx="68">
                        <c:v>2.2666666666666666</c:v>
                      </c:pt>
                      <c:pt idx="69">
                        <c:v>2.2999999999999998</c:v>
                      </c:pt>
                      <c:pt idx="70">
                        <c:v>2.3333333333333335</c:v>
                      </c:pt>
                      <c:pt idx="71">
                        <c:v>2.3666666666666667</c:v>
                      </c:pt>
                      <c:pt idx="72">
                        <c:v>2.4</c:v>
                      </c:pt>
                      <c:pt idx="73">
                        <c:v>2.4333333333333331</c:v>
                      </c:pt>
                      <c:pt idx="74">
                        <c:v>2.4666666666666668</c:v>
                      </c:pt>
                      <c:pt idx="75">
                        <c:v>2.5</c:v>
                      </c:pt>
                      <c:pt idx="76">
                        <c:v>2.5333333333333332</c:v>
                      </c:pt>
                      <c:pt idx="77">
                        <c:v>2.5666666666666669</c:v>
                      </c:pt>
                      <c:pt idx="78">
                        <c:v>2.6</c:v>
                      </c:pt>
                      <c:pt idx="79">
                        <c:v>2.6333333333333333</c:v>
                      </c:pt>
                      <c:pt idx="80">
                        <c:v>2.6666666666666665</c:v>
                      </c:pt>
                      <c:pt idx="81">
                        <c:v>2.7</c:v>
                      </c:pt>
                      <c:pt idx="82">
                        <c:v>2.7333333333333334</c:v>
                      </c:pt>
                      <c:pt idx="83">
                        <c:v>2.7666666666666666</c:v>
                      </c:pt>
                      <c:pt idx="84">
                        <c:v>2.8</c:v>
                      </c:pt>
                      <c:pt idx="85">
                        <c:v>2.8333333333333335</c:v>
                      </c:pt>
                      <c:pt idx="86">
                        <c:v>2.8666666666666667</c:v>
                      </c:pt>
                      <c:pt idx="87">
                        <c:v>2.9</c:v>
                      </c:pt>
                      <c:pt idx="88">
                        <c:v>2.9333333333333331</c:v>
                      </c:pt>
                      <c:pt idx="89">
                        <c:v>2.9666666666666668</c:v>
                      </c:pt>
                      <c:pt idx="90">
                        <c:v>3</c:v>
                      </c:pt>
                      <c:pt idx="91">
                        <c:v>3.0333333333333332</c:v>
                      </c:pt>
                      <c:pt idx="92">
                        <c:v>3.0666666666666669</c:v>
                      </c:pt>
                      <c:pt idx="93">
                        <c:v>3.1</c:v>
                      </c:pt>
                      <c:pt idx="94">
                        <c:v>3.1333333333333333</c:v>
                      </c:pt>
                      <c:pt idx="95">
                        <c:v>3.1666666666666665</c:v>
                      </c:pt>
                      <c:pt idx="96">
                        <c:v>3.2</c:v>
                      </c:pt>
                      <c:pt idx="97">
                        <c:v>3.2333333333333334</c:v>
                      </c:pt>
                      <c:pt idx="98">
                        <c:v>3.2666666666666666</c:v>
                      </c:pt>
                      <c:pt idx="99">
                        <c:v>3.3</c:v>
                      </c:pt>
                      <c:pt idx="100">
                        <c:v>3.3333333333333335</c:v>
                      </c:pt>
                      <c:pt idx="101">
                        <c:v>3.3666666666666667</c:v>
                      </c:pt>
                      <c:pt idx="102">
                        <c:v>3.4</c:v>
                      </c:pt>
                      <c:pt idx="103">
                        <c:v>3.4333333333333331</c:v>
                      </c:pt>
                      <c:pt idx="104">
                        <c:v>3.4666666666666668</c:v>
                      </c:pt>
                      <c:pt idx="105">
                        <c:v>3.5</c:v>
                      </c:pt>
                      <c:pt idx="106">
                        <c:v>3.5333333333333332</c:v>
                      </c:pt>
                      <c:pt idx="107">
                        <c:v>3.5666666666666669</c:v>
                      </c:pt>
                      <c:pt idx="108">
                        <c:v>3.6</c:v>
                      </c:pt>
                      <c:pt idx="109">
                        <c:v>3.6333333333333333</c:v>
                      </c:pt>
                      <c:pt idx="110">
                        <c:v>3.6666666666666665</c:v>
                      </c:pt>
                      <c:pt idx="111">
                        <c:v>3.7</c:v>
                      </c:pt>
                      <c:pt idx="112">
                        <c:v>3.7333333333333334</c:v>
                      </c:pt>
                      <c:pt idx="113">
                        <c:v>3.7666666666666666</c:v>
                      </c:pt>
                      <c:pt idx="114">
                        <c:v>3.8</c:v>
                      </c:pt>
                      <c:pt idx="115">
                        <c:v>3.8333333333333335</c:v>
                      </c:pt>
                      <c:pt idx="116">
                        <c:v>3.8666666666666667</c:v>
                      </c:pt>
                      <c:pt idx="117">
                        <c:v>3.9</c:v>
                      </c:pt>
                      <c:pt idx="118">
                        <c:v>3.9333333333333331</c:v>
                      </c:pt>
                      <c:pt idx="119">
                        <c:v>3.9666666666666668</c:v>
                      </c:pt>
                      <c:pt idx="120">
                        <c:v>4</c:v>
                      </c:pt>
                      <c:pt idx="121">
                        <c:v>4.0333333333333332</c:v>
                      </c:pt>
                      <c:pt idx="122">
                        <c:v>4.0666666666666664</c:v>
                      </c:pt>
                      <c:pt idx="123">
                        <c:v>4.0999999999999996</c:v>
                      </c:pt>
                      <c:pt idx="124">
                        <c:v>4.1333333333333337</c:v>
                      </c:pt>
                      <c:pt idx="125">
                        <c:v>4.166666666666667</c:v>
                      </c:pt>
                      <c:pt idx="126">
                        <c:v>4.2</c:v>
                      </c:pt>
                      <c:pt idx="127">
                        <c:v>4.2333333333333334</c:v>
                      </c:pt>
                      <c:pt idx="128">
                        <c:v>4.2666666666666666</c:v>
                      </c:pt>
                      <c:pt idx="129">
                        <c:v>4.3</c:v>
                      </c:pt>
                      <c:pt idx="130">
                        <c:v>4.333333333333333</c:v>
                      </c:pt>
                      <c:pt idx="131">
                        <c:v>4.3666666666666663</c:v>
                      </c:pt>
                      <c:pt idx="132">
                        <c:v>4.4000000000000004</c:v>
                      </c:pt>
                      <c:pt idx="133">
                        <c:v>4.4333333333333336</c:v>
                      </c:pt>
                      <c:pt idx="134">
                        <c:v>4.4666666666666668</c:v>
                      </c:pt>
                      <c:pt idx="135">
                        <c:v>4.5</c:v>
                      </c:pt>
                      <c:pt idx="136">
                        <c:v>4.5333333333333332</c:v>
                      </c:pt>
                      <c:pt idx="137">
                        <c:v>4.5666666666666664</c:v>
                      </c:pt>
                      <c:pt idx="138">
                        <c:v>4.5999999999999996</c:v>
                      </c:pt>
                      <c:pt idx="139">
                        <c:v>4.6333333333333337</c:v>
                      </c:pt>
                      <c:pt idx="140">
                        <c:v>4.666666666666667</c:v>
                      </c:pt>
                      <c:pt idx="141">
                        <c:v>4.7</c:v>
                      </c:pt>
                      <c:pt idx="142">
                        <c:v>4.7333333333333334</c:v>
                      </c:pt>
                      <c:pt idx="143">
                        <c:v>4.7666666666666666</c:v>
                      </c:pt>
                      <c:pt idx="144">
                        <c:v>4.8</c:v>
                      </c:pt>
                      <c:pt idx="145">
                        <c:v>4.833333333333333</c:v>
                      </c:pt>
                      <c:pt idx="146">
                        <c:v>4.8666666666666663</c:v>
                      </c:pt>
                      <c:pt idx="147">
                        <c:v>4.9000000000000004</c:v>
                      </c:pt>
                      <c:pt idx="148">
                        <c:v>4.9333333333333336</c:v>
                      </c:pt>
                      <c:pt idx="149">
                        <c:v>4.9666666666666668</c:v>
                      </c:pt>
                      <c:pt idx="150">
                        <c:v>5</c:v>
                      </c:pt>
                      <c:pt idx="151">
                        <c:v>5.0333333333333332</c:v>
                      </c:pt>
                      <c:pt idx="152">
                        <c:v>5.0666666666666664</c:v>
                      </c:pt>
                      <c:pt idx="153">
                        <c:v>5.0999999999999996</c:v>
                      </c:pt>
                      <c:pt idx="154">
                        <c:v>5.1333333333333337</c:v>
                      </c:pt>
                      <c:pt idx="155">
                        <c:v>5.166666666666667</c:v>
                      </c:pt>
                      <c:pt idx="156">
                        <c:v>5.2</c:v>
                      </c:pt>
                      <c:pt idx="157">
                        <c:v>5.2333333333333334</c:v>
                      </c:pt>
                      <c:pt idx="158">
                        <c:v>5.2666666666666666</c:v>
                      </c:pt>
                      <c:pt idx="159">
                        <c:v>5.3</c:v>
                      </c:pt>
                      <c:pt idx="160">
                        <c:v>5.333333333333333</c:v>
                      </c:pt>
                      <c:pt idx="161">
                        <c:v>5.3666666666666663</c:v>
                      </c:pt>
                      <c:pt idx="162">
                        <c:v>5.4</c:v>
                      </c:pt>
                      <c:pt idx="163">
                        <c:v>5.4333333333333336</c:v>
                      </c:pt>
                      <c:pt idx="164">
                        <c:v>5.4666666666666668</c:v>
                      </c:pt>
                      <c:pt idx="165">
                        <c:v>5.5</c:v>
                      </c:pt>
                      <c:pt idx="166">
                        <c:v>5.5333333333333332</c:v>
                      </c:pt>
                      <c:pt idx="167">
                        <c:v>5.5666666666666664</c:v>
                      </c:pt>
                      <c:pt idx="168">
                        <c:v>5.6</c:v>
                      </c:pt>
                      <c:pt idx="169">
                        <c:v>5.6333333333333337</c:v>
                      </c:pt>
                      <c:pt idx="170">
                        <c:v>5.666666666666667</c:v>
                      </c:pt>
                      <c:pt idx="171">
                        <c:v>5.7</c:v>
                      </c:pt>
                      <c:pt idx="172">
                        <c:v>5.7333333333333334</c:v>
                      </c:pt>
                      <c:pt idx="173">
                        <c:v>5.7666666666666666</c:v>
                      </c:pt>
                      <c:pt idx="174">
                        <c:v>5.8</c:v>
                      </c:pt>
                      <c:pt idx="175">
                        <c:v>5.833333333333333</c:v>
                      </c:pt>
                      <c:pt idx="176">
                        <c:v>5.8666666666666663</c:v>
                      </c:pt>
                      <c:pt idx="177">
                        <c:v>5.9</c:v>
                      </c:pt>
                      <c:pt idx="178">
                        <c:v>5.9333333333333336</c:v>
                      </c:pt>
                      <c:pt idx="179">
                        <c:v>5.9666666666666668</c:v>
                      </c:pt>
                      <c:pt idx="180">
                        <c:v>6</c:v>
                      </c:pt>
                      <c:pt idx="181">
                        <c:v>6.0333333333333332</c:v>
                      </c:pt>
                      <c:pt idx="182">
                        <c:v>6.0666666666666664</c:v>
                      </c:pt>
                      <c:pt idx="183">
                        <c:v>6.1</c:v>
                      </c:pt>
                      <c:pt idx="184">
                        <c:v>6.1333333333333337</c:v>
                      </c:pt>
                      <c:pt idx="185">
                        <c:v>6.166666666666667</c:v>
                      </c:pt>
                      <c:pt idx="186">
                        <c:v>6.2</c:v>
                      </c:pt>
                      <c:pt idx="187">
                        <c:v>6.2333333333333334</c:v>
                      </c:pt>
                      <c:pt idx="188">
                        <c:v>6.2666666666666666</c:v>
                      </c:pt>
                      <c:pt idx="189">
                        <c:v>6.3</c:v>
                      </c:pt>
                      <c:pt idx="190">
                        <c:v>6.333333333333333</c:v>
                      </c:pt>
                      <c:pt idx="191">
                        <c:v>6.3666666666666663</c:v>
                      </c:pt>
                      <c:pt idx="192">
                        <c:v>6.4</c:v>
                      </c:pt>
                      <c:pt idx="193">
                        <c:v>6.4333333333333336</c:v>
                      </c:pt>
                      <c:pt idx="194">
                        <c:v>6.4666666666666668</c:v>
                      </c:pt>
                      <c:pt idx="195">
                        <c:v>6.5</c:v>
                      </c:pt>
                      <c:pt idx="196">
                        <c:v>6.5333333333333332</c:v>
                      </c:pt>
                      <c:pt idx="197">
                        <c:v>6.5666666666666664</c:v>
                      </c:pt>
                      <c:pt idx="198">
                        <c:v>6.6</c:v>
                      </c:pt>
                      <c:pt idx="199">
                        <c:v>6.6333333333333337</c:v>
                      </c:pt>
                      <c:pt idx="200">
                        <c:v>6.666666666666667</c:v>
                      </c:pt>
                      <c:pt idx="201">
                        <c:v>6.7</c:v>
                      </c:pt>
                      <c:pt idx="202">
                        <c:v>6.7333333333333334</c:v>
                      </c:pt>
                      <c:pt idx="203">
                        <c:v>6.7666666666666666</c:v>
                      </c:pt>
                      <c:pt idx="204">
                        <c:v>6.8</c:v>
                      </c:pt>
                      <c:pt idx="205">
                        <c:v>6.833333333333333</c:v>
                      </c:pt>
                      <c:pt idx="206">
                        <c:v>6.8666666666666663</c:v>
                      </c:pt>
                      <c:pt idx="207">
                        <c:v>6.9</c:v>
                      </c:pt>
                      <c:pt idx="208">
                        <c:v>6.9333333333333336</c:v>
                      </c:pt>
                      <c:pt idx="209">
                        <c:v>6.9666666666666668</c:v>
                      </c:pt>
                      <c:pt idx="210">
                        <c:v>7</c:v>
                      </c:pt>
                      <c:pt idx="211">
                        <c:v>7.0333333333333332</c:v>
                      </c:pt>
                      <c:pt idx="212">
                        <c:v>7.0666666666666664</c:v>
                      </c:pt>
                      <c:pt idx="213">
                        <c:v>7.1</c:v>
                      </c:pt>
                      <c:pt idx="214">
                        <c:v>7.1333333333333337</c:v>
                      </c:pt>
                      <c:pt idx="215">
                        <c:v>7.166666666666667</c:v>
                      </c:pt>
                      <c:pt idx="216">
                        <c:v>7.2</c:v>
                      </c:pt>
                      <c:pt idx="217">
                        <c:v>7.2333333333333334</c:v>
                      </c:pt>
                      <c:pt idx="218">
                        <c:v>7.2666666666666666</c:v>
                      </c:pt>
                      <c:pt idx="219">
                        <c:v>7.3</c:v>
                      </c:pt>
                      <c:pt idx="220">
                        <c:v>7.333333333333333</c:v>
                      </c:pt>
                      <c:pt idx="221">
                        <c:v>7.3666666666666663</c:v>
                      </c:pt>
                      <c:pt idx="222">
                        <c:v>7.4</c:v>
                      </c:pt>
                      <c:pt idx="223">
                        <c:v>7.4333333333333336</c:v>
                      </c:pt>
                      <c:pt idx="224">
                        <c:v>7.4666666666666668</c:v>
                      </c:pt>
                      <c:pt idx="225">
                        <c:v>7.5</c:v>
                      </c:pt>
                      <c:pt idx="226">
                        <c:v>7.5333333333333332</c:v>
                      </c:pt>
                      <c:pt idx="227">
                        <c:v>7.5666666666666664</c:v>
                      </c:pt>
                      <c:pt idx="228">
                        <c:v>7.6</c:v>
                      </c:pt>
                      <c:pt idx="229">
                        <c:v>7.6333333333333337</c:v>
                      </c:pt>
                      <c:pt idx="230">
                        <c:v>7.666666666666667</c:v>
                      </c:pt>
                      <c:pt idx="231">
                        <c:v>7.7</c:v>
                      </c:pt>
                      <c:pt idx="232">
                        <c:v>7.7333333333333334</c:v>
                      </c:pt>
                      <c:pt idx="233">
                        <c:v>7.7666666666666666</c:v>
                      </c:pt>
                      <c:pt idx="234">
                        <c:v>7.8</c:v>
                      </c:pt>
                      <c:pt idx="235">
                        <c:v>7.833333333333333</c:v>
                      </c:pt>
                      <c:pt idx="236">
                        <c:v>7.8666666666666663</c:v>
                      </c:pt>
                      <c:pt idx="237">
                        <c:v>7.9</c:v>
                      </c:pt>
                      <c:pt idx="238">
                        <c:v>7.9333333333333336</c:v>
                      </c:pt>
                      <c:pt idx="239">
                        <c:v>7.9666666666666668</c:v>
                      </c:pt>
                      <c:pt idx="240">
                        <c:v>8</c:v>
                      </c:pt>
                      <c:pt idx="241">
                        <c:v>8.0333333333333332</c:v>
                      </c:pt>
                      <c:pt idx="242">
                        <c:v>8.0666666666666664</c:v>
                      </c:pt>
                      <c:pt idx="243">
                        <c:v>8.1</c:v>
                      </c:pt>
                      <c:pt idx="244">
                        <c:v>8.1333333333333329</c:v>
                      </c:pt>
                      <c:pt idx="245">
                        <c:v>8.1666666666666661</c:v>
                      </c:pt>
                      <c:pt idx="246">
                        <c:v>8.1999999999999993</c:v>
                      </c:pt>
                      <c:pt idx="247">
                        <c:v>8.2333333333333325</c:v>
                      </c:pt>
                      <c:pt idx="248">
                        <c:v>8.2666666666666675</c:v>
                      </c:pt>
                      <c:pt idx="249">
                        <c:v>8.3000000000000007</c:v>
                      </c:pt>
                      <c:pt idx="250">
                        <c:v>8.3333333333333339</c:v>
                      </c:pt>
                      <c:pt idx="251">
                        <c:v>8.3666666666666671</c:v>
                      </c:pt>
                      <c:pt idx="252">
                        <c:v>8.4</c:v>
                      </c:pt>
                      <c:pt idx="253">
                        <c:v>8.4333333333333336</c:v>
                      </c:pt>
                      <c:pt idx="254">
                        <c:v>8.4666666666666668</c:v>
                      </c:pt>
                      <c:pt idx="255">
                        <c:v>8.5</c:v>
                      </c:pt>
                      <c:pt idx="256">
                        <c:v>8.5333333333333332</c:v>
                      </c:pt>
                      <c:pt idx="257">
                        <c:v>8.5666666666666664</c:v>
                      </c:pt>
                      <c:pt idx="258">
                        <c:v>8.6</c:v>
                      </c:pt>
                      <c:pt idx="259">
                        <c:v>8.6333333333333329</c:v>
                      </c:pt>
                      <c:pt idx="260">
                        <c:v>8.6666666666666661</c:v>
                      </c:pt>
                      <c:pt idx="261">
                        <c:v>8.6999999999999993</c:v>
                      </c:pt>
                      <c:pt idx="262">
                        <c:v>8.7333333333333325</c:v>
                      </c:pt>
                      <c:pt idx="263">
                        <c:v>8.7666666666666675</c:v>
                      </c:pt>
                      <c:pt idx="264">
                        <c:v>8.8000000000000007</c:v>
                      </c:pt>
                      <c:pt idx="265">
                        <c:v>8.8333333333333339</c:v>
                      </c:pt>
                      <c:pt idx="266">
                        <c:v>8.8666666666666671</c:v>
                      </c:pt>
                      <c:pt idx="267">
                        <c:v>8.9</c:v>
                      </c:pt>
                      <c:pt idx="268">
                        <c:v>8.9333333333333336</c:v>
                      </c:pt>
                      <c:pt idx="269">
                        <c:v>8.9666666666666668</c:v>
                      </c:pt>
                      <c:pt idx="270">
                        <c:v>9</c:v>
                      </c:pt>
                      <c:pt idx="271">
                        <c:v>9.0333333333333332</c:v>
                      </c:pt>
                      <c:pt idx="272">
                        <c:v>9.0666666666666664</c:v>
                      </c:pt>
                      <c:pt idx="273">
                        <c:v>9.1</c:v>
                      </c:pt>
                      <c:pt idx="274">
                        <c:v>9.1333333333333329</c:v>
                      </c:pt>
                      <c:pt idx="275">
                        <c:v>9.1666666666666661</c:v>
                      </c:pt>
                      <c:pt idx="276">
                        <c:v>9.1999999999999993</c:v>
                      </c:pt>
                      <c:pt idx="277">
                        <c:v>9.2333333333333325</c:v>
                      </c:pt>
                      <c:pt idx="278">
                        <c:v>9.2666666666666675</c:v>
                      </c:pt>
                      <c:pt idx="279">
                        <c:v>9.3000000000000007</c:v>
                      </c:pt>
                      <c:pt idx="280">
                        <c:v>9.3333333333333339</c:v>
                      </c:pt>
                      <c:pt idx="281">
                        <c:v>9.3666666666666671</c:v>
                      </c:pt>
                      <c:pt idx="282">
                        <c:v>9.4</c:v>
                      </c:pt>
                      <c:pt idx="283">
                        <c:v>9.4333333333333336</c:v>
                      </c:pt>
                      <c:pt idx="284">
                        <c:v>9.4666666666666668</c:v>
                      </c:pt>
                      <c:pt idx="285">
                        <c:v>9.5</c:v>
                      </c:pt>
                      <c:pt idx="286">
                        <c:v>9.5333333333333332</c:v>
                      </c:pt>
                      <c:pt idx="287">
                        <c:v>9.5666666666666664</c:v>
                      </c:pt>
                      <c:pt idx="288">
                        <c:v>9.6</c:v>
                      </c:pt>
                      <c:pt idx="289">
                        <c:v>9.6333333333333329</c:v>
                      </c:pt>
                      <c:pt idx="290">
                        <c:v>9.6666666666666661</c:v>
                      </c:pt>
                      <c:pt idx="291">
                        <c:v>9.6999999999999993</c:v>
                      </c:pt>
                      <c:pt idx="292">
                        <c:v>9.7333333333333325</c:v>
                      </c:pt>
                      <c:pt idx="293">
                        <c:v>9.7666666666666675</c:v>
                      </c:pt>
                      <c:pt idx="294">
                        <c:v>9.8000000000000007</c:v>
                      </c:pt>
                      <c:pt idx="295">
                        <c:v>9.8333333333333339</c:v>
                      </c:pt>
                      <c:pt idx="296">
                        <c:v>9.8666666666666671</c:v>
                      </c:pt>
                      <c:pt idx="297">
                        <c:v>9.9</c:v>
                      </c:pt>
                      <c:pt idx="298">
                        <c:v>9.9333333333333336</c:v>
                      </c:pt>
                      <c:pt idx="299">
                        <c:v>9.9666666666666668</c:v>
                      </c:pt>
                      <c:pt idx="300">
                        <c:v>10</c:v>
                      </c:pt>
                      <c:pt idx="301">
                        <c:v>10.033333333333333</c:v>
                      </c:pt>
                      <c:pt idx="302">
                        <c:v>10.066666666666666</c:v>
                      </c:pt>
                      <c:pt idx="303">
                        <c:v>10.1</c:v>
                      </c:pt>
                      <c:pt idx="304">
                        <c:v>10.133333333333333</c:v>
                      </c:pt>
                      <c:pt idx="305">
                        <c:v>10.166666666666666</c:v>
                      </c:pt>
                      <c:pt idx="306">
                        <c:v>10.199999999999999</c:v>
                      </c:pt>
                      <c:pt idx="307">
                        <c:v>10.233333333333333</c:v>
                      </c:pt>
                      <c:pt idx="308">
                        <c:v>10.266666666666667</c:v>
                      </c:pt>
                      <c:pt idx="309">
                        <c:v>10.3</c:v>
                      </c:pt>
                      <c:pt idx="310">
                        <c:v>10.333333333333334</c:v>
                      </c:pt>
                      <c:pt idx="311">
                        <c:v>10.366666666666667</c:v>
                      </c:pt>
                      <c:pt idx="312">
                        <c:v>10.4</c:v>
                      </c:pt>
                      <c:pt idx="313">
                        <c:v>10.433333333333334</c:v>
                      </c:pt>
                      <c:pt idx="314">
                        <c:v>10.466666666666667</c:v>
                      </c:pt>
                      <c:pt idx="315">
                        <c:v>10.5</c:v>
                      </c:pt>
                      <c:pt idx="316">
                        <c:v>10.533333333333333</c:v>
                      </c:pt>
                      <c:pt idx="317">
                        <c:v>10.566666666666666</c:v>
                      </c:pt>
                      <c:pt idx="318">
                        <c:v>10.6</c:v>
                      </c:pt>
                      <c:pt idx="319">
                        <c:v>10.633333333333333</c:v>
                      </c:pt>
                      <c:pt idx="320">
                        <c:v>10.666666666666666</c:v>
                      </c:pt>
                      <c:pt idx="321">
                        <c:v>10.7</c:v>
                      </c:pt>
                      <c:pt idx="322">
                        <c:v>10.733333333333333</c:v>
                      </c:pt>
                      <c:pt idx="323">
                        <c:v>10.766666666666667</c:v>
                      </c:pt>
                      <c:pt idx="324">
                        <c:v>10.8</c:v>
                      </c:pt>
                      <c:pt idx="325">
                        <c:v>10.833333333333334</c:v>
                      </c:pt>
                      <c:pt idx="326">
                        <c:v>10.866666666666667</c:v>
                      </c:pt>
                      <c:pt idx="327">
                        <c:v>10.9</c:v>
                      </c:pt>
                      <c:pt idx="328">
                        <c:v>10.933333333333334</c:v>
                      </c:pt>
                      <c:pt idx="329">
                        <c:v>10.966666666666667</c:v>
                      </c:pt>
                      <c:pt idx="330">
                        <c:v>11</c:v>
                      </c:pt>
                      <c:pt idx="331">
                        <c:v>11.033333333333333</c:v>
                      </c:pt>
                      <c:pt idx="332">
                        <c:v>11.066666666666666</c:v>
                      </c:pt>
                      <c:pt idx="333">
                        <c:v>11.1</c:v>
                      </c:pt>
                      <c:pt idx="334">
                        <c:v>11.133333333333333</c:v>
                      </c:pt>
                      <c:pt idx="335">
                        <c:v>11.166666666666666</c:v>
                      </c:pt>
                      <c:pt idx="336">
                        <c:v>11.2</c:v>
                      </c:pt>
                      <c:pt idx="337">
                        <c:v>11.233333333333333</c:v>
                      </c:pt>
                      <c:pt idx="338">
                        <c:v>11.266666666666667</c:v>
                      </c:pt>
                      <c:pt idx="339">
                        <c:v>11.3</c:v>
                      </c:pt>
                      <c:pt idx="340">
                        <c:v>11.333333333333334</c:v>
                      </c:pt>
                      <c:pt idx="341">
                        <c:v>11.366666666666667</c:v>
                      </c:pt>
                      <c:pt idx="342">
                        <c:v>11.4</c:v>
                      </c:pt>
                      <c:pt idx="343">
                        <c:v>11.433333333333334</c:v>
                      </c:pt>
                      <c:pt idx="344">
                        <c:v>11.466666666666667</c:v>
                      </c:pt>
                      <c:pt idx="345">
                        <c:v>11.5</c:v>
                      </c:pt>
                      <c:pt idx="346">
                        <c:v>11.533333333333333</c:v>
                      </c:pt>
                      <c:pt idx="347">
                        <c:v>11.566666666666666</c:v>
                      </c:pt>
                      <c:pt idx="348">
                        <c:v>11.6</c:v>
                      </c:pt>
                      <c:pt idx="349">
                        <c:v>11.633333333333333</c:v>
                      </c:pt>
                      <c:pt idx="350">
                        <c:v>11.666666666666666</c:v>
                      </c:pt>
                      <c:pt idx="351">
                        <c:v>11.7</c:v>
                      </c:pt>
                      <c:pt idx="352">
                        <c:v>11.733333333333333</c:v>
                      </c:pt>
                      <c:pt idx="353">
                        <c:v>11.766666666666667</c:v>
                      </c:pt>
                      <c:pt idx="354">
                        <c:v>11.8</c:v>
                      </c:pt>
                      <c:pt idx="355">
                        <c:v>11.833333333333334</c:v>
                      </c:pt>
                      <c:pt idx="356">
                        <c:v>11.866666666666667</c:v>
                      </c:pt>
                      <c:pt idx="357">
                        <c:v>11.9</c:v>
                      </c:pt>
                      <c:pt idx="358">
                        <c:v>11.933333333333334</c:v>
                      </c:pt>
                      <c:pt idx="359">
                        <c:v>11.966666666666667</c:v>
                      </c:pt>
                      <c:pt idx="360">
                        <c:v>12</c:v>
                      </c:pt>
                      <c:pt idx="361">
                        <c:v>12.033333333333333</c:v>
                      </c:pt>
                      <c:pt idx="362">
                        <c:v>12.066666666666666</c:v>
                      </c:pt>
                      <c:pt idx="363">
                        <c:v>12.1</c:v>
                      </c:pt>
                      <c:pt idx="364">
                        <c:v>12.133333333333333</c:v>
                      </c:pt>
                      <c:pt idx="365">
                        <c:v>12.166666666666666</c:v>
                      </c:pt>
                      <c:pt idx="366">
                        <c:v>12.2</c:v>
                      </c:pt>
                      <c:pt idx="367">
                        <c:v>12.233333333333333</c:v>
                      </c:pt>
                      <c:pt idx="368">
                        <c:v>12.266666666666667</c:v>
                      </c:pt>
                      <c:pt idx="369">
                        <c:v>12.3</c:v>
                      </c:pt>
                      <c:pt idx="370">
                        <c:v>12.333333333333334</c:v>
                      </c:pt>
                      <c:pt idx="371">
                        <c:v>12.366666666666667</c:v>
                      </c:pt>
                      <c:pt idx="372">
                        <c:v>12.4</c:v>
                      </c:pt>
                      <c:pt idx="373">
                        <c:v>12.433333333333334</c:v>
                      </c:pt>
                      <c:pt idx="374">
                        <c:v>12.466666666666667</c:v>
                      </c:pt>
                      <c:pt idx="375">
                        <c:v>12.5</c:v>
                      </c:pt>
                      <c:pt idx="376">
                        <c:v>12.533333333333333</c:v>
                      </c:pt>
                      <c:pt idx="377">
                        <c:v>12.566666666666666</c:v>
                      </c:pt>
                      <c:pt idx="378">
                        <c:v>12.6</c:v>
                      </c:pt>
                      <c:pt idx="379">
                        <c:v>12.633333333333333</c:v>
                      </c:pt>
                      <c:pt idx="380">
                        <c:v>12.666666666666666</c:v>
                      </c:pt>
                      <c:pt idx="381">
                        <c:v>12.7</c:v>
                      </c:pt>
                      <c:pt idx="382">
                        <c:v>12.733333333333333</c:v>
                      </c:pt>
                      <c:pt idx="383">
                        <c:v>12.766666666666667</c:v>
                      </c:pt>
                      <c:pt idx="384">
                        <c:v>12.8</c:v>
                      </c:pt>
                      <c:pt idx="385">
                        <c:v>12.833333333333334</c:v>
                      </c:pt>
                      <c:pt idx="386">
                        <c:v>12.866666666666667</c:v>
                      </c:pt>
                      <c:pt idx="387">
                        <c:v>12.9</c:v>
                      </c:pt>
                      <c:pt idx="388">
                        <c:v>12.933333333333334</c:v>
                      </c:pt>
                      <c:pt idx="389">
                        <c:v>12.966666666666667</c:v>
                      </c:pt>
                      <c:pt idx="390">
                        <c:v>13</c:v>
                      </c:pt>
                      <c:pt idx="391">
                        <c:v>13.033333333333333</c:v>
                      </c:pt>
                      <c:pt idx="392">
                        <c:v>13.066666666666666</c:v>
                      </c:pt>
                      <c:pt idx="393">
                        <c:v>13.1</c:v>
                      </c:pt>
                      <c:pt idx="394">
                        <c:v>13.133333333333333</c:v>
                      </c:pt>
                      <c:pt idx="395">
                        <c:v>13.166666666666666</c:v>
                      </c:pt>
                      <c:pt idx="396">
                        <c:v>13.2</c:v>
                      </c:pt>
                      <c:pt idx="397">
                        <c:v>13.233333333333333</c:v>
                      </c:pt>
                      <c:pt idx="398">
                        <c:v>13.266666666666667</c:v>
                      </c:pt>
                      <c:pt idx="399">
                        <c:v>13.3</c:v>
                      </c:pt>
                      <c:pt idx="400">
                        <c:v>13.333333333333334</c:v>
                      </c:pt>
                      <c:pt idx="401">
                        <c:v>13.366666666666667</c:v>
                      </c:pt>
                      <c:pt idx="402">
                        <c:v>13.4</c:v>
                      </c:pt>
                      <c:pt idx="403">
                        <c:v>13.433333333333334</c:v>
                      </c:pt>
                      <c:pt idx="404">
                        <c:v>13.466666666666667</c:v>
                      </c:pt>
                      <c:pt idx="405">
                        <c:v>13.5</c:v>
                      </c:pt>
                      <c:pt idx="406">
                        <c:v>13.533333333333333</c:v>
                      </c:pt>
                      <c:pt idx="407">
                        <c:v>13.566666666666666</c:v>
                      </c:pt>
                      <c:pt idx="408">
                        <c:v>13.6</c:v>
                      </c:pt>
                      <c:pt idx="409">
                        <c:v>13.633333333333333</c:v>
                      </c:pt>
                      <c:pt idx="410">
                        <c:v>13.666666666666666</c:v>
                      </c:pt>
                      <c:pt idx="411">
                        <c:v>13.7</c:v>
                      </c:pt>
                      <c:pt idx="412">
                        <c:v>13.733333333333333</c:v>
                      </c:pt>
                      <c:pt idx="413">
                        <c:v>13.766666666666667</c:v>
                      </c:pt>
                      <c:pt idx="414">
                        <c:v>13.8</c:v>
                      </c:pt>
                      <c:pt idx="415">
                        <c:v>13.833333333333334</c:v>
                      </c:pt>
                      <c:pt idx="416">
                        <c:v>13.866666666666667</c:v>
                      </c:pt>
                      <c:pt idx="417">
                        <c:v>13.9</c:v>
                      </c:pt>
                      <c:pt idx="418">
                        <c:v>13.933333333333334</c:v>
                      </c:pt>
                      <c:pt idx="419">
                        <c:v>13.966666666666667</c:v>
                      </c:pt>
                      <c:pt idx="420">
                        <c:v>14</c:v>
                      </c:pt>
                      <c:pt idx="421">
                        <c:v>14.033333333333333</c:v>
                      </c:pt>
                      <c:pt idx="422">
                        <c:v>14.066666666666666</c:v>
                      </c:pt>
                      <c:pt idx="423">
                        <c:v>14.1</c:v>
                      </c:pt>
                      <c:pt idx="424">
                        <c:v>14.133333333333333</c:v>
                      </c:pt>
                      <c:pt idx="425">
                        <c:v>14.166666666666666</c:v>
                      </c:pt>
                      <c:pt idx="426">
                        <c:v>14.2</c:v>
                      </c:pt>
                      <c:pt idx="427">
                        <c:v>14.233333333333333</c:v>
                      </c:pt>
                      <c:pt idx="428">
                        <c:v>14.266666666666667</c:v>
                      </c:pt>
                      <c:pt idx="429">
                        <c:v>14.3</c:v>
                      </c:pt>
                      <c:pt idx="430">
                        <c:v>14.333333333333334</c:v>
                      </c:pt>
                      <c:pt idx="431">
                        <c:v>14.366666666666667</c:v>
                      </c:pt>
                      <c:pt idx="432">
                        <c:v>14.4</c:v>
                      </c:pt>
                      <c:pt idx="433">
                        <c:v>14.433333333333334</c:v>
                      </c:pt>
                      <c:pt idx="434">
                        <c:v>14.466666666666667</c:v>
                      </c:pt>
                      <c:pt idx="435">
                        <c:v>14.5</c:v>
                      </c:pt>
                      <c:pt idx="436">
                        <c:v>14.533333333333333</c:v>
                      </c:pt>
                      <c:pt idx="437">
                        <c:v>14.566666666666666</c:v>
                      </c:pt>
                      <c:pt idx="438">
                        <c:v>14.6</c:v>
                      </c:pt>
                      <c:pt idx="439">
                        <c:v>14.633333333333333</c:v>
                      </c:pt>
                      <c:pt idx="440">
                        <c:v>14.666666666666666</c:v>
                      </c:pt>
                      <c:pt idx="441">
                        <c:v>14.7</c:v>
                      </c:pt>
                      <c:pt idx="442">
                        <c:v>14.733333333333333</c:v>
                      </c:pt>
                      <c:pt idx="443">
                        <c:v>14.766666666666667</c:v>
                      </c:pt>
                      <c:pt idx="444">
                        <c:v>14.8</c:v>
                      </c:pt>
                      <c:pt idx="445">
                        <c:v>14.833333333333334</c:v>
                      </c:pt>
                      <c:pt idx="446">
                        <c:v>14.866666666666667</c:v>
                      </c:pt>
                      <c:pt idx="447">
                        <c:v>14.9</c:v>
                      </c:pt>
                      <c:pt idx="448">
                        <c:v>14.933333333333334</c:v>
                      </c:pt>
                      <c:pt idx="449">
                        <c:v>14.966666666666667</c:v>
                      </c:pt>
                      <c:pt idx="450">
                        <c:v>15</c:v>
                      </c:pt>
                      <c:pt idx="451">
                        <c:v>15.033333333333333</c:v>
                      </c:pt>
                      <c:pt idx="452">
                        <c:v>15.066666666666666</c:v>
                      </c:pt>
                      <c:pt idx="453">
                        <c:v>15.1</c:v>
                      </c:pt>
                      <c:pt idx="454">
                        <c:v>15.133333333333333</c:v>
                      </c:pt>
                      <c:pt idx="455">
                        <c:v>15.166666666666666</c:v>
                      </c:pt>
                      <c:pt idx="456">
                        <c:v>15.2</c:v>
                      </c:pt>
                      <c:pt idx="457">
                        <c:v>15.233333333333333</c:v>
                      </c:pt>
                      <c:pt idx="458">
                        <c:v>15.266666666666667</c:v>
                      </c:pt>
                      <c:pt idx="459">
                        <c:v>15.3</c:v>
                      </c:pt>
                      <c:pt idx="460">
                        <c:v>15.333333333333334</c:v>
                      </c:pt>
                      <c:pt idx="461">
                        <c:v>15.366666666666667</c:v>
                      </c:pt>
                      <c:pt idx="462">
                        <c:v>15.4</c:v>
                      </c:pt>
                      <c:pt idx="463">
                        <c:v>15.433333333333334</c:v>
                      </c:pt>
                      <c:pt idx="464">
                        <c:v>15.466666666666667</c:v>
                      </c:pt>
                      <c:pt idx="465">
                        <c:v>15.5</c:v>
                      </c:pt>
                      <c:pt idx="466">
                        <c:v>15.533333333333333</c:v>
                      </c:pt>
                      <c:pt idx="467">
                        <c:v>15.566666666666666</c:v>
                      </c:pt>
                      <c:pt idx="468">
                        <c:v>15.6</c:v>
                      </c:pt>
                      <c:pt idx="469">
                        <c:v>15.633333333333333</c:v>
                      </c:pt>
                      <c:pt idx="470">
                        <c:v>15.666666666666666</c:v>
                      </c:pt>
                      <c:pt idx="471">
                        <c:v>15.7</c:v>
                      </c:pt>
                      <c:pt idx="472">
                        <c:v>15.733333333333333</c:v>
                      </c:pt>
                      <c:pt idx="473">
                        <c:v>15.766666666666667</c:v>
                      </c:pt>
                      <c:pt idx="474">
                        <c:v>15.8</c:v>
                      </c:pt>
                      <c:pt idx="475">
                        <c:v>15.833333333333334</c:v>
                      </c:pt>
                      <c:pt idx="476">
                        <c:v>15.866666666666667</c:v>
                      </c:pt>
                      <c:pt idx="477">
                        <c:v>15.9</c:v>
                      </c:pt>
                      <c:pt idx="478">
                        <c:v>15.933333333333334</c:v>
                      </c:pt>
                      <c:pt idx="479">
                        <c:v>15.966666666666667</c:v>
                      </c:pt>
                      <c:pt idx="480">
                        <c:v>16</c:v>
                      </c:pt>
                      <c:pt idx="481">
                        <c:v>16.033333333333335</c:v>
                      </c:pt>
                      <c:pt idx="482">
                        <c:v>16.066666666666666</c:v>
                      </c:pt>
                      <c:pt idx="483">
                        <c:v>16.100000000000001</c:v>
                      </c:pt>
                      <c:pt idx="484">
                        <c:v>16.133333333333333</c:v>
                      </c:pt>
                      <c:pt idx="485">
                        <c:v>16.166666666666668</c:v>
                      </c:pt>
                      <c:pt idx="486">
                        <c:v>16.2</c:v>
                      </c:pt>
                      <c:pt idx="487">
                        <c:v>16.233333333333334</c:v>
                      </c:pt>
                      <c:pt idx="488">
                        <c:v>16.266666666666666</c:v>
                      </c:pt>
                      <c:pt idx="489">
                        <c:v>16.3</c:v>
                      </c:pt>
                      <c:pt idx="490">
                        <c:v>16.333333333333332</c:v>
                      </c:pt>
                      <c:pt idx="491">
                        <c:v>16.366666666666667</c:v>
                      </c:pt>
                      <c:pt idx="492">
                        <c:v>16.399999999999999</c:v>
                      </c:pt>
                      <c:pt idx="493">
                        <c:v>16.433333333333334</c:v>
                      </c:pt>
                      <c:pt idx="494">
                        <c:v>16.466666666666665</c:v>
                      </c:pt>
                      <c:pt idx="495">
                        <c:v>16.5</c:v>
                      </c:pt>
                      <c:pt idx="496">
                        <c:v>16.533333333333335</c:v>
                      </c:pt>
                      <c:pt idx="497">
                        <c:v>16.566666666666666</c:v>
                      </c:pt>
                      <c:pt idx="498">
                        <c:v>16.600000000000001</c:v>
                      </c:pt>
                      <c:pt idx="499">
                        <c:v>16.633333333333333</c:v>
                      </c:pt>
                      <c:pt idx="500">
                        <c:v>16.666666666666668</c:v>
                      </c:pt>
                      <c:pt idx="501">
                        <c:v>16.7</c:v>
                      </c:pt>
                      <c:pt idx="502">
                        <c:v>16.733333333333334</c:v>
                      </c:pt>
                      <c:pt idx="503">
                        <c:v>16.766666666666666</c:v>
                      </c:pt>
                      <c:pt idx="504">
                        <c:v>16.8</c:v>
                      </c:pt>
                      <c:pt idx="505">
                        <c:v>16.833333333333332</c:v>
                      </c:pt>
                      <c:pt idx="506">
                        <c:v>16.866666666666667</c:v>
                      </c:pt>
                      <c:pt idx="507">
                        <c:v>16.899999999999999</c:v>
                      </c:pt>
                      <c:pt idx="508">
                        <c:v>16.933333333333334</c:v>
                      </c:pt>
                      <c:pt idx="509">
                        <c:v>16.966666666666665</c:v>
                      </c:pt>
                      <c:pt idx="510">
                        <c:v>17</c:v>
                      </c:pt>
                      <c:pt idx="511">
                        <c:v>17.033333333333335</c:v>
                      </c:pt>
                      <c:pt idx="512">
                        <c:v>17.066666666666666</c:v>
                      </c:pt>
                      <c:pt idx="513">
                        <c:v>17.100000000000001</c:v>
                      </c:pt>
                      <c:pt idx="514">
                        <c:v>17.133333333333333</c:v>
                      </c:pt>
                      <c:pt idx="515">
                        <c:v>17.166666666666668</c:v>
                      </c:pt>
                      <c:pt idx="516">
                        <c:v>17.2</c:v>
                      </c:pt>
                      <c:pt idx="517">
                        <c:v>17.233333333333334</c:v>
                      </c:pt>
                      <c:pt idx="518">
                        <c:v>17.266666666666666</c:v>
                      </c:pt>
                      <c:pt idx="519">
                        <c:v>17.3</c:v>
                      </c:pt>
                      <c:pt idx="520">
                        <c:v>17.333333333333332</c:v>
                      </c:pt>
                      <c:pt idx="521">
                        <c:v>17.366666666666667</c:v>
                      </c:pt>
                      <c:pt idx="522">
                        <c:v>17.399999999999999</c:v>
                      </c:pt>
                      <c:pt idx="523">
                        <c:v>17.433333333333334</c:v>
                      </c:pt>
                      <c:pt idx="524">
                        <c:v>17.466666666666665</c:v>
                      </c:pt>
                      <c:pt idx="525">
                        <c:v>17.5</c:v>
                      </c:pt>
                      <c:pt idx="526">
                        <c:v>17.533333333333335</c:v>
                      </c:pt>
                      <c:pt idx="527">
                        <c:v>17.566666666666666</c:v>
                      </c:pt>
                      <c:pt idx="528">
                        <c:v>17.600000000000001</c:v>
                      </c:pt>
                      <c:pt idx="529">
                        <c:v>17.633333333333333</c:v>
                      </c:pt>
                      <c:pt idx="530">
                        <c:v>17.666666666666668</c:v>
                      </c:pt>
                      <c:pt idx="531">
                        <c:v>17.7</c:v>
                      </c:pt>
                      <c:pt idx="532">
                        <c:v>17.733333333333334</c:v>
                      </c:pt>
                      <c:pt idx="533">
                        <c:v>17.766666666666666</c:v>
                      </c:pt>
                      <c:pt idx="534">
                        <c:v>17.8</c:v>
                      </c:pt>
                      <c:pt idx="535">
                        <c:v>17.833333333333332</c:v>
                      </c:pt>
                      <c:pt idx="536">
                        <c:v>17.866666666666667</c:v>
                      </c:pt>
                      <c:pt idx="537">
                        <c:v>17.899999999999999</c:v>
                      </c:pt>
                      <c:pt idx="538">
                        <c:v>17.933333333333334</c:v>
                      </c:pt>
                      <c:pt idx="539">
                        <c:v>17.966666666666665</c:v>
                      </c:pt>
                      <c:pt idx="540">
                        <c:v>18</c:v>
                      </c:pt>
                      <c:pt idx="541">
                        <c:v>18.033333333333335</c:v>
                      </c:pt>
                      <c:pt idx="542">
                        <c:v>18.066666666666666</c:v>
                      </c:pt>
                      <c:pt idx="543">
                        <c:v>18.100000000000001</c:v>
                      </c:pt>
                      <c:pt idx="544">
                        <c:v>18.133333333333333</c:v>
                      </c:pt>
                      <c:pt idx="545">
                        <c:v>18.166666666666668</c:v>
                      </c:pt>
                      <c:pt idx="546">
                        <c:v>18.2</c:v>
                      </c:pt>
                      <c:pt idx="547">
                        <c:v>18.233333333333334</c:v>
                      </c:pt>
                      <c:pt idx="548">
                        <c:v>18.266666666666666</c:v>
                      </c:pt>
                      <c:pt idx="549">
                        <c:v>18.3</c:v>
                      </c:pt>
                      <c:pt idx="550">
                        <c:v>18.333333333333332</c:v>
                      </c:pt>
                      <c:pt idx="551">
                        <c:v>18.366666666666667</c:v>
                      </c:pt>
                      <c:pt idx="552">
                        <c:v>18.399999999999999</c:v>
                      </c:pt>
                      <c:pt idx="553">
                        <c:v>18.433333333333334</c:v>
                      </c:pt>
                      <c:pt idx="554">
                        <c:v>18.466666666666665</c:v>
                      </c:pt>
                      <c:pt idx="555">
                        <c:v>18.5</c:v>
                      </c:pt>
                      <c:pt idx="556">
                        <c:v>18.533333333333335</c:v>
                      </c:pt>
                      <c:pt idx="557">
                        <c:v>18.566666666666666</c:v>
                      </c:pt>
                      <c:pt idx="558">
                        <c:v>18.600000000000001</c:v>
                      </c:pt>
                      <c:pt idx="559">
                        <c:v>18.633333333333333</c:v>
                      </c:pt>
                      <c:pt idx="560">
                        <c:v>18.666666666666668</c:v>
                      </c:pt>
                      <c:pt idx="561">
                        <c:v>18.7</c:v>
                      </c:pt>
                      <c:pt idx="562">
                        <c:v>18.733333333333334</c:v>
                      </c:pt>
                      <c:pt idx="563">
                        <c:v>18.766666666666666</c:v>
                      </c:pt>
                      <c:pt idx="564">
                        <c:v>18.8</c:v>
                      </c:pt>
                      <c:pt idx="565">
                        <c:v>18.833333333333332</c:v>
                      </c:pt>
                      <c:pt idx="566">
                        <c:v>18.866666666666667</c:v>
                      </c:pt>
                      <c:pt idx="567">
                        <c:v>18.899999999999999</c:v>
                      </c:pt>
                      <c:pt idx="568">
                        <c:v>18.933333333333334</c:v>
                      </c:pt>
                      <c:pt idx="569">
                        <c:v>18.966666666666665</c:v>
                      </c:pt>
                      <c:pt idx="570">
                        <c:v>19</c:v>
                      </c:pt>
                      <c:pt idx="571">
                        <c:v>19.033333333333335</c:v>
                      </c:pt>
                      <c:pt idx="572">
                        <c:v>19.066666666666666</c:v>
                      </c:pt>
                      <c:pt idx="573">
                        <c:v>19.100000000000001</c:v>
                      </c:pt>
                      <c:pt idx="574">
                        <c:v>19.133333333333333</c:v>
                      </c:pt>
                      <c:pt idx="575">
                        <c:v>19.166666666666668</c:v>
                      </c:pt>
                      <c:pt idx="576">
                        <c:v>19.2</c:v>
                      </c:pt>
                      <c:pt idx="577">
                        <c:v>19.233333333333334</c:v>
                      </c:pt>
                      <c:pt idx="578">
                        <c:v>19.266666666666666</c:v>
                      </c:pt>
                      <c:pt idx="579">
                        <c:v>19.3</c:v>
                      </c:pt>
                      <c:pt idx="580">
                        <c:v>19.333333333333332</c:v>
                      </c:pt>
                      <c:pt idx="581">
                        <c:v>19.366666666666667</c:v>
                      </c:pt>
                      <c:pt idx="582">
                        <c:v>19.399999999999999</c:v>
                      </c:pt>
                      <c:pt idx="583">
                        <c:v>19.433333333333334</c:v>
                      </c:pt>
                      <c:pt idx="584">
                        <c:v>19.466666666666665</c:v>
                      </c:pt>
                      <c:pt idx="585">
                        <c:v>19.5</c:v>
                      </c:pt>
                      <c:pt idx="586">
                        <c:v>19.533333333333335</c:v>
                      </c:pt>
                      <c:pt idx="587">
                        <c:v>19.566666666666666</c:v>
                      </c:pt>
                      <c:pt idx="588">
                        <c:v>19.600000000000001</c:v>
                      </c:pt>
                      <c:pt idx="589">
                        <c:v>19.633333333333333</c:v>
                      </c:pt>
                      <c:pt idx="590">
                        <c:v>19.666666666666668</c:v>
                      </c:pt>
                      <c:pt idx="591">
                        <c:v>19.7</c:v>
                      </c:pt>
                      <c:pt idx="592">
                        <c:v>19.733333333333334</c:v>
                      </c:pt>
                      <c:pt idx="593">
                        <c:v>19.766666666666666</c:v>
                      </c:pt>
                      <c:pt idx="594">
                        <c:v>19.8</c:v>
                      </c:pt>
                      <c:pt idx="595">
                        <c:v>19.833333333333332</c:v>
                      </c:pt>
                      <c:pt idx="596">
                        <c:v>19.866666666666667</c:v>
                      </c:pt>
                      <c:pt idx="597">
                        <c:v>19.899999999999999</c:v>
                      </c:pt>
                      <c:pt idx="598">
                        <c:v>19.933333333333334</c:v>
                      </c:pt>
                      <c:pt idx="599">
                        <c:v>19.966666666666665</c:v>
                      </c:pt>
                      <c:pt idx="600">
                        <c:v>20</c:v>
                      </c:pt>
                      <c:pt idx="601">
                        <c:v>20.033333333333335</c:v>
                      </c:pt>
                      <c:pt idx="602">
                        <c:v>20.066666666666666</c:v>
                      </c:pt>
                      <c:pt idx="603">
                        <c:v>20.100000000000001</c:v>
                      </c:pt>
                      <c:pt idx="604">
                        <c:v>20.133333333333333</c:v>
                      </c:pt>
                      <c:pt idx="605">
                        <c:v>20.166666666666668</c:v>
                      </c:pt>
                      <c:pt idx="606">
                        <c:v>20.2</c:v>
                      </c:pt>
                      <c:pt idx="607">
                        <c:v>20.233333333333334</c:v>
                      </c:pt>
                      <c:pt idx="608">
                        <c:v>20.266666666666666</c:v>
                      </c:pt>
                      <c:pt idx="609">
                        <c:v>20.3</c:v>
                      </c:pt>
                      <c:pt idx="610">
                        <c:v>20.333333333333332</c:v>
                      </c:pt>
                      <c:pt idx="611">
                        <c:v>20.366666666666667</c:v>
                      </c:pt>
                      <c:pt idx="612">
                        <c:v>20.399999999999999</c:v>
                      </c:pt>
                      <c:pt idx="613">
                        <c:v>20.433333333333334</c:v>
                      </c:pt>
                      <c:pt idx="614">
                        <c:v>20.466666666666665</c:v>
                      </c:pt>
                      <c:pt idx="615">
                        <c:v>20.5</c:v>
                      </c:pt>
                      <c:pt idx="616">
                        <c:v>20.533333333333335</c:v>
                      </c:pt>
                      <c:pt idx="617">
                        <c:v>20.566666666666666</c:v>
                      </c:pt>
                      <c:pt idx="618">
                        <c:v>20.6</c:v>
                      </c:pt>
                      <c:pt idx="619">
                        <c:v>20.633333333333333</c:v>
                      </c:pt>
                      <c:pt idx="620">
                        <c:v>20.666666666666668</c:v>
                      </c:pt>
                      <c:pt idx="621">
                        <c:v>20.7</c:v>
                      </c:pt>
                      <c:pt idx="622">
                        <c:v>20.733333333333334</c:v>
                      </c:pt>
                      <c:pt idx="623">
                        <c:v>20.766666666666666</c:v>
                      </c:pt>
                      <c:pt idx="624">
                        <c:v>20.8</c:v>
                      </c:pt>
                      <c:pt idx="625">
                        <c:v>20.833333333333332</c:v>
                      </c:pt>
                      <c:pt idx="626">
                        <c:v>20.866666666666667</c:v>
                      </c:pt>
                      <c:pt idx="627">
                        <c:v>20.9</c:v>
                      </c:pt>
                      <c:pt idx="628">
                        <c:v>20.933333333333334</c:v>
                      </c:pt>
                      <c:pt idx="629">
                        <c:v>20.966666666666665</c:v>
                      </c:pt>
                      <c:pt idx="630">
                        <c:v>21</c:v>
                      </c:pt>
                      <c:pt idx="631">
                        <c:v>21.033333333333335</c:v>
                      </c:pt>
                      <c:pt idx="632">
                        <c:v>21.066666666666666</c:v>
                      </c:pt>
                      <c:pt idx="633">
                        <c:v>21.1</c:v>
                      </c:pt>
                      <c:pt idx="634">
                        <c:v>21.133333333333333</c:v>
                      </c:pt>
                      <c:pt idx="635">
                        <c:v>21.166666666666668</c:v>
                      </c:pt>
                      <c:pt idx="636">
                        <c:v>21.2</c:v>
                      </c:pt>
                      <c:pt idx="637">
                        <c:v>21.233333333333334</c:v>
                      </c:pt>
                      <c:pt idx="638">
                        <c:v>21.266666666666666</c:v>
                      </c:pt>
                      <c:pt idx="639">
                        <c:v>21.3</c:v>
                      </c:pt>
                      <c:pt idx="640">
                        <c:v>21.333333333333332</c:v>
                      </c:pt>
                      <c:pt idx="641">
                        <c:v>21.366666666666667</c:v>
                      </c:pt>
                      <c:pt idx="642">
                        <c:v>21.4</c:v>
                      </c:pt>
                      <c:pt idx="643">
                        <c:v>21.433333333333334</c:v>
                      </c:pt>
                      <c:pt idx="644">
                        <c:v>21.466666666666665</c:v>
                      </c:pt>
                      <c:pt idx="645">
                        <c:v>21.5</c:v>
                      </c:pt>
                      <c:pt idx="646">
                        <c:v>21.533333333333335</c:v>
                      </c:pt>
                      <c:pt idx="647">
                        <c:v>21.566666666666666</c:v>
                      </c:pt>
                      <c:pt idx="648">
                        <c:v>21.6</c:v>
                      </c:pt>
                      <c:pt idx="649">
                        <c:v>21.633333333333333</c:v>
                      </c:pt>
                      <c:pt idx="650">
                        <c:v>21.666666666666668</c:v>
                      </c:pt>
                      <c:pt idx="651">
                        <c:v>21.7</c:v>
                      </c:pt>
                      <c:pt idx="652">
                        <c:v>21.733333333333334</c:v>
                      </c:pt>
                      <c:pt idx="653">
                        <c:v>21.766666666666666</c:v>
                      </c:pt>
                      <c:pt idx="654">
                        <c:v>21.8</c:v>
                      </c:pt>
                      <c:pt idx="655">
                        <c:v>21.833333333333332</c:v>
                      </c:pt>
                      <c:pt idx="656">
                        <c:v>21.866666666666667</c:v>
                      </c:pt>
                      <c:pt idx="657">
                        <c:v>21.9</c:v>
                      </c:pt>
                      <c:pt idx="658">
                        <c:v>21.933333333333334</c:v>
                      </c:pt>
                      <c:pt idx="659">
                        <c:v>21.966666666666665</c:v>
                      </c:pt>
                      <c:pt idx="660">
                        <c:v>22</c:v>
                      </c:pt>
                      <c:pt idx="661">
                        <c:v>22.033333333333335</c:v>
                      </c:pt>
                      <c:pt idx="662">
                        <c:v>22.066666666666666</c:v>
                      </c:pt>
                      <c:pt idx="663">
                        <c:v>22.1</c:v>
                      </c:pt>
                      <c:pt idx="664">
                        <c:v>22.133333333333333</c:v>
                      </c:pt>
                      <c:pt idx="665">
                        <c:v>22.166666666666668</c:v>
                      </c:pt>
                      <c:pt idx="666">
                        <c:v>22.2</c:v>
                      </c:pt>
                      <c:pt idx="667">
                        <c:v>22.233333333333334</c:v>
                      </c:pt>
                      <c:pt idx="668">
                        <c:v>22.266666666666666</c:v>
                      </c:pt>
                      <c:pt idx="669">
                        <c:v>22.3</c:v>
                      </c:pt>
                      <c:pt idx="670">
                        <c:v>22.333333333333332</c:v>
                      </c:pt>
                      <c:pt idx="671">
                        <c:v>22.366666666666667</c:v>
                      </c:pt>
                      <c:pt idx="672">
                        <c:v>22.4</c:v>
                      </c:pt>
                      <c:pt idx="673">
                        <c:v>22.433333333333334</c:v>
                      </c:pt>
                      <c:pt idx="674">
                        <c:v>22.466666666666665</c:v>
                      </c:pt>
                      <c:pt idx="675">
                        <c:v>22.5</c:v>
                      </c:pt>
                      <c:pt idx="676">
                        <c:v>22.533333333333335</c:v>
                      </c:pt>
                      <c:pt idx="677">
                        <c:v>22.566666666666666</c:v>
                      </c:pt>
                      <c:pt idx="678">
                        <c:v>22.6</c:v>
                      </c:pt>
                      <c:pt idx="679">
                        <c:v>22.633333333333333</c:v>
                      </c:pt>
                      <c:pt idx="680">
                        <c:v>22.666666666666668</c:v>
                      </c:pt>
                      <c:pt idx="681">
                        <c:v>22.7</c:v>
                      </c:pt>
                      <c:pt idx="682">
                        <c:v>22.733333333333334</c:v>
                      </c:pt>
                      <c:pt idx="683">
                        <c:v>22.766666666666666</c:v>
                      </c:pt>
                      <c:pt idx="684">
                        <c:v>22.8</c:v>
                      </c:pt>
                      <c:pt idx="685">
                        <c:v>22.833333333333332</c:v>
                      </c:pt>
                      <c:pt idx="686">
                        <c:v>22.866666666666667</c:v>
                      </c:pt>
                      <c:pt idx="687">
                        <c:v>22.9</c:v>
                      </c:pt>
                      <c:pt idx="688">
                        <c:v>22.933333333333334</c:v>
                      </c:pt>
                      <c:pt idx="689">
                        <c:v>22.966666666666665</c:v>
                      </c:pt>
                      <c:pt idx="690">
                        <c:v>23</c:v>
                      </c:pt>
                      <c:pt idx="691">
                        <c:v>23.033333333333335</c:v>
                      </c:pt>
                      <c:pt idx="692">
                        <c:v>23.066666666666666</c:v>
                      </c:pt>
                      <c:pt idx="693">
                        <c:v>23.1</c:v>
                      </c:pt>
                      <c:pt idx="694">
                        <c:v>23.133333333333333</c:v>
                      </c:pt>
                      <c:pt idx="695">
                        <c:v>23.166666666666668</c:v>
                      </c:pt>
                      <c:pt idx="696">
                        <c:v>23.2</c:v>
                      </c:pt>
                      <c:pt idx="697">
                        <c:v>23.233333333333334</c:v>
                      </c:pt>
                      <c:pt idx="698">
                        <c:v>23.266666666666666</c:v>
                      </c:pt>
                      <c:pt idx="699">
                        <c:v>23.3</c:v>
                      </c:pt>
                      <c:pt idx="700">
                        <c:v>23.333333333333332</c:v>
                      </c:pt>
                      <c:pt idx="701">
                        <c:v>23.366666666666667</c:v>
                      </c:pt>
                      <c:pt idx="702">
                        <c:v>23.4</c:v>
                      </c:pt>
                      <c:pt idx="703">
                        <c:v>23.433333333333334</c:v>
                      </c:pt>
                      <c:pt idx="704">
                        <c:v>23.466666666666665</c:v>
                      </c:pt>
                      <c:pt idx="705">
                        <c:v>23.5</c:v>
                      </c:pt>
                      <c:pt idx="706">
                        <c:v>23.533333333333335</c:v>
                      </c:pt>
                      <c:pt idx="707">
                        <c:v>23.566666666666666</c:v>
                      </c:pt>
                      <c:pt idx="708">
                        <c:v>23.6</c:v>
                      </c:pt>
                      <c:pt idx="709">
                        <c:v>23.633333333333333</c:v>
                      </c:pt>
                      <c:pt idx="710">
                        <c:v>23.666666666666668</c:v>
                      </c:pt>
                      <c:pt idx="711">
                        <c:v>23.7</c:v>
                      </c:pt>
                      <c:pt idx="712">
                        <c:v>23.733333333333334</c:v>
                      </c:pt>
                      <c:pt idx="713">
                        <c:v>23.766666666666666</c:v>
                      </c:pt>
                      <c:pt idx="714">
                        <c:v>23.8</c:v>
                      </c:pt>
                      <c:pt idx="715">
                        <c:v>23.833333333333332</c:v>
                      </c:pt>
                      <c:pt idx="716">
                        <c:v>23.866666666666667</c:v>
                      </c:pt>
                      <c:pt idx="717">
                        <c:v>23.9</c:v>
                      </c:pt>
                      <c:pt idx="718">
                        <c:v>23.933333333333334</c:v>
                      </c:pt>
                      <c:pt idx="719">
                        <c:v>23.966666666666665</c:v>
                      </c:pt>
                      <c:pt idx="720">
                        <c:v>24</c:v>
                      </c:pt>
                      <c:pt idx="721">
                        <c:v>24.033333333333335</c:v>
                      </c:pt>
                      <c:pt idx="722">
                        <c:v>24.066666666666666</c:v>
                      </c:pt>
                      <c:pt idx="723">
                        <c:v>24.1</c:v>
                      </c:pt>
                      <c:pt idx="724">
                        <c:v>24.133333333333333</c:v>
                      </c:pt>
                      <c:pt idx="725">
                        <c:v>24.166666666666668</c:v>
                      </c:pt>
                      <c:pt idx="726">
                        <c:v>24.2</c:v>
                      </c:pt>
                      <c:pt idx="727">
                        <c:v>24.233333333333334</c:v>
                      </c:pt>
                      <c:pt idx="728">
                        <c:v>24.266666666666666</c:v>
                      </c:pt>
                      <c:pt idx="729">
                        <c:v>24.3</c:v>
                      </c:pt>
                      <c:pt idx="730">
                        <c:v>24.333333333333332</c:v>
                      </c:pt>
                      <c:pt idx="731">
                        <c:v>24.366666666666667</c:v>
                      </c:pt>
                      <c:pt idx="732">
                        <c:v>24.4</c:v>
                      </c:pt>
                      <c:pt idx="733">
                        <c:v>24.433333333333334</c:v>
                      </c:pt>
                      <c:pt idx="734">
                        <c:v>24.466666666666665</c:v>
                      </c:pt>
                      <c:pt idx="735">
                        <c:v>24.5</c:v>
                      </c:pt>
                      <c:pt idx="736">
                        <c:v>24.533333333333335</c:v>
                      </c:pt>
                      <c:pt idx="737">
                        <c:v>24.566666666666666</c:v>
                      </c:pt>
                      <c:pt idx="738">
                        <c:v>24.6</c:v>
                      </c:pt>
                      <c:pt idx="739">
                        <c:v>24.633333333333333</c:v>
                      </c:pt>
                      <c:pt idx="740">
                        <c:v>24.666666666666668</c:v>
                      </c:pt>
                      <c:pt idx="741">
                        <c:v>24.7</c:v>
                      </c:pt>
                      <c:pt idx="742">
                        <c:v>24.733333333333334</c:v>
                      </c:pt>
                      <c:pt idx="743">
                        <c:v>24.766666666666666</c:v>
                      </c:pt>
                      <c:pt idx="744">
                        <c:v>24.8</c:v>
                      </c:pt>
                      <c:pt idx="745">
                        <c:v>24.833333333333332</c:v>
                      </c:pt>
                      <c:pt idx="746">
                        <c:v>24.866666666666667</c:v>
                      </c:pt>
                      <c:pt idx="747">
                        <c:v>24.9</c:v>
                      </c:pt>
                      <c:pt idx="748">
                        <c:v>24.933333333333334</c:v>
                      </c:pt>
                      <c:pt idx="749">
                        <c:v>24.966666666666665</c:v>
                      </c:pt>
                      <c:pt idx="750">
                        <c:v>25</c:v>
                      </c:pt>
                      <c:pt idx="751">
                        <c:v>25.033333333333335</c:v>
                      </c:pt>
                      <c:pt idx="752">
                        <c:v>25.066666666666666</c:v>
                      </c:pt>
                      <c:pt idx="753">
                        <c:v>25.1</c:v>
                      </c:pt>
                      <c:pt idx="754">
                        <c:v>25.133333333333333</c:v>
                      </c:pt>
                    </c:numCache>
                  </c:numRef>
                </c:xVal>
                <c:yVal>
                  <c:numRef>
                    <c:extLst xmlns:c15="http://schemas.microsoft.com/office/drawing/2012/chart">
                      <c:ext xmlns:c15="http://schemas.microsoft.com/office/drawing/2012/chart" uri="{02D57815-91ED-43cb-92C2-25804820EDAC}">
                        <c15:formulaRef>
                          <c15:sqref>'Data log_160817_250ubarCH1'!$F$8:$F$778</c15:sqref>
                        </c15:formulaRef>
                      </c:ext>
                    </c:extLst>
                    <c:numCache>
                      <c:formatCode>General</c:formatCode>
                      <c:ptCount val="771"/>
                      <c:pt idx="0">
                        <c:v>26.5</c:v>
                      </c:pt>
                      <c:pt idx="1">
                        <c:v>24.2</c:v>
                      </c:pt>
                      <c:pt idx="2">
                        <c:v>23</c:v>
                      </c:pt>
                      <c:pt idx="3">
                        <c:v>22.4</c:v>
                      </c:pt>
                      <c:pt idx="4">
                        <c:v>21.6</c:v>
                      </c:pt>
                      <c:pt idx="5">
                        <c:v>21.1</c:v>
                      </c:pt>
                      <c:pt idx="6">
                        <c:v>20.6</c:v>
                      </c:pt>
                      <c:pt idx="7">
                        <c:v>20</c:v>
                      </c:pt>
                      <c:pt idx="8">
                        <c:v>19.3</c:v>
                      </c:pt>
                      <c:pt idx="9">
                        <c:v>18.600000000000001</c:v>
                      </c:pt>
                      <c:pt idx="10">
                        <c:v>17.899999999999999</c:v>
                      </c:pt>
                      <c:pt idx="11">
                        <c:v>17.2</c:v>
                      </c:pt>
                      <c:pt idx="12">
                        <c:v>16.2</c:v>
                      </c:pt>
                      <c:pt idx="13">
                        <c:v>15.4</c:v>
                      </c:pt>
                      <c:pt idx="14">
                        <c:v>14.5</c:v>
                      </c:pt>
                      <c:pt idx="15">
                        <c:v>13.9</c:v>
                      </c:pt>
                      <c:pt idx="16">
                        <c:v>12.9</c:v>
                      </c:pt>
                      <c:pt idx="17">
                        <c:v>12</c:v>
                      </c:pt>
                      <c:pt idx="18">
                        <c:v>11.1</c:v>
                      </c:pt>
                      <c:pt idx="19">
                        <c:v>10.3</c:v>
                      </c:pt>
                      <c:pt idx="20">
                        <c:v>9.4</c:v>
                      </c:pt>
                      <c:pt idx="21">
                        <c:v>8.6</c:v>
                      </c:pt>
                      <c:pt idx="22">
                        <c:v>7.6</c:v>
                      </c:pt>
                      <c:pt idx="23">
                        <c:v>6.8</c:v>
                      </c:pt>
                      <c:pt idx="24">
                        <c:v>5.9</c:v>
                      </c:pt>
                      <c:pt idx="25">
                        <c:v>5.0999999999999996</c:v>
                      </c:pt>
                      <c:pt idx="26">
                        <c:v>4.0999999999999996</c:v>
                      </c:pt>
                      <c:pt idx="27">
                        <c:v>3.2</c:v>
                      </c:pt>
                      <c:pt idx="28">
                        <c:v>2.5</c:v>
                      </c:pt>
                      <c:pt idx="29">
                        <c:v>1.9</c:v>
                      </c:pt>
                      <c:pt idx="30">
                        <c:v>1.3</c:v>
                      </c:pt>
                      <c:pt idx="31">
                        <c:v>0.4</c:v>
                      </c:pt>
                      <c:pt idx="32">
                        <c:v>-0.5</c:v>
                      </c:pt>
                      <c:pt idx="33">
                        <c:v>-1.6</c:v>
                      </c:pt>
                      <c:pt idx="34">
                        <c:v>-2.6</c:v>
                      </c:pt>
                      <c:pt idx="35">
                        <c:v>-3.6</c:v>
                      </c:pt>
                      <c:pt idx="36">
                        <c:v>-4.5999999999999996</c:v>
                      </c:pt>
                      <c:pt idx="37">
                        <c:v>-5.6</c:v>
                      </c:pt>
                      <c:pt idx="38">
                        <c:v>-6.5</c:v>
                      </c:pt>
                      <c:pt idx="39">
                        <c:v>-7.5</c:v>
                      </c:pt>
                      <c:pt idx="40">
                        <c:v>-8.4</c:v>
                      </c:pt>
                      <c:pt idx="41">
                        <c:v>-9.3000000000000007</c:v>
                      </c:pt>
                      <c:pt idx="42">
                        <c:v>-10.199999999999999</c:v>
                      </c:pt>
                      <c:pt idx="43">
                        <c:v>-11.1</c:v>
                      </c:pt>
                      <c:pt idx="44">
                        <c:v>-11.9</c:v>
                      </c:pt>
                      <c:pt idx="45">
                        <c:v>-12.6</c:v>
                      </c:pt>
                      <c:pt idx="46">
                        <c:v>-13.4</c:v>
                      </c:pt>
                      <c:pt idx="47">
                        <c:v>-14.2</c:v>
                      </c:pt>
                      <c:pt idx="48">
                        <c:v>-1</c:v>
                      </c:pt>
                      <c:pt idx="49">
                        <c:v>-1</c:v>
                      </c:pt>
                      <c:pt idx="50">
                        <c:v>-1.3</c:v>
                      </c:pt>
                      <c:pt idx="51">
                        <c:v>-2</c:v>
                      </c:pt>
                      <c:pt idx="52">
                        <c:v>-2.8</c:v>
                      </c:pt>
                      <c:pt idx="53">
                        <c:v>-3.8</c:v>
                      </c:pt>
                      <c:pt idx="54">
                        <c:v>-4.8</c:v>
                      </c:pt>
                      <c:pt idx="55">
                        <c:v>-6</c:v>
                      </c:pt>
                      <c:pt idx="56">
                        <c:v>-7.9</c:v>
                      </c:pt>
                      <c:pt idx="57">
                        <c:v>-12.2</c:v>
                      </c:pt>
                      <c:pt idx="58">
                        <c:v>-18.100000000000001</c:v>
                      </c:pt>
                      <c:pt idx="59">
                        <c:v>-21.9</c:v>
                      </c:pt>
                      <c:pt idx="60">
                        <c:v>-24.1</c:v>
                      </c:pt>
                      <c:pt idx="61">
                        <c:v>-25.6</c:v>
                      </c:pt>
                      <c:pt idx="62">
                        <c:v>-26.7</c:v>
                      </c:pt>
                      <c:pt idx="63">
                        <c:v>-27.4</c:v>
                      </c:pt>
                      <c:pt idx="64">
                        <c:v>-27.9</c:v>
                      </c:pt>
                      <c:pt idx="65">
                        <c:v>-28.5</c:v>
                      </c:pt>
                      <c:pt idx="66">
                        <c:v>-28.8</c:v>
                      </c:pt>
                      <c:pt idx="67">
                        <c:v>-29.1</c:v>
                      </c:pt>
                      <c:pt idx="68">
                        <c:v>-29.5</c:v>
                      </c:pt>
                      <c:pt idx="69">
                        <c:v>-29.9</c:v>
                      </c:pt>
                      <c:pt idx="70">
                        <c:v>-30.2</c:v>
                      </c:pt>
                      <c:pt idx="71">
                        <c:v>-30.4</c:v>
                      </c:pt>
                      <c:pt idx="72">
                        <c:v>-30.9</c:v>
                      </c:pt>
                      <c:pt idx="73">
                        <c:v>-31.2</c:v>
                      </c:pt>
                      <c:pt idx="74">
                        <c:v>-31.6</c:v>
                      </c:pt>
                      <c:pt idx="75">
                        <c:v>-32</c:v>
                      </c:pt>
                      <c:pt idx="76">
                        <c:v>-32.5</c:v>
                      </c:pt>
                      <c:pt idx="77">
                        <c:v>-33</c:v>
                      </c:pt>
                      <c:pt idx="78">
                        <c:v>-33.4</c:v>
                      </c:pt>
                      <c:pt idx="79">
                        <c:v>-33.799999999999997</c:v>
                      </c:pt>
                      <c:pt idx="80">
                        <c:v>-34.200000000000003</c:v>
                      </c:pt>
                      <c:pt idx="81">
                        <c:v>-34.700000000000003</c:v>
                      </c:pt>
                      <c:pt idx="82">
                        <c:v>-35.200000000000003</c:v>
                      </c:pt>
                      <c:pt idx="83">
                        <c:v>-35.6</c:v>
                      </c:pt>
                      <c:pt idx="84">
                        <c:v>-36.200000000000003</c:v>
                      </c:pt>
                      <c:pt idx="85">
                        <c:v>-36.6</c:v>
                      </c:pt>
                      <c:pt idx="86">
                        <c:v>-37</c:v>
                      </c:pt>
                      <c:pt idx="87">
                        <c:v>-37.4</c:v>
                      </c:pt>
                      <c:pt idx="88">
                        <c:v>-37.9</c:v>
                      </c:pt>
                      <c:pt idx="89">
                        <c:v>-38.299999999999997</c:v>
                      </c:pt>
                      <c:pt idx="90">
                        <c:v>-38.700000000000003</c:v>
                      </c:pt>
                      <c:pt idx="91">
                        <c:v>-38.9</c:v>
                      </c:pt>
                      <c:pt idx="92">
                        <c:v>-39.4</c:v>
                      </c:pt>
                      <c:pt idx="93">
                        <c:v>-39.5</c:v>
                      </c:pt>
                      <c:pt idx="94">
                        <c:v>-39.9</c:v>
                      </c:pt>
                      <c:pt idx="95">
                        <c:v>-40.200000000000003</c:v>
                      </c:pt>
                      <c:pt idx="96">
                        <c:v>-40.5</c:v>
                      </c:pt>
                      <c:pt idx="97">
                        <c:v>-40.799999999999997</c:v>
                      </c:pt>
                      <c:pt idx="98">
                        <c:v>-41.2</c:v>
                      </c:pt>
                      <c:pt idx="99">
                        <c:v>-41.4</c:v>
                      </c:pt>
                      <c:pt idx="100">
                        <c:v>-41.5</c:v>
                      </c:pt>
                      <c:pt idx="101">
                        <c:v>-41.7</c:v>
                      </c:pt>
                      <c:pt idx="102">
                        <c:v>-41.9</c:v>
                      </c:pt>
                      <c:pt idx="103">
                        <c:v>-42</c:v>
                      </c:pt>
                      <c:pt idx="104">
                        <c:v>-42</c:v>
                      </c:pt>
                      <c:pt idx="105">
                        <c:v>-42.1</c:v>
                      </c:pt>
                      <c:pt idx="106">
                        <c:v>-42.3</c:v>
                      </c:pt>
                      <c:pt idx="107">
                        <c:v>-42.3</c:v>
                      </c:pt>
                      <c:pt idx="108">
                        <c:v>-42.3</c:v>
                      </c:pt>
                      <c:pt idx="109">
                        <c:v>-42.4</c:v>
                      </c:pt>
                      <c:pt idx="110">
                        <c:v>-42.6</c:v>
                      </c:pt>
                      <c:pt idx="111">
                        <c:v>-42.6</c:v>
                      </c:pt>
                      <c:pt idx="112">
                        <c:v>-42.6</c:v>
                      </c:pt>
                      <c:pt idx="113">
                        <c:v>-42.7</c:v>
                      </c:pt>
                      <c:pt idx="114">
                        <c:v>-42.8</c:v>
                      </c:pt>
                      <c:pt idx="115">
                        <c:v>-42.8</c:v>
                      </c:pt>
                      <c:pt idx="116">
                        <c:v>-42.9</c:v>
                      </c:pt>
                      <c:pt idx="117">
                        <c:v>-43</c:v>
                      </c:pt>
                      <c:pt idx="118">
                        <c:v>-42.9</c:v>
                      </c:pt>
                      <c:pt idx="119">
                        <c:v>-43</c:v>
                      </c:pt>
                      <c:pt idx="120">
                        <c:v>-42.9</c:v>
                      </c:pt>
                      <c:pt idx="121">
                        <c:v>-43.1</c:v>
                      </c:pt>
                      <c:pt idx="122">
                        <c:v>-43.1</c:v>
                      </c:pt>
                      <c:pt idx="123">
                        <c:v>-43.1</c:v>
                      </c:pt>
                      <c:pt idx="124">
                        <c:v>-43.1</c:v>
                      </c:pt>
                      <c:pt idx="125">
                        <c:v>-43</c:v>
                      </c:pt>
                      <c:pt idx="126">
                        <c:v>-43.1</c:v>
                      </c:pt>
                      <c:pt idx="127">
                        <c:v>-43.1</c:v>
                      </c:pt>
                      <c:pt idx="128">
                        <c:v>-43.2</c:v>
                      </c:pt>
                      <c:pt idx="129">
                        <c:v>-43.1</c:v>
                      </c:pt>
                      <c:pt idx="130">
                        <c:v>-43.2</c:v>
                      </c:pt>
                      <c:pt idx="131">
                        <c:v>-43.2</c:v>
                      </c:pt>
                      <c:pt idx="132">
                        <c:v>-43.3</c:v>
                      </c:pt>
                      <c:pt idx="133">
                        <c:v>-43.2</c:v>
                      </c:pt>
                      <c:pt idx="134">
                        <c:v>-43.2</c:v>
                      </c:pt>
                      <c:pt idx="135">
                        <c:v>-43.2</c:v>
                      </c:pt>
                      <c:pt idx="136">
                        <c:v>-43.3</c:v>
                      </c:pt>
                      <c:pt idx="137">
                        <c:v>-43.4</c:v>
                      </c:pt>
                      <c:pt idx="138">
                        <c:v>-43.3</c:v>
                      </c:pt>
                      <c:pt idx="139">
                        <c:v>-43.3</c:v>
                      </c:pt>
                      <c:pt idx="140">
                        <c:v>-43.3</c:v>
                      </c:pt>
                      <c:pt idx="141">
                        <c:v>-43.4</c:v>
                      </c:pt>
                      <c:pt idx="142">
                        <c:v>-43.3</c:v>
                      </c:pt>
                      <c:pt idx="143">
                        <c:v>-43.3</c:v>
                      </c:pt>
                      <c:pt idx="144">
                        <c:v>-43.4</c:v>
                      </c:pt>
                      <c:pt idx="145">
                        <c:v>-43.4</c:v>
                      </c:pt>
                      <c:pt idx="146">
                        <c:v>-43.3</c:v>
                      </c:pt>
                      <c:pt idx="147">
                        <c:v>-43.4</c:v>
                      </c:pt>
                      <c:pt idx="148">
                        <c:v>-43.4</c:v>
                      </c:pt>
                      <c:pt idx="149">
                        <c:v>-43.4</c:v>
                      </c:pt>
                      <c:pt idx="150">
                        <c:v>-43.4</c:v>
                      </c:pt>
                      <c:pt idx="151">
                        <c:v>-43.3</c:v>
                      </c:pt>
                      <c:pt idx="152">
                        <c:v>-43.4</c:v>
                      </c:pt>
                      <c:pt idx="153">
                        <c:v>-43.2</c:v>
                      </c:pt>
                      <c:pt idx="154">
                        <c:v>-43.4</c:v>
                      </c:pt>
                      <c:pt idx="155">
                        <c:v>-43.4</c:v>
                      </c:pt>
                      <c:pt idx="156">
                        <c:v>-43.4</c:v>
                      </c:pt>
                      <c:pt idx="157">
                        <c:v>-43.4</c:v>
                      </c:pt>
                      <c:pt idx="158">
                        <c:v>-43.4</c:v>
                      </c:pt>
                      <c:pt idx="159">
                        <c:v>-43.4</c:v>
                      </c:pt>
                      <c:pt idx="160">
                        <c:v>-43.4</c:v>
                      </c:pt>
                      <c:pt idx="161">
                        <c:v>-43.4</c:v>
                      </c:pt>
                      <c:pt idx="162">
                        <c:v>-43.4</c:v>
                      </c:pt>
                      <c:pt idx="163">
                        <c:v>-43.4</c:v>
                      </c:pt>
                      <c:pt idx="164">
                        <c:v>-43.4</c:v>
                      </c:pt>
                      <c:pt idx="165">
                        <c:v>-43.4</c:v>
                      </c:pt>
                      <c:pt idx="166">
                        <c:v>-43.4</c:v>
                      </c:pt>
                      <c:pt idx="167">
                        <c:v>-43.5</c:v>
                      </c:pt>
                      <c:pt idx="168">
                        <c:v>-43.5</c:v>
                      </c:pt>
                      <c:pt idx="169">
                        <c:v>-43.4</c:v>
                      </c:pt>
                      <c:pt idx="170">
                        <c:v>-43.5</c:v>
                      </c:pt>
                      <c:pt idx="171">
                        <c:v>-43.4</c:v>
                      </c:pt>
                      <c:pt idx="172">
                        <c:v>-43.5</c:v>
                      </c:pt>
                      <c:pt idx="173">
                        <c:v>-43.4</c:v>
                      </c:pt>
                      <c:pt idx="174">
                        <c:v>-43.4</c:v>
                      </c:pt>
                      <c:pt idx="175">
                        <c:v>-43.4</c:v>
                      </c:pt>
                      <c:pt idx="176">
                        <c:v>-43.4</c:v>
                      </c:pt>
                      <c:pt idx="177">
                        <c:v>-43.5</c:v>
                      </c:pt>
                      <c:pt idx="178">
                        <c:v>-43.5</c:v>
                      </c:pt>
                      <c:pt idx="179">
                        <c:v>-43.5</c:v>
                      </c:pt>
                      <c:pt idx="180">
                        <c:v>-43.5</c:v>
                      </c:pt>
                      <c:pt idx="181">
                        <c:v>-43.4</c:v>
                      </c:pt>
                      <c:pt idx="182">
                        <c:v>-43.4</c:v>
                      </c:pt>
                      <c:pt idx="183">
                        <c:v>-43.4</c:v>
                      </c:pt>
                      <c:pt idx="184">
                        <c:v>-43.4</c:v>
                      </c:pt>
                      <c:pt idx="185">
                        <c:v>-43</c:v>
                      </c:pt>
                      <c:pt idx="186">
                        <c:v>-42.4</c:v>
                      </c:pt>
                      <c:pt idx="187">
                        <c:v>-41.8</c:v>
                      </c:pt>
                      <c:pt idx="188">
                        <c:v>-41</c:v>
                      </c:pt>
                      <c:pt idx="189">
                        <c:v>-40.4</c:v>
                      </c:pt>
                      <c:pt idx="190">
                        <c:v>-39.4</c:v>
                      </c:pt>
                      <c:pt idx="191">
                        <c:v>-38.799999999999997</c:v>
                      </c:pt>
                      <c:pt idx="192">
                        <c:v>-37.6</c:v>
                      </c:pt>
                      <c:pt idx="193">
                        <c:v>-37</c:v>
                      </c:pt>
                      <c:pt idx="194">
                        <c:v>-35.9</c:v>
                      </c:pt>
                      <c:pt idx="195">
                        <c:v>-35.200000000000003</c:v>
                      </c:pt>
                      <c:pt idx="196">
                        <c:v>-34.1</c:v>
                      </c:pt>
                      <c:pt idx="197">
                        <c:v>-33.299999999999997</c:v>
                      </c:pt>
                      <c:pt idx="198">
                        <c:v>-32.4</c:v>
                      </c:pt>
                      <c:pt idx="199">
                        <c:v>-31.4</c:v>
                      </c:pt>
                      <c:pt idx="200">
                        <c:v>-30.6</c:v>
                      </c:pt>
                      <c:pt idx="201">
                        <c:v>-29.4</c:v>
                      </c:pt>
                      <c:pt idx="202">
                        <c:v>-28.6</c:v>
                      </c:pt>
                      <c:pt idx="203">
                        <c:v>-27.5</c:v>
                      </c:pt>
                      <c:pt idx="204">
                        <c:v>-26.6</c:v>
                      </c:pt>
                      <c:pt idx="205">
                        <c:v>-25.5</c:v>
                      </c:pt>
                      <c:pt idx="206">
                        <c:v>-24.6</c:v>
                      </c:pt>
                      <c:pt idx="207">
                        <c:v>-23.5</c:v>
                      </c:pt>
                      <c:pt idx="208">
                        <c:v>-22.8</c:v>
                      </c:pt>
                      <c:pt idx="209">
                        <c:v>-21.7</c:v>
                      </c:pt>
                      <c:pt idx="210">
                        <c:v>-20.7</c:v>
                      </c:pt>
                      <c:pt idx="211">
                        <c:v>-19.8</c:v>
                      </c:pt>
                      <c:pt idx="212">
                        <c:v>-18.7</c:v>
                      </c:pt>
                      <c:pt idx="213">
                        <c:v>-17.8</c:v>
                      </c:pt>
                      <c:pt idx="214">
                        <c:v>-16.8</c:v>
                      </c:pt>
                      <c:pt idx="215">
                        <c:v>-16</c:v>
                      </c:pt>
                      <c:pt idx="216">
                        <c:v>-14.9</c:v>
                      </c:pt>
                      <c:pt idx="217">
                        <c:v>-14</c:v>
                      </c:pt>
                      <c:pt idx="218">
                        <c:v>-12.9</c:v>
                      </c:pt>
                      <c:pt idx="219">
                        <c:v>-12.3</c:v>
                      </c:pt>
                      <c:pt idx="220">
                        <c:v>-11.6</c:v>
                      </c:pt>
                      <c:pt idx="221">
                        <c:v>-11.4</c:v>
                      </c:pt>
                      <c:pt idx="222">
                        <c:v>-11.2</c:v>
                      </c:pt>
                      <c:pt idx="223">
                        <c:v>-10.9</c:v>
                      </c:pt>
                      <c:pt idx="224">
                        <c:v>-10.8</c:v>
                      </c:pt>
                      <c:pt idx="225">
                        <c:v>-10.7</c:v>
                      </c:pt>
                      <c:pt idx="226">
                        <c:v>-10.7</c:v>
                      </c:pt>
                      <c:pt idx="227">
                        <c:v>-10.4</c:v>
                      </c:pt>
                      <c:pt idx="228">
                        <c:v>-10.4</c:v>
                      </c:pt>
                      <c:pt idx="229">
                        <c:v>-10.4</c:v>
                      </c:pt>
                      <c:pt idx="230">
                        <c:v>-10.4</c:v>
                      </c:pt>
                      <c:pt idx="231">
                        <c:v>-10.5</c:v>
                      </c:pt>
                      <c:pt idx="232">
                        <c:v>-10.4</c:v>
                      </c:pt>
                      <c:pt idx="233">
                        <c:v>-10.199999999999999</c:v>
                      </c:pt>
                      <c:pt idx="234">
                        <c:v>-10.4</c:v>
                      </c:pt>
                      <c:pt idx="235">
                        <c:v>-10.3</c:v>
                      </c:pt>
                      <c:pt idx="236">
                        <c:v>-10.4</c:v>
                      </c:pt>
                      <c:pt idx="237">
                        <c:v>-10.3</c:v>
                      </c:pt>
                      <c:pt idx="238">
                        <c:v>-10.199999999999999</c:v>
                      </c:pt>
                      <c:pt idx="239">
                        <c:v>-10.199999999999999</c:v>
                      </c:pt>
                      <c:pt idx="240">
                        <c:v>-10.199999999999999</c:v>
                      </c:pt>
                      <c:pt idx="241">
                        <c:v>-10.199999999999999</c:v>
                      </c:pt>
                      <c:pt idx="242">
                        <c:v>-10.199999999999999</c:v>
                      </c:pt>
                      <c:pt idx="243">
                        <c:v>-10.199999999999999</c:v>
                      </c:pt>
                      <c:pt idx="244">
                        <c:v>-10</c:v>
                      </c:pt>
                      <c:pt idx="245">
                        <c:v>-10.199999999999999</c:v>
                      </c:pt>
                      <c:pt idx="246">
                        <c:v>-10</c:v>
                      </c:pt>
                      <c:pt idx="247">
                        <c:v>-10.1</c:v>
                      </c:pt>
                      <c:pt idx="248">
                        <c:v>-10.1</c:v>
                      </c:pt>
                      <c:pt idx="249">
                        <c:v>-10.1</c:v>
                      </c:pt>
                      <c:pt idx="250">
                        <c:v>-10.1</c:v>
                      </c:pt>
                      <c:pt idx="251">
                        <c:v>-10</c:v>
                      </c:pt>
                      <c:pt idx="252">
                        <c:v>-10.1</c:v>
                      </c:pt>
                      <c:pt idx="253">
                        <c:v>-9.9</c:v>
                      </c:pt>
                      <c:pt idx="254">
                        <c:v>-10.1</c:v>
                      </c:pt>
                      <c:pt idx="255">
                        <c:v>-10</c:v>
                      </c:pt>
                      <c:pt idx="256">
                        <c:v>-10</c:v>
                      </c:pt>
                      <c:pt idx="257">
                        <c:v>-10</c:v>
                      </c:pt>
                      <c:pt idx="258">
                        <c:v>-10</c:v>
                      </c:pt>
                      <c:pt idx="259">
                        <c:v>-10</c:v>
                      </c:pt>
                      <c:pt idx="260">
                        <c:v>-10</c:v>
                      </c:pt>
                      <c:pt idx="261">
                        <c:v>-9.9</c:v>
                      </c:pt>
                      <c:pt idx="262">
                        <c:v>-10</c:v>
                      </c:pt>
                      <c:pt idx="263">
                        <c:v>-10</c:v>
                      </c:pt>
                      <c:pt idx="264">
                        <c:v>-10</c:v>
                      </c:pt>
                      <c:pt idx="265">
                        <c:v>-9.9</c:v>
                      </c:pt>
                      <c:pt idx="266">
                        <c:v>-10</c:v>
                      </c:pt>
                      <c:pt idx="267">
                        <c:v>-10</c:v>
                      </c:pt>
                      <c:pt idx="268">
                        <c:v>-10</c:v>
                      </c:pt>
                      <c:pt idx="269">
                        <c:v>-10</c:v>
                      </c:pt>
                      <c:pt idx="270">
                        <c:v>-10</c:v>
                      </c:pt>
                      <c:pt idx="271">
                        <c:v>-10.1</c:v>
                      </c:pt>
                      <c:pt idx="272">
                        <c:v>-10</c:v>
                      </c:pt>
                      <c:pt idx="273">
                        <c:v>-10</c:v>
                      </c:pt>
                      <c:pt idx="274">
                        <c:v>-10</c:v>
                      </c:pt>
                      <c:pt idx="275">
                        <c:v>-10.1</c:v>
                      </c:pt>
                      <c:pt idx="276">
                        <c:v>-9.9</c:v>
                      </c:pt>
                      <c:pt idx="277">
                        <c:v>-10</c:v>
                      </c:pt>
                      <c:pt idx="278">
                        <c:v>-10</c:v>
                      </c:pt>
                      <c:pt idx="279">
                        <c:v>-10</c:v>
                      </c:pt>
                      <c:pt idx="280">
                        <c:v>-10.199999999999999</c:v>
                      </c:pt>
                      <c:pt idx="281">
                        <c:v>-10.7</c:v>
                      </c:pt>
                      <c:pt idx="282">
                        <c:v>-11.3</c:v>
                      </c:pt>
                      <c:pt idx="283">
                        <c:v>-12.1</c:v>
                      </c:pt>
                      <c:pt idx="284">
                        <c:v>-12.7</c:v>
                      </c:pt>
                      <c:pt idx="285">
                        <c:v>-13.6</c:v>
                      </c:pt>
                      <c:pt idx="286">
                        <c:v>-14.4</c:v>
                      </c:pt>
                      <c:pt idx="287">
                        <c:v>-15.3</c:v>
                      </c:pt>
                      <c:pt idx="288">
                        <c:v>-16.100000000000001</c:v>
                      </c:pt>
                      <c:pt idx="289">
                        <c:v>-17</c:v>
                      </c:pt>
                      <c:pt idx="290">
                        <c:v>-17.8</c:v>
                      </c:pt>
                      <c:pt idx="291">
                        <c:v>-18.7</c:v>
                      </c:pt>
                      <c:pt idx="292">
                        <c:v>-19.5</c:v>
                      </c:pt>
                      <c:pt idx="293">
                        <c:v>-20.399999999999999</c:v>
                      </c:pt>
                      <c:pt idx="294">
                        <c:v>-21.2</c:v>
                      </c:pt>
                      <c:pt idx="295">
                        <c:v>-22.2</c:v>
                      </c:pt>
                      <c:pt idx="296">
                        <c:v>-23.1</c:v>
                      </c:pt>
                      <c:pt idx="297">
                        <c:v>-24</c:v>
                      </c:pt>
                      <c:pt idx="298">
                        <c:v>-24.9</c:v>
                      </c:pt>
                      <c:pt idx="299">
                        <c:v>-25.8</c:v>
                      </c:pt>
                      <c:pt idx="300">
                        <c:v>-26.7</c:v>
                      </c:pt>
                      <c:pt idx="301">
                        <c:v>-27.6</c:v>
                      </c:pt>
                      <c:pt idx="302">
                        <c:v>-28.6</c:v>
                      </c:pt>
                      <c:pt idx="303">
                        <c:v>-29.5</c:v>
                      </c:pt>
                      <c:pt idx="304">
                        <c:v>-30.5</c:v>
                      </c:pt>
                      <c:pt idx="305">
                        <c:v>-31.2</c:v>
                      </c:pt>
                      <c:pt idx="306">
                        <c:v>-32.299999999999997</c:v>
                      </c:pt>
                      <c:pt idx="307">
                        <c:v>-33.1</c:v>
                      </c:pt>
                      <c:pt idx="308">
                        <c:v>-34</c:v>
                      </c:pt>
                      <c:pt idx="309">
                        <c:v>-34.9</c:v>
                      </c:pt>
                      <c:pt idx="310">
                        <c:v>-35.6</c:v>
                      </c:pt>
                      <c:pt idx="311">
                        <c:v>-36</c:v>
                      </c:pt>
                      <c:pt idx="312">
                        <c:v>-36.700000000000003</c:v>
                      </c:pt>
                      <c:pt idx="313">
                        <c:v>-37.1</c:v>
                      </c:pt>
                      <c:pt idx="314">
                        <c:v>-37.299999999999997</c:v>
                      </c:pt>
                      <c:pt idx="315">
                        <c:v>-37.6</c:v>
                      </c:pt>
                      <c:pt idx="316">
                        <c:v>-37.9</c:v>
                      </c:pt>
                      <c:pt idx="317">
                        <c:v>-38</c:v>
                      </c:pt>
                      <c:pt idx="318">
                        <c:v>-38.1</c:v>
                      </c:pt>
                      <c:pt idx="319">
                        <c:v>-38.200000000000003</c:v>
                      </c:pt>
                      <c:pt idx="320">
                        <c:v>-38.299999999999997</c:v>
                      </c:pt>
                      <c:pt idx="321">
                        <c:v>-38.4</c:v>
                      </c:pt>
                      <c:pt idx="322">
                        <c:v>-38.5</c:v>
                      </c:pt>
                      <c:pt idx="323">
                        <c:v>-38.6</c:v>
                      </c:pt>
                      <c:pt idx="324">
                        <c:v>-38.6</c:v>
                      </c:pt>
                      <c:pt idx="325">
                        <c:v>-38.6</c:v>
                      </c:pt>
                      <c:pt idx="326">
                        <c:v>-38.6</c:v>
                      </c:pt>
                      <c:pt idx="327">
                        <c:v>-38.6</c:v>
                      </c:pt>
                      <c:pt idx="328">
                        <c:v>-38.6</c:v>
                      </c:pt>
                      <c:pt idx="329">
                        <c:v>-38.700000000000003</c:v>
                      </c:pt>
                      <c:pt idx="330">
                        <c:v>-38.700000000000003</c:v>
                      </c:pt>
                      <c:pt idx="331">
                        <c:v>-38.799999999999997</c:v>
                      </c:pt>
                      <c:pt idx="332">
                        <c:v>-38.700000000000003</c:v>
                      </c:pt>
                      <c:pt idx="333">
                        <c:v>-38.799999999999997</c:v>
                      </c:pt>
                      <c:pt idx="334">
                        <c:v>-38.799999999999997</c:v>
                      </c:pt>
                      <c:pt idx="335">
                        <c:v>-38.700000000000003</c:v>
                      </c:pt>
                      <c:pt idx="336">
                        <c:v>-38.700000000000003</c:v>
                      </c:pt>
                      <c:pt idx="337">
                        <c:v>-38.799999999999997</c:v>
                      </c:pt>
                      <c:pt idx="338">
                        <c:v>-38.700000000000003</c:v>
                      </c:pt>
                      <c:pt idx="339">
                        <c:v>-38.700000000000003</c:v>
                      </c:pt>
                      <c:pt idx="340">
                        <c:v>-38.700000000000003</c:v>
                      </c:pt>
                      <c:pt idx="341">
                        <c:v>-38.799999999999997</c:v>
                      </c:pt>
                      <c:pt idx="342">
                        <c:v>-38.799999999999997</c:v>
                      </c:pt>
                      <c:pt idx="343">
                        <c:v>-38.799999999999997</c:v>
                      </c:pt>
                      <c:pt idx="344">
                        <c:v>-38.700000000000003</c:v>
                      </c:pt>
                      <c:pt idx="345">
                        <c:v>-38.799999999999997</c:v>
                      </c:pt>
                      <c:pt idx="346">
                        <c:v>-38.799999999999997</c:v>
                      </c:pt>
                      <c:pt idx="347">
                        <c:v>-38.799999999999997</c:v>
                      </c:pt>
                      <c:pt idx="348">
                        <c:v>-38.700000000000003</c:v>
                      </c:pt>
                      <c:pt idx="349">
                        <c:v>-38.700000000000003</c:v>
                      </c:pt>
                      <c:pt idx="350">
                        <c:v>-38.799999999999997</c:v>
                      </c:pt>
                      <c:pt idx="351">
                        <c:v>-38.799999999999997</c:v>
                      </c:pt>
                      <c:pt idx="352">
                        <c:v>-38.799999999999997</c:v>
                      </c:pt>
                      <c:pt idx="353">
                        <c:v>-38.799999999999997</c:v>
                      </c:pt>
                      <c:pt idx="354">
                        <c:v>-38.799999999999997</c:v>
                      </c:pt>
                      <c:pt idx="355">
                        <c:v>-38.799999999999997</c:v>
                      </c:pt>
                      <c:pt idx="356">
                        <c:v>-38.799999999999997</c:v>
                      </c:pt>
                      <c:pt idx="357">
                        <c:v>-38.799999999999997</c:v>
                      </c:pt>
                      <c:pt idx="358">
                        <c:v>-38.799999999999997</c:v>
                      </c:pt>
                      <c:pt idx="359">
                        <c:v>-38.799999999999997</c:v>
                      </c:pt>
                      <c:pt idx="360">
                        <c:v>-38.799999999999997</c:v>
                      </c:pt>
                      <c:pt idx="361">
                        <c:v>-38.799999999999997</c:v>
                      </c:pt>
                      <c:pt idx="362">
                        <c:v>-38.799999999999997</c:v>
                      </c:pt>
                      <c:pt idx="363">
                        <c:v>-38.799999999999997</c:v>
                      </c:pt>
                      <c:pt idx="364">
                        <c:v>-38.799999999999997</c:v>
                      </c:pt>
                      <c:pt idx="365">
                        <c:v>-38.799999999999997</c:v>
                      </c:pt>
                      <c:pt idx="366">
                        <c:v>-38.799999999999997</c:v>
                      </c:pt>
                      <c:pt idx="367">
                        <c:v>-38.799999999999997</c:v>
                      </c:pt>
                      <c:pt idx="368">
                        <c:v>-38.799999999999997</c:v>
                      </c:pt>
                      <c:pt idx="369">
                        <c:v>-38.799999999999997</c:v>
                      </c:pt>
                      <c:pt idx="370">
                        <c:v>-38.799999999999997</c:v>
                      </c:pt>
                      <c:pt idx="371">
                        <c:v>-39</c:v>
                      </c:pt>
                      <c:pt idx="372">
                        <c:v>-39</c:v>
                      </c:pt>
                      <c:pt idx="373">
                        <c:v>-38.799999999999997</c:v>
                      </c:pt>
                      <c:pt idx="374">
                        <c:v>-38.4</c:v>
                      </c:pt>
                      <c:pt idx="375">
                        <c:v>-38.9</c:v>
                      </c:pt>
                      <c:pt idx="376">
                        <c:v>-38.799999999999997</c:v>
                      </c:pt>
                      <c:pt idx="377">
                        <c:v>-38.9</c:v>
                      </c:pt>
                      <c:pt idx="378">
                        <c:v>-38.9</c:v>
                      </c:pt>
                      <c:pt idx="379">
                        <c:v>-38.799999999999997</c:v>
                      </c:pt>
                      <c:pt idx="380">
                        <c:v>-38.700000000000003</c:v>
                      </c:pt>
                      <c:pt idx="381">
                        <c:v>-38.799999999999997</c:v>
                      </c:pt>
                      <c:pt idx="382">
                        <c:v>-38.799999999999997</c:v>
                      </c:pt>
                      <c:pt idx="383">
                        <c:v>-38.700000000000003</c:v>
                      </c:pt>
                      <c:pt idx="384">
                        <c:v>-38.6</c:v>
                      </c:pt>
                      <c:pt idx="385">
                        <c:v>-38.5</c:v>
                      </c:pt>
                      <c:pt idx="386">
                        <c:v>-38.4</c:v>
                      </c:pt>
                      <c:pt idx="387">
                        <c:v>-38.299999999999997</c:v>
                      </c:pt>
                      <c:pt idx="388">
                        <c:v>-38.299999999999997</c:v>
                      </c:pt>
                      <c:pt idx="389">
                        <c:v>-38.1</c:v>
                      </c:pt>
                      <c:pt idx="390">
                        <c:v>-37.799999999999997</c:v>
                      </c:pt>
                      <c:pt idx="391">
                        <c:v>-37.299999999999997</c:v>
                      </c:pt>
                      <c:pt idx="392">
                        <c:v>-37.200000000000003</c:v>
                      </c:pt>
                      <c:pt idx="393">
                        <c:v>-36.700000000000003</c:v>
                      </c:pt>
                      <c:pt idx="394">
                        <c:v>-36.700000000000003</c:v>
                      </c:pt>
                      <c:pt idx="395">
                        <c:v>-36</c:v>
                      </c:pt>
                      <c:pt idx="396">
                        <c:v>-35.9</c:v>
                      </c:pt>
                      <c:pt idx="397">
                        <c:v>-35.5</c:v>
                      </c:pt>
                      <c:pt idx="398">
                        <c:v>-35.299999999999997</c:v>
                      </c:pt>
                      <c:pt idx="399">
                        <c:v>-34.9</c:v>
                      </c:pt>
                      <c:pt idx="400">
                        <c:v>-34.700000000000003</c:v>
                      </c:pt>
                      <c:pt idx="401">
                        <c:v>-34.200000000000003</c:v>
                      </c:pt>
                      <c:pt idx="402">
                        <c:v>-34.1</c:v>
                      </c:pt>
                      <c:pt idx="403">
                        <c:v>-33.6</c:v>
                      </c:pt>
                      <c:pt idx="404">
                        <c:v>-33.4</c:v>
                      </c:pt>
                      <c:pt idx="405">
                        <c:v>-32.799999999999997</c:v>
                      </c:pt>
                      <c:pt idx="406">
                        <c:v>-32.5</c:v>
                      </c:pt>
                      <c:pt idx="407">
                        <c:v>-32.1</c:v>
                      </c:pt>
                      <c:pt idx="408">
                        <c:v>-31.9</c:v>
                      </c:pt>
                      <c:pt idx="409">
                        <c:v>-31.5</c:v>
                      </c:pt>
                      <c:pt idx="410">
                        <c:v>-30.9</c:v>
                      </c:pt>
                      <c:pt idx="411">
                        <c:v>-30.8</c:v>
                      </c:pt>
                      <c:pt idx="412">
                        <c:v>-30.3</c:v>
                      </c:pt>
                      <c:pt idx="413">
                        <c:v>-30.4</c:v>
                      </c:pt>
                      <c:pt idx="414">
                        <c:v>-29.9</c:v>
                      </c:pt>
                      <c:pt idx="415">
                        <c:v>-29.8</c:v>
                      </c:pt>
                      <c:pt idx="416">
                        <c:v>-29.3</c:v>
                      </c:pt>
                      <c:pt idx="417">
                        <c:v>-29.3</c:v>
                      </c:pt>
                      <c:pt idx="418">
                        <c:v>-28.9</c:v>
                      </c:pt>
                      <c:pt idx="419">
                        <c:v>-28.8</c:v>
                      </c:pt>
                      <c:pt idx="420">
                        <c:v>-28.5</c:v>
                      </c:pt>
                      <c:pt idx="421">
                        <c:v>-28.4</c:v>
                      </c:pt>
                      <c:pt idx="422">
                        <c:v>-28</c:v>
                      </c:pt>
                      <c:pt idx="423">
                        <c:v>-27.8</c:v>
                      </c:pt>
                      <c:pt idx="424">
                        <c:v>-27.5</c:v>
                      </c:pt>
                      <c:pt idx="425">
                        <c:v>-27.3</c:v>
                      </c:pt>
                      <c:pt idx="426">
                        <c:v>-27.1</c:v>
                      </c:pt>
                      <c:pt idx="427">
                        <c:v>-26.8</c:v>
                      </c:pt>
                      <c:pt idx="428">
                        <c:v>-26.2</c:v>
                      </c:pt>
                      <c:pt idx="429">
                        <c:v>-25.9</c:v>
                      </c:pt>
                      <c:pt idx="430">
                        <c:v>-25.5</c:v>
                      </c:pt>
                      <c:pt idx="431">
                        <c:v>-25.2</c:v>
                      </c:pt>
                      <c:pt idx="432">
                        <c:v>-24.9</c:v>
                      </c:pt>
                      <c:pt idx="433">
                        <c:v>-24.7</c:v>
                      </c:pt>
                      <c:pt idx="434">
                        <c:v>-24.5</c:v>
                      </c:pt>
                      <c:pt idx="435">
                        <c:v>-24.4</c:v>
                      </c:pt>
                      <c:pt idx="436">
                        <c:v>-24.3</c:v>
                      </c:pt>
                      <c:pt idx="437">
                        <c:v>-24.1</c:v>
                      </c:pt>
                      <c:pt idx="438">
                        <c:v>-24.1</c:v>
                      </c:pt>
                      <c:pt idx="439">
                        <c:v>-24</c:v>
                      </c:pt>
                      <c:pt idx="440">
                        <c:v>-23.8</c:v>
                      </c:pt>
                      <c:pt idx="441">
                        <c:v>-23.9</c:v>
                      </c:pt>
                      <c:pt idx="442">
                        <c:v>-23.7</c:v>
                      </c:pt>
                      <c:pt idx="443">
                        <c:v>-23.7</c:v>
                      </c:pt>
                      <c:pt idx="444">
                        <c:v>-23.5</c:v>
                      </c:pt>
                      <c:pt idx="445">
                        <c:v>-23.5</c:v>
                      </c:pt>
                      <c:pt idx="446">
                        <c:v>-23.5</c:v>
                      </c:pt>
                      <c:pt idx="447">
                        <c:v>-23.4</c:v>
                      </c:pt>
                      <c:pt idx="448">
                        <c:v>-23.3</c:v>
                      </c:pt>
                      <c:pt idx="449">
                        <c:v>-23.3</c:v>
                      </c:pt>
                      <c:pt idx="450">
                        <c:v>-23.1</c:v>
                      </c:pt>
                      <c:pt idx="451">
                        <c:v>-23.2</c:v>
                      </c:pt>
                      <c:pt idx="452">
                        <c:v>-23.1</c:v>
                      </c:pt>
                      <c:pt idx="453">
                        <c:v>-22.9</c:v>
                      </c:pt>
                      <c:pt idx="454">
                        <c:v>-23.1</c:v>
                      </c:pt>
                      <c:pt idx="455">
                        <c:v>-22.8</c:v>
                      </c:pt>
                      <c:pt idx="456">
                        <c:v>-22.6</c:v>
                      </c:pt>
                      <c:pt idx="457">
                        <c:v>-22.8</c:v>
                      </c:pt>
                      <c:pt idx="458">
                        <c:v>-22.6</c:v>
                      </c:pt>
                      <c:pt idx="459">
                        <c:v>-22.4</c:v>
                      </c:pt>
                      <c:pt idx="460">
                        <c:v>-22.6</c:v>
                      </c:pt>
                      <c:pt idx="461">
                        <c:v>-22.4</c:v>
                      </c:pt>
                      <c:pt idx="462">
                        <c:v>-22.4</c:v>
                      </c:pt>
                      <c:pt idx="463">
                        <c:v>-22.2</c:v>
                      </c:pt>
                      <c:pt idx="464">
                        <c:v>-22.2</c:v>
                      </c:pt>
                      <c:pt idx="465">
                        <c:v>-22.2</c:v>
                      </c:pt>
                      <c:pt idx="466">
                        <c:v>-22.1</c:v>
                      </c:pt>
                      <c:pt idx="467">
                        <c:v>-22.1</c:v>
                      </c:pt>
                      <c:pt idx="468">
                        <c:v>-21.9</c:v>
                      </c:pt>
                      <c:pt idx="469">
                        <c:v>-22</c:v>
                      </c:pt>
                      <c:pt idx="470">
                        <c:v>-21.8</c:v>
                      </c:pt>
                      <c:pt idx="471">
                        <c:v>-21.9</c:v>
                      </c:pt>
                      <c:pt idx="472">
                        <c:v>-21.6</c:v>
                      </c:pt>
                      <c:pt idx="473">
                        <c:v>-21.8</c:v>
                      </c:pt>
                      <c:pt idx="474">
                        <c:v>-21.6</c:v>
                      </c:pt>
                      <c:pt idx="475">
                        <c:v>-21.6</c:v>
                      </c:pt>
                      <c:pt idx="476">
                        <c:v>-21.4</c:v>
                      </c:pt>
                      <c:pt idx="477">
                        <c:v>-21.5</c:v>
                      </c:pt>
                      <c:pt idx="478">
                        <c:v>-21.3</c:v>
                      </c:pt>
                      <c:pt idx="479">
                        <c:v>-21.3</c:v>
                      </c:pt>
                      <c:pt idx="480">
                        <c:v>-21.2</c:v>
                      </c:pt>
                      <c:pt idx="481">
                        <c:v>-21.1</c:v>
                      </c:pt>
                      <c:pt idx="482">
                        <c:v>-21.2</c:v>
                      </c:pt>
                      <c:pt idx="483">
                        <c:v>-21</c:v>
                      </c:pt>
                      <c:pt idx="484">
                        <c:v>-21.1</c:v>
                      </c:pt>
                      <c:pt idx="485">
                        <c:v>-20.9</c:v>
                      </c:pt>
                      <c:pt idx="486">
                        <c:v>-20.8</c:v>
                      </c:pt>
                      <c:pt idx="487">
                        <c:v>-20.7</c:v>
                      </c:pt>
                      <c:pt idx="488">
                        <c:v>-20.7</c:v>
                      </c:pt>
                      <c:pt idx="489">
                        <c:v>-20.7</c:v>
                      </c:pt>
                      <c:pt idx="490">
                        <c:v>-20.6</c:v>
                      </c:pt>
                      <c:pt idx="491">
                        <c:v>-20.6</c:v>
                      </c:pt>
                      <c:pt idx="492">
                        <c:v>-20.5</c:v>
                      </c:pt>
                      <c:pt idx="493">
                        <c:v>-20.5</c:v>
                      </c:pt>
                      <c:pt idx="494">
                        <c:v>-20.399999999999999</c:v>
                      </c:pt>
                      <c:pt idx="495">
                        <c:v>-20.399999999999999</c:v>
                      </c:pt>
                      <c:pt idx="496">
                        <c:v>-20.2</c:v>
                      </c:pt>
                      <c:pt idx="497">
                        <c:v>-20.3</c:v>
                      </c:pt>
                      <c:pt idx="498">
                        <c:v>-20.100000000000001</c:v>
                      </c:pt>
                      <c:pt idx="499">
                        <c:v>-20.100000000000001</c:v>
                      </c:pt>
                      <c:pt idx="500">
                        <c:v>-20.100000000000001</c:v>
                      </c:pt>
                      <c:pt idx="501">
                        <c:v>-19.899999999999999</c:v>
                      </c:pt>
                      <c:pt idx="502">
                        <c:v>-19.8</c:v>
                      </c:pt>
                      <c:pt idx="503">
                        <c:v>-19.7</c:v>
                      </c:pt>
                      <c:pt idx="504">
                        <c:v>-19.8</c:v>
                      </c:pt>
                      <c:pt idx="505">
                        <c:v>-19.399999999999999</c:v>
                      </c:pt>
                      <c:pt idx="506">
                        <c:v>-19.600000000000001</c:v>
                      </c:pt>
                      <c:pt idx="507">
                        <c:v>-19.3</c:v>
                      </c:pt>
                      <c:pt idx="508">
                        <c:v>-19.399999999999999</c:v>
                      </c:pt>
                      <c:pt idx="509">
                        <c:v>-19.3</c:v>
                      </c:pt>
                      <c:pt idx="510">
                        <c:v>-19</c:v>
                      </c:pt>
                      <c:pt idx="511">
                        <c:v>-19</c:v>
                      </c:pt>
                      <c:pt idx="512">
                        <c:v>-18.8</c:v>
                      </c:pt>
                      <c:pt idx="513">
                        <c:v>-18.899999999999999</c:v>
                      </c:pt>
                      <c:pt idx="514">
                        <c:v>-18.7</c:v>
                      </c:pt>
                      <c:pt idx="515">
                        <c:v>-18.5</c:v>
                      </c:pt>
                      <c:pt idx="516">
                        <c:v>-18.7</c:v>
                      </c:pt>
                      <c:pt idx="517">
                        <c:v>-18.3</c:v>
                      </c:pt>
                      <c:pt idx="518">
                        <c:v>-18.399999999999999</c:v>
                      </c:pt>
                      <c:pt idx="519">
                        <c:v>-18.399999999999999</c:v>
                      </c:pt>
                      <c:pt idx="520">
                        <c:v>-18</c:v>
                      </c:pt>
                      <c:pt idx="521">
                        <c:v>-17.899999999999999</c:v>
                      </c:pt>
                      <c:pt idx="522">
                        <c:v>-18.100000000000001</c:v>
                      </c:pt>
                      <c:pt idx="523">
                        <c:v>-17.8</c:v>
                      </c:pt>
                      <c:pt idx="524">
                        <c:v>-17.7</c:v>
                      </c:pt>
                      <c:pt idx="525">
                        <c:v>-17.7</c:v>
                      </c:pt>
                      <c:pt idx="526">
                        <c:v>-17.5</c:v>
                      </c:pt>
                      <c:pt idx="527">
                        <c:v>-17.5</c:v>
                      </c:pt>
                      <c:pt idx="528">
                        <c:v>-17.3</c:v>
                      </c:pt>
                      <c:pt idx="529">
                        <c:v>-17.2</c:v>
                      </c:pt>
                      <c:pt idx="530">
                        <c:v>-17.2</c:v>
                      </c:pt>
                      <c:pt idx="531">
                        <c:v>-17</c:v>
                      </c:pt>
                      <c:pt idx="532">
                        <c:v>-16.8</c:v>
                      </c:pt>
                      <c:pt idx="533">
                        <c:v>-16.7</c:v>
                      </c:pt>
                      <c:pt idx="534">
                        <c:v>-16.5</c:v>
                      </c:pt>
                      <c:pt idx="535">
                        <c:v>-16.5</c:v>
                      </c:pt>
                      <c:pt idx="536">
                        <c:v>-16.399999999999999</c:v>
                      </c:pt>
                      <c:pt idx="537">
                        <c:v>-16.3</c:v>
                      </c:pt>
                      <c:pt idx="538">
                        <c:v>-16.3</c:v>
                      </c:pt>
                      <c:pt idx="539">
                        <c:v>-15.9</c:v>
                      </c:pt>
                      <c:pt idx="540">
                        <c:v>-16.2</c:v>
                      </c:pt>
                      <c:pt idx="541">
                        <c:v>-15.9</c:v>
                      </c:pt>
                      <c:pt idx="542">
                        <c:v>-16.100000000000001</c:v>
                      </c:pt>
                      <c:pt idx="543">
                        <c:v>-15.9</c:v>
                      </c:pt>
                      <c:pt idx="544">
                        <c:v>-15.9</c:v>
                      </c:pt>
                      <c:pt idx="545">
                        <c:v>-15.8</c:v>
                      </c:pt>
                      <c:pt idx="546">
                        <c:v>-15.7</c:v>
                      </c:pt>
                      <c:pt idx="547">
                        <c:v>-15.7</c:v>
                      </c:pt>
                      <c:pt idx="548">
                        <c:v>-15.6</c:v>
                      </c:pt>
                      <c:pt idx="549">
                        <c:v>-15.4</c:v>
                      </c:pt>
                      <c:pt idx="550">
                        <c:v>-15.4</c:v>
                      </c:pt>
                      <c:pt idx="551">
                        <c:v>-15.5</c:v>
                      </c:pt>
                      <c:pt idx="552">
                        <c:v>-15.4</c:v>
                      </c:pt>
                      <c:pt idx="553">
                        <c:v>-15.2</c:v>
                      </c:pt>
                      <c:pt idx="554">
                        <c:v>-15.2</c:v>
                      </c:pt>
                      <c:pt idx="555">
                        <c:v>-15.3</c:v>
                      </c:pt>
                      <c:pt idx="556">
                        <c:v>-15.2</c:v>
                      </c:pt>
                      <c:pt idx="557">
                        <c:v>-15</c:v>
                      </c:pt>
                      <c:pt idx="558">
                        <c:v>-15.1</c:v>
                      </c:pt>
                      <c:pt idx="559">
                        <c:v>-14.9</c:v>
                      </c:pt>
                      <c:pt idx="560">
                        <c:v>-15</c:v>
                      </c:pt>
                      <c:pt idx="561">
                        <c:v>-15</c:v>
                      </c:pt>
                      <c:pt idx="562">
                        <c:v>-14.8</c:v>
                      </c:pt>
                      <c:pt idx="563">
                        <c:v>-14.8</c:v>
                      </c:pt>
                      <c:pt idx="564">
                        <c:v>-14.6</c:v>
                      </c:pt>
                      <c:pt idx="565">
                        <c:v>-14.8</c:v>
                      </c:pt>
                      <c:pt idx="566">
                        <c:v>-14.5</c:v>
                      </c:pt>
                      <c:pt idx="567">
                        <c:v>-14.7</c:v>
                      </c:pt>
                      <c:pt idx="568">
                        <c:v>-14.5</c:v>
                      </c:pt>
                      <c:pt idx="569">
                        <c:v>-14.6</c:v>
                      </c:pt>
                      <c:pt idx="570">
                        <c:v>-14.4</c:v>
                      </c:pt>
                      <c:pt idx="571">
                        <c:v>-14.5</c:v>
                      </c:pt>
                      <c:pt idx="572">
                        <c:v>-14.2</c:v>
                      </c:pt>
                      <c:pt idx="573">
                        <c:v>-14.4</c:v>
                      </c:pt>
                      <c:pt idx="574">
                        <c:v>-14.1</c:v>
                      </c:pt>
                      <c:pt idx="575">
                        <c:v>-14.2</c:v>
                      </c:pt>
                      <c:pt idx="576">
                        <c:v>-14.1</c:v>
                      </c:pt>
                      <c:pt idx="577">
                        <c:v>-14.1</c:v>
                      </c:pt>
                      <c:pt idx="578">
                        <c:v>-13.9</c:v>
                      </c:pt>
                      <c:pt idx="579">
                        <c:v>-13.8</c:v>
                      </c:pt>
                      <c:pt idx="580">
                        <c:v>-14</c:v>
                      </c:pt>
                      <c:pt idx="581">
                        <c:v>-13.8</c:v>
                      </c:pt>
                      <c:pt idx="582">
                        <c:v>-13.8</c:v>
                      </c:pt>
                      <c:pt idx="583">
                        <c:v>-13.8</c:v>
                      </c:pt>
                      <c:pt idx="584">
                        <c:v>-13.6</c:v>
                      </c:pt>
                      <c:pt idx="585">
                        <c:v>-13.7</c:v>
                      </c:pt>
                      <c:pt idx="586">
                        <c:v>-13.5</c:v>
                      </c:pt>
                      <c:pt idx="587">
                        <c:v>-13.5</c:v>
                      </c:pt>
                      <c:pt idx="588">
                        <c:v>-13.4</c:v>
                      </c:pt>
                      <c:pt idx="589">
                        <c:v>-13.4</c:v>
                      </c:pt>
                      <c:pt idx="590">
                        <c:v>-13.4</c:v>
                      </c:pt>
                      <c:pt idx="591">
                        <c:v>-13.2</c:v>
                      </c:pt>
                      <c:pt idx="592">
                        <c:v>-13.3</c:v>
                      </c:pt>
                      <c:pt idx="593">
                        <c:v>-13.2</c:v>
                      </c:pt>
                      <c:pt idx="594">
                        <c:v>-13.2</c:v>
                      </c:pt>
                      <c:pt idx="595">
                        <c:v>-13</c:v>
                      </c:pt>
                      <c:pt idx="596">
                        <c:v>-13.2</c:v>
                      </c:pt>
                      <c:pt idx="597">
                        <c:v>-12.9</c:v>
                      </c:pt>
                      <c:pt idx="598">
                        <c:v>-13</c:v>
                      </c:pt>
                      <c:pt idx="599">
                        <c:v>-12.9</c:v>
                      </c:pt>
                      <c:pt idx="600">
                        <c:v>-12.8</c:v>
                      </c:pt>
                      <c:pt idx="601">
                        <c:v>-12.7</c:v>
                      </c:pt>
                      <c:pt idx="602">
                        <c:v>-12.8</c:v>
                      </c:pt>
                      <c:pt idx="603">
                        <c:v>-12.7</c:v>
                      </c:pt>
                      <c:pt idx="604">
                        <c:v>-12.5</c:v>
                      </c:pt>
                      <c:pt idx="605">
                        <c:v>-12.6</c:v>
                      </c:pt>
                      <c:pt idx="606">
                        <c:v>-12.4</c:v>
                      </c:pt>
                      <c:pt idx="607">
                        <c:v>-12.5</c:v>
                      </c:pt>
                      <c:pt idx="608">
                        <c:v>-12.2</c:v>
                      </c:pt>
                      <c:pt idx="609">
                        <c:v>-12.3</c:v>
                      </c:pt>
                      <c:pt idx="610">
                        <c:v>-12.1</c:v>
                      </c:pt>
                      <c:pt idx="611">
                        <c:v>-12.3</c:v>
                      </c:pt>
                      <c:pt idx="612">
                        <c:v>-12.1</c:v>
                      </c:pt>
                      <c:pt idx="613">
                        <c:v>-12.2</c:v>
                      </c:pt>
                      <c:pt idx="614">
                        <c:v>-11.9</c:v>
                      </c:pt>
                      <c:pt idx="615">
                        <c:v>-12</c:v>
                      </c:pt>
                      <c:pt idx="616">
                        <c:v>-11.8</c:v>
                      </c:pt>
                      <c:pt idx="617">
                        <c:v>-12</c:v>
                      </c:pt>
                      <c:pt idx="618">
                        <c:v>-11.8</c:v>
                      </c:pt>
                      <c:pt idx="619">
                        <c:v>-11.7</c:v>
                      </c:pt>
                      <c:pt idx="620">
                        <c:v>-11.5</c:v>
                      </c:pt>
                      <c:pt idx="621">
                        <c:v>-11.7</c:v>
                      </c:pt>
                      <c:pt idx="622">
                        <c:v>-11.6</c:v>
                      </c:pt>
                      <c:pt idx="623">
                        <c:v>-11.4</c:v>
                      </c:pt>
                      <c:pt idx="624">
                        <c:v>-11.5</c:v>
                      </c:pt>
                      <c:pt idx="625">
                        <c:v>-11.4</c:v>
                      </c:pt>
                      <c:pt idx="626">
                        <c:v>-11.3</c:v>
                      </c:pt>
                      <c:pt idx="627">
                        <c:v>-11.2</c:v>
                      </c:pt>
                      <c:pt idx="628">
                        <c:v>-11.3</c:v>
                      </c:pt>
                      <c:pt idx="629">
                        <c:v>-11.2</c:v>
                      </c:pt>
                      <c:pt idx="630">
                        <c:v>-11.1</c:v>
                      </c:pt>
                      <c:pt idx="631">
                        <c:v>-10.9</c:v>
                      </c:pt>
                      <c:pt idx="632">
                        <c:v>-11.1</c:v>
                      </c:pt>
                      <c:pt idx="633">
                        <c:v>-10.8</c:v>
                      </c:pt>
                      <c:pt idx="634">
                        <c:v>-10.8</c:v>
                      </c:pt>
                      <c:pt idx="635">
                        <c:v>-10.7</c:v>
                      </c:pt>
                      <c:pt idx="636">
                        <c:v>-10.7</c:v>
                      </c:pt>
                      <c:pt idx="637">
                        <c:v>-10.4</c:v>
                      </c:pt>
                      <c:pt idx="638">
                        <c:v>-10.6</c:v>
                      </c:pt>
                      <c:pt idx="639">
                        <c:v>-10.5</c:v>
                      </c:pt>
                      <c:pt idx="640">
                        <c:v>-10.4</c:v>
                      </c:pt>
                      <c:pt idx="641">
                        <c:v>-10.199999999999999</c:v>
                      </c:pt>
                      <c:pt idx="642">
                        <c:v>-10.4</c:v>
                      </c:pt>
                      <c:pt idx="643">
                        <c:v>-10.199999999999999</c:v>
                      </c:pt>
                      <c:pt idx="644">
                        <c:v>-10.4</c:v>
                      </c:pt>
                      <c:pt idx="645">
                        <c:v>-10.1</c:v>
                      </c:pt>
                      <c:pt idx="646">
                        <c:v>-10.1</c:v>
                      </c:pt>
                      <c:pt idx="647">
                        <c:v>-10</c:v>
                      </c:pt>
                      <c:pt idx="648">
                        <c:v>-9.8000000000000007</c:v>
                      </c:pt>
                      <c:pt idx="649">
                        <c:v>-9.8000000000000007</c:v>
                      </c:pt>
                      <c:pt idx="650">
                        <c:v>-9.6999999999999993</c:v>
                      </c:pt>
                      <c:pt idx="651">
                        <c:v>-9.6999999999999993</c:v>
                      </c:pt>
                      <c:pt idx="652">
                        <c:v>-9.5</c:v>
                      </c:pt>
                      <c:pt idx="653">
                        <c:v>-9.4</c:v>
                      </c:pt>
                      <c:pt idx="654">
                        <c:v>-9.3000000000000007</c:v>
                      </c:pt>
                      <c:pt idx="655">
                        <c:v>-9.3000000000000007</c:v>
                      </c:pt>
                      <c:pt idx="656">
                        <c:v>-9.1</c:v>
                      </c:pt>
                      <c:pt idx="657">
                        <c:v>-9.1</c:v>
                      </c:pt>
                      <c:pt idx="658">
                        <c:v>-9</c:v>
                      </c:pt>
                      <c:pt idx="659">
                        <c:v>-9</c:v>
                      </c:pt>
                      <c:pt idx="660">
                        <c:v>-8.8000000000000007</c:v>
                      </c:pt>
                      <c:pt idx="661">
                        <c:v>-8.6999999999999993</c:v>
                      </c:pt>
                      <c:pt idx="662">
                        <c:v>-8.6999999999999993</c:v>
                      </c:pt>
                      <c:pt idx="663">
                        <c:v>-8.5</c:v>
                      </c:pt>
                      <c:pt idx="664">
                        <c:v>-8.4</c:v>
                      </c:pt>
                      <c:pt idx="665">
                        <c:v>-8.3000000000000007</c:v>
                      </c:pt>
                      <c:pt idx="666">
                        <c:v>-8.4</c:v>
                      </c:pt>
                      <c:pt idx="667">
                        <c:v>-8.1</c:v>
                      </c:pt>
                      <c:pt idx="668">
                        <c:v>-8.1999999999999993</c:v>
                      </c:pt>
                      <c:pt idx="669">
                        <c:v>-7.8</c:v>
                      </c:pt>
                      <c:pt idx="670">
                        <c:v>-8</c:v>
                      </c:pt>
                      <c:pt idx="671">
                        <c:v>-7.6</c:v>
                      </c:pt>
                      <c:pt idx="672">
                        <c:v>-7.6</c:v>
                      </c:pt>
                      <c:pt idx="673">
                        <c:v>-7.3</c:v>
                      </c:pt>
                      <c:pt idx="674">
                        <c:v>-7.5</c:v>
                      </c:pt>
                      <c:pt idx="675">
                        <c:v>-7.2</c:v>
                      </c:pt>
                      <c:pt idx="676">
                        <c:v>-7.2</c:v>
                      </c:pt>
                      <c:pt idx="677">
                        <c:v>-6.8</c:v>
                      </c:pt>
                      <c:pt idx="678">
                        <c:v>-6.9</c:v>
                      </c:pt>
                      <c:pt idx="679">
                        <c:v>-6.6</c:v>
                      </c:pt>
                      <c:pt idx="680">
                        <c:v>-6.6</c:v>
                      </c:pt>
                      <c:pt idx="681">
                        <c:v>-6.2</c:v>
                      </c:pt>
                      <c:pt idx="682">
                        <c:v>-6.2</c:v>
                      </c:pt>
                      <c:pt idx="683">
                        <c:v>-5.9</c:v>
                      </c:pt>
                      <c:pt idx="684">
                        <c:v>-6</c:v>
                      </c:pt>
                      <c:pt idx="685">
                        <c:v>-5.6</c:v>
                      </c:pt>
                      <c:pt idx="686">
                        <c:v>-5.6</c:v>
                      </c:pt>
                      <c:pt idx="687">
                        <c:v>-5.2</c:v>
                      </c:pt>
                      <c:pt idx="688">
                        <c:v>-5.2</c:v>
                      </c:pt>
                      <c:pt idx="689">
                        <c:v>-5.0999999999999996</c:v>
                      </c:pt>
                      <c:pt idx="690">
                        <c:v>-4.8</c:v>
                      </c:pt>
                      <c:pt idx="691">
                        <c:v>-4.5999999999999996</c:v>
                      </c:pt>
                      <c:pt idx="692">
                        <c:v>-4.7</c:v>
                      </c:pt>
                      <c:pt idx="693">
                        <c:v>-4.4000000000000004</c:v>
                      </c:pt>
                      <c:pt idx="694">
                        <c:v>-4.3</c:v>
                      </c:pt>
                      <c:pt idx="695">
                        <c:v>-4.0999999999999996</c:v>
                      </c:pt>
                      <c:pt idx="696">
                        <c:v>-3.8</c:v>
                      </c:pt>
                      <c:pt idx="697">
                        <c:v>-3.7</c:v>
                      </c:pt>
                      <c:pt idx="698">
                        <c:v>-3.4</c:v>
                      </c:pt>
                      <c:pt idx="699">
                        <c:v>-3.4</c:v>
                      </c:pt>
                      <c:pt idx="700">
                        <c:v>-3</c:v>
                      </c:pt>
                      <c:pt idx="701">
                        <c:v>-3.1</c:v>
                      </c:pt>
                      <c:pt idx="702">
                        <c:v>-2.6</c:v>
                      </c:pt>
                      <c:pt idx="703">
                        <c:v>-2.5</c:v>
                      </c:pt>
                      <c:pt idx="704">
                        <c:v>-2.2999999999999998</c:v>
                      </c:pt>
                      <c:pt idx="705">
                        <c:v>-2.2000000000000002</c:v>
                      </c:pt>
                      <c:pt idx="706">
                        <c:v>-1.9</c:v>
                      </c:pt>
                      <c:pt idx="707">
                        <c:v>-1.9</c:v>
                      </c:pt>
                      <c:pt idx="708">
                        <c:v>-1.4</c:v>
                      </c:pt>
                      <c:pt idx="709">
                        <c:v>-1.6</c:v>
                      </c:pt>
                      <c:pt idx="710">
                        <c:v>-1.1000000000000001</c:v>
                      </c:pt>
                      <c:pt idx="711">
                        <c:v>-1.2</c:v>
                      </c:pt>
                      <c:pt idx="712">
                        <c:v>-0.8</c:v>
                      </c:pt>
                      <c:pt idx="713">
                        <c:v>-0.6</c:v>
                      </c:pt>
                      <c:pt idx="714">
                        <c:v>-0.6</c:v>
                      </c:pt>
                      <c:pt idx="715">
                        <c:v>-0.4</c:v>
                      </c:pt>
                      <c:pt idx="716">
                        <c:v>-0.1</c:v>
                      </c:pt>
                      <c:pt idx="717">
                        <c:v>-0.1</c:v>
                      </c:pt>
                      <c:pt idx="718">
                        <c:v>0.1</c:v>
                      </c:pt>
                      <c:pt idx="719">
                        <c:v>0.3</c:v>
                      </c:pt>
                      <c:pt idx="720">
                        <c:v>0.4</c:v>
                      </c:pt>
                      <c:pt idx="721">
                        <c:v>0.6</c:v>
                      </c:pt>
                      <c:pt idx="722">
                        <c:v>0.6</c:v>
                      </c:pt>
                      <c:pt idx="723">
                        <c:v>1</c:v>
                      </c:pt>
                      <c:pt idx="724">
                        <c:v>0.9</c:v>
                      </c:pt>
                      <c:pt idx="725">
                        <c:v>1</c:v>
                      </c:pt>
                      <c:pt idx="726">
                        <c:v>0.9</c:v>
                      </c:pt>
                      <c:pt idx="727">
                        <c:v>1.1000000000000001</c:v>
                      </c:pt>
                      <c:pt idx="728">
                        <c:v>1</c:v>
                      </c:pt>
                      <c:pt idx="729">
                        <c:v>1.2</c:v>
                      </c:pt>
                      <c:pt idx="730">
                        <c:v>1.1000000000000001</c:v>
                      </c:pt>
                      <c:pt idx="731">
                        <c:v>1.3</c:v>
                      </c:pt>
                      <c:pt idx="732">
                        <c:v>1.1000000000000001</c:v>
                      </c:pt>
                      <c:pt idx="733">
                        <c:v>1.3</c:v>
                      </c:pt>
                      <c:pt idx="734">
                        <c:v>1.2</c:v>
                      </c:pt>
                      <c:pt idx="735">
                        <c:v>1.3</c:v>
                      </c:pt>
                      <c:pt idx="736">
                        <c:v>1.2</c:v>
                      </c:pt>
                      <c:pt idx="737">
                        <c:v>1.3</c:v>
                      </c:pt>
                      <c:pt idx="738">
                        <c:v>1.4</c:v>
                      </c:pt>
                      <c:pt idx="739">
                        <c:v>1.3</c:v>
                      </c:pt>
                      <c:pt idx="740">
                        <c:v>1.4</c:v>
                      </c:pt>
                      <c:pt idx="741">
                        <c:v>1.4</c:v>
                      </c:pt>
                      <c:pt idx="742">
                        <c:v>1.4</c:v>
                      </c:pt>
                      <c:pt idx="743">
                        <c:v>1.4</c:v>
                      </c:pt>
                      <c:pt idx="744">
                        <c:v>1.4</c:v>
                      </c:pt>
                      <c:pt idx="745">
                        <c:v>1.5</c:v>
                      </c:pt>
                      <c:pt idx="746">
                        <c:v>1.5</c:v>
                      </c:pt>
                      <c:pt idx="747">
                        <c:v>1.6</c:v>
                      </c:pt>
                      <c:pt idx="748">
                        <c:v>1.5</c:v>
                      </c:pt>
                      <c:pt idx="749">
                        <c:v>1.5</c:v>
                      </c:pt>
                      <c:pt idx="750">
                        <c:v>1.5</c:v>
                      </c:pt>
                      <c:pt idx="751">
                        <c:v>1.8</c:v>
                      </c:pt>
                      <c:pt idx="752">
                        <c:v>1.5</c:v>
                      </c:pt>
                      <c:pt idx="753">
                        <c:v>1.8</c:v>
                      </c:pt>
                      <c:pt idx="754">
                        <c:v>1.5</c:v>
                      </c:pt>
                    </c:numCache>
                  </c:numRef>
                </c:yVal>
                <c:smooth val="1"/>
                <c:extLst xmlns:c15="http://schemas.microsoft.com/office/drawing/2012/chart">
                  <c:ext xmlns:c16="http://schemas.microsoft.com/office/drawing/2014/chart" uri="{C3380CC4-5D6E-409C-BE32-E72D297353CC}">
                    <c16:uniqueId val="{00000005-1F02-4317-B466-F6972879A91E}"/>
                  </c:ext>
                </c:extLst>
              </c15:ser>
            </c15:filteredScatterSeries>
            <c15:filteredScatterSeries>
              <c15:ser>
                <c:idx val="6"/>
                <c:order val="5"/>
                <c:tx>
                  <c:strRef>
                    <c:extLst xmlns:c15="http://schemas.microsoft.com/office/drawing/2012/chart">
                      <c:ext xmlns:c15="http://schemas.microsoft.com/office/drawing/2012/chart" uri="{02D57815-91ED-43cb-92C2-25804820EDAC}">
                        <c15:formulaRef>
                          <c15:sqref>'Data log_160817_250ubarCH1'!$I$7</c15:sqref>
                        </c15:formulaRef>
                      </c:ext>
                    </c:extLst>
                    <c:strCache>
                      <c:ptCount val="1"/>
                      <c:pt idx="0">
                        <c:v>Tcondenser</c:v>
                      </c:pt>
                    </c:strCache>
                  </c:strRef>
                </c:tx>
                <c:spPr>
                  <a:ln w="12700" cap="rnd">
                    <a:solidFill>
                      <a:srgbClr val="FFC000"/>
                    </a:solidFill>
                    <a:round/>
                  </a:ln>
                  <a:effectLst/>
                </c:spPr>
                <c:marker>
                  <c:symbol val="none"/>
                </c:marker>
                <c:xVal>
                  <c:numRef>
                    <c:extLst xmlns:c15="http://schemas.microsoft.com/office/drawing/2012/chart">
                      <c:ext xmlns:c15="http://schemas.microsoft.com/office/drawing/2012/chart" uri="{02D57815-91ED-43cb-92C2-25804820EDAC}">
                        <c15:formulaRef>
                          <c15:sqref>'Data log_160817_250ubarCH1'!$B$8:$B$778</c15:sqref>
                        </c15:formulaRef>
                      </c:ext>
                    </c:extLst>
                    <c:numCache>
                      <c:formatCode>0.00</c:formatCode>
                      <c:ptCount val="771"/>
                      <c:pt idx="0">
                        <c:v>0</c:v>
                      </c:pt>
                      <c:pt idx="1">
                        <c:v>3.3333333333333333E-2</c:v>
                      </c:pt>
                      <c:pt idx="2">
                        <c:v>6.6666666666666666E-2</c:v>
                      </c:pt>
                      <c:pt idx="3">
                        <c:v>0.1</c:v>
                      </c:pt>
                      <c:pt idx="4">
                        <c:v>0.13333333333333333</c:v>
                      </c:pt>
                      <c:pt idx="5">
                        <c:v>0.16666666666666666</c:v>
                      </c:pt>
                      <c:pt idx="6">
                        <c:v>0.2</c:v>
                      </c:pt>
                      <c:pt idx="7">
                        <c:v>0.23333333333333334</c:v>
                      </c:pt>
                      <c:pt idx="8">
                        <c:v>0.26666666666666666</c:v>
                      </c:pt>
                      <c:pt idx="9">
                        <c:v>0.3</c:v>
                      </c:pt>
                      <c:pt idx="10">
                        <c:v>0.33333333333333331</c:v>
                      </c:pt>
                      <c:pt idx="11">
                        <c:v>0.36666666666666664</c:v>
                      </c:pt>
                      <c:pt idx="12">
                        <c:v>0.4</c:v>
                      </c:pt>
                      <c:pt idx="13">
                        <c:v>0.43333333333333335</c:v>
                      </c:pt>
                      <c:pt idx="14">
                        <c:v>0.46666666666666667</c:v>
                      </c:pt>
                      <c:pt idx="15">
                        <c:v>0.5</c:v>
                      </c:pt>
                      <c:pt idx="16">
                        <c:v>0.53333333333333333</c:v>
                      </c:pt>
                      <c:pt idx="17">
                        <c:v>0.56666666666666665</c:v>
                      </c:pt>
                      <c:pt idx="18">
                        <c:v>0.6</c:v>
                      </c:pt>
                      <c:pt idx="19">
                        <c:v>0.6333333333333333</c:v>
                      </c:pt>
                      <c:pt idx="20">
                        <c:v>0.66666666666666663</c:v>
                      </c:pt>
                      <c:pt idx="21">
                        <c:v>0.7</c:v>
                      </c:pt>
                      <c:pt idx="22">
                        <c:v>0.73333333333333328</c:v>
                      </c:pt>
                      <c:pt idx="23">
                        <c:v>0.76666666666666672</c:v>
                      </c:pt>
                      <c:pt idx="24">
                        <c:v>0.8</c:v>
                      </c:pt>
                      <c:pt idx="25">
                        <c:v>0.83333333333333337</c:v>
                      </c:pt>
                      <c:pt idx="26">
                        <c:v>0.8666666666666667</c:v>
                      </c:pt>
                      <c:pt idx="27">
                        <c:v>0.9</c:v>
                      </c:pt>
                      <c:pt idx="28">
                        <c:v>0.93333333333333335</c:v>
                      </c:pt>
                      <c:pt idx="29">
                        <c:v>0.96666666666666667</c:v>
                      </c:pt>
                      <c:pt idx="30">
                        <c:v>1</c:v>
                      </c:pt>
                      <c:pt idx="31">
                        <c:v>1.0333333333333334</c:v>
                      </c:pt>
                      <c:pt idx="32">
                        <c:v>1.0666666666666667</c:v>
                      </c:pt>
                      <c:pt idx="33">
                        <c:v>1.1000000000000001</c:v>
                      </c:pt>
                      <c:pt idx="34">
                        <c:v>1.1333333333333333</c:v>
                      </c:pt>
                      <c:pt idx="35">
                        <c:v>1.1666666666666667</c:v>
                      </c:pt>
                      <c:pt idx="36">
                        <c:v>1.2</c:v>
                      </c:pt>
                      <c:pt idx="37">
                        <c:v>1.2333333333333334</c:v>
                      </c:pt>
                      <c:pt idx="38">
                        <c:v>1.2666666666666666</c:v>
                      </c:pt>
                      <c:pt idx="39">
                        <c:v>1.3</c:v>
                      </c:pt>
                      <c:pt idx="40">
                        <c:v>1.3333333333333333</c:v>
                      </c:pt>
                      <c:pt idx="41">
                        <c:v>1.3666666666666667</c:v>
                      </c:pt>
                      <c:pt idx="42">
                        <c:v>1.4</c:v>
                      </c:pt>
                      <c:pt idx="43">
                        <c:v>1.4333333333333333</c:v>
                      </c:pt>
                      <c:pt idx="44">
                        <c:v>1.4666666666666666</c:v>
                      </c:pt>
                      <c:pt idx="45">
                        <c:v>1.5</c:v>
                      </c:pt>
                      <c:pt idx="46">
                        <c:v>1.5333333333333334</c:v>
                      </c:pt>
                      <c:pt idx="47">
                        <c:v>1.5666666666666667</c:v>
                      </c:pt>
                      <c:pt idx="48">
                        <c:v>1.6</c:v>
                      </c:pt>
                      <c:pt idx="49">
                        <c:v>1.6333333333333333</c:v>
                      </c:pt>
                      <c:pt idx="50">
                        <c:v>1.6666666666666667</c:v>
                      </c:pt>
                      <c:pt idx="51">
                        <c:v>1.7</c:v>
                      </c:pt>
                      <c:pt idx="52">
                        <c:v>1.7333333333333334</c:v>
                      </c:pt>
                      <c:pt idx="53">
                        <c:v>1.7666666666666666</c:v>
                      </c:pt>
                      <c:pt idx="54">
                        <c:v>1.8</c:v>
                      </c:pt>
                      <c:pt idx="55">
                        <c:v>1.8333333333333333</c:v>
                      </c:pt>
                      <c:pt idx="56">
                        <c:v>1.8666666666666667</c:v>
                      </c:pt>
                      <c:pt idx="57">
                        <c:v>1.9</c:v>
                      </c:pt>
                      <c:pt idx="58">
                        <c:v>1.9333333333333333</c:v>
                      </c:pt>
                      <c:pt idx="59">
                        <c:v>1.9666666666666666</c:v>
                      </c:pt>
                      <c:pt idx="60">
                        <c:v>2</c:v>
                      </c:pt>
                      <c:pt idx="61">
                        <c:v>2.0333333333333332</c:v>
                      </c:pt>
                      <c:pt idx="62">
                        <c:v>2.0666666666666669</c:v>
                      </c:pt>
                      <c:pt idx="63">
                        <c:v>2.1</c:v>
                      </c:pt>
                      <c:pt idx="64">
                        <c:v>2.1333333333333333</c:v>
                      </c:pt>
                      <c:pt idx="65">
                        <c:v>2.1666666666666665</c:v>
                      </c:pt>
                      <c:pt idx="66">
                        <c:v>2.2000000000000002</c:v>
                      </c:pt>
                      <c:pt idx="67">
                        <c:v>2.2333333333333334</c:v>
                      </c:pt>
                      <c:pt idx="68">
                        <c:v>2.2666666666666666</c:v>
                      </c:pt>
                      <c:pt idx="69">
                        <c:v>2.2999999999999998</c:v>
                      </c:pt>
                      <c:pt idx="70">
                        <c:v>2.3333333333333335</c:v>
                      </c:pt>
                      <c:pt idx="71">
                        <c:v>2.3666666666666667</c:v>
                      </c:pt>
                      <c:pt idx="72">
                        <c:v>2.4</c:v>
                      </c:pt>
                      <c:pt idx="73">
                        <c:v>2.4333333333333331</c:v>
                      </c:pt>
                      <c:pt idx="74">
                        <c:v>2.4666666666666668</c:v>
                      </c:pt>
                      <c:pt idx="75">
                        <c:v>2.5</c:v>
                      </c:pt>
                      <c:pt idx="76">
                        <c:v>2.5333333333333332</c:v>
                      </c:pt>
                      <c:pt idx="77">
                        <c:v>2.5666666666666669</c:v>
                      </c:pt>
                      <c:pt idx="78">
                        <c:v>2.6</c:v>
                      </c:pt>
                      <c:pt idx="79">
                        <c:v>2.6333333333333333</c:v>
                      </c:pt>
                      <c:pt idx="80">
                        <c:v>2.6666666666666665</c:v>
                      </c:pt>
                      <c:pt idx="81">
                        <c:v>2.7</c:v>
                      </c:pt>
                      <c:pt idx="82">
                        <c:v>2.7333333333333334</c:v>
                      </c:pt>
                      <c:pt idx="83">
                        <c:v>2.7666666666666666</c:v>
                      </c:pt>
                      <c:pt idx="84">
                        <c:v>2.8</c:v>
                      </c:pt>
                      <c:pt idx="85">
                        <c:v>2.8333333333333335</c:v>
                      </c:pt>
                      <c:pt idx="86">
                        <c:v>2.8666666666666667</c:v>
                      </c:pt>
                      <c:pt idx="87">
                        <c:v>2.9</c:v>
                      </c:pt>
                      <c:pt idx="88">
                        <c:v>2.9333333333333331</c:v>
                      </c:pt>
                      <c:pt idx="89">
                        <c:v>2.9666666666666668</c:v>
                      </c:pt>
                      <c:pt idx="90">
                        <c:v>3</c:v>
                      </c:pt>
                      <c:pt idx="91">
                        <c:v>3.0333333333333332</c:v>
                      </c:pt>
                      <c:pt idx="92">
                        <c:v>3.0666666666666669</c:v>
                      </c:pt>
                      <c:pt idx="93">
                        <c:v>3.1</c:v>
                      </c:pt>
                      <c:pt idx="94">
                        <c:v>3.1333333333333333</c:v>
                      </c:pt>
                      <c:pt idx="95">
                        <c:v>3.1666666666666665</c:v>
                      </c:pt>
                      <c:pt idx="96">
                        <c:v>3.2</c:v>
                      </c:pt>
                      <c:pt idx="97">
                        <c:v>3.2333333333333334</c:v>
                      </c:pt>
                      <c:pt idx="98">
                        <c:v>3.2666666666666666</c:v>
                      </c:pt>
                      <c:pt idx="99">
                        <c:v>3.3</c:v>
                      </c:pt>
                      <c:pt idx="100">
                        <c:v>3.3333333333333335</c:v>
                      </c:pt>
                      <c:pt idx="101">
                        <c:v>3.3666666666666667</c:v>
                      </c:pt>
                      <c:pt idx="102">
                        <c:v>3.4</c:v>
                      </c:pt>
                      <c:pt idx="103">
                        <c:v>3.4333333333333331</c:v>
                      </c:pt>
                      <c:pt idx="104">
                        <c:v>3.4666666666666668</c:v>
                      </c:pt>
                      <c:pt idx="105">
                        <c:v>3.5</c:v>
                      </c:pt>
                      <c:pt idx="106">
                        <c:v>3.5333333333333332</c:v>
                      </c:pt>
                      <c:pt idx="107">
                        <c:v>3.5666666666666669</c:v>
                      </c:pt>
                      <c:pt idx="108">
                        <c:v>3.6</c:v>
                      </c:pt>
                      <c:pt idx="109">
                        <c:v>3.6333333333333333</c:v>
                      </c:pt>
                      <c:pt idx="110">
                        <c:v>3.6666666666666665</c:v>
                      </c:pt>
                      <c:pt idx="111">
                        <c:v>3.7</c:v>
                      </c:pt>
                      <c:pt idx="112">
                        <c:v>3.7333333333333334</c:v>
                      </c:pt>
                      <c:pt idx="113">
                        <c:v>3.7666666666666666</c:v>
                      </c:pt>
                      <c:pt idx="114">
                        <c:v>3.8</c:v>
                      </c:pt>
                      <c:pt idx="115">
                        <c:v>3.8333333333333335</c:v>
                      </c:pt>
                      <c:pt idx="116">
                        <c:v>3.8666666666666667</c:v>
                      </c:pt>
                      <c:pt idx="117">
                        <c:v>3.9</c:v>
                      </c:pt>
                      <c:pt idx="118">
                        <c:v>3.9333333333333331</c:v>
                      </c:pt>
                      <c:pt idx="119">
                        <c:v>3.9666666666666668</c:v>
                      </c:pt>
                      <c:pt idx="120">
                        <c:v>4</c:v>
                      </c:pt>
                      <c:pt idx="121">
                        <c:v>4.0333333333333332</c:v>
                      </c:pt>
                      <c:pt idx="122">
                        <c:v>4.0666666666666664</c:v>
                      </c:pt>
                      <c:pt idx="123">
                        <c:v>4.0999999999999996</c:v>
                      </c:pt>
                      <c:pt idx="124">
                        <c:v>4.1333333333333337</c:v>
                      </c:pt>
                      <c:pt idx="125">
                        <c:v>4.166666666666667</c:v>
                      </c:pt>
                      <c:pt idx="126">
                        <c:v>4.2</c:v>
                      </c:pt>
                      <c:pt idx="127">
                        <c:v>4.2333333333333334</c:v>
                      </c:pt>
                      <c:pt idx="128">
                        <c:v>4.2666666666666666</c:v>
                      </c:pt>
                      <c:pt idx="129">
                        <c:v>4.3</c:v>
                      </c:pt>
                      <c:pt idx="130">
                        <c:v>4.333333333333333</c:v>
                      </c:pt>
                      <c:pt idx="131">
                        <c:v>4.3666666666666663</c:v>
                      </c:pt>
                      <c:pt idx="132">
                        <c:v>4.4000000000000004</c:v>
                      </c:pt>
                      <c:pt idx="133">
                        <c:v>4.4333333333333336</c:v>
                      </c:pt>
                      <c:pt idx="134">
                        <c:v>4.4666666666666668</c:v>
                      </c:pt>
                      <c:pt idx="135">
                        <c:v>4.5</c:v>
                      </c:pt>
                      <c:pt idx="136">
                        <c:v>4.5333333333333332</c:v>
                      </c:pt>
                      <c:pt idx="137">
                        <c:v>4.5666666666666664</c:v>
                      </c:pt>
                      <c:pt idx="138">
                        <c:v>4.5999999999999996</c:v>
                      </c:pt>
                      <c:pt idx="139">
                        <c:v>4.6333333333333337</c:v>
                      </c:pt>
                      <c:pt idx="140">
                        <c:v>4.666666666666667</c:v>
                      </c:pt>
                      <c:pt idx="141">
                        <c:v>4.7</c:v>
                      </c:pt>
                      <c:pt idx="142">
                        <c:v>4.7333333333333334</c:v>
                      </c:pt>
                      <c:pt idx="143">
                        <c:v>4.7666666666666666</c:v>
                      </c:pt>
                      <c:pt idx="144">
                        <c:v>4.8</c:v>
                      </c:pt>
                      <c:pt idx="145">
                        <c:v>4.833333333333333</c:v>
                      </c:pt>
                      <c:pt idx="146">
                        <c:v>4.8666666666666663</c:v>
                      </c:pt>
                      <c:pt idx="147">
                        <c:v>4.9000000000000004</c:v>
                      </c:pt>
                      <c:pt idx="148">
                        <c:v>4.9333333333333336</c:v>
                      </c:pt>
                      <c:pt idx="149">
                        <c:v>4.9666666666666668</c:v>
                      </c:pt>
                      <c:pt idx="150">
                        <c:v>5</c:v>
                      </c:pt>
                      <c:pt idx="151">
                        <c:v>5.0333333333333332</c:v>
                      </c:pt>
                      <c:pt idx="152">
                        <c:v>5.0666666666666664</c:v>
                      </c:pt>
                      <c:pt idx="153">
                        <c:v>5.0999999999999996</c:v>
                      </c:pt>
                      <c:pt idx="154">
                        <c:v>5.1333333333333337</c:v>
                      </c:pt>
                      <c:pt idx="155">
                        <c:v>5.166666666666667</c:v>
                      </c:pt>
                      <c:pt idx="156">
                        <c:v>5.2</c:v>
                      </c:pt>
                      <c:pt idx="157">
                        <c:v>5.2333333333333334</c:v>
                      </c:pt>
                      <c:pt idx="158">
                        <c:v>5.2666666666666666</c:v>
                      </c:pt>
                      <c:pt idx="159">
                        <c:v>5.3</c:v>
                      </c:pt>
                      <c:pt idx="160">
                        <c:v>5.333333333333333</c:v>
                      </c:pt>
                      <c:pt idx="161">
                        <c:v>5.3666666666666663</c:v>
                      </c:pt>
                      <c:pt idx="162">
                        <c:v>5.4</c:v>
                      </c:pt>
                      <c:pt idx="163">
                        <c:v>5.4333333333333336</c:v>
                      </c:pt>
                      <c:pt idx="164">
                        <c:v>5.4666666666666668</c:v>
                      </c:pt>
                      <c:pt idx="165">
                        <c:v>5.5</c:v>
                      </c:pt>
                      <c:pt idx="166">
                        <c:v>5.5333333333333332</c:v>
                      </c:pt>
                      <c:pt idx="167">
                        <c:v>5.5666666666666664</c:v>
                      </c:pt>
                      <c:pt idx="168">
                        <c:v>5.6</c:v>
                      </c:pt>
                      <c:pt idx="169">
                        <c:v>5.6333333333333337</c:v>
                      </c:pt>
                      <c:pt idx="170">
                        <c:v>5.666666666666667</c:v>
                      </c:pt>
                      <c:pt idx="171">
                        <c:v>5.7</c:v>
                      </c:pt>
                      <c:pt idx="172">
                        <c:v>5.7333333333333334</c:v>
                      </c:pt>
                      <c:pt idx="173">
                        <c:v>5.7666666666666666</c:v>
                      </c:pt>
                      <c:pt idx="174">
                        <c:v>5.8</c:v>
                      </c:pt>
                      <c:pt idx="175">
                        <c:v>5.833333333333333</c:v>
                      </c:pt>
                      <c:pt idx="176">
                        <c:v>5.8666666666666663</c:v>
                      </c:pt>
                      <c:pt idx="177">
                        <c:v>5.9</c:v>
                      </c:pt>
                      <c:pt idx="178">
                        <c:v>5.9333333333333336</c:v>
                      </c:pt>
                      <c:pt idx="179">
                        <c:v>5.9666666666666668</c:v>
                      </c:pt>
                      <c:pt idx="180">
                        <c:v>6</c:v>
                      </c:pt>
                      <c:pt idx="181">
                        <c:v>6.0333333333333332</c:v>
                      </c:pt>
                      <c:pt idx="182">
                        <c:v>6.0666666666666664</c:v>
                      </c:pt>
                      <c:pt idx="183">
                        <c:v>6.1</c:v>
                      </c:pt>
                      <c:pt idx="184">
                        <c:v>6.1333333333333337</c:v>
                      </c:pt>
                      <c:pt idx="185">
                        <c:v>6.166666666666667</c:v>
                      </c:pt>
                      <c:pt idx="186">
                        <c:v>6.2</c:v>
                      </c:pt>
                      <c:pt idx="187">
                        <c:v>6.2333333333333334</c:v>
                      </c:pt>
                      <c:pt idx="188">
                        <c:v>6.2666666666666666</c:v>
                      </c:pt>
                      <c:pt idx="189">
                        <c:v>6.3</c:v>
                      </c:pt>
                      <c:pt idx="190">
                        <c:v>6.333333333333333</c:v>
                      </c:pt>
                      <c:pt idx="191">
                        <c:v>6.3666666666666663</c:v>
                      </c:pt>
                      <c:pt idx="192">
                        <c:v>6.4</c:v>
                      </c:pt>
                      <c:pt idx="193">
                        <c:v>6.4333333333333336</c:v>
                      </c:pt>
                      <c:pt idx="194">
                        <c:v>6.4666666666666668</c:v>
                      </c:pt>
                      <c:pt idx="195">
                        <c:v>6.5</c:v>
                      </c:pt>
                      <c:pt idx="196">
                        <c:v>6.5333333333333332</c:v>
                      </c:pt>
                      <c:pt idx="197">
                        <c:v>6.5666666666666664</c:v>
                      </c:pt>
                      <c:pt idx="198">
                        <c:v>6.6</c:v>
                      </c:pt>
                      <c:pt idx="199">
                        <c:v>6.6333333333333337</c:v>
                      </c:pt>
                      <c:pt idx="200">
                        <c:v>6.666666666666667</c:v>
                      </c:pt>
                      <c:pt idx="201">
                        <c:v>6.7</c:v>
                      </c:pt>
                      <c:pt idx="202">
                        <c:v>6.7333333333333334</c:v>
                      </c:pt>
                      <c:pt idx="203">
                        <c:v>6.7666666666666666</c:v>
                      </c:pt>
                      <c:pt idx="204">
                        <c:v>6.8</c:v>
                      </c:pt>
                      <c:pt idx="205">
                        <c:v>6.833333333333333</c:v>
                      </c:pt>
                      <c:pt idx="206">
                        <c:v>6.8666666666666663</c:v>
                      </c:pt>
                      <c:pt idx="207">
                        <c:v>6.9</c:v>
                      </c:pt>
                      <c:pt idx="208">
                        <c:v>6.9333333333333336</c:v>
                      </c:pt>
                      <c:pt idx="209">
                        <c:v>6.9666666666666668</c:v>
                      </c:pt>
                      <c:pt idx="210">
                        <c:v>7</c:v>
                      </c:pt>
                      <c:pt idx="211">
                        <c:v>7.0333333333333332</c:v>
                      </c:pt>
                      <c:pt idx="212">
                        <c:v>7.0666666666666664</c:v>
                      </c:pt>
                      <c:pt idx="213">
                        <c:v>7.1</c:v>
                      </c:pt>
                      <c:pt idx="214">
                        <c:v>7.1333333333333337</c:v>
                      </c:pt>
                      <c:pt idx="215">
                        <c:v>7.166666666666667</c:v>
                      </c:pt>
                      <c:pt idx="216">
                        <c:v>7.2</c:v>
                      </c:pt>
                      <c:pt idx="217">
                        <c:v>7.2333333333333334</c:v>
                      </c:pt>
                      <c:pt idx="218">
                        <c:v>7.2666666666666666</c:v>
                      </c:pt>
                      <c:pt idx="219">
                        <c:v>7.3</c:v>
                      </c:pt>
                      <c:pt idx="220">
                        <c:v>7.333333333333333</c:v>
                      </c:pt>
                      <c:pt idx="221">
                        <c:v>7.3666666666666663</c:v>
                      </c:pt>
                      <c:pt idx="222">
                        <c:v>7.4</c:v>
                      </c:pt>
                      <c:pt idx="223">
                        <c:v>7.4333333333333336</c:v>
                      </c:pt>
                      <c:pt idx="224">
                        <c:v>7.4666666666666668</c:v>
                      </c:pt>
                      <c:pt idx="225">
                        <c:v>7.5</c:v>
                      </c:pt>
                      <c:pt idx="226">
                        <c:v>7.5333333333333332</c:v>
                      </c:pt>
                      <c:pt idx="227">
                        <c:v>7.5666666666666664</c:v>
                      </c:pt>
                      <c:pt idx="228">
                        <c:v>7.6</c:v>
                      </c:pt>
                      <c:pt idx="229">
                        <c:v>7.6333333333333337</c:v>
                      </c:pt>
                      <c:pt idx="230">
                        <c:v>7.666666666666667</c:v>
                      </c:pt>
                      <c:pt idx="231">
                        <c:v>7.7</c:v>
                      </c:pt>
                      <c:pt idx="232">
                        <c:v>7.7333333333333334</c:v>
                      </c:pt>
                      <c:pt idx="233">
                        <c:v>7.7666666666666666</c:v>
                      </c:pt>
                      <c:pt idx="234">
                        <c:v>7.8</c:v>
                      </c:pt>
                      <c:pt idx="235">
                        <c:v>7.833333333333333</c:v>
                      </c:pt>
                      <c:pt idx="236">
                        <c:v>7.8666666666666663</c:v>
                      </c:pt>
                      <c:pt idx="237">
                        <c:v>7.9</c:v>
                      </c:pt>
                      <c:pt idx="238">
                        <c:v>7.9333333333333336</c:v>
                      </c:pt>
                      <c:pt idx="239">
                        <c:v>7.9666666666666668</c:v>
                      </c:pt>
                      <c:pt idx="240">
                        <c:v>8</c:v>
                      </c:pt>
                      <c:pt idx="241">
                        <c:v>8.0333333333333332</c:v>
                      </c:pt>
                      <c:pt idx="242">
                        <c:v>8.0666666666666664</c:v>
                      </c:pt>
                      <c:pt idx="243">
                        <c:v>8.1</c:v>
                      </c:pt>
                      <c:pt idx="244">
                        <c:v>8.1333333333333329</c:v>
                      </c:pt>
                      <c:pt idx="245">
                        <c:v>8.1666666666666661</c:v>
                      </c:pt>
                      <c:pt idx="246">
                        <c:v>8.1999999999999993</c:v>
                      </c:pt>
                      <c:pt idx="247">
                        <c:v>8.2333333333333325</c:v>
                      </c:pt>
                      <c:pt idx="248">
                        <c:v>8.2666666666666675</c:v>
                      </c:pt>
                      <c:pt idx="249">
                        <c:v>8.3000000000000007</c:v>
                      </c:pt>
                      <c:pt idx="250">
                        <c:v>8.3333333333333339</c:v>
                      </c:pt>
                      <c:pt idx="251">
                        <c:v>8.3666666666666671</c:v>
                      </c:pt>
                      <c:pt idx="252">
                        <c:v>8.4</c:v>
                      </c:pt>
                      <c:pt idx="253">
                        <c:v>8.4333333333333336</c:v>
                      </c:pt>
                      <c:pt idx="254">
                        <c:v>8.4666666666666668</c:v>
                      </c:pt>
                      <c:pt idx="255">
                        <c:v>8.5</c:v>
                      </c:pt>
                      <c:pt idx="256">
                        <c:v>8.5333333333333332</c:v>
                      </c:pt>
                      <c:pt idx="257">
                        <c:v>8.5666666666666664</c:v>
                      </c:pt>
                      <c:pt idx="258">
                        <c:v>8.6</c:v>
                      </c:pt>
                      <c:pt idx="259">
                        <c:v>8.6333333333333329</c:v>
                      </c:pt>
                      <c:pt idx="260">
                        <c:v>8.6666666666666661</c:v>
                      </c:pt>
                      <c:pt idx="261">
                        <c:v>8.6999999999999993</c:v>
                      </c:pt>
                      <c:pt idx="262">
                        <c:v>8.7333333333333325</c:v>
                      </c:pt>
                      <c:pt idx="263">
                        <c:v>8.7666666666666675</c:v>
                      </c:pt>
                      <c:pt idx="264">
                        <c:v>8.8000000000000007</c:v>
                      </c:pt>
                      <c:pt idx="265">
                        <c:v>8.8333333333333339</c:v>
                      </c:pt>
                      <c:pt idx="266">
                        <c:v>8.8666666666666671</c:v>
                      </c:pt>
                      <c:pt idx="267">
                        <c:v>8.9</c:v>
                      </c:pt>
                      <c:pt idx="268">
                        <c:v>8.9333333333333336</c:v>
                      </c:pt>
                      <c:pt idx="269">
                        <c:v>8.9666666666666668</c:v>
                      </c:pt>
                      <c:pt idx="270">
                        <c:v>9</c:v>
                      </c:pt>
                      <c:pt idx="271">
                        <c:v>9.0333333333333332</c:v>
                      </c:pt>
                      <c:pt idx="272">
                        <c:v>9.0666666666666664</c:v>
                      </c:pt>
                      <c:pt idx="273">
                        <c:v>9.1</c:v>
                      </c:pt>
                      <c:pt idx="274">
                        <c:v>9.1333333333333329</c:v>
                      </c:pt>
                      <c:pt idx="275">
                        <c:v>9.1666666666666661</c:v>
                      </c:pt>
                      <c:pt idx="276">
                        <c:v>9.1999999999999993</c:v>
                      </c:pt>
                      <c:pt idx="277">
                        <c:v>9.2333333333333325</c:v>
                      </c:pt>
                      <c:pt idx="278">
                        <c:v>9.2666666666666675</c:v>
                      </c:pt>
                      <c:pt idx="279">
                        <c:v>9.3000000000000007</c:v>
                      </c:pt>
                      <c:pt idx="280">
                        <c:v>9.3333333333333339</c:v>
                      </c:pt>
                      <c:pt idx="281">
                        <c:v>9.3666666666666671</c:v>
                      </c:pt>
                      <c:pt idx="282">
                        <c:v>9.4</c:v>
                      </c:pt>
                      <c:pt idx="283">
                        <c:v>9.4333333333333336</c:v>
                      </c:pt>
                      <c:pt idx="284">
                        <c:v>9.4666666666666668</c:v>
                      </c:pt>
                      <c:pt idx="285">
                        <c:v>9.5</c:v>
                      </c:pt>
                      <c:pt idx="286">
                        <c:v>9.5333333333333332</c:v>
                      </c:pt>
                      <c:pt idx="287">
                        <c:v>9.5666666666666664</c:v>
                      </c:pt>
                      <c:pt idx="288">
                        <c:v>9.6</c:v>
                      </c:pt>
                      <c:pt idx="289">
                        <c:v>9.6333333333333329</c:v>
                      </c:pt>
                      <c:pt idx="290">
                        <c:v>9.6666666666666661</c:v>
                      </c:pt>
                      <c:pt idx="291">
                        <c:v>9.6999999999999993</c:v>
                      </c:pt>
                      <c:pt idx="292">
                        <c:v>9.7333333333333325</c:v>
                      </c:pt>
                      <c:pt idx="293">
                        <c:v>9.7666666666666675</c:v>
                      </c:pt>
                      <c:pt idx="294">
                        <c:v>9.8000000000000007</c:v>
                      </c:pt>
                      <c:pt idx="295">
                        <c:v>9.8333333333333339</c:v>
                      </c:pt>
                      <c:pt idx="296">
                        <c:v>9.8666666666666671</c:v>
                      </c:pt>
                      <c:pt idx="297">
                        <c:v>9.9</c:v>
                      </c:pt>
                      <c:pt idx="298">
                        <c:v>9.9333333333333336</c:v>
                      </c:pt>
                      <c:pt idx="299">
                        <c:v>9.9666666666666668</c:v>
                      </c:pt>
                      <c:pt idx="300">
                        <c:v>10</c:v>
                      </c:pt>
                      <c:pt idx="301">
                        <c:v>10.033333333333333</c:v>
                      </c:pt>
                      <c:pt idx="302">
                        <c:v>10.066666666666666</c:v>
                      </c:pt>
                      <c:pt idx="303">
                        <c:v>10.1</c:v>
                      </c:pt>
                      <c:pt idx="304">
                        <c:v>10.133333333333333</c:v>
                      </c:pt>
                      <c:pt idx="305">
                        <c:v>10.166666666666666</c:v>
                      </c:pt>
                      <c:pt idx="306">
                        <c:v>10.199999999999999</c:v>
                      </c:pt>
                      <c:pt idx="307">
                        <c:v>10.233333333333333</c:v>
                      </c:pt>
                      <c:pt idx="308">
                        <c:v>10.266666666666667</c:v>
                      </c:pt>
                      <c:pt idx="309">
                        <c:v>10.3</c:v>
                      </c:pt>
                      <c:pt idx="310">
                        <c:v>10.333333333333334</c:v>
                      </c:pt>
                      <c:pt idx="311">
                        <c:v>10.366666666666667</c:v>
                      </c:pt>
                      <c:pt idx="312">
                        <c:v>10.4</c:v>
                      </c:pt>
                      <c:pt idx="313">
                        <c:v>10.433333333333334</c:v>
                      </c:pt>
                      <c:pt idx="314">
                        <c:v>10.466666666666667</c:v>
                      </c:pt>
                      <c:pt idx="315">
                        <c:v>10.5</c:v>
                      </c:pt>
                      <c:pt idx="316">
                        <c:v>10.533333333333333</c:v>
                      </c:pt>
                      <c:pt idx="317">
                        <c:v>10.566666666666666</c:v>
                      </c:pt>
                      <c:pt idx="318">
                        <c:v>10.6</c:v>
                      </c:pt>
                      <c:pt idx="319">
                        <c:v>10.633333333333333</c:v>
                      </c:pt>
                      <c:pt idx="320">
                        <c:v>10.666666666666666</c:v>
                      </c:pt>
                      <c:pt idx="321">
                        <c:v>10.7</c:v>
                      </c:pt>
                      <c:pt idx="322">
                        <c:v>10.733333333333333</c:v>
                      </c:pt>
                      <c:pt idx="323">
                        <c:v>10.766666666666667</c:v>
                      </c:pt>
                      <c:pt idx="324">
                        <c:v>10.8</c:v>
                      </c:pt>
                      <c:pt idx="325">
                        <c:v>10.833333333333334</c:v>
                      </c:pt>
                      <c:pt idx="326">
                        <c:v>10.866666666666667</c:v>
                      </c:pt>
                      <c:pt idx="327">
                        <c:v>10.9</c:v>
                      </c:pt>
                      <c:pt idx="328">
                        <c:v>10.933333333333334</c:v>
                      </c:pt>
                      <c:pt idx="329">
                        <c:v>10.966666666666667</c:v>
                      </c:pt>
                      <c:pt idx="330">
                        <c:v>11</c:v>
                      </c:pt>
                      <c:pt idx="331">
                        <c:v>11.033333333333333</c:v>
                      </c:pt>
                      <c:pt idx="332">
                        <c:v>11.066666666666666</c:v>
                      </c:pt>
                      <c:pt idx="333">
                        <c:v>11.1</c:v>
                      </c:pt>
                      <c:pt idx="334">
                        <c:v>11.133333333333333</c:v>
                      </c:pt>
                      <c:pt idx="335">
                        <c:v>11.166666666666666</c:v>
                      </c:pt>
                      <c:pt idx="336">
                        <c:v>11.2</c:v>
                      </c:pt>
                      <c:pt idx="337">
                        <c:v>11.233333333333333</c:v>
                      </c:pt>
                      <c:pt idx="338">
                        <c:v>11.266666666666667</c:v>
                      </c:pt>
                      <c:pt idx="339">
                        <c:v>11.3</c:v>
                      </c:pt>
                      <c:pt idx="340">
                        <c:v>11.333333333333334</c:v>
                      </c:pt>
                      <c:pt idx="341">
                        <c:v>11.366666666666667</c:v>
                      </c:pt>
                      <c:pt idx="342">
                        <c:v>11.4</c:v>
                      </c:pt>
                      <c:pt idx="343">
                        <c:v>11.433333333333334</c:v>
                      </c:pt>
                      <c:pt idx="344">
                        <c:v>11.466666666666667</c:v>
                      </c:pt>
                      <c:pt idx="345">
                        <c:v>11.5</c:v>
                      </c:pt>
                      <c:pt idx="346">
                        <c:v>11.533333333333333</c:v>
                      </c:pt>
                      <c:pt idx="347">
                        <c:v>11.566666666666666</c:v>
                      </c:pt>
                      <c:pt idx="348">
                        <c:v>11.6</c:v>
                      </c:pt>
                      <c:pt idx="349">
                        <c:v>11.633333333333333</c:v>
                      </c:pt>
                      <c:pt idx="350">
                        <c:v>11.666666666666666</c:v>
                      </c:pt>
                      <c:pt idx="351">
                        <c:v>11.7</c:v>
                      </c:pt>
                      <c:pt idx="352">
                        <c:v>11.733333333333333</c:v>
                      </c:pt>
                      <c:pt idx="353">
                        <c:v>11.766666666666667</c:v>
                      </c:pt>
                      <c:pt idx="354">
                        <c:v>11.8</c:v>
                      </c:pt>
                      <c:pt idx="355">
                        <c:v>11.833333333333334</c:v>
                      </c:pt>
                      <c:pt idx="356">
                        <c:v>11.866666666666667</c:v>
                      </c:pt>
                      <c:pt idx="357">
                        <c:v>11.9</c:v>
                      </c:pt>
                      <c:pt idx="358">
                        <c:v>11.933333333333334</c:v>
                      </c:pt>
                      <c:pt idx="359">
                        <c:v>11.966666666666667</c:v>
                      </c:pt>
                      <c:pt idx="360">
                        <c:v>12</c:v>
                      </c:pt>
                      <c:pt idx="361">
                        <c:v>12.033333333333333</c:v>
                      </c:pt>
                      <c:pt idx="362">
                        <c:v>12.066666666666666</c:v>
                      </c:pt>
                      <c:pt idx="363">
                        <c:v>12.1</c:v>
                      </c:pt>
                      <c:pt idx="364">
                        <c:v>12.133333333333333</c:v>
                      </c:pt>
                      <c:pt idx="365">
                        <c:v>12.166666666666666</c:v>
                      </c:pt>
                      <c:pt idx="366">
                        <c:v>12.2</c:v>
                      </c:pt>
                      <c:pt idx="367">
                        <c:v>12.233333333333333</c:v>
                      </c:pt>
                      <c:pt idx="368">
                        <c:v>12.266666666666667</c:v>
                      </c:pt>
                      <c:pt idx="369">
                        <c:v>12.3</c:v>
                      </c:pt>
                      <c:pt idx="370">
                        <c:v>12.333333333333334</c:v>
                      </c:pt>
                      <c:pt idx="371">
                        <c:v>12.366666666666667</c:v>
                      </c:pt>
                      <c:pt idx="372">
                        <c:v>12.4</c:v>
                      </c:pt>
                      <c:pt idx="373">
                        <c:v>12.433333333333334</c:v>
                      </c:pt>
                      <c:pt idx="374">
                        <c:v>12.466666666666667</c:v>
                      </c:pt>
                      <c:pt idx="375">
                        <c:v>12.5</c:v>
                      </c:pt>
                      <c:pt idx="376">
                        <c:v>12.533333333333333</c:v>
                      </c:pt>
                      <c:pt idx="377">
                        <c:v>12.566666666666666</c:v>
                      </c:pt>
                      <c:pt idx="378">
                        <c:v>12.6</c:v>
                      </c:pt>
                      <c:pt idx="379">
                        <c:v>12.633333333333333</c:v>
                      </c:pt>
                      <c:pt idx="380">
                        <c:v>12.666666666666666</c:v>
                      </c:pt>
                      <c:pt idx="381">
                        <c:v>12.7</c:v>
                      </c:pt>
                      <c:pt idx="382">
                        <c:v>12.733333333333333</c:v>
                      </c:pt>
                      <c:pt idx="383">
                        <c:v>12.766666666666667</c:v>
                      </c:pt>
                      <c:pt idx="384">
                        <c:v>12.8</c:v>
                      </c:pt>
                      <c:pt idx="385">
                        <c:v>12.833333333333334</c:v>
                      </c:pt>
                      <c:pt idx="386">
                        <c:v>12.866666666666667</c:v>
                      </c:pt>
                      <c:pt idx="387">
                        <c:v>12.9</c:v>
                      </c:pt>
                      <c:pt idx="388">
                        <c:v>12.933333333333334</c:v>
                      </c:pt>
                      <c:pt idx="389">
                        <c:v>12.966666666666667</c:v>
                      </c:pt>
                      <c:pt idx="390">
                        <c:v>13</c:v>
                      </c:pt>
                      <c:pt idx="391">
                        <c:v>13.033333333333333</c:v>
                      </c:pt>
                      <c:pt idx="392">
                        <c:v>13.066666666666666</c:v>
                      </c:pt>
                      <c:pt idx="393">
                        <c:v>13.1</c:v>
                      </c:pt>
                      <c:pt idx="394">
                        <c:v>13.133333333333333</c:v>
                      </c:pt>
                      <c:pt idx="395">
                        <c:v>13.166666666666666</c:v>
                      </c:pt>
                      <c:pt idx="396">
                        <c:v>13.2</c:v>
                      </c:pt>
                      <c:pt idx="397">
                        <c:v>13.233333333333333</c:v>
                      </c:pt>
                      <c:pt idx="398">
                        <c:v>13.266666666666667</c:v>
                      </c:pt>
                      <c:pt idx="399">
                        <c:v>13.3</c:v>
                      </c:pt>
                      <c:pt idx="400">
                        <c:v>13.333333333333334</c:v>
                      </c:pt>
                      <c:pt idx="401">
                        <c:v>13.366666666666667</c:v>
                      </c:pt>
                      <c:pt idx="402">
                        <c:v>13.4</c:v>
                      </c:pt>
                      <c:pt idx="403">
                        <c:v>13.433333333333334</c:v>
                      </c:pt>
                      <c:pt idx="404">
                        <c:v>13.466666666666667</c:v>
                      </c:pt>
                      <c:pt idx="405">
                        <c:v>13.5</c:v>
                      </c:pt>
                      <c:pt idx="406">
                        <c:v>13.533333333333333</c:v>
                      </c:pt>
                      <c:pt idx="407">
                        <c:v>13.566666666666666</c:v>
                      </c:pt>
                      <c:pt idx="408">
                        <c:v>13.6</c:v>
                      </c:pt>
                      <c:pt idx="409">
                        <c:v>13.633333333333333</c:v>
                      </c:pt>
                      <c:pt idx="410">
                        <c:v>13.666666666666666</c:v>
                      </c:pt>
                      <c:pt idx="411">
                        <c:v>13.7</c:v>
                      </c:pt>
                      <c:pt idx="412">
                        <c:v>13.733333333333333</c:v>
                      </c:pt>
                      <c:pt idx="413">
                        <c:v>13.766666666666667</c:v>
                      </c:pt>
                      <c:pt idx="414">
                        <c:v>13.8</c:v>
                      </c:pt>
                      <c:pt idx="415">
                        <c:v>13.833333333333334</c:v>
                      </c:pt>
                      <c:pt idx="416">
                        <c:v>13.866666666666667</c:v>
                      </c:pt>
                      <c:pt idx="417">
                        <c:v>13.9</c:v>
                      </c:pt>
                      <c:pt idx="418">
                        <c:v>13.933333333333334</c:v>
                      </c:pt>
                      <c:pt idx="419">
                        <c:v>13.966666666666667</c:v>
                      </c:pt>
                      <c:pt idx="420">
                        <c:v>14</c:v>
                      </c:pt>
                      <c:pt idx="421">
                        <c:v>14.033333333333333</c:v>
                      </c:pt>
                      <c:pt idx="422">
                        <c:v>14.066666666666666</c:v>
                      </c:pt>
                      <c:pt idx="423">
                        <c:v>14.1</c:v>
                      </c:pt>
                      <c:pt idx="424">
                        <c:v>14.133333333333333</c:v>
                      </c:pt>
                      <c:pt idx="425">
                        <c:v>14.166666666666666</c:v>
                      </c:pt>
                      <c:pt idx="426">
                        <c:v>14.2</c:v>
                      </c:pt>
                      <c:pt idx="427">
                        <c:v>14.233333333333333</c:v>
                      </c:pt>
                      <c:pt idx="428">
                        <c:v>14.266666666666667</c:v>
                      </c:pt>
                      <c:pt idx="429">
                        <c:v>14.3</c:v>
                      </c:pt>
                      <c:pt idx="430">
                        <c:v>14.333333333333334</c:v>
                      </c:pt>
                      <c:pt idx="431">
                        <c:v>14.366666666666667</c:v>
                      </c:pt>
                      <c:pt idx="432">
                        <c:v>14.4</c:v>
                      </c:pt>
                      <c:pt idx="433">
                        <c:v>14.433333333333334</c:v>
                      </c:pt>
                      <c:pt idx="434">
                        <c:v>14.466666666666667</c:v>
                      </c:pt>
                      <c:pt idx="435">
                        <c:v>14.5</c:v>
                      </c:pt>
                      <c:pt idx="436">
                        <c:v>14.533333333333333</c:v>
                      </c:pt>
                      <c:pt idx="437">
                        <c:v>14.566666666666666</c:v>
                      </c:pt>
                      <c:pt idx="438">
                        <c:v>14.6</c:v>
                      </c:pt>
                      <c:pt idx="439">
                        <c:v>14.633333333333333</c:v>
                      </c:pt>
                      <c:pt idx="440">
                        <c:v>14.666666666666666</c:v>
                      </c:pt>
                      <c:pt idx="441">
                        <c:v>14.7</c:v>
                      </c:pt>
                      <c:pt idx="442">
                        <c:v>14.733333333333333</c:v>
                      </c:pt>
                      <c:pt idx="443">
                        <c:v>14.766666666666667</c:v>
                      </c:pt>
                      <c:pt idx="444">
                        <c:v>14.8</c:v>
                      </c:pt>
                      <c:pt idx="445">
                        <c:v>14.833333333333334</c:v>
                      </c:pt>
                      <c:pt idx="446">
                        <c:v>14.866666666666667</c:v>
                      </c:pt>
                      <c:pt idx="447">
                        <c:v>14.9</c:v>
                      </c:pt>
                      <c:pt idx="448">
                        <c:v>14.933333333333334</c:v>
                      </c:pt>
                      <c:pt idx="449">
                        <c:v>14.966666666666667</c:v>
                      </c:pt>
                      <c:pt idx="450">
                        <c:v>15</c:v>
                      </c:pt>
                      <c:pt idx="451">
                        <c:v>15.033333333333333</c:v>
                      </c:pt>
                      <c:pt idx="452">
                        <c:v>15.066666666666666</c:v>
                      </c:pt>
                      <c:pt idx="453">
                        <c:v>15.1</c:v>
                      </c:pt>
                      <c:pt idx="454">
                        <c:v>15.133333333333333</c:v>
                      </c:pt>
                      <c:pt idx="455">
                        <c:v>15.166666666666666</c:v>
                      </c:pt>
                      <c:pt idx="456">
                        <c:v>15.2</c:v>
                      </c:pt>
                      <c:pt idx="457">
                        <c:v>15.233333333333333</c:v>
                      </c:pt>
                      <c:pt idx="458">
                        <c:v>15.266666666666667</c:v>
                      </c:pt>
                      <c:pt idx="459">
                        <c:v>15.3</c:v>
                      </c:pt>
                      <c:pt idx="460">
                        <c:v>15.333333333333334</c:v>
                      </c:pt>
                      <c:pt idx="461">
                        <c:v>15.366666666666667</c:v>
                      </c:pt>
                      <c:pt idx="462">
                        <c:v>15.4</c:v>
                      </c:pt>
                      <c:pt idx="463">
                        <c:v>15.433333333333334</c:v>
                      </c:pt>
                      <c:pt idx="464">
                        <c:v>15.466666666666667</c:v>
                      </c:pt>
                      <c:pt idx="465">
                        <c:v>15.5</c:v>
                      </c:pt>
                      <c:pt idx="466">
                        <c:v>15.533333333333333</c:v>
                      </c:pt>
                      <c:pt idx="467">
                        <c:v>15.566666666666666</c:v>
                      </c:pt>
                      <c:pt idx="468">
                        <c:v>15.6</c:v>
                      </c:pt>
                      <c:pt idx="469">
                        <c:v>15.633333333333333</c:v>
                      </c:pt>
                      <c:pt idx="470">
                        <c:v>15.666666666666666</c:v>
                      </c:pt>
                      <c:pt idx="471">
                        <c:v>15.7</c:v>
                      </c:pt>
                      <c:pt idx="472">
                        <c:v>15.733333333333333</c:v>
                      </c:pt>
                      <c:pt idx="473">
                        <c:v>15.766666666666667</c:v>
                      </c:pt>
                      <c:pt idx="474">
                        <c:v>15.8</c:v>
                      </c:pt>
                      <c:pt idx="475">
                        <c:v>15.833333333333334</c:v>
                      </c:pt>
                      <c:pt idx="476">
                        <c:v>15.866666666666667</c:v>
                      </c:pt>
                      <c:pt idx="477">
                        <c:v>15.9</c:v>
                      </c:pt>
                      <c:pt idx="478">
                        <c:v>15.933333333333334</c:v>
                      </c:pt>
                      <c:pt idx="479">
                        <c:v>15.966666666666667</c:v>
                      </c:pt>
                      <c:pt idx="480">
                        <c:v>16</c:v>
                      </c:pt>
                      <c:pt idx="481">
                        <c:v>16.033333333333335</c:v>
                      </c:pt>
                      <c:pt idx="482">
                        <c:v>16.066666666666666</c:v>
                      </c:pt>
                      <c:pt idx="483">
                        <c:v>16.100000000000001</c:v>
                      </c:pt>
                      <c:pt idx="484">
                        <c:v>16.133333333333333</c:v>
                      </c:pt>
                      <c:pt idx="485">
                        <c:v>16.166666666666668</c:v>
                      </c:pt>
                      <c:pt idx="486">
                        <c:v>16.2</c:v>
                      </c:pt>
                      <c:pt idx="487">
                        <c:v>16.233333333333334</c:v>
                      </c:pt>
                      <c:pt idx="488">
                        <c:v>16.266666666666666</c:v>
                      </c:pt>
                      <c:pt idx="489">
                        <c:v>16.3</c:v>
                      </c:pt>
                      <c:pt idx="490">
                        <c:v>16.333333333333332</c:v>
                      </c:pt>
                      <c:pt idx="491">
                        <c:v>16.366666666666667</c:v>
                      </c:pt>
                      <c:pt idx="492">
                        <c:v>16.399999999999999</c:v>
                      </c:pt>
                      <c:pt idx="493">
                        <c:v>16.433333333333334</c:v>
                      </c:pt>
                      <c:pt idx="494">
                        <c:v>16.466666666666665</c:v>
                      </c:pt>
                      <c:pt idx="495">
                        <c:v>16.5</c:v>
                      </c:pt>
                      <c:pt idx="496">
                        <c:v>16.533333333333335</c:v>
                      </c:pt>
                      <c:pt idx="497">
                        <c:v>16.566666666666666</c:v>
                      </c:pt>
                      <c:pt idx="498">
                        <c:v>16.600000000000001</c:v>
                      </c:pt>
                      <c:pt idx="499">
                        <c:v>16.633333333333333</c:v>
                      </c:pt>
                      <c:pt idx="500">
                        <c:v>16.666666666666668</c:v>
                      </c:pt>
                      <c:pt idx="501">
                        <c:v>16.7</c:v>
                      </c:pt>
                      <c:pt idx="502">
                        <c:v>16.733333333333334</c:v>
                      </c:pt>
                      <c:pt idx="503">
                        <c:v>16.766666666666666</c:v>
                      </c:pt>
                      <c:pt idx="504">
                        <c:v>16.8</c:v>
                      </c:pt>
                      <c:pt idx="505">
                        <c:v>16.833333333333332</c:v>
                      </c:pt>
                      <c:pt idx="506">
                        <c:v>16.866666666666667</c:v>
                      </c:pt>
                      <c:pt idx="507">
                        <c:v>16.899999999999999</c:v>
                      </c:pt>
                      <c:pt idx="508">
                        <c:v>16.933333333333334</c:v>
                      </c:pt>
                      <c:pt idx="509">
                        <c:v>16.966666666666665</c:v>
                      </c:pt>
                      <c:pt idx="510">
                        <c:v>17</c:v>
                      </c:pt>
                      <c:pt idx="511">
                        <c:v>17.033333333333335</c:v>
                      </c:pt>
                      <c:pt idx="512">
                        <c:v>17.066666666666666</c:v>
                      </c:pt>
                      <c:pt idx="513">
                        <c:v>17.100000000000001</c:v>
                      </c:pt>
                      <c:pt idx="514">
                        <c:v>17.133333333333333</c:v>
                      </c:pt>
                      <c:pt idx="515">
                        <c:v>17.166666666666668</c:v>
                      </c:pt>
                      <c:pt idx="516">
                        <c:v>17.2</c:v>
                      </c:pt>
                      <c:pt idx="517">
                        <c:v>17.233333333333334</c:v>
                      </c:pt>
                      <c:pt idx="518">
                        <c:v>17.266666666666666</c:v>
                      </c:pt>
                      <c:pt idx="519">
                        <c:v>17.3</c:v>
                      </c:pt>
                      <c:pt idx="520">
                        <c:v>17.333333333333332</c:v>
                      </c:pt>
                      <c:pt idx="521">
                        <c:v>17.366666666666667</c:v>
                      </c:pt>
                      <c:pt idx="522">
                        <c:v>17.399999999999999</c:v>
                      </c:pt>
                      <c:pt idx="523">
                        <c:v>17.433333333333334</c:v>
                      </c:pt>
                      <c:pt idx="524">
                        <c:v>17.466666666666665</c:v>
                      </c:pt>
                      <c:pt idx="525">
                        <c:v>17.5</c:v>
                      </c:pt>
                      <c:pt idx="526">
                        <c:v>17.533333333333335</c:v>
                      </c:pt>
                      <c:pt idx="527">
                        <c:v>17.566666666666666</c:v>
                      </c:pt>
                      <c:pt idx="528">
                        <c:v>17.600000000000001</c:v>
                      </c:pt>
                      <c:pt idx="529">
                        <c:v>17.633333333333333</c:v>
                      </c:pt>
                      <c:pt idx="530">
                        <c:v>17.666666666666668</c:v>
                      </c:pt>
                      <c:pt idx="531">
                        <c:v>17.7</c:v>
                      </c:pt>
                      <c:pt idx="532">
                        <c:v>17.733333333333334</c:v>
                      </c:pt>
                      <c:pt idx="533">
                        <c:v>17.766666666666666</c:v>
                      </c:pt>
                      <c:pt idx="534">
                        <c:v>17.8</c:v>
                      </c:pt>
                      <c:pt idx="535">
                        <c:v>17.833333333333332</c:v>
                      </c:pt>
                      <c:pt idx="536">
                        <c:v>17.866666666666667</c:v>
                      </c:pt>
                      <c:pt idx="537">
                        <c:v>17.899999999999999</c:v>
                      </c:pt>
                      <c:pt idx="538">
                        <c:v>17.933333333333334</c:v>
                      </c:pt>
                      <c:pt idx="539">
                        <c:v>17.966666666666665</c:v>
                      </c:pt>
                      <c:pt idx="540">
                        <c:v>18</c:v>
                      </c:pt>
                      <c:pt idx="541">
                        <c:v>18.033333333333335</c:v>
                      </c:pt>
                      <c:pt idx="542">
                        <c:v>18.066666666666666</c:v>
                      </c:pt>
                      <c:pt idx="543">
                        <c:v>18.100000000000001</c:v>
                      </c:pt>
                      <c:pt idx="544">
                        <c:v>18.133333333333333</c:v>
                      </c:pt>
                      <c:pt idx="545">
                        <c:v>18.166666666666668</c:v>
                      </c:pt>
                      <c:pt idx="546">
                        <c:v>18.2</c:v>
                      </c:pt>
                      <c:pt idx="547">
                        <c:v>18.233333333333334</c:v>
                      </c:pt>
                      <c:pt idx="548">
                        <c:v>18.266666666666666</c:v>
                      </c:pt>
                      <c:pt idx="549">
                        <c:v>18.3</c:v>
                      </c:pt>
                      <c:pt idx="550">
                        <c:v>18.333333333333332</c:v>
                      </c:pt>
                      <c:pt idx="551">
                        <c:v>18.366666666666667</c:v>
                      </c:pt>
                      <c:pt idx="552">
                        <c:v>18.399999999999999</c:v>
                      </c:pt>
                      <c:pt idx="553">
                        <c:v>18.433333333333334</c:v>
                      </c:pt>
                      <c:pt idx="554">
                        <c:v>18.466666666666665</c:v>
                      </c:pt>
                      <c:pt idx="555">
                        <c:v>18.5</c:v>
                      </c:pt>
                      <c:pt idx="556">
                        <c:v>18.533333333333335</c:v>
                      </c:pt>
                      <c:pt idx="557">
                        <c:v>18.566666666666666</c:v>
                      </c:pt>
                      <c:pt idx="558">
                        <c:v>18.600000000000001</c:v>
                      </c:pt>
                      <c:pt idx="559">
                        <c:v>18.633333333333333</c:v>
                      </c:pt>
                      <c:pt idx="560">
                        <c:v>18.666666666666668</c:v>
                      </c:pt>
                      <c:pt idx="561">
                        <c:v>18.7</c:v>
                      </c:pt>
                      <c:pt idx="562">
                        <c:v>18.733333333333334</c:v>
                      </c:pt>
                      <c:pt idx="563">
                        <c:v>18.766666666666666</c:v>
                      </c:pt>
                      <c:pt idx="564">
                        <c:v>18.8</c:v>
                      </c:pt>
                      <c:pt idx="565">
                        <c:v>18.833333333333332</c:v>
                      </c:pt>
                      <c:pt idx="566">
                        <c:v>18.866666666666667</c:v>
                      </c:pt>
                      <c:pt idx="567">
                        <c:v>18.899999999999999</c:v>
                      </c:pt>
                      <c:pt idx="568">
                        <c:v>18.933333333333334</c:v>
                      </c:pt>
                      <c:pt idx="569">
                        <c:v>18.966666666666665</c:v>
                      </c:pt>
                      <c:pt idx="570">
                        <c:v>19</c:v>
                      </c:pt>
                      <c:pt idx="571">
                        <c:v>19.033333333333335</c:v>
                      </c:pt>
                      <c:pt idx="572">
                        <c:v>19.066666666666666</c:v>
                      </c:pt>
                      <c:pt idx="573">
                        <c:v>19.100000000000001</c:v>
                      </c:pt>
                      <c:pt idx="574">
                        <c:v>19.133333333333333</c:v>
                      </c:pt>
                      <c:pt idx="575">
                        <c:v>19.166666666666668</c:v>
                      </c:pt>
                      <c:pt idx="576">
                        <c:v>19.2</c:v>
                      </c:pt>
                      <c:pt idx="577">
                        <c:v>19.233333333333334</c:v>
                      </c:pt>
                      <c:pt idx="578">
                        <c:v>19.266666666666666</c:v>
                      </c:pt>
                      <c:pt idx="579">
                        <c:v>19.3</c:v>
                      </c:pt>
                      <c:pt idx="580">
                        <c:v>19.333333333333332</c:v>
                      </c:pt>
                      <c:pt idx="581">
                        <c:v>19.366666666666667</c:v>
                      </c:pt>
                      <c:pt idx="582">
                        <c:v>19.399999999999999</c:v>
                      </c:pt>
                      <c:pt idx="583">
                        <c:v>19.433333333333334</c:v>
                      </c:pt>
                      <c:pt idx="584">
                        <c:v>19.466666666666665</c:v>
                      </c:pt>
                      <c:pt idx="585">
                        <c:v>19.5</c:v>
                      </c:pt>
                      <c:pt idx="586">
                        <c:v>19.533333333333335</c:v>
                      </c:pt>
                      <c:pt idx="587">
                        <c:v>19.566666666666666</c:v>
                      </c:pt>
                      <c:pt idx="588">
                        <c:v>19.600000000000001</c:v>
                      </c:pt>
                      <c:pt idx="589">
                        <c:v>19.633333333333333</c:v>
                      </c:pt>
                      <c:pt idx="590">
                        <c:v>19.666666666666668</c:v>
                      </c:pt>
                      <c:pt idx="591">
                        <c:v>19.7</c:v>
                      </c:pt>
                      <c:pt idx="592">
                        <c:v>19.733333333333334</c:v>
                      </c:pt>
                      <c:pt idx="593">
                        <c:v>19.766666666666666</c:v>
                      </c:pt>
                      <c:pt idx="594">
                        <c:v>19.8</c:v>
                      </c:pt>
                      <c:pt idx="595">
                        <c:v>19.833333333333332</c:v>
                      </c:pt>
                      <c:pt idx="596">
                        <c:v>19.866666666666667</c:v>
                      </c:pt>
                      <c:pt idx="597">
                        <c:v>19.899999999999999</c:v>
                      </c:pt>
                      <c:pt idx="598">
                        <c:v>19.933333333333334</c:v>
                      </c:pt>
                      <c:pt idx="599">
                        <c:v>19.966666666666665</c:v>
                      </c:pt>
                      <c:pt idx="600">
                        <c:v>20</c:v>
                      </c:pt>
                      <c:pt idx="601">
                        <c:v>20.033333333333335</c:v>
                      </c:pt>
                      <c:pt idx="602">
                        <c:v>20.066666666666666</c:v>
                      </c:pt>
                      <c:pt idx="603">
                        <c:v>20.100000000000001</c:v>
                      </c:pt>
                      <c:pt idx="604">
                        <c:v>20.133333333333333</c:v>
                      </c:pt>
                      <c:pt idx="605">
                        <c:v>20.166666666666668</c:v>
                      </c:pt>
                      <c:pt idx="606">
                        <c:v>20.2</c:v>
                      </c:pt>
                      <c:pt idx="607">
                        <c:v>20.233333333333334</c:v>
                      </c:pt>
                      <c:pt idx="608">
                        <c:v>20.266666666666666</c:v>
                      </c:pt>
                      <c:pt idx="609">
                        <c:v>20.3</c:v>
                      </c:pt>
                      <c:pt idx="610">
                        <c:v>20.333333333333332</c:v>
                      </c:pt>
                      <c:pt idx="611">
                        <c:v>20.366666666666667</c:v>
                      </c:pt>
                      <c:pt idx="612">
                        <c:v>20.399999999999999</c:v>
                      </c:pt>
                      <c:pt idx="613">
                        <c:v>20.433333333333334</c:v>
                      </c:pt>
                      <c:pt idx="614">
                        <c:v>20.466666666666665</c:v>
                      </c:pt>
                      <c:pt idx="615">
                        <c:v>20.5</c:v>
                      </c:pt>
                      <c:pt idx="616">
                        <c:v>20.533333333333335</c:v>
                      </c:pt>
                      <c:pt idx="617">
                        <c:v>20.566666666666666</c:v>
                      </c:pt>
                      <c:pt idx="618">
                        <c:v>20.6</c:v>
                      </c:pt>
                      <c:pt idx="619">
                        <c:v>20.633333333333333</c:v>
                      </c:pt>
                      <c:pt idx="620">
                        <c:v>20.666666666666668</c:v>
                      </c:pt>
                      <c:pt idx="621">
                        <c:v>20.7</c:v>
                      </c:pt>
                      <c:pt idx="622">
                        <c:v>20.733333333333334</c:v>
                      </c:pt>
                      <c:pt idx="623">
                        <c:v>20.766666666666666</c:v>
                      </c:pt>
                      <c:pt idx="624">
                        <c:v>20.8</c:v>
                      </c:pt>
                      <c:pt idx="625">
                        <c:v>20.833333333333332</c:v>
                      </c:pt>
                      <c:pt idx="626">
                        <c:v>20.866666666666667</c:v>
                      </c:pt>
                      <c:pt idx="627">
                        <c:v>20.9</c:v>
                      </c:pt>
                      <c:pt idx="628">
                        <c:v>20.933333333333334</c:v>
                      </c:pt>
                      <c:pt idx="629">
                        <c:v>20.966666666666665</c:v>
                      </c:pt>
                      <c:pt idx="630">
                        <c:v>21</c:v>
                      </c:pt>
                      <c:pt idx="631">
                        <c:v>21.033333333333335</c:v>
                      </c:pt>
                      <c:pt idx="632">
                        <c:v>21.066666666666666</c:v>
                      </c:pt>
                      <c:pt idx="633">
                        <c:v>21.1</c:v>
                      </c:pt>
                      <c:pt idx="634">
                        <c:v>21.133333333333333</c:v>
                      </c:pt>
                      <c:pt idx="635">
                        <c:v>21.166666666666668</c:v>
                      </c:pt>
                      <c:pt idx="636">
                        <c:v>21.2</c:v>
                      </c:pt>
                      <c:pt idx="637">
                        <c:v>21.233333333333334</c:v>
                      </c:pt>
                      <c:pt idx="638">
                        <c:v>21.266666666666666</c:v>
                      </c:pt>
                      <c:pt idx="639">
                        <c:v>21.3</c:v>
                      </c:pt>
                      <c:pt idx="640">
                        <c:v>21.333333333333332</c:v>
                      </c:pt>
                      <c:pt idx="641">
                        <c:v>21.366666666666667</c:v>
                      </c:pt>
                      <c:pt idx="642">
                        <c:v>21.4</c:v>
                      </c:pt>
                      <c:pt idx="643">
                        <c:v>21.433333333333334</c:v>
                      </c:pt>
                      <c:pt idx="644">
                        <c:v>21.466666666666665</c:v>
                      </c:pt>
                      <c:pt idx="645">
                        <c:v>21.5</c:v>
                      </c:pt>
                      <c:pt idx="646">
                        <c:v>21.533333333333335</c:v>
                      </c:pt>
                      <c:pt idx="647">
                        <c:v>21.566666666666666</c:v>
                      </c:pt>
                      <c:pt idx="648">
                        <c:v>21.6</c:v>
                      </c:pt>
                      <c:pt idx="649">
                        <c:v>21.633333333333333</c:v>
                      </c:pt>
                      <c:pt idx="650">
                        <c:v>21.666666666666668</c:v>
                      </c:pt>
                      <c:pt idx="651">
                        <c:v>21.7</c:v>
                      </c:pt>
                      <c:pt idx="652">
                        <c:v>21.733333333333334</c:v>
                      </c:pt>
                      <c:pt idx="653">
                        <c:v>21.766666666666666</c:v>
                      </c:pt>
                      <c:pt idx="654">
                        <c:v>21.8</c:v>
                      </c:pt>
                      <c:pt idx="655">
                        <c:v>21.833333333333332</c:v>
                      </c:pt>
                      <c:pt idx="656">
                        <c:v>21.866666666666667</c:v>
                      </c:pt>
                      <c:pt idx="657">
                        <c:v>21.9</c:v>
                      </c:pt>
                      <c:pt idx="658">
                        <c:v>21.933333333333334</c:v>
                      </c:pt>
                      <c:pt idx="659">
                        <c:v>21.966666666666665</c:v>
                      </c:pt>
                      <c:pt idx="660">
                        <c:v>22</c:v>
                      </c:pt>
                      <c:pt idx="661">
                        <c:v>22.033333333333335</c:v>
                      </c:pt>
                      <c:pt idx="662">
                        <c:v>22.066666666666666</c:v>
                      </c:pt>
                      <c:pt idx="663">
                        <c:v>22.1</c:v>
                      </c:pt>
                      <c:pt idx="664">
                        <c:v>22.133333333333333</c:v>
                      </c:pt>
                      <c:pt idx="665">
                        <c:v>22.166666666666668</c:v>
                      </c:pt>
                      <c:pt idx="666">
                        <c:v>22.2</c:v>
                      </c:pt>
                      <c:pt idx="667">
                        <c:v>22.233333333333334</c:v>
                      </c:pt>
                      <c:pt idx="668">
                        <c:v>22.266666666666666</c:v>
                      </c:pt>
                      <c:pt idx="669">
                        <c:v>22.3</c:v>
                      </c:pt>
                      <c:pt idx="670">
                        <c:v>22.333333333333332</c:v>
                      </c:pt>
                      <c:pt idx="671">
                        <c:v>22.366666666666667</c:v>
                      </c:pt>
                      <c:pt idx="672">
                        <c:v>22.4</c:v>
                      </c:pt>
                      <c:pt idx="673">
                        <c:v>22.433333333333334</c:v>
                      </c:pt>
                      <c:pt idx="674">
                        <c:v>22.466666666666665</c:v>
                      </c:pt>
                      <c:pt idx="675">
                        <c:v>22.5</c:v>
                      </c:pt>
                      <c:pt idx="676">
                        <c:v>22.533333333333335</c:v>
                      </c:pt>
                      <c:pt idx="677">
                        <c:v>22.566666666666666</c:v>
                      </c:pt>
                      <c:pt idx="678">
                        <c:v>22.6</c:v>
                      </c:pt>
                      <c:pt idx="679">
                        <c:v>22.633333333333333</c:v>
                      </c:pt>
                      <c:pt idx="680">
                        <c:v>22.666666666666668</c:v>
                      </c:pt>
                      <c:pt idx="681">
                        <c:v>22.7</c:v>
                      </c:pt>
                      <c:pt idx="682">
                        <c:v>22.733333333333334</c:v>
                      </c:pt>
                      <c:pt idx="683">
                        <c:v>22.766666666666666</c:v>
                      </c:pt>
                      <c:pt idx="684">
                        <c:v>22.8</c:v>
                      </c:pt>
                      <c:pt idx="685">
                        <c:v>22.833333333333332</c:v>
                      </c:pt>
                      <c:pt idx="686">
                        <c:v>22.866666666666667</c:v>
                      </c:pt>
                      <c:pt idx="687">
                        <c:v>22.9</c:v>
                      </c:pt>
                      <c:pt idx="688">
                        <c:v>22.933333333333334</c:v>
                      </c:pt>
                      <c:pt idx="689">
                        <c:v>22.966666666666665</c:v>
                      </c:pt>
                      <c:pt idx="690">
                        <c:v>23</c:v>
                      </c:pt>
                      <c:pt idx="691">
                        <c:v>23.033333333333335</c:v>
                      </c:pt>
                      <c:pt idx="692">
                        <c:v>23.066666666666666</c:v>
                      </c:pt>
                      <c:pt idx="693">
                        <c:v>23.1</c:v>
                      </c:pt>
                      <c:pt idx="694">
                        <c:v>23.133333333333333</c:v>
                      </c:pt>
                      <c:pt idx="695">
                        <c:v>23.166666666666668</c:v>
                      </c:pt>
                      <c:pt idx="696">
                        <c:v>23.2</c:v>
                      </c:pt>
                      <c:pt idx="697">
                        <c:v>23.233333333333334</c:v>
                      </c:pt>
                      <c:pt idx="698">
                        <c:v>23.266666666666666</c:v>
                      </c:pt>
                      <c:pt idx="699">
                        <c:v>23.3</c:v>
                      </c:pt>
                      <c:pt idx="700">
                        <c:v>23.333333333333332</c:v>
                      </c:pt>
                      <c:pt idx="701">
                        <c:v>23.366666666666667</c:v>
                      </c:pt>
                      <c:pt idx="702">
                        <c:v>23.4</c:v>
                      </c:pt>
                      <c:pt idx="703">
                        <c:v>23.433333333333334</c:v>
                      </c:pt>
                      <c:pt idx="704">
                        <c:v>23.466666666666665</c:v>
                      </c:pt>
                      <c:pt idx="705">
                        <c:v>23.5</c:v>
                      </c:pt>
                      <c:pt idx="706">
                        <c:v>23.533333333333335</c:v>
                      </c:pt>
                      <c:pt idx="707">
                        <c:v>23.566666666666666</c:v>
                      </c:pt>
                      <c:pt idx="708">
                        <c:v>23.6</c:v>
                      </c:pt>
                      <c:pt idx="709">
                        <c:v>23.633333333333333</c:v>
                      </c:pt>
                      <c:pt idx="710">
                        <c:v>23.666666666666668</c:v>
                      </c:pt>
                      <c:pt idx="711">
                        <c:v>23.7</c:v>
                      </c:pt>
                      <c:pt idx="712">
                        <c:v>23.733333333333334</c:v>
                      </c:pt>
                      <c:pt idx="713">
                        <c:v>23.766666666666666</c:v>
                      </c:pt>
                      <c:pt idx="714">
                        <c:v>23.8</c:v>
                      </c:pt>
                      <c:pt idx="715">
                        <c:v>23.833333333333332</c:v>
                      </c:pt>
                      <c:pt idx="716">
                        <c:v>23.866666666666667</c:v>
                      </c:pt>
                      <c:pt idx="717">
                        <c:v>23.9</c:v>
                      </c:pt>
                      <c:pt idx="718">
                        <c:v>23.933333333333334</c:v>
                      </c:pt>
                      <c:pt idx="719">
                        <c:v>23.966666666666665</c:v>
                      </c:pt>
                      <c:pt idx="720">
                        <c:v>24</c:v>
                      </c:pt>
                      <c:pt idx="721">
                        <c:v>24.033333333333335</c:v>
                      </c:pt>
                      <c:pt idx="722">
                        <c:v>24.066666666666666</c:v>
                      </c:pt>
                      <c:pt idx="723">
                        <c:v>24.1</c:v>
                      </c:pt>
                      <c:pt idx="724">
                        <c:v>24.133333333333333</c:v>
                      </c:pt>
                      <c:pt idx="725">
                        <c:v>24.166666666666668</c:v>
                      </c:pt>
                      <c:pt idx="726">
                        <c:v>24.2</c:v>
                      </c:pt>
                      <c:pt idx="727">
                        <c:v>24.233333333333334</c:v>
                      </c:pt>
                      <c:pt idx="728">
                        <c:v>24.266666666666666</c:v>
                      </c:pt>
                      <c:pt idx="729">
                        <c:v>24.3</c:v>
                      </c:pt>
                      <c:pt idx="730">
                        <c:v>24.333333333333332</c:v>
                      </c:pt>
                      <c:pt idx="731">
                        <c:v>24.366666666666667</c:v>
                      </c:pt>
                      <c:pt idx="732">
                        <c:v>24.4</c:v>
                      </c:pt>
                      <c:pt idx="733">
                        <c:v>24.433333333333334</c:v>
                      </c:pt>
                      <c:pt idx="734">
                        <c:v>24.466666666666665</c:v>
                      </c:pt>
                      <c:pt idx="735">
                        <c:v>24.5</c:v>
                      </c:pt>
                      <c:pt idx="736">
                        <c:v>24.533333333333335</c:v>
                      </c:pt>
                      <c:pt idx="737">
                        <c:v>24.566666666666666</c:v>
                      </c:pt>
                      <c:pt idx="738">
                        <c:v>24.6</c:v>
                      </c:pt>
                      <c:pt idx="739">
                        <c:v>24.633333333333333</c:v>
                      </c:pt>
                      <c:pt idx="740">
                        <c:v>24.666666666666668</c:v>
                      </c:pt>
                      <c:pt idx="741">
                        <c:v>24.7</c:v>
                      </c:pt>
                      <c:pt idx="742">
                        <c:v>24.733333333333334</c:v>
                      </c:pt>
                      <c:pt idx="743">
                        <c:v>24.766666666666666</c:v>
                      </c:pt>
                      <c:pt idx="744">
                        <c:v>24.8</c:v>
                      </c:pt>
                      <c:pt idx="745">
                        <c:v>24.833333333333332</c:v>
                      </c:pt>
                      <c:pt idx="746">
                        <c:v>24.866666666666667</c:v>
                      </c:pt>
                      <c:pt idx="747">
                        <c:v>24.9</c:v>
                      </c:pt>
                      <c:pt idx="748">
                        <c:v>24.933333333333334</c:v>
                      </c:pt>
                      <c:pt idx="749">
                        <c:v>24.966666666666665</c:v>
                      </c:pt>
                      <c:pt idx="750">
                        <c:v>25</c:v>
                      </c:pt>
                      <c:pt idx="751">
                        <c:v>25.033333333333335</c:v>
                      </c:pt>
                      <c:pt idx="752">
                        <c:v>25.066666666666666</c:v>
                      </c:pt>
                      <c:pt idx="753">
                        <c:v>25.1</c:v>
                      </c:pt>
                      <c:pt idx="754">
                        <c:v>25.133333333333333</c:v>
                      </c:pt>
                    </c:numCache>
                  </c:numRef>
                </c:xVal>
                <c:yVal>
                  <c:numRef>
                    <c:extLst xmlns:c15="http://schemas.microsoft.com/office/drawing/2012/chart">
                      <c:ext xmlns:c15="http://schemas.microsoft.com/office/drawing/2012/chart" uri="{02D57815-91ED-43cb-92C2-25804820EDAC}">
                        <c15:formulaRef>
                          <c15:sqref>'Data log_160817_250ubarCH1'!$I$8:$I$778</c15:sqref>
                        </c15:formulaRef>
                      </c:ext>
                    </c:extLst>
                    <c:numCache>
                      <c:formatCode>General</c:formatCode>
                      <c:ptCount val="771"/>
                      <c:pt idx="0">
                        <c:v>26.7</c:v>
                      </c:pt>
                      <c:pt idx="1">
                        <c:v>13.6</c:v>
                      </c:pt>
                      <c:pt idx="2">
                        <c:v>-23.6</c:v>
                      </c:pt>
                      <c:pt idx="3">
                        <c:v>-39.4</c:v>
                      </c:pt>
                      <c:pt idx="4">
                        <c:v>-44.7</c:v>
                      </c:pt>
                      <c:pt idx="5">
                        <c:v>-46.8</c:v>
                      </c:pt>
                      <c:pt idx="6">
                        <c:v>-53.8</c:v>
                      </c:pt>
                      <c:pt idx="7">
                        <c:v>-50.6</c:v>
                      </c:pt>
                      <c:pt idx="8">
                        <c:v>-55</c:v>
                      </c:pt>
                      <c:pt idx="9">
                        <c:v>-51.9</c:v>
                      </c:pt>
                      <c:pt idx="10">
                        <c:v>-56.2</c:v>
                      </c:pt>
                      <c:pt idx="11">
                        <c:v>-50.7</c:v>
                      </c:pt>
                      <c:pt idx="12">
                        <c:v>-56.1</c:v>
                      </c:pt>
                      <c:pt idx="13">
                        <c:v>-51.8</c:v>
                      </c:pt>
                      <c:pt idx="14">
                        <c:v>-55</c:v>
                      </c:pt>
                      <c:pt idx="15">
                        <c:v>-49.9</c:v>
                      </c:pt>
                      <c:pt idx="16">
                        <c:v>-55.7</c:v>
                      </c:pt>
                      <c:pt idx="17">
                        <c:v>-54</c:v>
                      </c:pt>
                      <c:pt idx="18">
                        <c:v>-54.9</c:v>
                      </c:pt>
                      <c:pt idx="19">
                        <c:v>-54</c:v>
                      </c:pt>
                      <c:pt idx="20">
                        <c:v>-54.9</c:v>
                      </c:pt>
                      <c:pt idx="21">
                        <c:v>-53.4</c:v>
                      </c:pt>
                      <c:pt idx="22">
                        <c:v>-52.7</c:v>
                      </c:pt>
                      <c:pt idx="23">
                        <c:v>-52.3</c:v>
                      </c:pt>
                      <c:pt idx="24">
                        <c:v>-50.3</c:v>
                      </c:pt>
                      <c:pt idx="25">
                        <c:v>-49.1</c:v>
                      </c:pt>
                      <c:pt idx="26">
                        <c:v>-49.6</c:v>
                      </c:pt>
                      <c:pt idx="27">
                        <c:v>-52.6</c:v>
                      </c:pt>
                      <c:pt idx="28">
                        <c:v>-48.7</c:v>
                      </c:pt>
                      <c:pt idx="29">
                        <c:v>-52.3</c:v>
                      </c:pt>
                      <c:pt idx="30">
                        <c:v>-47.6</c:v>
                      </c:pt>
                      <c:pt idx="31">
                        <c:v>-51</c:v>
                      </c:pt>
                      <c:pt idx="32">
                        <c:v>-48.1</c:v>
                      </c:pt>
                      <c:pt idx="33">
                        <c:v>-50.1</c:v>
                      </c:pt>
                      <c:pt idx="34">
                        <c:v>-45</c:v>
                      </c:pt>
                      <c:pt idx="35">
                        <c:v>-49.1</c:v>
                      </c:pt>
                      <c:pt idx="36">
                        <c:v>-43.8</c:v>
                      </c:pt>
                      <c:pt idx="37">
                        <c:v>-47.9</c:v>
                      </c:pt>
                      <c:pt idx="38">
                        <c:v>-42.6</c:v>
                      </c:pt>
                      <c:pt idx="39">
                        <c:v>-46.9</c:v>
                      </c:pt>
                      <c:pt idx="40">
                        <c:v>-40.799999999999997</c:v>
                      </c:pt>
                      <c:pt idx="41">
                        <c:v>-45.6</c:v>
                      </c:pt>
                      <c:pt idx="42">
                        <c:v>-39.4</c:v>
                      </c:pt>
                      <c:pt idx="43">
                        <c:v>-38.799999999999997</c:v>
                      </c:pt>
                      <c:pt idx="44">
                        <c:v>-37.299999999999997</c:v>
                      </c:pt>
                      <c:pt idx="45">
                        <c:v>-31.4</c:v>
                      </c:pt>
                      <c:pt idx="46">
                        <c:v>-31.5</c:v>
                      </c:pt>
                      <c:pt idx="47">
                        <c:v>-20</c:v>
                      </c:pt>
                      <c:pt idx="48">
                        <c:v>-13.8</c:v>
                      </c:pt>
                      <c:pt idx="49">
                        <c:v>-9.6</c:v>
                      </c:pt>
                      <c:pt idx="50">
                        <c:v>-6.4</c:v>
                      </c:pt>
                      <c:pt idx="51">
                        <c:v>-20.3</c:v>
                      </c:pt>
                      <c:pt idx="52">
                        <c:v>-22.1</c:v>
                      </c:pt>
                      <c:pt idx="53">
                        <c:v>-12.7</c:v>
                      </c:pt>
                      <c:pt idx="54">
                        <c:v>-8</c:v>
                      </c:pt>
                      <c:pt idx="55">
                        <c:v>-5.4</c:v>
                      </c:pt>
                      <c:pt idx="56">
                        <c:v>-3.8</c:v>
                      </c:pt>
                      <c:pt idx="57">
                        <c:v>-2.6</c:v>
                      </c:pt>
                      <c:pt idx="58">
                        <c:v>-1.8</c:v>
                      </c:pt>
                      <c:pt idx="59">
                        <c:v>-1.2</c:v>
                      </c:pt>
                      <c:pt idx="60">
                        <c:v>-0.9</c:v>
                      </c:pt>
                      <c:pt idx="61">
                        <c:v>-0.5</c:v>
                      </c:pt>
                      <c:pt idx="62">
                        <c:v>-0.4</c:v>
                      </c:pt>
                      <c:pt idx="63">
                        <c:v>-0.2</c:v>
                      </c:pt>
                      <c:pt idx="64">
                        <c:v>0</c:v>
                      </c:pt>
                      <c:pt idx="65">
                        <c:v>0</c:v>
                      </c:pt>
                      <c:pt idx="66">
                        <c:v>0.1</c:v>
                      </c:pt>
                      <c:pt idx="67">
                        <c:v>0.2</c:v>
                      </c:pt>
                      <c:pt idx="68">
                        <c:v>0.3</c:v>
                      </c:pt>
                      <c:pt idx="69">
                        <c:v>0.3</c:v>
                      </c:pt>
                      <c:pt idx="70">
                        <c:v>0.3</c:v>
                      </c:pt>
                      <c:pt idx="71">
                        <c:v>0.4</c:v>
                      </c:pt>
                      <c:pt idx="72">
                        <c:v>0.5</c:v>
                      </c:pt>
                      <c:pt idx="73">
                        <c:v>0.5</c:v>
                      </c:pt>
                      <c:pt idx="74">
                        <c:v>0.6</c:v>
                      </c:pt>
                      <c:pt idx="75">
                        <c:v>0.6</c:v>
                      </c:pt>
                      <c:pt idx="76">
                        <c:v>0.7</c:v>
                      </c:pt>
                      <c:pt idx="77">
                        <c:v>0.8</c:v>
                      </c:pt>
                      <c:pt idx="78">
                        <c:v>0.7</c:v>
                      </c:pt>
                      <c:pt idx="79">
                        <c:v>0.8</c:v>
                      </c:pt>
                      <c:pt idx="80">
                        <c:v>0.9</c:v>
                      </c:pt>
                      <c:pt idx="81">
                        <c:v>0.9</c:v>
                      </c:pt>
                      <c:pt idx="82">
                        <c:v>1.1000000000000001</c:v>
                      </c:pt>
                      <c:pt idx="83">
                        <c:v>1.1000000000000001</c:v>
                      </c:pt>
                      <c:pt idx="84">
                        <c:v>1.4</c:v>
                      </c:pt>
                      <c:pt idx="85">
                        <c:v>1.5</c:v>
                      </c:pt>
                      <c:pt idx="86">
                        <c:v>1.7</c:v>
                      </c:pt>
                      <c:pt idx="87">
                        <c:v>1.8</c:v>
                      </c:pt>
                      <c:pt idx="88">
                        <c:v>2</c:v>
                      </c:pt>
                      <c:pt idx="89">
                        <c:v>2.2000000000000002</c:v>
                      </c:pt>
                      <c:pt idx="90">
                        <c:v>-0.1</c:v>
                      </c:pt>
                      <c:pt idx="91">
                        <c:v>-1</c:v>
                      </c:pt>
                      <c:pt idx="92">
                        <c:v>-8.6</c:v>
                      </c:pt>
                      <c:pt idx="93">
                        <c:v>-6.8</c:v>
                      </c:pt>
                      <c:pt idx="94">
                        <c:v>-1.9</c:v>
                      </c:pt>
                      <c:pt idx="95">
                        <c:v>-0.6</c:v>
                      </c:pt>
                      <c:pt idx="96">
                        <c:v>-0.2</c:v>
                      </c:pt>
                      <c:pt idx="97">
                        <c:v>0</c:v>
                      </c:pt>
                      <c:pt idx="98">
                        <c:v>-12.1</c:v>
                      </c:pt>
                      <c:pt idx="99">
                        <c:v>-14</c:v>
                      </c:pt>
                      <c:pt idx="100">
                        <c:v>-20.7</c:v>
                      </c:pt>
                      <c:pt idx="101">
                        <c:v>-17.5</c:v>
                      </c:pt>
                      <c:pt idx="102">
                        <c:v>-36.200000000000003</c:v>
                      </c:pt>
                      <c:pt idx="103">
                        <c:v>-33.6</c:v>
                      </c:pt>
                      <c:pt idx="104">
                        <c:v>-38.1</c:v>
                      </c:pt>
                      <c:pt idx="105">
                        <c:v>-49.6</c:v>
                      </c:pt>
                      <c:pt idx="106">
                        <c:v>-41.3</c:v>
                      </c:pt>
                      <c:pt idx="107">
                        <c:v>-49.3</c:v>
                      </c:pt>
                      <c:pt idx="108">
                        <c:v>-46.4</c:v>
                      </c:pt>
                      <c:pt idx="109">
                        <c:v>-50.4</c:v>
                      </c:pt>
                      <c:pt idx="110">
                        <c:v>-47.6</c:v>
                      </c:pt>
                      <c:pt idx="111">
                        <c:v>-53.6</c:v>
                      </c:pt>
                      <c:pt idx="112">
                        <c:v>-47.7</c:v>
                      </c:pt>
                      <c:pt idx="113">
                        <c:v>-52.1</c:v>
                      </c:pt>
                      <c:pt idx="114">
                        <c:v>-48.5</c:v>
                      </c:pt>
                      <c:pt idx="115">
                        <c:v>-54.3</c:v>
                      </c:pt>
                      <c:pt idx="116">
                        <c:v>-59.2</c:v>
                      </c:pt>
                      <c:pt idx="117">
                        <c:v>-53.4</c:v>
                      </c:pt>
                      <c:pt idx="118">
                        <c:v>-54.5</c:v>
                      </c:pt>
                      <c:pt idx="119">
                        <c:v>-52</c:v>
                      </c:pt>
                      <c:pt idx="120">
                        <c:v>-60</c:v>
                      </c:pt>
                      <c:pt idx="121">
                        <c:v>-52.6</c:v>
                      </c:pt>
                      <c:pt idx="122">
                        <c:v>-60.1</c:v>
                      </c:pt>
                      <c:pt idx="123">
                        <c:v>-53.3</c:v>
                      </c:pt>
                      <c:pt idx="124">
                        <c:v>-59.7</c:v>
                      </c:pt>
                      <c:pt idx="125">
                        <c:v>-54.5</c:v>
                      </c:pt>
                      <c:pt idx="126">
                        <c:v>-59.9</c:v>
                      </c:pt>
                      <c:pt idx="127">
                        <c:v>-52.8</c:v>
                      </c:pt>
                      <c:pt idx="128">
                        <c:v>-57.8</c:v>
                      </c:pt>
                      <c:pt idx="129">
                        <c:v>-51.1</c:v>
                      </c:pt>
                      <c:pt idx="130">
                        <c:v>-56.5</c:v>
                      </c:pt>
                      <c:pt idx="131">
                        <c:v>-57.5</c:v>
                      </c:pt>
                      <c:pt idx="132">
                        <c:v>-57.7</c:v>
                      </c:pt>
                      <c:pt idx="133">
                        <c:v>-58.2</c:v>
                      </c:pt>
                      <c:pt idx="134">
                        <c:v>-56.1</c:v>
                      </c:pt>
                      <c:pt idx="135">
                        <c:v>-62.5</c:v>
                      </c:pt>
                      <c:pt idx="136">
                        <c:v>-55.2</c:v>
                      </c:pt>
                      <c:pt idx="137">
                        <c:v>-61.9</c:v>
                      </c:pt>
                      <c:pt idx="138">
                        <c:v>-56.5</c:v>
                      </c:pt>
                      <c:pt idx="139">
                        <c:v>-62.5</c:v>
                      </c:pt>
                      <c:pt idx="140">
                        <c:v>-55.7</c:v>
                      </c:pt>
                      <c:pt idx="141">
                        <c:v>-62.3</c:v>
                      </c:pt>
                      <c:pt idx="142">
                        <c:v>-58</c:v>
                      </c:pt>
                      <c:pt idx="143">
                        <c:v>-58.5</c:v>
                      </c:pt>
                      <c:pt idx="144">
                        <c:v>-55.9</c:v>
                      </c:pt>
                      <c:pt idx="145">
                        <c:v>-59.7</c:v>
                      </c:pt>
                      <c:pt idx="146">
                        <c:v>-54.6</c:v>
                      </c:pt>
                      <c:pt idx="147">
                        <c:v>-59.6</c:v>
                      </c:pt>
                      <c:pt idx="148">
                        <c:v>-54.1</c:v>
                      </c:pt>
                      <c:pt idx="149">
                        <c:v>-61.7</c:v>
                      </c:pt>
                      <c:pt idx="150">
                        <c:v>-59.6</c:v>
                      </c:pt>
                      <c:pt idx="151">
                        <c:v>-58.6</c:v>
                      </c:pt>
                      <c:pt idx="152">
                        <c:v>-61.9</c:v>
                      </c:pt>
                      <c:pt idx="153">
                        <c:v>-57.1</c:v>
                      </c:pt>
                      <c:pt idx="154">
                        <c:v>-62</c:v>
                      </c:pt>
                      <c:pt idx="155">
                        <c:v>-58.2</c:v>
                      </c:pt>
                      <c:pt idx="156">
                        <c:v>-62.6</c:v>
                      </c:pt>
                      <c:pt idx="157">
                        <c:v>-56.5</c:v>
                      </c:pt>
                      <c:pt idx="158">
                        <c:v>-63</c:v>
                      </c:pt>
                      <c:pt idx="159">
                        <c:v>-56.4</c:v>
                      </c:pt>
                      <c:pt idx="160">
                        <c:v>-60.6</c:v>
                      </c:pt>
                      <c:pt idx="161">
                        <c:v>-56.1</c:v>
                      </c:pt>
                      <c:pt idx="162">
                        <c:v>-61.2</c:v>
                      </c:pt>
                      <c:pt idx="163">
                        <c:v>-56.4</c:v>
                      </c:pt>
                      <c:pt idx="164">
                        <c:v>-61.8</c:v>
                      </c:pt>
                      <c:pt idx="165">
                        <c:v>-55.3</c:v>
                      </c:pt>
                      <c:pt idx="166">
                        <c:v>-59.9</c:v>
                      </c:pt>
                      <c:pt idx="167">
                        <c:v>-55.1</c:v>
                      </c:pt>
                      <c:pt idx="168">
                        <c:v>-62</c:v>
                      </c:pt>
                      <c:pt idx="169">
                        <c:v>-59.7</c:v>
                      </c:pt>
                      <c:pt idx="170">
                        <c:v>-59.1</c:v>
                      </c:pt>
                      <c:pt idx="171">
                        <c:v>-55.1</c:v>
                      </c:pt>
                      <c:pt idx="172">
                        <c:v>-59.9</c:v>
                      </c:pt>
                      <c:pt idx="173">
                        <c:v>-59.7</c:v>
                      </c:pt>
                      <c:pt idx="174">
                        <c:v>-58.2</c:v>
                      </c:pt>
                      <c:pt idx="175">
                        <c:v>-62.2</c:v>
                      </c:pt>
                      <c:pt idx="176">
                        <c:v>-58.2</c:v>
                      </c:pt>
                      <c:pt idx="177">
                        <c:v>-61.9</c:v>
                      </c:pt>
                      <c:pt idx="178">
                        <c:v>-58.2</c:v>
                      </c:pt>
                      <c:pt idx="179">
                        <c:v>-63.2</c:v>
                      </c:pt>
                      <c:pt idx="180">
                        <c:v>-57.5</c:v>
                      </c:pt>
                      <c:pt idx="181">
                        <c:v>-62.8</c:v>
                      </c:pt>
                      <c:pt idx="182">
                        <c:v>-56.7</c:v>
                      </c:pt>
                      <c:pt idx="183">
                        <c:v>-62</c:v>
                      </c:pt>
                      <c:pt idx="184">
                        <c:v>-64.400000000000006</c:v>
                      </c:pt>
                      <c:pt idx="185">
                        <c:v>-64.5</c:v>
                      </c:pt>
                      <c:pt idx="186">
                        <c:v>-66.900000000000006</c:v>
                      </c:pt>
                      <c:pt idx="187">
                        <c:v>-63.3</c:v>
                      </c:pt>
                      <c:pt idx="188">
                        <c:v>-68</c:v>
                      </c:pt>
                      <c:pt idx="189">
                        <c:v>-65.7</c:v>
                      </c:pt>
                      <c:pt idx="190">
                        <c:v>-68.900000000000006</c:v>
                      </c:pt>
                      <c:pt idx="191">
                        <c:v>-67.7</c:v>
                      </c:pt>
                      <c:pt idx="192">
                        <c:v>-68.3</c:v>
                      </c:pt>
                      <c:pt idx="193">
                        <c:v>-68.5</c:v>
                      </c:pt>
                      <c:pt idx="194">
                        <c:v>-68.5</c:v>
                      </c:pt>
                      <c:pt idx="195">
                        <c:v>-67.8</c:v>
                      </c:pt>
                      <c:pt idx="196">
                        <c:v>-68.900000000000006</c:v>
                      </c:pt>
                      <c:pt idx="197">
                        <c:v>-69.400000000000006</c:v>
                      </c:pt>
                      <c:pt idx="198">
                        <c:v>-68.099999999999994</c:v>
                      </c:pt>
                      <c:pt idx="199">
                        <c:v>-68.599999999999994</c:v>
                      </c:pt>
                      <c:pt idx="200">
                        <c:v>-68.599999999999994</c:v>
                      </c:pt>
                      <c:pt idx="201">
                        <c:v>-69</c:v>
                      </c:pt>
                      <c:pt idx="202">
                        <c:v>-68.599999999999994</c:v>
                      </c:pt>
                      <c:pt idx="203">
                        <c:v>-69.5</c:v>
                      </c:pt>
                      <c:pt idx="204">
                        <c:v>-69.400000000000006</c:v>
                      </c:pt>
                      <c:pt idx="205">
                        <c:v>-69.7</c:v>
                      </c:pt>
                      <c:pt idx="206">
                        <c:v>-69.5</c:v>
                      </c:pt>
                      <c:pt idx="207">
                        <c:v>-69</c:v>
                      </c:pt>
                      <c:pt idx="208">
                        <c:v>-69.599999999999994</c:v>
                      </c:pt>
                      <c:pt idx="209">
                        <c:v>-68.8</c:v>
                      </c:pt>
                      <c:pt idx="210">
                        <c:v>-69.7</c:v>
                      </c:pt>
                      <c:pt idx="211">
                        <c:v>-68.900000000000006</c:v>
                      </c:pt>
                      <c:pt idx="212">
                        <c:v>-69.7</c:v>
                      </c:pt>
                      <c:pt idx="213">
                        <c:v>-68.8</c:v>
                      </c:pt>
                      <c:pt idx="214">
                        <c:v>-69.5</c:v>
                      </c:pt>
                      <c:pt idx="215">
                        <c:v>-69.7</c:v>
                      </c:pt>
                      <c:pt idx="216">
                        <c:v>-69.900000000000006</c:v>
                      </c:pt>
                      <c:pt idx="217">
                        <c:v>-69.5</c:v>
                      </c:pt>
                      <c:pt idx="218">
                        <c:v>-69.8</c:v>
                      </c:pt>
                      <c:pt idx="219">
                        <c:v>-68.099999999999994</c:v>
                      </c:pt>
                      <c:pt idx="220">
                        <c:v>-67.900000000000006</c:v>
                      </c:pt>
                      <c:pt idx="221">
                        <c:v>-67.7</c:v>
                      </c:pt>
                      <c:pt idx="222">
                        <c:v>-67.8</c:v>
                      </c:pt>
                      <c:pt idx="223">
                        <c:v>-66.7</c:v>
                      </c:pt>
                      <c:pt idx="224">
                        <c:v>-68.3</c:v>
                      </c:pt>
                      <c:pt idx="225">
                        <c:v>-67.099999999999994</c:v>
                      </c:pt>
                      <c:pt idx="226">
                        <c:v>-67.8</c:v>
                      </c:pt>
                      <c:pt idx="227">
                        <c:v>-66.7</c:v>
                      </c:pt>
                      <c:pt idx="228">
                        <c:v>-67.400000000000006</c:v>
                      </c:pt>
                      <c:pt idx="229">
                        <c:v>-66.3</c:v>
                      </c:pt>
                      <c:pt idx="230">
                        <c:v>-68</c:v>
                      </c:pt>
                      <c:pt idx="231">
                        <c:v>-67.7</c:v>
                      </c:pt>
                      <c:pt idx="232">
                        <c:v>-65</c:v>
                      </c:pt>
                      <c:pt idx="233">
                        <c:v>-67.400000000000006</c:v>
                      </c:pt>
                      <c:pt idx="234">
                        <c:v>-65.2</c:v>
                      </c:pt>
                      <c:pt idx="235">
                        <c:v>-66.900000000000006</c:v>
                      </c:pt>
                      <c:pt idx="236">
                        <c:v>-65.599999999999994</c:v>
                      </c:pt>
                      <c:pt idx="237">
                        <c:v>-66.7</c:v>
                      </c:pt>
                      <c:pt idx="238">
                        <c:v>-65.599999999999994</c:v>
                      </c:pt>
                      <c:pt idx="239">
                        <c:v>-66.5</c:v>
                      </c:pt>
                      <c:pt idx="240">
                        <c:v>-66.099999999999994</c:v>
                      </c:pt>
                      <c:pt idx="241">
                        <c:v>-66.900000000000006</c:v>
                      </c:pt>
                      <c:pt idx="242">
                        <c:v>-66.2</c:v>
                      </c:pt>
                      <c:pt idx="243">
                        <c:v>-66.8</c:v>
                      </c:pt>
                      <c:pt idx="244">
                        <c:v>-66.3</c:v>
                      </c:pt>
                      <c:pt idx="245">
                        <c:v>-66.400000000000006</c:v>
                      </c:pt>
                      <c:pt idx="246">
                        <c:v>-65.2</c:v>
                      </c:pt>
                      <c:pt idx="247">
                        <c:v>-65.3</c:v>
                      </c:pt>
                      <c:pt idx="248">
                        <c:v>-66.400000000000006</c:v>
                      </c:pt>
                      <c:pt idx="249">
                        <c:v>-65.3</c:v>
                      </c:pt>
                      <c:pt idx="250">
                        <c:v>-66.099999999999994</c:v>
                      </c:pt>
                      <c:pt idx="251">
                        <c:v>-65.7</c:v>
                      </c:pt>
                      <c:pt idx="252">
                        <c:v>-66.2</c:v>
                      </c:pt>
                      <c:pt idx="253">
                        <c:v>-64.8</c:v>
                      </c:pt>
                      <c:pt idx="254">
                        <c:v>-66.400000000000006</c:v>
                      </c:pt>
                      <c:pt idx="255">
                        <c:v>-65.5</c:v>
                      </c:pt>
                      <c:pt idx="256">
                        <c:v>-66.400000000000006</c:v>
                      </c:pt>
                      <c:pt idx="257">
                        <c:v>-65.5</c:v>
                      </c:pt>
                      <c:pt idx="258">
                        <c:v>-66.599999999999994</c:v>
                      </c:pt>
                      <c:pt idx="259">
                        <c:v>-66.400000000000006</c:v>
                      </c:pt>
                      <c:pt idx="260">
                        <c:v>-66.5</c:v>
                      </c:pt>
                      <c:pt idx="261">
                        <c:v>-66.7</c:v>
                      </c:pt>
                      <c:pt idx="262">
                        <c:v>-64.7</c:v>
                      </c:pt>
                      <c:pt idx="263">
                        <c:v>-65.7</c:v>
                      </c:pt>
                      <c:pt idx="264">
                        <c:v>-64.900000000000006</c:v>
                      </c:pt>
                      <c:pt idx="265">
                        <c:v>-65.2</c:v>
                      </c:pt>
                      <c:pt idx="266">
                        <c:v>-65.2</c:v>
                      </c:pt>
                      <c:pt idx="267">
                        <c:v>-65.599999999999994</c:v>
                      </c:pt>
                      <c:pt idx="268">
                        <c:v>-66.7</c:v>
                      </c:pt>
                      <c:pt idx="269">
                        <c:v>-65.400000000000006</c:v>
                      </c:pt>
                      <c:pt idx="270">
                        <c:v>-63.5</c:v>
                      </c:pt>
                      <c:pt idx="271">
                        <c:v>-66.400000000000006</c:v>
                      </c:pt>
                      <c:pt idx="272">
                        <c:v>-64.8</c:v>
                      </c:pt>
                      <c:pt idx="273">
                        <c:v>-66.599999999999994</c:v>
                      </c:pt>
                      <c:pt idx="274">
                        <c:v>-65.099999999999994</c:v>
                      </c:pt>
                      <c:pt idx="275">
                        <c:v>-66.3</c:v>
                      </c:pt>
                      <c:pt idx="276">
                        <c:v>-64.599999999999994</c:v>
                      </c:pt>
                      <c:pt idx="277">
                        <c:v>-66.8</c:v>
                      </c:pt>
                      <c:pt idx="278">
                        <c:v>-66.400000000000006</c:v>
                      </c:pt>
                      <c:pt idx="279">
                        <c:v>-66.3</c:v>
                      </c:pt>
                      <c:pt idx="280">
                        <c:v>-63.2</c:v>
                      </c:pt>
                      <c:pt idx="281">
                        <c:v>-63.3</c:v>
                      </c:pt>
                      <c:pt idx="282">
                        <c:v>-62.3</c:v>
                      </c:pt>
                      <c:pt idx="283">
                        <c:v>-59.3</c:v>
                      </c:pt>
                      <c:pt idx="284">
                        <c:v>-58.7</c:v>
                      </c:pt>
                      <c:pt idx="285">
                        <c:v>-58</c:v>
                      </c:pt>
                      <c:pt idx="286">
                        <c:v>-59.2</c:v>
                      </c:pt>
                      <c:pt idx="287">
                        <c:v>-55.8</c:v>
                      </c:pt>
                      <c:pt idx="288">
                        <c:v>-57.8</c:v>
                      </c:pt>
                      <c:pt idx="289">
                        <c:v>-54.2</c:v>
                      </c:pt>
                      <c:pt idx="290">
                        <c:v>-57.8</c:v>
                      </c:pt>
                      <c:pt idx="291">
                        <c:v>-53.5</c:v>
                      </c:pt>
                      <c:pt idx="292">
                        <c:v>-52.4</c:v>
                      </c:pt>
                      <c:pt idx="293">
                        <c:v>-51.9</c:v>
                      </c:pt>
                      <c:pt idx="294">
                        <c:v>-54.4</c:v>
                      </c:pt>
                      <c:pt idx="295">
                        <c:v>-48.7</c:v>
                      </c:pt>
                      <c:pt idx="296">
                        <c:v>-49.7</c:v>
                      </c:pt>
                      <c:pt idx="297">
                        <c:v>-47.9</c:v>
                      </c:pt>
                      <c:pt idx="298">
                        <c:v>-49.5</c:v>
                      </c:pt>
                      <c:pt idx="299">
                        <c:v>-46.6</c:v>
                      </c:pt>
                      <c:pt idx="300">
                        <c:v>-47.4</c:v>
                      </c:pt>
                      <c:pt idx="301">
                        <c:v>-39.5</c:v>
                      </c:pt>
                      <c:pt idx="302">
                        <c:v>-35.6</c:v>
                      </c:pt>
                      <c:pt idx="303">
                        <c:v>-34.700000000000003</c:v>
                      </c:pt>
                      <c:pt idx="304">
                        <c:v>-25.7</c:v>
                      </c:pt>
                      <c:pt idx="305">
                        <c:v>-21.1</c:v>
                      </c:pt>
                      <c:pt idx="306">
                        <c:v>-17.8</c:v>
                      </c:pt>
                      <c:pt idx="307">
                        <c:v>-15.5</c:v>
                      </c:pt>
                      <c:pt idx="308">
                        <c:v>-13</c:v>
                      </c:pt>
                      <c:pt idx="309">
                        <c:v>-11.8</c:v>
                      </c:pt>
                      <c:pt idx="310">
                        <c:v>-18.3</c:v>
                      </c:pt>
                      <c:pt idx="311">
                        <c:v>-14</c:v>
                      </c:pt>
                      <c:pt idx="312">
                        <c:v>-36.799999999999997</c:v>
                      </c:pt>
                      <c:pt idx="313">
                        <c:v>-44.4</c:v>
                      </c:pt>
                      <c:pt idx="314">
                        <c:v>-46.6</c:v>
                      </c:pt>
                      <c:pt idx="315">
                        <c:v>-47.2</c:v>
                      </c:pt>
                      <c:pt idx="316">
                        <c:v>-54.8</c:v>
                      </c:pt>
                      <c:pt idx="317">
                        <c:v>-48.2</c:v>
                      </c:pt>
                      <c:pt idx="318">
                        <c:v>-59.7</c:v>
                      </c:pt>
                      <c:pt idx="319">
                        <c:v>-50.9</c:v>
                      </c:pt>
                      <c:pt idx="320">
                        <c:v>-55.8</c:v>
                      </c:pt>
                      <c:pt idx="321">
                        <c:v>-55.9</c:v>
                      </c:pt>
                      <c:pt idx="322">
                        <c:v>-56.5</c:v>
                      </c:pt>
                      <c:pt idx="323">
                        <c:v>-57</c:v>
                      </c:pt>
                      <c:pt idx="324">
                        <c:v>-56.8</c:v>
                      </c:pt>
                      <c:pt idx="325">
                        <c:v>-52.6</c:v>
                      </c:pt>
                      <c:pt idx="326">
                        <c:v>-57.8</c:v>
                      </c:pt>
                      <c:pt idx="327">
                        <c:v>-60.9</c:v>
                      </c:pt>
                      <c:pt idx="328">
                        <c:v>-55.7</c:v>
                      </c:pt>
                      <c:pt idx="329">
                        <c:v>-62</c:v>
                      </c:pt>
                      <c:pt idx="330">
                        <c:v>-56.9</c:v>
                      </c:pt>
                      <c:pt idx="331">
                        <c:v>-62.8</c:v>
                      </c:pt>
                      <c:pt idx="332">
                        <c:v>-56.2</c:v>
                      </c:pt>
                      <c:pt idx="333">
                        <c:v>-63.2</c:v>
                      </c:pt>
                      <c:pt idx="334">
                        <c:v>-55.3</c:v>
                      </c:pt>
                      <c:pt idx="335">
                        <c:v>-62.5</c:v>
                      </c:pt>
                      <c:pt idx="336">
                        <c:v>-55.8</c:v>
                      </c:pt>
                      <c:pt idx="337">
                        <c:v>-61.5</c:v>
                      </c:pt>
                      <c:pt idx="338">
                        <c:v>-60</c:v>
                      </c:pt>
                      <c:pt idx="339">
                        <c:v>-59.6</c:v>
                      </c:pt>
                      <c:pt idx="340">
                        <c:v>-62.1</c:v>
                      </c:pt>
                      <c:pt idx="341">
                        <c:v>-59.7</c:v>
                      </c:pt>
                      <c:pt idx="342">
                        <c:v>-55.5</c:v>
                      </c:pt>
                      <c:pt idx="343">
                        <c:v>-58.9</c:v>
                      </c:pt>
                      <c:pt idx="344">
                        <c:v>-63.2</c:v>
                      </c:pt>
                      <c:pt idx="345">
                        <c:v>-58.3</c:v>
                      </c:pt>
                      <c:pt idx="346">
                        <c:v>-63.4</c:v>
                      </c:pt>
                      <c:pt idx="347">
                        <c:v>-58.4</c:v>
                      </c:pt>
                      <c:pt idx="348">
                        <c:v>-63.1</c:v>
                      </c:pt>
                      <c:pt idx="349">
                        <c:v>-58.5</c:v>
                      </c:pt>
                      <c:pt idx="350">
                        <c:v>-63.6</c:v>
                      </c:pt>
                      <c:pt idx="351">
                        <c:v>-56.7</c:v>
                      </c:pt>
                      <c:pt idx="352">
                        <c:v>-63.7</c:v>
                      </c:pt>
                      <c:pt idx="353">
                        <c:v>-57.6</c:v>
                      </c:pt>
                      <c:pt idx="354">
                        <c:v>-62.3</c:v>
                      </c:pt>
                      <c:pt idx="355">
                        <c:v>-60.6</c:v>
                      </c:pt>
                      <c:pt idx="356">
                        <c:v>-62.2</c:v>
                      </c:pt>
                      <c:pt idx="357">
                        <c:v>-62.3</c:v>
                      </c:pt>
                      <c:pt idx="358">
                        <c:v>-60.2</c:v>
                      </c:pt>
                      <c:pt idx="359">
                        <c:v>-60.5</c:v>
                      </c:pt>
                      <c:pt idx="360">
                        <c:v>-60.3</c:v>
                      </c:pt>
                      <c:pt idx="361">
                        <c:v>-62.6</c:v>
                      </c:pt>
                      <c:pt idx="362">
                        <c:v>-59.6</c:v>
                      </c:pt>
                      <c:pt idx="363">
                        <c:v>-63.2</c:v>
                      </c:pt>
                      <c:pt idx="364">
                        <c:v>-60.2</c:v>
                      </c:pt>
                      <c:pt idx="365">
                        <c:v>-63.3</c:v>
                      </c:pt>
                      <c:pt idx="366">
                        <c:v>-58.7</c:v>
                      </c:pt>
                      <c:pt idx="367">
                        <c:v>-63.7</c:v>
                      </c:pt>
                      <c:pt idx="368">
                        <c:v>-58.2</c:v>
                      </c:pt>
                      <c:pt idx="369">
                        <c:v>-64</c:v>
                      </c:pt>
                      <c:pt idx="370">
                        <c:v>-59.9</c:v>
                      </c:pt>
                      <c:pt idx="371">
                        <c:v>-56.9</c:v>
                      </c:pt>
                      <c:pt idx="372">
                        <c:v>-57.2</c:v>
                      </c:pt>
                      <c:pt idx="373">
                        <c:v>-64.599999999999994</c:v>
                      </c:pt>
                      <c:pt idx="374">
                        <c:v>-59.2</c:v>
                      </c:pt>
                      <c:pt idx="375">
                        <c:v>-59.8</c:v>
                      </c:pt>
                      <c:pt idx="376">
                        <c:v>-65.400000000000006</c:v>
                      </c:pt>
                      <c:pt idx="377">
                        <c:v>-61.4</c:v>
                      </c:pt>
                      <c:pt idx="378">
                        <c:v>-63.6</c:v>
                      </c:pt>
                      <c:pt idx="379">
                        <c:v>-61.2</c:v>
                      </c:pt>
                      <c:pt idx="380">
                        <c:v>-66.599999999999994</c:v>
                      </c:pt>
                      <c:pt idx="381">
                        <c:v>-61.6</c:v>
                      </c:pt>
                      <c:pt idx="382">
                        <c:v>-65.7</c:v>
                      </c:pt>
                      <c:pt idx="383">
                        <c:v>-61.5</c:v>
                      </c:pt>
                      <c:pt idx="384">
                        <c:v>-66.099999999999994</c:v>
                      </c:pt>
                      <c:pt idx="385">
                        <c:v>-61</c:v>
                      </c:pt>
                      <c:pt idx="386">
                        <c:v>-66.099999999999994</c:v>
                      </c:pt>
                      <c:pt idx="387">
                        <c:v>-62.6</c:v>
                      </c:pt>
                      <c:pt idx="388">
                        <c:v>-64.5</c:v>
                      </c:pt>
                      <c:pt idx="389">
                        <c:v>-68.3</c:v>
                      </c:pt>
                      <c:pt idx="390">
                        <c:v>-64.400000000000006</c:v>
                      </c:pt>
                      <c:pt idx="391">
                        <c:v>-70</c:v>
                      </c:pt>
                      <c:pt idx="392">
                        <c:v>-65.599999999999994</c:v>
                      </c:pt>
                      <c:pt idx="393">
                        <c:v>-70</c:v>
                      </c:pt>
                      <c:pt idx="394">
                        <c:v>-67.7</c:v>
                      </c:pt>
                      <c:pt idx="395">
                        <c:v>-68.400000000000006</c:v>
                      </c:pt>
                      <c:pt idx="396">
                        <c:v>-68.3</c:v>
                      </c:pt>
                      <c:pt idx="397">
                        <c:v>-69.5</c:v>
                      </c:pt>
                      <c:pt idx="398">
                        <c:v>-68.7</c:v>
                      </c:pt>
                      <c:pt idx="399">
                        <c:v>-69.599999999999994</c:v>
                      </c:pt>
                      <c:pt idx="400">
                        <c:v>-68.7</c:v>
                      </c:pt>
                      <c:pt idx="401">
                        <c:v>-69.5</c:v>
                      </c:pt>
                      <c:pt idx="402">
                        <c:v>-68.7</c:v>
                      </c:pt>
                      <c:pt idx="403">
                        <c:v>-69.2</c:v>
                      </c:pt>
                      <c:pt idx="404">
                        <c:v>-69.2</c:v>
                      </c:pt>
                      <c:pt idx="405">
                        <c:v>-68.5</c:v>
                      </c:pt>
                      <c:pt idx="406">
                        <c:v>-69.8</c:v>
                      </c:pt>
                      <c:pt idx="407">
                        <c:v>-68</c:v>
                      </c:pt>
                      <c:pt idx="408">
                        <c:v>-70</c:v>
                      </c:pt>
                      <c:pt idx="409">
                        <c:v>-69.5</c:v>
                      </c:pt>
                      <c:pt idx="410">
                        <c:v>-69.900000000000006</c:v>
                      </c:pt>
                      <c:pt idx="411">
                        <c:v>-68.599999999999994</c:v>
                      </c:pt>
                      <c:pt idx="412">
                        <c:v>-69.8</c:v>
                      </c:pt>
                      <c:pt idx="413">
                        <c:v>-68.3</c:v>
                      </c:pt>
                      <c:pt idx="414">
                        <c:v>-69.900000000000006</c:v>
                      </c:pt>
                      <c:pt idx="415">
                        <c:v>-67.8</c:v>
                      </c:pt>
                      <c:pt idx="416">
                        <c:v>-69.7</c:v>
                      </c:pt>
                      <c:pt idx="417">
                        <c:v>-68.3</c:v>
                      </c:pt>
                      <c:pt idx="418">
                        <c:v>-69.7</c:v>
                      </c:pt>
                      <c:pt idx="419">
                        <c:v>-68.099999999999994</c:v>
                      </c:pt>
                      <c:pt idx="420">
                        <c:v>-69.5</c:v>
                      </c:pt>
                      <c:pt idx="421">
                        <c:v>-68</c:v>
                      </c:pt>
                      <c:pt idx="422">
                        <c:v>-69.400000000000006</c:v>
                      </c:pt>
                      <c:pt idx="423">
                        <c:v>-68.7</c:v>
                      </c:pt>
                      <c:pt idx="424">
                        <c:v>-69.400000000000006</c:v>
                      </c:pt>
                      <c:pt idx="425">
                        <c:v>-68.7</c:v>
                      </c:pt>
                      <c:pt idx="426">
                        <c:v>-69.400000000000006</c:v>
                      </c:pt>
                      <c:pt idx="427">
                        <c:v>-68.599999999999994</c:v>
                      </c:pt>
                      <c:pt idx="428">
                        <c:v>-69</c:v>
                      </c:pt>
                      <c:pt idx="429">
                        <c:v>-65.5</c:v>
                      </c:pt>
                      <c:pt idx="430">
                        <c:v>-68.7</c:v>
                      </c:pt>
                      <c:pt idx="431">
                        <c:v>-68.900000000000006</c:v>
                      </c:pt>
                      <c:pt idx="432">
                        <c:v>-69</c:v>
                      </c:pt>
                      <c:pt idx="433">
                        <c:v>-65.400000000000006</c:v>
                      </c:pt>
                      <c:pt idx="434">
                        <c:v>-68.5</c:v>
                      </c:pt>
                      <c:pt idx="435">
                        <c:v>-66.900000000000006</c:v>
                      </c:pt>
                      <c:pt idx="436">
                        <c:v>-67</c:v>
                      </c:pt>
                      <c:pt idx="437">
                        <c:v>-68.400000000000006</c:v>
                      </c:pt>
                      <c:pt idx="438">
                        <c:v>-64.2</c:v>
                      </c:pt>
                      <c:pt idx="439">
                        <c:v>-68.099999999999994</c:v>
                      </c:pt>
                      <c:pt idx="440">
                        <c:v>-68.400000000000006</c:v>
                      </c:pt>
                      <c:pt idx="441">
                        <c:v>-65.5</c:v>
                      </c:pt>
                      <c:pt idx="442">
                        <c:v>-67.7</c:v>
                      </c:pt>
                      <c:pt idx="443">
                        <c:v>-66.099999999999994</c:v>
                      </c:pt>
                      <c:pt idx="444">
                        <c:v>-68.5</c:v>
                      </c:pt>
                      <c:pt idx="445">
                        <c:v>-67.3</c:v>
                      </c:pt>
                      <c:pt idx="446">
                        <c:v>-66.599999999999994</c:v>
                      </c:pt>
                      <c:pt idx="447">
                        <c:v>-67.099999999999994</c:v>
                      </c:pt>
                      <c:pt idx="448">
                        <c:v>-67.099999999999994</c:v>
                      </c:pt>
                      <c:pt idx="449">
                        <c:v>-66.099999999999994</c:v>
                      </c:pt>
                      <c:pt idx="450">
                        <c:v>-68.400000000000006</c:v>
                      </c:pt>
                      <c:pt idx="451">
                        <c:v>-65.7</c:v>
                      </c:pt>
                      <c:pt idx="452">
                        <c:v>-67.900000000000006</c:v>
                      </c:pt>
                      <c:pt idx="453">
                        <c:v>-67.400000000000006</c:v>
                      </c:pt>
                      <c:pt idx="454">
                        <c:v>-65.099999999999994</c:v>
                      </c:pt>
                      <c:pt idx="455">
                        <c:v>-68.099999999999994</c:v>
                      </c:pt>
                      <c:pt idx="456">
                        <c:v>-68.5</c:v>
                      </c:pt>
                      <c:pt idx="457">
                        <c:v>-62.9</c:v>
                      </c:pt>
                      <c:pt idx="458">
                        <c:v>-68.099999999999994</c:v>
                      </c:pt>
                      <c:pt idx="459">
                        <c:v>-65.5</c:v>
                      </c:pt>
                      <c:pt idx="460">
                        <c:v>-65.599999999999994</c:v>
                      </c:pt>
                      <c:pt idx="461">
                        <c:v>-68.099999999999994</c:v>
                      </c:pt>
                      <c:pt idx="462">
                        <c:v>-65.599999999999994</c:v>
                      </c:pt>
                      <c:pt idx="463">
                        <c:v>-66.5</c:v>
                      </c:pt>
                      <c:pt idx="464">
                        <c:v>-67.099999999999994</c:v>
                      </c:pt>
                      <c:pt idx="465">
                        <c:v>-66.8</c:v>
                      </c:pt>
                      <c:pt idx="466">
                        <c:v>-66.599999999999994</c:v>
                      </c:pt>
                      <c:pt idx="467">
                        <c:v>-64.900000000000006</c:v>
                      </c:pt>
                      <c:pt idx="468">
                        <c:v>-65.2</c:v>
                      </c:pt>
                      <c:pt idx="469">
                        <c:v>-66.599999999999994</c:v>
                      </c:pt>
                      <c:pt idx="470">
                        <c:v>-65.2</c:v>
                      </c:pt>
                      <c:pt idx="471">
                        <c:v>-66.3</c:v>
                      </c:pt>
                      <c:pt idx="472">
                        <c:v>-68</c:v>
                      </c:pt>
                      <c:pt idx="473">
                        <c:v>-65.400000000000006</c:v>
                      </c:pt>
                      <c:pt idx="474">
                        <c:v>-67.7</c:v>
                      </c:pt>
                      <c:pt idx="475">
                        <c:v>-65.2</c:v>
                      </c:pt>
                      <c:pt idx="476">
                        <c:v>-68.2</c:v>
                      </c:pt>
                      <c:pt idx="477">
                        <c:v>-65.5</c:v>
                      </c:pt>
                      <c:pt idx="478">
                        <c:v>-66.5</c:v>
                      </c:pt>
                      <c:pt idx="479">
                        <c:v>-66.400000000000006</c:v>
                      </c:pt>
                      <c:pt idx="480">
                        <c:v>-64.599999999999994</c:v>
                      </c:pt>
                      <c:pt idx="481">
                        <c:v>-68.099999999999994</c:v>
                      </c:pt>
                      <c:pt idx="482">
                        <c:v>-64.2</c:v>
                      </c:pt>
                      <c:pt idx="483">
                        <c:v>-67.900000000000006</c:v>
                      </c:pt>
                      <c:pt idx="484">
                        <c:v>-65.2</c:v>
                      </c:pt>
                      <c:pt idx="485">
                        <c:v>-68.099999999999994</c:v>
                      </c:pt>
                      <c:pt idx="486">
                        <c:v>-66.400000000000006</c:v>
                      </c:pt>
                      <c:pt idx="487">
                        <c:v>-67.099999999999994</c:v>
                      </c:pt>
                      <c:pt idx="488">
                        <c:v>-66.7</c:v>
                      </c:pt>
                      <c:pt idx="489">
                        <c:v>-66.2</c:v>
                      </c:pt>
                      <c:pt idx="490">
                        <c:v>-66.8</c:v>
                      </c:pt>
                      <c:pt idx="491">
                        <c:v>-66.3</c:v>
                      </c:pt>
                      <c:pt idx="492">
                        <c:v>-66.8</c:v>
                      </c:pt>
                      <c:pt idx="493">
                        <c:v>-66.2</c:v>
                      </c:pt>
                      <c:pt idx="494">
                        <c:v>-63.5</c:v>
                      </c:pt>
                      <c:pt idx="495">
                        <c:v>-66.2</c:v>
                      </c:pt>
                      <c:pt idx="496">
                        <c:v>-67</c:v>
                      </c:pt>
                      <c:pt idx="497">
                        <c:v>-65.099999999999994</c:v>
                      </c:pt>
                      <c:pt idx="498">
                        <c:v>-65</c:v>
                      </c:pt>
                      <c:pt idx="499">
                        <c:v>-65.400000000000006</c:v>
                      </c:pt>
                      <c:pt idx="500">
                        <c:v>-62</c:v>
                      </c:pt>
                      <c:pt idx="501">
                        <c:v>-67.400000000000006</c:v>
                      </c:pt>
                      <c:pt idx="502">
                        <c:v>-62.5</c:v>
                      </c:pt>
                      <c:pt idx="503">
                        <c:v>-67.400000000000006</c:v>
                      </c:pt>
                      <c:pt idx="504">
                        <c:v>-65.400000000000006</c:v>
                      </c:pt>
                      <c:pt idx="505">
                        <c:v>-67.8</c:v>
                      </c:pt>
                      <c:pt idx="506">
                        <c:v>-65.2</c:v>
                      </c:pt>
                      <c:pt idx="507">
                        <c:v>-67.7</c:v>
                      </c:pt>
                      <c:pt idx="508">
                        <c:v>-65.400000000000006</c:v>
                      </c:pt>
                      <c:pt idx="509">
                        <c:v>-65.7</c:v>
                      </c:pt>
                      <c:pt idx="510">
                        <c:v>-67</c:v>
                      </c:pt>
                      <c:pt idx="511">
                        <c:v>-63.4</c:v>
                      </c:pt>
                      <c:pt idx="512">
                        <c:v>-67.400000000000006</c:v>
                      </c:pt>
                      <c:pt idx="513">
                        <c:v>-65.400000000000006</c:v>
                      </c:pt>
                      <c:pt idx="514">
                        <c:v>-66.5</c:v>
                      </c:pt>
                      <c:pt idx="515">
                        <c:v>-66.7</c:v>
                      </c:pt>
                      <c:pt idx="516">
                        <c:v>-64.900000000000006</c:v>
                      </c:pt>
                      <c:pt idx="517">
                        <c:v>-65.099999999999994</c:v>
                      </c:pt>
                      <c:pt idx="518">
                        <c:v>-65.599999999999994</c:v>
                      </c:pt>
                      <c:pt idx="519">
                        <c:v>-63.4</c:v>
                      </c:pt>
                      <c:pt idx="520">
                        <c:v>-67.8</c:v>
                      </c:pt>
                      <c:pt idx="521">
                        <c:v>-66.2</c:v>
                      </c:pt>
                      <c:pt idx="522">
                        <c:v>-64.900000000000006</c:v>
                      </c:pt>
                      <c:pt idx="523">
                        <c:v>-66.099999999999994</c:v>
                      </c:pt>
                      <c:pt idx="524">
                        <c:v>-67</c:v>
                      </c:pt>
                      <c:pt idx="525">
                        <c:v>-63.6</c:v>
                      </c:pt>
                      <c:pt idx="526">
                        <c:v>-67.8</c:v>
                      </c:pt>
                      <c:pt idx="527">
                        <c:v>-64.400000000000006</c:v>
                      </c:pt>
                      <c:pt idx="528">
                        <c:v>-66.8</c:v>
                      </c:pt>
                      <c:pt idx="529">
                        <c:v>-66.599999999999994</c:v>
                      </c:pt>
                      <c:pt idx="530">
                        <c:v>-65.599999999999994</c:v>
                      </c:pt>
                      <c:pt idx="531">
                        <c:v>-66.400000000000006</c:v>
                      </c:pt>
                      <c:pt idx="532">
                        <c:v>-67.099999999999994</c:v>
                      </c:pt>
                      <c:pt idx="533">
                        <c:v>-65</c:v>
                      </c:pt>
                      <c:pt idx="534">
                        <c:v>-67.8</c:v>
                      </c:pt>
                      <c:pt idx="535">
                        <c:v>-65.2</c:v>
                      </c:pt>
                      <c:pt idx="536">
                        <c:v>-67.2</c:v>
                      </c:pt>
                      <c:pt idx="537">
                        <c:v>-65.599999999999994</c:v>
                      </c:pt>
                      <c:pt idx="538">
                        <c:v>-66.099999999999994</c:v>
                      </c:pt>
                      <c:pt idx="539">
                        <c:v>-65.099999999999994</c:v>
                      </c:pt>
                      <c:pt idx="540">
                        <c:v>-64.599999999999994</c:v>
                      </c:pt>
                      <c:pt idx="541">
                        <c:v>-65</c:v>
                      </c:pt>
                      <c:pt idx="542">
                        <c:v>-64.7</c:v>
                      </c:pt>
                      <c:pt idx="543">
                        <c:v>-67.8</c:v>
                      </c:pt>
                      <c:pt idx="544">
                        <c:v>-64.900000000000006</c:v>
                      </c:pt>
                      <c:pt idx="545">
                        <c:v>-66.7</c:v>
                      </c:pt>
                      <c:pt idx="546">
                        <c:v>-66.5</c:v>
                      </c:pt>
                      <c:pt idx="547">
                        <c:v>-65.5</c:v>
                      </c:pt>
                      <c:pt idx="548">
                        <c:v>-66.5</c:v>
                      </c:pt>
                      <c:pt idx="549">
                        <c:v>-67</c:v>
                      </c:pt>
                      <c:pt idx="550">
                        <c:v>-66.7</c:v>
                      </c:pt>
                      <c:pt idx="551">
                        <c:v>-66</c:v>
                      </c:pt>
                      <c:pt idx="552">
                        <c:v>-66.599999999999994</c:v>
                      </c:pt>
                      <c:pt idx="553">
                        <c:v>-67.099999999999994</c:v>
                      </c:pt>
                      <c:pt idx="554">
                        <c:v>-66.599999999999994</c:v>
                      </c:pt>
                      <c:pt idx="555">
                        <c:v>-66</c:v>
                      </c:pt>
                      <c:pt idx="556">
                        <c:v>-65.400000000000006</c:v>
                      </c:pt>
                      <c:pt idx="557">
                        <c:v>-67.3</c:v>
                      </c:pt>
                      <c:pt idx="558">
                        <c:v>-65.3</c:v>
                      </c:pt>
                      <c:pt idx="559">
                        <c:v>-67.8</c:v>
                      </c:pt>
                      <c:pt idx="560">
                        <c:v>-62.5</c:v>
                      </c:pt>
                      <c:pt idx="561">
                        <c:v>-66.2</c:v>
                      </c:pt>
                      <c:pt idx="562">
                        <c:v>-65.099999999999994</c:v>
                      </c:pt>
                      <c:pt idx="563">
                        <c:v>-65.599999999999994</c:v>
                      </c:pt>
                      <c:pt idx="564">
                        <c:v>-65.599999999999994</c:v>
                      </c:pt>
                      <c:pt idx="565">
                        <c:v>-65.099999999999994</c:v>
                      </c:pt>
                      <c:pt idx="566">
                        <c:v>-67.7</c:v>
                      </c:pt>
                      <c:pt idx="567">
                        <c:v>-64</c:v>
                      </c:pt>
                      <c:pt idx="568">
                        <c:v>-67.2</c:v>
                      </c:pt>
                      <c:pt idx="569">
                        <c:v>-65.099999999999994</c:v>
                      </c:pt>
                      <c:pt idx="570">
                        <c:v>-67.8</c:v>
                      </c:pt>
                      <c:pt idx="571">
                        <c:v>-65.099999999999994</c:v>
                      </c:pt>
                      <c:pt idx="572">
                        <c:v>-67.8</c:v>
                      </c:pt>
                      <c:pt idx="573">
                        <c:v>-62.2</c:v>
                      </c:pt>
                      <c:pt idx="574">
                        <c:v>-67.400000000000006</c:v>
                      </c:pt>
                      <c:pt idx="575">
                        <c:v>-65.099999999999994</c:v>
                      </c:pt>
                      <c:pt idx="576">
                        <c:v>-67.8</c:v>
                      </c:pt>
                      <c:pt idx="577">
                        <c:v>-63</c:v>
                      </c:pt>
                      <c:pt idx="578">
                        <c:v>-67.3</c:v>
                      </c:pt>
                      <c:pt idx="579">
                        <c:v>-64.7</c:v>
                      </c:pt>
                      <c:pt idx="580">
                        <c:v>-65</c:v>
                      </c:pt>
                      <c:pt idx="581">
                        <c:v>-64.599999999999994</c:v>
                      </c:pt>
                      <c:pt idx="582">
                        <c:v>-67.8</c:v>
                      </c:pt>
                      <c:pt idx="583">
                        <c:v>-65.099999999999994</c:v>
                      </c:pt>
                      <c:pt idx="584">
                        <c:v>-66.7</c:v>
                      </c:pt>
                      <c:pt idx="585">
                        <c:v>-64.5</c:v>
                      </c:pt>
                      <c:pt idx="586">
                        <c:v>-64.8</c:v>
                      </c:pt>
                      <c:pt idx="587">
                        <c:v>-66.099999999999994</c:v>
                      </c:pt>
                      <c:pt idx="588">
                        <c:v>-63</c:v>
                      </c:pt>
                      <c:pt idx="589">
                        <c:v>-67.3</c:v>
                      </c:pt>
                      <c:pt idx="590">
                        <c:v>-63</c:v>
                      </c:pt>
                      <c:pt idx="591">
                        <c:v>-67.400000000000006</c:v>
                      </c:pt>
                      <c:pt idx="592">
                        <c:v>-62</c:v>
                      </c:pt>
                      <c:pt idx="593">
                        <c:v>-67.3</c:v>
                      </c:pt>
                      <c:pt idx="594">
                        <c:v>-65.599999999999994</c:v>
                      </c:pt>
                      <c:pt idx="595">
                        <c:v>-67.3</c:v>
                      </c:pt>
                      <c:pt idx="596">
                        <c:v>-63.1</c:v>
                      </c:pt>
                      <c:pt idx="597">
                        <c:v>-67.2</c:v>
                      </c:pt>
                      <c:pt idx="598">
                        <c:v>-65</c:v>
                      </c:pt>
                      <c:pt idx="599">
                        <c:v>-65.400000000000006</c:v>
                      </c:pt>
                      <c:pt idx="600">
                        <c:v>-66.599999999999994</c:v>
                      </c:pt>
                      <c:pt idx="601">
                        <c:v>-66.5</c:v>
                      </c:pt>
                      <c:pt idx="602">
                        <c:v>-65.5</c:v>
                      </c:pt>
                      <c:pt idx="603">
                        <c:v>-62.8</c:v>
                      </c:pt>
                      <c:pt idx="604">
                        <c:v>-67</c:v>
                      </c:pt>
                      <c:pt idx="605">
                        <c:v>-64.900000000000006</c:v>
                      </c:pt>
                      <c:pt idx="606">
                        <c:v>-67.400000000000006</c:v>
                      </c:pt>
                      <c:pt idx="607">
                        <c:v>-62</c:v>
                      </c:pt>
                      <c:pt idx="608">
                        <c:v>-67.3</c:v>
                      </c:pt>
                      <c:pt idx="609">
                        <c:v>-65.599999999999994</c:v>
                      </c:pt>
                      <c:pt idx="610">
                        <c:v>-67.400000000000006</c:v>
                      </c:pt>
                      <c:pt idx="611">
                        <c:v>-62.1</c:v>
                      </c:pt>
                      <c:pt idx="612">
                        <c:v>-67.2</c:v>
                      </c:pt>
                      <c:pt idx="613">
                        <c:v>-63.5</c:v>
                      </c:pt>
                      <c:pt idx="614">
                        <c:v>-67.2</c:v>
                      </c:pt>
                      <c:pt idx="615">
                        <c:v>-65.599999999999994</c:v>
                      </c:pt>
                      <c:pt idx="616">
                        <c:v>-67.7</c:v>
                      </c:pt>
                      <c:pt idx="617">
                        <c:v>-61.9</c:v>
                      </c:pt>
                      <c:pt idx="618">
                        <c:v>-66.400000000000006</c:v>
                      </c:pt>
                      <c:pt idx="619">
                        <c:v>-64.900000000000006</c:v>
                      </c:pt>
                      <c:pt idx="620">
                        <c:v>-66.599999999999994</c:v>
                      </c:pt>
                      <c:pt idx="621">
                        <c:v>-64.8</c:v>
                      </c:pt>
                      <c:pt idx="622">
                        <c:v>-62.9</c:v>
                      </c:pt>
                      <c:pt idx="623">
                        <c:v>-67.2</c:v>
                      </c:pt>
                      <c:pt idx="624">
                        <c:v>-64.8</c:v>
                      </c:pt>
                      <c:pt idx="625">
                        <c:v>-66.3</c:v>
                      </c:pt>
                      <c:pt idx="626">
                        <c:v>-66.3</c:v>
                      </c:pt>
                      <c:pt idx="627">
                        <c:v>-66.400000000000006</c:v>
                      </c:pt>
                      <c:pt idx="628">
                        <c:v>-65.400000000000006</c:v>
                      </c:pt>
                      <c:pt idx="629">
                        <c:v>-66.3</c:v>
                      </c:pt>
                      <c:pt idx="630">
                        <c:v>-65.599999999999994</c:v>
                      </c:pt>
                      <c:pt idx="631">
                        <c:v>-67.400000000000006</c:v>
                      </c:pt>
                      <c:pt idx="632">
                        <c:v>-63.5</c:v>
                      </c:pt>
                      <c:pt idx="633">
                        <c:v>-67.2</c:v>
                      </c:pt>
                      <c:pt idx="634">
                        <c:v>-64</c:v>
                      </c:pt>
                      <c:pt idx="635">
                        <c:v>-66.400000000000006</c:v>
                      </c:pt>
                      <c:pt idx="636">
                        <c:v>-63.8</c:v>
                      </c:pt>
                      <c:pt idx="637">
                        <c:v>-64.7</c:v>
                      </c:pt>
                      <c:pt idx="638">
                        <c:v>-65.099999999999994</c:v>
                      </c:pt>
                      <c:pt idx="639">
                        <c:v>-61.9</c:v>
                      </c:pt>
                      <c:pt idx="640">
                        <c:v>-66</c:v>
                      </c:pt>
                      <c:pt idx="641">
                        <c:v>-64.900000000000006</c:v>
                      </c:pt>
                      <c:pt idx="642">
                        <c:v>-64.8</c:v>
                      </c:pt>
                      <c:pt idx="643">
                        <c:v>-64.8</c:v>
                      </c:pt>
                      <c:pt idx="644">
                        <c:v>-64</c:v>
                      </c:pt>
                      <c:pt idx="645">
                        <c:v>-65.3</c:v>
                      </c:pt>
                      <c:pt idx="646">
                        <c:v>-65.3</c:v>
                      </c:pt>
                      <c:pt idx="647">
                        <c:v>-62.5</c:v>
                      </c:pt>
                      <c:pt idx="648">
                        <c:v>-67.099999999999994</c:v>
                      </c:pt>
                      <c:pt idx="649">
                        <c:v>-64.900000000000006</c:v>
                      </c:pt>
                      <c:pt idx="650">
                        <c:v>-65.2</c:v>
                      </c:pt>
                      <c:pt idx="651">
                        <c:v>-65.5</c:v>
                      </c:pt>
                      <c:pt idx="652">
                        <c:v>-62.8</c:v>
                      </c:pt>
                      <c:pt idx="653">
                        <c:v>-66.8</c:v>
                      </c:pt>
                      <c:pt idx="654">
                        <c:v>-62</c:v>
                      </c:pt>
                      <c:pt idx="655">
                        <c:v>-65.5</c:v>
                      </c:pt>
                      <c:pt idx="656">
                        <c:v>-67.400000000000006</c:v>
                      </c:pt>
                      <c:pt idx="657">
                        <c:v>-63.6</c:v>
                      </c:pt>
                      <c:pt idx="658">
                        <c:v>-66.5</c:v>
                      </c:pt>
                      <c:pt idx="659">
                        <c:v>-64.5</c:v>
                      </c:pt>
                      <c:pt idx="660">
                        <c:v>-66.599999999999994</c:v>
                      </c:pt>
                      <c:pt idx="661">
                        <c:v>-67.400000000000006</c:v>
                      </c:pt>
                      <c:pt idx="662">
                        <c:v>-61.4</c:v>
                      </c:pt>
                      <c:pt idx="663">
                        <c:v>-67.099999999999994</c:v>
                      </c:pt>
                      <c:pt idx="664">
                        <c:v>-63.5</c:v>
                      </c:pt>
                      <c:pt idx="665">
                        <c:v>-66.7</c:v>
                      </c:pt>
                      <c:pt idx="666">
                        <c:v>-63.8</c:v>
                      </c:pt>
                      <c:pt idx="667">
                        <c:v>-66.400000000000006</c:v>
                      </c:pt>
                      <c:pt idx="668">
                        <c:v>-64</c:v>
                      </c:pt>
                      <c:pt idx="669">
                        <c:v>-64.599999999999994</c:v>
                      </c:pt>
                      <c:pt idx="670">
                        <c:v>-63.9</c:v>
                      </c:pt>
                      <c:pt idx="671">
                        <c:v>-64.5</c:v>
                      </c:pt>
                      <c:pt idx="672">
                        <c:v>-65.099999999999994</c:v>
                      </c:pt>
                      <c:pt idx="673">
                        <c:v>-64.5</c:v>
                      </c:pt>
                      <c:pt idx="674">
                        <c:v>-64.7</c:v>
                      </c:pt>
                      <c:pt idx="675">
                        <c:v>-64.599999999999994</c:v>
                      </c:pt>
                      <c:pt idx="676">
                        <c:v>-63.6</c:v>
                      </c:pt>
                      <c:pt idx="677">
                        <c:v>-67</c:v>
                      </c:pt>
                      <c:pt idx="678">
                        <c:v>-64.7</c:v>
                      </c:pt>
                      <c:pt idx="679">
                        <c:v>-66.599999999999994</c:v>
                      </c:pt>
                      <c:pt idx="680">
                        <c:v>-64.8</c:v>
                      </c:pt>
                      <c:pt idx="681">
                        <c:v>-67.3</c:v>
                      </c:pt>
                      <c:pt idx="682">
                        <c:v>-64.900000000000006</c:v>
                      </c:pt>
                      <c:pt idx="683">
                        <c:v>-67.2</c:v>
                      </c:pt>
                      <c:pt idx="684">
                        <c:v>-63.8</c:v>
                      </c:pt>
                      <c:pt idx="685">
                        <c:v>-67</c:v>
                      </c:pt>
                      <c:pt idx="686">
                        <c:v>-63.2</c:v>
                      </c:pt>
                      <c:pt idx="687">
                        <c:v>-66.8</c:v>
                      </c:pt>
                      <c:pt idx="688">
                        <c:v>-63</c:v>
                      </c:pt>
                      <c:pt idx="689">
                        <c:v>-65.099999999999994</c:v>
                      </c:pt>
                      <c:pt idx="690">
                        <c:v>-61.8</c:v>
                      </c:pt>
                      <c:pt idx="691">
                        <c:v>-67</c:v>
                      </c:pt>
                      <c:pt idx="692">
                        <c:v>-61.3</c:v>
                      </c:pt>
                      <c:pt idx="693">
                        <c:v>-67</c:v>
                      </c:pt>
                      <c:pt idx="694">
                        <c:v>-64.7</c:v>
                      </c:pt>
                      <c:pt idx="695">
                        <c:v>-66.3</c:v>
                      </c:pt>
                      <c:pt idx="696">
                        <c:v>-66.5</c:v>
                      </c:pt>
                      <c:pt idx="697">
                        <c:v>-64.599999999999994</c:v>
                      </c:pt>
                      <c:pt idx="698">
                        <c:v>-66.8</c:v>
                      </c:pt>
                      <c:pt idx="699">
                        <c:v>-64.8</c:v>
                      </c:pt>
                      <c:pt idx="700">
                        <c:v>-66</c:v>
                      </c:pt>
                      <c:pt idx="701">
                        <c:v>-64.7</c:v>
                      </c:pt>
                      <c:pt idx="702">
                        <c:v>-67.2</c:v>
                      </c:pt>
                      <c:pt idx="703">
                        <c:v>-61.6</c:v>
                      </c:pt>
                      <c:pt idx="704">
                        <c:v>-66.8</c:v>
                      </c:pt>
                      <c:pt idx="705">
                        <c:v>-64.5</c:v>
                      </c:pt>
                      <c:pt idx="706">
                        <c:v>-66.2</c:v>
                      </c:pt>
                      <c:pt idx="707">
                        <c:v>-65.3</c:v>
                      </c:pt>
                      <c:pt idx="708">
                        <c:v>-66</c:v>
                      </c:pt>
                      <c:pt idx="709">
                        <c:v>-65.099999999999994</c:v>
                      </c:pt>
                      <c:pt idx="710">
                        <c:v>-67.2</c:v>
                      </c:pt>
                      <c:pt idx="711">
                        <c:v>-61.4</c:v>
                      </c:pt>
                      <c:pt idx="712">
                        <c:v>-67.3</c:v>
                      </c:pt>
                      <c:pt idx="713">
                        <c:v>-61.6</c:v>
                      </c:pt>
                      <c:pt idx="714">
                        <c:v>-65.5</c:v>
                      </c:pt>
                      <c:pt idx="715">
                        <c:v>-63.1</c:v>
                      </c:pt>
                      <c:pt idx="716">
                        <c:v>-66.400000000000006</c:v>
                      </c:pt>
                      <c:pt idx="717">
                        <c:v>-60.5</c:v>
                      </c:pt>
                      <c:pt idx="718">
                        <c:v>-67.099999999999994</c:v>
                      </c:pt>
                      <c:pt idx="719">
                        <c:v>-63.3</c:v>
                      </c:pt>
                      <c:pt idx="720">
                        <c:v>-66.400000000000006</c:v>
                      </c:pt>
                      <c:pt idx="721">
                        <c:v>-66.099999999999994</c:v>
                      </c:pt>
                      <c:pt idx="722">
                        <c:v>-64.7</c:v>
                      </c:pt>
                      <c:pt idx="723">
                        <c:v>-67.3</c:v>
                      </c:pt>
                      <c:pt idx="724">
                        <c:v>-61.6</c:v>
                      </c:pt>
                      <c:pt idx="725">
                        <c:v>-67.2</c:v>
                      </c:pt>
                      <c:pt idx="726">
                        <c:v>-62</c:v>
                      </c:pt>
                      <c:pt idx="727">
                        <c:v>-67.099999999999994</c:v>
                      </c:pt>
                      <c:pt idx="728">
                        <c:v>-61.5</c:v>
                      </c:pt>
                      <c:pt idx="729">
                        <c:v>-67</c:v>
                      </c:pt>
                      <c:pt idx="730">
                        <c:v>-61.9</c:v>
                      </c:pt>
                      <c:pt idx="731">
                        <c:v>-67.2</c:v>
                      </c:pt>
                      <c:pt idx="732">
                        <c:v>-62.1</c:v>
                      </c:pt>
                      <c:pt idx="733">
                        <c:v>-67.2</c:v>
                      </c:pt>
                      <c:pt idx="734">
                        <c:v>-62.8</c:v>
                      </c:pt>
                      <c:pt idx="735">
                        <c:v>-67.3</c:v>
                      </c:pt>
                      <c:pt idx="736">
                        <c:v>-63.4</c:v>
                      </c:pt>
                      <c:pt idx="737">
                        <c:v>-67.3</c:v>
                      </c:pt>
                      <c:pt idx="738">
                        <c:v>-62.6</c:v>
                      </c:pt>
                      <c:pt idx="739">
                        <c:v>-66.3</c:v>
                      </c:pt>
                      <c:pt idx="740">
                        <c:v>-64</c:v>
                      </c:pt>
                      <c:pt idx="741">
                        <c:v>-66.400000000000006</c:v>
                      </c:pt>
                      <c:pt idx="742">
                        <c:v>-63</c:v>
                      </c:pt>
                      <c:pt idx="743">
                        <c:v>-66.3</c:v>
                      </c:pt>
                      <c:pt idx="744">
                        <c:v>-64.599999999999994</c:v>
                      </c:pt>
                      <c:pt idx="745">
                        <c:v>-66.5</c:v>
                      </c:pt>
                      <c:pt idx="746">
                        <c:v>-64.8</c:v>
                      </c:pt>
                      <c:pt idx="747">
                        <c:v>-66.7</c:v>
                      </c:pt>
                      <c:pt idx="748">
                        <c:v>-63.5</c:v>
                      </c:pt>
                      <c:pt idx="749">
                        <c:v>-66.5</c:v>
                      </c:pt>
                      <c:pt idx="750">
                        <c:v>-64.7</c:v>
                      </c:pt>
                      <c:pt idx="751">
                        <c:v>-64.900000000000006</c:v>
                      </c:pt>
                      <c:pt idx="752">
                        <c:v>-64.400000000000006</c:v>
                      </c:pt>
                      <c:pt idx="753">
                        <c:v>-63.6</c:v>
                      </c:pt>
                      <c:pt idx="754">
                        <c:v>-63.9</c:v>
                      </c:pt>
                    </c:numCache>
                  </c:numRef>
                </c:yVal>
                <c:smooth val="1"/>
                <c:extLst xmlns:c15="http://schemas.microsoft.com/office/drawing/2012/chart">
                  <c:ext xmlns:c16="http://schemas.microsoft.com/office/drawing/2014/chart" uri="{C3380CC4-5D6E-409C-BE32-E72D297353CC}">
                    <c16:uniqueId val="{00000006-1F02-4317-B466-F6972879A91E}"/>
                  </c:ext>
                </c:extLst>
              </c15:ser>
            </c15:filteredScatterSeries>
            <c15:filteredScatterSeries>
              <c15:ser>
                <c:idx val="7"/>
                <c:order val="6"/>
                <c:tx>
                  <c:strRef>
                    <c:extLst xmlns:c15="http://schemas.microsoft.com/office/drawing/2012/chart">
                      <c:ext xmlns:c15="http://schemas.microsoft.com/office/drawing/2012/chart" uri="{02D57815-91ED-43cb-92C2-25804820EDAC}">
                        <c15:formulaRef>
                          <c15:sqref>'Data log_160817_250ubarCH1'!$N$7</c15:sqref>
                        </c15:formulaRef>
                      </c:ext>
                    </c:extLst>
                    <c:strCache>
                      <c:ptCount val="1"/>
                      <c:pt idx="0">
                        <c:v>Vaccum mbar</c:v>
                      </c:pt>
                    </c:strCache>
                  </c:strRef>
                </c:tx>
                <c:spPr>
                  <a:ln w="25400" cap="rnd">
                    <a:solidFill>
                      <a:schemeClr val="bg2">
                        <a:lumMod val="25000"/>
                      </a:schemeClr>
                    </a:solidFill>
                    <a:prstDash val="sysDash"/>
                    <a:round/>
                  </a:ln>
                  <a:effectLst/>
                </c:spPr>
                <c:marker>
                  <c:symbol val="none"/>
                </c:marker>
                <c:xVal>
                  <c:numRef>
                    <c:extLst xmlns:c15="http://schemas.microsoft.com/office/drawing/2012/chart">
                      <c:ext xmlns:c15="http://schemas.microsoft.com/office/drawing/2012/chart" uri="{02D57815-91ED-43cb-92C2-25804820EDAC}">
                        <c15:formulaRef>
                          <c15:sqref>'Data log_160817_250ubarCH1'!$B$8:$B$778</c15:sqref>
                        </c15:formulaRef>
                      </c:ext>
                    </c:extLst>
                    <c:numCache>
                      <c:formatCode>0.00</c:formatCode>
                      <c:ptCount val="771"/>
                      <c:pt idx="0">
                        <c:v>0</c:v>
                      </c:pt>
                      <c:pt idx="1">
                        <c:v>3.3333333333333333E-2</c:v>
                      </c:pt>
                      <c:pt idx="2">
                        <c:v>6.6666666666666666E-2</c:v>
                      </c:pt>
                      <c:pt idx="3">
                        <c:v>0.1</c:v>
                      </c:pt>
                      <c:pt idx="4">
                        <c:v>0.13333333333333333</c:v>
                      </c:pt>
                      <c:pt idx="5">
                        <c:v>0.16666666666666666</c:v>
                      </c:pt>
                      <c:pt idx="6">
                        <c:v>0.2</c:v>
                      </c:pt>
                      <c:pt idx="7">
                        <c:v>0.23333333333333334</c:v>
                      </c:pt>
                      <c:pt idx="8">
                        <c:v>0.26666666666666666</c:v>
                      </c:pt>
                      <c:pt idx="9">
                        <c:v>0.3</c:v>
                      </c:pt>
                      <c:pt idx="10">
                        <c:v>0.33333333333333331</c:v>
                      </c:pt>
                      <c:pt idx="11">
                        <c:v>0.36666666666666664</c:v>
                      </c:pt>
                      <c:pt idx="12">
                        <c:v>0.4</c:v>
                      </c:pt>
                      <c:pt idx="13">
                        <c:v>0.43333333333333335</c:v>
                      </c:pt>
                      <c:pt idx="14">
                        <c:v>0.46666666666666667</c:v>
                      </c:pt>
                      <c:pt idx="15">
                        <c:v>0.5</c:v>
                      </c:pt>
                      <c:pt idx="16">
                        <c:v>0.53333333333333333</c:v>
                      </c:pt>
                      <c:pt idx="17">
                        <c:v>0.56666666666666665</c:v>
                      </c:pt>
                      <c:pt idx="18">
                        <c:v>0.6</c:v>
                      </c:pt>
                      <c:pt idx="19">
                        <c:v>0.6333333333333333</c:v>
                      </c:pt>
                      <c:pt idx="20">
                        <c:v>0.66666666666666663</c:v>
                      </c:pt>
                      <c:pt idx="21">
                        <c:v>0.7</c:v>
                      </c:pt>
                      <c:pt idx="22">
                        <c:v>0.73333333333333328</c:v>
                      </c:pt>
                      <c:pt idx="23">
                        <c:v>0.76666666666666672</c:v>
                      </c:pt>
                      <c:pt idx="24">
                        <c:v>0.8</c:v>
                      </c:pt>
                      <c:pt idx="25">
                        <c:v>0.83333333333333337</c:v>
                      </c:pt>
                      <c:pt idx="26">
                        <c:v>0.8666666666666667</c:v>
                      </c:pt>
                      <c:pt idx="27">
                        <c:v>0.9</c:v>
                      </c:pt>
                      <c:pt idx="28">
                        <c:v>0.93333333333333335</c:v>
                      </c:pt>
                      <c:pt idx="29">
                        <c:v>0.96666666666666667</c:v>
                      </c:pt>
                      <c:pt idx="30">
                        <c:v>1</c:v>
                      </c:pt>
                      <c:pt idx="31">
                        <c:v>1.0333333333333334</c:v>
                      </c:pt>
                      <c:pt idx="32">
                        <c:v>1.0666666666666667</c:v>
                      </c:pt>
                      <c:pt idx="33">
                        <c:v>1.1000000000000001</c:v>
                      </c:pt>
                      <c:pt idx="34">
                        <c:v>1.1333333333333333</c:v>
                      </c:pt>
                      <c:pt idx="35">
                        <c:v>1.1666666666666667</c:v>
                      </c:pt>
                      <c:pt idx="36">
                        <c:v>1.2</c:v>
                      </c:pt>
                      <c:pt idx="37">
                        <c:v>1.2333333333333334</c:v>
                      </c:pt>
                      <c:pt idx="38">
                        <c:v>1.2666666666666666</c:v>
                      </c:pt>
                      <c:pt idx="39">
                        <c:v>1.3</c:v>
                      </c:pt>
                      <c:pt idx="40">
                        <c:v>1.3333333333333333</c:v>
                      </c:pt>
                      <c:pt idx="41">
                        <c:v>1.3666666666666667</c:v>
                      </c:pt>
                      <c:pt idx="42">
                        <c:v>1.4</c:v>
                      </c:pt>
                      <c:pt idx="43">
                        <c:v>1.4333333333333333</c:v>
                      </c:pt>
                      <c:pt idx="44">
                        <c:v>1.4666666666666666</c:v>
                      </c:pt>
                      <c:pt idx="45">
                        <c:v>1.5</c:v>
                      </c:pt>
                      <c:pt idx="46">
                        <c:v>1.5333333333333334</c:v>
                      </c:pt>
                      <c:pt idx="47">
                        <c:v>1.5666666666666667</c:v>
                      </c:pt>
                      <c:pt idx="48">
                        <c:v>1.6</c:v>
                      </c:pt>
                      <c:pt idx="49">
                        <c:v>1.6333333333333333</c:v>
                      </c:pt>
                      <c:pt idx="50">
                        <c:v>1.6666666666666667</c:v>
                      </c:pt>
                      <c:pt idx="51">
                        <c:v>1.7</c:v>
                      </c:pt>
                      <c:pt idx="52">
                        <c:v>1.7333333333333334</c:v>
                      </c:pt>
                      <c:pt idx="53">
                        <c:v>1.7666666666666666</c:v>
                      </c:pt>
                      <c:pt idx="54">
                        <c:v>1.8</c:v>
                      </c:pt>
                      <c:pt idx="55">
                        <c:v>1.8333333333333333</c:v>
                      </c:pt>
                      <c:pt idx="56">
                        <c:v>1.8666666666666667</c:v>
                      </c:pt>
                      <c:pt idx="57">
                        <c:v>1.9</c:v>
                      </c:pt>
                      <c:pt idx="58">
                        <c:v>1.9333333333333333</c:v>
                      </c:pt>
                      <c:pt idx="59">
                        <c:v>1.9666666666666666</c:v>
                      </c:pt>
                      <c:pt idx="60">
                        <c:v>2</c:v>
                      </c:pt>
                      <c:pt idx="61">
                        <c:v>2.0333333333333332</c:v>
                      </c:pt>
                      <c:pt idx="62">
                        <c:v>2.0666666666666669</c:v>
                      </c:pt>
                      <c:pt idx="63">
                        <c:v>2.1</c:v>
                      </c:pt>
                      <c:pt idx="64">
                        <c:v>2.1333333333333333</c:v>
                      </c:pt>
                      <c:pt idx="65">
                        <c:v>2.1666666666666665</c:v>
                      </c:pt>
                      <c:pt idx="66">
                        <c:v>2.2000000000000002</c:v>
                      </c:pt>
                      <c:pt idx="67">
                        <c:v>2.2333333333333334</c:v>
                      </c:pt>
                      <c:pt idx="68">
                        <c:v>2.2666666666666666</c:v>
                      </c:pt>
                      <c:pt idx="69">
                        <c:v>2.2999999999999998</c:v>
                      </c:pt>
                      <c:pt idx="70">
                        <c:v>2.3333333333333335</c:v>
                      </c:pt>
                      <c:pt idx="71">
                        <c:v>2.3666666666666667</c:v>
                      </c:pt>
                      <c:pt idx="72">
                        <c:v>2.4</c:v>
                      </c:pt>
                      <c:pt idx="73">
                        <c:v>2.4333333333333331</c:v>
                      </c:pt>
                      <c:pt idx="74">
                        <c:v>2.4666666666666668</c:v>
                      </c:pt>
                      <c:pt idx="75">
                        <c:v>2.5</c:v>
                      </c:pt>
                      <c:pt idx="76">
                        <c:v>2.5333333333333332</c:v>
                      </c:pt>
                      <c:pt idx="77">
                        <c:v>2.5666666666666669</c:v>
                      </c:pt>
                      <c:pt idx="78">
                        <c:v>2.6</c:v>
                      </c:pt>
                      <c:pt idx="79">
                        <c:v>2.6333333333333333</c:v>
                      </c:pt>
                      <c:pt idx="80">
                        <c:v>2.6666666666666665</c:v>
                      </c:pt>
                      <c:pt idx="81">
                        <c:v>2.7</c:v>
                      </c:pt>
                      <c:pt idx="82">
                        <c:v>2.7333333333333334</c:v>
                      </c:pt>
                      <c:pt idx="83">
                        <c:v>2.7666666666666666</c:v>
                      </c:pt>
                      <c:pt idx="84">
                        <c:v>2.8</c:v>
                      </c:pt>
                      <c:pt idx="85">
                        <c:v>2.8333333333333335</c:v>
                      </c:pt>
                      <c:pt idx="86">
                        <c:v>2.8666666666666667</c:v>
                      </c:pt>
                      <c:pt idx="87">
                        <c:v>2.9</c:v>
                      </c:pt>
                      <c:pt idx="88">
                        <c:v>2.9333333333333331</c:v>
                      </c:pt>
                      <c:pt idx="89">
                        <c:v>2.9666666666666668</c:v>
                      </c:pt>
                      <c:pt idx="90">
                        <c:v>3</c:v>
                      </c:pt>
                      <c:pt idx="91">
                        <c:v>3.0333333333333332</c:v>
                      </c:pt>
                      <c:pt idx="92">
                        <c:v>3.0666666666666669</c:v>
                      </c:pt>
                      <c:pt idx="93">
                        <c:v>3.1</c:v>
                      </c:pt>
                      <c:pt idx="94">
                        <c:v>3.1333333333333333</c:v>
                      </c:pt>
                      <c:pt idx="95">
                        <c:v>3.1666666666666665</c:v>
                      </c:pt>
                      <c:pt idx="96">
                        <c:v>3.2</c:v>
                      </c:pt>
                      <c:pt idx="97">
                        <c:v>3.2333333333333334</c:v>
                      </c:pt>
                      <c:pt idx="98">
                        <c:v>3.2666666666666666</c:v>
                      </c:pt>
                      <c:pt idx="99">
                        <c:v>3.3</c:v>
                      </c:pt>
                      <c:pt idx="100">
                        <c:v>3.3333333333333335</c:v>
                      </c:pt>
                      <c:pt idx="101">
                        <c:v>3.3666666666666667</c:v>
                      </c:pt>
                      <c:pt idx="102">
                        <c:v>3.4</c:v>
                      </c:pt>
                      <c:pt idx="103">
                        <c:v>3.4333333333333331</c:v>
                      </c:pt>
                      <c:pt idx="104">
                        <c:v>3.4666666666666668</c:v>
                      </c:pt>
                      <c:pt idx="105">
                        <c:v>3.5</c:v>
                      </c:pt>
                      <c:pt idx="106">
                        <c:v>3.5333333333333332</c:v>
                      </c:pt>
                      <c:pt idx="107">
                        <c:v>3.5666666666666669</c:v>
                      </c:pt>
                      <c:pt idx="108">
                        <c:v>3.6</c:v>
                      </c:pt>
                      <c:pt idx="109">
                        <c:v>3.6333333333333333</c:v>
                      </c:pt>
                      <c:pt idx="110">
                        <c:v>3.6666666666666665</c:v>
                      </c:pt>
                      <c:pt idx="111">
                        <c:v>3.7</c:v>
                      </c:pt>
                      <c:pt idx="112">
                        <c:v>3.7333333333333334</c:v>
                      </c:pt>
                      <c:pt idx="113">
                        <c:v>3.7666666666666666</c:v>
                      </c:pt>
                      <c:pt idx="114">
                        <c:v>3.8</c:v>
                      </c:pt>
                      <c:pt idx="115">
                        <c:v>3.8333333333333335</c:v>
                      </c:pt>
                      <c:pt idx="116">
                        <c:v>3.8666666666666667</c:v>
                      </c:pt>
                      <c:pt idx="117">
                        <c:v>3.9</c:v>
                      </c:pt>
                      <c:pt idx="118">
                        <c:v>3.9333333333333331</c:v>
                      </c:pt>
                      <c:pt idx="119">
                        <c:v>3.9666666666666668</c:v>
                      </c:pt>
                      <c:pt idx="120">
                        <c:v>4</c:v>
                      </c:pt>
                      <c:pt idx="121">
                        <c:v>4.0333333333333332</c:v>
                      </c:pt>
                      <c:pt idx="122">
                        <c:v>4.0666666666666664</c:v>
                      </c:pt>
                      <c:pt idx="123">
                        <c:v>4.0999999999999996</c:v>
                      </c:pt>
                      <c:pt idx="124">
                        <c:v>4.1333333333333337</c:v>
                      </c:pt>
                      <c:pt idx="125">
                        <c:v>4.166666666666667</c:v>
                      </c:pt>
                      <c:pt idx="126">
                        <c:v>4.2</c:v>
                      </c:pt>
                      <c:pt idx="127">
                        <c:v>4.2333333333333334</c:v>
                      </c:pt>
                      <c:pt idx="128">
                        <c:v>4.2666666666666666</c:v>
                      </c:pt>
                      <c:pt idx="129">
                        <c:v>4.3</c:v>
                      </c:pt>
                      <c:pt idx="130">
                        <c:v>4.333333333333333</c:v>
                      </c:pt>
                      <c:pt idx="131">
                        <c:v>4.3666666666666663</c:v>
                      </c:pt>
                      <c:pt idx="132">
                        <c:v>4.4000000000000004</c:v>
                      </c:pt>
                      <c:pt idx="133">
                        <c:v>4.4333333333333336</c:v>
                      </c:pt>
                      <c:pt idx="134">
                        <c:v>4.4666666666666668</c:v>
                      </c:pt>
                      <c:pt idx="135">
                        <c:v>4.5</c:v>
                      </c:pt>
                      <c:pt idx="136">
                        <c:v>4.5333333333333332</c:v>
                      </c:pt>
                      <c:pt idx="137">
                        <c:v>4.5666666666666664</c:v>
                      </c:pt>
                      <c:pt idx="138">
                        <c:v>4.5999999999999996</c:v>
                      </c:pt>
                      <c:pt idx="139">
                        <c:v>4.6333333333333337</c:v>
                      </c:pt>
                      <c:pt idx="140">
                        <c:v>4.666666666666667</c:v>
                      </c:pt>
                      <c:pt idx="141">
                        <c:v>4.7</c:v>
                      </c:pt>
                      <c:pt idx="142">
                        <c:v>4.7333333333333334</c:v>
                      </c:pt>
                      <c:pt idx="143">
                        <c:v>4.7666666666666666</c:v>
                      </c:pt>
                      <c:pt idx="144">
                        <c:v>4.8</c:v>
                      </c:pt>
                      <c:pt idx="145">
                        <c:v>4.833333333333333</c:v>
                      </c:pt>
                      <c:pt idx="146">
                        <c:v>4.8666666666666663</c:v>
                      </c:pt>
                      <c:pt idx="147">
                        <c:v>4.9000000000000004</c:v>
                      </c:pt>
                      <c:pt idx="148">
                        <c:v>4.9333333333333336</c:v>
                      </c:pt>
                      <c:pt idx="149">
                        <c:v>4.9666666666666668</c:v>
                      </c:pt>
                      <c:pt idx="150">
                        <c:v>5</c:v>
                      </c:pt>
                      <c:pt idx="151">
                        <c:v>5.0333333333333332</c:v>
                      </c:pt>
                      <c:pt idx="152">
                        <c:v>5.0666666666666664</c:v>
                      </c:pt>
                      <c:pt idx="153">
                        <c:v>5.0999999999999996</c:v>
                      </c:pt>
                      <c:pt idx="154">
                        <c:v>5.1333333333333337</c:v>
                      </c:pt>
                      <c:pt idx="155">
                        <c:v>5.166666666666667</c:v>
                      </c:pt>
                      <c:pt idx="156">
                        <c:v>5.2</c:v>
                      </c:pt>
                      <c:pt idx="157">
                        <c:v>5.2333333333333334</c:v>
                      </c:pt>
                      <c:pt idx="158">
                        <c:v>5.2666666666666666</c:v>
                      </c:pt>
                      <c:pt idx="159">
                        <c:v>5.3</c:v>
                      </c:pt>
                      <c:pt idx="160">
                        <c:v>5.333333333333333</c:v>
                      </c:pt>
                      <c:pt idx="161">
                        <c:v>5.3666666666666663</c:v>
                      </c:pt>
                      <c:pt idx="162">
                        <c:v>5.4</c:v>
                      </c:pt>
                      <c:pt idx="163">
                        <c:v>5.4333333333333336</c:v>
                      </c:pt>
                      <c:pt idx="164">
                        <c:v>5.4666666666666668</c:v>
                      </c:pt>
                      <c:pt idx="165">
                        <c:v>5.5</c:v>
                      </c:pt>
                      <c:pt idx="166">
                        <c:v>5.5333333333333332</c:v>
                      </c:pt>
                      <c:pt idx="167">
                        <c:v>5.5666666666666664</c:v>
                      </c:pt>
                      <c:pt idx="168">
                        <c:v>5.6</c:v>
                      </c:pt>
                      <c:pt idx="169">
                        <c:v>5.6333333333333337</c:v>
                      </c:pt>
                      <c:pt idx="170">
                        <c:v>5.666666666666667</c:v>
                      </c:pt>
                      <c:pt idx="171">
                        <c:v>5.7</c:v>
                      </c:pt>
                      <c:pt idx="172">
                        <c:v>5.7333333333333334</c:v>
                      </c:pt>
                      <c:pt idx="173">
                        <c:v>5.7666666666666666</c:v>
                      </c:pt>
                      <c:pt idx="174">
                        <c:v>5.8</c:v>
                      </c:pt>
                      <c:pt idx="175">
                        <c:v>5.833333333333333</c:v>
                      </c:pt>
                      <c:pt idx="176">
                        <c:v>5.8666666666666663</c:v>
                      </c:pt>
                      <c:pt idx="177">
                        <c:v>5.9</c:v>
                      </c:pt>
                      <c:pt idx="178">
                        <c:v>5.9333333333333336</c:v>
                      </c:pt>
                      <c:pt idx="179">
                        <c:v>5.9666666666666668</c:v>
                      </c:pt>
                      <c:pt idx="180">
                        <c:v>6</c:v>
                      </c:pt>
                      <c:pt idx="181">
                        <c:v>6.0333333333333332</c:v>
                      </c:pt>
                      <c:pt idx="182">
                        <c:v>6.0666666666666664</c:v>
                      </c:pt>
                      <c:pt idx="183">
                        <c:v>6.1</c:v>
                      </c:pt>
                      <c:pt idx="184">
                        <c:v>6.1333333333333337</c:v>
                      </c:pt>
                      <c:pt idx="185">
                        <c:v>6.166666666666667</c:v>
                      </c:pt>
                      <c:pt idx="186">
                        <c:v>6.2</c:v>
                      </c:pt>
                      <c:pt idx="187">
                        <c:v>6.2333333333333334</c:v>
                      </c:pt>
                      <c:pt idx="188">
                        <c:v>6.2666666666666666</c:v>
                      </c:pt>
                      <c:pt idx="189">
                        <c:v>6.3</c:v>
                      </c:pt>
                      <c:pt idx="190">
                        <c:v>6.333333333333333</c:v>
                      </c:pt>
                      <c:pt idx="191">
                        <c:v>6.3666666666666663</c:v>
                      </c:pt>
                      <c:pt idx="192">
                        <c:v>6.4</c:v>
                      </c:pt>
                      <c:pt idx="193">
                        <c:v>6.4333333333333336</c:v>
                      </c:pt>
                      <c:pt idx="194">
                        <c:v>6.4666666666666668</c:v>
                      </c:pt>
                      <c:pt idx="195">
                        <c:v>6.5</c:v>
                      </c:pt>
                      <c:pt idx="196">
                        <c:v>6.5333333333333332</c:v>
                      </c:pt>
                      <c:pt idx="197">
                        <c:v>6.5666666666666664</c:v>
                      </c:pt>
                      <c:pt idx="198">
                        <c:v>6.6</c:v>
                      </c:pt>
                      <c:pt idx="199">
                        <c:v>6.6333333333333337</c:v>
                      </c:pt>
                      <c:pt idx="200">
                        <c:v>6.666666666666667</c:v>
                      </c:pt>
                      <c:pt idx="201">
                        <c:v>6.7</c:v>
                      </c:pt>
                      <c:pt idx="202">
                        <c:v>6.7333333333333334</c:v>
                      </c:pt>
                      <c:pt idx="203">
                        <c:v>6.7666666666666666</c:v>
                      </c:pt>
                      <c:pt idx="204">
                        <c:v>6.8</c:v>
                      </c:pt>
                      <c:pt idx="205">
                        <c:v>6.833333333333333</c:v>
                      </c:pt>
                      <c:pt idx="206">
                        <c:v>6.8666666666666663</c:v>
                      </c:pt>
                      <c:pt idx="207">
                        <c:v>6.9</c:v>
                      </c:pt>
                      <c:pt idx="208">
                        <c:v>6.9333333333333336</c:v>
                      </c:pt>
                      <c:pt idx="209">
                        <c:v>6.9666666666666668</c:v>
                      </c:pt>
                      <c:pt idx="210">
                        <c:v>7</c:v>
                      </c:pt>
                      <c:pt idx="211">
                        <c:v>7.0333333333333332</c:v>
                      </c:pt>
                      <c:pt idx="212">
                        <c:v>7.0666666666666664</c:v>
                      </c:pt>
                      <c:pt idx="213">
                        <c:v>7.1</c:v>
                      </c:pt>
                      <c:pt idx="214">
                        <c:v>7.1333333333333337</c:v>
                      </c:pt>
                      <c:pt idx="215">
                        <c:v>7.166666666666667</c:v>
                      </c:pt>
                      <c:pt idx="216">
                        <c:v>7.2</c:v>
                      </c:pt>
                      <c:pt idx="217">
                        <c:v>7.2333333333333334</c:v>
                      </c:pt>
                      <c:pt idx="218">
                        <c:v>7.2666666666666666</c:v>
                      </c:pt>
                      <c:pt idx="219">
                        <c:v>7.3</c:v>
                      </c:pt>
                      <c:pt idx="220">
                        <c:v>7.333333333333333</c:v>
                      </c:pt>
                      <c:pt idx="221">
                        <c:v>7.3666666666666663</c:v>
                      </c:pt>
                      <c:pt idx="222">
                        <c:v>7.4</c:v>
                      </c:pt>
                      <c:pt idx="223">
                        <c:v>7.4333333333333336</c:v>
                      </c:pt>
                      <c:pt idx="224">
                        <c:v>7.4666666666666668</c:v>
                      </c:pt>
                      <c:pt idx="225">
                        <c:v>7.5</c:v>
                      </c:pt>
                      <c:pt idx="226">
                        <c:v>7.5333333333333332</c:v>
                      </c:pt>
                      <c:pt idx="227">
                        <c:v>7.5666666666666664</c:v>
                      </c:pt>
                      <c:pt idx="228">
                        <c:v>7.6</c:v>
                      </c:pt>
                      <c:pt idx="229">
                        <c:v>7.6333333333333337</c:v>
                      </c:pt>
                      <c:pt idx="230">
                        <c:v>7.666666666666667</c:v>
                      </c:pt>
                      <c:pt idx="231">
                        <c:v>7.7</c:v>
                      </c:pt>
                      <c:pt idx="232">
                        <c:v>7.7333333333333334</c:v>
                      </c:pt>
                      <c:pt idx="233">
                        <c:v>7.7666666666666666</c:v>
                      </c:pt>
                      <c:pt idx="234">
                        <c:v>7.8</c:v>
                      </c:pt>
                      <c:pt idx="235">
                        <c:v>7.833333333333333</c:v>
                      </c:pt>
                      <c:pt idx="236">
                        <c:v>7.8666666666666663</c:v>
                      </c:pt>
                      <c:pt idx="237">
                        <c:v>7.9</c:v>
                      </c:pt>
                      <c:pt idx="238">
                        <c:v>7.9333333333333336</c:v>
                      </c:pt>
                      <c:pt idx="239">
                        <c:v>7.9666666666666668</c:v>
                      </c:pt>
                      <c:pt idx="240">
                        <c:v>8</c:v>
                      </c:pt>
                      <c:pt idx="241">
                        <c:v>8.0333333333333332</c:v>
                      </c:pt>
                      <c:pt idx="242">
                        <c:v>8.0666666666666664</c:v>
                      </c:pt>
                      <c:pt idx="243">
                        <c:v>8.1</c:v>
                      </c:pt>
                      <c:pt idx="244">
                        <c:v>8.1333333333333329</c:v>
                      </c:pt>
                      <c:pt idx="245">
                        <c:v>8.1666666666666661</c:v>
                      </c:pt>
                      <c:pt idx="246">
                        <c:v>8.1999999999999993</c:v>
                      </c:pt>
                      <c:pt idx="247">
                        <c:v>8.2333333333333325</c:v>
                      </c:pt>
                      <c:pt idx="248">
                        <c:v>8.2666666666666675</c:v>
                      </c:pt>
                      <c:pt idx="249">
                        <c:v>8.3000000000000007</c:v>
                      </c:pt>
                      <c:pt idx="250">
                        <c:v>8.3333333333333339</c:v>
                      </c:pt>
                      <c:pt idx="251">
                        <c:v>8.3666666666666671</c:v>
                      </c:pt>
                      <c:pt idx="252">
                        <c:v>8.4</c:v>
                      </c:pt>
                      <c:pt idx="253">
                        <c:v>8.4333333333333336</c:v>
                      </c:pt>
                      <c:pt idx="254">
                        <c:v>8.4666666666666668</c:v>
                      </c:pt>
                      <c:pt idx="255">
                        <c:v>8.5</c:v>
                      </c:pt>
                      <c:pt idx="256">
                        <c:v>8.5333333333333332</c:v>
                      </c:pt>
                      <c:pt idx="257">
                        <c:v>8.5666666666666664</c:v>
                      </c:pt>
                      <c:pt idx="258">
                        <c:v>8.6</c:v>
                      </c:pt>
                      <c:pt idx="259">
                        <c:v>8.6333333333333329</c:v>
                      </c:pt>
                      <c:pt idx="260">
                        <c:v>8.6666666666666661</c:v>
                      </c:pt>
                      <c:pt idx="261">
                        <c:v>8.6999999999999993</c:v>
                      </c:pt>
                      <c:pt idx="262">
                        <c:v>8.7333333333333325</c:v>
                      </c:pt>
                      <c:pt idx="263">
                        <c:v>8.7666666666666675</c:v>
                      </c:pt>
                      <c:pt idx="264">
                        <c:v>8.8000000000000007</c:v>
                      </c:pt>
                      <c:pt idx="265">
                        <c:v>8.8333333333333339</c:v>
                      </c:pt>
                      <c:pt idx="266">
                        <c:v>8.8666666666666671</c:v>
                      </c:pt>
                      <c:pt idx="267">
                        <c:v>8.9</c:v>
                      </c:pt>
                      <c:pt idx="268">
                        <c:v>8.9333333333333336</c:v>
                      </c:pt>
                      <c:pt idx="269">
                        <c:v>8.9666666666666668</c:v>
                      </c:pt>
                      <c:pt idx="270">
                        <c:v>9</c:v>
                      </c:pt>
                      <c:pt idx="271">
                        <c:v>9.0333333333333332</c:v>
                      </c:pt>
                      <c:pt idx="272">
                        <c:v>9.0666666666666664</c:v>
                      </c:pt>
                      <c:pt idx="273">
                        <c:v>9.1</c:v>
                      </c:pt>
                      <c:pt idx="274">
                        <c:v>9.1333333333333329</c:v>
                      </c:pt>
                      <c:pt idx="275">
                        <c:v>9.1666666666666661</c:v>
                      </c:pt>
                      <c:pt idx="276">
                        <c:v>9.1999999999999993</c:v>
                      </c:pt>
                      <c:pt idx="277">
                        <c:v>9.2333333333333325</c:v>
                      </c:pt>
                      <c:pt idx="278">
                        <c:v>9.2666666666666675</c:v>
                      </c:pt>
                      <c:pt idx="279">
                        <c:v>9.3000000000000007</c:v>
                      </c:pt>
                      <c:pt idx="280">
                        <c:v>9.3333333333333339</c:v>
                      </c:pt>
                      <c:pt idx="281">
                        <c:v>9.3666666666666671</c:v>
                      </c:pt>
                      <c:pt idx="282">
                        <c:v>9.4</c:v>
                      </c:pt>
                      <c:pt idx="283">
                        <c:v>9.4333333333333336</c:v>
                      </c:pt>
                      <c:pt idx="284">
                        <c:v>9.4666666666666668</c:v>
                      </c:pt>
                      <c:pt idx="285">
                        <c:v>9.5</c:v>
                      </c:pt>
                      <c:pt idx="286">
                        <c:v>9.5333333333333332</c:v>
                      </c:pt>
                      <c:pt idx="287">
                        <c:v>9.5666666666666664</c:v>
                      </c:pt>
                      <c:pt idx="288">
                        <c:v>9.6</c:v>
                      </c:pt>
                      <c:pt idx="289">
                        <c:v>9.6333333333333329</c:v>
                      </c:pt>
                      <c:pt idx="290">
                        <c:v>9.6666666666666661</c:v>
                      </c:pt>
                      <c:pt idx="291">
                        <c:v>9.6999999999999993</c:v>
                      </c:pt>
                      <c:pt idx="292">
                        <c:v>9.7333333333333325</c:v>
                      </c:pt>
                      <c:pt idx="293">
                        <c:v>9.7666666666666675</c:v>
                      </c:pt>
                      <c:pt idx="294">
                        <c:v>9.8000000000000007</c:v>
                      </c:pt>
                      <c:pt idx="295">
                        <c:v>9.8333333333333339</c:v>
                      </c:pt>
                      <c:pt idx="296">
                        <c:v>9.8666666666666671</c:v>
                      </c:pt>
                      <c:pt idx="297">
                        <c:v>9.9</c:v>
                      </c:pt>
                      <c:pt idx="298">
                        <c:v>9.9333333333333336</c:v>
                      </c:pt>
                      <c:pt idx="299">
                        <c:v>9.9666666666666668</c:v>
                      </c:pt>
                      <c:pt idx="300">
                        <c:v>10</c:v>
                      </c:pt>
                      <c:pt idx="301">
                        <c:v>10.033333333333333</c:v>
                      </c:pt>
                      <c:pt idx="302">
                        <c:v>10.066666666666666</c:v>
                      </c:pt>
                      <c:pt idx="303">
                        <c:v>10.1</c:v>
                      </c:pt>
                      <c:pt idx="304">
                        <c:v>10.133333333333333</c:v>
                      </c:pt>
                      <c:pt idx="305">
                        <c:v>10.166666666666666</c:v>
                      </c:pt>
                      <c:pt idx="306">
                        <c:v>10.199999999999999</c:v>
                      </c:pt>
                      <c:pt idx="307">
                        <c:v>10.233333333333333</c:v>
                      </c:pt>
                      <c:pt idx="308">
                        <c:v>10.266666666666667</c:v>
                      </c:pt>
                      <c:pt idx="309">
                        <c:v>10.3</c:v>
                      </c:pt>
                      <c:pt idx="310">
                        <c:v>10.333333333333334</c:v>
                      </c:pt>
                      <c:pt idx="311">
                        <c:v>10.366666666666667</c:v>
                      </c:pt>
                      <c:pt idx="312">
                        <c:v>10.4</c:v>
                      </c:pt>
                      <c:pt idx="313">
                        <c:v>10.433333333333334</c:v>
                      </c:pt>
                      <c:pt idx="314">
                        <c:v>10.466666666666667</c:v>
                      </c:pt>
                      <c:pt idx="315">
                        <c:v>10.5</c:v>
                      </c:pt>
                      <c:pt idx="316">
                        <c:v>10.533333333333333</c:v>
                      </c:pt>
                      <c:pt idx="317">
                        <c:v>10.566666666666666</c:v>
                      </c:pt>
                      <c:pt idx="318">
                        <c:v>10.6</c:v>
                      </c:pt>
                      <c:pt idx="319">
                        <c:v>10.633333333333333</c:v>
                      </c:pt>
                      <c:pt idx="320">
                        <c:v>10.666666666666666</c:v>
                      </c:pt>
                      <c:pt idx="321">
                        <c:v>10.7</c:v>
                      </c:pt>
                      <c:pt idx="322">
                        <c:v>10.733333333333333</c:v>
                      </c:pt>
                      <c:pt idx="323">
                        <c:v>10.766666666666667</c:v>
                      </c:pt>
                      <c:pt idx="324">
                        <c:v>10.8</c:v>
                      </c:pt>
                      <c:pt idx="325">
                        <c:v>10.833333333333334</c:v>
                      </c:pt>
                      <c:pt idx="326">
                        <c:v>10.866666666666667</c:v>
                      </c:pt>
                      <c:pt idx="327">
                        <c:v>10.9</c:v>
                      </c:pt>
                      <c:pt idx="328">
                        <c:v>10.933333333333334</c:v>
                      </c:pt>
                      <c:pt idx="329">
                        <c:v>10.966666666666667</c:v>
                      </c:pt>
                      <c:pt idx="330">
                        <c:v>11</c:v>
                      </c:pt>
                      <c:pt idx="331">
                        <c:v>11.033333333333333</c:v>
                      </c:pt>
                      <c:pt idx="332">
                        <c:v>11.066666666666666</c:v>
                      </c:pt>
                      <c:pt idx="333">
                        <c:v>11.1</c:v>
                      </c:pt>
                      <c:pt idx="334">
                        <c:v>11.133333333333333</c:v>
                      </c:pt>
                      <c:pt idx="335">
                        <c:v>11.166666666666666</c:v>
                      </c:pt>
                      <c:pt idx="336">
                        <c:v>11.2</c:v>
                      </c:pt>
                      <c:pt idx="337">
                        <c:v>11.233333333333333</c:v>
                      </c:pt>
                      <c:pt idx="338">
                        <c:v>11.266666666666667</c:v>
                      </c:pt>
                      <c:pt idx="339">
                        <c:v>11.3</c:v>
                      </c:pt>
                      <c:pt idx="340">
                        <c:v>11.333333333333334</c:v>
                      </c:pt>
                      <c:pt idx="341">
                        <c:v>11.366666666666667</c:v>
                      </c:pt>
                      <c:pt idx="342">
                        <c:v>11.4</c:v>
                      </c:pt>
                      <c:pt idx="343">
                        <c:v>11.433333333333334</c:v>
                      </c:pt>
                      <c:pt idx="344">
                        <c:v>11.466666666666667</c:v>
                      </c:pt>
                      <c:pt idx="345">
                        <c:v>11.5</c:v>
                      </c:pt>
                      <c:pt idx="346">
                        <c:v>11.533333333333333</c:v>
                      </c:pt>
                      <c:pt idx="347">
                        <c:v>11.566666666666666</c:v>
                      </c:pt>
                      <c:pt idx="348">
                        <c:v>11.6</c:v>
                      </c:pt>
                      <c:pt idx="349">
                        <c:v>11.633333333333333</c:v>
                      </c:pt>
                      <c:pt idx="350">
                        <c:v>11.666666666666666</c:v>
                      </c:pt>
                      <c:pt idx="351">
                        <c:v>11.7</c:v>
                      </c:pt>
                      <c:pt idx="352">
                        <c:v>11.733333333333333</c:v>
                      </c:pt>
                      <c:pt idx="353">
                        <c:v>11.766666666666667</c:v>
                      </c:pt>
                      <c:pt idx="354">
                        <c:v>11.8</c:v>
                      </c:pt>
                      <c:pt idx="355">
                        <c:v>11.833333333333334</c:v>
                      </c:pt>
                      <c:pt idx="356">
                        <c:v>11.866666666666667</c:v>
                      </c:pt>
                      <c:pt idx="357">
                        <c:v>11.9</c:v>
                      </c:pt>
                      <c:pt idx="358">
                        <c:v>11.933333333333334</c:v>
                      </c:pt>
                      <c:pt idx="359">
                        <c:v>11.966666666666667</c:v>
                      </c:pt>
                      <c:pt idx="360">
                        <c:v>12</c:v>
                      </c:pt>
                      <c:pt idx="361">
                        <c:v>12.033333333333333</c:v>
                      </c:pt>
                      <c:pt idx="362">
                        <c:v>12.066666666666666</c:v>
                      </c:pt>
                      <c:pt idx="363">
                        <c:v>12.1</c:v>
                      </c:pt>
                      <c:pt idx="364">
                        <c:v>12.133333333333333</c:v>
                      </c:pt>
                      <c:pt idx="365">
                        <c:v>12.166666666666666</c:v>
                      </c:pt>
                      <c:pt idx="366">
                        <c:v>12.2</c:v>
                      </c:pt>
                      <c:pt idx="367">
                        <c:v>12.233333333333333</c:v>
                      </c:pt>
                      <c:pt idx="368">
                        <c:v>12.266666666666667</c:v>
                      </c:pt>
                      <c:pt idx="369">
                        <c:v>12.3</c:v>
                      </c:pt>
                      <c:pt idx="370">
                        <c:v>12.333333333333334</c:v>
                      </c:pt>
                      <c:pt idx="371">
                        <c:v>12.366666666666667</c:v>
                      </c:pt>
                      <c:pt idx="372">
                        <c:v>12.4</c:v>
                      </c:pt>
                      <c:pt idx="373">
                        <c:v>12.433333333333334</c:v>
                      </c:pt>
                      <c:pt idx="374">
                        <c:v>12.466666666666667</c:v>
                      </c:pt>
                      <c:pt idx="375">
                        <c:v>12.5</c:v>
                      </c:pt>
                      <c:pt idx="376">
                        <c:v>12.533333333333333</c:v>
                      </c:pt>
                      <c:pt idx="377">
                        <c:v>12.566666666666666</c:v>
                      </c:pt>
                      <c:pt idx="378">
                        <c:v>12.6</c:v>
                      </c:pt>
                      <c:pt idx="379">
                        <c:v>12.633333333333333</c:v>
                      </c:pt>
                      <c:pt idx="380">
                        <c:v>12.666666666666666</c:v>
                      </c:pt>
                      <c:pt idx="381">
                        <c:v>12.7</c:v>
                      </c:pt>
                      <c:pt idx="382">
                        <c:v>12.733333333333333</c:v>
                      </c:pt>
                      <c:pt idx="383">
                        <c:v>12.766666666666667</c:v>
                      </c:pt>
                      <c:pt idx="384">
                        <c:v>12.8</c:v>
                      </c:pt>
                      <c:pt idx="385">
                        <c:v>12.833333333333334</c:v>
                      </c:pt>
                      <c:pt idx="386">
                        <c:v>12.866666666666667</c:v>
                      </c:pt>
                      <c:pt idx="387">
                        <c:v>12.9</c:v>
                      </c:pt>
                      <c:pt idx="388">
                        <c:v>12.933333333333334</c:v>
                      </c:pt>
                      <c:pt idx="389">
                        <c:v>12.966666666666667</c:v>
                      </c:pt>
                      <c:pt idx="390">
                        <c:v>13</c:v>
                      </c:pt>
                      <c:pt idx="391">
                        <c:v>13.033333333333333</c:v>
                      </c:pt>
                      <c:pt idx="392">
                        <c:v>13.066666666666666</c:v>
                      </c:pt>
                      <c:pt idx="393">
                        <c:v>13.1</c:v>
                      </c:pt>
                      <c:pt idx="394">
                        <c:v>13.133333333333333</c:v>
                      </c:pt>
                      <c:pt idx="395">
                        <c:v>13.166666666666666</c:v>
                      </c:pt>
                      <c:pt idx="396">
                        <c:v>13.2</c:v>
                      </c:pt>
                      <c:pt idx="397">
                        <c:v>13.233333333333333</c:v>
                      </c:pt>
                      <c:pt idx="398">
                        <c:v>13.266666666666667</c:v>
                      </c:pt>
                      <c:pt idx="399">
                        <c:v>13.3</c:v>
                      </c:pt>
                      <c:pt idx="400">
                        <c:v>13.333333333333334</c:v>
                      </c:pt>
                      <c:pt idx="401">
                        <c:v>13.366666666666667</c:v>
                      </c:pt>
                      <c:pt idx="402">
                        <c:v>13.4</c:v>
                      </c:pt>
                      <c:pt idx="403">
                        <c:v>13.433333333333334</c:v>
                      </c:pt>
                      <c:pt idx="404">
                        <c:v>13.466666666666667</c:v>
                      </c:pt>
                      <c:pt idx="405">
                        <c:v>13.5</c:v>
                      </c:pt>
                      <c:pt idx="406">
                        <c:v>13.533333333333333</c:v>
                      </c:pt>
                      <c:pt idx="407">
                        <c:v>13.566666666666666</c:v>
                      </c:pt>
                      <c:pt idx="408">
                        <c:v>13.6</c:v>
                      </c:pt>
                      <c:pt idx="409">
                        <c:v>13.633333333333333</c:v>
                      </c:pt>
                      <c:pt idx="410">
                        <c:v>13.666666666666666</c:v>
                      </c:pt>
                      <c:pt idx="411">
                        <c:v>13.7</c:v>
                      </c:pt>
                      <c:pt idx="412">
                        <c:v>13.733333333333333</c:v>
                      </c:pt>
                      <c:pt idx="413">
                        <c:v>13.766666666666667</c:v>
                      </c:pt>
                      <c:pt idx="414">
                        <c:v>13.8</c:v>
                      </c:pt>
                      <c:pt idx="415">
                        <c:v>13.833333333333334</c:v>
                      </c:pt>
                      <c:pt idx="416">
                        <c:v>13.866666666666667</c:v>
                      </c:pt>
                      <c:pt idx="417">
                        <c:v>13.9</c:v>
                      </c:pt>
                      <c:pt idx="418">
                        <c:v>13.933333333333334</c:v>
                      </c:pt>
                      <c:pt idx="419">
                        <c:v>13.966666666666667</c:v>
                      </c:pt>
                      <c:pt idx="420">
                        <c:v>14</c:v>
                      </c:pt>
                      <c:pt idx="421">
                        <c:v>14.033333333333333</c:v>
                      </c:pt>
                      <c:pt idx="422">
                        <c:v>14.066666666666666</c:v>
                      </c:pt>
                      <c:pt idx="423">
                        <c:v>14.1</c:v>
                      </c:pt>
                      <c:pt idx="424">
                        <c:v>14.133333333333333</c:v>
                      </c:pt>
                      <c:pt idx="425">
                        <c:v>14.166666666666666</c:v>
                      </c:pt>
                      <c:pt idx="426">
                        <c:v>14.2</c:v>
                      </c:pt>
                      <c:pt idx="427">
                        <c:v>14.233333333333333</c:v>
                      </c:pt>
                      <c:pt idx="428">
                        <c:v>14.266666666666667</c:v>
                      </c:pt>
                      <c:pt idx="429">
                        <c:v>14.3</c:v>
                      </c:pt>
                      <c:pt idx="430">
                        <c:v>14.333333333333334</c:v>
                      </c:pt>
                      <c:pt idx="431">
                        <c:v>14.366666666666667</c:v>
                      </c:pt>
                      <c:pt idx="432">
                        <c:v>14.4</c:v>
                      </c:pt>
                      <c:pt idx="433">
                        <c:v>14.433333333333334</c:v>
                      </c:pt>
                      <c:pt idx="434">
                        <c:v>14.466666666666667</c:v>
                      </c:pt>
                      <c:pt idx="435">
                        <c:v>14.5</c:v>
                      </c:pt>
                      <c:pt idx="436">
                        <c:v>14.533333333333333</c:v>
                      </c:pt>
                      <c:pt idx="437">
                        <c:v>14.566666666666666</c:v>
                      </c:pt>
                      <c:pt idx="438">
                        <c:v>14.6</c:v>
                      </c:pt>
                      <c:pt idx="439">
                        <c:v>14.633333333333333</c:v>
                      </c:pt>
                      <c:pt idx="440">
                        <c:v>14.666666666666666</c:v>
                      </c:pt>
                      <c:pt idx="441">
                        <c:v>14.7</c:v>
                      </c:pt>
                      <c:pt idx="442">
                        <c:v>14.733333333333333</c:v>
                      </c:pt>
                      <c:pt idx="443">
                        <c:v>14.766666666666667</c:v>
                      </c:pt>
                      <c:pt idx="444">
                        <c:v>14.8</c:v>
                      </c:pt>
                      <c:pt idx="445">
                        <c:v>14.833333333333334</c:v>
                      </c:pt>
                      <c:pt idx="446">
                        <c:v>14.866666666666667</c:v>
                      </c:pt>
                      <c:pt idx="447">
                        <c:v>14.9</c:v>
                      </c:pt>
                      <c:pt idx="448">
                        <c:v>14.933333333333334</c:v>
                      </c:pt>
                      <c:pt idx="449">
                        <c:v>14.966666666666667</c:v>
                      </c:pt>
                      <c:pt idx="450">
                        <c:v>15</c:v>
                      </c:pt>
                      <c:pt idx="451">
                        <c:v>15.033333333333333</c:v>
                      </c:pt>
                      <c:pt idx="452">
                        <c:v>15.066666666666666</c:v>
                      </c:pt>
                      <c:pt idx="453">
                        <c:v>15.1</c:v>
                      </c:pt>
                      <c:pt idx="454">
                        <c:v>15.133333333333333</c:v>
                      </c:pt>
                      <c:pt idx="455">
                        <c:v>15.166666666666666</c:v>
                      </c:pt>
                      <c:pt idx="456">
                        <c:v>15.2</c:v>
                      </c:pt>
                      <c:pt idx="457">
                        <c:v>15.233333333333333</c:v>
                      </c:pt>
                      <c:pt idx="458">
                        <c:v>15.266666666666667</c:v>
                      </c:pt>
                      <c:pt idx="459">
                        <c:v>15.3</c:v>
                      </c:pt>
                      <c:pt idx="460">
                        <c:v>15.333333333333334</c:v>
                      </c:pt>
                      <c:pt idx="461">
                        <c:v>15.366666666666667</c:v>
                      </c:pt>
                      <c:pt idx="462">
                        <c:v>15.4</c:v>
                      </c:pt>
                      <c:pt idx="463">
                        <c:v>15.433333333333334</c:v>
                      </c:pt>
                      <c:pt idx="464">
                        <c:v>15.466666666666667</c:v>
                      </c:pt>
                      <c:pt idx="465">
                        <c:v>15.5</c:v>
                      </c:pt>
                      <c:pt idx="466">
                        <c:v>15.533333333333333</c:v>
                      </c:pt>
                      <c:pt idx="467">
                        <c:v>15.566666666666666</c:v>
                      </c:pt>
                      <c:pt idx="468">
                        <c:v>15.6</c:v>
                      </c:pt>
                      <c:pt idx="469">
                        <c:v>15.633333333333333</c:v>
                      </c:pt>
                      <c:pt idx="470">
                        <c:v>15.666666666666666</c:v>
                      </c:pt>
                      <c:pt idx="471">
                        <c:v>15.7</c:v>
                      </c:pt>
                      <c:pt idx="472">
                        <c:v>15.733333333333333</c:v>
                      </c:pt>
                      <c:pt idx="473">
                        <c:v>15.766666666666667</c:v>
                      </c:pt>
                      <c:pt idx="474">
                        <c:v>15.8</c:v>
                      </c:pt>
                      <c:pt idx="475">
                        <c:v>15.833333333333334</c:v>
                      </c:pt>
                      <c:pt idx="476">
                        <c:v>15.866666666666667</c:v>
                      </c:pt>
                      <c:pt idx="477">
                        <c:v>15.9</c:v>
                      </c:pt>
                      <c:pt idx="478">
                        <c:v>15.933333333333334</c:v>
                      </c:pt>
                      <c:pt idx="479">
                        <c:v>15.966666666666667</c:v>
                      </c:pt>
                      <c:pt idx="480">
                        <c:v>16</c:v>
                      </c:pt>
                      <c:pt idx="481">
                        <c:v>16.033333333333335</c:v>
                      </c:pt>
                      <c:pt idx="482">
                        <c:v>16.066666666666666</c:v>
                      </c:pt>
                      <c:pt idx="483">
                        <c:v>16.100000000000001</c:v>
                      </c:pt>
                      <c:pt idx="484">
                        <c:v>16.133333333333333</c:v>
                      </c:pt>
                      <c:pt idx="485">
                        <c:v>16.166666666666668</c:v>
                      </c:pt>
                      <c:pt idx="486">
                        <c:v>16.2</c:v>
                      </c:pt>
                      <c:pt idx="487">
                        <c:v>16.233333333333334</c:v>
                      </c:pt>
                      <c:pt idx="488">
                        <c:v>16.266666666666666</c:v>
                      </c:pt>
                      <c:pt idx="489">
                        <c:v>16.3</c:v>
                      </c:pt>
                      <c:pt idx="490">
                        <c:v>16.333333333333332</c:v>
                      </c:pt>
                      <c:pt idx="491">
                        <c:v>16.366666666666667</c:v>
                      </c:pt>
                      <c:pt idx="492">
                        <c:v>16.399999999999999</c:v>
                      </c:pt>
                      <c:pt idx="493">
                        <c:v>16.433333333333334</c:v>
                      </c:pt>
                      <c:pt idx="494">
                        <c:v>16.466666666666665</c:v>
                      </c:pt>
                      <c:pt idx="495">
                        <c:v>16.5</c:v>
                      </c:pt>
                      <c:pt idx="496">
                        <c:v>16.533333333333335</c:v>
                      </c:pt>
                      <c:pt idx="497">
                        <c:v>16.566666666666666</c:v>
                      </c:pt>
                      <c:pt idx="498">
                        <c:v>16.600000000000001</c:v>
                      </c:pt>
                      <c:pt idx="499">
                        <c:v>16.633333333333333</c:v>
                      </c:pt>
                      <c:pt idx="500">
                        <c:v>16.666666666666668</c:v>
                      </c:pt>
                      <c:pt idx="501">
                        <c:v>16.7</c:v>
                      </c:pt>
                      <c:pt idx="502">
                        <c:v>16.733333333333334</c:v>
                      </c:pt>
                      <c:pt idx="503">
                        <c:v>16.766666666666666</c:v>
                      </c:pt>
                      <c:pt idx="504">
                        <c:v>16.8</c:v>
                      </c:pt>
                      <c:pt idx="505">
                        <c:v>16.833333333333332</c:v>
                      </c:pt>
                      <c:pt idx="506">
                        <c:v>16.866666666666667</c:v>
                      </c:pt>
                      <c:pt idx="507">
                        <c:v>16.899999999999999</c:v>
                      </c:pt>
                      <c:pt idx="508">
                        <c:v>16.933333333333334</c:v>
                      </c:pt>
                      <c:pt idx="509">
                        <c:v>16.966666666666665</c:v>
                      </c:pt>
                      <c:pt idx="510">
                        <c:v>17</c:v>
                      </c:pt>
                      <c:pt idx="511">
                        <c:v>17.033333333333335</c:v>
                      </c:pt>
                      <c:pt idx="512">
                        <c:v>17.066666666666666</c:v>
                      </c:pt>
                      <c:pt idx="513">
                        <c:v>17.100000000000001</c:v>
                      </c:pt>
                      <c:pt idx="514">
                        <c:v>17.133333333333333</c:v>
                      </c:pt>
                      <c:pt idx="515">
                        <c:v>17.166666666666668</c:v>
                      </c:pt>
                      <c:pt idx="516">
                        <c:v>17.2</c:v>
                      </c:pt>
                      <c:pt idx="517">
                        <c:v>17.233333333333334</c:v>
                      </c:pt>
                      <c:pt idx="518">
                        <c:v>17.266666666666666</c:v>
                      </c:pt>
                      <c:pt idx="519">
                        <c:v>17.3</c:v>
                      </c:pt>
                      <c:pt idx="520">
                        <c:v>17.333333333333332</c:v>
                      </c:pt>
                      <c:pt idx="521">
                        <c:v>17.366666666666667</c:v>
                      </c:pt>
                      <c:pt idx="522">
                        <c:v>17.399999999999999</c:v>
                      </c:pt>
                      <c:pt idx="523">
                        <c:v>17.433333333333334</c:v>
                      </c:pt>
                      <c:pt idx="524">
                        <c:v>17.466666666666665</c:v>
                      </c:pt>
                      <c:pt idx="525">
                        <c:v>17.5</c:v>
                      </c:pt>
                      <c:pt idx="526">
                        <c:v>17.533333333333335</c:v>
                      </c:pt>
                      <c:pt idx="527">
                        <c:v>17.566666666666666</c:v>
                      </c:pt>
                      <c:pt idx="528">
                        <c:v>17.600000000000001</c:v>
                      </c:pt>
                      <c:pt idx="529">
                        <c:v>17.633333333333333</c:v>
                      </c:pt>
                      <c:pt idx="530">
                        <c:v>17.666666666666668</c:v>
                      </c:pt>
                      <c:pt idx="531">
                        <c:v>17.7</c:v>
                      </c:pt>
                      <c:pt idx="532">
                        <c:v>17.733333333333334</c:v>
                      </c:pt>
                      <c:pt idx="533">
                        <c:v>17.766666666666666</c:v>
                      </c:pt>
                      <c:pt idx="534">
                        <c:v>17.8</c:v>
                      </c:pt>
                      <c:pt idx="535">
                        <c:v>17.833333333333332</c:v>
                      </c:pt>
                      <c:pt idx="536">
                        <c:v>17.866666666666667</c:v>
                      </c:pt>
                      <c:pt idx="537">
                        <c:v>17.899999999999999</c:v>
                      </c:pt>
                      <c:pt idx="538">
                        <c:v>17.933333333333334</c:v>
                      </c:pt>
                      <c:pt idx="539">
                        <c:v>17.966666666666665</c:v>
                      </c:pt>
                      <c:pt idx="540">
                        <c:v>18</c:v>
                      </c:pt>
                      <c:pt idx="541">
                        <c:v>18.033333333333335</c:v>
                      </c:pt>
                      <c:pt idx="542">
                        <c:v>18.066666666666666</c:v>
                      </c:pt>
                      <c:pt idx="543">
                        <c:v>18.100000000000001</c:v>
                      </c:pt>
                      <c:pt idx="544">
                        <c:v>18.133333333333333</c:v>
                      </c:pt>
                      <c:pt idx="545">
                        <c:v>18.166666666666668</c:v>
                      </c:pt>
                      <c:pt idx="546">
                        <c:v>18.2</c:v>
                      </c:pt>
                      <c:pt idx="547">
                        <c:v>18.233333333333334</c:v>
                      </c:pt>
                      <c:pt idx="548">
                        <c:v>18.266666666666666</c:v>
                      </c:pt>
                      <c:pt idx="549">
                        <c:v>18.3</c:v>
                      </c:pt>
                      <c:pt idx="550">
                        <c:v>18.333333333333332</c:v>
                      </c:pt>
                      <c:pt idx="551">
                        <c:v>18.366666666666667</c:v>
                      </c:pt>
                      <c:pt idx="552">
                        <c:v>18.399999999999999</c:v>
                      </c:pt>
                      <c:pt idx="553">
                        <c:v>18.433333333333334</c:v>
                      </c:pt>
                      <c:pt idx="554">
                        <c:v>18.466666666666665</c:v>
                      </c:pt>
                      <c:pt idx="555">
                        <c:v>18.5</c:v>
                      </c:pt>
                      <c:pt idx="556">
                        <c:v>18.533333333333335</c:v>
                      </c:pt>
                      <c:pt idx="557">
                        <c:v>18.566666666666666</c:v>
                      </c:pt>
                      <c:pt idx="558">
                        <c:v>18.600000000000001</c:v>
                      </c:pt>
                      <c:pt idx="559">
                        <c:v>18.633333333333333</c:v>
                      </c:pt>
                      <c:pt idx="560">
                        <c:v>18.666666666666668</c:v>
                      </c:pt>
                      <c:pt idx="561">
                        <c:v>18.7</c:v>
                      </c:pt>
                      <c:pt idx="562">
                        <c:v>18.733333333333334</c:v>
                      </c:pt>
                      <c:pt idx="563">
                        <c:v>18.766666666666666</c:v>
                      </c:pt>
                      <c:pt idx="564">
                        <c:v>18.8</c:v>
                      </c:pt>
                      <c:pt idx="565">
                        <c:v>18.833333333333332</c:v>
                      </c:pt>
                      <c:pt idx="566">
                        <c:v>18.866666666666667</c:v>
                      </c:pt>
                      <c:pt idx="567">
                        <c:v>18.899999999999999</c:v>
                      </c:pt>
                      <c:pt idx="568">
                        <c:v>18.933333333333334</c:v>
                      </c:pt>
                      <c:pt idx="569">
                        <c:v>18.966666666666665</c:v>
                      </c:pt>
                      <c:pt idx="570">
                        <c:v>19</c:v>
                      </c:pt>
                      <c:pt idx="571">
                        <c:v>19.033333333333335</c:v>
                      </c:pt>
                      <c:pt idx="572">
                        <c:v>19.066666666666666</c:v>
                      </c:pt>
                      <c:pt idx="573">
                        <c:v>19.100000000000001</c:v>
                      </c:pt>
                      <c:pt idx="574">
                        <c:v>19.133333333333333</c:v>
                      </c:pt>
                      <c:pt idx="575">
                        <c:v>19.166666666666668</c:v>
                      </c:pt>
                      <c:pt idx="576">
                        <c:v>19.2</c:v>
                      </c:pt>
                      <c:pt idx="577">
                        <c:v>19.233333333333334</c:v>
                      </c:pt>
                      <c:pt idx="578">
                        <c:v>19.266666666666666</c:v>
                      </c:pt>
                      <c:pt idx="579">
                        <c:v>19.3</c:v>
                      </c:pt>
                      <c:pt idx="580">
                        <c:v>19.333333333333332</c:v>
                      </c:pt>
                      <c:pt idx="581">
                        <c:v>19.366666666666667</c:v>
                      </c:pt>
                      <c:pt idx="582">
                        <c:v>19.399999999999999</c:v>
                      </c:pt>
                      <c:pt idx="583">
                        <c:v>19.433333333333334</c:v>
                      </c:pt>
                      <c:pt idx="584">
                        <c:v>19.466666666666665</c:v>
                      </c:pt>
                      <c:pt idx="585">
                        <c:v>19.5</c:v>
                      </c:pt>
                      <c:pt idx="586">
                        <c:v>19.533333333333335</c:v>
                      </c:pt>
                      <c:pt idx="587">
                        <c:v>19.566666666666666</c:v>
                      </c:pt>
                      <c:pt idx="588">
                        <c:v>19.600000000000001</c:v>
                      </c:pt>
                      <c:pt idx="589">
                        <c:v>19.633333333333333</c:v>
                      </c:pt>
                      <c:pt idx="590">
                        <c:v>19.666666666666668</c:v>
                      </c:pt>
                      <c:pt idx="591">
                        <c:v>19.7</c:v>
                      </c:pt>
                      <c:pt idx="592">
                        <c:v>19.733333333333334</c:v>
                      </c:pt>
                      <c:pt idx="593">
                        <c:v>19.766666666666666</c:v>
                      </c:pt>
                      <c:pt idx="594">
                        <c:v>19.8</c:v>
                      </c:pt>
                      <c:pt idx="595">
                        <c:v>19.833333333333332</c:v>
                      </c:pt>
                      <c:pt idx="596">
                        <c:v>19.866666666666667</c:v>
                      </c:pt>
                      <c:pt idx="597">
                        <c:v>19.899999999999999</c:v>
                      </c:pt>
                      <c:pt idx="598">
                        <c:v>19.933333333333334</c:v>
                      </c:pt>
                      <c:pt idx="599">
                        <c:v>19.966666666666665</c:v>
                      </c:pt>
                      <c:pt idx="600">
                        <c:v>20</c:v>
                      </c:pt>
                      <c:pt idx="601">
                        <c:v>20.033333333333335</c:v>
                      </c:pt>
                      <c:pt idx="602">
                        <c:v>20.066666666666666</c:v>
                      </c:pt>
                      <c:pt idx="603">
                        <c:v>20.100000000000001</c:v>
                      </c:pt>
                      <c:pt idx="604">
                        <c:v>20.133333333333333</c:v>
                      </c:pt>
                      <c:pt idx="605">
                        <c:v>20.166666666666668</c:v>
                      </c:pt>
                      <c:pt idx="606">
                        <c:v>20.2</c:v>
                      </c:pt>
                      <c:pt idx="607">
                        <c:v>20.233333333333334</c:v>
                      </c:pt>
                      <c:pt idx="608">
                        <c:v>20.266666666666666</c:v>
                      </c:pt>
                      <c:pt idx="609">
                        <c:v>20.3</c:v>
                      </c:pt>
                      <c:pt idx="610">
                        <c:v>20.333333333333332</c:v>
                      </c:pt>
                      <c:pt idx="611">
                        <c:v>20.366666666666667</c:v>
                      </c:pt>
                      <c:pt idx="612">
                        <c:v>20.399999999999999</c:v>
                      </c:pt>
                      <c:pt idx="613">
                        <c:v>20.433333333333334</c:v>
                      </c:pt>
                      <c:pt idx="614">
                        <c:v>20.466666666666665</c:v>
                      </c:pt>
                      <c:pt idx="615">
                        <c:v>20.5</c:v>
                      </c:pt>
                      <c:pt idx="616">
                        <c:v>20.533333333333335</c:v>
                      </c:pt>
                      <c:pt idx="617">
                        <c:v>20.566666666666666</c:v>
                      </c:pt>
                      <c:pt idx="618">
                        <c:v>20.6</c:v>
                      </c:pt>
                      <c:pt idx="619">
                        <c:v>20.633333333333333</c:v>
                      </c:pt>
                      <c:pt idx="620">
                        <c:v>20.666666666666668</c:v>
                      </c:pt>
                      <c:pt idx="621">
                        <c:v>20.7</c:v>
                      </c:pt>
                      <c:pt idx="622">
                        <c:v>20.733333333333334</c:v>
                      </c:pt>
                      <c:pt idx="623">
                        <c:v>20.766666666666666</c:v>
                      </c:pt>
                      <c:pt idx="624">
                        <c:v>20.8</c:v>
                      </c:pt>
                      <c:pt idx="625">
                        <c:v>20.833333333333332</c:v>
                      </c:pt>
                      <c:pt idx="626">
                        <c:v>20.866666666666667</c:v>
                      </c:pt>
                      <c:pt idx="627">
                        <c:v>20.9</c:v>
                      </c:pt>
                      <c:pt idx="628">
                        <c:v>20.933333333333334</c:v>
                      </c:pt>
                      <c:pt idx="629">
                        <c:v>20.966666666666665</c:v>
                      </c:pt>
                      <c:pt idx="630">
                        <c:v>21</c:v>
                      </c:pt>
                      <c:pt idx="631">
                        <c:v>21.033333333333335</c:v>
                      </c:pt>
                      <c:pt idx="632">
                        <c:v>21.066666666666666</c:v>
                      </c:pt>
                      <c:pt idx="633">
                        <c:v>21.1</c:v>
                      </c:pt>
                      <c:pt idx="634">
                        <c:v>21.133333333333333</c:v>
                      </c:pt>
                      <c:pt idx="635">
                        <c:v>21.166666666666668</c:v>
                      </c:pt>
                      <c:pt idx="636">
                        <c:v>21.2</c:v>
                      </c:pt>
                      <c:pt idx="637">
                        <c:v>21.233333333333334</c:v>
                      </c:pt>
                      <c:pt idx="638">
                        <c:v>21.266666666666666</c:v>
                      </c:pt>
                      <c:pt idx="639">
                        <c:v>21.3</c:v>
                      </c:pt>
                      <c:pt idx="640">
                        <c:v>21.333333333333332</c:v>
                      </c:pt>
                      <c:pt idx="641">
                        <c:v>21.366666666666667</c:v>
                      </c:pt>
                      <c:pt idx="642">
                        <c:v>21.4</c:v>
                      </c:pt>
                      <c:pt idx="643">
                        <c:v>21.433333333333334</c:v>
                      </c:pt>
                      <c:pt idx="644">
                        <c:v>21.466666666666665</c:v>
                      </c:pt>
                      <c:pt idx="645">
                        <c:v>21.5</c:v>
                      </c:pt>
                      <c:pt idx="646">
                        <c:v>21.533333333333335</c:v>
                      </c:pt>
                      <c:pt idx="647">
                        <c:v>21.566666666666666</c:v>
                      </c:pt>
                      <c:pt idx="648">
                        <c:v>21.6</c:v>
                      </c:pt>
                      <c:pt idx="649">
                        <c:v>21.633333333333333</c:v>
                      </c:pt>
                      <c:pt idx="650">
                        <c:v>21.666666666666668</c:v>
                      </c:pt>
                      <c:pt idx="651">
                        <c:v>21.7</c:v>
                      </c:pt>
                      <c:pt idx="652">
                        <c:v>21.733333333333334</c:v>
                      </c:pt>
                      <c:pt idx="653">
                        <c:v>21.766666666666666</c:v>
                      </c:pt>
                      <c:pt idx="654">
                        <c:v>21.8</c:v>
                      </c:pt>
                      <c:pt idx="655">
                        <c:v>21.833333333333332</c:v>
                      </c:pt>
                      <c:pt idx="656">
                        <c:v>21.866666666666667</c:v>
                      </c:pt>
                      <c:pt idx="657">
                        <c:v>21.9</c:v>
                      </c:pt>
                      <c:pt idx="658">
                        <c:v>21.933333333333334</c:v>
                      </c:pt>
                      <c:pt idx="659">
                        <c:v>21.966666666666665</c:v>
                      </c:pt>
                      <c:pt idx="660">
                        <c:v>22</c:v>
                      </c:pt>
                      <c:pt idx="661">
                        <c:v>22.033333333333335</c:v>
                      </c:pt>
                      <c:pt idx="662">
                        <c:v>22.066666666666666</c:v>
                      </c:pt>
                      <c:pt idx="663">
                        <c:v>22.1</c:v>
                      </c:pt>
                      <c:pt idx="664">
                        <c:v>22.133333333333333</c:v>
                      </c:pt>
                      <c:pt idx="665">
                        <c:v>22.166666666666668</c:v>
                      </c:pt>
                      <c:pt idx="666">
                        <c:v>22.2</c:v>
                      </c:pt>
                      <c:pt idx="667">
                        <c:v>22.233333333333334</c:v>
                      </c:pt>
                      <c:pt idx="668">
                        <c:v>22.266666666666666</c:v>
                      </c:pt>
                      <c:pt idx="669">
                        <c:v>22.3</c:v>
                      </c:pt>
                      <c:pt idx="670">
                        <c:v>22.333333333333332</c:v>
                      </c:pt>
                      <c:pt idx="671">
                        <c:v>22.366666666666667</c:v>
                      </c:pt>
                      <c:pt idx="672">
                        <c:v>22.4</c:v>
                      </c:pt>
                      <c:pt idx="673">
                        <c:v>22.433333333333334</c:v>
                      </c:pt>
                      <c:pt idx="674">
                        <c:v>22.466666666666665</c:v>
                      </c:pt>
                      <c:pt idx="675">
                        <c:v>22.5</c:v>
                      </c:pt>
                      <c:pt idx="676">
                        <c:v>22.533333333333335</c:v>
                      </c:pt>
                      <c:pt idx="677">
                        <c:v>22.566666666666666</c:v>
                      </c:pt>
                      <c:pt idx="678">
                        <c:v>22.6</c:v>
                      </c:pt>
                      <c:pt idx="679">
                        <c:v>22.633333333333333</c:v>
                      </c:pt>
                      <c:pt idx="680">
                        <c:v>22.666666666666668</c:v>
                      </c:pt>
                      <c:pt idx="681">
                        <c:v>22.7</c:v>
                      </c:pt>
                      <c:pt idx="682">
                        <c:v>22.733333333333334</c:v>
                      </c:pt>
                      <c:pt idx="683">
                        <c:v>22.766666666666666</c:v>
                      </c:pt>
                      <c:pt idx="684">
                        <c:v>22.8</c:v>
                      </c:pt>
                      <c:pt idx="685">
                        <c:v>22.833333333333332</c:v>
                      </c:pt>
                      <c:pt idx="686">
                        <c:v>22.866666666666667</c:v>
                      </c:pt>
                      <c:pt idx="687">
                        <c:v>22.9</c:v>
                      </c:pt>
                      <c:pt idx="688">
                        <c:v>22.933333333333334</c:v>
                      </c:pt>
                      <c:pt idx="689">
                        <c:v>22.966666666666665</c:v>
                      </c:pt>
                      <c:pt idx="690">
                        <c:v>23</c:v>
                      </c:pt>
                      <c:pt idx="691">
                        <c:v>23.033333333333335</c:v>
                      </c:pt>
                      <c:pt idx="692">
                        <c:v>23.066666666666666</c:v>
                      </c:pt>
                      <c:pt idx="693">
                        <c:v>23.1</c:v>
                      </c:pt>
                      <c:pt idx="694">
                        <c:v>23.133333333333333</c:v>
                      </c:pt>
                      <c:pt idx="695">
                        <c:v>23.166666666666668</c:v>
                      </c:pt>
                      <c:pt idx="696">
                        <c:v>23.2</c:v>
                      </c:pt>
                      <c:pt idx="697">
                        <c:v>23.233333333333334</c:v>
                      </c:pt>
                      <c:pt idx="698">
                        <c:v>23.266666666666666</c:v>
                      </c:pt>
                      <c:pt idx="699">
                        <c:v>23.3</c:v>
                      </c:pt>
                      <c:pt idx="700">
                        <c:v>23.333333333333332</c:v>
                      </c:pt>
                      <c:pt idx="701">
                        <c:v>23.366666666666667</c:v>
                      </c:pt>
                      <c:pt idx="702">
                        <c:v>23.4</c:v>
                      </c:pt>
                      <c:pt idx="703">
                        <c:v>23.433333333333334</c:v>
                      </c:pt>
                      <c:pt idx="704">
                        <c:v>23.466666666666665</c:v>
                      </c:pt>
                      <c:pt idx="705">
                        <c:v>23.5</c:v>
                      </c:pt>
                      <c:pt idx="706">
                        <c:v>23.533333333333335</c:v>
                      </c:pt>
                      <c:pt idx="707">
                        <c:v>23.566666666666666</c:v>
                      </c:pt>
                      <c:pt idx="708">
                        <c:v>23.6</c:v>
                      </c:pt>
                      <c:pt idx="709">
                        <c:v>23.633333333333333</c:v>
                      </c:pt>
                      <c:pt idx="710">
                        <c:v>23.666666666666668</c:v>
                      </c:pt>
                      <c:pt idx="711">
                        <c:v>23.7</c:v>
                      </c:pt>
                      <c:pt idx="712">
                        <c:v>23.733333333333334</c:v>
                      </c:pt>
                      <c:pt idx="713">
                        <c:v>23.766666666666666</c:v>
                      </c:pt>
                      <c:pt idx="714">
                        <c:v>23.8</c:v>
                      </c:pt>
                      <c:pt idx="715">
                        <c:v>23.833333333333332</c:v>
                      </c:pt>
                      <c:pt idx="716">
                        <c:v>23.866666666666667</c:v>
                      </c:pt>
                      <c:pt idx="717">
                        <c:v>23.9</c:v>
                      </c:pt>
                      <c:pt idx="718">
                        <c:v>23.933333333333334</c:v>
                      </c:pt>
                      <c:pt idx="719">
                        <c:v>23.966666666666665</c:v>
                      </c:pt>
                      <c:pt idx="720">
                        <c:v>24</c:v>
                      </c:pt>
                      <c:pt idx="721">
                        <c:v>24.033333333333335</c:v>
                      </c:pt>
                      <c:pt idx="722">
                        <c:v>24.066666666666666</c:v>
                      </c:pt>
                      <c:pt idx="723">
                        <c:v>24.1</c:v>
                      </c:pt>
                      <c:pt idx="724">
                        <c:v>24.133333333333333</c:v>
                      </c:pt>
                      <c:pt idx="725">
                        <c:v>24.166666666666668</c:v>
                      </c:pt>
                      <c:pt idx="726">
                        <c:v>24.2</c:v>
                      </c:pt>
                      <c:pt idx="727">
                        <c:v>24.233333333333334</c:v>
                      </c:pt>
                      <c:pt idx="728">
                        <c:v>24.266666666666666</c:v>
                      </c:pt>
                      <c:pt idx="729">
                        <c:v>24.3</c:v>
                      </c:pt>
                      <c:pt idx="730">
                        <c:v>24.333333333333332</c:v>
                      </c:pt>
                      <c:pt idx="731">
                        <c:v>24.366666666666667</c:v>
                      </c:pt>
                      <c:pt idx="732">
                        <c:v>24.4</c:v>
                      </c:pt>
                      <c:pt idx="733">
                        <c:v>24.433333333333334</c:v>
                      </c:pt>
                      <c:pt idx="734">
                        <c:v>24.466666666666665</c:v>
                      </c:pt>
                      <c:pt idx="735">
                        <c:v>24.5</c:v>
                      </c:pt>
                      <c:pt idx="736">
                        <c:v>24.533333333333335</c:v>
                      </c:pt>
                      <c:pt idx="737">
                        <c:v>24.566666666666666</c:v>
                      </c:pt>
                      <c:pt idx="738">
                        <c:v>24.6</c:v>
                      </c:pt>
                      <c:pt idx="739">
                        <c:v>24.633333333333333</c:v>
                      </c:pt>
                      <c:pt idx="740">
                        <c:v>24.666666666666668</c:v>
                      </c:pt>
                      <c:pt idx="741">
                        <c:v>24.7</c:v>
                      </c:pt>
                      <c:pt idx="742">
                        <c:v>24.733333333333334</c:v>
                      </c:pt>
                      <c:pt idx="743">
                        <c:v>24.766666666666666</c:v>
                      </c:pt>
                      <c:pt idx="744">
                        <c:v>24.8</c:v>
                      </c:pt>
                      <c:pt idx="745">
                        <c:v>24.833333333333332</c:v>
                      </c:pt>
                      <c:pt idx="746">
                        <c:v>24.866666666666667</c:v>
                      </c:pt>
                      <c:pt idx="747">
                        <c:v>24.9</c:v>
                      </c:pt>
                      <c:pt idx="748">
                        <c:v>24.933333333333334</c:v>
                      </c:pt>
                      <c:pt idx="749">
                        <c:v>24.966666666666665</c:v>
                      </c:pt>
                      <c:pt idx="750">
                        <c:v>25</c:v>
                      </c:pt>
                      <c:pt idx="751">
                        <c:v>25.033333333333335</c:v>
                      </c:pt>
                      <c:pt idx="752">
                        <c:v>25.066666666666666</c:v>
                      </c:pt>
                      <c:pt idx="753">
                        <c:v>25.1</c:v>
                      </c:pt>
                      <c:pt idx="754">
                        <c:v>25.133333333333333</c:v>
                      </c:pt>
                    </c:numCache>
                  </c:numRef>
                </c:xVal>
                <c:yVal>
                  <c:numRef>
                    <c:extLst xmlns:c15="http://schemas.microsoft.com/office/drawing/2012/chart">
                      <c:ext xmlns:c15="http://schemas.microsoft.com/office/drawing/2012/chart" uri="{02D57815-91ED-43cb-92C2-25804820EDAC}">
                        <c15:formulaRef>
                          <c15:sqref>'Data log_160817_250ubarCH1'!$N$8:$N$778</c15:sqref>
                        </c15:formulaRef>
                      </c:ext>
                    </c:extLst>
                    <c:numCache>
                      <c:formatCode>General</c:formatCode>
                      <c:ptCount val="77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#N/A</c:v>
                      </c:pt>
                      <c:pt idx="310">
                        <c:v>#N/A</c:v>
                      </c:pt>
                      <c:pt idx="311">
                        <c:v>#N/A</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#N/A</c:v>
                      </c:pt>
                      <c:pt idx="354">
                        <c:v>#N/A</c:v>
                      </c:pt>
                      <c:pt idx="355">
                        <c:v>#N/A</c:v>
                      </c:pt>
                      <c:pt idx="356">
                        <c:v>#N/A</c:v>
                      </c:pt>
                      <c:pt idx="357">
                        <c:v>#N/A</c:v>
                      </c:pt>
                      <c:pt idx="358">
                        <c:v>#N/A</c:v>
                      </c:pt>
                      <c:pt idx="359">
                        <c:v>#N/A</c:v>
                      </c:pt>
                      <c:pt idx="360">
                        <c:v>#N/A</c:v>
                      </c:pt>
                      <c:pt idx="361">
                        <c:v>#N/A</c:v>
                      </c:pt>
                      <c:pt idx="362">
                        <c:v>#N/A</c:v>
                      </c:pt>
                      <c:pt idx="363">
                        <c:v>#N/A</c:v>
                      </c:pt>
                      <c:pt idx="364">
                        <c:v>#N/A</c:v>
                      </c:pt>
                      <c:pt idx="365">
                        <c:v>#N/A</c:v>
                      </c:pt>
                      <c:pt idx="366">
                        <c:v>#N/A</c:v>
                      </c:pt>
                      <c:pt idx="367">
                        <c:v>#N/A</c:v>
                      </c:pt>
                      <c:pt idx="368">
                        <c:v>#N/A</c:v>
                      </c:pt>
                      <c:pt idx="369">
                        <c:v>#N/A</c:v>
                      </c:pt>
                      <c:pt idx="370">
                        <c:v>#N/A</c:v>
                      </c:pt>
                      <c:pt idx="371">
                        <c:v>#N/A</c:v>
                      </c:pt>
                      <c:pt idx="372">
                        <c:v>4.0179999999999998</c:v>
                      </c:pt>
                      <c:pt idx="373">
                        <c:v>0.51400000000000001</c:v>
                      </c:pt>
                      <c:pt idx="374">
                        <c:v>0.20200000000000001</c:v>
                      </c:pt>
                      <c:pt idx="375">
                        <c:v>0.188</c:v>
                      </c:pt>
                      <c:pt idx="376">
                        <c:v>0.189</c:v>
                      </c:pt>
                      <c:pt idx="377">
                        <c:v>0.192</c:v>
                      </c:pt>
                      <c:pt idx="378">
                        <c:v>0.19500000000000001</c:v>
                      </c:pt>
                      <c:pt idx="379">
                        <c:v>0.192</c:v>
                      </c:pt>
                      <c:pt idx="380">
                        <c:v>0.19500000000000001</c:v>
                      </c:pt>
                      <c:pt idx="381">
                        <c:v>0.192</c:v>
                      </c:pt>
                      <c:pt idx="382">
                        <c:v>0.19500000000000001</c:v>
                      </c:pt>
                      <c:pt idx="383">
                        <c:v>0.19600000000000001</c:v>
                      </c:pt>
                      <c:pt idx="384">
                        <c:v>0.189</c:v>
                      </c:pt>
                      <c:pt idx="385">
                        <c:v>0.19600000000000001</c:v>
                      </c:pt>
                      <c:pt idx="386">
                        <c:v>0.192</c:v>
                      </c:pt>
                      <c:pt idx="387">
                        <c:v>0.185</c:v>
                      </c:pt>
                      <c:pt idx="388">
                        <c:v>0.19500000000000001</c:v>
                      </c:pt>
                      <c:pt idx="389">
                        <c:v>0.188</c:v>
                      </c:pt>
                      <c:pt idx="390">
                        <c:v>0.19700000000000001</c:v>
                      </c:pt>
                      <c:pt idx="391">
                        <c:v>0.19600000000000001</c:v>
                      </c:pt>
                      <c:pt idx="392">
                        <c:v>0.189</c:v>
                      </c:pt>
                      <c:pt idx="393">
                        <c:v>0.19500000000000001</c:v>
                      </c:pt>
                      <c:pt idx="394">
                        <c:v>0.189</c:v>
                      </c:pt>
                      <c:pt idx="395">
                        <c:v>0.19700000000000001</c:v>
                      </c:pt>
                      <c:pt idx="396">
                        <c:v>0.19800000000000001</c:v>
                      </c:pt>
                      <c:pt idx="397">
                        <c:v>0.193</c:v>
                      </c:pt>
                      <c:pt idx="398">
                        <c:v>0.192</c:v>
                      </c:pt>
                      <c:pt idx="399">
                        <c:v>0.193</c:v>
                      </c:pt>
                      <c:pt idx="400">
                        <c:v>0.19600000000000001</c:v>
                      </c:pt>
                      <c:pt idx="401">
                        <c:v>0.189</c:v>
                      </c:pt>
                      <c:pt idx="402">
                        <c:v>0.19800000000000001</c:v>
                      </c:pt>
                      <c:pt idx="403">
                        <c:v>0.189</c:v>
                      </c:pt>
                      <c:pt idx="404">
                        <c:v>0.193</c:v>
                      </c:pt>
                      <c:pt idx="405">
                        <c:v>0.19700000000000001</c:v>
                      </c:pt>
                      <c:pt idx="406">
                        <c:v>0.19600000000000001</c:v>
                      </c:pt>
                      <c:pt idx="407">
                        <c:v>0.19700000000000001</c:v>
                      </c:pt>
                      <c:pt idx="408">
                        <c:v>0.185</c:v>
                      </c:pt>
                      <c:pt idx="409">
                        <c:v>0.19500000000000001</c:v>
                      </c:pt>
                      <c:pt idx="410">
                        <c:v>0.19500000000000001</c:v>
                      </c:pt>
                      <c:pt idx="411">
                        <c:v>0.19800000000000001</c:v>
                      </c:pt>
                      <c:pt idx="412">
                        <c:v>0.193</c:v>
                      </c:pt>
                      <c:pt idx="413">
                        <c:v>0.19700000000000001</c:v>
                      </c:pt>
                      <c:pt idx="414">
                        <c:v>0.193</c:v>
                      </c:pt>
                      <c:pt idx="415">
                        <c:v>0.188</c:v>
                      </c:pt>
                      <c:pt idx="416">
                        <c:v>0.2</c:v>
                      </c:pt>
                      <c:pt idx="417">
                        <c:v>0.191</c:v>
                      </c:pt>
                      <c:pt idx="418">
                        <c:v>0.19500000000000001</c:v>
                      </c:pt>
                      <c:pt idx="419">
                        <c:v>0.20100000000000001</c:v>
                      </c:pt>
                      <c:pt idx="420">
                        <c:v>0.19700000000000001</c:v>
                      </c:pt>
                      <c:pt idx="421">
                        <c:v>0.20200000000000001</c:v>
                      </c:pt>
                      <c:pt idx="422">
                        <c:v>0.19800000000000001</c:v>
                      </c:pt>
                      <c:pt idx="423">
                        <c:v>0.19600000000000001</c:v>
                      </c:pt>
                      <c:pt idx="424">
                        <c:v>0.189</c:v>
                      </c:pt>
                      <c:pt idx="425">
                        <c:v>0.19700000000000001</c:v>
                      </c:pt>
                      <c:pt idx="426">
                        <c:v>0.19700000000000001</c:v>
                      </c:pt>
                      <c:pt idx="427">
                        <c:v>0.20399999999999999</c:v>
                      </c:pt>
                      <c:pt idx="428">
                        <c:v>0.2</c:v>
                      </c:pt>
                      <c:pt idx="429">
                        <c:v>0.20200000000000001</c:v>
                      </c:pt>
                      <c:pt idx="430">
                        <c:v>0.19800000000000001</c:v>
                      </c:pt>
                      <c:pt idx="431">
                        <c:v>0.19700000000000001</c:v>
                      </c:pt>
                      <c:pt idx="432">
                        <c:v>0.20200000000000001</c:v>
                      </c:pt>
                      <c:pt idx="433">
                        <c:v>0.20100000000000001</c:v>
                      </c:pt>
                      <c:pt idx="434">
                        <c:v>0.19800000000000001</c:v>
                      </c:pt>
                      <c:pt idx="435">
                        <c:v>0.2</c:v>
                      </c:pt>
                      <c:pt idx="436">
                        <c:v>0.20399999999999999</c:v>
                      </c:pt>
                      <c:pt idx="437">
                        <c:v>0.20399999999999999</c:v>
                      </c:pt>
                      <c:pt idx="438">
                        <c:v>0.20200000000000001</c:v>
                      </c:pt>
                      <c:pt idx="439">
                        <c:v>0.19500000000000001</c:v>
                      </c:pt>
                      <c:pt idx="440">
                        <c:v>0.19800000000000001</c:v>
                      </c:pt>
                      <c:pt idx="441">
                        <c:v>0.19800000000000001</c:v>
                      </c:pt>
                      <c:pt idx="442">
                        <c:v>0.20399999999999999</c:v>
                      </c:pt>
                      <c:pt idx="443">
                        <c:v>0.20200000000000001</c:v>
                      </c:pt>
                      <c:pt idx="444">
                        <c:v>0.20399999999999999</c:v>
                      </c:pt>
                      <c:pt idx="445">
                        <c:v>0.19700000000000001</c:v>
                      </c:pt>
                      <c:pt idx="446">
                        <c:v>0.19500000000000001</c:v>
                      </c:pt>
                      <c:pt idx="447">
                        <c:v>0.19800000000000001</c:v>
                      </c:pt>
                      <c:pt idx="448">
                        <c:v>0.19800000000000001</c:v>
                      </c:pt>
                      <c:pt idx="449">
                        <c:v>0.20499999999999999</c:v>
                      </c:pt>
                      <c:pt idx="450">
                        <c:v>0.19500000000000001</c:v>
                      </c:pt>
                      <c:pt idx="451">
                        <c:v>0.191</c:v>
                      </c:pt>
                      <c:pt idx="452">
                        <c:v>0.19600000000000001</c:v>
                      </c:pt>
                      <c:pt idx="453">
                        <c:v>0.2</c:v>
                      </c:pt>
                      <c:pt idx="454">
                        <c:v>0.20200000000000001</c:v>
                      </c:pt>
                      <c:pt idx="455">
                        <c:v>0.2</c:v>
                      </c:pt>
                      <c:pt idx="456">
                        <c:v>0.20100000000000001</c:v>
                      </c:pt>
                      <c:pt idx="457">
                        <c:v>0.20200000000000001</c:v>
                      </c:pt>
                      <c:pt idx="458">
                        <c:v>0.19700000000000001</c:v>
                      </c:pt>
                      <c:pt idx="459">
                        <c:v>0.189</c:v>
                      </c:pt>
                      <c:pt idx="460">
                        <c:v>0.192</c:v>
                      </c:pt>
                      <c:pt idx="461">
                        <c:v>0.19500000000000001</c:v>
                      </c:pt>
                      <c:pt idx="462">
                        <c:v>0.20100000000000001</c:v>
                      </c:pt>
                      <c:pt idx="463">
                        <c:v>0.19500000000000001</c:v>
                      </c:pt>
                      <c:pt idx="464">
                        <c:v>0.189</c:v>
                      </c:pt>
                      <c:pt idx="465">
                        <c:v>0.193</c:v>
                      </c:pt>
                      <c:pt idx="466">
                        <c:v>0.20399999999999999</c:v>
                      </c:pt>
                      <c:pt idx="467">
                        <c:v>0.20100000000000001</c:v>
                      </c:pt>
                      <c:pt idx="468">
                        <c:v>0.19500000000000001</c:v>
                      </c:pt>
                      <c:pt idx="469">
                        <c:v>0.193</c:v>
                      </c:pt>
                      <c:pt idx="470">
                        <c:v>0.2</c:v>
                      </c:pt>
                      <c:pt idx="471">
                        <c:v>0.20100000000000001</c:v>
                      </c:pt>
                      <c:pt idx="472">
                        <c:v>0.19800000000000001</c:v>
                      </c:pt>
                      <c:pt idx="473">
                        <c:v>0.20599999999999999</c:v>
                      </c:pt>
                      <c:pt idx="474">
                        <c:v>0.19700000000000001</c:v>
                      </c:pt>
                      <c:pt idx="475">
                        <c:v>0.19600000000000001</c:v>
                      </c:pt>
                      <c:pt idx="476">
                        <c:v>0.19800000000000001</c:v>
                      </c:pt>
                      <c:pt idx="477">
                        <c:v>0.192</c:v>
                      </c:pt>
                      <c:pt idx="478">
                        <c:v>0.192</c:v>
                      </c:pt>
                      <c:pt idx="479">
                        <c:v>0.193</c:v>
                      </c:pt>
                      <c:pt idx="480">
                        <c:v>0.20100000000000001</c:v>
                      </c:pt>
                      <c:pt idx="481">
                        <c:v>0.188</c:v>
                      </c:pt>
                      <c:pt idx="482">
                        <c:v>0.19700000000000001</c:v>
                      </c:pt>
                      <c:pt idx="483">
                        <c:v>0.187</c:v>
                      </c:pt>
                      <c:pt idx="484">
                        <c:v>0.19600000000000001</c:v>
                      </c:pt>
                      <c:pt idx="485">
                        <c:v>0.20100000000000001</c:v>
                      </c:pt>
                      <c:pt idx="486">
                        <c:v>0.19800000000000001</c:v>
                      </c:pt>
                      <c:pt idx="487">
                        <c:v>0.19500000000000001</c:v>
                      </c:pt>
                      <c:pt idx="488">
                        <c:v>0.19800000000000001</c:v>
                      </c:pt>
                      <c:pt idx="489">
                        <c:v>0.19800000000000001</c:v>
                      </c:pt>
                      <c:pt idx="490">
                        <c:v>0.19800000000000001</c:v>
                      </c:pt>
                      <c:pt idx="491">
                        <c:v>0.19800000000000001</c:v>
                      </c:pt>
                      <c:pt idx="492">
                        <c:v>0.20100000000000001</c:v>
                      </c:pt>
                      <c:pt idx="493">
                        <c:v>0.193</c:v>
                      </c:pt>
                      <c:pt idx="494">
                        <c:v>0.19800000000000001</c:v>
                      </c:pt>
                      <c:pt idx="495">
                        <c:v>0.19700000000000001</c:v>
                      </c:pt>
                      <c:pt idx="496">
                        <c:v>0.19800000000000001</c:v>
                      </c:pt>
                      <c:pt idx="497">
                        <c:v>0.20599999999999999</c:v>
                      </c:pt>
                      <c:pt idx="498">
                        <c:v>0.19600000000000001</c:v>
                      </c:pt>
                      <c:pt idx="499">
                        <c:v>0.20599999999999999</c:v>
                      </c:pt>
                      <c:pt idx="500">
                        <c:v>0.19700000000000001</c:v>
                      </c:pt>
                      <c:pt idx="501">
                        <c:v>0.20200000000000001</c:v>
                      </c:pt>
                      <c:pt idx="502">
                        <c:v>0.189</c:v>
                      </c:pt>
                      <c:pt idx="503">
                        <c:v>0.20200000000000001</c:v>
                      </c:pt>
                      <c:pt idx="504">
                        <c:v>0.19800000000000001</c:v>
                      </c:pt>
                      <c:pt idx="505">
                        <c:v>0.187</c:v>
                      </c:pt>
                      <c:pt idx="506">
                        <c:v>0.19700000000000001</c:v>
                      </c:pt>
                      <c:pt idx="507">
                        <c:v>0.191</c:v>
                      </c:pt>
                      <c:pt idx="508">
                        <c:v>0.20100000000000001</c:v>
                      </c:pt>
                      <c:pt idx="509">
                        <c:v>0.189</c:v>
                      </c:pt>
                      <c:pt idx="510">
                        <c:v>0.191</c:v>
                      </c:pt>
                      <c:pt idx="511">
                        <c:v>0.20100000000000001</c:v>
                      </c:pt>
                      <c:pt idx="512">
                        <c:v>0.19500000000000001</c:v>
                      </c:pt>
                      <c:pt idx="513">
                        <c:v>0.19700000000000001</c:v>
                      </c:pt>
                      <c:pt idx="514">
                        <c:v>0.2</c:v>
                      </c:pt>
                      <c:pt idx="515">
                        <c:v>0.19800000000000001</c:v>
                      </c:pt>
                      <c:pt idx="516">
                        <c:v>0.19700000000000001</c:v>
                      </c:pt>
                      <c:pt idx="517">
                        <c:v>0.187</c:v>
                      </c:pt>
                      <c:pt idx="518">
                        <c:v>0.193</c:v>
                      </c:pt>
                      <c:pt idx="519">
                        <c:v>0.19800000000000001</c:v>
                      </c:pt>
                      <c:pt idx="520">
                        <c:v>0.189</c:v>
                      </c:pt>
                      <c:pt idx="521">
                        <c:v>0.19700000000000001</c:v>
                      </c:pt>
                      <c:pt idx="522">
                        <c:v>0.19700000000000001</c:v>
                      </c:pt>
                      <c:pt idx="523">
                        <c:v>0.19800000000000001</c:v>
                      </c:pt>
                      <c:pt idx="524">
                        <c:v>0.193</c:v>
                      </c:pt>
                      <c:pt idx="525">
                        <c:v>0.2</c:v>
                      </c:pt>
                      <c:pt idx="526">
                        <c:v>0.2</c:v>
                      </c:pt>
                      <c:pt idx="527">
                        <c:v>0.19600000000000001</c:v>
                      </c:pt>
                      <c:pt idx="528">
                        <c:v>0.19800000000000001</c:v>
                      </c:pt>
                      <c:pt idx="529">
                        <c:v>0.2</c:v>
                      </c:pt>
                      <c:pt idx="530">
                        <c:v>0.19800000000000001</c:v>
                      </c:pt>
                      <c:pt idx="531">
                        <c:v>0.19700000000000001</c:v>
                      </c:pt>
                      <c:pt idx="532">
                        <c:v>0.19700000000000001</c:v>
                      </c:pt>
                      <c:pt idx="533">
                        <c:v>0.19800000000000001</c:v>
                      </c:pt>
                      <c:pt idx="534">
                        <c:v>0.192</c:v>
                      </c:pt>
                      <c:pt idx="535">
                        <c:v>0.19800000000000001</c:v>
                      </c:pt>
                      <c:pt idx="536">
                        <c:v>0.19700000000000001</c:v>
                      </c:pt>
                      <c:pt idx="537">
                        <c:v>0.19800000000000001</c:v>
                      </c:pt>
                      <c:pt idx="538">
                        <c:v>0.188</c:v>
                      </c:pt>
                      <c:pt idx="539">
                        <c:v>0.20100000000000001</c:v>
                      </c:pt>
                      <c:pt idx="540">
                        <c:v>0.2</c:v>
                      </c:pt>
                      <c:pt idx="541">
                        <c:v>0.20399999999999999</c:v>
                      </c:pt>
                      <c:pt idx="542">
                        <c:v>0.2</c:v>
                      </c:pt>
                      <c:pt idx="543">
                        <c:v>0.189</c:v>
                      </c:pt>
                      <c:pt idx="544">
                        <c:v>0.192</c:v>
                      </c:pt>
                      <c:pt idx="545">
                        <c:v>0.20200000000000001</c:v>
                      </c:pt>
                      <c:pt idx="546">
                        <c:v>0.20200000000000001</c:v>
                      </c:pt>
                      <c:pt idx="547">
                        <c:v>0.189</c:v>
                      </c:pt>
                      <c:pt idx="548">
                        <c:v>0.188</c:v>
                      </c:pt>
                      <c:pt idx="549">
                        <c:v>0.189</c:v>
                      </c:pt>
                      <c:pt idx="550">
                        <c:v>0.19600000000000001</c:v>
                      </c:pt>
                      <c:pt idx="551">
                        <c:v>0.20100000000000001</c:v>
                      </c:pt>
                      <c:pt idx="552">
                        <c:v>0.20100000000000001</c:v>
                      </c:pt>
                      <c:pt idx="553">
                        <c:v>0.193</c:v>
                      </c:pt>
                      <c:pt idx="554">
                        <c:v>0.188</c:v>
                      </c:pt>
                      <c:pt idx="555">
                        <c:v>0.19500000000000001</c:v>
                      </c:pt>
                      <c:pt idx="556">
                        <c:v>0.19800000000000001</c:v>
                      </c:pt>
                      <c:pt idx="557">
                        <c:v>0.19700000000000001</c:v>
                      </c:pt>
                      <c:pt idx="558">
                        <c:v>0.19700000000000001</c:v>
                      </c:pt>
                      <c:pt idx="559">
                        <c:v>0.2</c:v>
                      </c:pt>
                      <c:pt idx="560">
                        <c:v>0.19700000000000001</c:v>
                      </c:pt>
                      <c:pt idx="561">
                        <c:v>0.19800000000000001</c:v>
                      </c:pt>
                      <c:pt idx="562">
                        <c:v>0.19500000000000001</c:v>
                      </c:pt>
                      <c:pt idx="563">
                        <c:v>0.19700000000000001</c:v>
                      </c:pt>
                      <c:pt idx="564">
                        <c:v>0.192</c:v>
                      </c:pt>
                      <c:pt idx="565">
                        <c:v>0.20200000000000001</c:v>
                      </c:pt>
                      <c:pt idx="566">
                        <c:v>0.19800000000000001</c:v>
                      </c:pt>
                      <c:pt idx="567">
                        <c:v>0.20100000000000001</c:v>
                      </c:pt>
                      <c:pt idx="568">
                        <c:v>0.19600000000000001</c:v>
                      </c:pt>
                      <c:pt idx="569">
                        <c:v>0.192</c:v>
                      </c:pt>
                      <c:pt idx="570">
                        <c:v>0.193</c:v>
                      </c:pt>
                      <c:pt idx="571">
                        <c:v>0.19500000000000001</c:v>
                      </c:pt>
                      <c:pt idx="572">
                        <c:v>0.19700000000000001</c:v>
                      </c:pt>
                      <c:pt idx="573">
                        <c:v>0.189</c:v>
                      </c:pt>
                      <c:pt idx="574">
                        <c:v>0.19500000000000001</c:v>
                      </c:pt>
                      <c:pt idx="575">
                        <c:v>0.19700000000000001</c:v>
                      </c:pt>
                      <c:pt idx="576">
                        <c:v>0.19600000000000001</c:v>
                      </c:pt>
                      <c:pt idx="577">
                        <c:v>0.19600000000000001</c:v>
                      </c:pt>
                      <c:pt idx="578">
                        <c:v>0.192</c:v>
                      </c:pt>
                      <c:pt idx="579">
                        <c:v>0.188</c:v>
                      </c:pt>
                      <c:pt idx="580">
                        <c:v>0.193</c:v>
                      </c:pt>
                      <c:pt idx="581">
                        <c:v>0.185</c:v>
                      </c:pt>
                      <c:pt idx="582">
                        <c:v>0.188</c:v>
                      </c:pt>
                      <c:pt idx="583">
                        <c:v>0.193</c:v>
                      </c:pt>
                      <c:pt idx="584">
                        <c:v>0.19800000000000001</c:v>
                      </c:pt>
                      <c:pt idx="585">
                        <c:v>0.192</c:v>
                      </c:pt>
                      <c:pt idx="586">
                        <c:v>0.19500000000000001</c:v>
                      </c:pt>
                      <c:pt idx="587">
                        <c:v>0.19800000000000001</c:v>
                      </c:pt>
                      <c:pt idx="588">
                        <c:v>0.192</c:v>
                      </c:pt>
                      <c:pt idx="589">
                        <c:v>0.19500000000000001</c:v>
                      </c:pt>
                      <c:pt idx="590">
                        <c:v>0.20100000000000001</c:v>
                      </c:pt>
                      <c:pt idx="591">
                        <c:v>0.19500000000000001</c:v>
                      </c:pt>
                      <c:pt idx="592">
                        <c:v>0.2</c:v>
                      </c:pt>
                      <c:pt idx="593">
                        <c:v>0.19700000000000001</c:v>
                      </c:pt>
                      <c:pt idx="594">
                        <c:v>0.192</c:v>
                      </c:pt>
                      <c:pt idx="595">
                        <c:v>0.192</c:v>
                      </c:pt>
                      <c:pt idx="596">
                        <c:v>0.19600000000000001</c:v>
                      </c:pt>
                      <c:pt idx="597">
                        <c:v>0.19800000000000001</c:v>
                      </c:pt>
                      <c:pt idx="598">
                        <c:v>0.19700000000000001</c:v>
                      </c:pt>
                      <c:pt idx="599">
                        <c:v>0.20100000000000001</c:v>
                      </c:pt>
                      <c:pt idx="600">
                        <c:v>0.19800000000000001</c:v>
                      </c:pt>
                      <c:pt idx="601">
                        <c:v>0.193</c:v>
                      </c:pt>
                      <c:pt idx="602">
                        <c:v>0.19600000000000001</c:v>
                      </c:pt>
                      <c:pt idx="603">
                        <c:v>0.191</c:v>
                      </c:pt>
                      <c:pt idx="604">
                        <c:v>0.19500000000000001</c:v>
                      </c:pt>
                      <c:pt idx="605">
                        <c:v>0.2</c:v>
                      </c:pt>
                      <c:pt idx="606">
                        <c:v>0.189</c:v>
                      </c:pt>
                      <c:pt idx="607">
                        <c:v>0.19500000000000001</c:v>
                      </c:pt>
                      <c:pt idx="608">
                        <c:v>0.19800000000000001</c:v>
                      </c:pt>
                      <c:pt idx="609">
                        <c:v>0.19700000000000001</c:v>
                      </c:pt>
                      <c:pt idx="610">
                        <c:v>0.20200000000000001</c:v>
                      </c:pt>
                      <c:pt idx="611">
                        <c:v>0.2</c:v>
                      </c:pt>
                      <c:pt idx="612">
                        <c:v>0.193</c:v>
                      </c:pt>
                      <c:pt idx="613">
                        <c:v>0.19700000000000001</c:v>
                      </c:pt>
                      <c:pt idx="614">
                        <c:v>0.193</c:v>
                      </c:pt>
                      <c:pt idx="615">
                        <c:v>0.19800000000000001</c:v>
                      </c:pt>
                      <c:pt idx="616">
                        <c:v>0.19600000000000001</c:v>
                      </c:pt>
                      <c:pt idx="617">
                        <c:v>0.19500000000000001</c:v>
                      </c:pt>
                      <c:pt idx="618">
                        <c:v>0.19700000000000001</c:v>
                      </c:pt>
                      <c:pt idx="619">
                        <c:v>0.19600000000000001</c:v>
                      </c:pt>
                      <c:pt idx="620">
                        <c:v>0.19600000000000001</c:v>
                      </c:pt>
                      <c:pt idx="621">
                        <c:v>0.19500000000000001</c:v>
                      </c:pt>
                      <c:pt idx="622">
                        <c:v>0.188</c:v>
                      </c:pt>
                      <c:pt idx="623">
                        <c:v>0.19800000000000001</c:v>
                      </c:pt>
                      <c:pt idx="624">
                        <c:v>0.193</c:v>
                      </c:pt>
                      <c:pt idx="625">
                        <c:v>0.189</c:v>
                      </c:pt>
                      <c:pt idx="626">
                        <c:v>0.189</c:v>
                      </c:pt>
                      <c:pt idx="627">
                        <c:v>0.19600000000000001</c:v>
                      </c:pt>
                      <c:pt idx="628">
                        <c:v>0.19500000000000001</c:v>
                      </c:pt>
                      <c:pt idx="629">
                        <c:v>0.19500000000000001</c:v>
                      </c:pt>
                      <c:pt idx="630">
                        <c:v>0.19600000000000001</c:v>
                      </c:pt>
                      <c:pt idx="631">
                        <c:v>0.19800000000000001</c:v>
                      </c:pt>
                      <c:pt idx="632">
                        <c:v>0.19700000000000001</c:v>
                      </c:pt>
                      <c:pt idx="633">
                        <c:v>0.2</c:v>
                      </c:pt>
                      <c:pt idx="634">
                        <c:v>0.187</c:v>
                      </c:pt>
                      <c:pt idx="635">
                        <c:v>0.19500000000000001</c:v>
                      </c:pt>
                      <c:pt idx="636">
                        <c:v>0.19700000000000001</c:v>
                      </c:pt>
                      <c:pt idx="637">
                        <c:v>0.19500000000000001</c:v>
                      </c:pt>
                      <c:pt idx="638">
                        <c:v>0.19800000000000001</c:v>
                      </c:pt>
                      <c:pt idx="639">
                        <c:v>0.2</c:v>
                      </c:pt>
                      <c:pt idx="640">
                        <c:v>0.19700000000000001</c:v>
                      </c:pt>
                      <c:pt idx="641">
                        <c:v>0.189</c:v>
                      </c:pt>
                      <c:pt idx="642">
                        <c:v>0.19600000000000001</c:v>
                      </c:pt>
                      <c:pt idx="643">
                        <c:v>0.189</c:v>
                      </c:pt>
                      <c:pt idx="644">
                        <c:v>0.19600000000000001</c:v>
                      </c:pt>
                      <c:pt idx="645">
                        <c:v>0.2</c:v>
                      </c:pt>
                      <c:pt idx="646">
                        <c:v>0.19600000000000001</c:v>
                      </c:pt>
                      <c:pt idx="647">
                        <c:v>0.19600000000000001</c:v>
                      </c:pt>
                      <c:pt idx="648">
                        <c:v>0.19500000000000001</c:v>
                      </c:pt>
                      <c:pt idx="649">
                        <c:v>0.19500000000000001</c:v>
                      </c:pt>
                      <c:pt idx="650">
                        <c:v>0.19500000000000001</c:v>
                      </c:pt>
                      <c:pt idx="651">
                        <c:v>0.20100000000000001</c:v>
                      </c:pt>
                      <c:pt idx="652">
                        <c:v>0.19500000000000001</c:v>
                      </c:pt>
                      <c:pt idx="653">
                        <c:v>0.188</c:v>
                      </c:pt>
                      <c:pt idx="654">
                        <c:v>0.19500000000000001</c:v>
                      </c:pt>
                      <c:pt idx="655">
                        <c:v>0.19500000000000001</c:v>
                      </c:pt>
                      <c:pt idx="656">
                        <c:v>0.19600000000000001</c:v>
                      </c:pt>
                      <c:pt idx="657">
                        <c:v>0.192</c:v>
                      </c:pt>
                      <c:pt idx="658">
                        <c:v>0.189</c:v>
                      </c:pt>
                      <c:pt idx="659">
                        <c:v>0.19500000000000001</c:v>
                      </c:pt>
                      <c:pt idx="660">
                        <c:v>0.188</c:v>
                      </c:pt>
                      <c:pt idx="661">
                        <c:v>0.191</c:v>
                      </c:pt>
                      <c:pt idx="662">
                        <c:v>0.19600000000000001</c:v>
                      </c:pt>
                      <c:pt idx="663">
                        <c:v>0.19800000000000001</c:v>
                      </c:pt>
                      <c:pt idx="664">
                        <c:v>0.188</c:v>
                      </c:pt>
                      <c:pt idx="665">
                        <c:v>0.19600000000000001</c:v>
                      </c:pt>
                      <c:pt idx="666">
                        <c:v>0.189</c:v>
                      </c:pt>
                      <c:pt idx="667">
                        <c:v>0.193</c:v>
                      </c:pt>
                      <c:pt idx="668">
                        <c:v>0.191</c:v>
                      </c:pt>
                      <c:pt idx="669">
                        <c:v>0.192</c:v>
                      </c:pt>
                      <c:pt idx="670">
                        <c:v>0.19800000000000001</c:v>
                      </c:pt>
                      <c:pt idx="671">
                        <c:v>0.193</c:v>
                      </c:pt>
                      <c:pt idx="672">
                        <c:v>0.19800000000000001</c:v>
                      </c:pt>
                      <c:pt idx="673">
                        <c:v>0.193</c:v>
                      </c:pt>
                      <c:pt idx="674">
                        <c:v>0.19800000000000001</c:v>
                      </c:pt>
                      <c:pt idx="675">
                        <c:v>0.19500000000000001</c:v>
                      </c:pt>
                      <c:pt idx="676">
                        <c:v>0.191</c:v>
                      </c:pt>
                      <c:pt idx="677">
                        <c:v>0.19500000000000001</c:v>
                      </c:pt>
                      <c:pt idx="678">
                        <c:v>0.19700000000000001</c:v>
                      </c:pt>
                      <c:pt idx="679">
                        <c:v>0.19500000000000001</c:v>
                      </c:pt>
                      <c:pt idx="680">
                        <c:v>0.19500000000000001</c:v>
                      </c:pt>
                      <c:pt idx="681">
                        <c:v>0.19700000000000001</c:v>
                      </c:pt>
                      <c:pt idx="682">
                        <c:v>0.2</c:v>
                      </c:pt>
                      <c:pt idx="683">
                        <c:v>0.19700000000000001</c:v>
                      </c:pt>
                      <c:pt idx="684">
                        <c:v>0.19500000000000001</c:v>
                      </c:pt>
                      <c:pt idx="685">
                        <c:v>0.19600000000000001</c:v>
                      </c:pt>
                      <c:pt idx="686">
                        <c:v>0.193</c:v>
                      </c:pt>
                      <c:pt idx="687">
                        <c:v>0.192</c:v>
                      </c:pt>
                      <c:pt idx="688">
                        <c:v>0.192</c:v>
                      </c:pt>
                      <c:pt idx="689">
                        <c:v>0.191</c:v>
                      </c:pt>
                      <c:pt idx="690">
                        <c:v>0.187</c:v>
                      </c:pt>
                      <c:pt idx="691">
                        <c:v>0.19500000000000001</c:v>
                      </c:pt>
                      <c:pt idx="692">
                        <c:v>0.193</c:v>
                      </c:pt>
                      <c:pt idx="693">
                        <c:v>0.19700000000000001</c:v>
                      </c:pt>
                      <c:pt idx="694">
                        <c:v>0.19800000000000001</c:v>
                      </c:pt>
                      <c:pt idx="695">
                        <c:v>0.193</c:v>
                      </c:pt>
                      <c:pt idx="696">
                        <c:v>0.188</c:v>
                      </c:pt>
                      <c:pt idx="697">
                        <c:v>0.193</c:v>
                      </c:pt>
                      <c:pt idx="698">
                        <c:v>0.19500000000000001</c:v>
                      </c:pt>
                      <c:pt idx="699">
                        <c:v>0.19700000000000001</c:v>
                      </c:pt>
                      <c:pt idx="700">
                        <c:v>0.19500000000000001</c:v>
                      </c:pt>
                      <c:pt idx="701">
                        <c:v>0.20200000000000001</c:v>
                      </c:pt>
                      <c:pt idx="702">
                        <c:v>0.189</c:v>
                      </c:pt>
                      <c:pt idx="703">
                        <c:v>0.19700000000000001</c:v>
                      </c:pt>
                      <c:pt idx="704">
                        <c:v>0.19800000000000001</c:v>
                      </c:pt>
                      <c:pt idx="705">
                        <c:v>0.191</c:v>
                      </c:pt>
                      <c:pt idx="706">
                        <c:v>0.19800000000000001</c:v>
                      </c:pt>
                      <c:pt idx="707">
                        <c:v>0.193</c:v>
                      </c:pt>
                      <c:pt idx="708">
                        <c:v>0.19500000000000001</c:v>
                      </c:pt>
                      <c:pt idx="709">
                        <c:v>0.191</c:v>
                      </c:pt>
                      <c:pt idx="710">
                        <c:v>0.19700000000000001</c:v>
                      </c:pt>
                      <c:pt idx="711">
                        <c:v>0.19600000000000001</c:v>
                      </c:pt>
                      <c:pt idx="712">
                        <c:v>0.19500000000000001</c:v>
                      </c:pt>
                      <c:pt idx="713">
                        <c:v>0.19600000000000001</c:v>
                      </c:pt>
                      <c:pt idx="714">
                        <c:v>0.19800000000000001</c:v>
                      </c:pt>
                      <c:pt idx="715">
                        <c:v>0.19600000000000001</c:v>
                      </c:pt>
                      <c:pt idx="716">
                        <c:v>0.19800000000000001</c:v>
                      </c:pt>
                      <c:pt idx="717">
                        <c:v>0.19500000000000001</c:v>
                      </c:pt>
                      <c:pt idx="718">
                        <c:v>0.189</c:v>
                      </c:pt>
                      <c:pt idx="719">
                        <c:v>0.19500000000000001</c:v>
                      </c:pt>
                      <c:pt idx="720">
                        <c:v>0.185</c:v>
                      </c:pt>
                      <c:pt idx="721">
                        <c:v>0.188</c:v>
                      </c:pt>
                      <c:pt idx="722">
                        <c:v>0.193</c:v>
                      </c:pt>
                      <c:pt idx="723">
                        <c:v>0.19700000000000001</c:v>
                      </c:pt>
                      <c:pt idx="724">
                        <c:v>0.193</c:v>
                      </c:pt>
                      <c:pt idx="725">
                        <c:v>0.19800000000000001</c:v>
                      </c:pt>
                      <c:pt idx="726">
                        <c:v>0.19500000000000001</c:v>
                      </c:pt>
                      <c:pt idx="727">
                        <c:v>0.19600000000000001</c:v>
                      </c:pt>
                      <c:pt idx="728">
                        <c:v>0.188</c:v>
                      </c:pt>
                      <c:pt idx="729">
                        <c:v>0.187</c:v>
                      </c:pt>
                      <c:pt idx="730">
                        <c:v>0.19500000000000001</c:v>
                      </c:pt>
                      <c:pt idx="731">
                        <c:v>0.19500000000000001</c:v>
                      </c:pt>
                      <c:pt idx="732">
                        <c:v>0.193</c:v>
                      </c:pt>
                      <c:pt idx="733">
                        <c:v>0.191</c:v>
                      </c:pt>
                      <c:pt idx="734">
                        <c:v>0.183</c:v>
                      </c:pt>
                      <c:pt idx="735">
                        <c:v>0.189</c:v>
                      </c:pt>
                      <c:pt idx="736">
                        <c:v>0.19700000000000001</c:v>
                      </c:pt>
                      <c:pt idx="737">
                        <c:v>0.193</c:v>
                      </c:pt>
                      <c:pt idx="738">
                        <c:v>0.184</c:v>
                      </c:pt>
                      <c:pt idx="739">
                        <c:v>0.189</c:v>
                      </c:pt>
                      <c:pt idx="740">
                        <c:v>0.187</c:v>
                      </c:pt>
                      <c:pt idx="741">
                        <c:v>0.19600000000000001</c:v>
                      </c:pt>
                      <c:pt idx="742">
                        <c:v>0.19800000000000001</c:v>
                      </c:pt>
                      <c:pt idx="743">
                        <c:v>0.193</c:v>
                      </c:pt>
                      <c:pt idx="744">
                        <c:v>0.192</c:v>
                      </c:pt>
                      <c:pt idx="745">
                        <c:v>0.19700000000000001</c:v>
                      </c:pt>
                      <c:pt idx="746">
                        <c:v>0.19600000000000001</c:v>
                      </c:pt>
                      <c:pt idx="747">
                        <c:v>0.20100000000000001</c:v>
                      </c:pt>
                      <c:pt idx="748">
                        <c:v>0.193</c:v>
                      </c:pt>
                      <c:pt idx="749">
                        <c:v>0.2</c:v>
                      </c:pt>
                      <c:pt idx="750">
                        <c:v>0.189</c:v>
                      </c:pt>
                      <c:pt idx="751">
                        <c:v>0.183</c:v>
                      </c:pt>
                      <c:pt idx="752">
                        <c:v>0.19600000000000001</c:v>
                      </c:pt>
                      <c:pt idx="753">
                        <c:v>0.192</c:v>
                      </c:pt>
                      <c:pt idx="754">
                        <c:v>0.191</c:v>
                      </c:pt>
                    </c:numCache>
                  </c:numRef>
                </c:yVal>
                <c:smooth val="1"/>
                <c:extLst xmlns:c15="http://schemas.microsoft.com/office/drawing/2012/chart">
                  <c:ext xmlns:c16="http://schemas.microsoft.com/office/drawing/2014/chart" uri="{C3380CC4-5D6E-409C-BE32-E72D297353CC}">
                    <c16:uniqueId val="{00000007-1F02-4317-B466-F6972879A91E}"/>
                  </c:ext>
                </c:extLst>
              </c15:ser>
            </c15:filteredScatterSeries>
          </c:ext>
        </c:extLst>
      </c:scatterChart>
      <c:scatterChart>
        <c:scatterStyle val="smoothMarker"/>
        <c:varyColors val="0"/>
        <c:ser>
          <c:idx val="1"/>
          <c:order val="0"/>
          <c:tx>
            <c:v>Product Temperature (TC)</c:v>
          </c:tx>
          <c:spPr>
            <a:ln w="12700" cap="rnd">
              <a:solidFill>
                <a:schemeClr val="tx1"/>
              </a:solidFill>
              <a:round/>
            </a:ln>
            <a:effectLst/>
          </c:spPr>
          <c:marker>
            <c:symbol val="none"/>
          </c:marker>
          <c:xVal>
            <c:numRef>
              <c:f>'Data log_160817_250ubarCH1'!$B$8:$B$778</c:f>
              <c:numCache>
                <c:formatCode>0.00</c:formatCode>
                <c:ptCount val="771"/>
                <c:pt idx="0">
                  <c:v>0</c:v>
                </c:pt>
                <c:pt idx="1">
                  <c:v>3.3333333333333333E-2</c:v>
                </c:pt>
                <c:pt idx="2">
                  <c:v>6.6666666666666666E-2</c:v>
                </c:pt>
                <c:pt idx="3">
                  <c:v>0.1</c:v>
                </c:pt>
                <c:pt idx="4">
                  <c:v>0.13333333333333333</c:v>
                </c:pt>
                <c:pt idx="5">
                  <c:v>0.16666666666666666</c:v>
                </c:pt>
                <c:pt idx="6">
                  <c:v>0.2</c:v>
                </c:pt>
                <c:pt idx="7">
                  <c:v>0.23333333333333334</c:v>
                </c:pt>
                <c:pt idx="8">
                  <c:v>0.26666666666666666</c:v>
                </c:pt>
                <c:pt idx="9">
                  <c:v>0.3</c:v>
                </c:pt>
                <c:pt idx="10">
                  <c:v>0.33333333333333331</c:v>
                </c:pt>
                <c:pt idx="11">
                  <c:v>0.36666666666666664</c:v>
                </c:pt>
                <c:pt idx="12">
                  <c:v>0.4</c:v>
                </c:pt>
                <c:pt idx="13">
                  <c:v>0.43333333333333335</c:v>
                </c:pt>
                <c:pt idx="14">
                  <c:v>0.46666666666666667</c:v>
                </c:pt>
                <c:pt idx="15">
                  <c:v>0.5</c:v>
                </c:pt>
                <c:pt idx="16">
                  <c:v>0.53333333333333333</c:v>
                </c:pt>
                <c:pt idx="17">
                  <c:v>0.56666666666666665</c:v>
                </c:pt>
                <c:pt idx="18">
                  <c:v>0.6</c:v>
                </c:pt>
                <c:pt idx="19">
                  <c:v>0.6333333333333333</c:v>
                </c:pt>
                <c:pt idx="20">
                  <c:v>0.66666666666666663</c:v>
                </c:pt>
                <c:pt idx="21">
                  <c:v>0.7</c:v>
                </c:pt>
                <c:pt idx="22">
                  <c:v>0.73333333333333328</c:v>
                </c:pt>
                <c:pt idx="23">
                  <c:v>0.76666666666666672</c:v>
                </c:pt>
                <c:pt idx="24">
                  <c:v>0.8</c:v>
                </c:pt>
                <c:pt idx="25">
                  <c:v>0.83333333333333337</c:v>
                </c:pt>
                <c:pt idx="26">
                  <c:v>0.8666666666666667</c:v>
                </c:pt>
                <c:pt idx="27">
                  <c:v>0.9</c:v>
                </c:pt>
                <c:pt idx="28">
                  <c:v>0.93333333333333335</c:v>
                </c:pt>
                <c:pt idx="29">
                  <c:v>0.96666666666666667</c:v>
                </c:pt>
                <c:pt idx="30">
                  <c:v>1</c:v>
                </c:pt>
                <c:pt idx="31">
                  <c:v>1.0333333333333334</c:v>
                </c:pt>
                <c:pt idx="32">
                  <c:v>1.0666666666666667</c:v>
                </c:pt>
                <c:pt idx="33">
                  <c:v>1.1000000000000001</c:v>
                </c:pt>
                <c:pt idx="34">
                  <c:v>1.1333333333333333</c:v>
                </c:pt>
                <c:pt idx="35">
                  <c:v>1.1666666666666667</c:v>
                </c:pt>
                <c:pt idx="36">
                  <c:v>1.2</c:v>
                </c:pt>
                <c:pt idx="37">
                  <c:v>1.2333333333333334</c:v>
                </c:pt>
                <c:pt idx="38">
                  <c:v>1.2666666666666666</c:v>
                </c:pt>
                <c:pt idx="39">
                  <c:v>1.3</c:v>
                </c:pt>
                <c:pt idx="40">
                  <c:v>1.3333333333333333</c:v>
                </c:pt>
                <c:pt idx="41">
                  <c:v>1.3666666666666667</c:v>
                </c:pt>
                <c:pt idx="42">
                  <c:v>1.4</c:v>
                </c:pt>
                <c:pt idx="43">
                  <c:v>1.4333333333333333</c:v>
                </c:pt>
                <c:pt idx="44">
                  <c:v>1.4666666666666666</c:v>
                </c:pt>
                <c:pt idx="45">
                  <c:v>1.5</c:v>
                </c:pt>
                <c:pt idx="46">
                  <c:v>1.5333333333333334</c:v>
                </c:pt>
                <c:pt idx="47">
                  <c:v>1.5666666666666667</c:v>
                </c:pt>
                <c:pt idx="48">
                  <c:v>1.6</c:v>
                </c:pt>
                <c:pt idx="49">
                  <c:v>1.6333333333333333</c:v>
                </c:pt>
                <c:pt idx="50">
                  <c:v>1.6666666666666667</c:v>
                </c:pt>
                <c:pt idx="51">
                  <c:v>1.7</c:v>
                </c:pt>
                <c:pt idx="52">
                  <c:v>1.7333333333333334</c:v>
                </c:pt>
                <c:pt idx="53">
                  <c:v>1.7666666666666666</c:v>
                </c:pt>
                <c:pt idx="54">
                  <c:v>1.8</c:v>
                </c:pt>
                <c:pt idx="55">
                  <c:v>1.8333333333333333</c:v>
                </c:pt>
                <c:pt idx="56">
                  <c:v>1.8666666666666667</c:v>
                </c:pt>
                <c:pt idx="57">
                  <c:v>1.9</c:v>
                </c:pt>
                <c:pt idx="58">
                  <c:v>1.9333333333333333</c:v>
                </c:pt>
                <c:pt idx="59">
                  <c:v>1.9666666666666666</c:v>
                </c:pt>
                <c:pt idx="60">
                  <c:v>2</c:v>
                </c:pt>
                <c:pt idx="61">
                  <c:v>2.0333333333333332</c:v>
                </c:pt>
                <c:pt idx="62">
                  <c:v>2.0666666666666669</c:v>
                </c:pt>
                <c:pt idx="63">
                  <c:v>2.1</c:v>
                </c:pt>
                <c:pt idx="64">
                  <c:v>2.1333333333333333</c:v>
                </c:pt>
                <c:pt idx="65">
                  <c:v>2.1666666666666665</c:v>
                </c:pt>
                <c:pt idx="66">
                  <c:v>2.2000000000000002</c:v>
                </c:pt>
                <c:pt idx="67">
                  <c:v>2.2333333333333334</c:v>
                </c:pt>
                <c:pt idx="68">
                  <c:v>2.2666666666666666</c:v>
                </c:pt>
                <c:pt idx="69">
                  <c:v>2.2999999999999998</c:v>
                </c:pt>
                <c:pt idx="70">
                  <c:v>2.3333333333333335</c:v>
                </c:pt>
                <c:pt idx="71">
                  <c:v>2.3666666666666667</c:v>
                </c:pt>
                <c:pt idx="72">
                  <c:v>2.4</c:v>
                </c:pt>
                <c:pt idx="73">
                  <c:v>2.4333333333333331</c:v>
                </c:pt>
                <c:pt idx="74">
                  <c:v>2.4666666666666668</c:v>
                </c:pt>
                <c:pt idx="75">
                  <c:v>2.5</c:v>
                </c:pt>
                <c:pt idx="76">
                  <c:v>2.5333333333333332</c:v>
                </c:pt>
                <c:pt idx="77">
                  <c:v>2.5666666666666669</c:v>
                </c:pt>
                <c:pt idx="78">
                  <c:v>2.6</c:v>
                </c:pt>
                <c:pt idx="79">
                  <c:v>2.6333333333333333</c:v>
                </c:pt>
                <c:pt idx="80">
                  <c:v>2.6666666666666665</c:v>
                </c:pt>
                <c:pt idx="81">
                  <c:v>2.7</c:v>
                </c:pt>
                <c:pt idx="82">
                  <c:v>2.7333333333333334</c:v>
                </c:pt>
                <c:pt idx="83">
                  <c:v>2.7666666666666666</c:v>
                </c:pt>
                <c:pt idx="84">
                  <c:v>2.8</c:v>
                </c:pt>
                <c:pt idx="85">
                  <c:v>2.8333333333333335</c:v>
                </c:pt>
                <c:pt idx="86">
                  <c:v>2.8666666666666667</c:v>
                </c:pt>
                <c:pt idx="87">
                  <c:v>2.9</c:v>
                </c:pt>
                <c:pt idx="88">
                  <c:v>2.9333333333333331</c:v>
                </c:pt>
                <c:pt idx="89">
                  <c:v>2.9666666666666668</c:v>
                </c:pt>
                <c:pt idx="90">
                  <c:v>3</c:v>
                </c:pt>
                <c:pt idx="91">
                  <c:v>3.0333333333333332</c:v>
                </c:pt>
                <c:pt idx="92">
                  <c:v>3.0666666666666669</c:v>
                </c:pt>
                <c:pt idx="93">
                  <c:v>3.1</c:v>
                </c:pt>
                <c:pt idx="94">
                  <c:v>3.1333333333333333</c:v>
                </c:pt>
                <c:pt idx="95">
                  <c:v>3.1666666666666665</c:v>
                </c:pt>
                <c:pt idx="96">
                  <c:v>3.2</c:v>
                </c:pt>
                <c:pt idx="97">
                  <c:v>3.2333333333333334</c:v>
                </c:pt>
                <c:pt idx="98">
                  <c:v>3.2666666666666666</c:v>
                </c:pt>
                <c:pt idx="99">
                  <c:v>3.3</c:v>
                </c:pt>
                <c:pt idx="100">
                  <c:v>3.3333333333333335</c:v>
                </c:pt>
                <c:pt idx="101">
                  <c:v>3.3666666666666667</c:v>
                </c:pt>
                <c:pt idx="102">
                  <c:v>3.4</c:v>
                </c:pt>
                <c:pt idx="103">
                  <c:v>3.4333333333333331</c:v>
                </c:pt>
                <c:pt idx="104">
                  <c:v>3.4666666666666668</c:v>
                </c:pt>
                <c:pt idx="105">
                  <c:v>3.5</c:v>
                </c:pt>
                <c:pt idx="106">
                  <c:v>3.5333333333333332</c:v>
                </c:pt>
                <c:pt idx="107">
                  <c:v>3.5666666666666669</c:v>
                </c:pt>
                <c:pt idx="108">
                  <c:v>3.6</c:v>
                </c:pt>
                <c:pt idx="109">
                  <c:v>3.6333333333333333</c:v>
                </c:pt>
                <c:pt idx="110">
                  <c:v>3.6666666666666665</c:v>
                </c:pt>
                <c:pt idx="111">
                  <c:v>3.7</c:v>
                </c:pt>
                <c:pt idx="112">
                  <c:v>3.7333333333333334</c:v>
                </c:pt>
                <c:pt idx="113">
                  <c:v>3.7666666666666666</c:v>
                </c:pt>
                <c:pt idx="114">
                  <c:v>3.8</c:v>
                </c:pt>
                <c:pt idx="115">
                  <c:v>3.8333333333333335</c:v>
                </c:pt>
                <c:pt idx="116">
                  <c:v>3.8666666666666667</c:v>
                </c:pt>
                <c:pt idx="117">
                  <c:v>3.9</c:v>
                </c:pt>
                <c:pt idx="118">
                  <c:v>3.9333333333333331</c:v>
                </c:pt>
                <c:pt idx="119">
                  <c:v>3.9666666666666668</c:v>
                </c:pt>
                <c:pt idx="120">
                  <c:v>4</c:v>
                </c:pt>
                <c:pt idx="121">
                  <c:v>4.0333333333333332</c:v>
                </c:pt>
                <c:pt idx="122">
                  <c:v>4.0666666666666664</c:v>
                </c:pt>
                <c:pt idx="123">
                  <c:v>4.0999999999999996</c:v>
                </c:pt>
                <c:pt idx="124">
                  <c:v>4.1333333333333337</c:v>
                </c:pt>
                <c:pt idx="125">
                  <c:v>4.166666666666667</c:v>
                </c:pt>
                <c:pt idx="126">
                  <c:v>4.2</c:v>
                </c:pt>
                <c:pt idx="127">
                  <c:v>4.2333333333333334</c:v>
                </c:pt>
                <c:pt idx="128">
                  <c:v>4.2666666666666666</c:v>
                </c:pt>
                <c:pt idx="129">
                  <c:v>4.3</c:v>
                </c:pt>
                <c:pt idx="130">
                  <c:v>4.333333333333333</c:v>
                </c:pt>
                <c:pt idx="131">
                  <c:v>4.3666666666666663</c:v>
                </c:pt>
                <c:pt idx="132">
                  <c:v>4.4000000000000004</c:v>
                </c:pt>
                <c:pt idx="133">
                  <c:v>4.4333333333333336</c:v>
                </c:pt>
                <c:pt idx="134">
                  <c:v>4.4666666666666668</c:v>
                </c:pt>
                <c:pt idx="135">
                  <c:v>4.5</c:v>
                </c:pt>
                <c:pt idx="136">
                  <c:v>4.5333333333333332</c:v>
                </c:pt>
                <c:pt idx="137">
                  <c:v>4.5666666666666664</c:v>
                </c:pt>
                <c:pt idx="138">
                  <c:v>4.5999999999999996</c:v>
                </c:pt>
                <c:pt idx="139">
                  <c:v>4.6333333333333337</c:v>
                </c:pt>
                <c:pt idx="140">
                  <c:v>4.666666666666667</c:v>
                </c:pt>
                <c:pt idx="141">
                  <c:v>4.7</c:v>
                </c:pt>
                <c:pt idx="142">
                  <c:v>4.7333333333333334</c:v>
                </c:pt>
                <c:pt idx="143">
                  <c:v>4.7666666666666666</c:v>
                </c:pt>
                <c:pt idx="144">
                  <c:v>4.8</c:v>
                </c:pt>
                <c:pt idx="145">
                  <c:v>4.833333333333333</c:v>
                </c:pt>
                <c:pt idx="146">
                  <c:v>4.8666666666666663</c:v>
                </c:pt>
                <c:pt idx="147">
                  <c:v>4.9000000000000004</c:v>
                </c:pt>
                <c:pt idx="148">
                  <c:v>4.9333333333333336</c:v>
                </c:pt>
                <c:pt idx="149">
                  <c:v>4.9666666666666668</c:v>
                </c:pt>
                <c:pt idx="150">
                  <c:v>5</c:v>
                </c:pt>
                <c:pt idx="151">
                  <c:v>5.0333333333333332</c:v>
                </c:pt>
                <c:pt idx="152">
                  <c:v>5.0666666666666664</c:v>
                </c:pt>
                <c:pt idx="153">
                  <c:v>5.0999999999999996</c:v>
                </c:pt>
                <c:pt idx="154">
                  <c:v>5.1333333333333337</c:v>
                </c:pt>
                <c:pt idx="155">
                  <c:v>5.166666666666667</c:v>
                </c:pt>
                <c:pt idx="156">
                  <c:v>5.2</c:v>
                </c:pt>
                <c:pt idx="157">
                  <c:v>5.2333333333333334</c:v>
                </c:pt>
                <c:pt idx="158">
                  <c:v>5.2666666666666666</c:v>
                </c:pt>
                <c:pt idx="159">
                  <c:v>5.3</c:v>
                </c:pt>
                <c:pt idx="160">
                  <c:v>5.333333333333333</c:v>
                </c:pt>
                <c:pt idx="161">
                  <c:v>5.3666666666666663</c:v>
                </c:pt>
                <c:pt idx="162">
                  <c:v>5.4</c:v>
                </c:pt>
                <c:pt idx="163">
                  <c:v>5.4333333333333336</c:v>
                </c:pt>
                <c:pt idx="164">
                  <c:v>5.4666666666666668</c:v>
                </c:pt>
                <c:pt idx="165">
                  <c:v>5.5</c:v>
                </c:pt>
                <c:pt idx="166">
                  <c:v>5.5333333333333332</c:v>
                </c:pt>
                <c:pt idx="167">
                  <c:v>5.5666666666666664</c:v>
                </c:pt>
                <c:pt idx="168">
                  <c:v>5.6</c:v>
                </c:pt>
                <c:pt idx="169">
                  <c:v>5.6333333333333337</c:v>
                </c:pt>
                <c:pt idx="170">
                  <c:v>5.666666666666667</c:v>
                </c:pt>
                <c:pt idx="171">
                  <c:v>5.7</c:v>
                </c:pt>
                <c:pt idx="172">
                  <c:v>5.7333333333333334</c:v>
                </c:pt>
                <c:pt idx="173">
                  <c:v>5.7666666666666666</c:v>
                </c:pt>
                <c:pt idx="174">
                  <c:v>5.8</c:v>
                </c:pt>
                <c:pt idx="175">
                  <c:v>5.833333333333333</c:v>
                </c:pt>
                <c:pt idx="176">
                  <c:v>5.8666666666666663</c:v>
                </c:pt>
                <c:pt idx="177">
                  <c:v>5.9</c:v>
                </c:pt>
                <c:pt idx="178">
                  <c:v>5.9333333333333336</c:v>
                </c:pt>
                <c:pt idx="179">
                  <c:v>5.9666666666666668</c:v>
                </c:pt>
                <c:pt idx="180">
                  <c:v>6</c:v>
                </c:pt>
                <c:pt idx="181">
                  <c:v>6.0333333333333332</c:v>
                </c:pt>
                <c:pt idx="182">
                  <c:v>6.0666666666666664</c:v>
                </c:pt>
                <c:pt idx="183">
                  <c:v>6.1</c:v>
                </c:pt>
                <c:pt idx="184">
                  <c:v>6.1333333333333337</c:v>
                </c:pt>
                <c:pt idx="185">
                  <c:v>6.166666666666667</c:v>
                </c:pt>
                <c:pt idx="186">
                  <c:v>6.2</c:v>
                </c:pt>
                <c:pt idx="187">
                  <c:v>6.2333333333333334</c:v>
                </c:pt>
                <c:pt idx="188">
                  <c:v>6.2666666666666666</c:v>
                </c:pt>
                <c:pt idx="189">
                  <c:v>6.3</c:v>
                </c:pt>
                <c:pt idx="190">
                  <c:v>6.333333333333333</c:v>
                </c:pt>
                <c:pt idx="191">
                  <c:v>6.3666666666666663</c:v>
                </c:pt>
                <c:pt idx="192">
                  <c:v>6.4</c:v>
                </c:pt>
                <c:pt idx="193">
                  <c:v>6.4333333333333336</c:v>
                </c:pt>
                <c:pt idx="194">
                  <c:v>6.4666666666666668</c:v>
                </c:pt>
                <c:pt idx="195">
                  <c:v>6.5</c:v>
                </c:pt>
                <c:pt idx="196">
                  <c:v>6.5333333333333332</c:v>
                </c:pt>
                <c:pt idx="197">
                  <c:v>6.5666666666666664</c:v>
                </c:pt>
                <c:pt idx="198">
                  <c:v>6.6</c:v>
                </c:pt>
                <c:pt idx="199">
                  <c:v>6.6333333333333337</c:v>
                </c:pt>
                <c:pt idx="200">
                  <c:v>6.666666666666667</c:v>
                </c:pt>
                <c:pt idx="201">
                  <c:v>6.7</c:v>
                </c:pt>
                <c:pt idx="202">
                  <c:v>6.7333333333333334</c:v>
                </c:pt>
                <c:pt idx="203">
                  <c:v>6.7666666666666666</c:v>
                </c:pt>
                <c:pt idx="204">
                  <c:v>6.8</c:v>
                </c:pt>
                <c:pt idx="205">
                  <c:v>6.833333333333333</c:v>
                </c:pt>
                <c:pt idx="206">
                  <c:v>6.8666666666666663</c:v>
                </c:pt>
                <c:pt idx="207">
                  <c:v>6.9</c:v>
                </c:pt>
                <c:pt idx="208">
                  <c:v>6.9333333333333336</c:v>
                </c:pt>
                <c:pt idx="209">
                  <c:v>6.9666666666666668</c:v>
                </c:pt>
                <c:pt idx="210">
                  <c:v>7</c:v>
                </c:pt>
                <c:pt idx="211">
                  <c:v>7.0333333333333332</c:v>
                </c:pt>
                <c:pt idx="212">
                  <c:v>7.0666666666666664</c:v>
                </c:pt>
                <c:pt idx="213">
                  <c:v>7.1</c:v>
                </c:pt>
                <c:pt idx="214">
                  <c:v>7.1333333333333337</c:v>
                </c:pt>
                <c:pt idx="215">
                  <c:v>7.166666666666667</c:v>
                </c:pt>
                <c:pt idx="216">
                  <c:v>7.2</c:v>
                </c:pt>
                <c:pt idx="217">
                  <c:v>7.2333333333333334</c:v>
                </c:pt>
                <c:pt idx="218">
                  <c:v>7.2666666666666666</c:v>
                </c:pt>
                <c:pt idx="219">
                  <c:v>7.3</c:v>
                </c:pt>
                <c:pt idx="220">
                  <c:v>7.333333333333333</c:v>
                </c:pt>
                <c:pt idx="221">
                  <c:v>7.3666666666666663</c:v>
                </c:pt>
                <c:pt idx="222">
                  <c:v>7.4</c:v>
                </c:pt>
                <c:pt idx="223">
                  <c:v>7.4333333333333336</c:v>
                </c:pt>
                <c:pt idx="224">
                  <c:v>7.4666666666666668</c:v>
                </c:pt>
                <c:pt idx="225">
                  <c:v>7.5</c:v>
                </c:pt>
                <c:pt idx="226">
                  <c:v>7.5333333333333332</c:v>
                </c:pt>
                <c:pt idx="227">
                  <c:v>7.5666666666666664</c:v>
                </c:pt>
                <c:pt idx="228">
                  <c:v>7.6</c:v>
                </c:pt>
                <c:pt idx="229">
                  <c:v>7.6333333333333337</c:v>
                </c:pt>
                <c:pt idx="230">
                  <c:v>7.666666666666667</c:v>
                </c:pt>
                <c:pt idx="231">
                  <c:v>7.7</c:v>
                </c:pt>
                <c:pt idx="232">
                  <c:v>7.7333333333333334</c:v>
                </c:pt>
                <c:pt idx="233">
                  <c:v>7.7666666666666666</c:v>
                </c:pt>
                <c:pt idx="234">
                  <c:v>7.8</c:v>
                </c:pt>
                <c:pt idx="235">
                  <c:v>7.833333333333333</c:v>
                </c:pt>
                <c:pt idx="236">
                  <c:v>7.8666666666666663</c:v>
                </c:pt>
                <c:pt idx="237">
                  <c:v>7.9</c:v>
                </c:pt>
                <c:pt idx="238">
                  <c:v>7.9333333333333336</c:v>
                </c:pt>
                <c:pt idx="239">
                  <c:v>7.9666666666666668</c:v>
                </c:pt>
                <c:pt idx="240">
                  <c:v>8</c:v>
                </c:pt>
                <c:pt idx="241">
                  <c:v>8.0333333333333332</c:v>
                </c:pt>
                <c:pt idx="242">
                  <c:v>8.0666666666666664</c:v>
                </c:pt>
                <c:pt idx="243">
                  <c:v>8.1</c:v>
                </c:pt>
                <c:pt idx="244">
                  <c:v>8.1333333333333329</c:v>
                </c:pt>
                <c:pt idx="245">
                  <c:v>8.1666666666666661</c:v>
                </c:pt>
                <c:pt idx="246">
                  <c:v>8.1999999999999993</c:v>
                </c:pt>
                <c:pt idx="247">
                  <c:v>8.2333333333333325</c:v>
                </c:pt>
                <c:pt idx="248">
                  <c:v>8.2666666666666675</c:v>
                </c:pt>
                <c:pt idx="249">
                  <c:v>8.3000000000000007</c:v>
                </c:pt>
                <c:pt idx="250">
                  <c:v>8.3333333333333339</c:v>
                </c:pt>
                <c:pt idx="251">
                  <c:v>8.3666666666666671</c:v>
                </c:pt>
                <c:pt idx="252">
                  <c:v>8.4</c:v>
                </c:pt>
                <c:pt idx="253">
                  <c:v>8.4333333333333336</c:v>
                </c:pt>
                <c:pt idx="254">
                  <c:v>8.4666666666666668</c:v>
                </c:pt>
                <c:pt idx="255">
                  <c:v>8.5</c:v>
                </c:pt>
                <c:pt idx="256">
                  <c:v>8.5333333333333332</c:v>
                </c:pt>
                <c:pt idx="257">
                  <c:v>8.5666666666666664</c:v>
                </c:pt>
                <c:pt idx="258">
                  <c:v>8.6</c:v>
                </c:pt>
                <c:pt idx="259">
                  <c:v>8.6333333333333329</c:v>
                </c:pt>
                <c:pt idx="260">
                  <c:v>8.6666666666666661</c:v>
                </c:pt>
                <c:pt idx="261">
                  <c:v>8.6999999999999993</c:v>
                </c:pt>
                <c:pt idx="262">
                  <c:v>8.7333333333333325</c:v>
                </c:pt>
                <c:pt idx="263">
                  <c:v>8.7666666666666675</c:v>
                </c:pt>
                <c:pt idx="264">
                  <c:v>8.8000000000000007</c:v>
                </c:pt>
                <c:pt idx="265">
                  <c:v>8.8333333333333339</c:v>
                </c:pt>
                <c:pt idx="266">
                  <c:v>8.8666666666666671</c:v>
                </c:pt>
                <c:pt idx="267">
                  <c:v>8.9</c:v>
                </c:pt>
                <c:pt idx="268">
                  <c:v>8.9333333333333336</c:v>
                </c:pt>
                <c:pt idx="269">
                  <c:v>8.9666666666666668</c:v>
                </c:pt>
                <c:pt idx="270">
                  <c:v>9</c:v>
                </c:pt>
                <c:pt idx="271">
                  <c:v>9.0333333333333332</c:v>
                </c:pt>
                <c:pt idx="272">
                  <c:v>9.0666666666666664</c:v>
                </c:pt>
                <c:pt idx="273">
                  <c:v>9.1</c:v>
                </c:pt>
                <c:pt idx="274">
                  <c:v>9.1333333333333329</c:v>
                </c:pt>
                <c:pt idx="275">
                  <c:v>9.1666666666666661</c:v>
                </c:pt>
                <c:pt idx="276">
                  <c:v>9.1999999999999993</c:v>
                </c:pt>
                <c:pt idx="277">
                  <c:v>9.2333333333333325</c:v>
                </c:pt>
                <c:pt idx="278">
                  <c:v>9.2666666666666675</c:v>
                </c:pt>
                <c:pt idx="279">
                  <c:v>9.3000000000000007</c:v>
                </c:pt>
                <c:pt idx="280">
                  <c:v>9.3333333333333339</c:v>
                </c:pt>
                <c:pt idx="281">
                  <c:v>9.3666666666666671</c:v>
                </c:pt>
                <c:pt idx="282">
                  <c:v>9.4</c:v>
                </c:pt>
                <c:pt idx="283">
                  <c:v>9.4333333333333336</c:v>
                </c:pt>
                <c:pt idx="284">
                  <c:v>9.4666666666666668</c:v>
                </c:pt>
                <c:pt idx="285">
                  <c:v>9.5</c:v>
                </c:pt>
                <c:pt idx="286">
                  <c:v>9.5333333333333332</c:v>
                </c:pt>
                <c:pt idx="287">
                  <c:v>9.5666666666666664</c:v>
                </c:pt>
                <c:pt idx="288">
                  <c:v>9.6</c:v>
                </c:pt>
                <c:pt idx="289">
                  <c:v>9.6333333333333329</c:v>
                </c:pt>
                <c:pt idx="290">
                  <c:v>9.6666666666666661</c:v>
                </c:pt>
                <c:pt idx="291">
                  <c:v>9.6999999999999993</c:v>
                </c:pt>
                <c:pt idx="292">
                  <c:v>9.7333333333333325</c:v>
                </c:pt>
                <c:pt idx="293">
                  <c:v>9.7666666666666675</c:v>
                </c:pt>
                <c:pt idx="294">
                  <c:v>9.8000000000000007</c:v>
                </c:pt>
                <c:pt idx="295">
                  <c:v>9.8333333333333339</c:v>
                </c:pt>
                <c:pt idx="296">
                  <c:v>9.8666666666666671</c:v>
                </c:pt>
                <c:pt idx="297">
                  <c:v>9.9</c:v>
                </c:pt>
                <c:pt idx="298">
                  <c:v>9.9333333333333336</c:v>
                </c:pt>
                <c:pt idx="299">
                  <c:v>9.9666666666666668</c:v>
                </c:pt>
                <c:pt idx="300">
                  <c:v>10</c:v>
                </c:pt>
                <c:pt idx="301">
                  <c:v>10.033333333333333</c:v>
                </c:pt>
                <c:pt idx="302">
                  <c:v>10.066666666666666</c:v>
                </c:pt>
                <c:pt idx="303">
                  <c:v>10.1</c:v>
                </c:pt>
                <c:pt idx="304">
                  <c:v>10.133333333333333</c:v>
                </c:pt>
                <c:pt idx="305">
                  <c:v>10.166666666666666</c:v>
                </c:pt>
                <c:pt idx="306">
                  <c:v>10.199999999999999</c:v>
                </c:pt>
                <c:pt idx="307">
                  <c:v>10.233333333333333</c:v>
                </c:pt>
                <c:pt idx="308">
                  <c:v>10.266666666666667</c:v>
                </c:pt>
                <c:pt idx="309">
                  <c:v>10.3</c:v>
                </c:pt>
                <c:pt idx="310">
                  <c:v>10.333333333333334</c:v>
                </c:pt>
                <c:pt idx="311">
                  <c:v>10.366666666666667</c:v>
                </c:pt>
                <c:pt idx="312">
                  <c:v>10.4</c:v>
                </c:pt>
                <c:pt idx="313">
                  <c:v>10.433333333333334</c:v>
                </c:pt>
                <c:pt idx="314">
                  <c:v>10.466666666666667</c:v>
                </c:pt>
                <c:pt idx="315">
                  <c:v>10.5</c:v>
                </c:pt>
                <c:pt idx="316">
                  <c:v>10.533333333333333</c:v>
                </c:pt>
                <c:pt idx="317">
                  <c:v>10.566666666666666</c:v>
                </c:pt>
                <c:pt idx="318">
                  <c:v>10.6</c:v>
                </c:pt>
                <c:pt idx="319">
                  <c:v>10.633333333333333</c:v>
                </c:pt>
                <c:pt idx="320">
                  <c:v>10.666666666666666</c:v>
                </c:pt>
                <c:pt idx="321">
                  <c:v>10.7</c:v>
                </c:pt>
                <c:pt idx="322">
                  <c:v>10.733333333333333</c:v>
                </c:pt>
                <c:pt idx="323">
                  <c:v>10.766666666666667</c:v>
                </c:pt>
                <c:pt idx="324">
                  <c:v>10.8</c:v>
                </c:pt>
                <c:pt idx="325">
                  <c:v>10.833333333333334</c:v>
                </c:pt>
                <c:pt idx="326">
                  <c:v>10.866666666666667</c:v>
                </c:pt>
                <c:pt idx="327">
                  <c:v>10.9</c:v>
                </c:pt>
                <c:pt idx="328">
                  <c:v>10.933333333333334</c:v>
                </c:pt>
                <c:pt idx="329">
                  <c:v>10.966666666666667</c:v>
                </c:pt>
                <c:pt idx="330">
                  <c:v>11</c:v>
                </c:pt>
                <c:pt idx="331">
                  <c:v>11.033333333333333</c:v>
                </c:pt>
                <c:pt idx="332">
                  <c:v>11.066666666666666</c:v>
                </c:pt>
                <c:pt idx="333">
                  <c:v>11.1</c:v>
                </c:pt>
                <c:pt idx="334">
                  <c:v>11.133333333333333</c:v>
                </c:pt>
                <c:pt idx="335">
                  <c:v>11.166666666666666</c:v>
                </c:pt>
                <c:pt idx="336">
                  <c:v>11.2</c:v>
                </c:pt>
                <c:pt idx="337">
                  <c:v>11.233333333333333</c:v>
                </c:pt>
                <c:pt idx="338">
                  <c:v>11.266666666666667</c:v>
                </c:pt>
                <c:pt idx="339">
                  <c:v>11.3</c:v>
                </c:pt>
                <c:pt idx="340">
                  <c:v>11.333333333333334</c:v>
                </c:pt>
                <c:pt idx="341">
                  <c:v>11.366666666666667</c:v>
                </c:pt>
                <c:pt idx="342">
                  <c:v>11.4</c:v>
                </c:pt>
                <c:pt idx="343">
                  <c:v>11.433333333333334</c:v>
                </c:pt>
                <c:pt idx="344">
                  <c:v>11.466666666666667</c:v>
                </c:pt>
                <c:pt idx="345">
                  <c:v>11.5</c:v>
                </c:pt>
                <c:pt idx="346">
                  <c:v>11.533333333333333</c:v>
                </c:pt>
                <c:pt idx="347">
                  <c:v>11.566666666666666</c:v>
                </c:pt>
                <c:pt idx="348">
                  <c:v>11.6</c:v>
                </c:pt>
                <c:pt idx="349">
                  <c:v>11.633333333333333</c:v>
                </c:pt>
                <c:pt idx="350">
                  <c:v>11.666666666666666</c:v>
                </c:pt>
                <c:pt idx="351">
                  <c:v>11.7</c:v>
                </c:pt>
                <c:pt idx="352">
                  <c:v>11.733333333333333</c:v>
                </c:pt>
                <c:pt idx="353">
                  <c:v>11.766666666666667</c:v>
                </c:pt>
                <c:pt idx="354">
                  <c:v>11.8</c:v>
                </c:pt>
                <c:pt idx="355">
                  <c:v>11.833333333333334</c:v>
                </c:pt>
                <c:pt idx="356">
                  <c:v>11.866666666666667</c:v>
                </c:pt>
                <c:pt idx="357">
                  <c:v>11.9</c:v>
                </c:pt>
                <c:pt idx="358">
                  <c:v>11.933333333333334</c:v>
                </c:pt>
                <c:pt idx="359">
                  <c:v>11.966666666666667</c:v>
                </c:pt>
                <c:pt idx="360">
                  <c:v>12</c:v>
                </c:pt>
                <c:pt idx="361">
                  <c:v>12.033333333333333</c:v>
                </c:pt>
                <c:pt idx="362">
                  <c:v>12.066666666666666</c:v>
                </c:pt>
                <c:pt idx="363">
                  <c:v>12.1</c:v>
                </c:pt>
                <c:pt idx="364">
                  <c:v>12.133333333333333</c:v>
                </c:pt>
                <c:pt idx="365">
                  <c:v>12.166666666666666</c:v>
                </c:pt>
                <c:pt idx="366">
                  <c:v>12.2</c:v>
                </c:pt>
                <c:pt idx="367">
                  <c:v>12.233333333333333</c:v>
                </c:pt>
                <c:pt idx="368">
                  <c:v>12.266666666666667</c:v>
                </c:pt>
                <c:pt idx="369">
                  <c:v>12.3</c:v>
                </c:pt>
                <c:pt idx="370">
                  <c:v>12.333333333333334</c:v>
                </c:pt>
                <c:pt idx="371">
                  <c:v>12.366666666666667</c:v>
                </c:pt>
                <c:pt idx="372">
                  <c:v>12.4</c:v>
                </c:pt>
                <c:pt idx="373">
                  <c:v>12.433333333333334</c:v>
                </c:pt>
                <c:pt idx="374">
                  <c:v>12.466666666666667</c:v>
                </c:pt>
                <c:pt idx="375">
                  <c:v>12.5</c:v>
                </c:pt>
                <c:pt idx="376">
                  <c:v>12.533333333333333</c:v>
                </c:pt>
                <c:pt idx="377">
                  <c:v>12.566666666666666</c:v>
                </c:pt>
                <c:pt idx="378">
                  <c:v>12.6</c:v>
                </c:pt>
                <c:pt idx="379">
                  <c:v>12.633333333333333</c:v>
                </c:pt>
                <c:pt idx="380">
                  <c:v>12.666666666666666</c:v>
                </c:pt>
                <c:pt idx="381">
                  <c:v>12.7</c:v>
                </c:pt>
                <c:pt idx="382">
                  <c:v>12.733333333333333</c:v>
                </c:pt>
                <c:pt idx="383">
                  <c:v>12.766666666666667</c:v>
                </c:pt>
                <c:pt idx="384">
                  <c:v>12.8</c:v>
                </c:pt>
                <c:pt idx="385">
                  <c:v>12.833333333333334</c:v>
                </c:pt>
                <c:pt idx="386">
                  <c:v>12.866666666666667</c:v>
                </c:pt>
                <c:pt idx="387">
                  <c:v>12.9</c:v>
                </c:pt>
                <c:pt idx="388">
                  <c:v>12.933333333333334</c:v>
                </c:pt>
                <c:pt idx="389">
                  <c:v>12.966666666666667</c:v>
                </c:pt>
                <c:pt idx="390">
                  <c:v>13</c:v>
                </c:pt>
                <c:pt idx="391">
                  <c:v>13.033333333333333</c:v>
                </c:pt>
                <c:pt idx="392">
                  <c:v>13.066666666666666</c:v>
                </c:pt>
                <c:pt idx="393">
                  <c:v>13.1</c:v>
                </c:pt>
                <c:pt idx="394">
                  <c:v>13.133333333333333</c:v>
                </c:pt>
                <c:pt idx="395">
                  <c:v>13.166666666666666</c:v>
                </c:pt>
                <c:pt idx="396">
                  <c:v>13.2</c:v>
                </c:pt>
                <c:pt idx="397">
                  <c:v>13.233333333333333</c:v>
                </c:pt>
                <c:pt idx="398">
                  <c:v>13.266666666666667</c:v>
                </c:pt>
                <c:pt idx="399">
                  <c:v>13.3</c:v>
                </c:pt>
                <c:pt idx="400">
                  <c:v>13.333333333333334</c:v>
                </c:pt>
                <c:pt idx="401">
                  <c:v>13.366666666666667</c:v>
                </c:pt>
                <c:pt idx="402">
                  <c:v>13.4</c:v>
                </c:pt>
                <c:pt idx="403">
                  <c:v>13.433333333333334</c:v>
                </c:pt>
                <c:pt idx="404">
                  <c:v>13.466666666666667</c:v>
                </c:pt>
                <c:pt idx="405">
                  <c:v>13.5</c:v>
                </c:pt>
                <c:pt idx="406">
                  <c:v>13.533333333333333</c:v>
                </c:pt>
                <c:pt idx="407">
                  <c:v>13.566666666666666</c:v>
                </c:pt>
                <c:pt idx="408">
                  <c:v>13.6</c:v>
                </c:pt>
                <c:pt idx="409">
                  <c:v>13.633333333333333</c:v>
                </c:pt>
                <c:pt idx="410">
                  <c:v>13.666666666666666</c:v>
                </c:pt>
                <c:pt idx="411">
                  <c:v>13.7</c:v>
                </c:pt>
                <c:pt idx="412">
                  <c:v>13.733333333333333</c:v>
                </c:pt>
                <c:pt idx="413">
                  <c:v>13.766666666666667</c:v>
                </c:pt>
                <c:pt idx="414">
                  <c:v>13.8</c:v>
                </c:pt>
                <c:pt idx="415">
                  <c:v>13.833333333333334</c:v>
                </c:pt>
                <c:pt idx="416">
                  <c:v>13.866666666666667</c:v>
                </c:pt>
                <c:pt idx="417">
                  <c:v>13.9</c:v>
                </c:pt>
                <c:pt idx="418">
                  <c:v>13.933333333333334</c:v>
                </c:pt>
                <c:pt idx="419">
                  <c:v>13.966666666666667</c:v>
                </c:pt>
                <c:pt idx="420">
                  <c:v>14</c:v>
                </c:pt>
                <c:pt idx="421">
                  <c:v>14.033333333333333</c:v>
                </c:pt>
                <c:pt idx="422">
                  <c:v>14.066666666666666</c:v>
                </c:pt>
                <c:pt idx="423">
                  <c:v>14.1</c:v>
                </c:pt>
                <c:pt idx="424">
                  <c:v>14.133333333333333</c:v>
                </c:pt>
                <c:pt idx="425">
                  <c:v>14.166666666666666</c:v>
                </c:pt>
                <c:pt idx="426">
                  <c:v>14.2</c:v>
                </c:pt>
                <c:pt idx="427">
                  <c:v>14.233333333333333</c:v>
                </c:pt>
                <c:pt idx="428">
                  <c:v>14.266666666666667</c:v>
                </c:pt>
                <c:pt idx="429">
                  <c:v>14.3</c:v>
                </c:pt>
                <c:pt idx="430">
                  <c:v>14.333333333333334</c:v>
                </c:pt>
                <c:pt idx="431">
                  <c:v>14.366666666666667</c:v>
                </c:pt>
                <c:pt idx="432">
                  <c:v>14.4</c:v>
                </c:pt>
                <c:pt idx="433">
                  <c:v>14.433333333333334</c:v>
                </c:pt>
                <c:pt idx="434">
                  <c:v>14.466666666666667</c:v>
                </c:pt>
                <c:pt idx="435">
                  <c:v>14.5</c:v>
                </c:pt>
                <c:pt idx="436">
                  <c:v>14.533333333333333</c:v>
                </c:pt>
                <c:pt idx="437">
                  <c:v>14.566666666666666</c:v>
                </c:pt>
                <c:pt idx="438">
                  <c:v>14.6</c:v>
                </c:pt>
                <c:pt idx="439">
                  <c:v>14.633333333333333</c:v>
                </c:pt>
                <c:pt idx="440">
                  <c:v>14.666666666666666</c:v>
                </c:pt>
                <c:pt idx="441">
                  <c:v>14.7</c:v>
                </c:pt>
                <c:pt idx="442">
                  <c:v>14.733333333333333</c:v>
                </c:pt>
                <c:pt idx="443">
                  <c:v>14.766666666666667</c:v>
                </c:pt>
                <c:pt idx="444">
                  <c:v>14.8</c:v>
                </c:pt>
                <c:pt idx="445">
                  <c:v>14.833333333333334</c:v>
                </c:pt>
                <c:pt idx="446">
                  <c:v>14.866666666666667</c:v>
                </c:pt>
                <c:pt idx="447">
                  <c:v>14.9</c:v>
                </c:pt>
                <c:pt idx="448">
                  <c:v>14.933333333333334</c:v>
                </c:pt>
                <c:pt idx="449">
                  <c:v>14.966666666666667</c:v>
                </c:pt>
                <c:pt idx="450">
                  <c:v>15</c:v>
                </c:pt>
                <c:pt idx="451">
                  <c:v>15.033333333333333</c:v>
                </c:pt>
                <c:pt idx="452">
                  <c:v>15.066666666666666</c:v>
                </c:pt>
                <c:pt idx="453">
                  <c:v>15.1</c:v>
                </c:pt>
                <c:pt idx="454">
                  <c:v>15.133333333333333</c:v>
                </c:pt>
                <c:pt idx="455">
                  <c:v>15.166666666666666</c:v>
                </c:pt>
                <c:pt idx="456">
                  <c:v>15.2</c:v>
                </c:pt>
                <c:pt idx="457">
                  <c:v>15.233333333333333</c:v>
                </c:pt>
                <c:pt idx="458">
                  <c:v>15.266666666666667</c:v>
                </c:pt>
                <c:pt idx="459">
                  <c:v>15.3</c:v>
                </c:pt>
                <c:pt idx="460">
                  <c:v>15.333333333333334</c:v>
                </c:pt>
                <c:pt idx="461">
                  <c:v>15.366666666666667</c:v>
                </c:pt>
                <c:pt idx="462">
                  <c:v>15.4</c:v>
                </c:pt>
                <c:pt idx="463">
                  <c:v>15.433333333333334</c:v>
                </c:pt>
                <c:pt idx="464">
                  <c:v>15.466666666666667</c:v>
                </c:pt>
                <c:pt idx="465">
                  <c:v>15.5</c:v>
                </c:pt>
                <c:pt idx="466">
                  <c:v>15.533333333333333</c:v>
                </c:pt>
                <c:pt idx="467">
                  <c:v>15.566666666666666</c:v>
                </c:pt>
                <c:pt idx="468">
                  <c:v>15.6</c:v>
                </c:pt>
                <c:pt idx="469">
                  <c:v>15.633333333333333</c:v>
                </c:pt>
                <c:pt idx="470">
                  <c:v>15.666666666666666</c:v>
                </c:pt>
                <c:pt idx="471">
                  <c:v>15.7</c:v>
                </c:pt>
                <c:pt idx="472">
                  <c:v>15.733333333333333</c:v>
                </c:pt>
                <c:pt idx="473">
                  <c:v>15.766666666666667</c:v>
                </c:pt>
                <c:pt idx="474">
                  <c:v>15.8</c:v>
                </c:pt>
                <c:pt idx="475">
                  <c:v>15.833333333333334</c:v>
                </c:pt>
                <c:pt idx="476">
                  <c:v>15.866666666666667</c:v>
                </c:pt>
                <c:pt idx="477">
                  <c:v>15.9</c:v>
                </c:pt>
                <c:pt idx="478">
                  <c:v>15.933333333333334</c:v>
                </c:pt>
                <c:pt idx="479">
                  <c:v>15.966666666666667</c:v>
                </c:pt>
                <c:pt idx="480">
                  <c:v>16</c:v>
                </c:pt>
                <c:pt idx="481">
                  <c:v>16.033333333333335</c:v>
                </c:pt>
                <c:pt idx="482">
                  <c:v>16.066666666666666</c:v>
                </c:pt>
                <c:pt idx="483">
                  <c:v>16.100000000000001</c:v>
                </c:pt>
                <c:pt idx="484">
                  <c:v>16.133333333333333</c:v>
                </c:pt>
                <c:pt idx="485">
                  <c:v>16.166666666666668</c:v>
                </c:pt>
                <c:pt idx="486">
                  <c:v>16.2</c:v>
                </c:pt>
                <c:pt idx="487">
                  <c:v>16.233333333333334</c:v>
                </c:pt>
                <c:pt idx="488">
                  <c:v>16.266666666666666</c:v>
                </c:pt>
                <c:pt idx="489">
                  <c:v>16.3</c:v>
                </c:pt>
                <c:pt idx="490">
                  <c:v>16.333333333333332</c:v>
                </c:pt>
                <c:pt idx="491">
                  <c:v>16.366666666666667</c:v>
                </c:pt>
                <c:pt idx="492">
                  <c:v>16.399999999999999</c:v>
                </c:pt>
                <c:pt idx="493">
                  <c:v>16.433333333333334</c:v>
                </c:pt>
                <c:pt idx="494">
                  <c:v>16.466666666666665</c:v>
                </c:pt>
                <c:pt idx="495">
                  <c:v>16.5</c:v>
                </c:pt>
                <c:pt idx="496">
                  <c:v>16.533333333333335</c:v>
                </c:pt>
                <c:pt idx="497">
                  <c:v>16.566666666666666</c:v>
                </c:pt>
                <c:pt idx="498">
                  <c:v>16.600000000000001</c:v>
                </c:pt>
                <c:pt idx="499">
                  <c:v>16.633333333333333</c:v>
                </c:pt>
                <c:pt idx="500">
                  <c:v>16.666666666666668</c:v>
                </c:pt>
                <c:pt idx="501">
                  <c:v>16.7</c:v>
                </c:pt>
                <c:pt idx="502">
                  <c:v>16.733333333333334</c:v>
                </c:pt>
                <c:pt idx="503">
                  <c:v>16.766666666666666</c:v>
                </c:pt>
                <c:pt idx="504">
                  <c:v>16.8</c:v>
                </c:pt>
                <c:pt idx="505">
                  <c:v>16.833333333333332</c:v>
                </c:pt>
                <c:pt idx="506">
                  <c:v>16.866666666666667</c:v>
                </c:pt>
                <c:pt idx="507">
                  <c:v>16.899999999999999</c:v>
                </c:pt>
                <c:pt idx="508">
                  <c:v>16.933333333333334</c:v>
                </c:pt>
                <c:pt idx="509">
                  <c:v>16.966666666666665</c:v>
                </c:pt>
                <c:pt idx="510">
                  <c:v>17</c:v>
                </c:pt>
                <c:pt idx="511">
                  <c:v>17.033333333333335</c:v>
                </c:pt>
                <c:pt idx="512">
                  <c:v>17.066666666666666</c:v>
                </c:pt>
                <c:pt idx="513">
                  <c:v>17.100000000000001</c:v>
                </c:pt>
                <c:pt idx="514">
                  <c:v>17.133333333333333</c:v>
                </c:pt>
                <c:pt idx="515">
                  <c:v>17.166666666666668</c:v>
                </c:pt>
                <c:pt idx="516">
                  <c:v>17.2</c:v>
                </c:pt>
                <c:pt idx="517">
                  <c:v>17.233333333333334</c:v>
                </c:pt>
                <c:pt idx="518">
                  <c:v>17.266666666666666</c:v>
                </c:pt>
                <c:pt idx="519">
                  <c:v>17.3</c:v>
                </c:pt>
                <c:pt idx="520">
                  <c:v>17.333333333333332</c:v>
                </c:pt>
                <c:pt idx="521">
                  <c:v>17.366666666666667</c:v>
                </c:pt>
                <c:pt idx="522">
                  <c:v>17.399999999999999</c:v>
                </c:pt>
                <c:pt idx="523">
                  <c:v>17.433333333333334</c:v>
                </c:pt>
                <c:pt idx="524">
                  <c:v>17.466666666666665</c:v>
                </c:pt>
                <c:pt idx="525">
                  <c:v>17.5</c:v>
                </c:pt>
                <c:pt idx="526">
                  <c:v>17.533333333333335</c:v>
                </c:pt>
                <c:pt idx="527">
                  <c:v>17.566666666666666</c:v>
                </c:pt>
                <c:pt idx="528">
                  <c:v>17.600000000000001</c:v>
                </c:pt>
                <c:pt idx="529">
                  <c:v>17.633333333333333</c:v>
                </c:pt>
                <c:pt idx="530">
                  <c:v>17.666666666666668</c:v>
                </c:pt>
                <c:pt idx="531">
                  <c:v>17.7</c:v>
                </c:pt>
                <c:pt idx="532">
                  <c:v>17.733333333333334</c:v>
                </c:pt>
                <c:pt idx="533">
                  <c:v>17.766666666666666</c:v>
                </c:pt>
                <c:pt idx="534">
                  <c:v>17.8</c:v>
                </c:pt>
                <c:pt idx="535">
                  <c:v>17.833333333333332</c:v>
                </c:pt>
                <c:pt idx="536">
                  <c:v>17.866666666666667</c:v>
                </c:pt>
                <c:pt idx="537">
                  <c:v>17.899999999999999</c:v>
                </c:pt>
                <c:pt idx="538">
                  <c:v>17.933333333333334</c:v>
                </c:pt>
                <c:pt idx="539">
                  <c:v>17.966666666666665</c:v>
                </c:pt>
                <c:pt idx="540">
                  <c:v>18</c:v>
                </c:pt>
                <c:pt idx="541">
                  <c:v>18.033333333333335</c:v>
                </c:pt>
                <c:pt idx="542">
                  <c:v>18.066666666666666</c:v>
                </c:pt>
                <c:pt idx="543">
                  <c:v>18.100000000000001</c:v>
                </c:pt>
                <c:pt idx="544">
                  <c:v>18.133333333333333</c:v>
                </c:pt>
                <c:pt idx="545">
                  <c:v>18.166666666666668</c:v>
                </c:pt>
                <c:pt idx="546">
                  <c:v>18.2</c:v>
                </c:pt>
                <c:pt idx="547">
                  <c:v>18.233333333333334</c:v>
                </c:pt>
                <c:pt idx="548">
                  <c:v>18.266666666666666</c:v>
                </c:pt>
                <c:pt idx="549">
                  <c:v>18.3</c:v>
                </c:pt>
                <c:pt idx="550">
                  <c:v>18.333333333333332</c:v>
                </c:pt>
                <c:pt idx="551">
                  <c:v>18.366666666666667</c:v>
                </c:pt>
                <c:pt idx="552">
                  <c:v>18.399999999999999</c:v>
                </c:pt>
                <c:pt idx="553">
                  <c:v>18.433333333333334</c:v>
                </c:pt>
                <c:pt idx="554">
                  <c:v>18.466666666666665</c:v>
                </c:pt>
                <c:pt idx="555">
                  <c:v>18.5</c:v>
                </c:pt>
                <c:pt idx="556">
                  <c:v>18.533333333333335</c:v>
                </c:pt>
                <c:pt idx="557">
                  <c:v>18.566666666666666</c:v>
                </c:pt>
                <c:pt idx="558">
                  <c:v>18.600000000000001</c:v>
                </c:pt>
                <c:pt idx="559">
                  <c:v>18.633333333333333</c:v>
                </c:pt>
                <c:pt idx="560">
                  <c:v>18.666666666666668</c:v>
                </c:pt>
                <c:pt idx="561">
                  <c:v>18.7</c:v>
                </c:pt>
                <c:pt idx="562">
                  <c:v>18.733333333333334</c:v>
                </c:pt>
                <c:pt idx="563">
                  <c:v>18.766666666666666</c:v>
                </c:pt>
                <c:pt idx="564">
                  <c:v>18.8</c:v>
                </c:pt>
                <c:pt idx="565">
                  <c:v>18.833333333333332</c:v>
                </c:pt>
                <c:pt idx="566">
                  <c:v>18.866666666666667</c:v>
                </c:pt>
                <c:pt idx="567">
                  <c:v>18.899999999999999</c:v>
                </c:pt>
                <c:pt idx="568">
                  <c:v>18.933333333333334</c:v>
                </c:pt>
                <c:pt idx="569">
                  <c:v>18.966666666666665</c:v>
                </c:pt>
                <c:pt idx="570">
                  <c:v>19</c:v>
                </c:pt>
                <c:pt idx="571">
                  <c:v>19.033333333333335</c:v>
                </c:pt>
                <c:pt idx="572">
                  <c:v>19.066666666666666</c:v>
                </c:pt>
                <c:pt idx="573">
                  <c:v>19.100000000000001</c:v>
                </c:pt>
                <c:pt idx="574">
                  <c:v>19.133333333333333</c:v>
                </c:pt>
                <c:pt idx="575">
                  <c:v>19.166666666666668</c:v>
                </c:pt>
                <c:pt idx="576">
                  <c:v>19.2</c:v>
                </c:pt>
                <c:pt idx="577">
                  <c:v>19.233333333333334</c:v>
                </c:pt>
                <c:pt idx="578">
                  <c:v>19.266666666666666</c:v>
                </c:pt>
                <c:pt idx="579">
                  <c:v>19.3</c:v>
                </c:pt>
                <c:pt idx="580">
                  <c:v>19.333333333333332</c:v>
                </c:pt>
                <c:pt idx="581">
                  <c:v>19.366666666666667</c:v>
                </c:pt>
                <c:pt idx="582">
                  <c:v>19.399999999999999</c:v>
                </c:pt>
                <c:pt idx="583">
                  <c:v>19.433333333333334</c:v>
                </c:pt>
                <c:pt idx="584">
                  <c:v>19.466666666666665</c:v>
                </c:pt>
                <c:pt idx="585">
                  <c:v>19.5</c:v>
                </c:pt>
                <c:pt idx="586">
                  <c:v>19.533333333333335</c:v>
                </c:pt>
                <c:pt idx="587">
                  <c:v>19.566666666666666</c:v>
                </c:pt>
                <c:pt idx="588">
                  <c:v>19.600000000000001</c:v>
                </c:pt>
                <c:pt idx="589">
                  <c:v>19.633333333333333</c:v>
                </c:pt>
                <c:pt idx="590">
                  <c:v>19.666666666666668</c:v>
                </c:pt>
                <c:pt idx="591">
                  <c:v>19.7</c:v>
                </c:pt>
                <c:pt idx="592">
                  <c:v>19.733333333333334</c:v>
                </c:pt>
                <c:pt idx="593">
                  <c:v>19.766666666666666</c:v>
                </c:pt>
                <c:pt idx="594">
                  <c:v>19.8</c:v>
                </c:pt>
                <c:pt idx="595">
                  <c:v>19.833333333333332</c:v>
                </c:pt>
                <c:pt idx="596">
                  <c:v>19.866666666666667</c:v>
                </c:pt>
                <c:pt idx="597">
                  <c:v>19.899999999999999</c:v>
                </c:pt>
                <c:pt idx="598">
                  <c:v>19.933333333333334</c:v>
                </c:pt>
                <c:pt idx="599">
                  <c:v>19.966666666666665</c:v>
                </c:pt>
                <c:pt idx="600">
                  <c:v>20</c:v>
                </c:pt>
                <c:pt idx="601">
                  <c:v>20.033333333333335</c:v>
                </c:pt>
                <c:pt idx="602">
                  <c:v>20.066666666666666</c:v>
                </c:pt>
                <c:pt idx="603">
                  <c:v>20.100000000000001</c:v>
                </c:pt>
                <c:pt idx="604">
                  <c:v>20.133333333333333</c:v>
                </c:pt>
                <c:pt idx="605">
                  <c:v>20.166666666666668</c:v>
                </c:pt>
                <c:pt idx="606">
                  <c:v>20.2</c:v>
                </c:pt>
                <c:pt idx="607">
                  <c:v>20.233333333333334</c:v>
                </c:pt>
                <c:pt idx="608">
                  <c:v>20.266666666666666</c:v>
                </c:pt>
                <c:pt idx="609">
                  <c:v>20.3</c:v>
                </c:pt>
                <c:pt idx="610">
                  <c:v>20.333333333333332</c:v>
                </c:pt>
                <c:pt idx="611">
                  <c:v>20.366666666666667</c:v>
                </c:pt>
                <c:pt idx="612">
                  <c:v>20.399999999999999</c:v>
                </c:pt>
                <c:pt idx="613">
                  <c:v>20.433333333333334</c:v>
                </c:pt>
                <c:pt idx="614">
                  <c:v>20.466666666666665</c:v>
                </c:pt>
                <c:pt idx="615">
                  <c:v>20.5</c:v>
                </c:pt>
                <c:pt idx="616">
                  <c:v>20.533333333333335</c:v>
                </c:pt>
                <c:pt idx="617">
                  <c:v>20.566666666666666</c:v>
                </c:pt>
                <c:pt idx="618">
                  <c:v>20.6</c:v>
                </c:pt>
                <c:pt idx="619">
                  <c:v>20.633333333333333</c:v>
                </c:pt>
                <c:pt idx="620">
                  <c:v>20.666666666666668</c:v>
                </c:pt>
                <c:pt idx="621">
                  <c:v>20.7</c:v>
                </c:pt>
                <c:pt idx="622">
                  <c:v>20.733333333333334</c:v>
                </c:pt>
                <c:pt idx="623">
                  <c:v>20.766666666666666</c:v>
                </c:pt>
                <c:pt idx="624">
                  <c:v>20.8</c:v>
                </c:pt>
                <c:pt idx="625">
                  <c:v>20.833333333333332</c:v>
                </c:pt>
                <c:pt idx="626">
                  <c:v>20.866666666666667</c:v>
                </c:pt>
                <c:pt idx="627">
                  <c:v>20.9</c:v>
                </c:pt>
                <c:pt idx="628">
                  <c:v>20.933333333333334</c:v>
                </c:pt>
                <c:pt idx="629">
                  <c:v>20.966666666666665</c:v>
                </c:pt>
                <c:pt idx="630">
                  <c:v>21</c:v>
                </c:pt>
                <c:pt idx="631">
                  <c:v>21.033333333333335</c:v>
                </c:pt>
                <c:pt idx="632">
                  <c:v>21.066666666666666</c:v>
                </c:pt>
                <c:pt idx="633">
                  <c:v>21.1</c:v>
                </c:pt>
                <c:pt idx="634">
                  <c:v>21.133333333333333</c:v>
                </c:pt>
                <c:pt idx="635">
                  <c:v>21.166666666666668</c:v>
                </c:pt>
                <c:pt idx="636">
                  <c:v>21.2</c:v>
                </c:pt>
                <c:pt idx="637">
                  <c:v>21.233333333333334</c:v>
                </c:pt>
                <c:pt idx="638">
                  <c:v>21.266666666666666</c:v>
                </c:pt>
                <c:pt idx="639">
                  <c:v>21.3</c:v>
                </c:pt>
                <c:pt idx="640">
                  <c:v>21.333333333333332</c:v>
                </c:pt>
                <c:pt idx="641">
                  <c:v>21.366666666666667</c:v>
                </c:pt>
                <c:pt idx="642">
                  <c:v>21.4</c:v>
                </c:pt>
                <c:pt idx="643">
                  <c:v>21.433333333333334</c:v>
                </c:pt>
                <c:pt idx="644">
                  <c:v>21.466666666666665</c:v>
                </c:pt>
                <c:pt idx="645">
                  <c:v>21.5</c:v>
                </c:pt>
                <c:pt idx="646">
                  <c:v>21.533333333333335</c:v>
                </c:pt>
                <c:pt idx="647">
                  <c:v>21.566666666666666</c:v>
                </c:pt>
                <c:pt idx="648">
                  <c:v>21.6</c:v>
                </c:pt>
                <c:pt idx="649">
                  <c:v>21.633333333333333</c:v>
                </c:pt>
                <c:pt idx="650">
                  <c:v>21.666666666666668</c:v>
                </c:pt>
                <c:pt idx="651">
                  <c:v>21.7</c:v>
                </c:pt>
                <c:pt idx="652">
                  <c:v>21.733333333333334</c:v>
                </c:pt>
                <c:pt idx="653">
                  <c:v>21.766666666666666</c:v>
                </c:pt>
                <c:pt idx="654">
                  <c:v>21.8</c:v>
                </c:pt>
                <c:pt idx="655">
                  <c:v>21.833333333333332</c:v>
                </c:pt>
                <c:pt idx="656">
                  <c:v>21.866666666666667</c:v>
                </c:pt>
                <c:pt idx="657">
                  <c:v>21.9</c:v>
                </c:pt>
                <c:pt idx="658">
                  <c:v>21.933333333333334</c:v>
                </c:pt>
                <c:pt idx="659">
                  <c:v>21.966666666666665</c:v>
                </c:pt>
                <c:pt idx="660">
                  <c:v>22</c:v>
                </c:pt>
                <c:pt idx="661">
                  <c:v>22.033333333333335</c:v>
                </c:pt>
                <c:pt idx="662">
                  <c:v>22.066666666666666</c:v>
                </c:pt>
                <c:pt idx="663">
                  <c:v>22.1</c:v>
                </c:pt>
                <c:pt idx="664">
                  <c:v>22.133333333333333</c:v>
                </c:pt>
                <c:pt idx="665">
                  <c:v>22.166666666666668</c:v>
                </c:pt>
                <c:pt idx="666">
                  <c:v>22.2</c:v>
                </c:pt>
                <c:pt idx="667">
                  <c:v>22.233333333333334</c:v>
                </c:pt>
                <c:pt idx="668">
                  <c:v>22.266666666666666</c:v>
                </c:pt>
                <c:pt idx="669">
                  <c:v>22.3</c:v>
                </c:pt>
                <c:pt idx="670">
                  <c:v>22.333333333333332</c:v>
                </c:pt>
                <c:pt idx="671">
                  <c:v>22.366666666666667</c:v>
                </c:pt>
                <c:pt idx="672">
                  <c:v>22.4</c:v>
                </c:pt>
                <c:pt idx="673">
                  <c:v>22.433333333333334</c:v>
                </c:pt>
                <c:pt idx="674">
                  <c:v>22.466666666666665</c:v>
                </c:pt>
                <c:pt idx="675">
                  <c:v>22.5</c:v>
                </c:pt>
                <c:pt idx="676">
                  <c:v>22.533333333333335</c:v>
                </c:pt>
                <c:pt idx="677">
                  <c:v>22.566666666666666</c:v>
                </c:pt>
                <c:pt idx="678">
                  <c:v>22.6</c:v>
                </c:pt>
                <c:pt idx="679">
                  <c:v>22.633333333333333</c:v>
                </c:pt>
                <c:pt idx="680">
                  <c:v>22.666666666666668</c:v>
                </c:pt>
                <c:pt idx="681">
                  <c:v>22.7</c:v>
                </c:pt>
                <c:pt idx="682">
                  <c:v>22.733333333333334</c:v>
                </c:pt>
                <c:pt idx="683">
                  <c:v>22.766666666666666</c:v>
                </c:pt>
                <c:pt idx="684">
                  <c:v>22.8</c:v>
                </c:pt>
                <c:pt idx="685">
                  <c:v>22.833333333333332</c:v>
                </c:pt>
                <c:pt idx="686">
                  <c:v>22.866666666666667</c:v>
                </c:pt>
                <c:pt idx="687">
                  <c:v>22.9</c:v>
                </c:pt>
                <c:pt idx="688">
                  <c:v>22.933333333333334</c:v>
                </c:pt>
                <c:pt idx="689">
                  <c:v>22.966666666666665</c:v>
                </c:pt>
                <c:pt idx="690">
                  <c:v>23</c:v>
                </c:pt>
                <c:pt idx="691">
                  <c:v>23.033333333333335</c:v>
                </c:pt>
                <c:pt idx="692">
                  <c:v>23.066666666666666</c:v>
                </c:pt>
                <c:pt idx="693">
                  <c:v>23.1</c:v>
                </c:pt>
                <c:pt idx="694">
                  <c:v>23.133333333333333</c:v>
                </c:pt>
                <c:pt idx="695">
                  <c:v>23.166666666666668</c:v>
                </c:pt>
                <c:pt idx="696">
                  <c:v>23.2</c:v>
                </c:pt>
                <c:pt idx="697">
                  <c:v>23.233333333333334</c:v>
                </c:pt>
                <c:pt idx="698">
                  <c:v>23.266666666666666</c:v>
                </c:pt>
                <c:pt idx="699">
                  <c:v>23.3</c:v>
                </c:pt>
                <c:pt idx="700">
                  <c:v>23.333333333333332</c:v>
                </c:pt>
                <c:pt idx="701">
                  <c:v>23.366666666666667</c:v>
                </c:pt>
                <c:pt idx="702">
                  <c:v>23.4</c:v>
                </c:pt>
                <c:pt idx="703">
                  <c:v>23.433333333333334</c:v>
                </c:pt>
                <c:pt idx="704">
                  <c:v>23.466666666666665</c:v>
                </c:pt>
                <c:pt idx="705">
                  <c:v>23.5</c:v>
                </c:pt>
                <c:pt idx="706">
                  <c:v>23.533333333333335</c:v>
                </c:pt>
                <c:pt idx="707">
                  <c:v>23.566666666666666</c:v>
                </c:pt>
                <c:pt idx="708">
                  <c:v>23.6</c:v>
                </c:pt>
                <c:pt idx="709">
                  <c:v>23.633333333333333</c:v>
                </c:pt>
                <c:pt idx="710">
                  <c:v>23.666666666666668</c:v>
                </c:pt>
                <c:pt idx="711">
                  <c:v>23.7</c:v>
                </c:pt>
                <c:pt idx="712">
                  <c:v>23.733333333333334</c:v>
                </c:pt>
                <c:pt idx="713">
                  <c:v>23.766666666666666</c:v>
                </c:pt>
                <c:pt idx="714">
                  <c:v>23.8</c:v>
                </c:pt>
                <c:pt idx="715">
                  <c:v>23.833333333333332</c:v>
                </c:pt>
                <c:pt idx="716">
                  <c:v>23.866666666666667</c:v>
                </c:pt>
                <c:pt idx="717">
                  <c:v>23.9</c:v>
                </c:pt>
                <c:pt idx="718">
                  <c:v>23.933333333333334</c:v>
                </c:pt>
                <c:pt idx="719">
                  <c:v>23.966666666666665</c:v>
                </c:pt>
                <c:pt idx="720">
                  <c:v>24</c:v>
                </c:pt>
                <c:pt idx="721">
                  <c:v>24.033333333333335</c:v>
                </c:pt>
                <c:pt idx="722">
                  <c:v>24.066666666666666</c:v>
                </c:pt>
                <c:pt idx="723">
                  <c:v>24.1</c:v>
                </c:pt>
                <c:pt idx="724">
                  <c:v>24.133333333333333</c:v>
                </c:pt>
                <c:pt idx="725">
                  <c:v>24.166666666666668</c:v>
                </c:pt>
                <c:pt idx="726">
                  <c:v>24.2</c:v>
                </c:pt>
                <c:pt idx="727">
                  <c:v>24.233333333333334</c:v>
                </c:pt>
                <c:pt idx="728">
                  <c:v>24.266666666666666</c:v>
                </c:pt>
                <c:pt idx="729">
                  <c:v>24.3</c:v>
                </c:pt>
                <c:pt idx="730">
                  <c:v>24.333333333333332</c:v>
                </c:pt>
                <c:pt idx="731">
                  <c:v>24.366666666666667</c:v>
                </c:pt>
                <c:pt idx="732">
                  <c:v>24.4</c:v>
                </c:pt>
                <c:pt idx="733">
                  <c:v>24.433333333333334</c:v>
                </c:pt>
                <c:pt idx="734">
                  <c:v>24.466666666666665</c:v>
                </c:pt>
                <c:pt idx="735">
                  <c:v>24.5</c:v>
                </c:pt>
                <c:pt idx="736">
                  <c:v>24.533333333333335</c:v>
                </c:pt>
                <c:pt idx="737">
                  <c:v>24.566666666666666</c:v>
                </c:pt>
                <c:pt idx="738">
                  <c:v>24.6</c:v>
                </c:pt>
                <c:pt idx="739">
                  <c:v>24.633333333333333</c:v>
                </c:pt>
                <c:pt idx="740">
                  <c:v>24.666666666666668</c:v>
                </c:pt>
                <c:pt idx="741">
                  <c:v>24.7</c:v>
                </c:pt>
                <c:pt idx="742">
                  <c:v>24.733333333333334</c:v>
                </c:pt>
                <c:pt idx="743">
                  <c:v>24.766666666666666</c:v>
                </c:pt>
                <c:pt idx="744">
                  <c:v>24.8</c:v>
                </c:pt>
                <c:pt idx="745">
                  <c:v>24.833333333333332</c:v>
                </c:pt>
                <c:pt idx="746">
                  <c:v>24.866666666666667</c:v>
                </c:pt>
                <c:pt idx="747">
                  <c:v>24.9</c:v>
                </c:pt>
                <c:pt idx="748">
                  <c:v>24.933333333333334</c:v>
                </c:pt>
                <c:pt idx="749">
                  <c:v>24.966666666666665</c:v>
                </c:pt>
                <c:pt idx="750">
                  <c:v>25</c:v>
                </c:pt>
                <c:pt idx="751">
                  <c:v>25.033333333333335</c:v>
                </c:pt>
                <c:pt idx="752">
                  <c:v>25.066666666666666</c:v>
                </c:pt>
                <c:pt idx="753">
                  <c:v>25.1</c:v>
                </c:pt>
                <c:pt idx="754">
                  <c:v>25.133333333333333</c:v>
                </c:pt>
              </c:numCache>
            </c:numRef>
          </c:xVal>
          <c:yVal>
            <c:numRef>
              <c:f>'Data log_160817_250ubarCH1'!$C$8:$C$778</c:f>
              <c:numCache>
                <c:formatCode>General</c:formatCode>
                <c:ptCount val="771"/>
                <c:pt idx="0">
                  <c:v>26.1</c:v>
                </c:pt>
                <c:pt idx="1">
                  <c:v>25.1</c:v>
                </c:pt>
                <c:pt idx="2">
                  <c:v>23.3</c:v>
                </c:pt>
                <c:pt idx="3">
                  <c:v>23.3</c:v>
                </c:pt>
                <c:pt idx="4">
                  <c:v>22.5</c:v>
                </c:pt>
                <c:pt idx="5">
                  <c:v>22.2</c:v>
                </c:pt>
                <c:pt idx="6">
                  <c:v>21.8</c:v>
                </c:pt>
                <c:pt idx="7">
                  <c:v>21.3</c:v>
                </c:pt>
                <c:pt idx="8">
                  <c:v>20.8</c:v>
                </c:pt>
                <c:pt idx="9">
                  <c:v>20.2</c:v>
                </c:pt>
                <c:pt idx="10">
                  <c:v>19.5</c:v>
                </c:pt>
                <c:pt idx="11">
                  <c:v>18.899999999999999</c:v>
                </c:pt>
                <c:pt idx="12">
                  <c:v>18.100000000000001</c:v>
                </c:pt>
                <c:pt idx="13">
                  <c:v>17.399999999999999</c:v>
                </c:pt>
                <c:pt idx="14">
                  <c:v>16.600000000000001</c:v>
                </c:pt>
                <c:pt idx="15">
                  <c:v>16</c:v>
                </c:pt>
                <c:pt idx="16">
                  <c:v>15.1</c:v>
                </c:pt>
                <c:pt idx="17">
                  <c:v>14.4</c:v>
                </c:pt>
                <c:pt idx="18">
                  <c:v>13.6</c:v>
                </c:pt>
                <c:pt idx="19">
                  <c:v>12.8</c:v>
                </c:pt>
                <c:pt idx="20">
                  <c:v>12</c:v>
                </c:pt>
                <c:pt idx="21">
                  <c:v>11.3</c:v>
                </c:pt>
                <c:pt idx="22">
                  <c:v>10.3</c:v>
                </c:pt>
                <c:pt idx="23">
                  <c:v>9.5</c:v>
                </c:pt>
                <c:pt idx="24">
                  <c:v>8.6</c:v>
                </c:pt>
                <c:pt idx="25">
                  <c:v>8</c:v>
                </c:pt>
                <c:pt idx="26">
                  <c:v>6.9</c:v>
                </c:pt>
                <c:pt idx="27">
                  <c:v>6.2</c:v>
                </c:pt>
                <c:pt idx="28">
                  <c:v>5.3</c:v>
                </c:pt>
                <c:pt idx="29">
                  <c:v>4.7</c:v>
                </c:pt>
                <c:pt idx="30">
                  <c:v>3.8</c:v>
                </c:pt>
                <c:pt idx="31">
                  <c:v>3.2</c:v>
                </c:pt>
                <c:pt idx="32">
                  <c:v>2.6</c:v>
                </c:pt>
                <c:pt idx="33">
                  <c:v>2.5</c:v>
                </c:pt>
                <c:pt idx="34">
                  <c:v>2.1</c:v>
                </c:pt>
                <c:pt idx="35">
                  <c:v>1.9</c:v>
                </c:pt>
                <c:pt idx="36">
                  <c:v>1.3</c:v>
                </c:pt>
                <c:pt idx="37">
                  <c:v>0</c:v>
                </c:pt>
                <c:pt idx="38">
                  <c:v>-1</c:v>
                </c:pt>
                <c:pt idx="39">
                  <c:v>-2.1</c:v>
                </c:pt>
                <c:pt idx="40">
                  <c:v>-3.3</c:v>
                </c:pt>
                <c:pt idx="41">
                  <c:v>-4.4000000000000004</c:v>
                </c:pt>
                <c:pt idx="42">
                  <c:v>-5.6</c:v>
                </c:pt>
                <c:pt idx="43">
                  <c:v>-6.5</c:v>
                </c:pt>
                <c:pt idx="44">
                  <c:v>-7.7</c:v>
                </c:pt>
                <c:pt idx="45">
                  <c:v>-8.8000000000000007</c:v>
                </c:pt>
                <c:pt idx="46">
                  <c:v>-9.9</c:v>
                </c:pt>
                <c:pt idx="47">
                  <c:v>-10.9</c:v>
                </c:pt>
                <c:pt idx="48">
                  <c:v>-0.8</c:v>
                </c:pt>
                <c:pt idx="49">
                  <c:v>-0.9</c:v>
                </c:pt>
                <c:pt idx="50">
                  <c:v>-1.4</c:v>
                </c:pt>
                <c:pt idx="51">
                  <c:v>-2.6</c:v>
                </c:pt>
                <c:pt idx="52">
                  <c:v>-4</c:v>
                </c:pt>
                <c:pt idx="53">
                  <c:v>-5.6</c:v>
                </c:pt>
                <c:pt idx="54">
                  <c:v>-6.4</c:v>
                </c:pt>
                <c:pt idx="55">
                  <c:v>-7.4</c:v>
                </c:pt>
                <c:pt idx="56">
                  <c:v>-8</c:v>
                </c:pt>
                <c:pt idx="57">
                  <c:v>-8.8000000000000007</c:v>
                </c:pt>
                <c:pt idx="58">
                  <c:v>-9.6</c:v>
                </c:pt>
                <c:pt idx="59">
                  <c:v>-10.4</c:v>
                </c:pt>
                <c:pt idx="60">
                  <c:v>-11.2</c:v>
                </c:pt>
                <c:pt idx="61">
                  <c:v>-11.5</c:v>
                </c:pt>
                <c:pt idx="62">
                  <c:v>-11.8</c:v>
                </c:pt>
                <c:pt idx="63">
                  <c:v>-12.1</c:v>
                </c:pt>
                <c:pt idx="64">
                  <c:v>-12.5</c:v>
                </c:pt>
                <c:pt idx="65">
                  <c:v>-13.2</c:v>
                </c:pt>
                <c:pt idx="66">
                  <c:v>-13.9</c:v>
                </c:pt>
                <c:pt idx="67">
                  <c:v>-14.8</c:v>
                </c:pt>
                <c:pt idx="68">
                  <c:v>-15.9</c:v>
                </c:pt>
                <c:pt idx="69">
                  <c:v>-17</c:v>
                </c:pt>
                <c:pt idx="70">
                  <c:v>-17.8</c:v>
                </c:pt>
                <c:pt idx="71">
                  <c:v>-18.5</c:v>
                </c:pt>
                <c:pt idx="72">
                  <c:v>-19.2</c:v>
                </c:pt>
                <c:pt idx="73">
                  <c:v>-20.100000000000001</c:v>
                </c:pt>
                <c:pt idx="74">
                  <c:v>-21.1</c:v>
                </c:pt>
                <c:pt idx="75">
                  <c:v>-22.2</c:v>
                </c:pt>
                <c:pt idx="76">
                  <c:v>-23.1</c:v>
                </c:pt>
                <c:pt idx="77">
                  <c:v>-24.1</c:v>
                </c:pt>
                <c:pt idx="78">
                  <c:v>-25</c:v>
                </c:pt>
                <c:pt idx="79">
                  <c:v>-25.9</c:v>
                </c:pt>
                <c:pt idx="80">
                  <c:v>-27.1</c:v>
                </c:pt>
                <c:pt idx="81">
                  <c:v>-28</c:v>
                </c:pt>
                <c:pt idx="82">
                  <c:v>-29.1</c:v>
                </c:pt>
                <c:pt idx="83">
                  <c:v>-30.2</c:v>
                </c:pt>
                <c:pt idx="84">
                  <c:v>-31.2</c:v>
                </c:pt>
                <c:pt idx="85">
                  <c:v>-32.1</c:v>
                </c:pt>
                <c:pt idx="86">
                  <c:v>-33.299999999999997</c:v>
                </c:pt>
                <c:pt idx="87">
                  <c:v>-34.299999999999997</c:v>
                </c:pt>
                <c:pt idx="88">
                  <c:v>-35.299999999999997</c:v>
                </c:pt>
                <c:pt idx="89">
                  <c:v>-36.299999999999997</c:v>
                </c:pt>
                <c:pt idx="90">
                  <c:v>-37.299999999999997</c:v>
                </c:pt>
                <c:pt idx="91">
                  <c:v>-38</c:v>
                </c:pt>
                <c:pt idx="92">
                  <c:v>-38.799999999999997</c:v>
                </c:pt>
                <c:pt idx="93">
                  <c:v>-39.6</c:v>
                </c:pt>
                <c:pt idx="94">
                  <c:v>-40.1</c:v>
                </c:pt>
                <c:pt idx="95">
                  <c:v>-40.6</c:v>
                </c:pt>
                <c:pt idx="96">
                  <c:v>-41.1</c:v>
                </c:pt>
                <c:pt idx="97">
                  <c:v>-41.7</c:v>
                </c:pt>
                <c:pt idx="98">
                  <c:v>-42.2</c:v>
                </c:pt>
                <c:pt idx="99">
                  <c:v>-42.6</c:v>
                </c:pt>
                <c:pt idx="100">
                  <c:v>-43</c:v>
                </c:pt>
                <c:pt idx="101">
                  <c:v>-43.3</c:v>
                </c:pt>
                <c:pt idx="102">
                  <c:v>-43.6</c:v>
                </c:pt>
                <c:pt idx="103">
                  <c:v>-43.8</c:v>
                </c:pt>
                <c:pt idx="104">
                  <c:v>-44.2</c:v>
                </c:pt>
                <c:pt idx="105">
                  <c:v>-44.4</c:v>
                </c:pt>
                <c:pt idx="106">
                  <c:v>-44.5</c:v>
                </c:pt>
                <c:pt idx="107">
                  <c:v>-44.7</c:v>
                </c:pt>
                <c:pt idx="108">
                  <c:v>-44.9</c:v>
                </c:pt>
                <c:pt idx="109">
                  <c:v>-45</c:v>
                </c:pt>
                <c:pt idx="110">
                  <c:v>-45.1</c:v>
                </c:pt>
                <c:pt idx="111">
                  <c:v>-45.2</c:v>
                </c:pt>
                <c:pt idx="112">
                  <c:v>-45.2</c:v>
                </c:pt>
                <c:pt idx="113">
                  <c:v>-45.4</c:v>
                </c:pt>
                <c:pt idx="114">
                  <c:v>-45.5</c:v>
                </c:pt>
                <c:pt idx="115">
                  <c:v>-45.5</c:v>
                </c:pt>
                <c:pt idx="116">
                  <c:v>-45.6</c:v>
                </c:pt>
                <c:pt idx="117">
                  <c:v>-45.6</c:v>
                </c:pt>
                <c:pt idx="118">
                  <c:v>-45.8</c:v>
                </c:pt>
                <c:pt idx="119">
                  <c:v>-45.9</c:v>
                </c:pt>
                <c:pt idx="120">
                  <c:v>-45.9</c:v>
                </c:pt>
                <c:pt idx="121">
                  <c:v>-46</c:v>
                </c:pt>
                <c:pt idx="122">
                  <c:v>-46</c:v>
                </c:pt>
                <c:pt idx="123">
                  <c:v>-46.1</c:v>
                </c:pt>
                <c:pt idx="124">
                  <c:v>-46.1</c:v>
                </c:pt>
                <c:pt idx="125">
                  <c:v>-46.1</c:v>
                </c:pt>
                <c:pt idx="126">
                  <c:v>-46.1</c:v>
                </c:pt>
                <c:pt idx="127">
                  <c:v>-46.1</c:v>
                </c:pt>
                <c:pt idx="128">
                  <c:v>-46.2</c:v>
                </c:pt>
                <c:pt idx="129">
                  <c:v>-46.1</c:v>
                </c:pt>
                <c:pt idx="130">
                  <c:v>-46.3</c:v>
                </c:pt>
                <c:pt idx="131">
                  <c:v>-46.2</c:v>
                </c:pt>
                <c:pt idx="132">
                  <c:v>-46.3</c:v>
                </c:pt>
                <c:pt idx="133">
                  <c:v>-46.3</c:v>
                </c:pt>
                <c:pt idx="134">
                  <c:v>-46.3</c:v>
                </c:pt>
                <c:pt idx="135">
                  <c:v>-46.3</c:v>
                </c:pt>
                <c:pt idx="136">
                  <c:v>-46.3</c:v>
                </c:pt>
                <c:pt idx="137">
                  <c:v>-46.4</c:v>
                </c:pt>
                <c:pt idx="138">
                  <c:v>-46.4</c:v>
                </c:pt>
                <c:pt idx="139">
                  <c:v>-46.3</c:v>
                </c:pt>
                <c:pt idx="140">
                  <c:v>-46.4</c:v>
                </c:pt>
                <c:pt idx="141">
                  <c:v>-46.4</c:v>
                </c:pt>
                <c:pt idx="142">
                  <c:v>-46.4</c:v>
                </c:pt>
                <c:pt idx="143">
                  <c:v>-46.3</c:v>
                </c:pt>
                <c:pt idx="144">
                  <c:v>-46.3</c:v>
                </c:pt>
                <c:pt idx="145">
                  <c:v>-46.5</c:v>
                </c:pt>
                <c:pt idx="146">
                  <c:v>-46.3</c:v>
                </c:pt>
                <c:pt idx="147">
                  <c:v>-46.5</c:v>
                </c:pt>
                <c:pt idx="148">
                  <c:v>-46.3</c:v>
                </c:pt>
                <c:pt idx="149">
                  <c:v>-46.5</c:v>
                </c:pt>
                <c:pt idx="150">
                  <c:v>-46.4</c:v>
                </c:pt>
                <c:pt idx="151">
                  <c:v>-46.4</c:v>
                </c:pt>
                <c:pt idx="152">
                  <c:v>-46.5</c:v>
                </c:pt>
                <c:pt idx="153">
                  <c:v>-46.3</c:v>
                </c:pt>
                <c:pt idx="154">
                  <c:v>-46.5</c:v>
                </c:pt>
                <c:pt idx="155">
                  <c:v>-46.4</c:v>
                </c:pt>
                <c:pt idx="156">
                  <c:v>-46.3</c:v>
                </c:pt>
                <c:pt idx="157">
                  <c:v>-46.4</c:v>
                </c:pt>
                <c:pt idx="158">
                  <c:v>-46.4</c:v>
                </c:pt>
                <c:pt idx="159">
                  <c:v>-46.4</c:v>
                </c:pt>
                <c:pt idx="160">
                  <c:v>-46.4</c:v>
                </c:pt>
                <c:pt idx="161">
                  <c:v>-46.5</c:v>
                </c:pt>
                <c:pt idx="162">
                  <c:v>-46.4</c:v>
                </c:pt>
                <c:pt idx="163">
                  <c:v>-46.4</c:v>
                </c:pt>
                <c:pt idx="164">
                  <c:v>-46.4</c:v>
                </c:pt>
                <c:pt idx="165">
                  <c:v>-46.5</c:v>
                </c:pt>
                <c:pt idx="166">
                  <c:v>-46.5</c:v>
                </c:pt>
                <c:pt idx="167">
                  <c:v>-46.4</c:v>
                </c:pt>
                <c:pt idx="168">
                  <c:v>-46.5</c:v>
                </c:pt>
                <c:pt idx="169">
                  <c:v>-46.4</c:v>
                </c:pt>
                <c:pt idx="170">
                  <c:v>-46.5</c:v>
                </c:pt>
                <c:pt idx="171">
                  <c:v>-46.5</c:v>
                </c:pt>
                <c:pt idx="172">
                  <c:v>-46.5</c:v>
                </c:pt>
                <c:pt idx="173">
                  <c:v>-46.4</c:v>
                </c:pt>
                <c:pt idx="174">
                  <c:v>-46.4</c:v>
                </c:pt>
                <c:pt idx="175">
                  <c:v>-46.5</c:v>
                </c:pt>
                <c:pt idx="176">
                  <c:v>-46.4</c:v>
                </c:pt>
                <c:pt idx="177">
                  <c:v>-46.5</c:v>
                </c:pt>
                <c:pt idx="178">
                  <c:v>-46.5</c:v>
                </c:pt>
                <c:pt idx="179">
                  <c:v>-46.5</c:v>
                </c:pt>
                <c:pt idx="180">
                  <c:v>-46.4</c:v>
                </c:pt>
                <c:pt idx="181">
                  <c:v>-46.4</c:v>
                </c:pt>
                <c:pt idx="182">
                  <c:v>-46.5</c:v>
                </c:pt>
                <c:pt idx="183">
                  <c:v>-46.5</c:v>
                </c:pt>
                <c:pt idx="184">
                  <c:v>-46.5</c:v>
                </c:pt>
                <c:pt idx="185">
                  <c:v>-46.2</c:v>
                </c:pt>
                <c:pt idx="186">
                  <c:v>-45.9</c:v>
                </c:pt>
                <c:pt idx="187">
                  <c:v>-45.3</c:v>
                </c:pt>
                <c:pt idx="188">
                  <c:v>-44.9</c:v>
                </c:pt>
                <c:pt idx="189">
                  <c:v>-44.3</c:v>
                </c:pt>
                <c:pt idx="190">
                  <c:v>-43.6</c:v>
                </c:pt>
                <c:pt idx="191">
                  <c:v>-43.1</c:v>
                </c:pt>
                <c:pt idx="192">
                  <c:v>-42.2</c:v>
                </c:pt>
                <c:pt idx="193">
                  <c:v>-41.6</c:v>
                </c:pt>
                <c:pt idx="194">
                  <c:v>-40.5</c:v>
                </c:pt>
                <c:pt idx="195">
                  <c:v>-39.9</c:v>
                </c:pt>
                <c:pt idx="196">
                  <c:v>-38.799999999999997</c:v>
                </c:pt>
                <c:pt idx="197">
                  <c:v>-38.200000000000003</c:v>
                </c:pt>
                <c:pt idx="198">
                  <c:v>-37.200000000000003</c:v>
                </c:pt>
                <c:pt idx="199">
                  <c:v>-36.299999999999997</c:v>
                </c:pt>
                <c:pt idx="200">
                  <c:v>-35.299999999999997</c:v>
                </c:pt>
                <c:pt idx="201">
                  <c:v>-34.4</c:v>
                </c:pt>
                <c:pt idx="202">
                  <c:v>-33.5</c:v>
                </c:pt>
                <c:pt idx="203">
                  <c:v>-32.5</c:v>
                </c:pt>
                <c:pt idx="204">
                  <c:v>-31.6</c:v>
                </c:pt>
                <c:pt idx="205">
                  <c:v>-30.6</c:v>
                </c:pt>
                <c:pt idx="206">
                  <c:v>-29.4</c:v>
                </c:pt>
                <c:pt idx="207">
                  <c:v>-28.3</c:v>
                </c:pt>
                <c:pt idx="208">
                  <c:v>-27.5</c:v>
                </c:pt>
                <c:pt idx="209">
                  <c:v>-26.3</c:v>
                </c:pt>
                <c:pt idx="210">
                  <c:v>-25.4</c:v>
                </c:pt>
                <c:pt idx="211">
                  <c:v>-24.3</c:v>
                </c:pt>
                <c:pt idx="212">
                  <c:v>-23.4</c:v>
                </c:pt>
                <c:pt idx="213">
                  <c:v>-22.2</c:v>
                </c:pt>
                <c:pt idx="214">
                  <c:v>-21.4</c:v>
                </c:pt>
                <c:pt idx="215">
                  <c:v>-20.5</c:v>
                </c:pt>
                <c:pt idx="216">
                  <c:v>-19.399999999999999</c:v>
                </c:pt>
                <c:pt idx="217">
                  <c:v>-18.5</c:v>
                </c:pt>
                <c:pt idx="218">
                  <c:v>-17.3</c:v>
                </c:pt>
                <c:pt idx="219">
                  <c:v>-16.5</c:v>
                </c:pt>
                <c:pt idx="220">
                  <c:v>-15.8</c:v>
                </c:pt>
                <c:pt idx="221">
                  <c:v>-15.3</c:v>
                </c:pt>
                <c:pt idx="222">
                  <c:v>-14.9</c:v>
                </c:pt>
                <c:pt idx="223">
                  <c:v>-14.4</c:v>
                </c:pt>
                <c:pt idx="224">
                  <c:v>-14</c:v>
                </c:pt>
                <c:pt idx="225">
                  <c:v>-13.7</c:v>
                </c:pt>
                <c:pt idx="226">
                  <c:v>-13.5</c:v>
                </c:pt>
                <c:pt idx="227">
                  <c:v>-13.2</c:v>
                </c:pt>
                <c:pt idx="228">
                  <c:v>-13</c:v>
                </c:pt>
                <c:pt idx="229">
                  <c:v>-12.8</c:v>
                </c:pt>
                <c:pt idx="230">
                  <c:v>-12.6</c:v>
                </c:pt>
                <c:pt idx="231">
                  <c:v>-12.7</c:v>
                </c:pt>
                <c:pt idx="232">
                  <c:v>-12.4</c:v>
                </c:pt>
                <c:pt idx="233">
                  <c:v>-12.2</c:v>
                </c:pt>
                <c:pt idx="234">
                  <c:v>-12.3</c:v>
                </c:pt>
                <c:pt idx="235">
                  <c:v>-12.2</c:v>
                </c:pt>
                <c:pt idx="236">
                  <c:v>-12.1</c:v>
                </c:pt>
                <c:pt idx="237">
                  <c:v>-12.1</c:v>
                </c:pt>
                <c:pt idx="238">
                  <c:v>-12</c:v>
                </c:pt>
                <c:pt idx="239">
                  <c:v>-11.9</c:v>
                </c:pt>
                <c:pt idx="240">
                  <c:v>-12</c:v>
                </c:pt>
                <c:pt idx="241">
                  <c:v>-11.9</c:v>
                </c:pt>
                <c:pt idx="242">
                  <c:v>-11.8</c:v>
                </c:pt>
                <c:pt idx="243">
                  <c:v>-11.7</c:v>
                </c:pt>
                <c:pt idx="244">
                  <c:v>-11.7</c:v>
                </c:pt>
                <c:pt idx="245">
                  <c:v>-11.9</c:v>
                </c:pt>
                <c:pt idx="246">
                  <c:v>-11.6</c:v>
                </c:pt>
                <c:pt idx="247">
                  <c:v>-11.8</c:v>
                </c:pt>
                <c:pt idx="248">
                  <c:v>-11.6</c:v>
                </c:pt>
                <c:pt idx="249">
                  <c:v>-11.6</c:v>
                </c:pt>
                <c:pt idx="250">
                  <c:v>-11.5</c:v>
                </c:pt>
                <c:pt idx="251">
                  <c:v>-11.6</c:v>
                </c:pt>
                <c:pt idx="252">
                  <c:v>-11.4</c:v>
                </c:pt>
                <c:pt idx="253">
                  <c:v>-11.5</c:v>
                </c:pt>
                <c:pt idx="254">
                  <c:v>-11.5</c:v>
                </c:pt>
                <c:pt idx="255">
                  <c:v>-11.6</c:v>
                </c:pt>
                <c:pt idx="256">
                  <c:v>-11.4</c:v>
                </c:pt>
                <c:pt idx="257">
                  <c:v>-11.5</c:v>
                </c:pt>
                <c:pt idx="258">
                  <c:v>-11.4</c:v>
                </c:pt>
                <c:pt idx="259">
                  <c:v>-11.5</c:v>
                </c:pt>
                <c:pt idx="260">
                  <c:v>-11.4</c:v>
                </c:pt>
                <c:pt idx="261">
                  <c:v>-11.4</c:v>
                </c:pt>
                <c:pt idx="262">
                  <c:v>-11.5</c:v>
                </c:pt>
                <c:pt idx="263">
                  <c:v>-11.4</c:v>
                </c:pt>
                <c:pt idx="264">
                  <c:v>-11.5</c:v>
                </c:pt>
                <c:pt idx="265">
                  <c:v>-11.3</c:v>
                </c:pt>
                <c:pt idx="266">
                  <c:v>-11.6</c:v>
                </c:pt>
                <c:pt idx="267">
                  <c:v>-11.4</c:v>
                </c:pt>
                <c:pt idx="268">
                  <c:v>-11.6</c:v>
                </c:pt>
                <c:pt idx="269">
                  <c:v>-11.4</c:v>
                </c:pt>
                <c:pt idx="270">
                  <c:v>-11.6</c:v>
                </c:pt>
                <c:pt idx="271">
                  <c:v>-11.4</c:v>
                </c:pt>
                <c:pt idx="272">
                  <c:v>-11.5</c:v>
                </c:pt>
                <c:pt idx="273">
                  <c:v>-11.5</c:v>
                </c:pt>
                <c:pt idx="274">
                  <c:v>-11.5</c:v>
                </c:pt>
                <c:pt idx="275">
                  <c:v>-11.5</c:v>
                </c:pt>
                <c:pt idx="276">
                  <c:v>-11.4</c:v>
                </c:pt>
                <c:pt idx="277">
                  <c:v>-11.5</c:v>
                </c:pt>
                <c:pt idx="278">
                  <c:v>-11.6</c:v>
                </c:pt>
                <c:pt idx="279">
                  <c:v>-11.5</c:v>
                </c:pt>
                <c:pt idx="280">
                  <c:v>-11.5</c:v>
                </c:pt>
                <c:pt idx="281">
                  <c:v>-12.1</c:v>
                </c:pt>
                <c:pt idx="282">
                  <c:v>-12.3</c:v>
                </c:pt>
                <c:pt idx="283">
                  <c:v>-13</c:v>
                </c:pt>
                <c:pt idx="284">
                  <c:v>-13.4</c:v>
                </c:pt>
                <c:pt idx="285">
                  <c:v>-14.2</c:v>
                </c:pt>
                <c:pt idx="286">
                  <c:v>-14.7</c:v>
                </c:pt>
                <c:pt idx="287">
                  <c:v>-15.6</c:v>
                </c:pt>
                <c:pt idx="288">
                  <c:v>-16.2</c:v>
                </c:pt>
                <c:pt idx="289">
                  <c:v>-17.100000000000001</c:v>
                </c:pt>
                <c:pt idx="290">
                  <c:v>-17.8</c:v>
                </c:pt>
                <c:pt idx="291">
                  <c:v>-18.600000000000001</c:v>
                </c:pt>
                <c:pt idx="292">
                  <c:v>-19.3</c:v>
                </c:pt>
                <c:pt idx="293">
                  <c:v>-20.2</c:v>
                </c:pt>
                <c:pt idx="294">
                  <c:v>-21.1</c:v>
                </c:pt>
                <c:pt idx="295">
                  <c:v>-22</c:v>
                </c:pt>
                <c:pt idx="296">
                  <c:v>-22.8</c:v>
                </c:pt>
                <c:pt idx="297">
                  <c:v>-23.7</c:v>
                </c:pt>
                <c:pt idx="298">
                  <c:v>-24.6</c:v>
                </c:pt>
                <c:pt idx="299">
                  <c:v>-25.4</c:v>
                </c:pt>
                <c:pt idx="300">
                  <c:v>-26.3</c:v>
                </c:pt>
                <c:pt idx="301">
                  <c:v>-27.3</c:v>
                </c:pt>
                <c:pt idx="302">
                  <c:v>-28.3</c:v>
                </c:pt>
                <c:pt idx="303">
                  <c:v>-29.3</c:v>
                </c:pt>
                <c:pt idx="304">
                  <c:v>-30.2</c:v>
                </c:pt>
                <c:pt idx="305">
                  <c:v>-31.2</c:v>
                </c:pt>
                <c:pt idx="306">
                  <c:v>-32</c:v>
                </c:pt>
                <c:pt idx="307">
                  <c:v>-33.1</c:v>
                </c:pt>
                <c:pt idx="308">
                  <c:v>-33.6</c:v>
                </c:pt>
                <c:pt idx="309">
                  <c:v>-34.799999999999997</c:v>
                </c:pt>
                <c:pt idx="310">
                  <c:v>-35.799999999999997</c:v>
                </c:pt>
                <c:pt idx="311">
                  <c:v>-36.299999999999997</c:v>
                </c:pt>
                <c:pt idx="312">
                  <c:v>-36.9</c:v>
                </c:pt>
                <c:pt idx="313">
                  <c:v>-37.5</c:v>
                </c:pt>
                <c:pt idx="314">
                  <c:v>-38</c:v>
                </c:pt>
                <c:pt idx="315">
                  <c:v>-38.5</c:v>
                </c:pt>
                <c:pt idx="316">
                  <c:v>-39</c:v>
                </c:pt>
                <c:pt idx="317">
                  <c:v>-39.4</c:v>
                </c:pt>
                <c:pt idx="318">
                  <c:v>-39.700000000000003</c:v>
                </c:pt>
                <c:pt idx="319">
                  <c:v>-39.9</c:v>
                </c:pt>
                <c:pt idx="320">
                  <c:v>-40.1</c:v>
                </c:pt>
                <c:pt idx="321">
                  <c:v>-40.299999999999997</c:v>
                </c:pt>
                <c:pt idx="322">
                  <c:v>-40.5</c:v>
                </c:pt>
                <c:pt idx="323">
                  <c:v>-40.6</c:v>
                </c:pt>
                <c:pt idx="324">
                  <c:v>-40.799999999999997</c:v>
                </c:pt>
                <c:pt idx="325">
                  <c:v>-41</c:v>
                </c:pt>
                <c:pt idx="326">
                  <c:v>-41.1</c:v>
                </c:pt>
                <c:pt idx="327">
                  <c:v>-41.2</c:v>
                </c:pt>
                <c:pt idx="328">
                  <c:v>-41.2</c:v>
                </c:pt>
                <c:pt idx="329">
                  <c:v>-41.3</c:v>
                </c:pt>
                <c:pt idx="330">
                  <c:v>-41.3</c:v>
                </c:pt>
                <c:pt idx="331">
                  <c:v>-41.4</c:v>
                </c:pt>
                <c:pt idx="332">
                  <c:v>-41.4</c:v>
                </c:pt>
                <c:pt idx="333">
                  <c:v>-41.5</c:v>
                </c:pt>
                <c:pt idx="334">
                  <c:v>-41.5</c:v>
                </c:pt>
                <c:pt idx="335">
                  <c:v>-41.5</c:v>
                </c:pt>
                <c:pt idx="336">
                  <c:v>-41.5</c:v>
                </c:pt>
                <c:pt idx="337">
                  <c:v>-41.6</c:v>
                </c:pt>
                <c:pt idx="338">
                  <c:v>-41.6</c:v>
                </c:pt>
                <c:pt idx="339">
                  <c:v>-41.7</c:v>
                </c:pt>
                <c:pt idx="340">
                  <c:v>-41.7</c:v>
                </c:pt>
                <c:pt idx="341">
                  <c:v>-41.7</c:v>
                </c:pt>
                <c:pt idx="342">
                  <c:v>-41.6</c:v>
                </c:pt>
                <c:pt idx="343">
                  <c:v>-41.7</c:v>
                </c:pt>
                <c:pt idx="344">
                  <c:v>-41.6</c:v>
                </c:pt>
                <c:pt idx="345">
                  <c:v>-41.6</c:v>
                </c:pt>
                <c:pt idx="346">
                  <c:v>-41.6</c:v>
                </c:pt>
                <c:pt idx="347">
                  <c:v>-41.7</c:v>
                </c:pt>
                <c:pt idx="348">
                  <c:v>-41.7</c:v>
                </c:pt>
                <c:pt idx="349">
                  <c:v>-41.6</c:v>
                </c:pt>
                <c:pt idx="350">
                  <c:v>-41.6</c:v>
                </c:pt>
                <c:pt idx="351">
                  <c:v>-41.6</c:v>
                </c:pt>
                <c:pt idx="352">
                  <c:v>-41.6</c:v>
                </c:pt>
                <c:pt idx="353">
                  <c:v>-41.6</c:v>
                </c:pt>
                <c:pt idx="354">
                  <c:v>-41.7</c:v>
                </c:pt>
                <c:pt idx="355">
                  <c:v>-41.7</c:v>
                </c:pt>
                <c:pt idx="356">
                  <c:v>-41.6</c:v>
                </c:pt>
                <c:pt idx="357">
                  <c:v>-41.6</c:v>
                </c:pt>
                <c:pt idx="358">
                  <c:v>-41.7</c:v>
                </c:pt>
                <c:pt idx="359">
                  <c:v>-41.6</c:v>
                </c:pt>
                <c:pt idx="360">
                  <c:v>-41.7</c:v>
                </c:pt>
                <c:pt idx="361">
                  <c:v>-41.6</c:v>
                </c:pt>
                <c:pt idx="362">
                  <c:v>-41.7</c:v>
                </c:pt>
                <c:pt idx="363">
                  <c:v>-41.6</c:v>
                </c:pt>
                <c:pt idx="364">
                  <c:v>-41.7</c:v>
                </c:pt>
                <c:pt idx="365">
                  <c:v>-41.7</c:v>
                </c:pt>
                <c:pt idx="366">
                  <c:v>-41.7</c:v>
                </c:pt>
                <c:pt idx="367">
                  <c:v>-41.7</c:v>
                </c:pt>
                <c:pt idx="368">
                  <c:v>-41.7</c:v>
                </c:pt>
                <c:pt idx="369">
                  <c:v>-41.7</c:v>
                </c:pt>
                <c:pt idx="370">
                  <c:v>-41.7</c:v>
                </c:pt>
                <c:pt idx="371">
                  <c:v>-41.8</c:v>
                </c:pt>
                <c:pt idx="372">
                  <c:v>-42</c:v>
                </c:pt>
                <c:pt idx="373">
                  <c:v>-42.2</c:v>
                </c:pt>
                <c:pt idx="374">
                  <c:v>-41.5</c:v>
                </c:pt>
                <c:pt idx="375">
                  <c:v>-42</c:v>
                </c:pt>
                <c:pt idx="376">
                  <c:v>-41.9</c:v>
                </c:pt>
                <c:pt idx="377">
                  <c:v>-42</c:v>
                </c:pt>
                <c:pt idx="378">
                  <c:v>-42</c:v>
                </c:pt>
                <c:pt idx="379">
                  <c:v>-42.1</c:v>
                </c:pt>
                <c:pt idx="380">
                  <c:v>-42</c:v>
                </c:pt>
                <c:pt idx="381">
                  <c:v>-42.1</c:v>
                </c:pt>
                <c:pt idx="382">
                  <c:v>-42.1</c:v>
                </c:pt>
                <c:pt idx="383">
                  <c:v>-42.1</c:v>
                </c:pt>
                <c:pt idx="384">
                  <c:v>-42.3</c:v>
                </c:pt>
                <c:pt idx="385">
                  <c:v>-42.3</c:v>
                </c:pt>
                <c:pt idx="386">
                  <c:v>-42.4</c:v>
                </c:pt>
                <c:pt idx="387">
                  <c:v>-42.3</c:v>
                </c:pt>
                <c:pt idx="388">
                  <c:v>-42.4</c:v>
                </c:pt>
                <c:pt idx="389">
                  <c:v>-42.6</c:v>
                </c:pt>
                <c:pt idx="390">
                  <c:v>-42.2</c:v>
                </c:pt>
                <c:pt idx="391">
                  <c:v>-42.2</c:v>
                </c:pt>
                <c:pt idx="392">
                  <c:v>-41.9</c:v>
                </c:pt>
                <c:pt idx="393">
                  <c:v>-41.9</c:v>
                </c:pt>
                <c:pt idx="394">
                  <c:v>-41.7</c:v>
                </c:pt>
                <c:pt idx="395">
                  <c:v>-41.3</c:v>
                </c:pt>
                <c:pt idx="396">
                  <c:v>-41.3</c:v>
                </c:pt>
                <c:pt idx="397">
                  <c:v>-40.700000000000003</c:v>
                </c:pt>
                <c:pt idx="398">
                  <c:v>-40.6</c:v>
                </c:pt>
                <c:pt idx="399">
                  <c:v>-40.1</c:v>
                </c:pt>
                <c:pt idx="400">
                  <c:v>-39.9</c:v>
                </c:pt>
                <c:pt idx="401">
                  <c:v>-39.4</c:v>
                </c:pt>
                <c:pt idx="402">
                  <c:v>-39.1</c:v>
                </c:pt>
                <c:pt idx="403">
                  <c:v>-38.5</c:v>
                </c:pt>
                <c:pt idx="404">
                  <c:v>-38.4</c:v>
                </c:pt>
                <c:pt idx="405">
                  <c:v>-37.5</c:v>
                </c:pt>
                <c:pt idx="406">
                  <c:v>-37.299999999999997</c:v>
                </c:pt>
                <c:pt idx="407">
                  <c:v>-36.6</c:v>
                </c:pt>
                <c:pt idx="408">
                  <c:v>-36.5</c:v>
                </c:pt>
                <c:pt idx="409">
                  <c:v>-35.799999999999997</c:v>
                </c:pt>
                <c:pt idx="410">
                  <c:v>-35.299999999999997</c:v>
                </c:pt>
                <c:pt idx="411">
                  <c:v>-34.9</c:v>
                </c:pt>
                <c:pt idx="412">
                  <c:v>-34.700000000000003</c:v>
                </c:pt>
                <c:pt idx="413">
                  <c:v>-34.200000000000003</c:v>
                </c:pt>
                <c:pt idx="414">
                  <c:v>-34</c:v>
                </c:pt>
                <c:pt idx="415">
                  <c:v>-33.6</c:v>
                </c:pt>
                <c:pt idx="416">
                  <c:v>-33.6</c:v>
                </c:pt>
                <c:pt idx="417">
                  <c:v>-33.4</c:v>
                </c:pt>
                <c:pt idx="418">
                  <c:v>-33.200000000000003</c:v>
                </c:pt>
                <c:pt idx="419">
                  <c:v>-33.1</c:v>
                </c:pt>
                <c:pt idx="420">
                  <c:v>-32.799999999999997</c:v>
                </c:pt>
                <c:pt idx="421">
                  <c:v>-32.700000000000003</c:v>
                </c:pt>
                <c:pt idx="422">
                  <c:v>-32.5</c:v>
                </c:pt>
                <c:pt idx="423">
                  <c:v>-32.4</c:v>
                </c:pt>
                <c:pt idx="424">
                  <c:v>-32</c:v>
                </c:pt>
                <c:pt idx="425">
                  <c:v>-32.1</c:v>
                </c:pt>
                <c:pt idx="426">
                  <c:v>-31.8</c:v>
                </c:pt>
                <c:pt idx="427">
                  <c:v>-31.6</c:v>
                </c:pt>
                <c:pt idx="428">
                  <c:v>-31.4</c:v>
                </c:pt>
                <c:pt idx="429">
                  <c:v>-31</c:v>
                </c:pt>
                <c:pt idx="430">
                  <c:v>-31.1</c:v>
                </c:pt>
                <c:pt idx="431">
                  <c:v>-30.9</c:v>
                </c:pt>
                <c:pt idx="432">
                  <c:v>-30.9</c:v>
                </c:pt>
                <c:pt idx="433">
                  <c:v>-30.9</c:v>
                </c:pt>
                <c:pt idx="434">
                  <c:v>-30.9</c:v>
                </c:pt>
                <c:pt idx="435">
                  <c:v>-30.7</c:v>
                </c:pt>
                <c:pt idx="436">
                  <c:v>-31.1</c:v>
                </c:pt>
                <c:pt idx="437">
                  <c:v>-31</c:v>
                </c:pt>
                <c:pt idx="438">
                  <c:v>-30.9</c:v>
                </c:pt>
                <c:pt idx="439">
                  <c:v>-31.1</c:v>
                </c:pt>
                <c:pt idx="440">
                  <c:v>-31</c:v>
                </c:pt>
                <c:pt idx="441">
                  <c:v>-30.8</c:v>
                </c:pt>
                <c:pt idx="442">
                  <c:v>-31.1</c:v>
                </c:pt>
                <c:pt idx="443">
                  <c:v>-31</c:v>
                </c:pt>
                <c:pt idx="444">
                  <c:v>-31.1</c:v>
                </c:pt>
                <c:pt idx="445">
                  <c:v>-30.9</c:v>
                </c:pt>
                <c:pt idx="446">
                  <c:v>-31.2</c:v>
                </c:pt>
                <c:pt idx="447">
                  <c:v>-31</c:v>
                </c:pt>
                <c:pt idx="448">
                  <c:v>-31.2</c:v>
                </c:pt>
                <c:pt idx="449">
                  <c:v>-31</c:v>
                </c:pt>
                <c:pt idx="450">
                  <c:v>-31.1</c:v>
                </c:pt>
                <c:pt idx="451">
                  <c:v>-30.9</c:v>
                </c:pt>
                <c:pt idx="452">
                  <c:v>-31.2</c:v>
                </c:pt>
                <c:pt idx="453">
                  <c:v>-31</c:v>
                </c:pt>
                <c:pt idx="454">
                  <c:v>-31.1</c:v>
                </c:pt>
                <c:pt idx="455">
                  <c:v>-31.1</c:v>
                </c:pt>
                <c:pt idx="456">
                  <c:v>-31</c:v>
                </c:pt>
                <c:pt idx="457">
                  <c:v>-31.1</c:v>
                </c:pt>
                <c:pt idx="458">
                  <c:v>-31.2</c:v>
                </c:pt>
                <c:pt idx="459">
                  <c:v>-31</c:v>
                </c:pt>
                <c:pt idx="460">
                  <c:v>-31.2</c:v>
                </c:pt>
                <c:pt idx="461">
                  <c:v>-31.2</c:v>
                </c:pt>
                <c:pt idx="462">
                  <c:v>-31.1</c:v>
                </c:pt>
                <c:pt idx="463">
                  <c:v>-31</c:v>
                </c:pt>
                <c:pt idx="464">
                  <c:v>-31.2</c:v>
                </c:pt>
                <c:pt idx="465">
                  <c:v>-30.9</c:v>
                </c:pt>
                <c:pt idx="466">
                  <c:v>-31.2</c:v>
                </c:pt>
                <c:pt idx="467">
                  <c:v>-31</c:v>
                </c:pt>
                <c:pt idx="468">
                  <c:v>-31.4</c:v>
                </c:pt>
                <c:pt idx="469">
                  <c:v>-31.4</c:v>
                </c:pt>
                <c:pt idx="470">
                  <c:v>-31.2</c:v>
                </c:pt>
                <c:pt idx="471">
                  <c:v>-31.4</c:v>
                </c:pt>
                <c:pt idx="472">
                  <c:v>-31.2</c:v>
                </c:pt>
                <c:pt idx="473">
                  <c:v>-31.1</c:v>
                </c:pt>
                <c:pt idx="474">
                  <c:v>-31.4</c:v>
                </c:pt>
                <c:pt idx="475">
                  <c:v>-31.2</c:v>
                </c:pt>
                <c:pt idx="476">
                  <c:v>-31.4</c:v>
                </c:pt>
                <c:pt idx="477">
                  <c:v>-31.2</c:v>
                </c:pt>
                <c:pt idx="478">
                  <c:v>-31.1</c:v>
                </c:pt>
                <c:pt idx="479">
                  <c:v>-31.5</c:v>
                </c:pt>
                <c:pt idx="480">
                  <c:v>-31.2</c:v>
                </c:pt>
                <c:pt idx="481">
                  <c:v>-31.5</c:v>
                </c:pt>
                <c:pt idx="482">
                  <c:v>-31.1</c:v>
                </c:pt>
                <c:pt idx="483">
                  <c:v>-31.6</c:v>
                </c:pt>
                <c:pt idx="484">
                  <c:v>-31.2</c:v>
                </c:pt>
                <c:pt idx="485">
                  <c:v>-31.5</c:v>
                </c:pt>
                <c:pt idx="486">
                  <c:v>-31</c:v>
                </c:pt>
                <c:pt idx="487">
                  <c:v>-31.4</c:v>
                </c:pt>
                <c:pt idx="488">
                  <c:v>-31.1</c:v>
                </c:pt>
                <c:pt idx="489">
                  <c:v>-31.5</c:v>
                </c:pt>
                <c:pt idx="490">
                  <c:v>-31.4</c:v>
                </c:pt>
                <c:pt idx="491">
                  <c:v>-31.6</c:v>
                </c:pt>
                <c:pt idx="492">
                  <c:v>-31.4</c:v>
                </c:pt>
                <c:pt idx="493">
                  <c:v>-31.7</c:v>
                </c:pt>
                <c:pt idx="494">
                  <c:v>-31.5</c:v>
                </c:pt>
                <c:pt idx="495">
                  <c:v>-31.7</c:v>
                </c:pt>
                <c:pt idx="496">
                  <c:v>-31.5</c:v>
                </c:pt>
                <c:pt idx="497">
                  <c:v>-31.4</c:v>
                </c:pt>
                <c:pt idx="498">
                  <c:v>-31.6</c:v>
                </c:pt>
                <c:pt idx="499">
                  <c:v>-31.7</c:v>
                </c:pt>
                <c:pt idx="500">
                  <c:v>-31.5</c:v>
                </c:pt>
                <c:pt idx="501">
                  <c:v>-31.7</c:v>
                </c:pt>
                <c:pt idx="502">
                  <c:v>-31.5</c:v>
                </c:pt>
                <c:pt idx="503">
                  <c:v>-31.6</c:v>
                </c:pt>
                <c:pt idx="504">
                  <c:v>-31.4</c:v>
                </c:pt>
                <c:pt idx="505">
                  <c:v>-31.5</c:v>
                </c:pt>
                <c:pt idx="506">
                  <c:v>-31.8</c:v>
                </c:pt>
                <c:pt idx="507">
                  <c:v>-31.4</c:v>
                </c:pt>
                <c:pt idx="508">
                  <c:v>-31.7</c:v>
                </c:pt>
                <c:pt idx="509">
                  <c:v>-31.5</c:v>
                </c:pt>
                <c:pt idx="510">
                  <c:v>-31.5</c:v>
                </c:pt>
                <c:pt idx="511">
                  <c:v>-31.5</c:v>
                </c:pt>
                <c:pt idx="512">
                  <c:v>-31.6</c:v>
                </c:pt>
                <c:pt idx="513">
                  <c:v>-31.6</c:v>
                </c:pt>
                <c:pt idx="514">
                  <c:v>-31.5</c:v>
                </c:pt>
                <c:pt idx="515">
                  <c:v>-31.7</c:v>
                </c:pt>
                <c:pt idx="516">
                  <c:v>-31.5</c:v>
                </c:pt>
                <c:pt idx="517">
                  <c:v>-31.6</c:v>
                </c:pt>
                <c:pt idx="518">
                  <c:v>-31.8</c:v>
                </c:pt>
                <c:pt idx="519">
                  <c:v>-31.7</c:v>
                </c:pt>
                <c:pt idx="520">
                  <c:v>-31.7</c:v>
                </c:pt>
                <c:pt idx="521">
                  <c:v>-31.5</c:v>
                </c:pt>
                <c:pt idx="522">
                  <c:v>-31.7</c:v>
                </c:pt>
                <c:pt idx="523">
                  <c:v>-31.6</c:v>
                </c:pt>
                <c:pt idx="524">
                  <c:v>-31.7</c:v>
                </c:pt>
                <c:pt idx="525">
                  <c:v>-31.7</c:v>
                </c:pt>
                <c:pt idx="526">
                  <c:v>-31.7</c:v>
                </c:pt>
                <c:pt idx="527">
                  <c:v>-31.4</c:v>
                </c:pt>
                <c:pt idx="528">
                  <c:v>-31.9</c:v>
                </c:pt>
                <c:pt idx="529">
                  <c:v>-31.6</c:v>
                </c:pt>
                <c:pt idx="530">
                  <c:v>-31.9</c:v>
                </c:pt>
                <c:pt idx="531">
                  <c:v>-31.6</c:v>
                </c:pt>
                <c:pt idx="532">
                  <c:v>-31.8</c:v>
                </c:pt>
                <c:pt idx="533">
                  <c:v>-31.6</c:v>
                </c:pt>
                <c:pt idx="534">
                  <c:v>-31.8</c:v>
                </c:pt>
                <c:pt idx="535">
                  <c:v>-31.5</c:v>
                </c:pt>
                <c:pt idx="536">
                  <c:v>-31.9</c:v>
                </c:pt>
                <c:pt idx="537">
                  <c:v>-31.7</c:v>
                </c:pt>
                <c:pt idx="538">
                  <c:v>-32</c:v>
                </c:pt>
                <c:pt idx="539">
                  <c:v>-31.9</c:v>
                </c:pt>
                <c:pt idx="540">
                  <c:v>-31.9</c:v>
                </c:pt>
                <c:pt idx="541">
                  <c:v>-32</c:v>
                </c:pt>
                <c:pt idx="542">
                  <c:v>-31.9</c:v>
                </c:pt>
                <c:pt idx="543">
                  <c:v>-32</c:v>
                </c:pt>
                <c:pt idx="544">
                  <c:v>-31.6</c:v>
                </c:pt>
                <c:pt idx="545">
                  <c:v>-32</c:v>
                </c:pt>
                <c:pt idx="546">
                  <c:v>-31.8</c:v>
                </c:pt>
                <c:pt idx="547">
                  <c:v>-32.1</c:v>
                </c:pt>
                <c:pt idx="548">
                  <c:v>-31.9</c:v>
                </c:pt>
                <c:pt idx="549">
                  <c:v>-32</c:v>
                </c:pt>
                <c:pt idx="550">
                  <c:v>-31.5</c:v>
                </c:pt>
                <c:pt idx="551">
                  <c:v>-32.1</c:v>
                </c:pt>
                <c:pt idx="552">
                  <c:v>-31.9</c:v>
                </c:pt>
                <c:pt idx="553">
                  <c:v>-32</c:v>
                </c:pt>
                <c:pt idx="554">
                  <c:v>-31.9</c:v>
                </c:pt>
                <c:pt idx="555">
                  <c:v>-32.200000000000003</c:v>
                </c:pt>
                <c:pt idx="556">
                  <c:v>-32</c:v>
                </c:pt>
                <c:pt idx="557">
                  <c:v>-32</c:v>
                </c:pt>
                <c:pt idx="558">
                  <c:v>-32</c:v>
                </c:pt>
                <c:pt idx="559">
                  <c:v>-32</c:v>
                </c:pt>
                <c:pt idx="560">
                  <c:v>-31.9</c:v>
                </c:pt>
                <c:pt idx="561">
                  <c:v>-32.200000000000003</c:v>
                </c:pt>
                <c:pt idx="562">
                  <c:v>-32</c:v>
                </c:pt>
                <c:pt idx="563">
                  <c:v>-32</c:v>
                </c:pt>
                <c:pt idx="564">
                  <c:v>-31.9</c:v>
                </c:pt>
                <c:pt idx="565">
                  <c:v>-32.200000000000003</c:v>
                </c:pt>
                <c:pt idx="566">
                  <c:v>-32.1</c:v>
                </c:pt>
                <c:pt idx="567">
                  <c:v>-31.8</c:v>
                </c:pt>
                <c:pt idx="568">
                  <c:v>-32.200000000000003</c:v>
                </c:pt>
                <c:pt idx="569">
                  <c:v>-32.200000000000003</c:v>
                </c:pt>
                <c:pt idx="570">
                  <c:v>-32.200000000000003</c:v>
                </c:pt>
                <c:pt idx="571">
                  <c:v>-32.1</c:v>
                </c:pt>
                <c:pt idx="572">
                  <c:v>-32.200000000000003</c:v>
                </c:pt>
                <c:pt idx="573">
                  <c:v>-32.200000000000003</c:v>
                </c:pt>
                <c:pt idx="574">
                  <c:v>-32.1</c:v>
                </c:pt>
                <c:pt idx="575">
                  <c:v>-32.299999999999997</c:v>
                </c:pt>
                <c:pt idx="576">
                  <c:v>-32.200000000000003</c:v>
                </c:pt>
                <c:pt idx="577">
                  <c:v>-32.1</c:v>
                </c:pt>
                <c:pt idx="578">
                  <c:v>-32.299999999999997</c:v>
                </c:pt>
                <c:pt idx="579">
                  <c:v>-32</c:v>
                </c:pt>
                <c:pt idx="580">
                  <c:v>-32.1</c:v>
                </c:pt>
                <c:pt idx="581">
                  <c:v>-32</c:v>
                </c:pt>
                <c:pt idx="582">
                  <c:v>-32.299999999999997</c:v>
                </c:pt>
                <c:pt idx="583">
                  <c:v>-32.4</c:v>
                </c:pt>
                <c:pt idx="584">
                  <c:v>-32.299999999999997</c:v>
                </c:pt>
                <c:pt idx="585">
                  <c:v>-32.299999999999997</c:v>
                </c:pt>
                <c:pt idx="586">
                  <c:v>-32.299999999999997</c:v>
                </c:pt>
                <c:pt idx="587">
                  <c:v>-32.5</c:v>
                </c:pt>
                <c:pt idx="588">
                  <c:v>-32.299999999999997</c:v>
                </c:pt>
                <c:pt idx="589">
                  <c:v>-32.299999999999997</c:v>
                </c:pt>
                <c:pt idx="590">
                  <c:v>-32.1</c:v>
                </c:pt>
                <c:pt idx="591">
                  <c:v>-32.299999999999997</c:v>
                </c:pt>
                <c:pt idx="592">
                  <c:v>-32.4</c:v>
                </c:pt>
                <c:pt idx="593">
                  <c:v>-32.4</c:v>
                </c:pt>
                <c:pt idx="594">
                  <c:v>-32.5</c:v>
                </c:pt>
                <c:pt idx="595">
                  <c:v>-32.299999999999997</c:v>
                </c:pt>
                <c:pt idx="596">
                  <c:v>-32.1</c:v>
                </c:pt>
                <c:pt idx="597">
                  <c:v>-32.4</c:v>
                </c:pt>
                <c:pt idx="598">
                  <c:v>-32.6</c:v>
                </c:pt>
                <c:pt idx="599">
                  <c:v>-32.4</c:v>
                </c:pt>
                <c:pt idx="600">
                  <c:v>-32.5</c:v>
                </c:pt>
                <c:pt idx="601">
                  <c:v>-32.4</c:v>
                </c:pt>
                <c:pt idx="602">
                  <c:v>-32.4</c:v>
                </c:pt>
                <c:pt idx="603">
                  <c:v>-32.5</c:v>
                </c:pt>
                <c:pt idx="604">
                  <c:v>-32.6</c:v>
                </c:pt>
                <c:pt idx="605">
                  <c:v>-32.6</c:v>
                </c:pt>
                <c:pt idx="606">
                  <c:v>-32.5</c:v>
                </c:pt>
                <c:pt idx="607">
                  <c:v>-32.6</c:v>
                </c:pt>
                <c:pt idx="608">
                  <c:v>-32.299999999999997</c:v>
                </c:pt>
                <c:pt idx="609">
                  <c:v>-32.700000000000003</c:v>
                </c:pt>
                <c:pt idx="610">
                  <c:v>-32.5</c:v>
                </c:pt>
                <c:pt idx="611">
                  <c:v>-32.5</c:v>
                </c:pt>
                <c:pt idx="612">
                  <c:v>-32.5</c:v>
                </c:pt>
                <c:pt idx="613">
                  <c:v>-32.5</c:v>
                </c:pt>
                <c:pt idx="614">
                  <c:v>-32.700000000000003</c:v>
                </c:pt>
                <c:pt idx="615">
                  <c:v>-32.700000000000003</c:v>
                </c:pt>
                <c:pt idx="616">
                  <c:v>-32.6</c:v>
                </c:pt>
                <c:pt idx="617">
                  <c:v>-32.200000000000003</c:v>
                </c:pt>
                <c:pt idx="618">
                  <c:v>-32.799999999999997</c:v>
                </c:pt>
                <c:pt idx="619">
                  <c:v>-32.700000000000003</c:v>
                </c:pt>
                <c:pt idx="620">
                  <c:v>-32.6</c:v>
                </c:pt>
                <c:pt idx="621">
                  <c:v>-32.799999999999997</c:v>
                </c:pt>
                <c:pt idx="622">
                  <c:v>-32.700000000000003</c:v>
                </c:pt>
                <c:pt idx="623">
                  <c:v>-32.799999999999997</c:v>
                </c:pt>
                <c:pt idx="624">
                  <c:v>-32.6</c:v>
                </c:pt>
                <c:pt idx="625">
                  <c:v>-32.6</c:v>
                </c:pt>
                <c:pt idx="626">
                  <c:v>-32.799999999999997</c:v>
                </c:pt>
                <c:pt idx="627">
                  <c:v>-32.6</c:v>
                </c:pt>
                <c:pt idx="628">
                  <c:v>-32.799999999999997</c:v>
                </c:pt>
                <c:pt idx="629">
                  <c:v>-32.6</c:v>
                </c:pt>
                <c:pt idx="630">
                  <c:v>-33</c:v>
                </c:pt>
                <c:pt idx="631">
                  <c:v>-32.5</c:v>
                </c:pt>
                <c:pt idx="632">
                  <c:v>-32.700000000000003</c:v>
                </c:pt>
                <c:pt idx="633">
                  <c:v>-32.799999999999997</c:v>
                </c:pt>
                <c:pt idx="634">
                  <c:v>-32.6</c:v>
                </c:pt>
                <c:pt idx="635">
                  <c:v>-32.799999999999997</c:v>
                </c:pt>
                <c:pt idx="636">
                  <c:v>-32.6</c:v>
                </c:pt>
                <c:pt idx="637">
                  <c:v>-32.799999999999997</c:v>
                </c:pt>
                <c:pt idx="638">
                  <c:v>-32.799999999999997</c:v>
                </c:pt>
                <c:pt idx="639">
                  <c:v>-32.700000000000003</c:v>
                </c:pt>
                <c:pt idx="640">
                  <c:v>-33</c:v>
                </c:pt>
                <c:pt idx="641">
                  <c:v>-32.799999999999997</c:v>
                </c:pt>
                <c:pt idx="642">
                  <c:v>-32.799999999999997</c:v>
                </c:pt>
                <c:pt idx="643">
                  <c:v>-32.700000000000003</c:v>
                </c:pt>
                <c:pt idx="644">
                  <c:v>-33</c:v>
                </c:pt>
                <c:pt idx="645">
                  <c:v>-32.799999999999997</c:v>
                </c:pt>
                <c:pt idx="646">
                  <c:v>-33.1</c:v>
                </c:pt>
                <c:pt idx="647">
                  <c:v>-32.799999999999997</c:v>
                </c:pt>
                <c:pt idx="648">
                  <c:v>-32.799999999999997</c:v>
                </c:pt>
                <c:pt idx="649">
                  <c:v>-33.1</c:v>
                </c:pt>
                <c:pt idx="650">
                  <c:v>-32.799999999999997</c:v>
                </c:pt>
                <c:pt idx="651">
                  <c:v>-33.1</c:v>
                </c:pt>
                <c:pt idx="652">
                  <c:v>-33</c:v>
                </c:pt>
                <c:pt idx="653">
                  <c:v>-33</c:v>
                </c:pt>
                <c:pt idx="654">
                  <c:v>-33</c:v>
                </c:pt>
                <c:pt idx="655">
                  <c:v>-33.200000000000003</c:v>
                </c:pt>
                <c:pt idx="656">
                  <c:v>-33</c:v>
                </c:pt>
                <c:pt idx="657">
                  <c:v>-32.6</c:v>
                </c:pt>
                <c:pt idx="658">
                  <c:v>-33.1</c:v>
                </c:pt>
                <c:pt idx="659">
                  <c:v>-32.799999999999997</c:v>
                </c:pt>
                <c:pt idx="660">
                  <c:v>-33.1</c:v>
                </c:pt>
                <c:pt idx="661">
                  <c:v>-33</c:v>
                </c:pt>
                <c:pt idx="662">
                  <c:v>-32.799999999999997</c:v>
                </c:pt>
                <c:pt idx="663">
                  <c:v>-33.200000000000003</c:v>
                </c:pt>
                <c:pt idx="664">
                  <c:v>-32.799999999999997</c:v>
                </c:pt>
                <c:pt idx="665">
                  <c:v>-33.1</c:v>
                </c:pt>
                <c:pt idx="666">
                  <c:v>-33</c:v>
                </c:pt>
                <c:pt idx="667">
                  <c:v>-33.1</c:v>
                </c:pt>
                <c:pt idx="668">
                  <c:v>-33.1</c:v>
                </c:pt>
                <c:pt idx="669">
                  <c:v>-33.1</c:v>
                </c:pt>
                <c:pt idx="670">
                  <c:v>-33.1</c:v>
                </c:pt>
                <c:pt idx="671">
                  <c:v>-33.200000000000003</c:v>
                </c:pt>
                <c:pt idx="672">
                  <c:v>-33.1</c:v>
                </c:pt>
                <c:pt idx="673">
                  <c:v>-33.1</c:v>
                </c:pt>
                <c:pt idx="674">
                  <c:v>-33.1</c:v>
                </c:pt>
                <c:pt idx="675">
                  <c:v>-33.200000000000003</c:v>
                </c:pt>
                <c:pt idx="676">
                  <c:v>-33.200000000000003</c:v>
                </c:pt>
                <c:pt idx="677">
                  <c:v>-33.200000000000003</c:v>
                </c:pt>
                <c:pt idx="678">
                  <c:v>-33</c:v>
                </c:pt>
                <c:pt idx="679">
                  <c:v>-33.200000000000003</c:v>
                </c:pt>
                <c:pt idx="680">
                  <c:v>-33.200000000000003</c:v>
                </c:pt>
                <c:pt idx="681">
                  <c:v>-33.200000000000003</c:v>
                </c:pt>
                <c:pt idx="682">
                  <c:v>-33.1</c:v>
                </c:pt>
                <c:pt idx="683">
                  <c:v>-33.200000000000003</c:v>
                </c:pt>
                <c:pt idx="684">
                  <c:v>-33.1</c:v>
                </c:pt>
                <c:pt idx="685">
                  <c:v>-33.299999999999997</c:v>
                </c:pt>
                <c:pt idx="686">
                  <c:v>-33.1</c:v>
                </c:pt>
                <c:pt idx="687">
                  <c:v>-33.299999999999997</c:v>
                </c:pt>
                <c:pt idx="688">
                  <c:v>-33.1</c:v>
                </c:pt>
                <c:pt idx="689">
                  <c:v>-33.299999999999997</c:v>
                </c:pt>
                <c:pt idx="690">
                  <c:v>-33.200000000000003</c:v>
                </c:pt>
                <c:pt idx="691">
                  <c:v>-33.299999999999997</c:v>
                </c:pt>
                <c:pt idx="692">
                  <c:v>-33.200000000000003</c:v>
                </c:pt>
                <c:pt idx="693">
                  <c:v>-33.299999999999997</c:v>
                </c:pt>
                <c:pt idx="694">
                  <c:v>-33.299999999999997</c:v>
                </c:pt>
                <c:pt idx="695">
                  <c:v>-33.1</c:v>
                </c:pt>
                <c:pt idx="696">
                  <c:v>-33.299999999999997</c:v>
                </c:pt>
                <c:pt idx="697">
                  <c:v>-33.1</c:v>
                </c:pt>
                <c:pt idx="698">
                  <c:v>-33.200000000000003</c:v>
                </c:pt>
                <c:pt idx="699">
                  <c:v>-33</c:v>
                </c:pt>
                <c:pt idx="700">
                  <c:v>-32.700000000000003</c:v>
                </c:pt>
                <c:pt idx="701">
                  <c:v>-33.1</c:v>
                </c:pt>
                <c:pt idx="702">
                  <c:v>-32.700000000000003</c:v>
                </c:pt>
                <c:pt idx="703">
                  <c:v>-32.700000000000003</c:v>
                </c:pt>
                <c:pt idx="704">
                  <c:v>-32.700000000000003</c:v>
                </c:pt>
                <c:pt idx="705">
                  <c:v>-32.799999999999997</c:v>
                </c:pt>
                <c:pt idx="706">
                  <c:v>-32.4</c:v>
                </c:pt>
                <c:pt idx="707">
                  <c:v>-32.700000000000003</c:v>
                </c:pt>
                <c:pt idx="708">
                  <c:v>-32.5</c:v>
                </c:pt>
                <c:pt idx="709">
                  <c:v>-32.700000000000003</c:v>
                </c:pt>
                <c:pt idx="710">
                  <c:v>-32.5</c:v>
                </c:pt>
                <c:pt idx="711">
                  <c:v>-32.6</c:v>
                </c:pt>
                <c:pt idx="712">
                  <c:v>-32.700000000000003</c:v>
                </c:pt>
                <c:pt idx="713">
                  <c:v>-32.4</c:v>
                </c:pt>
                <c:pt idx="714">
                  <c:v>-32.700000000000003</c:v>
                </c:pt>
                <c:pt idx="715">
                  <c:v>-32.5</c:v>
                </c:pt>
                <c:pt idx="716">
                  <c:v>-32.6</c:v>
                </c:pt>
                <c:pt idx="717">
                  <c:v>-32.4</c:v>
                </c:pt>
                <c:pt idx="718">
                  <c:v>-32.6</c:v>
                </c:pt>
                <c:pt idx="719">
                  <c:v>-32.299999999999997</c:v>
                </c:pt>
                <c:pt idx="720">
                  <c:v>-32.5</c:v>
                </c:pt>
                <c:pt idx="721">
                  <c:v>-32.299999999999997</c:v>
                </c:pt>
                <c:pt idx="722">
                  <c:v>-32.6</c:v>
                </c:pt>
                <c:pt idx="723">
                  <c:v>-32.5</c:v>
                </c:pt>
                <c:pt idx="724">
                  <c:v>-32.4</c:v>
                </c:pt>
                <c:pt idx="725">
                  <c:v>-32.5</c:v>
                </c:pt>
                <c:pt idx="726">
                  <c:v>-32.4</c:v>
                </c:pt>
                <c:pt idx="727">
                  <c:v>-32.4</c:v>
                </c:pt>
                <c:pt idx="728">
                  <c:v>-32.4</c:v>
                </c:pt>
                <c:pt idx="729">
                  <c:v>-32.4</c:v>
                </c:pt>
                <c:pt idx="730">
                  <c:v>-32.299999999999997</c:v>
                </c:pt>
                <c:pt idx="731">
                  <c:v>-32.200000000000003</c:v>
                </c:pt>
                <c:pt idx="732">
                  <c:v>-32.4</c:v>
                </c:pt>
                <c:pt idx="733">
                  <c:v>-32.5</c:v>
                </c:pt>
                <c:pt idx="734">
                  <c:v>-32.5</c:v>
                </c:pt>
                <c:pt idx="735">
                  <c:v>-32.6</c:v>
                </c:pt>
                <c:pt idx="736">
                  <c:v>-32.4</c:v>
                </c:pt>
                <c:pt idx="737">
                  <c:v>-32.700000000000003</c:v>
                </c:pt>
                <c:pt idx="738">
                  <c:v>-32.4</c:v>
                </c:pt>
                <c:pt idx="739">
                  <c:v>-32.700000000000003</c:v>
                </c:pt>
                <c:pt idx="740">
                  <c:v>-32.4</c:v>
                </c:pt>
                <c:pt idx="741">
                  <c:v>-32.5</c:v>
                </c:pt>
                <c:pt idx="742">
                  <c:v>-32</c:v>
                </c:pt>
                <c:pt idx="743">
                  <c:v>-32.700000000000003</c:v>
                </c:pt>
                <c:pt idx="744">
                  <c:v>-32.4</c:v>
                </c:pt>
                <c:pt idx="745">
                  <c:v>-32.6</c:v>
                </c:pt>
                <c:pt idx="746">
                  <c:v>-32.5</c:v>
                </c:pt>
                <c:pt idx="747">
                  <c:v>-32.5</c:v>
                </c:pt>
                <c:pt idx="748">
                  <c:v>-32.200000000000003</c:v>
                </c:pt>
                <c:pt idx="749">
                  <c:v>-32.5</c:v>
                </c:pt>
                <c:pt idx="750">
                  <c:v>-32.4</c:v>
                </c:pt>
                <c:pt idx="751">
                  <c:v>-32.299999999999997</c:v>
                </c:pt>
                <c:pt idx="752">
                  <c:v>-32.200000000000003</c:v>
                </c:pt>
                <c:pt idx="753">
                  <c:v>-31.7</c:v>
                </c:pt>
                <c:pt idx="754">
                  <c:v>-32.1</c:v>
                </c:pt>
              </c:numCache>
            </c:numRef>
          </c:yVal>
          <c:smooth val="1"/>
          <c:extLst>
            <c:ext xmlns:c16="http://schemas.microsoft.com/office/drawing/2014/chart" uri="{C3380CC4-5D6E-409C-BE32-E72D297353CC}">
              <c16:uniqueId val="{00000001-1F02-4317-B466-F6972879A91E}"/>
            </c:ext>
          </c:extLst>
        </c:ser>
        <c:ser>
          <c:idx val="5"/>
          <c:order val="4"/>
          <c:tx>
            <c:v>Shelf Temperature</c:v>
          </c:tx>
          <c:spPr>
            <a:ln w="19050" cap="rnd">
              <a:solidFill>
                <a:schemeClr val="tx1"/>
              </a:solidFill>
              <a:prstDash val="sysDot"/>
              <a:round/>
            </a:ln>
            <a:effectLst/>
          </c:spPr>
          <c:marker>
            <c:symbol val="none"/>
          </c:marker>
          <c:xVal>
            <c:numRef>
              <c:f>'Data log_160817_250ubarCH1'!$B$8:$B$778</c:f>
              <c:numCache>
                <c:formatCode>0.00</c:formatCode>
                <c:ptCount val="771"/>
                <c:pt idx="0">
                  <c:v>0</c:v>
                </c:pt>
                <c:pt idx="1">
                  <c:v>3.3333333333333333E-2</c:v>
                </c:pt>
                <c:pt idx="2">
                  <c:v>6.6666666666666666E-2</c:v>
                </c:pt>
                <c:pt idx="3">
                  <c:v>0.1</c:v>
                </c:pt>
                <c:pt idx="4">
                  <c:v>0.13333333333333333</c:v>
                </c:pt>
                <c:pt idx="5">
                  <c:v>0.16666666666666666</c:v>
                </c:pt>
                <c:pt idx="6">
                  <c:v>0.2</c:v>
                </c:pt>
                <c:pt idx="7">
                  <c:v>0.23333333333333334</c:v>
                </c:pt>
                <c:pt idx="8">
                  <c:v>0.26666666666666666</c:v>
                </c:pt>
                <c:pt idx="9">
                  <c:v>0.3</c:v>
                </c:pt>
                <c:pt idx="10">
                  <c:v>0.33333333333333331</c:v>
                </c:pt>
                <c:pt idx="11">
                  <c:v>0.36666666666666664</c:v>
                </c:pt>
                <c:pt idx="12">
                  <c:v>0.4</c:v>
                </c:pt>
                <c:pt idx="13">
                  <c:v>0.43333333333333335</c:v>
                </c:pt>
                <c:pt idx="14">
                  <c:v>0.46666666666666667</c:v>
                </c:pt>
                <c:pt idx="15">
                  <c:v>0.5</c:v>
                </c:pt>
                <c:pt idx="16">
                  <c:v>0.53333333333333333</c:v>
                </c:pt>
                <c:pt idx="17">
                  <c:v>0.56666666666666665</c:v>
                </c:pt>
                <c:pt idx="18">
                  <c:v>0.6</c:v>
                </c:pt>
                <c:pt idx="19">
                  <c:v>0.6333333333333333</c:v>
                </c:pt>
                <c:pt idx="20">
                  <c:v>0.66666666666666663</c:v>
                </c:pt>
                <c:pt idx="21">
                  <c:v>0.7</c:v>
                </c:pt>
                <c:pt idx="22">
                  <c:v>0.73333333333333328</c:v>
                </c:pt>
                <c:pt idx="23">
                  <c:v>0.76666666666666672</c:v>
                </c:pt>
                <c:pt idx="24">
                  <c:v>0.8</c:v>
                </c:pt>
                <c:pt idx="25">
                  <c:v>0.83333333333333337</c:v>
                </c:pt>
                <c:pt idx="26">
                  <c:v>0.8666666666666667</c:v>
                </c:pt>
                <c:pt idx="27">
                  <c:v>0.9</c:v>
                </c:pt>
                <c:pt idx="28">
                  <c:v>0.93333333333333335</c:v>
                </c:pt>
                <c:pt idx="29">
                  <c:v>0.96666666666666667</c:v>
                </c:pt>
                <c:pt idx="30">
                  <c:v>1</c:v>
                </c:pt>
                <c:pt idx="31">
                  <c:v>1.0333333333333334</c:v>
                </c:pt>
                <c:pt idx="32">
                  <c:v>1.0666666666666667</c:v>
                </c:pt>
                <c:pt idx="33">
                  <c:v>1.1000000000000001</c:v>
                </c:pt>
                <c:pt idx="34">
                  <c:v>1.1333333333333333</c:v>
                </c:pt>
                <c:pt idx="35">
                  <c:v>1.1666666666666667</c:v>
                </c:pt>
                <c:pt idx="36">
                  <c:v>1.2</c:v>
                </c:pt>
                <c:pt idx="37">
                  <c:v>1.2333333333333334</c:v>
                </c:pt>
                <c:pt idx="38">
                  <c:v>1.2666666666666666</c:v>
                </c:pt>
                <c:pt idx="39">
                  <c:v>1.3</c:v>
                </c:pt>
                <c:pt idx="40">
                  <c:v>1.3333333333333333</c:v>
                </c:pt>
                <c:pt idx="41">
                  <c:v>1.3666666666666667</c:v>
                </c:pt>
                <c:pt idx="42">
                  <c:v>1.4</c:v>
                </c:pt>
                <c:pt idx="43">
                  <c:v>1.4333333333333333</c:v>
                </c:pt>
                <c:pt idx="44">
                  <c:v>1.4666666666666666</c:v>
                </c:pt>
                <c:pt idx="45">
                  <c:v>1.5</c:v>
                </c:pt>
                <c:pt idx="46">
                  <c:v>1.5333333333333334</c:v>
                </c:pt>
                <c:pt idx="47">
                  <c:v>1.5666666666666667</c:v>
                </c:pt>
                <c:pt idx="48">
                  <c:v>1.6</c:v>
                </c:pt>
                <c:pt idx="49">
                  <c:v>1.6333333333333333</c:v>
                </c:pt>
                <c:pt idx="50">
                  <c:v>1.6666666666666667</c:v>
                </c:pt>
                <c:pt idx="51">
                  <c:v>1.7</c:v>
                </c:pt>
                <c:pt idx="52">
                  <c:v>1.7333333333333334</c:v>
                </c:pt>
                <c:pt idx="53">
                  <c:v>1.7666666666666666</c:v>
                </c:pt>
                <c:pt idx="54">
                  <c:v>1.8</c:v>
                </c:pt>
                <c:pt idx="55">
                  <c:v>1.8333333333333333</c:v>
                </c:pt>
                <c:pt idx="56">
                  <c:v>1.8666666666666667</c:v>
                </c:pt>
                <c:pt idx="57">
                  <c:v>1.9</c:v>
                </c:pt>
                <c:pt idx="58">
                  <c:v>1.9333333333333333</c:v>
                </c:pt>
                <c:pt idx="59">
                  <c:v>1.9666666666666666</c:v>
                </c:pt>
                <c:pt idx="60">
                  <c:v>2</c:v>
                </c:pt>
                <c:pt idx="61">
                  <c:v>2.0333333333333332</c:v>
                </c:pt>
                <c:pt idx="62">
                  <c:v>2.0666666666666669</c:v>
                </c:pt>
                <c:pt idx="63">
                  <c:v>2.1</c:v>
                </c:pt>
                <c:pt idx="64">
                  <c:v>2.1333333333333333</c:v>
                </c:pt>
                <c:pt idx="65">
                  <c:v>2.1666666666666665</c:v>
                </c:pt>
                <c:pt idx="66">
                  <c:v>2.2000000000000002</c:v>
                </c:pt>
                <c:pt idx="67">
                  <c:v>2.2333333333333334</c:v>
                </c:pt>
                <c:pt idx="68">
                  <c:v>2.2666666666666666</c:v>
                </c:pt>
                <c:pt idx="69">
                  <c:v>2.2999999999999998</c:v>
                </c:pt>
                <c:pt idx="70">
                  <c:v>2.3333333333333335</c:v>
                </c:pt>
                <c:pt idx="71">
                  <c:v>2.3666666666666667</c:v>
                </c:pt>
                <c:pt idx="72">
                  <c:v>2.4</c:v>
                </c:pt>
                <c:pt idx="73">
                  <c:v>2.4333333333333331</c:v>
                </c:pt>
                <c:pt idx="74">
                  <c:v>2.4666666666666668</c:v>
                </c:pt>
                <c:pt idx="75">
                  <c:v>2.5</c:v>
                </c:pt>
                <c:pt idx="76">
                  <c:v>2.5333333333333332</c:v>
                </c:pt>
                <c:pt idx="77">
                  <c:v>2.5666666666666669</c:v>
                </c:pt>
                <c:pt idx="78">
                  <c:v>2.6</c:v>
                </c:pt>
                <c:pt idx="79">
                  <c:v>2.6333333333333333</c:v>
                </c:pt>
                <c:pt idx="80">
                  <c:v>2.6666666666666665</c:v>
                </c:pt>
                <c:pt idx="81">
                  <c:v>2.7</c:v>
                </c:pt>
                <c:pt idx="82">
                  <c:v>2.7333333333333334</c:v>
                </c:pt>
                <c:pt idx="83">
                  <c:v>2.7666666666666666</c:v>
                </c:pt>
                <c:pt idx="84">
                  <c:v>2.8</c:v>
                </c:pt>
                <c:pt idx="85">
                  <c:v>2.8333333333333335</c:v>
                </c:pt>
                <c:pt idx="86">
                  <c:v>2.8666666666666667</c:v>
                </c:pt>
                <c:pt idx="87">
                  <c:v>2.9</c:v>
                </c:pt>
                <c:pt idx="88">
                  <c:v>2.9333333333333331</c:v>
                </c:pt>
                <c:pt idx="89">
                  <c:v>2.9666666666666668</c:v>
                </c:pt>
                <c:pt idx="90">
                  <c:v>3</c:v>
                </c:pt>
                <c:pt idx="91">
                  <c:v>3.0333333333333332</c:v>
                </c:pt>
                <c:pt idx="92">
                  <c:v>3.0666666666666669</c:v>
                </c:pt>
                <c:pt idx="93">
                  <c:v>3.1</c:v>
                </c:pt>
                <c:pt idx="94">
                  <c:v>3.1333333333333333</c:v>
                </c:pt>
                <c:pt idx="95">
                  <c:v>3.1666666666666665</c:v>
                </c:pt>
                <c:pt idx="96">
                  <c:v>3.2</c:v>
                </c:pt>
                <c:pt idx="97">
                  <c:v>3.2333333333333334</c:v>
                </c:pt>
                <c:pt idx="98">
                  <c:v>3.2666666666666666</c:v>
                </c:pt>
                <c:pt idx="99">
                  <c:v>3.3</c:v>
                </c:pt>
                <c:pt idx="100">
                  <c:v>3.3333333333333335</c:v>
                </c:pt>
                <c:pt idx="101">
                  <c:v>3.3666666666666667</c:v>
                </c:pt>
                <c:pt idx="102">
                  <c:v>3.4</c:v>
                </c:pt>
                <c:pt idx="103">
                  <c:v>3.4333333333333331</c:v>
                </c:pt>
                <c:pt idx="104">
                  <c:v>3.4666666666666668</c:v>
                </c:pt>
                <c:pt idx="105">
                  <c:v>3.5</c:v>
                </c:pt>
                <c:pt idx="106">
                  <c:v>3.5333333333333332</c:v>
                </c:pt>
                <c:pt idx="107">
                  <c:v>3.5666666666666669</c:v>
                </c:pt>
                <c:pt idx="108">
                  <c:v>3.6</c:v>
                </c:pt>
                <c:pt idx="109">
                  <c:v>3.6333333333333333</c:v>
                </c:pt>
                <c:pt idx="110">
                  <c:v>3.6666666666666665</c:v>
                </c:pt>
                <c:pt idx="111">
                  <c:v>3.7</c:v>
                </c:pt>
                <c:pt idx="112">
                  <c:v>3.7333333333333334</c:v>
                </c:pt>
                <c:pt idx="113">
                  <c:v>3.7666666666666666</c:v>
                </c:pt>
                <c:pt idx="114">
                  <c:v>3.8</c:v>
                </c:pt>
                <c:pt idx="115">
                  <c:v>3.8333333333333335</c:v>
                </c:pt>
                <c:pt idx="116">
                  <c:v>3.8666666666666667</c:v>
                </c:pt>
                <c:pt idx="117">
                  <c:v>3.9</c:v>
                </c:pt>
                <c:pt idx="118">
                  <c:v>3.9333333333333331</c:v>
                </c:pt>
                <c:pt idx="119">
                  <c:v>3.9666666666666668</c:v>
                </c:pt>
                <c:pt idx="120">
                  <c:v>4</c:v>
                </c:pt>
                <c:pt idx="121">
                  <c:v>4.0333333333333332</c:v>
                </c:pt>
                <c:pt idx="122">
                  <c:v>4.0666666666666664</c:v>
                </c:pt>
                <c:pt idx="123">
                  <c:v>4.0999999999999996</c:v>
                </c:pt>
                <c:pt idx="124">
                  <c:v>4.1333333333333337</c:v>
                </c:pt>
                <c:pt idx="125">
                  <c:v>4.166666666666667</c:v>
                </c:pt>
                <c:pt idx="126">
                  <c:v>4.2</c:v>
                </c:pt>
                <c:pt idx="127">
                  <c:v>4.2333333333333334</c:v>
                </c:pt>
                <c:pt idx="128">
                  <c:v>4.2666666666666666</c:v>
                </c:pt>
                <c:pt idx="129">
                  <c:v>4.3</c:v>
                </c:pt>
                <c:pt idx="130">
                  <c:v>4.333333333333333</c:v>
                </c:pt>
                <c:pt idx="131">
                  <c:v>4.3666666666666663</c:v>
                </c:pt>
                <c:pt idx="132">
                  <c:v>4.4000000000000004</c:v>
                </c:pt>
                <c:pt idx="133">
                  <c:v>4.4333333333333336</c:v>
                </c:pt>
                <c:pt idx="134">
                  <c:v>4.4666666666666668</c:v>
                </c:pt>
                <c:pt idx="135">
                  <c:v>4.5</c:v>
                </c:pt>
                <c:pt idx="136">
                  <c:v>4.5333333333333332</c:v>
                </c:pt>
                <c:pt idx="137">
                  <c:v>4.5666666666666664</c:v>
                </c:pt>
                <c:pt idx="138">
                  <c:v>4.5999999999999996</c:v>
                </c:pt>
                <c:pt idx="139">
                  <c:v>4.6333333333333337</c:v>
                </c:pt>
                <c:pt idx="140">
                  <c:v>4.666666666666667</c:v>
                </c:pt>
                <c:pt idx="141">
                  <c:v>4.7</c:v>
                </c:pt>
                <c:pt idx="142">
                  <c:v>4.7333333333333334</c:v>
                </c:pt>
                <c:pt idx="143">
                  <c:v>4.7666666666666666</c:v>
                </c:pt>
                <c:pt idx="144">
                  <c:v>4.8</c:v>
                </c:pt>
                <c:pt idx="145">
                  <c:v>4.833333333333333</c:v>
                </c:pt>
                <c:pt idx="146">
                  <c:v>4.8666666666666663</c:v>
                </c:pt>
                <c:pt idx="147">
                  <c:v>4.9000000000000004</c:v>
                </c:pt>
                <c:pt idx="148">
                  <c:v>4.9333333333333336</c:v>
                </c:pt>
                <c:pt idx="149">
                  <c:v>4.9666666666666668</c:v>
                </c:pt>
                <c:pt idx="150">
                  <c:v>5</c:v>
                </c:pt>
                <c:pt idx="151">
                  <c:v>5.0333333333333332</c:v>
                </c:pt>
                <c:pt idx="152">
                  <c:v>5.0666666666666664</c:v>
                </c:pt>
                <c:pt idx="153">
                  <c:v>5.0999999999999996</c:v>
                </c:pt>
                <c:pt idx="154">
                  <c:v>5.1333333333333337</c:v>
                </c:pt>
                <c:pt idx="155">
                  <c:v>5.166666666666667</c:v>
                </c:pt>
                <c:pt idx="156">
                  <c:v>5.2</c:v>
                </c:pt>
                <c:pt idx="157">
                  <c:v>5.2333333333333334</c:v>
                </c:pt>
                <c:pt idx="158">
                  <c:v>5.2666666666666666</c:v>
                </c:pt>
                <c:pt idx="159">
                  <c:v>5.3</c:v>
                </c:pt>
                <c:pt idx="160">
                  <c:v>5.333333333333333</c:v>
                </c:pt>
                <c:pt idx="161">
                  <c:v>5.3666666666666663</c:v>
                </c:pt>
                <c:pt idx="162">
                  <c:v>5.4</c:v>
                </c:pt>
                <c:pt idx="163">
                  <c:v>5.4333333333333336</c:v>
                </c:pt>
                <c:pt idx="164">
                  <c:v>5.4666666666666668</c:v>
                </c:pt>
                <c:pt idx="165">
                  <c:v>5.5</c:v>
                </c:pt>
                <c:pt idx="166">
                  <c:v>5.5333333333333332</c:v>
                </c:pt>
                <c:pt idx="167">
                  <c:v>5.5666666666666664</c:v>
                </c:pt>
                <c:pt idx="168">
                  <c:v>5.6</c:v>
                </c:pt>
                <c:pt idx="169">
                  <c:v>5.6333333333333337</c:v>
                </c:pt>
                <c:pt idx="170">
                  <c:v>5.666666666666667</c:v>
                </c:pt>
                <c:pt idx="171">
                  <c:v>5.7</c:v>
                </c:pt>
                <c:pt idx="172">
                  <c:v>5.7333333333333334</c:v>
                </c:pt>
                <c:pt idx="173">
                  <c:v>5.7666666666666666</c:v>
                </c:pt>
                <c:pt idx="174">
                  <c:v>5.8</c:v>
                </c:pt>
                <c:pt idx="175">
                  <c:v>5.833333333333333</c:v>
                </c:pt>
                <c:pt idx="176">
                  <c:v>5.8666666666666663</c:v>
                </c:pt>
                <c:pt idx="177">
                  <c:v>5.9</c:v>
                </c:pt>
                <c:pt idx="178">
                  <c:v>5.9333333333333336</c:v>
                </c:pt>
                <c:pt idx="179">
                  <c:v>5.9666666666666668</c:v>
                </c:pt>
                <c:pt idx="180">
                  <c:v>6</c:v>
                </c:pt>
                <c:pt idx="181">
                  <c:v>6.0333333333333332</c:v>
                </c:pt>
                <c:pt idx="182">
                  <c:v>6.0666666666666664</c:v>
                </c:pt>
                <c:pt idx="183">
                  <c:v>6.1</c:v>
                </c:pt>
                <c:pt idx="184">
                  <c:v>6.1333333333333337</c:v>
                </c:pt>
                <c:pt idx="185">
                  <c:v>6.166666666666667</c:v>
                </c:pt>
                <c:pt idx="186">
                  <c:v>6.2</c:v>
                </c:pt>
                <c:pt idx="187">
                  <c:v>6.2333333333333334</c:v>
                </c:pt>
                <c:pt idx="188">
                  <c:v>6.2666666666666666</c:v>
                </c:pt>
                <c:pt idx="189">
                  <c:v>6.3</c:v>
                </c:pt>
                <c:pt idx="190">
                  <c:v>6.333333333333333</c:v>
                </c:pt>
                <c:pt idx="191">
                  <c:v>6.3666666666666663</c:v>
                </c:pt>
                <c:pt idx="192">
                  <c:v>6.4</c:v>
                </c:pt>
                <c:pt idx="193">
                  <c:v>6.4333333333333336</c:v>
                </c:pt>
                <c:pt idx="194">
                  <c:v>6.4666666666666668</c:v>
                </c:pt>
                <c:pt idx="195">
                  <c:v>6.5</c:v>
                </c:pt>
                <c:pt idx="196">
                  <c:v>6.5333333333333332</c:v>
                </c:pt>
                <c:pt idx="197">
                  <c:v>6.5666666666666664</c:v>
                </c:pt>
                <c:pt idx="198">
                  <c:v>6.6</c:v>
                </c:pt>
                <c:pt idx="199">
                  <c:v>6.6333333333333337</c:v>
                </c:pt>
                <c:pt idx="200">
                  <c:v>6.666666666666667</c:v>
                </c:pt>
                <c:pt idx="201">
                  <c:v>6.7</c:v>
                </c:pt>
                <c:pt idx="202">
                  <c:v>6.7333333333333334</c:v>
                </c:pt>
                <c:pt idx="203">
                  <c:v>6.7666666666666666</c:v>
                </c:pt>
                <c:pt idx="204">
                  <c:v>6.8</c:v>
                </c:pt>
                <c:pt idx="205">
                  <c:v>6.833333333333333</c:v>
                </c:pt>
                <c:pt idx="206">
                  <c:v>6.8666666666666663</c:v>
                </c:pt>
                <c:pt idx="207">
                  <c:v>6.9</c:v>
                </c:pt>
                <c:pt idx="208">
                  <c:v>6.9333333333333336</c:v>
                </c:pt>
                <c:pt idx="209">
                  <c:v>6.9666666666666668</c:v>
                </c:pt>
                <c:pt idx="210">
                  <c:v>7</c:v>
                </c:pt>
                <c:pt idx="211">
                  <c:v>7.0333333333333332</c:v>
                </c:pt>
                <c:pt idx="212">
                  <c:v>7.0666666666666664</c:v>
                </c:pt>
                <c:pt idx="213">
                  <c:v>7.1</c:v>
                </c:pt>
                <c:pt idx="214">
                  <c:v>7.1333333333333337</c:v>
                </c:pt>
                <c:pt idx="215">
                  <c:v>7.166666666666667</c:v>
                </c:pt>
                <c:pt idx="216">
                  <c:v>7.2</c:v>
                </c:pt>
                <c:pt idx="217">
                  <c:v>7.2333333333333334</c:v>
                </c:pt>
                <c:pt idx="218">
                  <c:v>7.2666666666666666</c:v>
                </c:pt>
                <c:pt idx="219">
                  <c:v>7.3</c:v>
                </c:pt>
                <c:pt idx="220">
                  <c:v>7.333333333333333</c:v>
                </c:pt>
                <c:pt idx="221">
                  <c:v>7.3666666666666663</c:v>
                </c:pt>
                <c:pt idx="222">
                  <c:v>7.4</c:v>
                </c:pt>
                <c:pt idx="223">
                  <c:v>7.4333333333333336</c:v>
                </c:pt>
                <c:pt idx="224">
                  <c:v>7.4666666666666668</c:v>
                </c:pt>
                <c:pt idx="225">
                  <c:v>7.5</c:v>
                </c:pt>
                <c:pt idx="226">
                  <c:v>7.5333333333333332</c:v>
                </c:pt>
                <c:pt idx="227">
                  <c:v>7.5666666666666664</c:v>
                </c:pt>
                <c:pt idx="228">
                  <c:v>7.6</c:v>
                </c:pt>
                <c:pt idx="229">
                  <c:v>7.6333333333333337</c:v>
                </c:pt>
                <c:pt idx="230">
                  <c:v>7.666666666666667</c:v>
                </c:pt>
                <c:pt idx="231">
                  <c:v>7.7</c:v>
                </c:pt>
                <c:pt idx="232">
                  <c:v>7.7333333333333334</c:v>
                </c:pt>
                <c:pt idx="233">
                  <c:v>7.7666666666666666</c:v>
                </c:pt>
                <c:pt idx="234">
                  <c:v>7.8</c:v>
                </c:pt>
                <c:pt idx="235">
                  <c:v>7.833333333333333</c:v>
                </c:pt>
                <c:pt idx="236">
                  <c:v>7.8666666666666663</c:v>
                </c:pt>
                <c:pt idx="237">
                  <c:v>7.9</c:v>
                </c:pt>
                <c:pt idx="238">
                  <c:v>7.9333333333333336</c:v>
                </c:pt>
                <c:pt idx="239">
                  <c:v>7.9666666666666668</c:v>
                </c:pt>
                <c:pt idx="240">
                  <c:v>8</c:v>
                </c:pt>
                <c:pt idx="241">
                  <c:v>8.0333333333333332</c:v>
                </c:pt>
                <c:pt idx="242">
                  <c:v>8.0666666666666664</c:v>
                </c:pt>
                <c:pt idx="243">
                  <c:v>8.1</c:v>
                </c:pt>
                <c:pt idx="244">
                  <c:v>8.1333333333333329</c:v>
                </c:pt>
                <c:pt idx="245">
                  <c:v>8.1666666666666661</c:v>
                </c:pt>
                <c:pt idx="246">
                  <c:v>8.1999999999999993</c:v>
                </c:pt>
                <c:pt idx="247">
                  <c:v>8.2333333333333325</c:v>
                </c:pt>
                <c:pt idx="248">
                  <c:v>8.2666666666666675</c:v>
                </c:pt>
                <c:pt idx="249">
                  <c:v>8.3000000000000007</c:v>
                </c:pt>
                <c:pt idx="250">
                  <c:v>8.3333333333333339</c:v>
                </c:pt>
                <c:pt idx="251">
                  <c:v>8.3666666666666671</c:v>
                </c:pt>
                <c:pt idx="252">
                  <c:v>8.4</c:v>
                </c:pt>
                <c:pt idx="253">
                  <c:v>8.4333333333333336</c:v>
                </c:pt>
                <c:pt idx="254">
                  <c:v>8.4666666666666668</c:v>
                </c:pt>
                <c:pt idx="255">
                  <c:v>8.5</c:v>
                </c:pt>
                <c:pt idx="256">
                  <c:v>8.5333333333333332</c:v>
                </c:pt>
                <c:pt idx="257">
                  <c:v>8.5666666666666664</c:v>
                </c:pt>
                <c:pt idx="258">
                  <c:v>8.6</c:v>
                </c:pt>
                <c:pt idx="259">
                  <c:v>8.6333333333333329</c:v>
                </c:pt>
                <c:pt idx="260">
                  <c:v>8.6666666666666661</c:v>
                </c:pt>
                <c:pt idx="261">
                  <c:v>8.6999999999999993</c:v>
                </c:pt>
                <c:pt idx="262">
                  <c:v>8.7333333333333325</c:v>
                </c:pt>
                <c:pt idx="263">
                  <c:v>8.7666666666666675</c:v>
                </c:pt>
                <c:pt idx="264">
                  <c:v>8.8000000000000007</c:v>
                </c:pt>
                <c:pt idx="265">
                  <c:v>8.8333333333333339</c:v>
                </c:pt>
                <c:pt idx="266">
                  <c:v>8.8666666666666671</c:v>
                </c:pt>
                <c:pt idx="267">
                  <c:v>8.9</c:v>
                </c:pt>
                <c:pt idx="268">
                  <c:v>8.9333333333333336</c:v>
                </c:pt>
                <c:pt idx="269">
                  <c:v>8.9666666666666668</c:v>
                </c:pt>
                <c:pt idx="270">
                  <c:v>9</c:v>
                </c:pt>
                <c:pt idx="271">
                  <c:v>9.0333333333333332</c:v>
                </c:pt>
                <c:pt idx="272">
                  <c:v>9.0666666666666664</c:v>
                </c:pt>
                <c:pt idx="273">
                  <c:v>9.1</c:v>
                </c:pt>
                <c:pt idx="274">
                  <c:v>9.1333333333333329</c:v>
                </c:pt>
                <c:pt idx="275">
                  <c:v>9.1666666666666661</c:v>
                </c:pt>
                <c:pt idx="276">
                  <c:v>9.1999999999999993</c:v>
                </c:pt>
                <c:pt idx="277">
                  <c:v>9.2333333333333325</c:v>
                </c:pt>
                <c:pt idx="278">
                  <c:v>9.2666666666666675</c:v>
                </c:pt>
                <c:pt idx="279">
                  <c:v>9.3000000000000007</c:v>
                </c:pt>
                <c:pt idx="280">
                  <c:v>9.3333333333333339</c:v>
                </c:pt>
                <c:pt idx="281">
                  <c:v>9.3666666666666671</c:v>
                </c:pt>
                <c:pt idx="282">
                  <c:v>9.4</c:v>
                </c:pt>
                <c:pt idx="283">
                  <c:v>9.4333333333333336</c:v>
                </c:pt>
                <c:pt idx="284">
                  <c:v>9.4666666666666668</c:v>
                </c:pt>
                <c:pt idx="285">
                  <c:v>9.5</c:v>
                </c:pt>
                <c:pt idx="286">
                  <c:v>9.5333333333333332</c:v>
                </c:pt>
                <c:pt idx="287">
                  <c:v>9.5666666666666664</c:v>
                </c:pt>
                <c:pt idx="288">
                  <c:v>9.6</c:v>
                </c:pt>
                <c:pt idx="289">
                  <c:v>9.6333333333333329</c:v>
                </c:pt>
                <c:pt idx="290">
                  <c:v>9.6666666666666661</c:v>
                </c:pt>
                <c:pt idx="291">
                  <c:v>9.6999999999999993</c:v>
                </c:pt>
                <c:pt idx="292">
                  <c:v>9.7333333333333325</c:v>
                </c:pt>
                <c:pt idx="293">
                  <c:v>9.7666666666666675</c:v>
                </c:pt>
                <c:pt idx="294">
                  <c:v>9.8000000000000007</c:v>
                </c:pt>
                <c:pt idx="295">
                  <c:v>9.8333333333333339</c:v>
                </c:pt>
                <c:pt idx="296">
                  <c:v>9.8666666666666671</c:v>
                </c:pt>
                <c:pt idx="297">
                  <c:v>9.9</c:v>
                </c:pt>
                <c:pt idx="298">
                  <c:v>9.9333333333333336</c:v>
                </c:pt>
                <c:pt idx="299">
                  <c:v>9.9666666666666668</c:v>
                </c:pt>
                <c:pt idx="300">
                  <c:v>10</c:v>
                </c:pt>
                <c:pt idx="301">
                  <c:v>10.033333333333333</c:v>
                </c:pt>
                <c:pt idx="302">
                  <c:v>10.066666666666666</c:v>
                </c:pt>
                <c:pt idx="303">
                  <c:v>10.1</c:v>
                </c:pt>
                <c:pt idx="304">
                  <c:v>10.133333333333333</c:v>
                </c:pt>
                <c:pt idx="305">
                  <c:v>10.166666666666666</c:v>
                </c:pt>
                <c:pt idx="306">
                  <c:v>10.199999999999999</c:v>
                </c:pt>
                <c:pt idx="307">
                  <c:v>10.233333333333333</c:v>
                </c:pt>
                <c:pt idx="308">
                  <c:v>10.266666666666667</c:v>
                </c:pt>
                <c:pt idx="309">
                  <c:v>10.3</c:v>
                </c:pt>
                <c:pt idx="310">
                  <c:v>10.333333333333334</c:v>
                </c:pt>
                <c:pt idx="311">
                  <c:v>10.366666666666667</c:v>
                </c:pt>
                <c:pt idx="312">
                  <c:v>10.4</c:v>
                </c:pt>
                <c:pt idx="313">
                  <c:v>10.433333333333334</c:v>
                </c:pt>
                <c:pt idx="314">
                  <c:v>10.466666666666667</c:v>
                </c:pt>
                <c:pt idx="315">
                  <c:v>10.5</c:v>
                </c:pt>
                <c:pt idx="316">
                  <c:v>10.533333333333333</c:v>
                </c:pt>
                <c:pt idx="317">
                  <c:v>10.566666666666666</c:v>
                </c:pt>
                <c:pt idx="318">
                  <c:v>10.6</c:v>
                </c:pt>
                <c:pt idx="319">
                  <c:v>10.633333333333333</c:v>
                </c:pt>
                <c:pt idx="320">
                  <c:v>10.666666666666666</c:v>
                </c:pt>
                <c:pt idx="321">
                  <c:v>10.7</c:v>
                </c:pt>
                <c:pt idx="322">
                  <c:v>10.733333333333333</c:v>
                </c:pt>
                <c:pt idx="323">
                  <c:v>10.766666666666667</c:v>
                </c:pt>
                <c:pt idx="324">
                  <c:v>10.8</c:v>
                </c:pt>
                <c:pt idx="325">
                  <c:v>10.833333333333334</c:v>
                </c:pt>
                <c:pt idx="326">
                  <c:v>10.866666666666667</c:v>
                </c:pt>
                <c:pt idx="327">
                  <c:v>10.9</c:v>
                </c:pt>
                <c:pt idx="328">
                  <c:v>10.933333333333334</c:v>
                </c:pt>
                <c:pt idx="329">
                  <c:v>10.966666666666667</c:v>
                </c:pt>
                <c:pt idx="330">
                  <c:v>11</c:v>
                </c:pt>
                <c:pt idx="331">
                  <c:v>11.033333333333333</c:v>
                </c:pt>
                <c:pt idx="332">
                  <c:v>11.066666666666666</c:v>
                </c:pt>
                <c:pt idx="333">
                  <c:v>11.1</c:v>
                </c:pt>
                <c:pt idx="334">
                  <c:v>11.133333333333333</c:v>
                </c:pt>
                <c:pt idx="335">
                  <c:v>11.166666666666666</c:v>
                </c:pt>
                <c:pt idx="336">
                  <c:v>11.2</c:v>
                </c:pt>
                <c:pt idx="337">
                  <c:v>11.233333333333333</c:v>
                </c:pt>
                <c:pt idx="338">
                  <c:v>11.266666666666667</c:v>
                </c:pt>
                <c:pt idx="339">
                  <c:v>11.3</c:v>
                </c:pt>
                <c:pt idx="340">
                  <c:v>11.333333333333334</c:v>
                </c:pt>
                <c:pt idx="341">
                  <c:v>11.366666666666667</c:v>
                </c:pt>
                <c:pt idx="342">
                  <c:v>11.4</c:v>
                </c:pt>
                <c:pt idx="343">
                  <c:v>11.433333333333334</c:v>
                </c:pt>
                <c:pt idx="344">
                  <c:v>11.466666666666667</c:v>
                </c:pt>
                <c:pt idx="345">
                  <c:v>11.5</c:v>
                </c:pt>
                <c:pt idx="346">
                  <c:v>11.533333333333333</c:v>
                </c:pt>
                <c:pt idx="347">
                  <c:v>11.566666666666666</c:v>
                </c:pt>
                <c:pt idx="348">
                  <c:v>11.6</c:v>
                </c:pt>
                <c:pt idx="349">
                  <c:v>11.633333333333333</c:v>
                </c:pt>
                <c:pt idx="350">
                  <c:v>11.666666666666666</c:v>
                </c:pt>
                <c:pt idx="351">
                  <c:v>11.7</c:v>
                </c:pt>
                <c:pt idx="352">
                  <c:v>11.733333333333333</c:v>
                </c:pt>
                <c:pt idx="353">
                  <c:v>11.766666666666667</c:v>
                </c:pt>
                <c:pt idx="354">
                  <c:v>11.8</c:v>
                </c:pt>
                <c:pt idx="355">
                  <c:v>11.833333333333334</c:v>
                </c:pt>
                <c:pt idx="356">
                  <c:v>11.866666666666667</c:v>
                </c:pt>
                <c:pt idx="357">
                  <c:v>11.9</c:v>
                </c:pt>
                <c:pt idx="358">
                  <c:v>11.933333333333334</c:v>
                </c:pt>
                <c:pt idx="359">
                  <c:v>11.966666666666667</c:v>
                </c:pt>
                <c:pt idx="360">
                  <c:v>12</c:v>
                </c:pt>
                <c:pt idx="361">
                  <c:v>12.033333333333333</c:v>
                </c:pt>
                <c:pt idx="362">
                  <c:v>12.066666666666666</c:v>
                </c:pt>
                <c:pt idx="363">
                  <c:v>12.1</c:v>
                </c:pt>
                <c:pt idx="364">
                  <c:v>12.133333333333333</c:v>
                </c:pt>
                <c:pt idx="365">
                  <c:v>12.166666666666666</c:v>
                </c:pt>
                <c:pt idx="366">
                  <c:v>12.2</c:v>
                </c:pt>
                <c:pt idx="367">
                  <c:v>12.233333333333333</c:v>
                </c:pt>
                <c:pt idx="368">
                  <c:v>12.266666666666667</c:v>
                </c:pt>
                <c:pt idx="369">
                  <c:v>12.3</c:v>
                </c:pt>
                <c:pt idx="370">
                  <c:v>12.333333333333334</c:v>
                </c:pt>
                <c:pt idx="371">
                  <c:v>12.366666666666667</c:v>
                </c:pt>
                <c:pt idx="372">
                  <c:v>12.4</c:v>
                </c:pt>
                <c:pt idx="373">
                  <c:v>12.433333333333334</c:v>
                </c:pt>
                <c:pt idx="374">
                  <c:v>12.466666666666667</c:v>
                </c:pt>
                <c:pt idx="375">
                  <c:v>12.5</c:v>
                </c:pt>
                <c:pt idx="376">
                  <c:v>12.533333333333333</c:v>
                </c:pt>
                <c:pt idx="377">
                  <c:v>12.566666666666666</c:v>
                </c:pt>
                <c:pt idx="378">
                  <c:v>12.6</c:v>
                </c:pt>
                <c:pt idx="379">
                  <c:v>12.633333333333333</c:v>
                </c:pt>
                <c:pt idx="380">
                  <c:v>12.666666666666666</c:v>
                </c:pt>
                <c:pt idx="381">
                  <c:v>12.7</c:v>
                </c:pt>
                <c:pt idx="382">
                  <c:v>12.733333333333333</c:v>
                </c:pt>
                <c:pt idx="383">
                  <c:v>12.766666666666667</c:v>
                </c:pt>
                <c:pt idx="384">
                  <c:v>12.8</c:v>
                </c:pt>
                <c:pt idx="385">
                  <c:v>12.833333333333334</c:v>
                </c:pt>
                <c:pt idx="386">
                  <c:v>12.866666666666667</c:v>
                </c:pt>
                <c:pt idx="387">
                  <c:v>12.9</c:v>
                </c:pt>
                <c:pt idx="388">
                  <c:v>12.933333333333334</c:v>
                </c:pt>
                <c:pt idx="389">
                  <c:v>12.966666666666667</c:v>
                </c:pt>
                <c:pt idx="390">
                  <c:v>13</c:v>
                </c:pt>
                <c:pt idx="391">
                  <c:v>13.033333333333333</c:v>
                </c:pt>
                <c:pt idx="392">
                  <c:v>13.066666666666666</c:v>
                </c:pt>
                <c:pt idx="393">
                  <c:v>13.1</c:v>
                </c:pt>
                <c:pt idx="394">
                  <c:v>13.133333333333333</c:v>
                </c:pt>
                <c:pt idx="395">
                  <c:v>13.166666666666666</c:v>
                </c:pt>
                <c:pt idx="396">
                  <c:v>13.2</c:v>
                </c:pt>
                <c:pt idx="397">
                  <c:v>13.233333333333333</c:v>
                </c:pt>
                <c:pt idx="398">
                  <c:v>13.266666666666667</c:v>
                </c:pt>
                <c:pt idx="399">
                  <c:v>13.3</c:v>
                </c:pt>
                <c:pt idx="400">
                  <c:v>13.333333333333334</c:v>
                </c:pt>
                <c:pt idx="401">
                  <c:v>13.366666666666667</c:v>
                </c:pt>
                <c:pt idx="402">
                  <c:v>13.4</c:v>
                </c:pt>
                <c:pt idx="403">
                  <c:v>13.433333333333334</c:v>
                </c:pt>
                <c:pt idx="404">
                  <c:v>13.466666666666667</c:v>
                </c:pt>
                <c:pt idx="405">
                  <c:v>13.5</c:v>
                </c:pt>
                <c:pt idx="406">
                  <c:v>13.533333333333333</c:v>
                </c:pt>
                <c:pt idx="407">
                  <c:v>13.566666666666666</c:v>
                </c:pt>
                <c:pt idx="408">
                  <c:v>13.6</c:v>
                </c:pt>
                <c:pt idx="409">
                  <c:v>13.633333333333333</c:v>
                </c:pt>
                <c:pt idx="410">
                  <c:v>13.666666666666666</c:v>
                </c:pt>
                <c:pt idx="411">
                  <c:v>13.7</c:v>
                </c:pt>
                <c:pt idx="412">
                  <c:v>13.733333333333333</c:v>
                </c:pt>
                <c:pt idx="413">
                  <c:v>13.766666666666667</c:v>
                </c:pt>
                <c:pt idx="414">
                  <c:v>13.8</c:v>
                </c:pt>
                <c:pt idx="415">
                  <c:v>13.833333333333334</c:v>
                </c:pt>
                <c:pt idx="416">
                  <c:v>13.866666666666667</c:v>
                </c:pt>
                <c:pt idx="417">
                  <c:v>13.9</c:v>
                </c:pt>
                <c:pt idx="418">
                  <c:v>13.933333333333334</c:v>
                </c:pt>
                <c:pt idx="419">
                  <c:v>13.966666666666667</c:v>
                </c:pt>
                <c:pt idx="420">
                  <c:v>14</c:v>
                </c:pt>
                <c:pt idx="421">
                  <c:v>14.033333333333333</c:v>
                </c:pt>
                <c:pt idx="422">
                  <c:v>14.066666666666666</c:v>
                </c:pt>
                <c:pt idx="423">
                  <c:v>14.1</c:v>
                </c:pt>
                <c:pt idx="424">
                  <c:v>14.133333333333333</c:v>
                </c:pt>
                <c:pt idx="425">
                  <c:v>14.166666666666666</c:v>
                </c:pt>
                <c:pt idx="426">
                  <c:v>14.2</c:v>
                </c:pt>
                <c:pt idx="427">
                  <c:v>14.233333333333333</c:v>
                </c:pt>
                <c:pt idx="428">
                  <c:v>14.266666666666667</c:v>
                </c:pt>
                <c:pt idx="429">
                  <c:v>14.3</c:v>
                </c:pt>
                <c:pt idx="430">
                  <c:v>14.333333333333334</c:v>
                </c:pt>
                <c:pt idx="431">
                  <c:v>14.366666666666667</c:v>
                </c:pt>
                <c:pt idx="432">
                  <c:v>14.4</c:v>
                </c:pt>
                <c:pt idx="433">
                  <c:v>14.433333333333334</c:v>
                </c:pt>
                <c:pt idx="434">
                  <c:v>14.466666666666667</c:v>
                </c:pt>
                <c:pt idx="435">
                  <c:v>14.5</c:v>
                </c:pt>
                <c:pt idx="436">
                  <c:v>14.533333333333333</c:v>
                </c:pt>
                <c:pt idx="437">
                  <c:v>14.566666666666666</c:v>
                </c:pt>
                <c:pt idx="438">
                  <c:v>14.6</c:v>
                </c:pt>
                <c:pt idx="439">
                  <c:v>14.633333333333333</c:v>
                </c:pt>
                <c:pt idx="440">
                  <c:v>14.666666666666666</c:v>
                </c:pt>
                <c:pt idx="441">
                  <c:v>14.7</c:v>
                </c:pt>
                <c:pt idx="442">
                  <c:v>14.733333333333333</c:v>
                </c:pt>
                <c:pt idx="443">
                  <c:v>14.766666666666667</c:v>
                </c:pt>
                <c:pt idx="444">
                  <c:v>14.8</c:v>
                </c:pt>
                <c:pt idx="445">
                  <c:v>14.833333333333334</c:v>
                </c:pt>
                <c:pt idx="446">
                  <c:v>14.866666666666667</c:v>
                </c:pt>
                <c:pt idx="447">
                  <c:v>14.9</c:v>
                </c:pt>
                <c:pt idx="448">
                  <c:v>14.933333333333334</c:v>
                </c:pt>
                <c:pt idx="449">
                  <c:v>14.966666666666667</c:v>
                </c:pt>
                <c:pt idx="450">
                  <c:v>15</c:v>
                </c:pt>
                <c:pt idx="451">
                  <c:v>15.033333333333333</c:v>
                </c:pt>
                <c:pt idx="452">
                  <c:v>15.066666666666666</c:v>
                </c:pt>
                <c:pt idx="453">
                  <c:v>15.1</c:v>
                </c:pt>
                <c:pt idx="454">
                  <c:v>15.133333333333333</c:v>
                </c:pt>
                <c:pt idx="455">
                  <c:v>15.166666666666666</c:v>
                </c:pt>
                <c:pt idx="456">
                  <c:v>15.2</c:v>
                </c:pt>
                <c:pt idx="457">
                  <c:v>15.233333333333333</c:v>
                </c:pt>
                <c:pt idx="458">
                  <c:v>15.266666666666667</c:v>
                </c:pt>
                <c:pt idx="459">
                  <c:v>15.3</c:v>
                </c:pt>
                <c:pt idx="460">
                  <c:v>15.333333333333334</c:v>
                </c:pt>
                <c:pt idx="461">
                  <c:v>15.366666666666667</c:v>
                </c:pt>
                <c:pt idx="462">
                  <c:v>15.4</c:v>
                </c:pt>
                <c:pt idx="463">
                  <c:v>15.433333333333334</c:v>
                </c:pt>
                <c:pt idx="464">
                  <c:v>15.466666666666667</c:v>
                </c:pt>
                <c:pt idx="465">
                  <c:v>15.5</c:v>
                </c:pt>
                <c:pt idx="466">
                  <c:v>15.533333333333333</c:v>
                </c:pt>
                <c:pt idx="467">
                  <c:v>15.566666666666666</c:v>
                </c:pt>
                <c:pt idx="468">
                  <c:v>15.6</c:v>
                </c:pt>
                <c:pt idx="469">
                  <c:v>15.633333333333333</c:v>
                </c:pt>
                <c:pt idx="470">
                  <c:v>15.666666666666666</c:v>
                </c:pt>
                <c:pt idx="471">
                  <c:v>15.7</c:v>
                </c:pt>
                <c:pt idx="472">
                  <c:v>15.733333333333333</c:v>
                </c:pt>
                <c:pt idx="473">
                  <c:v>15.766666666666667</c:v>
                </c:pt>
                <c:pt idx="474">
                  <c:v>15.8</c:v>
                </c:pt>
                <c:pt idx="475">
                  <c:v>15.833333333333334</c:v>
                </c:pt>
                <c:pt idx="476">
                  <c:v>15.866666666666667</c:v>
                </c:pt>
                <c:pt idx="477">
                  <c:v>15.9</c:v>
                </c:pt>
                <c:pt idx="478">
                  <c:v>15.933333333333334</c:v>
                </c:pt>
                <c:pt idx="479">
                  <c:v>15.966666666666667</c:v>
                </c:pt>
                <c:pt idx="480">
                  <c:v>16</c:v>
                </c:pt>
                <c:pt idx="481">
                  <c:v>16.033333333333335</c:v>
                </c:pt>
                <c:pt idx="482">
                  <c:v>16.066666666666666</c:v>
                </c:pt>
                <c:pt idx="483">
                  <c:v>16.100000000000001</c:v>
                </c:pt>
                <c:pt idx="484">
                  <c:v>16.133333333333333</c:v>
                </c:pt>
                <c:pt idx="485">
                  <c:v>16.166666666666668</c:v>
                </c:pt>
                <c:pt idx="486">
                  <c:v>16.2</c:v>
                </c:pt>
                <c:pt idx="487">
                  <c:v>16.233333333333334</c:v>
                </c:pt>
                <c:pt idx="488">
                  <c:v>16.266666666666666</c:v>
                </c:pt>
                <c:pt idx="489">
                  <c:v>16.3</c:v>
                </c:pt>
                <c:pt idx="490">
                  <c:v>16.333333333333332</c:v>
                </c:pt>
                <c:pt idx="491">
                  <c:v>16.366666666666667</c:v>
                </c:pt>
                <c:pt idx="492">
                  <c:v>16.399999999999999</c:v>
                </c:pt>
                <c:pt idx="493">
                  <c:v>16.433333333333334</c:v>
                </c:pt>
                <c:pt idx="494">
                  <c:v>16.466666666666665</c:v>
                </c:pt>
                <c:pt idx="495">
                  <c:v>16.5</c:v>
                </c:pt>
                <c:pt idx="496">
                  <c:v>16.533333333333335</c:v>
                </c:pt>
                <c:pt idx="497">
                  <c:v>16.566666666666666</c:v>
                </c:pt>
                <c:pt idx="498">
                  <c:v>16.600000000000001</c:v>
                </c:pt>
                <c:pt idx="499">
                  <c:v>16.633333333333333</c:v>
                </c:pt>
                <c:pt idx="500">
                  <c:v>16.666666666666668</c:v>
                </c:pt>
                <c:pt idx="501">
                  <c:v>16.7</c:v>
                </c:pt>
                <c:pt idx="502">
                  <c:v>16.733333333333334</c:v>
                </c:pt>
                <c:pt idx="503">
                  <c:v>16.766666666666666</c:v>
                </c:pt>
                <c:pt idx="504">
                  <c:v>16.8</c:v>
                </c:pt>
                <c:pt idx="505">
                  <c:v>16.833333333333332</c:v>
                </c:pt>
                <c:pt idx="506">
                  <c:v>16.866666666666667</c:v>
                </c:pt>
                <c:pt idx="507">
                  <c:v>16.899999999999999</c:v>
                </c:pt>
                <c:pt idx="508">
                  <c:v>16.933333333333334</c:v>
                </c:pt>
                <c:pt idx="509">
                  <c:v>16.966666666666665</c:v>
                </c:pt>
                <c:pt idx="510">
                  <c:v>17</c:v>
                </c:pt>
                <c:pt idx="511">
                  <c:v>17.033333333333335</c:v>
                </c:pt>
                <c:pt idx="512">
                  <c:v>17.066666666666666</c:v>
                </c:pt>
                <c:pt idx="513">
                  <c:v>17.100000000000001</c:v>
                </c:pt>
                <c:pt idx="514">
                  <c:v>17.133333333333333</c:v>
                </c:pt>
                <c:pt idx="515">
                  <c:v>17.166666666666668</c:v>
                </c:pt>
                <c:pt idx="516">
                  <c:v>17.2</c:v>
                </c:pt>
                <c:pt idx="517">
                  <c:v>17.233333333333334</c:v>
                </c:pt>
                <c:pt idx="518">
                  <c:v>17.266666666666666</c:v>
                </c:pt>
                <c:pt idx="519">
                  <c:v>17.3</c:v>
                </c:pt>
                <c:pt idx="520">
                  <c:v>17.333333333333332</c:v>
                </c:pt>
                <c:pt idx="521">
                  <c:v>17.366666666666667</c:v>
                </c:pt>
                <c:pt idx="522">
                  <c:v>17.399999999999999</c:v>
                </c:pt>
                <c:pt idx="523">
                  <c:v>17.433333333333334</c:v>
                </c:pt>
                <c:pt idx="524">
                  <c:v>17.466666666666665</c:v>
                </c:pt>
                <c:pt idx="525">
                  <c:v>17.5</c:v>
                </c:pt>
                <c:pt idx="526">
                  <c:v>17.533333333333335</c:v>
                </c:pt>
                <c:pt idx="527">
                  <c:v>17.566666666666666</c:v>
                </c:pt>
                <c:pt idx="528">
                  <c:v>17.600000000000001</c:v>
                </c:pt>
                <c:pt idx="529">
                  <c:v>17.633333333333333</c:v>
                </c:pt>
                <c:pt idx="530">
                  <c:v>17.666666666666668</c:v>
                </c:pt>
                <c:pt idx="531">
                  <c:v>17.7</c:v>
                </c:pt>
                <c:pt idx="532">
                  <c:v>17.733333333333334</c:v>
                </c:pt>
                <c:pt idx="533">
                  <c:v>17.766666666666666</c:v>
                </c:pt>
                <c:pt idx="534">
                  <c:v>17.8</c:v>
                </c:pt>
                <c:pt idx="535">
                  <c:v>17.833333333333332</c:v>
                </c:pt>
                <c:pt idx="536">
                  <c:v>17.866666666666667</c:v>
                </c:pt>
                <c:pt idx="537">
                  <c:v>17.899999999999999</c:v>
                </c:pt>
                <c:pt idx="538">
                  <c:v>17.933333333333334</c:v>
                </c:pt>
                <c:pt idx="539">
                  <c:v>17.966666666666665</c:v>
                </c:pt>
                <c:pt idx="540">
                  <c:v>18</c:v>
                </c:pt>
                <c:pt idx="541">
                  <c:v>18.033333333333335</c:v>
                </c:pt>
                <c:pt idx="542">
                  <c:v>18.066666666666666</c:v>
                </c:pt>
                <c:pt idx="543">
                  <c:v>18.100000000000001</c:v>
                </c:pt>
                <c:pt idx="544">
                  <c:v>18.133333333333333</c:v>
                </c:pt>
                <c:pt idx="545">
                  <c:v>18.166666666666668</c:v>
                </c:pt>
                <c:pt idx="546">
                  <c:v>18.2</c:v>
                </c:pt>
                <c:pt idx="547">
                  <c:v>18.233333333333334</c:v>
                </c:pt>
                <c:pt idx="548">
                  <c:v>18.266666666666666</c:v>
                </c:pt>
                <c:pt idx="549">
                  <c:v>18.3</c:v>
                </c:pt>
                <c:pt idx="550">
                  <c:v>18.333333333333332</c:v>
                </c:pt>
                <c:pt idx="551">
                  <c:v>18.366666666666667</c:v>
                </c:pt>
                <c:pt idx="552">
                  <c:v>18.399999999999999</c:v>
                </c:pt>
                <c:pt idx="553">
                  <c:v>18.433333333333334</c:v>
                </c:pt>
                <c:pt idx="554">
                  <c:v>18.466666666666665</c:v>
                </c:pt>
                <c:pt idx="555">
                  <c:v>18.5</c:v>
                </c:pt>
                <c:pt idx="556">
                  <c:v>18.533333333333335</c:v>
                </c:pt>
                <c:pt idx="557">
                  <c:v>18.566666666666666</c:v>
                </c:pt>
                <c:pt idx="558">
                  <c:v>18.600000000000001</c:v>
                </c:pt>
                <c:pt idx="559">
                  <c:v>18.633333333333333</c:v>
                </c:pt>
                <c:pt idx="560">
                  <c:v>18.666666666666668</c:v>
                </c:pt>
                <c:pt idx="561">
                  <c:v>18.7</c:v>
                </c:pt>
                <c:pt idx="562">
                  <c:v>18.733333333333334</c:v>
                </c:pt>
                <c:pt idx="563">
                  <c:v>18.766666666666666</c:v>
                </c:pt>
                <c:pt idx="564">
                  <c:v>18.8</c:v>
                </c:pt>
                <c:pt idx="565">
                  <c:v>18.833333333333332</c:v>
                </c:pt>
                <c:pt idx="566">
                  <c:v>18.866666666666667</c:v>
                </c:pt>
                <c:pt idx="567">
                  <c:v>18.899999999999999</c:v>
                </c:pt>
                <c:pt idx="568">
                  <c:v>18.933333333333334</c:v>
                </c:pt>
                <c:pt idx="569">
                  <c:v>18.966666666666665</c:v>
                </c:pt>
                <c:pt idx="570">
                  <c:v>19</c:v>
                </c:pt>
                <c:pt idx="571">
                  <c:v>19.033333333333335</c:v>
                </c:pt>
                <c:pt idx="572">
                  <c:v>19.066666666666666</c:v>
                </c:pt>
                <c:pt idx="573">
                  <c:v>19.100000000000001</c:v>
                </c:pt>
                <c:pt idx="574">
                  <c:v>19.133333333333333</c:v>
                </c:pt>
                <c:pt idx="575">
                  <c:v>19.166666666666668</c:v>
                </c:pt>
                <c:pt idx="576">
                  <c:v>19.2</c:v>
                </c:pt>
                <c:pt idx="577">
                  <c:v>19.233333333333334</c:v>
                </c:pt>
                <c:pt idx="578">
                  <c:v>19.266666666666666</c:v>
                </c:pt>
                <c:pt idx="579">
                  <c:v>19.3</c:v>
                </c:pt>
                <c:pt idx="580">
                  <c:v>19.333333333333332</c:v>
                </c:pt>
                <c:pt idx="581">
                  <c:v>19.366666666666667</c:v>
                </c:pt>
                <c:pt idx="582">
                  <c:v>19.399999999999999</c:v>
                </c:pt>
                <c:pt idx="583">
                  <c:v>19.433333333333334</c:v>
                </c:pt>
                <c:pt idx="584">
                  <c:v>19.466666666666665</c:v>
                </c:pt>
                <c:pt idx="585">
                  <c:v>19.5</c:v>
                </c:pt>
                <c:pt idx="586">
                  <c:v>19.533333333333335</c:v>
                </c:pt>
                <c:pt idx="587">
                  <c:v>19.566666666666666</c:v>
                </c:pt>
                <c:pt idx="588">
                  <c:v>19.600000000000001</c:v>
                </c:pt>
                <c:pt idx="589">
                  <c:v>19.633333333333333</c:v>
                </c:pt>
                <c:pt idx="590">
                  <c:v>19.666666666666668</c:v>
                </c:pt>
                <c:pt idx="591">
                  <c:v>19.7</c:v>
                </c:pt>
                <c:pt idx="592">
                  <c:v>19.733333333333334</c:v>
                </c:pt>
                <c:pt idx="593">
                  <c:v>19.766666666666666</c:v>
                </c:pt>
                <c:pt idx="594">
                  <c:v>19.8</c:v>
                </c:pt>
                <c:pt idx="595">
                  <c:v>19.833333333333332</c:v>
                </c:pt>
                <c:pt idx="596">
                  <c:v>19.866666666666667</c:v>
                </c:pt>
                <c:pt idx="597">
                  <c:v>19.899999999999999</c:v>
                </c:pt>
                <c:pt idx="598">
                  <c:v>19.933333333333334</c:v>
                </c:pt>
                <c:pt idx="599">
                  <c:v>19.966666666666665</c:v>
                </c:pt>
                <c:pt idx="600">
                  <c:v>20</c:v>
                </c:pt>
                <c:pt idx="601">
                  <c:v>20.033333333333335</c:v>
                </c:pt>
                <c:pt idx="602">
                  <c:v>20.066666666666666</c:v>
                </c:pt>
                <c:pt idx="603">
                  <c:v>20.100000000000001</c:v>
                </c:pt>
                <c:pt idx="604">
                  <c:v>20.133333333333333</c:v>
                </c:pt>
                <c:pt idx="605">
                  <c:v>20.166666666666668</c:v>
                </c:pt>
                <c:pt idx="606">
                  <c:v>20.2</c:v>
                </c:pt>
                <c:pt idx="607">
                  <c:v>20.233333333333334</c:v>
                </c:pt>
                <c:pt idx="608">
                  <c:v>20.266666666666666</c:v>
                </c:pt>
                <c:pt idx="609">
                  <c:v>20.3</c:v>
                </c:pt>
                <c:pt idx="610">
                  <c:v>20.333333333333332</c:v>
                </c:pt>
                <c:pt idx="611">
                  <c:v>20.366666666666667</c:v>
                </c:pt>
                <c:pt idx="612">
                  <c:v>20.399999999999999</c:v>
                </c:pt>
                <c:pt idx="613">
                  <c:v>20.433333333333334</c:v>
                </c:pt>
                <c:pt idx="614">
                  <c:v>20.466666666666665</c:v>
                </c:pt>
                <c:pt idx="615">
                  <c:v>20.5</c:v>
                </c:pt>
                <c:pt idx="616">
                  <c:v>20.533333333333335</c:v>
                </c:pt>
                <c:pt idx="617">
                  <c:v>20.566666666666666</c:v>
                </c:pt>
                <c:pt idx="618">
                  <c:v>20.6</c:v>
                </c:pt>
                <c:pt idx="619">
                  <c:v>20.633333333333333</c:v>
                </c:pt>
                <c:pt idx="620">
                  <c:v>20.666666666666668</c:v>
                </c:pt>
                <c:pt idx="621">
                  <c:v>20.7</c:v>
                </c:pt>
                <c:pt idx="622">
                  <c:v>20.733333333333334</c:v>
                </c:pt>
                <c:pt idx="623">
                  <c:v>20.766666666666666</c:v>
                </c:pt>
                <c:pt idx="624">
                  <c:v>20.8</c:v>
                </c:pt>
                <c:pt idx="625">
                  <c:v>20.833333333333332</c:v>
                </c:pt>
                <c:pt idx="626">
                  <c:v>20.866666666666667</c:v>
                </c:pt>
                <c:pt idx="627">
                  <c:v>20.9</c:v>
                </c:pt>
                <c:pt idx="628">
                  <c:v>20.933333333333334</c:v>
                </c:pt>
                <c:pt idx="629">
                  <c:v>20.966666666666665</c:v>
                </c:pt>
                <c:pt idx="630">
                  <c:v>21</c:v>
                </c:pt>
                <c:pt idx="631">
                  <c:v>21.033333333333335</c:v>
                </c:pt>
                <c:pt idx="632">
                  <c:v>21.066666666666666</c:v>
                </c:pt>
                <c:pt idx="633">
                  <c:v>21.1</c:v>
                </c:pt>
                <c:pt idx="634">
                  <c:v>21.133333333333333</c:v>
                </c:pt>
                <c:pt idx="635">
                  <c:v>21.166666666666668</c:v>
                </c:pt>
                <c:pt idx="636">
                  <c:v>21.2</c:v>
                </c:pt>
                <c:pt idx="637">
                  <c:v>21.233333333333334</c:v>
                </c:pt>
                <c:pt idx="638">
                  <c:v>21.266666666666666</c:v>
                </c:pt>
                <c:pt idx="639">
                  <c:v>21.3</c:v>
                </c:pt>
                <c:pt idx="640">
                  <c:v>21.333333333333332</c:v>
                </c:pt>
                <c:pt idx="641">
                  <c:v>21.366666666666667</c:v>
                </c:pt>
                <c:pt idx="642">
                  <c:v>21.4</c:v>
                </c:pt>
                <c:pt idx="643">
                  <c:v>21.433333333333334</c:v>
                </c:pt>
                <c:pt idx="644">
                  <c:v>21.466666666666665</c:v>
                </c:pt>
                <c:pt idx="645">
                  <c:v>21.5</c:v>
                </c:pt>
                <c:pt idx="646">
                  <c:v>21.533333333333335</c:v>
                </c:pt>
                <c:pt idx="647">
                  <c:v>21.566666666666666</c:v>
                </c:pt>
                <c:pt idx="648">
                  <c:v>21.6</c:v>
                </c:pt>
                <c:pt idx="649">
                  <c:v>21.633333333333333</c:v>
                </c:pt>
                <c:pt idx="650">
                  <c:v>21.666666666666668</c:v>
                </c:pt>
                <c:pt idx="651">
                  <c:v>21.7</c:v>
                </c:pt>
                <c:pt idx="652">
                  <c:v>21.733333333333334</c:v>
                </c:pt>
                <c:pt idx="653">
                  <c:v>21.766666666666666</c:v>
                </c:pt>
                <c:pt idx="654">
                  <c:v>21.8</c:v>
                </c:pt>
                <c:pt idx="655">
                  <c:v>21.833333333333332</c:v>
                </c:pt>
                <c:pt idx="656">
                  <c:v>21.866666666666667</c:v>
                </c:pt>
                <c:pt idx="657">
                  <c:v>21.9</c:v>
                </c:pt>
                <c:pt idx="658">
                  <c:v>21.933333333333334</c:v>
                </c:pt>
                <c:pt idx="659">
                  <c:v>21.966666666666665</c:v>
                </c:pt>
                <c:pt idx="660">
                  <c:v>22</c:v>
                </c:pt>
                <c:pt idx="661">
                  <c:v>22.033333333333335</c:v>
                </c:pt>
                <c:pt idx="662">
                  <c:v>22.066666666666666</c:v>
                </c:pt>
                <c:pt idx="663">
                  <c:v>22.1</c:v>
                </c:pt>
                <c:pt idx="664">
                  <c:v>22.133333333333333</c:v>
                </c:pt>
                <c:pt idx="665">
                  <c:v>22.166666666666668</c:v>
                </c:pt>
                <c:pt idx="666">
                  <c:v>22.2</c:v>
                </c:pt>
                <c:pt idx="667">
                  <c:v>22.233333333333334</c:v>
                </c:pt>
                <c:pt idx="668">
                  <c:v>22.266666666666666</c:v>
                </c:pt>
                <c:pt idx="669">
                  <c:v>22.3</c:v>
                </c:pt>
                <c:pt idx="670">
                  <c:v>22.333333333333332</c:v>
                </c:pt>
                <c:pt idx="671">
                  <c:v>22.366666666666667</c:v>
                </c:pt>
                <c:pt idx="672">
                  <c:v>22.4</c:v>
                </c:pt>
                <c:pt idx="673">
                  <c:v>22.433333333333334</c:v>
                </c:pt>
                <c:pt idx="674">
                  <c:v>22.466666666666665</c:v>
                </c:pt>
                <c:pt idx="675">
                  <c:v>22.5</c:v>
                </c:pt>
                <c:pt idx="676">
                  <c:v>22.533333333333335</c:v>
                </c:pt>
                <c:pt idx="677">
                  <c:v>22.566666666666666</c:v>
                </c:pt>
                <c:pt idx="678">
                  <c:v>22.6</c:v>
                </c:pt>
                <c:pt idx="679">
                  <c:v>22.633333333333333</c:v>
                </c:pt>
                <c:pt idx="680">
                  <c:v>22.666666666666668</c:v>
                </c:pt>
                <c:pt idx="681">
                  <c:v>22.7</c:v>
                </c:pt>
                <c:pt idx="682">
                  <c:v>22.733333333333334</c:v>
                </c:pt>
                <c:pt idx="683">
                  <c:v>22.766666666666666</c:v>
                </c:pt>
                <c:pt idx="684">
                  <c:v>22.8</c:v>
                </c:pt>
                <c:pt idx="685">
                  <c:v>22.833333333333332</c:v>
                </c:pt>
                <c:pt idx="686">
                  <c:v>22.866666666666667</c:v>
                </c:pt>
                <c:pt idx="687">
                  <c:v>22.9</c:v>
                </c:pt>
                <c:pt idx="688">
                  <c:v>22.933333333333334</c:v>
                </c:pt>
                <c:pt idx="689">
                  <c:v>22.966666666666665</c:v>
                </c:pt>
                <c:pt idx="690">
                  <c:v>23</c:v>
                </c:pt>
                <c:pt idx="691">
                  <c:v>23.033333333333335</c:v>
                </c:pt>
                <c:pt idx="692">
                  <c:v>23.066666666666666</c:v>
                </c:pt>
                <c:pt idx="693">
                  <c:v>23.1</c:v>
                </c:pt>
                <c:pt idx="694">
                  <c:v>23.133333333333333</c:v>
                </c:pt>
                <c:pt idx="695">
                  <c:v>23.166666666666668</c:v>
                </c:pt>
                <c:pt idx="696">
                  <c:v>23.2</c:v>
                </c:pt>
                <c:pt idx="697">
                  <c:v>23.233333333333334</c:v>
                </c:pt>
                <c:pt idx="698">
                  <c:v>23.266666666666666</c:v>
                </c:pt>
                <c:pt idx="699">
                  <c:v>23.3</c:v>
                </c:pt>
                <c:pt idx="700">
                  <c:v>23.333333333333332</c:v>
                </c:pt>
                <c:pt idx="701">
                  <c:v>23.366666666666667</c:v>
                </c:pt>
                <c:pt idx="702">
                  <c:v>23.4</c:v>
                </c:pt>
                <c:pt idx="703">
                  <c:v>23.433333333333334</c:v>
                </c:pt>
                <c:pt idx="704">
                  <c:v>23.466666666666665</c:v>
                </c:pt>
                <c:pt idx="705">
                  <c:v>23.5</c:v>
                </c:pt>
                <c:pt idx="706">
                  <c:v>23.533333333333335</c:v>
                </c:pt>
                <c:pt idx="707">
                  <c:v>23.566666666666666</c:v>
                </c:pt>
                <c:pt idx="708">
                  <c:v>23.6</c:v>
                </c:pt>
                <c:pt idx="709">
                  <c:v>23.633333333333333</c:v>
                </c:pt>
                <c:pt idx="710">
                  <c:v>23.666666666666668</c:v>
                </c:pt>
                <c:pt idx="711">
                  <c:v>23.7</c:v>
                </c:pt>
                <c:pt idx="712">
                  <c:v>23.733333333333334</c:v>
                </c:pt>
                <c:pt idx="713">
                  <c:v>23.766666666666666</c:v>
                </c:pt>
                <c:pt idx="714">
                  <c:v>23.8</c:v>
                </c:pt>
                <c:pt idx="715">
                  <c:v>23.833333333333332</c:v>
                </c:pt>
                <c:pt idx="716">
                  <c:v>23.866666666666667</c:v>
                </c:pt>
                <c:pt idx="717">
                  <c:v>23.9</c:v>
                </c:pt>
                <c:pt idx="718">
                  <c:v>23.933333333333334</c:v>
                </c:pt>
                <c:pt idx="719">
                  <c:v>23.966666666666665</c:v>
                </c:pt>
                <c:pt idx="720">
                  <c:v>24</c:v>
                </c:pt>
                <c:pt idx="721">
                  <c:v>24.033333333333335</c:v>
                </c:pt>
                <c:pt idx="722">
                  <c:v>24.066666666666666</c:v>
                </c:pt>
                <c:pt idx="723">
                  <c:v>24.1</c:v>
                </c:pt>
                <c:pt idx="724">
                  <c:v>24.133333333333333</c:v>
                </c:pt>
                <c:pt idx="725">
                  <c:v>24.166666666666668</c:v>
                </c:pt>
                <c:pt idx="726">
                  <c:v>24.2</c:v>
                </c:pt>
                <c:pt idx="727">
                  <c:v>24.233333333333334</c:v>
                </c:pt>
                <c:pt idx="728">
                  <c:v>24.266666666666666</c:v>
                </c:pt>
                <c:pt idx="729">
                  <c:v>24.3</c:v>
                </c:pt>
                <c:pt idx="730">
                  <c:v>24.333333333333332</c:v>
                </c:pt>
                <c:pt idx="731">
                  <c:v>24.366666666666667</c:v>
                </c:pt>
                <c:pt idx="732">
                  <c:v>24.4</c:v>
                </c:pt>
                <c:pt idx="733">
                  <c:v>24.433333333333334</c:v>
                </c:pt>
                <c:pt idx="734">
                  <c:v>24.466666666666665</c:v>
                </c:pt>
                <c:pt idx="735">
                  <c:v>24.5</c:v>
                </c:pt>
                <c:pt idx="736">
                  <c:v>24.533333333333335</c:v>
                </c:pt>
                <c:pt idx="737">
                  <c:v>24.566666666666666</c:v>
                </c:pt>
                <c:pt idx="738">
                  <c:v>24.6</c:v>
                </c:pt>
                <c:pt idx="739">
                  <c:v>24.633333333333333</c:v>
                </c:pt>
                <c:pt idx="740">
                  <c:v>24.666666666666668</c:v>
                </c:pt>
                <c:pt idx="741">
                  <c:v>24.7</c:v>
                </c:pt>
                <c:pt idx="742">
                  <c:v>24.733333333333334</c:v>
                </c:pt>
                <c:pt idx="743">
                  <c:v>24.766666666666666</c:v>
                </c:pt>
                <c:pt idx="744">
                  <c:v>24.8</c:v>
                </c:pt>
                <c:pt idx="745">
                  <c:v>24.833333333333332</c:v>
                </c:pt>
                <c:pt idx="746">
                  <c:v>24.866666666666667</c:v>
                </c:pt>
                <c:pt idx="747">
                  <c:v>24.9</c:v>
                </c:pt>
                <c:pt idx="748">
                  <c:v>24.933333333333334</c:v>
                </c:pt>
                <c:pt idx="749">
                  <c:v>24.966666666666665</c:v>
                </c:pt>
                <c:pt idx="750">
                  <c:v>25</c:v>
                </c:pt>
                <c:pt idx="751">
                  <c:v>25.033333333333335</c:v>
                </c:pt>
                <c:pt idx="752">
                  <c:v>25.066666666666666</c:v>
                </c:pt>
                <c:pt idx="753">
                  <c:v>25.1</c:v>
                </c:pt>
                <c:pt idx="754">
                  <c:v>25.133333333333333</c:v>
                </c:pt>
              </c:numCache>
            </c:numRef>
          </c:xVal>
          <c:yVal>
            <c:numRef>
              <c:f>'Data log_160817_250ubarCH1'!$H$8:$H$778</c:f>
              <c:numCache>
                <c:formatCode>General</c:formatCode>
                <c:ptCount val="771"/>
                <c:pt idx="0">
                  <c:v>26.9</c:v>
                </c:pt>
                <c:pt idx="1">
                  <c:v>21.7</c:v>
                </c:pt>
                <c:pt idx="2">
                  <c:v>20</c:v>
                </c:pt>
                <c:pt idx="3">
                  <c:v>20.7</c:v>
                </c:pt>
                <c:pt idx="4">
                  <c:v>20.100000000000001</c:v>
                </c:pt>
                <c:pt idx="5">
                  <c:v>20.100000000000001</c:v>
                </c:pt>
                <c:pt idx="6">
                  <c:v>18.7</c:v>
                </c:pt>
                <c:pt idx="7">
                  <c:v>18.3</c:v>
                </c:pt>
                <c:pt idx="8">
                  <c:v>16.600000000000001</c:v>
                </c:pt>
                <c:pt idx="9">
                  <c:v>16.399999999999999</c:v>
                </c:pt>
                <c:pt idx="10">
                  <c:v>15</c:v>
                </c:pt>
                <c:pt idx="11">
                  <c:v>14.4</c:v>
                </c:pt>
                <c:pt idx="12">
                  <c:v>13.1</c:v>
                </c:pt>
                <c:pt idx="13">
                  <c:v>12.5</c:v>
                </c:pt>
                <c:pt idx="14">
                  <c:v>10.8</c:v>
                </c:pt>
                <c:pt idx="15">
                  <c:v>10.5</c:v>
                </c:pt>
                <c:pt idx="16">
                  <c:v>9.6</c:v>
                </c:pt>
                <c:pt idx="17">
                  <c:v>8</c:v>
                </c:pt>
                <c:pt idx="18">
                  <c:v>7.2</c:v>
                </c:pt>
                <c:pt idx="19">
                  <c:v>6</c:v>
                </c:pt>
                <c:pt idx="20">
                  <c:v>5.3</c:v>
                </c:pt>
                <c:pt idx="21">
                  <c:v>4.0999999999999996</c:v>
                </c:pt>
                <c:pt idx="22">
                  <c:v>3.4</c:v>
                </c:pt>
                <c:pt idx="23">
                  <c:v>1.9</c:v>
                </c:pt>
                <c:pt idx="24">
                  <c:v>1.6</c:v>
                </c:pt>
                <c:pt idx="25">
                  <c:v>0.3</c:v>
                </c:pt>
                <c:pt idx="26">
                  <c:v>-0.4</c:v>
                </c:pt>
                <c:pt idx="27">
                  <c:v>-1.9</c:v>
                </c:pt>
                <c:pt idx="28">
                  <c:v>-2.4</c:v>
                </c:pt>
                <c:pt idx="29">
                  <c:v>-3.8</c:v>
                </c:pt>
                <c:pt idx="30">
                  <c:v>-4.2</c:v>
                </c:pt>
                <c:pt idx="31">
                  <c:v>-5.7</c:v>
                </c:pt>
                <c:pt idx="32">
                  <c:v>-6.2</c:v>
                </c:pt>
                <c:pt idx="33">
                  <c:v>-7.6</c:v>
                </c:pt>
                <c:pt idx="34">
                  <c:v>-8.3000000000000007</c:v>
                </c:pt>
                <c:pt idx="35">
                  <c:v>-9.5</c:v>
                </c:pt>
                <c:pt idx="36">
                  <c:v>-10.3</c:v>
                </c:pt>
                <c:pt idx="37">
                  <c:v>-11.4</c:v>
                </c:pt>
                <c:pt idx="38">
                  <c:v>-12.2</c:v>
                </c:pt>
                <c:pt idx="39">
                  <c:v>-13.5</c:v>
                </c:pt>
                <c:pt idx="40">
                  <c:v>-14.2</c:v>
                </c:pt>
                <c:pt idx="41">
                  <c:v>-15.4</c:v>
                </c:pt>
                <c:pt idx="42">
                  <c:v>-16.2</c:v>
                </c:pt>
                <c:pt idx="43">
                  <c:v>-17.399999999999999</c:v>
                </c:pt>
                <c:pt idx="44">
                  <c:v>-18.3</c:v>
                </c:pt>
                <c:pt idx="45">
                  <c:v>-19.3</c:v>
                </c:pt>
                <c:pt idx="46">
                  <c:v>-20.100000000000001</c:v>
                </c:pt>
                <c:pt idx="47">
                  <c:v>-21.1</c:v>
                </c:pt>
                <c:pt idx="48">
                  <c:v>-22</c:v>
                </c:pt>
                <c:pt idx="49">
                  <c:v>-22.3</c:v>
                </c:pt>
                <c:pt idx="50">
                  <c:v>-23.6</c:v>
                </c:pt>
                <c:pt idx="51">
                  <c:v>-25</c:v>
                </c:pt>
                <c:pt idx="52">
                  <c:v>-25.8</c:v>
                </c:pt>
                <c:pt idx="53">
                  <c:v>-27</c:v>
                </c:pt>
                <c:pt idx="54">
                  <c:v>-28</c:v>
                </c:pt>
                <c:pt idx="55">
                  <c:v>-28.8</c:v>
                </c:pt>
                <c:pt idx="56">
                  <c:v>-29.4</c:v>
                </c:pt>
                <c:pt idx="57">
                  <c:v>-30</c:v>
                </c:pt>
                <c:pt idx="58">
                  <c:v>-30.5</c:v>
                </c:pt>
                <c:pt idx="59">
                  <c:v>-30.9</c:v>
                </c:pt>
                <c:pt idx="60">
                  <c:v>-31.5</c:v>
                </c:pt>
                <c:pt idx="61">
                  <c:v>-31.9</c:v>
                </c:pt>
                <c:pt idx="62">
                  <c:v>-32.200000000000003</c:v>
                </c:pt>
                <c:pt idx="63">
                  <c:v>-32.6</c:v>
                </c:pt>
                <c:pt idx="64">
                  <c:v>-33</c:v>
                </c:pt>
                <c:pt idx="65">
                  <c:v>-33.200000000000003</c:v>
                </c:pt>
                <c:pt idx="66">
                  <c:v>-33.4</c:v>
                </c:pt>
                <c:pt idx="67">
                  <c:v>-33.6</c:v>
                </c:pt>
                <c:pt idx="68">
                  <c:v>-33.799999999999997</c:v>
                </c:pt>
                <c:pt idx="69">
                  <c:v>-34.1</c:v>
                </c:pt>
                <c:pt idx="70">
                  <c:v>-34.4</c:v>
                </c:pt>
                <c:pt idx="71">
                  <c:v>-34.799999999999997</c:v>
                </c:pt>
                <c:pt idx="72">
                  <c:v>-35</c:v>
                </c:pt>
                <c:pt idx="73">
                  <c:v>-35.299999999999997</c:v>
                </c:pt>
                <c:pt idx="74">
                  <c:v>-35.5</c:v>
                </c:pt>
                <c:pt idx="75">
                  <c:v>-35.9</c:v>
                </c:pt>
                <c:pt idx="76">
                  <c:v>-36.299999999999997</c:v>
                </c:pt>
                <c:pt idx="77">
                  <c:v>-36.6</c:v>
                </c:pt>
                <c:pt idx="78">
                  <c:v>-37</c:v>
                </c:pt>
                <c:pt idx="79">
                  <c:v>-37.4</c:v>
                </c:pt>
                <c:pt idx="80">
                  <c:v>-37.9</c:v>
                </c:pt>
                <c:pt idx="81">
                  <c:v>-38.200000000000003</c:v>
                </c:pt>
                <c:pt idx="82">
                  <c:v>-38.700000000000003</c:v>
                </c:pt>
                <c:pt idx="83">
                  <c:v>-39.1</c:v>
                </c:pt>
                <c:pt idx="84">
                  <c:v>-39.700000000000003</c:v>
                </c:pt>
                <c:pt idx="85">
                  <c:v>-40</c:v>
                </c:pt>
                <c:pt idx="86">
                  <c:v>-40.5</c:v>
                </c:pt>
                <c:pt idx="87">
                  <c:v>-41</c:v>
                </c:pt>
                <c:pt idx="88">
                  <c:v>-41.4</c:v>
                </c:pt>
                <c:pt idx="89">
                  <c:v>-41.8</c:v>
                </c:pt>
                <c:pt idx="90">
                  <c:v>-42.1</c:v>
                </c:pt>
                <c:pt idx="91">
                  <c:v>-42.2</c:v>
                </c:pt>
                <c:pt idx="92">
                  <c:v>-42.4</c:v>
                </c:pt>
                <c:pt idx="93">
                  <c:v>-43.2</c:v>
                </c:pt>
                <c:pt idx="94">
                  <c:v>-43.4</c:v>
                </c:pt>
                <c:pt idx="95">
                  <c:v>-43.4</c:v>
                </c:pt>
                <c:pt idx="96">
                  <c:v>-43.7</c:v>
                </c:pt>
                <c:pt idx="97">
                  <c:v>-44</c:v>
                </c:pt>
                <c:pt idx="98">
                  <c:v>-44.3</c:v>
                </c:pt>
                <c:pt idx="99">
                  <c:v>-44.3</c:v>
                </c:pt>
                <c:pt idx="100">
                  <c:v>-44.4</c:v>
                </c:pt>
                <c:pt idx="101">
                  <c:v>-44.6</c:v>
                </c:pt>
                <c:pt idx="102">
                  <c:v>-44.6</c:v>
                </c:pt>
                <c:pt idx="103">
                  <c:v>-44.7</c:v>
                </c:pt>
                <c:pt idx="104">
                  <c:v>-44.7</c:v>
                </c:pt>
                <c:pt idx="105">
                  <c:v>-44.8</c:v>
                </c:pt>
                <c:pt idx="106">
                  <c:v>-44.8</c:v>
                </c:pt>
                <c:pt idx="107">
                  <c:v>-44.8</c:v>
                </c:pt>
                <c:pt idx="108">
                  <c:v>-44.8</c:v>
                </c:pt>
                <c:pt idx="109">
                  <c:v>-44.9</c:v>
                </c:pt>
                <c:pt idx="110">
                  <c:v>-44.9</c:v>
                </c:pt>
                <c:pt idx="111">
                  <c:v>-44.9</c:v>
                </c:pt>
                <c:pt idx="112">
                  <c:v>-44.9</c:v>
                </c:pt>
                <c:pt idx="113">
                  <c:v>-45</c:v>
                </c:pt>
                <c:pt idx="114">
                  <c:v>-45</c:v>
                </c:pt>
                <c:pt idx="115">
                  <c:v>-44.9</c:v>
                </c:pt>
                <c:pt idx="116">
                  <c:v>-45.1</c:v>
                </c:pt>
                <c:pt idx="117">
                  <c:v>-45</c:v>
                </c:pt>
                <c:pt idx="118">
                  <c:v>-45</c:v>
                </c:pt>
                <c:pt idx="119">
                  <c:v>-45.1</c:v>
                </c:pt>
                <c:pt idx="120">
                  <c:v>-45.1</c:v>
                </c:pt>
                <c:pt idx="121">
                  <c:v>-45.1</c:v>
                </c:pt>
                <c:pt idx="122">
                  <c:v>-45.1</c:v>
                </c:pt>
                <c:pt idx="123">
                  <c:v>-45</c:v>
                </c:pt>
                <c:pt idx="124">
                  <c:v>-45</c:v>
                </c:pt>
                <c:pt idx="125">
                  <c:v>-45</c:v>
                </c:pt>
                <c:pt idx="126">
                  <c:v>-45.1</c:v>
                </c:pt>
                <c:pt idx="127">
                  <c:v>-44.9</c:v>
                </c:pt>
                <c:pt idx="128">
                  <c:v>-44.9</c:v>
                </c:pt>
                <c:pt idx="129">
                  <c:v>-45.1</c:v>
                </c:pt>
                <c:pt idx="130">
                  <c:v>-45</c:v>
                </c:pt>
                <c:pt idx="131">
                  <c:v>-45.1</c:v>
                </c:pt>
                <c:pt idx="132">
                  <c:v>-45.1</c:v>
                </c:pt>
                <c:pt idx="133">
                  <c:v>-45.1</c:v>
                </c:pt>
                <c:pt idx="134">
                  <c:v>-45</c:v>
                </c:pt>
                <c:pt idx="135">
                  <c:v>-45.2</c:v>
                </c:pt>
                <c:pt idx="136">
                  <c:v>-45</c:v>
                </c:pt>
                <c:pt idx="137">
                  <c:v>-45.2</c:v>
                </c:pt>
                <c:pt idx="138">
                  <c:v>-45</c:v>
                </c:pt>
                <c:pt idx="139">
                  <c:v>-45.2</c:v>
                </c:pt>
                <c:pt idx="140">
                  <c:v>-45</c:v>
                </c:pt>
                <c:pt idx="141">
                  <c:v>-45.2</c:v>
                </c:pt>
                <c:pt idx="142">
                  <c:v>-44.9</c:v>
                </c:pt>
                <c:pt idx="143">
                  <c:v>-45.1</c:v>
                </c:pt>
                <c:pt idx="144">
                  <c:v>-45</c:v>
                </c:pt>
                <c:pt idx="145">
                  <c:v>-45.2</c:v>
                </c:pt>
                <c:pt idx="146">
                  <c:v>-45</c:v>
                </c:pt>
                <c:pt idx="147">
                  <c:v>-45</c:v>
                </c:pt>
                <c:pt idx="148">
                  <c:v>-45.1</c:v>
                </c:pt>
                <c:pt idx="149">
                  <c:v>-45</c:v>
                </c:pt>
                <c:pt idx="150">
                  <c:v>-45</c:v>
                </c:pt>
                <c:pt idx="151">
                  <c:v>-44.9</c:v>
                </c:pt>
                <c:pt idx="152">
                  <c:v>-45</c:v>
                </c:pt>
                <c:pt idx="153">
                  <c:v>-44.9</c:v>
                </c:pt>
                <c:pt idx="154">
                  <c:v>-45.1</c:v>
                </c:pt>
                <c:pt idx="155">
                  <c:v>-44.9</c:v>
                </c:pt>
                <c:pt idx="156">
                  <c:v>-45.2</c:v>
                </c:pt>
                <c:pt idx="157">
                  <c:v>-45</c:v>
                </c:pt>
                <c:pt idx="158">
                  <c:v>-45.1</c:v>
                </c:pt>
                <c:pt idx="159">
                  <c:v>-44.9</c:v>
                </c:pt>
                <c:pt idx="160">
                  <c:v>-45</c:v>
                </c:pt>
                <c:pt idx="161">
                  <c:v>-45</c:v>
                </c:pt>
                <c:pt idx="162">
                  <c:v>-45.1</c:v>
                </c:pt>
                <c:pt idx="163">
                  <c:v>-44.9</c:v>
                </c:pt>
                <c:pt idx="164">
                  <c:v>-45.1</c:v>
                </c:pt>
                <c:pt idx="165">
                  <c:v>-45</c:v>
                </c:pt>
                <c:pt idx="166">
                  <c:v>-45</c:v>
                </c:pt>
                <c:pt idx="167">
                  <c:v>-45.1</c:v>
                </c:pt>
                <c:pt idx="168">
                  <c:v>-45</c:v>
                </c:pt>
                <c:pt idx="169">
                  <c:v>-45.1</c:v>
                </c:pt>
                <c:pt idx="170">
                  <c:v>-44.9</c:v>
                </c:pt>
                <c:pt idx="171">
                  <c:v>-45</c:v>
                </c:pt>
                <c:pt idx="172">
                  <c:v>-45</c:v>
                </c:pt>
                <c:pt idx="173">
                  <c:v>-45.1</c:v>
                </c:pt>
                <c:pt idx="174">
                  <c:v>-44.9</c:v>
                </c:pt>
                <c:pt idx="175">
                  <c:v>-45.2</c:v>
                </c:pt>
                <c:pt idx="176">
                  <c:v>-44.8</c:v>
                </c:pt>
                <c:pt idx="177">
                  <c:v>-45.1</c:v>
                </c:pt>
                <c:pt idx="178">
                  <c:v>-44.9</c:v>
                </c:pt>
                <c:pt idx="179">
                  <c:v>-45.2</c:v>
                </c:pt>
                <c:pt idx="180">
                  <c:v>-44.9</c:v>
                </c:pt>
                <c:pt idx="181">
                  <c:v>-45.1</c:v>
                </c:pt>
                <c:pt idx="182">
                  <c:v>-45</c:v>
                </c:pt>
                <c:pt idx="183">
                  <c:v>-45</c:v>
                </c:pt>
                <c:pt idx="184">
                  <c:v>-44.7</c:v>
                </c:pt>
                <c:pt idx="185">
                  <c:v>-43.4</c:v>
                </c:pt>
                <c:pt idx="186">
                  <c:v>-42.6</c:v>
                </c:pt>
                <c:pt idx="187">
                  <c:v>-41.7</c:v>
                </c:pt>
                <c:pt idx="188">
                  <c:v>-40.4</c:v>
                </c:pt>
                <c:pt idx="189">
                  <c:v>-39.799999999999997</c:v>
                </c:pt>
                <c:pt idx="190">
                  <c:v>-38.299999999999997</c:v>
                </c:pt>
                <c:pt idx="191">
                  <c:v>-38</c:v>
                </c:pt>
                <c:pt idx="192">
                  <c:v>-36.4</c:v>
                </c:pt>
                <c:pt idx="193">
                  <c:v>-35.700000000000003</c:v>
                </c:pt>
                <c:pt idx="194">
                  <c:v>-34.299999999999997</c:v>
                </c:pt>
                <c:pt idx="195">
                  <c:v>-33.5</c:v>
                </c:pt>
                <c:pt idx="196">
                  <c:v>-32.6</c:v>
                </c:pt>
                <c:pt idx="197">
                  <c:v>-31.4</c:v>
                </c:pt>
                <c:pt idx="198">
                  <c:v>-30.6</c:v>
                </c:pt>
                <c:pt idx="199">
                  <c:v>-29.2</c:v>
                </c:pt>
                <c:pt idx="200">
                  <c:v>-28.8</c:v>
                </c:pt>
                <c:pt idx="201">
                  <c:v>-27.1</c:v>
                </c:pt>
                <c:pt idx="202">
                  <c:v>-26.6</c:v>
                </c:pt>
                <c:pt idx="203">
                  <c:v>-25.1</c:v>
                </c:pt>
                <c:pt idx="204">
                  <c:v>-24.4</c:v>
                </c:pt>
                <c:pt idx="205">
                  <c:v>-23.1</c:v>
                </c:pt>
                <c:pt idx="206">
                  <c:v>-22.4</c:v>
                </c:pt>
                <c:pt idx="207">
                  <c:v>-21</c:v>
                </c:pt>
                <c:pt idx="208">
                  <c:v>-20.5</c:v>
                </c:pt>
                <c:pt idx="209">
                  <c:v>-19.3</c:v>
                </c:pt>
                <c:pt idx="210">
                  <c:v>-18.100000000000001</c:v>
                </c:pt>
                <c:pt idx="211">
                  <c:v>-17.2</c:v>
                </c:pt>
                <c:pt idx="212">
                  <c:v>-16.100000000000001</c:v>
                </c:pt>
                <c:pt idx="213">
                  <c:v>-15.2</c:v>
                </c:pt>
                <c:pt idx="214">
                  <c:v>-14.1</c:v>
                </c:pt>
                <c:pt idx="215">
                  <c:v>-13.5</c:v>
                </c:pt>
                <c:pt idx="216">
                  <c:v>-12</c:v>
                </c:pt>
                <c:pt idx="217">
                  <c:v>-11.4</c:v>
                </c:pt>
                <c:pt idx="218">
                  <c:v>-9.9</c:v>
                </c:pt>
                <c:pt idx="219">
                  <c:v>-10.199999999999999</c:v>
                </c:pt>
                <c:pt idx="220">
                  <c:v>-9.6999999999999993</c:v>
                </c:pt>
                <c:pt idx="221">
                  <c:v>-9.9</c:v>
                </c:pt>
                <c:pt idx="222">
                  <c:v>-9.9</c:v>
                </c:pt>
                <c:pt idx="223">
                  <c:v>-9.9</c:v>
                </c:pt>
                <c:pt idx="224">
                  <c:v>-9.9</c:v>
                </c:pt>
                <c:pt idx="225">
                  <c:v>-9.9</c:v>
                </c:pt>
                <c:pt idx="226">
                  <c:v>-9.9</c:v>
                </c:pt>
                <c:pt idx="227">
                  <c:v>-9.6</c:v>
                </c:pt>
                <c:pt idx="228">
                  <c:v>-9.8000000000000007</c:v>
                </c:pt>
                <c:pt idx="229">
                  <c:v>-9.9</c:v>
                </c:pt>
                <c:pt idx="230">
                  <c:v>-9.6</c:v>
                </c:pt>
                <c:pt idx="231">
                  <c:v>-10.1</c:v>
                </c:pt>
                <c:pt idx="232">
                  <c:v>-10</c:v>
                </c:pt>
                <c:pt idx="233">
                  <c:v>-9.6</c:v>
                </c:pt>
                <c:pt idx="234">
                  <c:v>-10</c:v>
                </c:pt>
                <c:pt idx="235">
                  <c:v>-9.8000000000000007</c:v>
                </c:pt>
                <c:pt idx="236">
                  <c:v>-10</c:v>
                </c:pt>
                <c:pt idx="237">
                  <c:v>-9.9</c:v>
                </c:pt>
                <c:pt idx="238">
                  <c:v>-9.9</c:v>
                </c:pt>
                <c:pt idx="239">
                  <c:v>-10.1</c:v>
                </c:pt>
                <c:pt idx="240">
                  <c:v>-9.9</c:v>
                </c:pt>
                <c:pt idx="241">
                  <c:v>-9.9</c:v>
                </c:pt>
                <c:pt idx="242">
                  <c:v>-9.9</c:v>
                </c:pt>
                <c:pt idx="243">
                  <c:v>-9.9</c:v>
                </c:pt>
                <c:pt idx="244">
                  <c:v>-9.6999999999999993</c:v>
                </c:pt>
                <c:pt idx="245">
                  <c:v>-10.1</c:v>
                </c:pt>
                <c:pt idx="246">
                  <c:v>-10.1</c:v>
                </c:pt>
                <c:pt idx="247">
                  <c:v>-10</c:v>
                </c:pt>
                <c:pt idx="248">
                  <c:v>-9.9</c:v>
                </c:pt>
                <c:pt idx="249">
                  <c:v>-9.9</c:v>
                </c:pt>
                <c:pt idx="250">
                  <c:v>-10.1</c:v>
                </c:pt>
                <c:pt idx="251">
                  <c:v>-9.8000000000000007</c:v>
                </c:pt>
                <c:pt idx="252">
                  <c:v>-9.9</c:v>
                </c:pt>
                <c:pt idx="253">
                  <c:v>-9.6999999999999993</c:v>
                </c:pt>
                <c:pt idx="254">
                  <c:v>-10</c:v>
                </c:pt>
                <c:pt idx="255">
                  <c:v>-9.9</c:v>
                </c:pt>
                <c:pt idx="256">
                  <c:v>-10</c:v>
                </c:pt>
                <c:pt idx="257">
                  <c:v>-10</c:v>
                </c:pt>
                <c:pt idx="258">
                  <c:v>-9.8000000000000007</c:v>
                </c:pt>
                <c:pt idx="259">
                  <c:v>-9.8000000000000007</c:v>
                </c:pt>
                <c:pt idx="260">
                  <c:v>-9.8000000000000007</c:v>
                </c:pt>
                <c:pt idx="261">
                  <c:v>-9.8000000000000007</c:v>
                </c:pt>
                <c:pt idx="262">
                  <c:v>-10</c:v>
                </c:pt>
                <c:pt idx="263">
                  <c:v>-10.199999999999999</c:v>
                </c:pt>
                <c:pt idx="264">
                  <c:v>-9.9</c:v>
                </c:pt>
                <c:pt idx="265">
                  <c:v>-9.8000000000000007</c:v>
                </c:pt>
                <c:pt idx="266">
                  <c:v>-9.9</c:v>
                </c:pt>
                <c:pt idx="267">
                  <c:v>-10.1</c:v>
                </c:pt>
                <c:pt idx="268">
                  <c:v>-10</c:v>
                </c:pt>
                <c:pt idx="269">
                  <c:v>-10</c:v>
                </c:pt>
                <c:pt idx="270">
                  <c:v>-9.6999999999999993</c:v>
                </c:pt>
                <c:pt idx="271">
                  <c:v>-9.9</c:v>
                </c:pt>
                <c:pt idx="272">
                  <c:v>-10</c:v>
                </c:pt>
                <c:pt idx="273">
                  <c:v>-9.9</c:v>
                </c:pt>
                <c:pt idx="274">
                  <c:v>-10</c:v>
                </c:pt>
                <c:pt idx="275">
                  <c:v>-10.1</c:v>
                </c:pt>
                <c:pt idx="276">
                  <c:v>-9.9</c:v>
                </c:pt>
                <c:pt idx="277">
                  <c:v>-9.8000000000000007</c:v>
                </c:pt>
                <c:pt idx="278">
                  <c:v>-10</c:v>
                </c:pt>
                <c:pt idx="279">
                  <c:v>-10</c:v>
                </c:pt>
                <c:pt idx="280">
                  <c:v>-11</c:v>
                </c:pt>
                <c:pt idx="281">
                  <c:v>-11.4</c:v>
                </c:pt>
                <c:pt idx="282">
                  <c:v>-12.8</c:v>
                </c:pt>
                <c:pt idx="283">
                  <c:v>-13.4</c:v>
                </c:pt>
                <c:pt idx="284">
                  <c:v>-14.7</c:v>
                </c:pt>
                <c:pt idx="285">
                  <c:v>-15.3</c:v>
                </c:pt>
                <c:pt idx="286">
                  <c:v>-16.7</c:v>
                </c:pt>
                <c:pt idx="287">
                  <c:v>-17.3</c:v>
                </c:pt>
                <c:pt idx="288">
                  <c:v>-18.600000000000001</c:v>
                </c:pt>
                <c:pt idx="289">
                  <c:v>-19.2</c:v>
                </c:pt>
                <c:pt idx="290">
                  <c:v>-20.6</c:v>
                </c:pt>
                <c:pt idx="291">
                  <c:v>-21.1</c:v>
                </c:pt>
                <c:pt idx="292">
                  <c:v>-22.5</c:v>
                </c:pt>
                <c:pt idx="293">
                  <c:v>-23</c:v>
                </c:pt>
                <c:pt idx="294">
                  <c:v>-24.3</c:v>
                </c:pt>
                <c:pt idx="295">
                  <c:v>-25.2</c:v>
                </c:pt>
                <c:pt idx="296">
                  <c:v>-26.2</c:v>
                </c:pt>
                <c:pt idx="297">
                  <c:v>-27.2</c:v>
                </c:pt>
                <c:pt idx="298">
                  <c:v>-28.4</c:v>
                </c:pt>
                <c:pt idx="299">
                  <c:v>-29.1</c:v>
                </c:pt>
                <c:pt idx="300">
                  <c:v>-30.1</c:v>
                </c:pt>
                <c:pt idx="301">
                  <c:v>-31.2</c:v>
                </c:pt>
                <c:pt idx="302">
                  <c:v>-32.200000000000003</c:v>
                </c:pt>
                <c:pt idx="303">
                  <c:v>-33.299999999999997</c:v>
                </c:pt>
                <c:pt idx="304">
                  <c:v>-34.299999999999997</c:v>
                </c:pt>
                <c:pt idx="305">
                  <c:v>-35.200000000000003</c:v>
                </c:pt>
                <c:pt idx="306">
                  <c:v>-36.200000000000003</c:v>
                </c:pt>
                <c:pt idx="307">
                  <c:v>-37.1</c:v>
                </c:pt>
                <c:pt idx="308">
                  <c:v>-37.200000000000003</c:v>
                </c:pt>
                <c:pt idx="309">
                  <c:v>-38.4</c:v>
                </c:pt>
                <c:pt idx="310">
                  <c:v>-39.4</c:v>
                </c:pt>
                <c:pt idx="311">
                  <c:v>-40.1</c:v>
                </c:pt>
                <c:pt idx="312">
                  <c:v>-40.1</c:v>
                </c:pt>
                <c:pt idx="313">
                  <c:v>-40.200000000000003</c:v>
                </c:pt>
                <c:pt idx="314">
                  <c:v>-40.200000000000003</c:v>
                </c:pt>
                <c:pt idx="315">
                  <c:v>-40.200000000000003</c:v>
                </c:pt>
                <c:pt idx="316">
                  <c:v>-40.4</c:v>
                </c:pt>
                <c:pt idx="317">
                  <c:v>-40.299999999999997</c:v>
                </c:pt>
                <c:pt idx="318">
                  <c:v>-40.4</c:v>
                </c:pt>
                <c:pt idx="319">
                  <c:v>-40.200000000000003</c:v>
                </c:pt>
                <c:pt idx="320">
                  <c:v>-40.299999999999997</c:v>
                </c:pt>
                <c:pt idx="321">
                  <c:v>-40.4</c:v>
                </c:pt>
                <c:pt idx="322">
                  <c:v>-40.299999999999997</c:v>
                </c:pt>
                <c:pt idx="323">
                  <c:v>-40.4</c:v>
                </c:pt>
                <c:pt idx="324">
                  <c:v>-40.200000000000003</c:v>
                </c:pt>
                <c:pt idx="325">
                  <c:v>-40.299999999999997</c:v>
                </c:pt>
                <c:pt idx="326">
                  <c:v>-40.200000000000003</c:v>
                </c:pt>
                <c:pt idx="327">
                  <c:v>-40.4</c:v>
                </c:pt>
                <c:pt idx="328">
                  <c:v>-40.200000000000003</c:v>
                </c:pt>
                <c:pt idx="329">
                  <c:v>-40.5</c:v>
                </c:pt>
                <c:pt idx="330">
                  <c:v>-40.1</c:v>
                </c:pt>
                <c:pt idx="331">
                  <c:v>-40.4</c:v>
                </c:pt>
                <c:pt idx="332">
                  <c:v>-40.1</c:v>
                </c:pt>
                <c:pt idx="333">
                  <c:v>-40.4</c:v>
                </c:pt>
                <c:pt idx="334">
                  <c:v>-40.200000000000003</c:v>
                </c:pt>
                <c:pt idx="335">
                  <c:v>-40.200000000000003</c:v>
                </c:pt>
                <c:pt idx="336">
                  <c:v>-40.200000000000003</c:v>
                </c:pt>
                <c:pt idx="337">
                  <c:v>-40.299999999999997</c:v>
                </c:pt>
                <c:pt idx="338">
                  <c:v>-40.1</c:v>
                </c:pt>
                <c:pt idx="339">
                  <c:v>-40.200000000000003</c:v>
                </c:pt>
                <c:pt idx="340">
                  <c:v>-40.200000000000003</c:v>
                </c:pt>
                <c:pt idx="341">
                  <c:v>-40.1</c:v>
                </c:pt>
                <c:pt idx="342">
                  <c:v>-40.1</c:v>
                </c:pt>
                <c:pt idx="343">
                  <c:v>-40.1</c:v>
                </c:pt>
                <c:pt idx="344">
                  <c:v>-40.200000000000003</c:v>
                </c:pt>
                <c:pt idx="345">
                  <c:v>-40</c:v>
                </c:pt>
                <c:pt idx="346">
                  <c:v>-40.200000000000003</c:v>
                </c:pt>
                <c:pt idx="347">
                  <c:v>-40</c:v>
                </c:pt>
                <c:pt idx="348">
                  <c:v>-40.200000000000003</c:v>
                </c:pt>
                <c:pt idx="349">
                  <c:v>-39.9</c:v>
                </c:pt>
                <c:pt idx="350">
                  <c:v>-40.1</c:v>
                </c:pt>
                <c:pt idx="351">
                  <c:v>-40</c:v>
                </c:pt>
                <c:pt idx="352">
                  <c:v>-40.200000000000003</c:v>
                </c:pt>
                <c:pt idx="353">
                  <c:v>-40</c:v>
                </c:pt>
                <c:pt idx="354">
                  <c:v>-40.200000000000003</c:v>
                </c:pt>
                <c:pt idx="355">
                  <c:v>-40.1</c:v>
                </c:pt>
                <c:pt idx="356">
                  <c:v>-40</c:v>
                </c:pt>
                <c:pt idx="357">
                  <c:v>-40.1</c:v>
                </c:pt>
                <c:pt idx="358">
                  <c:v>-40</c:v>
                </c:pt>
                <c:pt idx="359">
                  <c:v>-40</c:v>
                </c:pt>
                <c:pt idx="360">
                  <c:v>-40</c:v>
                </c:pt>
                <c:pt idx="361">
                  <c:v>-40</c:v>
                </c:pt>
                <c:pt idx="362">
                  <c:v>-40</c:v>
                </c:pt>
                <c:pt idx="363">
                  <c:v>-40.1</c:v>
                </c:pt>
                <c:pt idx="364">
                  <c:v>-40</c:v>
                </c:pt>
                <c:pt idx="365">
                  <c:v>-40.200000000000003</c:v>
                </c:pt>
                <c:pt idx="366">
                  <c:v>-39.9</c:v>
                </c:pt>
                <c:pt idx="367">
                  <c:v>-40.200000000000003</c:v>
                </c:pt>
                <c:pt idx="368">
                  <c:v>-40</c:v>
                </c:pt>
                <c:pt idx="369">
                  <c:v>-40.1</c:v>
                </c:pt>
                <c:pt idx="370">
                  <c:v>-39.9</c:v>
                </c:pt>
                <c:pt idx="371">
                  <c:v>-39.9</c:v>
                </c:pt>
                <c:pt idx="372">
                  <c:v>-40.799999999999997</c:v>
                </c:pt>
                <c:pt idx="373">
                  <c:v>-41.5</c:v>
                </c:pt>
                <c:pt idx="374">
                  <c:v>-39.4</c:v>
                </c:pt>
                <c:pt idx="375">
                  <c:v>-40.200000000000003</c:v>
                </c:pt>
                <c:pt idx="376">
                  <c:v>-40.1</c:v>
                </c:pt>
                <c:pt idx="377">
                  <c:v>-40.1</c:v>
                </c:pt>
                <c:pt idx="378">
                  <c:v>-40.200000000000003</c:v>
                </c:pt>
                <c:pt idx="379">
                  <c:v>-40</c:v>
                </c:pt>
                <c:pt idx="380">
                  <c:v>-40.1</c:v>
                </c:pt>
                <c:pt idx="381">
                  <c:v>-40.1</c:v>
                </c:pt>
                <c:pt idx="382">
                  <c:v>-40.1</c:v>
                </c:pt>
                <c:pt idx="383">
                  <c:v>-39.9</c:v>
                </c:pt>
                <c:pt idx="384">
                  <c:v>-40.1</c:v>
                </c:pt>
                <c:pt idx="385">
                  <c:v>-40.1</c:v>
                </c:pt>
                <c:pt idx="386">
                  <c:v>-40.1</c:v>
                </c:pt>
                <c:pt idx="387">
                  <c:v>-40.1</c:v>
                </c:pt>
                <c:pt idx="388">
                  <c:v>-40</c:v>
                </c:pt>
                <c:pt idx="389">
                  <c:v>-39.700000000000003</c:v>
                </c:pt>
                <c:pt idx="390">
                  <c:v>-38.299999999999997</c:v>
                </c:pt>
                <c:pt idx="391">
                  <c:v>-37.200000000000003</c:v>
                </c:pt>
                <c:pt idx="392">
                  <c:v>-36.200000000000003</c:v>
                </c:pt>
                <c:pt idx="393">
                  <c:v>-35.299999999999997</c:v>
                </c:pt>
                <c:pt idx="394">
                  <c:v>-34.799999999999997</c:v>
                </c:pt>
                <c:pt idx="395">
                  <c:v>-32.6</c:v>
                </c:pt>
                <c:pt idx="396">
                  <c:v>-32.799999999999997</c:v>
                </c:pt>
                <c:pt idx="397">
                  <c:v>-30.8</c:v>
                </c:pt>
                <c:pt idx="398">
                  <c:v>-30.6</c:v>
                </c:pt>
                <c:pt idx="399">
                  <c:v>-28.8</c:v>
                </c:pt>
                <c:pt idx="400">
                  <c:v>-28.9</c:v>
                </c:pt>
                <c:pt idx="401">
                  <c:v>-26.7</c:v>
                </c:pt>
                <c:pt idx="402">
                  <c:v>-27.1</c:v>
                </c:pt>
                <c:pt idx="403">
                  <c:v>-24.7</c:v>
                </c:pt>
                <c:pt idx="404">
                  <c:v>-25</c:v>
                </c:pt>
                <c:pt idx="405">
                  <c:v>-22.7</c:v>
                </c:pt>
                <c:pt idx="406">
                  <c:v>-22.6</c:v>
                </c:pt>
                <c:pt idx="407">
                  <c:v>-20.9</c:v>
                </c:pt>
                <c:pt idx="408">
                  <c:v>-20.3</c:v>
                </c:pt>
                <c:pt idx="409">
                  <c:v>-19.100000000000001</c:v>
                </c:pt>
                <c:pt idx="410">
                  <c:v>-18.100000000000001</c:v>
                </c:pt>
                <c:pt idx="411">
                  <c:v>-17</c:v>
                </c:pt>
                <c:pt idx="412">
                  <c:v>-16.100000000000001</c:v>
                </c:pt>
                <c:pt idx="413">
                  <c:v>-15.6</c:v>
                </c:pt>
                <c:pt idx="414">
                  <c:v>-14</c:v>
                </c:pt>
                <c:pt idx="415">
                  <c:v>-13.4</c:v>
                </c:pt>
                <c:pt idx="416">
                  <c:v>-11.9</c:v>
                </c:pt>
                <c:pt idx="417">
                  <c:v>-11.4</c:v>
                </c:pt>
                <c:pt idx="418">
                  <c:v>-9.6999999999999993</c:v>
                </c:pt>
                <c:pt idx="419">
                  <c:v>-9.6</c:v>
                </c:pt>
                <c:pt idx="420">
                  <c:v>-7.8</c:v>
                </c:pt>
                <c:pt idx="421">
                  <c:v>-7.5</c:v>
                </c:pt>
                <c:pt idx="422">
                  <c:v>-5.7</c:v>
                </c:pt>
                <c:pt idx="423">
                  <c:v>-5.3</c:v>
                </c:pt>
                <c:pt idx="424">
                  <c:v>-3.8</c:v>
                </c:pt>
                <c:pt idx="425">
                  <c:v>-3.4</c:v>
                </c:pt>
                <c:pt idx="426">
                  <c:v>-1.8</c:v>
                </c:pt>
                <c:pt idx="427">
                  <c:v>-1.5</c:v>
                </c:pt>
                <c:pt idx="428">
                  <c:v>0</c:v>
                </c:pt>
                <c:pt idx="429">
                  <c:v>0.4</c:v>
                </c:pt>
                <c:pt idx="430">
                  <c:v>0.1</c:v>
                </c:pt>
                <c:pt idx="431">
                  <c:v>0.1</c:v>
                </c:pt>
                <c:pt idx="432">
                  <c:v>0.2</c:v>
                </c:pt>
                <c:pt idx="433">
                  <c:v>0.1</c:v>
                </c:pt>
                <c:pt idx="434">
                  <c:v>0.3</c:v>
                </c:pt>
                <c:pt idx="435">
                  <c:v>0.4</c:v>
                </c:pt>
                <c:pt idx="436">
                  <c:v>-0.3</c:v>
                </c:pt>
                <c:pt idx="437">
                  <c:v>0.1</c:v>
                </c:pt>
                <c:pt idx="438">
                  <c:v>0.4</c:v>
                </c:pt>
                <c:pt idx="439">
                  <c:v>0.1</c:v>
                </c:pt>
                <c:pt idx="440">
                  <c:v>0.2</c:v>
                </c:pt>
                <c:pt idx="441">
                  <c:v>0.3</c:v>
                </c:pt>
                <c:pt idx="442">
                  <c:v>0</c:v>
                </c:pt>
                <c:pt idx="443">
                  <c:v>0.2</c:v>
                </c:pt>
                <c:pt idx="444">
                  <c:v>0.1</c:v>
                </c:pt>
                <c:pt idx="445">
                  <c:v>0.4</c:v>
                </c:pt>
                <c:pt idx="446">
                  <c:v>-0.2</c:v>
                </c:pt>
                <c:pt idx="447">
                  <c:v>0.4</c:v>
                </c:pt>
                <c:pt idx="448">
                  <c:v>0</c:v>
                </c:pt>
                <c:pt idx="449">
                  <c:v>0.1</c:v>
                </c:pt>
                <c:pt idx="450">
                  <c:v>0.2</c:v>
                </c:pt>
                <c:pt idx="451">
                  <c:v>0.1</c:v>
                </c:pt>
                <c:pt idx="452">
                  <c:v>0</c:v>
                </c:pt>
                <c:pt idx="453">
                  <c:v>0.2</c:v>
                </c:pt>
                <c:pt idx="454">
                  <c:v>-0.1</c:v>
                </c:pt>
                <c:pt idx="455">
                  <c:v>0</c:v>
                </c:pt>
                <c:pt idx="456">
                  <c:v>0.2</c:v>
                </c:pt>
                <c:pt idx="457">
                  <c:v>0</c:v>
                </c:pt>
                <c:pt idx="458">
                  <c:v>0</c:v>
                </c:pt>
                <c:pt idx="459">
                  <c:v>0.1</c:v>
                </c:pt>
                <c:pt idx="460">
                  <c:v>-0.3</c:v>
                </c:pt>
                <c:pt idx="461">
                  <c:v>0.1</c:v>
                </c:pt>
                <c:pt idx="462">
                  <c:v>0</c:v>
                </c:pt>
                <c:pt idx="463">
                  <c:v>0.3</c:v>
                </c:pt>
                <c:pt idx="464">
                  <c:v>-0.2</c:v>
                </c:pt>
                <c:pt idx="465">
                  <c:v>0.3</c:v>
                </c:pt>
                <c:pt idx="466">
                  <c:v>-0.3</c:v>
                </c:pt>
                <c:pt idx="467">
                  <c:v>0.1</c:v>
                </c:pt>
                <c:pt idx="468">
                  <c:v>0.1</c:v>
                </c:pt>
                <c:pt idx="469">
                  <c:v>-0.1</c:v>
                </c:pt>
                <c:pt idx="470">
                  <c:v>0.2</c:v>
                </c:pt>
                <c:pt idx="471">
                  <c:v>-0.2</c:v>
                </c:pt>
                <c:pt idx="472">
                  <c:v>0.1</c:v>
                </c:pt>
                <c:pt idx="473">
                  <c:v>0.1</c:v>
                </c:pt>
                <c:pt idx="474">
                  <c:v>0</c:v>
                </c:pt>
                <c:pt idx="475">
                  <c:v>0</c:v>
                </c:pt>
                <c:pt idx="476">
                  <c:v>0.1</c:v>
                </c:pt>
                <c:pt idx="477">
                  <c:v>0</c:v>
                </c:pt>
                <c:pt idx="478">
                  <c:v>0.3</c:v>
                </c:pt>
                <c:pt idx="479">
                  <c:v>-0.4</c:v>
                </c:pt>
                <c:pt idx="480">
                  <c:v>0</c:v>
                </c:pt>
                <c:pt idx="481">
                  <c:v>0.2</c:v>
                </c:pt>
                <c:pt idx="482">
                  <c:v>0</c:v>
                </c:pt>
                <c:pt idx="483">
                  <c:v>0</c:v>
                </c:pt>
                <c:pt idx="484">
                  <c:v>0</c:v>
                </c:pt>
                <c:pt idx="485">
                  <c:v>0</c:v>
                </c:pt>
                <c:pt idx="486">
                  <c:v>0.5</c:v>
                </c:pt>
                <c:pt idx="487">
                  <c:v>-0.2</c:v>
                </c:pt>
                <c:pt idx="488">
                  <c:v>0.4</c:v>
                </c:pt>
                <c:pt idx="489">
                  <c:v>-0.2</c:v>
                </c:pt>
                <c:pt idx="490">
                  <c:v>0.3</c:v>
                </c:pt>
                <c:pt idx="491">
                  <c:v>-0.1</c:v>
                </c:pt>
                <c:pt idx="492">
                  <c:v>0.3</c:v>
                </c:pt>
                <c:pt idx="493">
                  <c:v>-0.2</c:v>
                </c:pt>
                <c:pt idx="494">
                  <c:v>0.2</c:v>
                </c:pt>
                <c:pt idx="495">
                  <c:v>-0.1</c:v>
                </c:pt>
                <c:pt idx="496">
                  <c:v>0.2</c:v>
                </c:pt>
                <c:pt idx="497">
                  <c:v>-0.1</c:v>
                </c:pt>
                <c:pt idx="498">
                  <c:v>0.1</c:v>
                </c:pt>
                <c:pt idx="499">
                  <c:v>-0.2</c:v>
                </c:pt>
                <c:pt idx="500">
                  <c:v>0.2</c:v>
                </c:pt>
                <c:pt idx="501">
                  <c:v>0</c:v>
                </c:pt>
                <c:pt idx="502">
                  <c:v>0.4</c:v>
                </c:pt>
                <c:pt idx="503">
                  <c:v>0</c:v>
                </c:pt>
                <c:pt idx="504">
                  <c:v>-0.1</c:v>
                </c:pt>
                <c:pt idx="505">
                  <c:v>0.2</c:v>
                </c:pt>
                <c:pt idx="506">
                  <c:v>-0.2</c:v>
                </c:pt>
                <c:pt idx="507">
                  <c:v>0.1</c:v>
                </c:pt>
                <c:pt idx="508">
                  <c:v>-0.2</c:v>
                </c:pt>
                <c:pt idx="509">
                  <c:v>0.3</c:v>
                </c:pt>
                <c:pt idx="510">
                  <c:v>0</c:v>
                </c:pt>
                <c:pt idx="511">
                  <c:v>0.3</c:v>
                </c:pt>
                <c:pt idx="512">
                  <c:v>0.1</c:v>
                </c:pt>
                <c:pt idx="513">
                  <c:v>0</c:v>
                </c:pt>
                <c:pt idx="514">
                  <c:v>0.4</c:v>
                </c:pt>
                <c:pt idx="515">
                  <c:v>-0.2</c:v>
                </c:pt>
                <c:pt idx="516">
                  <c:v>0.1</c:v>
                </c:pt>
                <c:pt idx="517">
                  <c:v>0.3</c:v>
                </c:pt>
                <c:pt idx="518">
                  <c:v>-0.2</c:v>
                </c:pt>
                <c:pt idx="519">
                  <c:v>0.2</c:v>
                </c:pt>
                <c:pt idx="520">
                  <c:v>0</c:v>
                </c:pt>
                <c:pt idx="521">
                  <c:v>0.4</c:v>
                </c:pt>
                <c:pt idx="522">
                  <c:v>-0.4</c:v>
                </c:pt>
                <c:pt idx="523">
                  <c:v>0.2</c:v>
                </c:pt>
                <c:pt idx="524">
                  <c:v>-0.1</c:v>
                </c:pt>
                <c:pt idx="525">
                  <c:v>0.1</c:v>
                </c:pt>
                <c:pt idx="526">
                  <c:v>0.1</c:v>
                </c:pt>
                <c:pt idx="527">
                  <c:v>0.2</c:v>
                </c:pt>
                <c:pt idx="528">
                  <c:v>0</c:v>
                </c:pt>
                <c:pt idx="529">
                  <c:v>0.3</c:v>
                </c:pt>
                <c:pt idx="530">
                  <c:v>-0.4</c:v>
                </c:pt>
                <c:pt idx="531">
                  <c:v>0.2</c:v>
                </c:pt>
                <c:pt idx="532">
                  <c:v>0</c:v>
                </c:pt>
                <c:pt idx="533">
                  <c:v>0.1</c:v>
                </c:pt>
                <c:pt idx="534">
                  <c:v>0.1</c:v>
                </c:pt>
                <c:pt idx="535">
                  <c:v>0.1</c:v>
                </c:pt>
                <c:pt idx="536">
                  <c:v>0</c:v>
                </c:pt>
                <c:pt idx="537">
                  <c:v>0.3</c:v>
                </c:pt>
                <c:pt idx="538">
                  <c:v>-0.2</c:v>
                </c:pt>
                <c:pt idx="539">
                  <c:v>0.2</c:v>
                </c:pt>
                <c:pt idx="540">
                  <c:v>-0.1</c:v>
                </c:pt>
                <c:pt idx="541">
                  <c:v>0.3</c:v>
                </c:pt>
                <c:pt idx="542">
                  <c:v>-0.2</c:v>
                </c:pt>
                <c:pt idx="543">
                  <c:v>0</c:v>
                </c:pt>
                <c:pt idx="544">
                  <c:v>0.2</c:v>
                </c:pt>
                <c:pt idx="545">
                  <c:v>-0.2</c:v>
                </c:pt>
                <c:pt idx="546">
                  <c:v>0.4</c:v>
                </c:pt>
                <c:pt idx="547">
                  <c:v>-0.2</c:v>
                </c:pt>
                <c:pt idx="548">
                  <c:v>0.3</c:v>
                </c:pt>
                <c:pt idx="549">
                  <c:v>0</c:v>
                </c:pt>
                <c:pt idx="550">
                  <c:v>0.4</c:v>
                </c:pt>
                <c:pt idx="551">
                  <c:v>-0.2</c:v>
                </c:pt>
                <c:pt idx="552">
                  <c:v>0.3</c:v>
                </c:pt>
                <c:pt idx="553">
                  <c:v>0</c:v>
                </c:pt>
                <c:pt idx="554">
                  <c:v>0.4</c:v>
                </c:pt>
                <c:pt idx="555">
                  <c:v>-0.1</c:v>
                </c:pt>
                <c:pt idx="556">
                  <c:v>0.2</c:v>
                </c:pt>
                <c:pt idx="557">
                  <c:v>0.1</c:v>
                </c:pt>
                <c:pt idx="558">
                  <c:v>0</c:v>
                </c:pt>
                <c:pt idx="559">
                  <c:v>0.1</c:v>
                </c:pt>
                <c:pt idx="560">
                  <c:v>0.5</c:v>
                </c:pt>
                <c:pt idx="561">
                  <c:v>-0.1</c:v>
                </c:pt>
                <c:pt idx="562">
                  <c:v>0.1</c:v>
                </c:pt>
                <c:pt idx="563">
                  <c:v>-0.1</c:v>
                </c:pt>
                <c:pt idx="564">
                  <c:v>0.2</c:v>
                </c:pt>
                <c:pt idx="565">
                  <c:v>-0.2</c:v>
                </c:pt>
                <c:pt idx="566">
                  <c:v>0</c:v>
                </c:pt>
                <c:pt idx="567">
                  <c:v>0</c:v>
                </c:pt>
                <c:pt idx="568">
                  <c:v>0.1</c:v>
                </c:pt>
                <c:pt idx="569">
                  <c:v>0</c:v>
                </c:pt>
                <c:pt idx="570">
                  <c:v>0.1</c:v>
                </c:pt>
                <c:pt idx="571">
                  <c:v>0.1</c:v>
                </c:pt>
                <c:pt idx="572">
                  <c:v>0.1</c:v>
                </c:pt>
                <c:pt idx="573">
                  <c:v>0</c:v>
                </c:pt>
                <c:pt idx="574">
                  <c:v>0.1</c:v>
                </c:pt>
                <c:pt idx="575">
                  <c:v>0</c:v>
                </c:pt>
                <c:pt idx="576">
                  <c:v>0.1</c:v>
                </c:pt>
                <c:pt idx="577">
                  <c:v>-0.1</c:v>
                </c:pt>
                <c:pt idx="578">
                  <c:v>0</c:v>
                </c:pt>
                <c:pt idx="579">
                  <c:v>0.4</c:v>
                </c:pt>
                <c:pt idx="580">
                  <c:v>-0.4</c:v>
                </c:pt>
                <c:pt idx="581">
                  <c:v>0.1</c:v>
                </c:pt>
                <c:pt idx="582">
                  <c:v>0.1</c:v>
                </c:pt>
                <c:pt idx="583">
                  <c:v>-0.2</c:v>
                </c:pt>
                <c:pt idx="584">
                  <c:v>0.2</c:v>
                </c:pt>
                <c:pt idx="585">
                  <c:v>-0.1</c:v>
                </c:pt>
                <c:pt idx="586">
                  <c:v>0</c:v>
                </c:pt>
                <c:pt idx="587">
                  <c:v>-0.1</c:v>
                </c:pt>
                <c:pt idx="588">
                  <c:v>0.3</c:v>
                </c:pt>
                <c:pt idx="589">
                  <c:v>0</c:v>
                </c:pt>
                <c:pt idx="590">
                  <c:v>0</c:v>
                </c:pt>
                <c:pt idx="591">
                  <c:v>0.2</c:v>
                </c:pt>
                <c:pt idx="592">
                  <c:v>-0.1</c:v>
                </c:pt>
                <c:pt idx="593">
                  <c:v>0</c:v>
                </c:pt>
                <c:pt idx="594">
                  <c:v>0</c:v>
                </c:pt>
                <c:pt idx="595">
                  <c:v>0.2</c:v>
                </c:pt>
                <c:pt idx="596">
                  <c:v>-0.2</c:v>
                </c:pt>
                <c:pt idx="597">
                  <c:v>0.2</c:v>
                </c:pt>
                <c:pt idx="598">
                  <c:v>-0.2</c:v>
                </c:pt>
                <c:pt idx="599">
                  <c:v>0.3</c:v>
                </c:pt>
                <c:pt idx="600">
                  <c:v>0</c:v>
                </c:pt>
                <c:pt idx="601">
                  <c:v>0.4</c:v>
                </c:pt>
                <c:pt idx="602">
                  <c:v>-0.3</c:v>
                </c:pt>
                <c:pt idx="603">
                  <c:v>0.3</c:v>
                </c:pt>
                <c:pt idx="604">
                  <c:v>0</c:v>
                </c:pt>
                <c:pt idx="605">
                  <c:v>0</c:v>
                </c:pt>
                <c:pt idx="606">
                  <c:v>0.1</c:v>
                </c:pt>
                <c:pt idx="607">
                  <c:v>0</c:v>
                </c:pt>
                <c:pt idx="608">
                  <c:v>0</c:v>
                </c:pt>
                <c:pt idx="609">
                  <c:v>0</c:v>
                </c:pt>
                <c:pt idx="610">
                  <c:v>0.1</c:v>
                </c:pt>
                <c:pt idx="611">
                  <c:v>-0.2</c:v>
                </c:pt>
                <c:pt idx="612">
                  <c:v>0.2</c:v>
                </c:pt>
                <c:pt idx="613">
                  <c:v>0</c:v>
                </c:pt>
                <c:pt idx="614">
                  <c:v>0.1</c:v>
                </c:pt>
                <c:pt idx="615">
                  <c:v>0</c:v>
                </c:pt>
                <c:pt idx="616">
                  <c:v>0.1</c:v>
                </c:pt>
                <c:pt idx="617">
                  <c:v>0.1</c:v>
                </c:pt>
                <c:pt idx="618">
                  <c:v>-0.1</c:v>
                </c:pt>
                <c:pt idx="619">
                  <c:v>0.1</c:v>
                </c:pt>
                <c:pt idx="620">
                  <c:v>0.3</c:v>
                </c:pt>
                <c:pt idx="621">
                  <c:v>-0.4</c:v>
                </c:pt>
                <c:pt idx="622">
                  <c:v>0.1</c:v>
                </c:pt>
                <c:pt idx="623">
                  <c:v>0.1</c:v>
                </c:pt>
                <c:pt idx="624">
                  <c:v>0</c:v>
                </c:pt>
                <c:pt idx="625">
                  <c:v>0.4</c:v>
                </c:pt>
                <c:pt idx="626">
                  <c:v>-0.2</c:v>
                </c:pt>
                <c:pt idx="627">
                  <c:v>0.4</c:v>
                </c:pt>
                <c:pt idx="628">
                  <c:v>-0.2</c:v>
                </c:pt>
                <c:pt idx="629">
                  <c:v>0.3</c:v>
                </c:pt>
                <c:pt idx="630">
                  <c:v>-0.2</c:v>
                </c:pt>
                <c:pt idx="631">
                  <c:v>0.2</c:v>
                </c:pt>
                <c:pt idx="632">
                  <c:v>-0.2</c:v>
                </c:pt>
                <c:pt idx="633">
                  <c:v>0.1</c:v>
                </c:pt>
                <c:pt idx="634">
                  <c:v>0.1</c:v>
                </c:pt>
                <c:pt idx="635">
                  <c:v>-0.1</c:v>
                </c:pt>
                <c:pt idx="636">
                  <c:v>0.1</c:v>
                </c:pt>
                <c:pt idx="637">
                  <c:v>0.1</c:v>
                </c:pt>
                <c:pt idx="638">
                  <c:v>-0.3</c:v>
                </c:pt>
                <c:pt idx="639">
                  <c:v>0.3</c:v>
                </c:pt>
                <c:pt idx="640">
                  <c:v>-0.1</c:v>
                </c:pt>
                <c:pt idx="641">
                  <c:v>0.1</c:v>
                </c:pt>
                <c:pt idx="642">
                  <c:v>-0.2</c:v>
                </c:pt>
                <c:pt idx="643">
                  <c:v>0.3</c:v>
                </c:pt>
                <c:pt idx="644">
                  <c:v>-0.5</c:v>
                </c:pt>
                <c:pt idx="645">
                  <c:v>0.3</c:v>
                </c:pt>
                <c:pt idx="646">
                  <c:v>-0.2</c:v>
                </c:pt>
                <c:pt idx="647">
                  <c:v>0.1</c:v>
                </c:pt>
                <c:pt idx="648">
                  <c:v>0.1</c:v>
                </c:pt>
                <c:pt idx="649">
                  <c:v>-0.2</c:v>
                </c:pt>
                <c:pt idx="650">
                  <c:v>0.4</c:v>
                </c:pt>
                <c:pt idx="651">
                  <c:v>-0.1</c:v>
                </c:pt>
                <c:pt idx="652">
                  <c:v>0.2</c:v>
                </c:pt>
                <c:pt idx="653">
                  <c:v>0</c:v>
                </c:pt>
                <c:pt idx="654">
                  <c:v>0.4</c:v>
                </c:pt>
                <c:pt idx="655">
                  <c:v>-0.2</c:v>
                </c:pt>
                <c:pt idx="656">
                  <c:v>0.1</c:v>
                </c:pt>
                <c:pt idx="657">
                  <c:v>0.3</c:v>
                </c:pt>
                <c:pt idx="658">
                  <c:v>-0.1</c:v>
                </c:pt>
                <c:pt idx="659">
                  <c:v>0</c:v>
                </c:pt>
                <c:pt idx="660">
                  <c:v>0</c:v>
                </c:pt>
                <c:pt idx="661">
                  <c:v>0.2</c:v>
                </c:pt>
                <c:pt idx="662">
                  <c:v>-0.3</c:v>
                </c:pt>
                <c:pt idx="663">
                  <c:v>0</c:v>
                </c:pt>
                <c:pt idx="664">
                  <c:v>0.2</c:v>
                </c:pt>
                <c:pt idx="665">
                  <c:v>0.2</c:v>
                </c:pt>
                <c:pt idx="666">
                  <c:v>-0.2</c:v>
                </c:pt>
                <c:pt idx="667">
                  <c:v>0.2</c:v>
                </c:pt>
                <c:pt idx="668">
                  <c:v>-0.1</c:v>
                </c:pt>
                <c:pt idx="669">
                  <c:v>0.1</c:v>
                </c:pt>
                <c:pt idx="670">
                  <c:v>-0.2</c:v>
                </c:pt>
                <c:pt idx="671">
                  <c:v>0</c:v>
                </c:pt>
                <c:pt idx="672">
                  <c:v>0</c:v>
                </c:pt>
                <c:pt idx="673">
                  <c:v>0.2</c:v>
                </c:pt>
                <c:pt idx="674">
                  <c:v>-0.2</c:v>
                </c:pt>
                <c:pt idx="675">
                  <c:v>0.2</c:v>
                </c:pt>
                <c:pt idx="676">
                  <c:v>-0.5</c:v>
                </c:pt>
                <c:pt idx="677">
                  <c:v>0</c:v>
                </c:pt>
                <c:pt idx="678">
                  <c:v>0.2</c:v>
                </c:pt>
                <c:pt idx="679">
                  <c:v>0.1</c:v>
                </c:pt>
                <c:pt idx="680">
                  <c:v>0</c:v>
                </c:pt>
                <c:pt idx="681">
                  <c:v>0</c:v>
                </c:pt>
                <c:pt idx="682">
                  <c:v>0.1</c:v>
                </c:pt>
                <c:pt idx="683">
                  <c:v>0</c:v>
                </c:pt>
                <c:pt idx="684">
                  <c:v>0.1</c:v>
                </c:pt>
                <c:pt idx="685">
                  <c:v>0.1</c:v>
                </c:pt>
                <c:pt idx="686">
                  <c:v>0</c:v>
                </c:pt>
                <c:pt idx="687">
                  <c:v>0</c:v>
                </c:pt>
                <c:pt idx="688">
                  <c:v>0.3</c:v>
                </c:pt>
                <c:pt idx="689">
                  <c:v>-0.2</c:v>
                </c:pt>
                <c:pt idx="690">
                  <c:v>0.3</c:v>
                </c:pt>
                <c:pt idx="691">
                  <c:v>0.1</c:v>
                </c:pt>
                <c:pt idx="692">
                  <c:v>-0.2</c:v>
                </c:pt>
                <c:pt idx="693">
                  <c:v>0</c:v>
                </c:pt>
                <c:pt idx="694">
                  <c:v>0</c:v>
                </c:pt>
                <c:pt idx="695">
                  <c:v>0.4</c:v>
                </c:pt>
                <c:pt idx="696">
                  <c:v>0</c:v>
                </c:pt>
                <c:pt idx="697">
                  <c:v>0.1</c:v>
                </c:pt>
                <c:pt idx="698">
                  <c:v>0.1</c:v>
                </c:pt>
                <c:pt idx="699">
                  <c:v>0</c:v>
                </c:pt>
                <c:pt idx="700">
                  <c:v>0.4</c:v>
                </c:pt>
                <c:pt idx="701">
                  <c:v>-0.6</c:v>
                </c:pt>
                <c:pt idx="702">
                  <c:v>0</c:v>
                </c:pt>
                <c:pt idx="703">
                  <c:v>0.1</c:v>
                </c:pt>
                <c:pt idx="704">
                  <c:v>0</c:v>
                </c:pt>
                <c:pt idx="705">
                  <c:v>-0.2</c:v>
                </c:pt>
                <c:pt idx="706">
                  <c:v>0.4</c:v>
                </c:pt>
                <c:pt idx="707">
                  <c:v>-0.3</c:v>
                </c:pt>
                <c:pt idx="708">
                  <c:v>0.4</c:v>
                </c:pt>
                <c:pt idx="709">
                  <c:v>-0.2</c:v>
                </c:pt>
                <c:pt idx="710">
                  <c:v>0.1</c:v>
                </c:pt>
                <c:pt idx="711">
                  <c:v>-0.1</c:v>
                </c:pt>
                <c:pt idx="712">
                  <c:v>0</c:v>
                </c:pt>
                <c:pt idx="713">
                  <c:v>0.4</c:v>
                </c:pt>
                <c:pt idx="714">
                  <c:v>-0.1</c:v>
                </c:pt>
                <c:pt idx="715">
                  <c:v>0.1</c:v>
                </c:pt>
                <c:pt idx="716">
                  <c:v>-0.1</c:v>
                </c:pt>
                <c:pt idx="717">
                  <c:v>0.1</c:v>
                </c:pt>
                <c:pt idx="718">
                  <c:v>0</c:v>
                </c:pt>
                <c:pt idx="719">
                  <c:v>0.2</c:v>
                </c:pt>
                <c:pt idx="720">
                  <c:v>0</c:v>
                </c:pt>
                <c:pt idx="721">
                  <c:v>0.4</c:v>
                </c:pt>
                <c:pt idx="722">
                  <c:v>-0.4</c:v>
                </c:pt>
                <c:pt idx="723">
                  <c:v>0.2</c:v>
                </c:pt>
                <c:pt idx="724">
                  <c:v>0</c:v>
                </c:pt>
                <c:pt idx="725">
                  <c:v>0</c:v>
                </c:pt>
                <c:pt idx="726">
                  <c:v>0</c:v>
                </c:pt>
                <c:pt idx="727">
                  <c:v>0.1</c:v>
                </c:pt>
                <c:pt idx="728">
                  <c:v>-0.2</c:v>
                </c:pt>
                <c:pt idx="729">
                  <c:v>0.1</c:v>
                </c:pt>
                <c:pt idx="730">
                  <c:v>-0.1</c:v>
                </c:pt>
                <c:pt idx="731">
                  <c:v>0.2</c:v>
                </c:pt>
                <c:pt idx="732">
                  <c:v>-0.1</c:v>
                </c:pt>
                <c:pt idx="733">
                  <c:v>0.1</c:v>
                </c:pt>
                <c:pt idx="734">
                  <c:v>-0.1</c:v>
                </c:pt>
                <c:pt idx="735">
                  <c:v>0.2</c:v>
                </c:pt>
                <c:pt idx="736">
                  <c:v>0</c:v>
                </c:pt>
                <c:pt idx="737">
                  <c:v>0</c:v>
                </c:pt>
                <c:pt idx="738">
                  <c:v>0.3</c:v>
                </c:pt>
                <c:pt idx="739">
                  <c:v>-0.1</c:v>
                </c:pt>
                <c:pt idx="740">
                  <c:v>0</c:v>
                </c:pt>
                <c:pt idx="741">
                  <c:v>0</c:v>
                </c:pt>
                <c:pt idx="742">
                  <c:v>0</c:v>
                </c:pt>
                <c:pt idx="743">
                  <c:v>0</c:v>
                </c:pt>
                <c:pt idx="744">
                  <c:v>0.1</c:v>
                </c:pt>
                <c:pt idx="745">
                  <c:v>0</c:v>
                </c:pt>
                <c:pt idx="746">
                  <c:v>0.2</c:v>
                </c:pt>
                <c:pt idx="747">
                  <c:v>0</c:v>
                </c:pt>
                <c:pt idx="748">
                  <c:v>0</c:v>
                </c:pt>
                <c:pt idx="749">
                  <c:v>0</c:v>
                </c:pt>
                <c:pt idx="750">
                  <c:v>0.1</c:v>
                </c:pt>
                <c:pt idx="751">
                  <c:v>0.3</c:v>
                </c:pt>
                <c:pt idx="752">
                  <c:v>-0.4</c:v>
                </c:pt>
                <c:pt idx="753">
                  <c:v>0.5</c:v>
                </c:pt>
                <c:pt idx="754">
                  <c:v>-0.3</c:v>
                </c:pt>
              </c:numCache>
            </c:numRef>
          </c:yVal>
          <c:smooth val="1"/>
          <c:extLst>
            <c:ext xmlns:c16="http://schemas.microsoft.com/office/drawing/2014/chart" uri="{C3380CC4-5D6E-409C-BE32-E72D297353CC}">
              <c16:uniqueId val="{00000002-1F02-4317-B466-F6972879A91E}"/>
            </c:ext>
          </c:extLst>
        </c:ser>
        <c:dLbls>
          <c:showLegendKey val="0"/>
          <c:showVal val="0"/>
          <c:showCatName val="0"/>
          <c:showSerName val="0"/>
          <c:showPercent val="0"/>
          <c:showBubbleSize val="0"/>
        </c:dLbls>
        <c:axId val="147404672"/>
        <c:axId val="147402752"/>
      </c:scatterChart>
      <c:valAx>
        <c:axId val="147390464"/>
        <c:scaling>
          <c:orientation val="minMax"/>
          <c:max val="9"/>
          <c:min val="5"/>
        </c:scaling>
        <c:delete val="0"/>
        <c:axPos val="b"/>
        <c:title>
          <c:tx>
            <c:rich>
              <a:bodyPr/>
              <a:lstStyle/>
              <a:p>
                <a:pPr>
                  <a:defRPr sz="1600"/>
                </a:pPr>
                <a:r>
                  <a:rPr lang="en-GB" sz="1600" b="0" i="0" baseline="0">
                    <a:effectLst/>
                  </a:rPr>
                  <a:t>Time / h</a:t>
                </a:r>
                <a:endParaRPr lang="en-GB" sz="1600">
                  <a:effectLst/>
                </a:endParaRPr>
              </a:p>
            </c:rich>
          </c:tx>
          <c:overlay val="0"/>
        </c:title>
        <c:numFmt formatCode="General" sourceLinked="1"/>
        <c:majorTickMark val="out"/>
        <c:minorTickMark val="none"/>
        <c:tickLblPos val="nextTo"/>
        <c:txPr>
          <a:bodyPr/>
          <a:lstStyle/>
          <a:p>
            <a:pPr>
              <a:defRPr sz="1400"/>
            </a:pPr>
            <a:endParaRPr lang="en-US"/>
          </a:p>
        </c:txPr>
        <c:crossAx val="147392384"/>
        <c:crosses val="autoZero"/>
        <c:crossBetween val="midCat"/>
        <c:majorUnit val="1"/>
      </c:valAx>
      <c:valAx>
        <c:axId val="147392384"/>
        <c:scaling>
          <c:orientation val="minMax"/>
          <c:max val="4.5"/>
          <c:min val="2"/>
        </c:scaling>
        <c:delete val="0"/>
        <c:axPos val="l"/>
        <c:title>
          <c:tx>
            <c:rich>
              <a:bodyPr/>
              <a:lstStyle/>
              <a:p>
                <a:pPr>
                  <a:defRPr sz="1600">
                    <a:solidFill>
                      <a:srgbClr val="CC0099"/>
                    </a:solidFill>
                  </a:defRPr>
                </a:pPr>
                <a:r>
                  <a:rPr lang="en-GB" sz="1600" b="0" i="0" baseline="0">
                    <a:solidFill>
                      <a:srgbClr val="CC0099"/>
                    </a:solidFill>
                    <a:effectLst/>
                  </a:rPr>
                  <a:t>Log F</a:t>
                </a:r>
                <a:r>
                  <a:rPr lang="en-GB" sz="1600" b="0" i="0" baseline="-25000">
                    <a:solidFill>
                      <a:srgbClr val="CC0099"/>
                    </a:solidFill>
                    <a:effectLst/>
                  </a:rPr>
                  <a:t>PEAK</a:t>
                </a:r>
                <a:endParaRPr lang="en-GB" sz="1600" baseline="-25000">
                  <a:solidFill>
                    <a:srgbClr val="CC0099"/>
                  </a:solidFill>
                  <a:effectLst/>
                </a:endParaRPr>
              </a:p>
            </c:rich>
          </c:tx>
          <c:layout>
            <c:manualLayout>
              <c:xMode val="edge"/>
              <c:yMode val="edge"/>
              <c:x val="7.1592293946416271E-3"/>
              <c:y val="0.19988223694260443"/>
            </c:manualLayout>
          </c:layout>
          <c:overlay val="0"/>
        </c:title>
        <c:numFmt formatCode="#,##0.0" sourceLinked="0"/>
        <c:majorTickMark val="out"/>
        <c:minorTickMark val="none"/>
        <c:tickLblPos val="nextTo"/>
        <c:spPr>
          <a:ln>
            <a:solidFill>
              <a:srgbClr val="CC0099"/>
            </a:solidFill>
          </a:ln>
        </c:spPr>
        <c:txPr>
          <a:bodyPr/>
          <a:lstStyle/>
          <a:p>
            <a:pPr>
              <a:defRPr sz="1400">
                <a:solidFill>
                  <a:srgbClr val="CC0099"/>
                </a:solidFill>
              </a:defRPr>
            </a:pPr>
            <a:endParaRPr lang="en-US"/>
          </a:p>
        </c:txPr>
        <c:crossAx val="147390464"/>
        <c:crosses val="autoZero"/>
        <c:crossBetween val="midCat"/>
      </c:valAx>
      <c:valAx>
        <c:axId val="147402752"/>
        <c:scaling>
          <c:orientation val="minMax"/>
          <c:max val="0"/>
          <c:min val="-60"/>
        </c:scaling>
        <c:delete val="0"/>
        <c:axPos val="r"/>
        <c:title>
          <c:tx>
            <c:rich>
              <a:bodyPr/>
              <a:lstStyle/>
              <a:p>
                <a:pPr>
                  <a:defRPr sz="1600" b="0"/>
                </a:pPr>
                <a:r>
                  <a:rPr lang="en-US" sz="1600" b="0"/>
                  <a:t>Temperature/</a:t>
                </a:r>
                <a:r>
                  <a:rPr lang="en-US" sz="1600" b="0" baseline="30000"/>
                  <a:t>o</a:t>
                </a:r>
                <a:r>
                  <a:rPr lang="en-US" sz="1600" b="0"/>
                  <a:t>C</a:t>
                </a:r>
              </a:p>
            </c:rich>
          </c:tx>
          <c:overlay val="0"/>
        </c:title>
        <c:numFmt formatCode="General" sourceLinked="1"/>
        <c:majorTickMark val="out"/>
        <c:minorTickMark val="none"/>
        <c:tickLblPos val="nextTo"/>
        <c:txPr>
          <a:bodyPr/>
          <a:lstStyle/>
          <a:p>
            <a:pPr>
              <a:defRPr sz="1400"/>
            </a:pPr>
            <a:endParaRPr lang="en-US"/>
          </a:p>
        </c:txPr>
        <c:crossAx val="147404672"/>
        <c:crosses val="max"/>
        <c:crossBetween val="midCat"/>
        <c:majorUnit val="10"/>
      </c:valAx>
      <c:valAx>
        <c:axId val="147404672"/>
        <c:scaling>
          <c:orientation val="minMax"/>
        </c:scaling>
        <c:delete val="1"/>
        <c:axPos val="b"/>
        <c:numFmt formatCode="0.00" sourceLinked="1"/>
        <c:majorTickMark val="out"/>
        <c:minorTickMark val="none"/>
        <c:tickLblPos val="nextTo"/>
        <c:crossAx val="147402752"/>
        <c:crosses val="autoZero"/>
        <c:crossBetween val="midCat"/>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02516453735966"/>
          <c:y val="7.1527430555555549E-2"/>
          <c:w val="0.82123190089043752"/>
          <c:h val="0.6719372286408124"/>
        </c:manualLayout>
      </c:layout>
      <c:scatterChart>
        <c:scatterStyle val="smoothMarker"/>
        <c:varyColors val="0"/>
        <c:ser>
          <c:idx val="0"/>
          <c:order val="0"/>
          <c:tx>
            <c:v>Time 0.23 h, 20.3 celcius</c:v>
          </c:tx>
          <c:spPr>
            <a:ln w="12700">
              <a:noFill/>
            </a:ln>
          </c:spPr>
          <c:marker>
            <c:symbol val="none"/>
          </c:marker>
          <c:xVal>
            <c:numRef>
              <c:f>'Simulation spectrum H2O and KCl'!$L$81:$L$131</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'Simulation spectrum H2O and KCl'!$O$81:$O$131</c:f>
              <c:numCache>
                <c:formatCode>General</c:formatCode>
                <c:ptCount val="51"/>
                <c:pt idx="0">
                  <c:v>2.1873678624146135E-2</c:v>
                </c:pt>
                <c:pt idx="1">
                  <c:v>2.7746202154578251E-2</c:v>
                </c:pt>
                <c:pt idx="2">
                  <c:v>3.5469076198582652E-2</c:v>
                </c:pt>
                <c:pt idx="3">
                  <c:v>4.5628647554301939E-2</c:v>
                </c:pt>
                <c:pt idx="4">
                  <c:v>5.8992373999999993E-2</c:v>
                </c:pt>
                <c:pt idx="5">
                  <c:v>6.9416143999999999E-2</c:v>
                </c:pt>
                <c:pt idx="6">
                  <c:v>8.7011554000000005E-2</c:v>
                </c:pt>
                <c:pt idx="7">
                  <c:v>0.116718</c:v>
                </c:pt>
                <c:pt idx="8">
                  <c:v>0.14701959999999997</c:v>
                </c:pt>
                <c:pt idx="9">
                  <c:v>0.18166848000000002</c:v>
                </c:pt>
                <c:pt idx="10">
                  <c:v>0.23092034</c:v>
                </c:pt>
                <c:pt idx="11">
                  <c:v>0.28348068000000004</c:v>
                </c:pt>
                <c:pt idx="12">
                  <c:v>0.3471013</c:v>
                </c:pt>
                <c:pt idx="13">
                  <c:v>0.41787101999999998</c:v>
                </c:pt>
                <c:pt idx="14">
                  <c:v>0.49638959999999999</c:v>
                </c:pt>
                <c:pt idx="15">
                  <c:v>0.57052071999999998</c:v>
                </c:pt>
                <c:pt idx="16">
                  <c:v>0.63149632</c:v>
                </c:pt>
                <c:pt idx="17">
                  <c:v>0.66609423999999995</c:v>
                </c:pt>
                <c:pt idx="18">
                  <c:v>0.66868437999999997</c:v>
                </c:pt>
                <c:pt idx="19">
                  <c:v>0.64015363999999997</c:v>
                </c:pt>
                <c:pt idx="20">
                  <c:v>0.58782555999999997</c:v>
                </c:pt>
                <c:pt idx="21">
                  <c:v>0.52385115999999998</c:v>
                </c:pt>
                <c:pt idx="22">
                  <c:v>0.45806474000000003</c:v>
                </c:pt>
                <c:pt idx="23">
                  <c:v>0.39620223999999998</c:v>
                </c:pt>
                <c:pt idx="24">
                  <c:v>0.34060193999999999</c:v>
                </c:pt>
                <c:pt idx="25">
                  <c:v>0.29360212000000002</c:v>
                </c:pt>
                <c:pt idx="26">
                  <c:v>0.25428158000000001</c:v>
                </c:pt>
                <c:pt idx="27">
                  <c:v>0.22268932</c:v>
                </c:pt>
                <c:pt idx="28">
                  <c:v>0.19621952000000001</c:v>
                </c:pt>
                <c:pt idx="29">
                  <c:v>0.17596879999999998</c:v>
                </c:pt>
                <c:pt idx="30">
                  <c:v>0.15803969999999998</c:v>
                </c:pt>
                <c:pt idx="31">
                  <c:v>0.14279285999999999</c:v>
                </c:pt>
                <c:pt idx="32">
                  <c:v>0.13020868000000002</c:v>
                </c:pt>
                <c:pt idx="33">
                  <c:v>0.1205253</c:v>
                </c:pt>
                <c:pt idx="34">
                  <c:v>0.11142208000000001</c:v>
                </c:pt>
                <c:pt idx="35">
                  <c:v>0.10593016</c:v>
                </c:pt>
                <c:pt idx="36">
                  <c:v>9.925146E-2</c:v>
                </c:pt>
                <c:pt idx="37">
                  <c:v>0.1011213</c:v>
                </c:pt>
                <c:pt idx="38">
                  <c:v>9.6409361999999998E-2</c:v>
                </c:pt>
                <c:pt idx="39">
                  <c:v>9.9903160000000005E-2</c:v>
                </c:pt>
                <c:pt idx="40">
                  <c:v>9.9378859999999999E-2</c:v>
                </c:pt>
                <c:pt idx="41">
                  <c:v>0.11049206</c:v>
                </c:pt>
                <c:pt idx="42">
                  <c:v>0.12226774</c:v>
                </c:pt>
                <c:pt idx="43">
                  <c:v>0.13167280000000001</c:v>
                </c:pt>
                <c:pt idx="44">
                  <c:v>0.14829262000000001</c:v>
                </c:pt>
                <c:pt idx="45">
                  <c:v>0.16414706000000001</c:v>
                </c:pt>
                <c:pt idx="46">
                  <c:v>0.18117946000000001</c:v>
                </c:pt>
                <c:pt idx="47">
                  <c:v>0.20570885999999999</c:v>
                </c:pt>
                <c:pt idx="48">
                  <c:v>0.22767850000000001</c:v>
                </c:pt>
                <c:pt idx="49">
                  <c:v>0.25156894000000002</c:v>
                </c:pt>
                <c:pt idx="50">
                  <c:v>0.27442548</c:v>
                </c:pt>
              </c:numCache>
            </c:numRef>
          </c:yVal>
          <c:smooth val="1"/>
          <c:extLst>
            <c:ext xmlns:c16="http://schemas.microsoft.com/office/drawing/2014/chart" uri="{C3380CC4-5D6E-409C-BE32-E72D297353CC}">
              <c16:uniqueId val="{00000000-5654-40AF-9C56-4D6608F57EDB}"/>
            </c:ext>
          </c:extLst>
        </c:ser>
        <c:ser>
          <c:idx val="6"/>
          <c:order val="1"/>
          <c:tx>
            <c:v>Time 5.03 h, -20 celcius</c:v>
          </c:tx>
          <c:spPr>
            <a:ln w="12700">
              <a:noFill/>
            </a:ln>
          </c:spPr>
          <c:marker>
            <c:symbol val="none"/>
          </c:marker>
          <c:xVal>
            <c:numRef>
              <c:f>'Simulation spectrum H2O and KCl'!$AP$81:$AP$131</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'Simulation spectrum H2O and KCl'!$AS$81:$AS$131</c:f>
              <c:numCache>
                <c:formatCode>General</c:formatCode>
                <c:ptCount val="51"/>
                <c:pt idx="0">
                  <c:v>4.6902899999999997E-3</c:v>
                </c:pt>
                <c:pt idx="1">
                  <c:v>6.0276000000000001E-3</c:v>
                </c:pt>
                <c:pt idx="2">
                  <c:v>4.89574E-3</c:v>
                </c:pt>
                <c:pt idx="3">
                  <c:v>5.2688600000000002E-3</c:v>
                </c:pt>
                <c:pt idx="4">
                  <c:v>8.0706000000000007E-3</c:v>
                </c:pt>
                <c:pt idx="5">
                  <c:v>7.0994999999999999E-3</c:v>
                </c:pt>
                <c:pt idx="6">
                  <c:v>8.5620999999999996E-3</c:v>
                </c:pt>
                <c:pt idx="7">
                  <c:v>1.1385299999999999E-2</c:v>
                </c:pt>
                <c:pt idx="8">
                  <c:v>1.4441300000000001E-2</c:v>
                </c:pt>
                <c:pt idx="9">
                  <c:v>1.7939199999999999E-2</c:v>
                </c:pt>
                <c:pt idx="10">
                  <c:v>2.3067799999999999E-2</c:v>
                </c:pt>
                <c:pt idx="11">
                  <c:v>2.8753899999999999E-2</c:v>
                </c:pt>
                <c:pt idx="12">
                  <c:v>3.6271299999999999E-2</c:v>
                </c:pt>
                <c:pt idx="13">
                  <c:v>4.56137E-2</c:v>
                </c:pt>
                <c:pt idx="14">
                  <c:v>5.80689E-2</c:v>
                </c:pt>
                <c:pt idx="15">
                  <c:v>7.3874099999999998E-2</c:v>
                </c:pt>
                <c:pt idx="16">
                  <c:v>9.4576400000000005E-2</c:v>
                </c:pt>
                <c:pt idx="17">
                  <c:v>0.12110600000000001</c:v>
                </c:pt>
                <c:pt idx="18">
                  <c:v>0.15587599999999999</c:v>
                </c:pt>
                <c:pt idx="19">
                  <c:v>0.20027400000000001</c:v>
                </c:pt>
                <c:pt idx="20">
                  <c:v>0.256604</c:v>
                </c:pt>
                <c:pt idx="21">
                  <c:v>0.32289299999999999</c:v>
                </c:pt>
                <c:pt idx="22">
                  <c:v>0.39693400000000001</c:v>
                </c:pt>
                <c:pt idx="23">
                  <c:v>0.471495</c:v>
                </c:pt>
                <c:pt idx="24">
                  <c:v>0.53464299999999998</c:v>
                </c:pt>
                <c:pt idx="25">
                  <c:v>0.57591700000000001</c:v>
                </c:pt>
                <c:pt idx="26">
                  <c:v>0.58748900000000004</c:v>
                </c:pt>
                <c:pt idx="27">
                  <c:v>0.56901299999999999</c:v>
                </c:pt>
                <c:pt idx="28">
                  <c:v>0.52696399999999999</c:v>
                </c:pt>
                <c:pt idx="29">
                  <c:v>0.47093699999999999</c:v>
                </c:pt>
                <c:pt idx="30">
                  <c:v>0.40965600000000002</c:v>
                </c:pt>
                <c:pt idx="31">
                  <c:v>0.35017900000000002</c:v>
                </c:pt>
                <c:pt idx="32">
                  <c:v>0.29633100000000001</c:v>
                </c:pt>
                <c:pt idx="33">
                  <c:v>0.24993000000000001</c:v>
                </c:pt>
                <c:pt idx="34">
                  <c:v>0.21217</c:v>
                </c:pt>
                <c:pt idx="35">
                  <c:v>0.182722</c:v>
                </c:pt>
                <c:pt idx="36">
                  <c:v>0.161885</c:v>
                </c:pt>
                <c:pt idx="37">
                  <c:v>0.144925</c:v>
                </c:pt>
                <c:pt idx="38">
                  <c:v>0.13366400000000001</c:v>
                </c:pt>
                <c:pt idx="39">
                  <c:v>0.128555</c:v>
                </c:pt>
                <c:pt idx="40">
                  <c:v>0.12751999999999999</c:v>
                </c:pt>
                <c:pt idx="41">
                  <c:v>0.12987599999999999</c:v>
                </c:pt>
                <c:pt idx="42">
                  <c:v>0.138128</c:v>
                </c:pt>
                <c:pt idx="43">
                  <c:v>0.14440600000000001</c:v>
                </c:pt>
                <c:pt idx="44">
                  <c:v>0.165774</c:v>
                </c:pt>
                <c:pt idx="45">
                  <c:v>0.18416199999999999</c:v>
                </c:pt>
                <c:pt idx="46">
                  <c:v>0.203792</c:v>
                </c:pt>
                <c:pt idx="47">
                  <c:v>0.22753899999999999</c:v>
                </c:pt>
                <c:pt idx="48">
                  <c:v>0.25210500000000002</c:v>
                </c:pt>
                <c:pt idx="49">
                  <c:v>0.27626299999999998</c:v>
                </c:pt>
                <c:pt idx="50">
                  <c:v>0.297684</c:v>
                </c:pt>
              </c:numCache>
            </c:numRef>
          </c:yVal>
          <c:smooth val="1"/>
          <c:extLst>
            <c:ext xmlns:c16="http://schemas.microsoft.com/office/drawing/2014/chart" uri="{C3380CC4-5D6E-409C-BE32-E72D297353CC}">
              <c16:uniqueId val="{00000001-5654-40AF-9C56-4D6608F57EDB}"/>
            </c:ext>
          </c:extLst>
        </c:ser>
        <c:ser>
          <c:idx val="9"/>
          <c:order val="2"/>
          <c:tx>
            <c:v>Time 8.5 h, -40 celcius</c:v>
          </c:tx>
          <c:spPr>
            <a:ln w="12700">
              <a:noFill/>
            </a:ln>
          </c:spPr>
          <c:marker>
            <c:symbol val="none"/>
          </c:marker>
          <c:xVal>
            <c:numRef>
              <c:f>'Simulation spectrum H2O and KCl'!$BE$80:$BE$131</c:f>
              <c:numCache>
                <c:formatCode>0.00</c:formatCode>
                <c:ptCount val="52"/>
                <c:pt idx="0">
                  <c:v>6.1</c:v>
                </c:pt>
                <c:pt idx="1">
                  <c:v>6</c:v>
                </c:pt>
                <c:pt idx="2">
                  <c:v>5.9030899869919438</c:v>
                </c:pt>
                <c:pt idx="3">
                  <c:v>5.8239109124113</c:v>
                </c:pt>
                <c:pt idx="4">
                  <c:v>5.7569630370485534</c:v>
                </c:pt>
                <c:pt idx="5">
                  <c:v>5.6020599913279625</c:v>
                </c:pt>
                <c:pt idx="6">
                  <c:v>5.5228744023138034</c:v>
                </c:pt>
                <c:pt idx="7">
                  <c:v>5.4259741609193757</c:v>
                </c:pt>
                <c:pt idx="8">
                  <c:v>5.3010299956639813</c:v>
                </c:pt>
                <c:pt idx="9">
                  <c:v>5.204119982655925</c:v>
                </c:pt>
                <c:pt idx="10">
                  <c:v>5.1106906972737542</c:v>
                </c:pt>
                <c:pt idx="11">
                  <c:v>5</c:v>
                </c:pt>
                <c:pt idx="12">
                  <c:v>4.9030899869919438</c:v>
                </c:pt>
                <c:pt idx="13">
                  <c:v>4.8027190075796815</c:v>
                </c:pt>
                <c:pt idx="14">
                  <c:v>4.7044336600521994</c:v>
                </c:pt>
                <c:pt idx="15">
                  <c:v>4.6020599913279625</c:v>
                </c:pt>
                <c:pt idx="16">
                  <c:v>4.5016890119157003</c:v>
                </c:pt>
                <c:pt idx="17">
                  <c:v>4.4006588497649739</c:v>
                </c:pt>
                <c:pt idx="18">
                  <c:v>4.3010299956639813</c:v>
                </c:pt>
                <c:pt idx="19">
                  <c:v>4.200659016251719</c:v>
                </c:pt>
                <c:pt idx="20">
                  <c:v>4.1009905230699646</c:v>
                </c:pt>
                <c:pt idx="21">
                  <c:v>4</c:v>
                </c:pt>
                <c:pt idx="22">
                  <c:v>3.90049275542937</c:v>
                </c:pt>
                <c:pt idx="23">
                  <c:v>3.800655228145212</c:v>
                </c:pt>
                <c:pt idx="24">
                  <c:v>3.7000543856282389</c:v>
                </c:pt>
                <c:pt idx="25">
                  <c:v>3.6003302305807652</c:v>
                </c:pt>
                <c:pt idx="26">
                  <c:v>3.5003188237463867</c:v>
                </c:pt>
                <c:pt idx="27">
                  <c:v>3.4001233554370809</c:v>
                </c:pt>
                <c:pt idx="28">
                  <c:v>3.3001605369513523</c:v>
                </c:pt>
                <c:pt idx="29">
                  <c:v>3.2001388538573807</c:v>
                </c:pt>
                <c:pt idx="30">
                  <c:v>3.1000257301078626</c:v>
                </c:pt>
                <c:pt idx="31">
                  <c:v>3</c:v>
                </c:pt>
                <c:pt idx="32">
                  <c:v>2.9000611027354806</c:v>
                </c:pt>
                <c:pt idx="33">
                  <c:v>2.8000362418279794</c:v>
                </c:pt>
                <c:pt idx="34">
                  <c:v>2.7000023971422538</c:v>
                </c:pt>
                <c:pt idx="35">
                  <c:v>2.6000249038929866</c:v>
                </c:pt>
                <c:pt idx="36">
                  <c:v>2.5000030680516931</c:v>
                </c:pt>
                <c:pt idx="37">
                  <c:v>2.4000023459279558</c:v>
                </c:pt>
                <c:pt idx="38">
                  <c:v>2.3000082025538129</c:v>
                </c:pt>
                <c:pt idx="39">
                  <c:v>2.2000018654066018</c:v>
                </c:pt>
                <c:pt idx="40">
                  <c:v>2.0999912335446846</c:v>
                </c:pt>
                <c:pt idx="41">
                  <c:v>2</c:v>
                </c:pt>
                <c:pt idx="42">
                  <c:v>1.9000009651534695</c:v>
                </c:pt>
                <c:pt idx="43">
                  <c:v>1.8000018278179688</c:v>
                </c:pt>
                <c:pt idx="44">
                  <c:v>1.700002397142254</c:v>
                </c:pt>
                <c:pt idx="45">
                  <c:v>1.6000030866277404</c:v>
                </c:pt>
                <c:pt idx="46">
                  <c:v>1.5000030680516931</c:v>
                </c:pt>
                <c:pt idx="47">
                  <c:v>1.400002345927956</c:v>
                </c:pt>
                <c:pt idx="48">
                  <c:v>1.3000082025538131</c:v>
                </c:pt>
                <c:pt idx="49">
                  <c:v>1.2000018654066018</c:v>
                </c:pt>
                <c:pt idx="50">
                  <c:v>1.0999912335446844</c:v>
                </c:pt>
                <c:pt idx="51">
                  <c:v>1</c:v>
                </c:pt>
              </c:numCache>
            </c:numRef>
          </c:xVal>
          <c:yVal>
            <c:numRef>
              <c:f>'Simulation spectrum H2O and KCl'!$BH$80:$BH$131</c:f>
              <c:numCache>
                <c:formatCode>General</c:formatCode>
                <c:ptCount val="52"/>
                <c:pt idx="0">
                  <c:v>3.7256699999999999E-3</c:v>
                </c:pt>
                <c:pt idx="1">
                  <c:v>3.7256699999999999E-3</c:v>
                </c:pt>
                <c:pt idx="2">
                  <c:v>2.2099099999999998E-3</c:v>
                </c:pt>
                <c:pt idx="3">
                  <c:v>5.5148999999999997E-3</c:v>
                </c:pt>
                <c:pt idx="4">
                  <c:v>2.7351799999999998E-3</c:v>
                </c:pt>
                <c:pt idx="5">
                  <c:v>4.6060500000000004E-3</c:v>
                </c:pt>
                <c:pt idx="6">
                  <c:v>2.8107399999999999E-3</c:v>
                </c:pt>
                <c:pt idx="7">
                  <c:v>3.1094999999999999E-3</c:v>
                </c:pt>
                <c:pt idx="8">
                  <c:v>4.0130599999999997E-3</c:v>
                </c:pt>
                <c:pt idx="9">
                  <c:v>5.0573900000000001E-3</c:v>
                </c:pt>
                <c:pt idx="10">
                  <c:v>6.1923400000000002E-3</c:v>
                </c:pt>
                <c:pt idx="11">
                  <c:v>7.8610099999999999E-3</c:v>
                </c:pt>
                <c:pt idx="12">
                  <c:v>9.6387199999999999E-3</c:v>
                </c:pt>
                <c:pt idx="13">
                  <c:v>1.19597E-2</c:v>
                </c:pt>
                <c:pt idx="14">
                  <c:v>1.4763200000000001E-2</c:v>
                </c:pt>
                <c:pt idx="15">
                  <c:v>1.83941E-2</c:v>
                </c:pt>
                <c:pt idx="16">
                  <c:v>2.2849100000000001E-2</c:v>
                </c:pt>
                <c:pt idx="17">
                  <c:v>2.8487800000000001E-2</c:v>
                </c:pt>
                <c:pt idx="18">
                  <c:v>3.53739E-2</c:v>
                </c:pt>
                <c:pt idx="19">
                  <c:v>4.3956299999999997E-2</c:v>
                </c:pt>
                <c:pt idx="20">
                  <c:v>5.4452800000000003E-2</c:v>
                </c:pt>
                <c:pt idx="21">
                  <c:v>6.7484600000000006E-2</c:v>
                </c:pt>
                <c:pt idx="22">
                  <c:v>8.3211499999999994E-2</c:v>
                </c:pt>
                <c:pt idx="23">
                  <c:v>0.102479</c:v>
                </c:pt>
                <c:pt idx="24">
                  <c:v>0.12627099999999999</c:v>
                </c:pt>
                <c:pt idx="25">
                  <c:v>0.15517900000000001</c:v>
                </c:pt>
                <c:pt idx="26">
                  <c:v>0.190585</c:v>
                </c:pt>
                <c:pt idx="27">
                  <c:v>0.23316300000000001</c:v>
                </c:pt>
                <c:pt idx="28">
                  <c:v>0.28257399999999999</c:v>
                </c:pt>
                <c:pt idx="29">
                  <c:v>0.33712399999999998</c:v>
                </c:pt>
                <c:pt idx="30">
                  <c:v>0.39303199999999999</c:v>
                </c:pt>
                <c:pt idx="31">
                  <c:v>0.44436700000000001</c:v>
                </c:pt>
                <c:pt idx="32">
                  <c:v>0.48479299999999997</c:v>
                </c:pt>
                <c:pt idx="33">
                  <c:v>0.50869900000000001</c:v>
                </c:pt>
                <c:pt idx="34">
                  <c:v>0.51347100000000001</c:v>
                </c:pt>
                <c:pt idx="35">
                  <c:v>0.50010500000000002</c:v>
                </c:pt>
                <c:pt idx="36">
                  <c:v>0.47159499999999999</c:v>
                </c:pt>
                <c:pt idx="37">
                  <c:v>0.43276199999999998</c:v>
                </c:pt>
                <c:pt idx="38">
                  <c:v>0.38638299999999998</c:v>
                </c:pt>
                <c:pt idx="39">
                  <c:v>0.337897</c:v>
                </c:pt>
                <c:pt idx="40">
                  <c:v>0.291989</c:v>
                </c:pt>
                <c:pt idx="41">
                  <c:v>0.247169</c:v>
                </c:pt>
                <c:pt idx="42">
                  <c:v>0.210225</c:v>
                </c:pt>
                <c:pt idx="43">
                  <c:v>0.17522499999999999</c:v>
                </c:pt>
                <c:pt idx="44">
                  <c:v>0.14920600000000001</c:v>
                </c:pt>
                <c:pt idx="45">
                  <c:v>0.12645300000000001</c:v>
                </c:pt>
                <c:pt idx="46">
                  <c:v>0.107642</c:v>
                </c:pt>
                <c:pt idx="47">
                  <c:v>9.4061500000000006E-2</c:v>
                </c:pt>
                <c:pt idx="48">
                  <c:v>8.5294400000000006E-2</c:v>
                </c:pt>
                <c:pt idx="49">
                  <c:v>7.7831600000000001E-2</c:v>
                </c:pt>
                <c:pt idx="50">
                  <c:v>7.6165999999999998E-2</c:v>
                </c:pt>
                <c:pt idx="51">
                  <c:v>7.4373999999999996E-2</c:v>
                </c:pt>
              </c:numCache>
            </c:numRef>
          </c:yVal>
          <c:smooth val="1"/>
          <c:extLst>
            <c:ext xmlns:c16="http://schemas.microsoft.com/office/drawing/2014/chart" uri="{C3380CC4-5D6E-409C-BE32-E72D297353CC}">
              <c16:uniqueId val="{00000002-5654-40AF-9C56-4D6608F57EDB}"/>
            </c:ext>
          </c:extLst>
        </c:ser>
        <c:ser>
          <c:idx val="1"/>
          <c:order val="3"/>
          <c:tx>
            <c:v>Trendline for 20.3 C</c:v>
          </c:tx>
          <c:spPr>
            <a:ln w="15875">
              <a:solidFill>
                <a:srgbClr val="002060"/>
              </a:solidFill>
              <a:prstDash val="sysDot"/>
            </a:ln>
          </c:spPr>
          <c:marker>
            <c:symbol val="none"/>
          </c:marker>
          <c:xVal>
            <c:numRef>
              <c:f>'Simulation spectrum H2O and KCl'!$L$6:$L$80</c:f>
              <c:numCache>
                <c:formatCode>0.00</c:formatCode>
                <c:ptCount val="75"/>
                <c:pt idx="0">
                  <c:v>13.5</c:v>
                </c:pt>
                <c:pt idx="1">
                  <c:v>13.4</c:v>
                </c:pt>
                <c:pt idx="2">
                  <c:v>13.3</c:v>
                </c:pt>
                <c:pt idx="3">
                  <c:v>13.2</c:v>
                </c:pt>
                <c:pt idx="4">
                  <c:v>13.1</c:v>
                </c:pt>
                <c:pt idx="5">
                  <c:v>13</c:v>
                </c:pt>
                <c:pt idx="6">
                  <c:v>12.9</c:v>
                </c:pt>
                <c:pt idx="7">
                  <c:v>12.8</c:v>
                </c:pt>
                <c:pt idx="8">
                  <c:v>12.7</c:v>
                </c:pt>
                <c:pt idx="9">
                  <c:v>12.6</c:v>
                </c:pt>
                <c:pt idx="10">
                  <c:v>12.5</c:v>
                </c:pt>
                <c:pt idx="11">
                  <c:v>12.4</c:v>
                </c:pt>
                <c:pt idx="12">
                  <c:v>12.3</c:v>
                </c:pt>
                <c:pt idx="13">
                  <c:v>12.2</c:v>
                </c:pt>
                <c:pt idx="14">
                  <c:v>12.1</c:v>
                </c:pt>
                <c:pt idx="15">
                  <c:v>12</c:v>
                </c:pt>
                <c:pt idx="16">
                  <c:v>11.9</c:v>
                </c:pt>
                <c:pt idx="17">
                  <c:v>11.8</c:v>
                </c:pt>
                <c:pt idx="18">
                  <c:v>11.7</c:v>
                </c:pt>
                <c:pt idx="19">
                  <c:v>11.6</c:v>
                </c:pt>
                <c:pt idx="20">
                  <c:v>11.5</c:v>
                </c:pt>
                <c:pt idx="21">
                  <c:v>11.4</c:v>
                </c:pt>
                <c:pt idx="22">
                  <c:v>11.3</c:v>
                </c:pt>
                <c:pt idx="23">
                  <c:v>11.2</c:v>
                </c:pt>
                <c:pt idx="24">
                  <c:v>11.1</c:v>
                </c:pt>
                <c:pt idx="25">
                  <c:v>11</c:v>
                </c:pt>
                <c:pt idx="26">
                  <c:v>10.9</c:v>
                </c:pt>
                <c:pt idx="27">
                  <c:v>10.8</c:v>
                </c:pt>
                <c:pt idx="28">
                  <c:v>10.7</c:v>
                </c:pt>
                <c:pt idx="29">
                  <c:v>10.6</c:v>
                </c:pt>
                <c:pt idx="30">
                  <c:v>10.5</c:v>
                </c:pt>
                <c:pt idx="31">
                  <c:v>10.4</c:v>
                </c:pt>
                <c:pt idx="32">
                  <c:v>10.3</c:v>
                </c:pt>
                <c:pt idx="33">
                  <c:v>10.199999999999999</c:v>
                </c:pt>
                <c:pt idx="34">
                  <c:v>10.1</c:v>
                </c:pt>
                <c:pt idx="35">
                  <c:v>10</c:v>
                </c:pt>
                <c:pt idx="36">
                  <c:v>9.9000000000000092</c:v>
                </c:pt>
                <c:pt idx="37">
                  <c:v>9.8000000000000096</c:v>
                </c:pt>
                <c:pt idx="38">
                  <c:v>9.7000000000000099</c:v>
                </c:pt>
                <c:pt idx="39">
                  <c:v>9.6000000000000103</c:v>
                </c:pt>
                <c:pt idx="40">
                  <c:v>9.5000000000000107</c:v>
                </c:pt>
                <c:pt idx="41">
                  <c:v>9.4000000000000092</c:v>
                </c:pt>
                <c:pt idx="42">
                  <c:v>9.3000000000000096</c:v>
                </c:pt>
                <c:pt idx="43">
                  <c:v>9.2000000000000099</c:v>
                </c:pt>
                <c:pt idx="44">
                  <c:v>9.1000000000000103</c:v>
                </c:pt>
                <c:pt idx="45">
                  <c:v>9.0000000000000107</c:v>
                </c:pt>
                <c:pt idx="46">
                  <c:v>8.9000000000000092</c:v>
                </c:pt>
                <c:pt idx="47">
                  <c:v>8.8000000000000096</c:v>
                </c:pt>
                <c:pt idx="48">
                  <c:v>8.6999999999999993</c:v>
                </c:pt>
                <c:pt idx="49">
                  <c:v>8.6</c:v>
                </c:pt>
                <c:pt idx="50">
                  <c:v>8.5</c:v>
                </c:pt>
                <c:pt idx="51">
                  <c:v>8.4</c:v>
                </c:pt>
                <c:pt idx="52">
                  <c:v>8.3000000000000007</c:v>
                </c:pt>
                <c:pt idx="53">
                  <c:v>8.1999999999999993</c:v>
                </c:pt>
                <c:pt idx="54">
                  <c:v>8.1</c:v>
                </c:pt>
                <c:pt idx="55">
                  <c:v>8</c:v>
                </c:pt>
                <c:pt idx="56">
                  <c:v>7.9</c:v>
                </c:pt>
                <c:pt idx="57">
                  <c:v>7.8</c:v>
                </c:pt>
                <c:pt idx="58">
                  <c:v>7.7</c:v>
                </c:pt>
                <c:pt idx="59">
                  <c:v>7.6</c:v>
                </c:pt>
                <c:pt idx="60">
                  <c:v>7.5</c:v>
                </c:pt>
                <c:pt idx="61">
                  <c:v>7.4</c:v>
                </c:pt>
                <c:pt idx="62">
                  <c:v>7.3</c:v>
                </c:pt>
                <c:pt idx="63">
                  <c:v>7.2</c:v>
                </c:pt>
                <c:pt idx="64">
                  <c:v>7.1</c:v>
                </c:pt>
                <c:pt idx="65">
                  <c:v>7</c:v>
                </c:pt>
                <c:pt idx="66">
                  <c:v>6.9</c:v>
                </c:pt>
                <c:pt idx="67">
                  <c:v>6.8</c:v>
                </c:pt>
                <c:pt idx="68">
                  <c:v>6.7</c:v>
                </c:pt>
                <c:pt idx="69">
                  <c:v>6.6</c:v>
                </c:pt>
                <c:pt idx="70">
                  <c:v>6.5</c:v>
                </c:pt>
                <c:pt idx="71">
                  <c:v>6.4</c:v>
                </c:pt>
                <c:pt idx="72">
                  <c:v>6.3</c:v>
                </c:pt>
                <c:pt idx="73">
                  <c:v>6.2</c:v>
                </c:pt>
                <c:pt idx="74">
                  <c:v>6.1</c:v>
                </c:pt>
              </c:numCache>
            </c:numRef>
          </c:xVal>
          <c:yVal>
            <c:numRef>
              <c:f>'Simulation spectrum H2O and KCl'!$O$6:$O$80</c:f>
              <c:numCache>
                <c:formatCode>General</c:formatCode>
                <c:ptCount val="75"/>
                <c:pt idx="0">
                  <c:v>3.6511565999999998E-3</c:v>
                </c:pt>
                <c:pt idx="1">
                  <c:v>2.1657117999999997E-3</c:v>
                </c:pt>
                <c:pt idx="2">
                  <c:v>5.4046019999999997E-3</c:v>
                </c:pt>
                <c:pt idx="3">
                  <c:v>2.6804763999999999E-3</c:v>
                </c:pt>
                <c:pt idx="4">
                  <c:v>4.5139290000000007E-3</c:v>
                </c:pt>
                <c:pt idx="5">
                  <c:v>2.7545251999999999E-3</c:v>
                </c:pt>
                <c:pt idx="6">
                  <c:v>3.0473099999999997E-3</c:v>
                </c:pt>
                <c:pt idx="7">
                  <c:v>3.9327987999999998E-3</c:v>
                </c:pt>
                <c:pt idx="8">
                  <c:v>4.9562421999999997E-3</c:v>
                </c:pt>
                <c:pt idx="9">
                  <c:v>6.0684932000000004E-3</c:v>
                </c:pt>
                <c:pt idx="10">
                  <c:v>7.7037897999999994E-3</c:v>
                </c:pt>
                <c:pt idx="11">
                  <c:v>9.4459456000000001E-3</c:v>
                </c:pt>
                <c:pt idx="12">
                  <c:v>1.1720506E-2</c:v>
                </c:pt>
                <c:pt idx="13">
                  <c:v>1.4467936000000001E-2</c:v>
                </c:pt>
                <c:pt idx="14">
                  <c:v>1.8026218E-2</c:v>
                </c:pt>
                <c:pt idx="15">
                  <c:v>2.2392117999999999E-2</c:v>
                </c:pt>
                <c:pt idx="16">
                  <c:v>2.7918043999999999E-2</c:v>
                </c:pt>
                <c:pt idx="17">
                  <c:v>3.4666422000000002E-2</c:v>
                </c:pt>
                <c:pt idx="18">
                  <c:v>4.3077173999999996E-2</c:v>
                </c:pt>
                <c:pt idx="19">
                  <c:v>5.3363744000000005E-2</c:v>
                </c:pt>
                <c:pt idx="20">
                  <c:v>6.6134908000000006E-2</c:v>
                </c:pt>
                <c:pt idx="21">
                  <c:v>8.1547269999999991E-2</c:v>
                </c:pt>
                <c:pt idx="22">
                  <c:v>0.10042942000000001</c:v>
                </c:pt>
                <c:pt idx="23">
                  <c:v>0.12374557999999999</c:v>
                </c:pt>
                <c:pt idx="24">
                  <c:v>0.15207542000000002</c:v>
                </c:pt>
                <c:pt idx="25">
                  <c:v>0.1867733</c:v>
                </c:pt>
                <c:pt idx="26">
                  <c:v>0.22849974000000001</c:v>
                </c:pt>
                <c:pt idx="27">
                  <c:v>0.27692252000000001</c:v>
                </c:pt>
                <c:pt idx="28">
                  <c:v>0.33113905999999999</c:v>
                </c:pt>
                <c:pt idx="29">
                  <c:v>0.37865533999999995</c:v>
                </c:pt>
                <c:pt idx="30">
                  <c:v>0.42410675999999997</c:v>
                </c:pt>
                <c:pt idx="31">
                  <c:v>0.46216309999999999</c:v>
                </c:pt>
                <c:pt idx="32">
                  <c:v>0.49010290000000001</c:v>
                </c:pt>
                <c:pt idx="33">
                  <c:v>0.50320158000000004</c:v>
                </c:pt>
                <c:pt idx="34">
                  <c:v>0.49852501999999999</c:v>
                </c:pt>
                <c:pt idx="35">
                  <c:v>0.47509713999999997</c:v>
                </c:pt>
                <c:pt idx="36">
                  <c:v>0.43547965999999999</c:v>
                </c:pt>
                <c:pt idx="37">
                  <c:v>0.38517135999999996</c:v>
                </c:pt>
                <c:pt idx="38">
                  <c:v>0.33038151999999998</c:v>
                </c:pt>
                <c:pt idx="39">
                  <c:v>0.27692252000000001</c:v>
                </c:pt>
                <c:pt idx="40">
                  <c:v>0.22849974000000001</c:v>
                </c:pt>
                <c:pt idx="41">
                  <c:v>0.1867733</c:v>
                </c:pt>
                <c:pt idx="42">
                  <c:v>0.15207542000000002</c:v>
                </c:pt>
                <c:pt idx="43">
                  <c:v>0.12374557999999999</c:v>
                </c:pt>
                <c:pt idx="44">
                  <c:v>0.10042942000000001</c:v>
                </c:pt>
                <c:pt idx="45">
                  <c:v>8.1547269999999991E-2</c:v>
                </c:pt>
                <c:pt idx="46">
                  <c:v>6.6134908000000006E-2</c:v>
                </c:pt>
                <c:pt idx="47">
                  <c:v>5.3363744000000005E-2</c:v>
                </c:pt>
                <c:pt idx="48">
                  <c:v>4.3077173999999996E-2</c:v>
                </c:pt>
                <c:pt idx="49">
                  <c:v>3.4666422000000002E-2</c:v>
                </c:pt>
                <c:pt idx="50">
                  <c:v>2.7918043999999999E-2</c:v>
                </c:pt>
                <c:pt idx="51">
                  <c:v>2.2392117999999999E-2</c:v>
                </c:pt>
                <c:pt idx="52">
                  <c:v>1.8026218E-2</c:v>
                </c:pt>
                <c:pt idx="53">
                  <c:v>1.4467936000000001E-2</c:v>
                </c:pt>
                <c:pt idx="54">
                  <c:v>1.1720506E-2</c:v>
                </c:pt>
                <c:pt idx="55">
                  <c:v>9.4459456000000001E-3</c:v>
                </c:pt>
                <c:pt idx="56">
                  <c:v>7.7037897999999994E-3</c:v>
                </c:pt>
                <c:pt idx="57">
                  <c:v>6.0684932000000004E-3</c:v>
                </c:pt>
                <c:pt idx="58">
                  <c:v>4.9562421999999997E-3</c:v>
                </c:pt>
                <c:pt idx="59">
                  <c:v>3.9327987999999998E-3</c:v>
                </c:pt>
                <c:pt idx="60">
                  <c:v>3.0473099999999997E-3</c:v>
                </c:pt>
                <c:pt idx="61">
                  <c:v>2.7545251999999999E-3</c:v>
                </c:pt>
                <c:pt idx="62">
                  <c:v>2.7545251999999999E-3</c:v>
                </c:pt>
                <c:pt idx="63">
                  <c:v>2.7545251999999999E-3</c:v>
                </c:pt>
                <c:pt idx="64">
                  <c:v>2.7545251999999999E-3</c:v>
                </c:pt>
                <c:pt idx="65">
                  <c:v>2.7545251999999999E-3</c:v>
                </c:pt>
                <c:pt idx="66">
                  <c:v>2.7545251999999999E-3</c:v>
                </c:pt>
                <c:pt idx="67">
                  <c:v>2.7545251999999999E-3</c:v>
                </c:pt>
                <c:pt idx="68">
                  <c:v>2.7545251999999999E-3</c:v>
                </c:pt>
                <c:pt idx="69">
                  <c:v>2.7545251999999999E-3</c:v>
                </c:pt>
                <c:pt idx="70">
                  <c:v>2.7545251999999999E-3</c:v>
                </c:pt>
                <c:pt idx="71">
                  <c:v>2.7545251999999999E-3</c:v>
                </c:pt>
                <c:pt idx="72">
                  <c:v>2.7545251999999999E-3</c:v>
                </c:pt>
                <c:pt idx="73">
                  <c:v>2.7545251999999999E-3</c:v>
                </c:pt>
                <c:pt idx="74">
                  <c:v>2.7545251999999999E-3</c:v>
                </c:pt>
              </c:numCache>
            </c:numRef>
          </c:yVal>
          <c:smooth val="1"/>
          <c:extLst>
            <c:ext xmlns:c16="http://schemas.microsoft.com/office/drawing/2014/chart" uri="{C3380CC4-5D6E-409C-BE32-E72D297353CC}">
              <c16:uniqueId val="{00000003-5654-40AF-9C56-4D6608F57EDB}"/>
            </c:ext>
          </c:extLst>
        </c:ser>
        <c:ser>
          <c:idx val="2"/>
          <c:order val="4"/>
          <c:tx>
            <c:v>Trendline for -20 C</c:v>
          </c:tx>
          <c:spPr>
            <a:ln w="12700">
              <a:noFill/>
              <a:prstDash val="sysDot"/>
            </a:ln>
          </c:spPr>
          <c:marker>
            <c:symbol val="none"/>
          </c:marker>
          <c:xVal>
            <c:numRef>
              <c:f>'Simulation spectrum H2O and KCl'!$AP$8:$AP$80</c:f>
              <c:numCache>
                <c:formatCode>0.00</c:formatCode>
                <c:ptCount val="73"/>
                <c:pt idx="0">
                  <c:v>13.3</c:v>
                </c:pt>
                <c:pt idx="1">
                  <c:v>13.2</c:v>
                </c:pt>
                <c:pt idx="2">
                  <c:v>13.1</c:v>
                </c:pt>
                <c:pt idx="3">
                  <c:v>13</c:v>
                </c:pt>
                <c:pt idx="4">
                  <c:v>12.9</c:v>
                </c:pt>
                <c:pt idx="5">
                  <c:v>12.8</c:v>
                </c:pt>
                <c:pt idx="6">
                  <c:v>12.7</c:v>
                </c:pt>
                <c:pt idx="7">
                  <c:v>12.6</c:v>
                </c:pt>
                <c:pt idx="8">
                  <c:v>12.5</c:v>
                </c:pt>
                <c:pt idx="9">
                  <c:v>12.4</c:v>
                </c:pt>
                <c:pt idx="10">
                  <c:v>12.3</c:v>
                </c:pt>
                <c:pt idx="11">
                  <c:v>12.2</c:v>
                </c:pt>
                <c:pt idx="12">
                  <c:v>12.1</c:v>
                </c:pt>
                <c:pt idx="13">
                  <c:v>12</c:v>
                </c:pt>
                <c:pt idx="14">
                  <c:v>11.9</c:v>
                </c:pt>
                <c:pt idx="15">
                  <c:v>11.8</c:v>
                </c:pt>
                <c:pt idx="16">
                  <c:v>11.7</c:v>
                </c:pt>
                <c:pt idx="17">
                  <c:v>11.6</c:v>
                </c:pt>
                <c:pt idx="18">
                  <c:v>11.5</c:v>
                </c:pt>
                <c:pt idx="19">
                  <c:v>11.4</c:v>
                </c:pt>
                <c:pt idx="20">
                  <c:v>11.3</c:v>
                </c:pt>
                <c:pt idx="21">
                  <c:v>11.2</c:v>
                </c:pt>
                <c:pt idx="22">
                  <c:v>11.1</c:v>
                </c:pt>
                <c:pt idx="23">
                  <c:v>11</c:v>
                </c:pt>
                <c:pt idx="24">
                  <c:v>10.9</c:v>
                </c:pt>
                <c:pt idx="25">
                  <c:v>10.8</c:v>
                </c:pt>
                <c:pt idx="26">
                  <c:v>10.7</c:v>
                </c:pt>
                <c:pt idx="27">
                  <c:v>10.6</c:v>
                </c:pt>
                <c:pt idx="28">
                  <c:v>10.5</c:v>
                </c:pt>
                <c:pt idx="29">
                  <c:v>10.4</c:v>
                </c:pt>
                <c:pt idx="30">
                  <c:v>10.3</c:v>
                </c:pt>
                <c:pt idx="31">
                  <c:v>10.199999999999999</c:v>
                </c:pt>
                <c:pt idx="32">
                  <c:v>10.1</c:v>
                </c:pt>
                <c:pt idx="33">
                  <c:v>10</c:v>
                </c:pt>
                <c:pt idx="34">
                  <c:v>9.9000000000000092</c:v>
                </c:pt>
                <c:pt idx="35">
                  <c:v>9.8000000000000096</c:v>
                </c:pt>
                <c:pt idx="36">
                  <c:v>9.7000000000000099</c:v>
                </c:pt>
                <c:pt idx="37">
                  <c:v>9.6000000000000103</c:v>
                </c:pt>
                <c:pt idx="38">
                  <c:v>9.5000000000000107</c:v>
                </c:pt>
                <c:pt idx="39">
                  <c:v>9.4000000000000092</c:v>
                </c:pt>
                <c:pt idx="40">
                  <c:v>9.3000000000000096</c:v>
                </c:pt>
                <c:pt idx="41">
                  <c:v>9.2000000000000099</c:v>
                </c:pt>
                <c:pt idx="42">
                  <c:v>9.1000000000000103</c:v>
                </c:pt>
                <c:pt idx="43">
                  <c:v>9.0000000000000107</c:v>
                </c:pt>
                <c:pt idx="44">
                  <c:v>8.9000000000000092</c:v>
                </c:pt>
                <c:pt idx="45">
                  <c:v>8.8000000000000096</c:v>
                </c:pt>
                <c:pt idx="46">
                  <c:v>8.6999999999999993</c:v>
                </c:pt>
                <c:pt idx="47">
                  <c:v>8.6</c:v>
                </c:pt>
                <c:pt idx="48">
                  <c:v>8.5</c:v>
                </c:pt>
                <c:pt idx="49">
                  <c:v>8.4</c:v>
                </c:pt>
                <c:pt idx="50">
                  <c:v>8.3000000000000007</c:v>
                </c:pt>
                <c:pt idx="51">
                  <c:v>8.1999999999999993</c:v>
                </c:pt>
                <c:pt idx="52">
                  <c:v>8.1</c:v>
                </c:pt>
                <c:pt idx="53">
                  <c:v>8</c:v>
                </c:pt>
                <c:pt idx="54">
                  <c:v>7.9</c:v>
                </c:pt>
                <c:pt idx="55">
                  <c:v>7.8</c:v>
                </c:pt>
                <c:pt idx="56">
                  <c:v>7.7</c:v>
                </c:pt>
                <c:pt idx="57">
                  <c:v>7.6</c:v>
                </c:pt>
                <c:pt idx="58">
                  <c:v>7.5</c:v>
                </c:pt>
                <c:pt idx="59">
                  <c:v>7.4</c:v>
                </c:pt>
                <c:pt idx="60">
                  <c:v>7.3</c:v>
                </c:pt>
                <c:pt idx="61">
                  <c:v>7.2</c:v>
                </c:pt>
                <c:pt idx="62">
                  <c:v>7.1</c:v>
                </c:pt>
                <c:pt idx="63">
                  <c:v>7</c:v>
                </c:pt>
                <c:pt idx="64">
                  <c:v>6.9</c:v>
                </c:pt>
                <c:pt idx="65">
                  <c:v>6.8</c:v>
                </c:pt>
                <c:pt idx="66">
                  <c:v>6.7</c:v>
                </c:pt>
                <c:pt idx="67">
                  <c:v>6.6</c:v>
                </c:pt>
                <c:pt idx="68">
                  <c:v>6.5</c:v>
                </c:pt>
                <c:pt idx="69">
                  <c:v>6.4</c:v>
                </c:pt>
                <c:pt idx="70">
                  <c:v>6.3</c:v>
                </c:pt>
                <c:pt idx="71">
                  <c:v>6.2</c:v>
                </c:pt>
                <c:pt idx="72">
                  <c:v>6.1</c:v>
                </c:pt>
              </c:numCache>
            </c:numRef>
          </c:xVal>
          <c:yVal>
            <c:numRef>
              <c:f>'Simulation spectrum H2O and KCl'!$AS$8:$AS$80</c:f>
              <c:numCache>
                <c:formatCode>General</c:formatCode>
                <c:ptCount val="73"/>
                <c:pt idx="0">
                  <c:v>4.6902899999999997E-3</c:v>
                </c:pt>
                <c:pt idx="1">
                  <c:v>4.6902899999999997E-3</c:v>
                </c:pt>
                <c:pt idx="2">
                  <c:v>4.6902899999999997E-3</c:v>
                </c:pt>
                <c:pt idx="3">
                  <c:v>4.6902899999999997E-3</c:v>
                </c:pt>
                <c:pt idx="4">
                  <c:v>4.6902899999999997E-3</c:v>
                </c:pt>
                <c:pt idx="5">
                  <c:v>4.6902899999999997E-3</c:v>
                </c:pt>
                <c:pt idx="6">
                  <c:v>4.6902899999999997E-3</c:v>
                </c:pt>
                <c:pt idx="7">
                  <c:v>4.6902899999999997E-3</c:v>
                </c:pt>
                <c:pt idx="8">
                  <c:v>4.6902899999999997E-3</c:v>
                </c:pt>
                <c:pt idx="9">
                  <c:v>4.6902899999999997E-3</c:v>
                </c:pt>
                <c:pt idx="10">
                  <c:v>4.6902899999999997E-3</c:v>
                </c:pt>
                <c:pt idx="11">
                  <c:v>4.6902899999999997E-3</c:v>
                </c:pt>
                <c:pt idx="12">
                  <c:v>4.6902899999999997E-3</c:v>
                </c:pt>
                <c:pt idx="13">
                  <c:v>4.6902899999999997E-3</c:v>
                </c:pt>
                <c:pt idx="14">
                  <c:v>4.6902899999999997E-3</c:v>
                </c:pt>
                <c:pt idx="15">
                  <c:v>4.6902899999999997E-3</c:v>
                </c:pt>
                <c:pt idx="16">
                  <c:v>4.6902899999999997E-3</c:v>
                </c:pt>
                <c:pt idx="17">
                  <c:v>4.6902899999999997E-3</c:v>
                </c:pt>
                <c:pt idx="18">
                  <c:v>4.6902899999999997E-3</c:v>
                </c:pt>
                <c:pt idx="19">
                  <c:v>4.6902899999999997E-3</c:v>
                </c:pt>
                <c:pt idx="20">
                  <c:v>4.6902899999999997E-3</c:v>
                </c:pt>
                <c:pt idx="21">
                  <c:v>4.6902899999999997E-3</c:v>
                </c:pt>
                <c:pt idx="22">
                  <c:v>4.6902899999999997E-3</c:v>
                </c:pt>
                <c:pt idx="23">
                  <c:v>4.6902899999999997E-3</c:v>
                </c:pt>
                <c:pt idx="24">
                  <c:v>4.6902899999999997E-3</c:v>
                </c:pt>
                <c:pt idx="25">
                  <c:v>4.6902899999999997E-3</c:v>
                </c:pt>
                <c:pt idx="26">
                  <c:v>4.6902899999999997E-3</c:v>
                </c:pt>
                <c:pt idx="27">
                  <c:v>4.6902899999999997E-3</c:v>
                </c:pt>
                <c:pt idx="28">
                  <c:v>4.6902899999999997E-3</c:v>
                </c:pt>
                <c:pt idx="29">
                  <c:v>4.6902899999999997E-3</c:v>
                </c:pt>
                <c:pt idx="30">
                  <c:v>4.6902899999999997E-3</c:v>
                </c:pt>
                <c:pt idx="31">
                  <c:v>4.6902899999999997E-3</c:v>
                </c:pt>
                <c:pt idx="32">
                  <c:v>4.6902899999999997E-3</c:v>
                </c:pt>
                <c:pt idx="33">
                  <c:v>4.6902899999999997E-3</c:v>
                </c:pt>
                <c:pt idx="34">
                  <c:v>4.6902899999999997E-3</c:v>
                </c:pt>
                <c:pt idx="35">
                  <c:v>4.6902899999999997E-3</c:v>
                </c:pt>
                <c:pt idx="36">
                  <c:v>4.6902899999999997E-3</c:v>
                </c:pt>
                <c:pt idx="37">
                  <c:v>4.6902899999999997E-3</c:v>
                </c:pt>
                <c:pt idx="38">
                  <c:v>4.6902899999999997E-3</c:v>
                </c:pt>
                <c:pt idx="39">
                  <c:v>4.6902899999999997E-3</c:v>
                </c:pt>
                <c:pt idx="40">
                  <c:v>4.6902899999999997E-3</c:v>
                </c:pt>
                <c:pt idx="41">
                  <c:v>4.6902899999999997E-3</c:v>
                </c:pt>
                <c:pt idx="42">
                  <c:v>4.6902899999999997E-3</c:v>
                </c:pt>
                <c:pt idx="43">
                  <c:v>4.6902899999999997E-3</c:v>
                </c:pt>
                <c:pt idx="44">
                  <c:v>4.6902899999999997E-3</c:v>
                </c:pt>
                <c:pt idx="45">
                  <c:v>4.6902899999999997E-3</c:v>
                </c:pt>
                <c:pt idx="46">
                  <c:v>4.6902899999999997E-3</c:v>
                </c:pt>
                <c:pt idx="47">
                  <c:v>4.6902899999999997E-3</c:v>
                </c:pt>
                <c:pt idx="48">
                  <c:v>4.6902899999999997E-3</c:v>
                </c:pt>
                <c:pt idx="49">
                  <c:v>4.6902899999999997E-3</c:v>
                </c:pt>
                <c:pt idx="50">
                  <c:v>4.6902899999999997E-3</c:v>
                </c:pt>
                <c:pt idx="51">
                  <c:v>4.6902899999999997E-3</c:v>
                </c:pt>
                <c:pt idx="52">
                  <c:v>4.6902899999999997E-3</c:v>
                </c:pt>
                <c:pt idx="53">
                  <c:v>4.6902899999999997E-3</c:v>
                </c:pt>
                <c:pt idx="54">
                  <c:v>4.6902899999999997E-3</c:v>
                </c:pt>
                <c:pt idx="55">
                  <c:v>4.6902899999999997E-3</c:v>
                </c:pt>
                <c:pt idx="56">
                  <c:v>4.6902899999999997E-3</c:v>
                </c:pt>
                <c:pt idx="57">
                  <c:v>4.6902899999999997E-3</c:v>
                </c:pt>
                <c:pt idx="58">
                  <c:v>4.6902899999999997E-3</c:v>
                </c:pt>
                <c:pt idx="59">
                  <c:v>4.6902899999999997E-3</c:v>
                </c:pt>
                <c:pt idx="60">
                  <c:v>4.6902899999999997E-3</c:v>
                </c:pt>
                <c:pt idx="61">
                  <c:v>4.6902899999999997E-3</c:v>
                </c:pt>
                <c:pt idx="62">
                  <c:v>4.6902899999999997E-3</c:v>
                </c:pt>
                <c:pt idx="63">
                  <c:v>4.6902899999999997E-3</c:v>
                </c:pt>
                <c:pt idx="64">
                  <c:v>4.6902899999999997E-3</c:v>
                </c:pt>
                <c:pt idx="65">
                  <c:v>4.6902899999999997E-3</c:v>
                </c:pt>
                <c:pt idx="66">
                  <c:v>4.6902899999999997E-3</c:v>
                </c:pt>
                <c:pt idx="67">
                  <c:v>4.6902899999999997E-3</c:v>
                </c:pt>
                <c:pt idx="68">
                  <c:v>4.6902899999999997E-3</c:v>
                </c:pt>
                <c:pt idx="69">
                  <c:v>4.6902899999999997E-3</c:v>
                </c:pt>
                <c:pt idx="70">
                  <c:v>4.6902899999999997E-3</c:v>
                </c:pt>
                <c:pt idx="71">
                  <c:v>4.6902899999999997E-3</c:v>
                </c:pt>
                <c:pt idx="72">
                  <c:v>4.6902899999999997E-3</c:v>
                </c:pt>
              </c:numCache>
            </c:numRef>
          </c:yVal>
          <c:smooth val="1"/>
          <c:extLst>
            <c:ext xmlns:c16="http://schemas.microsoft.com/office/drawing/2014/chart" uri="{C3380CC4-5D6E-409C-BE32-E72D297353CC}">
              <c16:uniqueId val="{00000004-5654-40AF-9C56-4D6608F57EDB}"/>
            </c:ext>
          </c:extLst>
        </c:ser>
        <c:ser>
          <c:idx val="3"/>
          <c:order val="5"/>
          <c:tx>
            <c:v>Trendline for -40 C</c:v>
          </c:tx>
          <c:spPr>
            <a:ln w="12700">
              <a:noFill/>
              <a:prstDash val="sysDot"/>
            </a:ln>
          </c:spPr>
          <c:marker>
            <c:symbol val="none"/>
          </c:marker>
          <c:xVal>
            <c:numRef>
              <c:f>'Simulation spectrum H2O and KCl'!$BE$8:$BE$80</c:f>
              <c:numCache>
                <c:formatCode>0.00</c:formatCode>
                <c:ptCount val="73"/>
                <c:pt idx="0">
                  <c:v>13.3</c:v>
                </c:pt>
                <c:pt idx="1">
                  <c:v>13.2</c:v>
                </c:pt>
                <c:pt idx="2">
                  <c:v>13.1</c:v>
                </c:pt>
                <c:pt idx="3">
                  <c:v>13</c:v>
                </c:pt>
                <c:pt idx="4">
                  <c:v>12.9</c:v>
                </c:pt>
                <c:pt idx="5">
                  <c:v>12.8</c:v>
                </c:pt>
                <c:pt idx="6">
                  <c:v>12.7</c:v>
                </c:pt>
                <c:pt idx="7">
                  <c:v>12.6</c:v>
                </c:pt>
                <c:pt idx="8">
                  <c:v>12.5</c:v>
                </c:pt>
                <c:pt idx="9">
                  <c:v>12.4</c:v>
                </c:pt>
                <c:pt idx="10">
                  <c:v>12.3</c:v>
                </c:pt>
                <c:pt idx="11">
                  <c:v>12.2</c:v>
                </c:pt>
                <c:pt idx="12">
                  <c:v>12.1</c:v>
                </c:pt>
                <c:pt idx="13">
                  <c:v>12</c:v>
                </c:pt>
                <c:pt idx="14">
                  <c:v>11.9</c:v>
                </c:pt>
                <c:pt idx="15">
                  <c:v>11.8</c:v>
                </c:pt>
                <c:pt idx="16">
                  <c:v>11.7</c:v>
                </c:pt>
                <c:pt idx="17">
                  <c:v>11.6</c:v>
                </c:pt>
                <c:pt idx="18">
                  <c:v>11.5</c:v>
                </c:pt>
                <c:pt idx="19">
                  <c:v>11.4</c:v>
                </c:pt>
                <c:pt idx="20">
                  <c:v>11.3</c:v>
                </c:pt>
                <c:pt idx="21">
                  <c:v>11.2</c:v>
                </c:pt>
                <c:pt idx="22">
                  <c:v>11.1</c:v>
                </c:pt>
                <c:pt idx="23">
                  <c:v>11</c:v>
                </c:pt>
                <c:pt idx="24">
                  <c:v>10.9</c:v>
                </c:pt>
                <c:pt idx="25">
                  <c:v>10.8</c:v>
                </c:pt>
                <c:pt idx="26">
                  <c:v>10.7</c:v>
                </c:pt>
                <c:pt idx="27">
                  <c:v>10.6</c:v>
                </c:pt>
                <c:pt idx="28">
                  <c:v>10.5</c:v>
                </c:pt>
                <c:pt idx="29">
                  <c:v>10.4</c:v>
                </c:pt>
                <c:pt idx="30">
                  <c:v>10.3</c:v>
                </c:pt>
                <c:pt idx="31">
                  <c:v>10.199999999999999</c:v>
                </c:pt>
                <c:pt idx="32">
                  <c:v>10.1</c:v>
                </c:pt>
                <c:pt idx="33">
                  <c:v>10</c:v>
                </c:pt>
                <c:pt idx="34">
                  <c:v>9.9000000000000092</c:v>
                </c:pt>
                <c:pt idx="35">
                  <c:v>9.8000000000000096</c:v>
                </c:pt>
                <c:pt idx="36">
                  <c:v>9.7000000000000099</c:v>
                </c:pt>
                <c:pt idx="37">
                  <c:v>9.6000000000000103</c:v>
                </c:pt>
                <c:pt idx="38">
                  <c:v>9.5000000000000107</c:v>
                </c:pt>
                <c:pt idx="39">
                  <c:v>9.4000000000000092</c:v>
                </c:pt>
                <c:pt idx="40">
                  <c:v>9.3000000000000096</c:v>
                </c:pt>
                <c:pt idx="41">
                  <c:v>9.2000000000000099</c:v>
                </c:pt>
                <c:pt idx="42">
                  <c:v>9.1000000000000103</c:v>
                </c:pt>
                <c:pt idx="43">
                  <c:v>9.0000000000000107</c:v>
                </c:pt>
                <c:pt idx="44">
                  <c:v>8.9000000000000092</c:v>
                </c:pt>
                <c:pt idx="45">
                  <c:v>8.8000000000000096</c:v>
                </c:pt>
                <c:pt idx="46">
                  <c:v>8.6999999999999993</c:v>
                </c:pt>
                <c:pt idx="47">
                  <c:v>8.6</c:v>
                </c:pt>
                <c:pt idx="48">
                  <c:v>8.5</c:v>
                </c:pt>
                <c:pt idx="49">
                  <c:v>8.4</c:v>
                </c:pt>
                <c:pt idx="50">
                  <c:v>8.3000000000000007</c:v>
                </c:pt>
                <c:pt idx="51">
                  <c:v>8.1999999999999993</c:v>
                </c:pt>
                <c:pt idx="52">
                  <c:v>8.1</c:v>
                </c:pt>
                <c:pt idx="53">
                  <c:v>8</c:v>
                </c:pt>
                <c:pt idx="54">
                  <c:v>7.9</c:v>
                </c:pt>
                <c:pt idx="55">
                  <c:v>7.8</c:v>
                </c:pt>
                <c:pt idx="56">
                  <c:v>7.7</c:v>
                </c:pt>
                <c:pt idx="57">
                  <c:v>7.6</c:v>
                </c:pt>
                <c:pt idx="58">
                  <c:v>7.5</c:v>
                </c:pt>
                <c:pt idx="59">
                  <c:v>7.4</c:v>
                </c:pt>
                <c:pt idx="60">
                  <c:v>7.3</c:v>
                </c:pt>
                <c:pt idx="61">
                  <c:v>7.2</c:v>
                </c:pt>
                <c:pt idx="62">
                  <c:v>7.1</c:v>
                </c:pt>
                <c:pt idx="63">
                  <c:v>7</c:v>
                </c:pt>
                <c:pt idx="64">
                  <c:v>6.9</c:v>
                </c:pt>
                <c:pt idx="65">
                  <c:v>6.8</c:v>
                </c:pt>
                <c:pt idx="66">
                  <c:v>6.7</c:v>
                </c:pt>
                <c:pt idx="67">
                  <c:v>6.6</c:v>
                </c:pt>
                <c:pt idx="68">
                  <c:v>6.5</c:v>
                </c:pt>
                <c:pt idx="69">
                  <c:v>6.4</c:v>
                </c:pt>
                <c:pt idx="70">
                  <c:v>6.3</c:v>
                </c:pt>
                <c:pt idx="71">
                  <c:v>6.2</c:v>
                </c:pt>
                <c:pt idx="72">
                  <c:v>6.1</c:v>
                </c:pt>
              </c:numCache>
            </c:numRef>
          </c:xVal>
          <c:yVal>
            <c:numRef>
              <c:f>'Simulation spectrum H2O and KCl'!$BH$8:$BH$80</c:f>
              <c:numCache>
                <c:formatCode>General</c:formatCode>
                <c:ptCount val="73"/>
                <c:pt idx="0">
                  <c:v>3.7256699999999999E-3</c:v>
                </c:pt>
                <c:pt idx="1">
                  <c:v>3.7256699999999999E-3</c:v>
                </c:pt>
                <c:pt idx="2">
                  <c:v>3.7256699999999999E-3</c:v>
                </c:pt>
                <c:pt idx="3">
                  <c:v>3.7256699999999999E-3</c:v>
                </c:pt>
                <c:pt idx="4">
                  <c:v>3.7256699999999999E-3</c:v>
                </c:pt>
                <c:pt idx="5">
                  <c:v>3.7256699999999999E-3</c:v>
                </c:pt>
                <c:pt idx="6">
                  <c:v>3.7256699999999999E-3</c:v>
                </c:pt>
                <c:pt idx="7">
                  <c:v>3.7256699999999999E-3</c:v>
                </c:pt>
                <c:pt idx="8">
                  <c:v>3.7256699999999999E-3</c:v>
                </c:pt>
                <c:pt idx="9">
                  <c:v>3.7256699999999999E-3</c:v>
                </c:pt>
                <c:pt idx="10">
                  <c:v>3.7256699999999999E-3</c:v>
                </c:pt>
                <c:pt idx="11">
                  <c:v>3.7256699999999999E-3</c:v>
                </c:pt>
                <c:pt idx="12">
                  <c:v>3.7256699999999999E-3</c:v>
                </c:pt>
                <c:pt idx="13">
                  <c:v>3.7256699999999999E-3</c:v>
                </c:pt>
                <c:pt idx="14">
                  <c:v>3.7256699999999999E-3</c:v>
                </c:pt>
                <c:pt idx="15">
                  <c:v>3.7256699999999999E-3</c:v>
                </c:pt>
                <c:pt idx="16">
                  <c:v>3.7256699999999999E-3</c:v>
                </c:pt>
                <c:pt idx="17">
                  <c:v>3.7256699999999999E-3</c:v>
                </c:pt>
                <c:pt idx="18">
                  <c:v>3.7256699999999999E-3</c:v>
                </c:pt>
                <c:pt idx="19">
                  <c:v>3.7256699999999999E-3</c:v>
                </c:pt>
                <c:pt idx="20">
                  <c:v>3.7256699999999999E-3</c:v>
                </c:pt>
                <c:pt idx="21">
                  <c:v>3.7256699999999999E-3</c:v>
                </c:pt>
                <c:pt idx="22">
                  <c:v>3.7256699999999999E-3</c:v>
                </c:pt>
                <c:pt idx="23">
                  <c:v>3.7256699999999999E-3</c:v>
                </c:pt>
                <c:pt idx="24">
                  <c:v>3.7256699999999999E-3</c:v>
                </c:pt>
                <c:pt idx="25">
                  <c:v>3.7256699999999999E-3</c:v>
                </c:pt>
                <c:pt idx="26">
                  <c:v>3.7256699999999999E-3</c:v>
                </c:pt>
                <c:pt idx="27">
                  <c:v>3.7256699999999999E-3</c:v>
                </c:pt>
                <c:pt idx="28">
                  <c:v>3.7256699999999999E-3</c:v>
                </c:pt>
                <c:pt idx="29">
                  <c:v>3.7256699999999999E-3</c:v>
                </c:pt>
                <c:pt idx="30">
                  <c:v>3.7256699999999999E-3</c:v>
                </c:pt>
                <c:pt idx="31">
                  <c:v>3.7256699999999999E-3</c:v>
                </c:pt>
                <c:pt idx="32">
                  <c:v>3.7256699999999999E-3</c:v>
                </c:pt>
                <c:pt idx="33">
                  <c:v>3.7256699999999999E-3</c:v>
                </c:pt>
                <c:pt idx="34">
                  <c:v>3.7256699999999999E-3</c:v>
                </c:pt>
                <c:pt idx="35">
                  <c:v>3.7256699999999999E-3</c:v>
                </c:pt>
                <c:pt idx="36">
                  <c:v>3.7256699999999999E-3</c:v>
                </c:pt>
                <c:pt idx="37">
                  <c:v>3.7256699999999999E-3</c:v>
                </c:pt>
                <c:pt idx="38">
                  <c:v>3.7256699999999999E-3</c:v>
                </c:pt>
                <c:pt idx="39">
                  <c:v>3.7256699999999999E-3</c:v>
                </c:pt>
                <c:pt idx="40">
                  <c:v>3.7256699999999999E-3</c:v>
                </c:pt>
                <c:pt idx="41">
                  <c:v>3.7256699999999999E-3</c:v>
                </c:pt>
                <c:pt idx="42">
                  <c:v>3.7256699999999999E-3</c:v>
                </c:pt>
                <c:pt idx="43">
                  <c:v>3.7256699999999999E-3</c:v>
                </c:pt>
                <c:pt idx="44">
                  <c:v>3.7256699999999999E-3</c:v>
                </c:pt>
                <c:pt idx="45">
                  <c:v>3.7256699999999999E-3</c:v>
                </c:pt>
                <c:pt idx="46">
                  <c:v>3.7256699999999999E-3</c:v>
                </c:pt>
                <c:pt idx="47">
                  <c:v>3.7256699999999999E-3</c:v>
                </c:pt>
                <c:pt idx="48">
                  <c:v>3.7256699999999999E-3</c:v>
                </c:pt>
                <c:pt idx="49">
                  <c:v>3.7256699999999999E-3</c:v>
                </c:pt>
                <c:pt idx="50">
                  <c:v>3.7256699999999999E-3</c:v>
                </c:pt>
                <c:pt idx="51">
                  <c:v>3.7256699999999999E-3</c:v>
                </c:pt>
                <c:pt idx="52">
                  <c:v>3.7256699999999999E-3</c:v>
                </c:pt>
                <c:pt idx="53">
                  <c:v>3.7256699999999999E-3</c:v>
                </c:pt>
                <c:pt idx="54">
                  <c:v>3.7256699999999999E-3</c:v>
                </c:pt>
                <c:pt idx="55">
                  <c:v>3.7256699999999999E-3</c:v>
                </c:pt>
                <c:pt idx="56">
                  <c:v>3.7256699999999999E-3</c:v>
                </c:pt>
                <c:pt idx="57">
                  <c:v>3.7256699999999999E-3</c:v>
                </c:pt>
                <c:pt idx="58">
                  <c:v>3.7256699999999999E-3</c:v>
                </c:pt>
                <c:pt idx="59">
                  <c:v>3.7256699999999999E-3</c:v>
                </c:pt>
                <c:pt idx="60">
                  <c:v>3.7256699999999999E-3</c:v>
                </c:pt>
                <c:pt idx="61">
                  <c:v>3.7256699999999999E-3</c:v>
                </c:pt>
                <c:pt idx="62">
                  <c:v>3.7256699999999999E-3</c:v>
                </c:pt>
                <c:pt idx="63">
                  <c:v>3.7256699999999999E-3</c:v>
                </c:pt>
                <c:pt idx="64">
                  <c:v>3.7256699999999999E-3</c:v>
                </c:pt>
                <c:pt idx="65">
                  <c:v>3.7256699999999999E-3</c:v>
                </c:pt>
                <c:pt idx="66">
                  <c:v>3.7256699999999999E-3</c:v>
                </c:pt>
                <c:pt idx="67">
                  <c:v>3.7256699999999999E-3</c:v>
                </c:pt>
                <c:pt idx="68">
                  <c:v>3.7256699999999999E-3</c:v>
                </c:pt>
                <c:pt idx="69">
                  <c:v>3.7256699999999999E-3</c:v>
                </c:pt>
                <c:pt idx="70">
                  <c:v>3.7256699999999999E-3</c:v>
                </c:pt>
                <c:pt idx="71">
                  <c:v>3.7256699999999999E-3</c:v>
                </c:pt>
                <c:pt idx="72">
                  <c:v>3.7256699999999999E-3</c:v>
                </c:pt>
              </c:numCache>
            </c:numRef>
          </c:yVal>
          <c:smooth val="1"/>
          <c:extLst>
            <c:ext xmlns:c16="http://schemas.microsoft.com/office/drawing/2014/chart" uri="{C3380CC4-5D6E-409C-BE32-E72D297353CC}">
              <c16:uniqueId val="{00000005-5654-40AF-9C56-4D6608F57EDB}"/>
            </c:ext>
          </c:extLst>
        </c:ser>
        <c:ser>
          <c:idx val="4"/>
          <c:order val="6"/>
          <c:tx>
            <c:strRef>
              <c:f>'Simulation spectrum H2O and KCl'!$CD$4:$CH$4</c:f>
              <c:strCache>
                <c:ptCount val="1"/>
                <c:pt idx="0">
                  <c:v>Std. : Water (1:0)_ 5 g_17C</c:v>
                </c:pt>
              </c:strCache>
            </c:strRef>
          </c:tx>
          <c:spPr>
            <a:ln>
              <a:noFill/>
            </a:ln>
          </c:spPr>
          <c:marker>
            <c:symbol val="none"/>
          </c:marker>
          <c:xVal>
            <c:numRef>
              <c:f>'Simulation spectrum H2O and KCl'!$CG$9:$CG$56</c:f>
              <c:numCache>
                <c:formatCode>General</c:formatCode>
                <c:ptCount val="48"/>
                <c:pt idx="0">
                  <c:v>5.7569630370485534</c:v>
                </c:pt>
                <c:pt idx="1">
                  <c:v>5.6020599913279625</c:v>
                </c:pt>
                <c:pt idx="2">
                  <c:v>5.5228744023138034</c:v>
                </c:pt>
                <c:pt idx="3">
                  <c:v>5.4259741609193757</c:v>
                </c:pt>
                <c:pt idx="4">
                  <c:v>5.3010299956639813</c:v>
                </c:pt>
                <c:pt idx="5">
                  <c:v>5.204119982655925</c:v>
                </c:pt>
                <c:pt idx="6">
                  <c:v>5.1106906972737542</c:v>
                </c:pt>
                <c:pt idx="7">
                  <c:v>5</c:v>
                </c:pt>
                <c:pt idx="8">
                  <c:v>4.9030899869919438</c:v>
                </c:pt>
                <c:pt idx="9">
                  <c:v>4.8027190075796815</c:v>
                </c:pt>
                <c:pt idx="10">
                  <c:v>4.7044336600521994</c:v>
                </c:pt>
                <c:pt idx="11">
                  <c:v>4.6020599913279625</c:v>
                </c:pt>
                <c:pt idx="12">
                  <c:v>4.5016890119157003</c:v>
                </c:pt>
                <c:pt idx="13">
                  <c:v>4.4006588497649739</c:v>
                </c:pt>
                <c:pt idx="14">
                  <c:v>4.3010299956639813</c:v>
                </c:pt>
                <c:pt idx="15">
                  <c:v>4.200659016251719</c:v>
                </c:pt>
                <c:pt idx="16">
                  <c:v>4.1009905230699646</c:v>
                </c:pt>
                <c:pt idx="17">
                  <c:v>4</c:v>
                </c:pt>
                <c:pt idx="18">
                  <c:v>3.90049275542937</c:v>
                </c:pt>
                <c:pt idx="19">
                  <c:v>3.800655228145212</c:v>
                </c:pt>
                <c:pt idx="20">
                  <c:v>3.7000543856282389</c:v>
                </c:pt>
                <c:pt idx="21">
                  <c:v>3.6003302305807652</c:v>
                </c:pt>
                <c:pt idx="22">
                  <c:v>3.5003188237463867</c:v>
                </c:pt>
                <c:pt idx="23">
                  <c:v>3.4001233554370809</c:v>
                </c:pt>
                <c:pt idx="24">
                  <c:v>3.3001605369513523</c:v>
                </c:pt>
                <c:pt idx="25">
                  <c:v>3.2001388538573807</c:v>
                </c:pt>
                <c:pt idx="26">
                  <c:v>3.1000257301078626</c:v>
                </c:pt>
                <c:pt idx="27">
                  <c:v>3</c:v>
                </c:pt>
                <c:pt idx="28">
                  <c:v>2.9000611027354806</c:v>
                </c:pt>
                <c:pt idx="29">
                  <c:v>2.8000362418279794</c:v>
                </c:pt>
                <c:pt idx="30">
                  <c:v>2.7000023971422538</c:v>
                </c:pt>
                <c:pt idx="31">
                  <c:v>2.6000249038929866</c:v>
                </c:pt>
                <c:pt idx="32">
                  <c:v>2.5000030680516931</c:v>
                </c:pt>
                <c:pt idx="33">
                  <c:v>2.4000023459279558</c:v>
                </c:pt>
                <c:pt idx="34">
                  <c:v>2.3000082025538129</c:v>
                </c:pt>
                <c:pt idx="35">
                  <c:v>2.2000018654066018</c:v>
                </c:pt>
                <c:pt idx="36">
                  <c:v>2.0999912335446846</c:v>
                </c:pt>
                <c:pt idx="37">
                  <c:v>2</c:v>
                </c:pt>
                <c:pt idx="38">
                  <c:v>1.9000009651534695</c:v>
                </c:pt>
                <c:pt idx="39">
                  <c:v>1.8000018278179688</c:v>
                </c:pt>
                <c:pt idx="40">
                  <c:v>1.700002397142254</c:v>
                </c:pt>
                <c:pt idx="41">
                  <c:v>1.6000030866277404</c:v>
                </c:pt>
                <c:pt idx="42">
                  <c:v>1.5000030680516931</c:v>
                </c:pt>
                <c:pt idx="43">
                  <c:v>1.400002345927956</c:v>
                </c:pt>
                <c:pt idx="44">
                  <c:v>1.3000082025538131</c:v>
                </c:pt>
                <c:pt idx="45">
                  <c:v>1.2000018654066018</c:v>
                </c:pt>
                <c:pt idx="46">
                  <c:v>1.0999912335446844</c:v>
                </c:pt>
                <c:pt idx="47">
                  <c:v>1</c:v>
                </c:pt>
              </c:numCache>
            </c:numRef>
          </c:xVal>
          <c:yVal>
            <c:numRef>
              <c:f>'Simulation spectrum H2O and KCl'!$CH$9:$CH$56</c:f>
              <c:numCache>
                <c:formatCode>General</c:formatCode>
                <c:ptCount val="48"/>
                <c:pt idx="0">
                  <c:v>0.40744599999999997</c:v>
                </c:pt>
                <c:pt idx="1">
                  <c:v>0.37757800000000002</c:v>
                </c:pt>
                <c:pt idx="2">
                  <c:v>0.33166800000000002</c:v>
                </c:pt>
                <c:pt idx="3">
                  <c:v>0.27796500000000002</c:v>
                </c:pt>
                <c:pt idx="4">
                  <c:v>0.22442699999999999</c:v>
                </c:pt>
                <c:pt idx="5">
                  <c:v>0.19416700000000001</c:v>
                </c:pt>
                <c:pt idx="6">
                  <c:v>0.161691</c:v>
                </c:pt>
                <c:pt idx="7">
                  <c:v>0.138487</c:v>
                </c:pt>
                <c:pt idx="8">
                  <c:v>0.121431</c:v>
                </c:pt>
                <c:pt idx="9">
                  <c:v>0.10696700000000001</c:v>
                </c:pt>
                <c:pt idx="10">
                  <c:v>9.6404699999999996E-2</c:v>
                </c:pt>
                <c:pt idx="11">
                  <c:v>8.7033600000000003E-2</c:v>
                </c:pt>
                <c:pt idx="12">
                  <c:v>8.18715E-2</c:v>
                </c:pt>
                <c:pt idx="13">
                  <c:v>7.8655900000000001E-2</c:v>
                </c:pt>
                <c:pt idx="14">
                  <c:v>7.6272400000000004E-2</c:v>
                </c:pt>
                <c:pt idx="15">
                  <c:v>7.5225799999999995E-2</c:v>
                </c:pt>
                <c:pt idx="16">
                  <c:v>7.4480199999999996E-2</c:v>
                </c:pt>
                <c:pt idx="17">
                  <c:v>7.3601E-2</c:v>
                </c:pt>
                <c:pt idx="18">
                  <c:v>7.3296399999999998E-2</c:v>
                </c:pt>
                <c:pt idx="19">
                  <c:v>7.37009E-2</c:v>
                </c:pt>
                <c:pt idx="20">
                  <c:v>7.4653999999999998E-2</c:v>
                </c:pt>
                <c:pt idx="21">
                  <c:v>7.54827E-2</c:v>
                </c:pt>
                <c:pt idx="22">
                  <c:v>7.5353199999999995E-2</c:v>
                </c:pt>
                <c:pt idx="23">
                  <c:v>7.6310299999999998E-2</c:v>
                </c:pt>
                <c:pt idx="24">
                  <c:v>7.6899800000000004E-2</c:v>
                </c:pt>
                <c:pt idx="25">
                  <c:v>7.7719200000000002E-2</c:v>
                </c:pt>
                <c:pt idx="26">
                  <c:v>7.9173099999999996E-2</c:v>
                </c:pt>
                <c:pt idx="27">
                  <c:v>8.1297300000000003E-2</c:v>
                </c:pt>
                <c:pt idx="28">
                  <c:v>8.4848000000000007E-2</c:v>
                </c:pt>
                <c:pt idx="29">
                  <c:v>9.0883400000000003E-2</c:v>
                </c:pt>
                <c:pt idx="30">
                  <c:v>9.8448999999999995E-2</c:v>
                </c:pt>
                <c:pt idx="31">
                  <c:v>0.10714799999999999</c:v>
                </c:pt>
                <c:pt idx="32">
                  <c:v>0.118924</c:v>
                </c:pt>
                <c:pt idx="33">
                  <c:v>0.130574</c:v>
                </c:pt>
                <c:pt idx="34">
                  <c:v>0.14130899999999999</c:v>
                </c:pt>
                <c:pt idx="35">
                  <c:v>0.15223999999999999</c:v>
                </c:pt>
                <c:pt idx="36">
                  <c:v>0.160997</c:v>
                </c:pt>
                <c:pt idx="37">
                  <c:v>0.17180100000000001</c:v>
                </c:pt>
                <c:pt idx="38">
                  <c:v>0.18314900000000001</c:v>
                </c:pt>
                <c:pt idx="39">
                  <c:v>0.19372600000000001</c:v>
                </c:pt>
                <c:pt idx="40">
                  <c:v>0.20788699999999999</c:v>
                </c:pt>
                <c:pt idx="41">
                  <c:v>0.222663</c:v>
                </c:pt>
                <c:pt idx="42">
                  <c:v>0.23802699999999999</c:v>
                </c:pt>
                <c:pt idx="43">
                  <c:v>0.25542999999999999</c:v>
                </c:pt>
                <c:pt idx="44">
                  <c:v>0.27429700000000001</c:v>
                </c:pt>
                <c:pt idx="45">
                  <c:v>0.29629</c:v>
                </c:pt>
                <c:pt idx="46">
                  <c:v>0.32038800000000001</c:v>
                </c:pt>
                <c:pt idx="47">
                  <c:v>0.34658800000000001</c:v>
                </c:pt>
              </c:numCache>
            </c:numRef>
          </c:yVal>
          <c:smooth val="1"/>
          <c:extLst>
            <c:ext xmlns:c16="http://schemas.microsoft.com/office/drawing/2014/chart" uri="{C3380CC4-5D6E-409C-BE32-E72D297353CC}">
              <c16:uniqueId val="{00000006-5654-40AF-9C56-4D6608F57EDB}"/>
            </c:ext>
          </c:extLst>
        </c:ser>
        <c:ser>
          <c:idx val="5"/>
          <c:order val="7"/>
          <c:tx>
            <c:strRef>
              <c:f>'Simulation spectrum H2O and KCl'!$CS$4:$CW$4</c:f>
              <c:strCache>
                <c:ptCount val="1"/>
                <c:pt idx="0">
                  <c:v>Std. : Water (1:3)_5 g_22.3C</c:v>
                </c:pt>
              </c:strCache>
            </c:strRef>
          </c:tx>
          <c:spPr>
            <a:ln>
              <a:noFill/>
            </a:ln>
          </c:spPr>
          <c:marker>
            <c:symbol val="none"/>
          </c:marker>
          <c:dPt>
            <c:idx val="1"/>
            <c:bubble3D val="0"/>
            <c:extLst>
              <c:ext xmlns:c16="http://schemas.microsoft.com/office/drawing/2014/chart" uri="{C3380CC4-5D6E-409C-BE32-E72D297353CC}">
                <c16:uniqueId val="{00000007-5654-40AF-9C56-4D6608F57EDB}"/>
              </c:ext>
            </c:extLst>
          </c:dPt>
          <c:xVal>
            <c:numRef>
              <c:f>'Simulation spectrum H2O and KCl'!$CV$7:$CV$56</c:f>
              <c:numCache>
                <c:formatCode>General</c:formatCode>
                <c:ptCount val="50"/>
                <c:pt idx="0">
                  <c:v>5.9030899869919438</c:v>
                </c:pt>
                <c:pt idx="1">
                  <c:v>5.8239109124113</c:v>
                </c:pt>
                <c:pt idx="2">
                  <c:v>5.7569630370485534</c:v>
                </c:pt>
                <c:pt idx="3">
                  <c:v>5.6020599913279625</c:v>
                </c:pt>
                <c:pt idx="4">
                  <c:v>5.5228744023138034</c:v>
                </c:pt>
                <c:pt idx="5">
                  <c:v>5.4259741609193757</c:v>
                </c:pt>
                <c:pt idx="6">
                  <c:v>5.3010299956639813</c:v>
                </c:pt>
                <c:pt idx="7">
                  <c:v>5.204119982655925</c:v>
                </c:pt>
                <c:pt idx="8">
                  <c:v>5.1106906972737542</c:v>
                </c:pt>
                <c:pt idx="9">
                  <c:v>5</c:v>
                </c:pt>
                <c:pt idx="10">
                  <c:v>4.9030899869919438</c:v>
                </c:pt>
                <c:pt idx="11">
                  <c:v>4.8027190075796815</c:v>
                </c:pt>
                <c:pt idx="12">
                  <c:v>4.7044336600521994</c:v>
                </c:pt>
                <c:pt idx="13">
                  <c:v>4.6020599913279625</c:v>
                </c:pt>
                <c:pt idx="14">
                  <c:v>4.5016890119157003</c:v>
                </c:pt>
                <c:pt idx="15">
                  <c:v>4.4006588497649739</c:v>
                </c:pt>
                <c:pt idx="16">
                  <c:v>4.3010299956639813</c:v>
                </c:pt>
                <c:pt idx="17">
                  <c:v>4.200659016251719</c:v>
                </c:pt>
                <c:pt idx="18">
                  <c:v>4.1009905230699646</c:v>
                </c:pt>
                <c:pt idx="19">
                  <c:v>4</c:v>
                </c:pt>
                <c:pt idx="20">
                  <c:v>3.90049275542937</c:v>
                </c:pt>
                <c:pt idx="21">
                  <c:v>3.800655228145212</c:v>
                </c:pt>
                <c:pt idx="22">
                  <c:v>3.7000543856282389</c:v>
                </c:pt>
                <c:pt idx="23">
                  <c:v>3.6003302305807652</c:v>
                </c:pt>
                <c:pt idx="24">
                  <c:v>3.5003188237463867</c:v>
                </c:pt>
                <c:pt idx="25">
                  <c:v>3.4001233554370809</c:v>
                </c:pt>
                <c:pt idx="26">
                  <c:v>3.3001605369513523</c:v>
                </c:pt>
                <c:pt idx="27">
                  <c:v>3.2001388538573807</c:v>
                </c:pt>
                <c:pt idx="28">
                  <c:v>3.1000257301078626</c:v>
                </c:pt>
                <c:pt idx="29">
                  <c:v>3</c:v>
                </c:pt>
                <c:pt idx="30">
                  <c:v>2.9000611027354806</c:v>
                </c:pt>
                <c:pt idx="31">
                  <c:v>2.8000362418279794</c:v>
                </c:pt>
                <c:pt idx="32">
                  <c:v>2.7000023971422538</c:v>
                </c:pt>
                <c:pt idx="33">
                  <c:v>2.6000249038929866</c:v>
                </c:pt>
                <c:pt idx="34">
                  <c:v>2.5000030680516931</c:v>
                </c:pt>
                <c:pt idx="35">
                  <c:v>2.4000023459279558</c:v>
                </c:pt>
                <c:pt idx="36">
                  <c:v>2.3000082025538129</c:v>
                </c:pt>
                <c:pt idx="37">
                  <c:v>2.2000018654066018</c:v>
                </c:pt>
                <c:pt idx="38">
                  <c:v>2.0999912335446846</c:v>
                </c:pt>
                <c:pt idx="39">
                  <c:v>2</c:v>
                </c:pt>
                <c:pt idx="40">
                  <c:v>1.9000009651534695</c:v>
                </c:pt>
                <c:pt idx="41">
                  <c:v>1.8000018278179688</c:v>
                </c:pt>
                <c:pt idx="42">
                  <c:v>1.700002397142254</c:v>
                </c:pt>
                <c:pt idx="43">
                  <c:v>1.6000030866277404</c:v>
                </c:pt>
                <c:pt idx="44">
                  <c:v>1.5000030680516931</c:v>
                </c:pt>
                <c:pt idx="45">
                  <c:v>1.400002345927956</c:v>
                </c:pt>
                <c:pt idx="46">
                  <c:v>1.3000082025538131</c:v>
                </c:pt>
                <c:pt idx="47">
                  <c:v>1.2000018654066018</c:v>
                </c:pt>
                <c:pt idx="48">
                  <c:v>1.0999912335446844</c:v>
                </c:pt>
                <c:pt idx="49">
                  <c:v>1</c:v>
                </c:pt>
              </c:numCache>
            </c:numRef>
          </c:xVal>
          <c:yVal>
            <c:numRef>
              <c:f>'Simulation spectrum H2O and KCl'!$CW$7:$CW$56</c:f>
              <c:numCache>
                <c:formatCode>General</c:formatCode>
                <c:ptCount val="50"/>
                <c:pt idx="0">
                  <c:v>0.35021799999999997</c:v>
                </c:pt>
                <c:pt idx="1">
                  <c:v>0.373782</c:v>
                </c:pt>
                <c:pt idx="2">
                  <c:v>0.41173199999999999</c:v>
                </c:pt>
                <c:pt idx="3">
                  <c:v>0.55327800000000005</c:v>
                </c:pt>
                <c:pt idx="4">
                  <c:v>0.59493700000000005</c:v>
                </c:pt>
                <c:pt idx="5">
                  <c:v>0.61621199999999998</c:v>
                </c:pt>
                <c:pt idx="6">
                  <c:v>0.60525700000000004</c:v>
                </c:pt>
                <c:pt idx="7">
                  <c:v>0.57333500000000004</c:v>
                </c:pt>
                <c:pt idx="8">
                  <c:v>0.52448899999999998</c:v>
                </c:pt>
                <c:pt idx="9">
                  <c:v>0.45124300000000001</c:v>
                </c:pt>
                <c:pt idx="10">
                  <c:v>0.39270300000000002</c:v>
                </c:pt>
                <c:pt idx="11">
                  <c:v>0.33463399999999999</c:v>
                </c:pt>
                <c:pt idx="12">
                  <c:v>0.28521299999999999</c:v>
                </c:pt>
                <c:pt idx="13">
                  <c:v>0.24069299999999999</c:v>
                </c:pt>
                <c:pt idx="14">
                  <c:v>0.206704</c:v>
                </c:pt>
                <c:pt idx="15">
                  <c:v>0.17971000000000001</c:v>
                </c:pt>
                <c:pt idx="16">
                  <c:v>0.15895400000000001</c:v>
                </c:pt>
                <c:pt idx="17">
                  <c:v>0.143538</c:v>
                </c:pt>
                <c:pt idx="18">
                  <c:v>0.13098199999999999</c:v>
                </c:pt>
                <c:pt idx="19">
                  <c:v>0.120902</c:v>
                </c:pt>
                <c:pt idx="20">
                  <c:v>0.113733</c:v>
                </c:pt>
                <c:pt idx="21">
                  <c:v>0.10864600000000001</c:v>
                </c:pt>
                <c:pt idx="22">
                  <c:v>0.105083</c:v>
                </c:pt>
                <c:pt idx="23">
                  <c:v>0.102629</c:v>
                </c:pt>
                <c:pt idx="24">
                  <c:v>0.100255</c:v>
                </c:pt>
                <c:pt idx="25">
                  <c:v>9.9387799999999998E-2</c:v>
                </c:pt>
                <c:pt idx="26">
                  <c:v>9.9009E-2</c:v>
                </c:pt>
                <c:pt idx="27">
                  <c:v>9.9429600000000007E-2</c:v>
                </c:pt>
                <c:pt idx="28">
                  <c:v>0.10029399999999999</c:v>
                </c:pt>
                <c:pt idx="29">
                  <c:v>0.10248699999999999</c:v>
                </c:pt>
                <c:pt idx="30">
                  <c:v>0.106526</c:v>
                </c:pt>
                <c:pt idx="31">
                  <c:v>0.11104600000000001</c:v>
                </c:pt>
                <c:pt idx="32">
                  <c:v>0.118159</c:v>
                </c:pt>
                <c:pt idx="33">
                  <c:v>0.12566099999999999</c:v>
                </c:pt>
                <c:pt idx="34">
                  <c:v>0.13766400000000001</c:v>
                </c:pt>
                <c:pt idx="35">
                  <c:v>0.14943899999999999</c:v>
                </c:pt>
                <c:pt idx="36">
                  <c:v>0.16022600000000001</c:v>
                </c:pt>
                <c:pt idx="37">
                  <c:v>0.17158100000000001</c:v>
                </c:pt>
                <c:pt idx="38">
                  <c:v>0.182312</c:v>
                </c:pt>
                <c:pt idx="39">
                  <c:v>0.19464600000000001</c:v>
                </c:pt>
                <c:pt idx="40">
                  <c:v>0.20802699999999999</c:v>
                </c:pt>
                <c:pt idx="41">
                  <c:v>0.22161500000000001</c:v>
                </c:pt>
                <c:pt idx="42">
                  <c:v>0.23411799999999999</c:v>
                </c:pt>
                <c:pt idx="43">
                  <c:v>0.25639499999999998</c:v>
                </c:pt>
                <c:pt idx="44">
                  <c:v>0.27567599999999998</c:v>
                </c:pt>
                <c:pt idx="45">
                  <c:v>0.29801299999999997</c:v>
                </c:pt>
                <c:pt idx="46">
                  <c:v>0.32242399999999999</c:v>
                </c:pt>
                <c:pt idx="47">
                  <c:v>0.35086499999999998</c:v>
                </c:pt>
                <c:pt idx="48">
                  <c:v>0.38221300000000002</c:v>
                </c:pt>
                <c:pt idx="49">
                  <c:v>0.41669099999999998</c:v>
                </c:pt>
              </c:numCache>
            </c:numRef>
          </c:yVal>
          <c:smooth val="1"/>
          <c:extLst>
            <c:ext xmlns:c16="http://schemas.microsoft.com/office/drawing/2014/chart" uri="{C3380CC4-5D6E-409C-BE32-E72D297353CC}">
              <c16:uniqueId val="{00000008-5654-40AF-9C56-4D6608F57EDB}"/>
            </c:ext>
          </c:extLst>
        </c:ser>
        <c:ser>
          <c:idx val="7"/>
          <c:order val="8"/>
          <c:tx>
            <c:strRef>
              <c:f>'Simulation spectrum H2O and KCl'!$CZ$1</c:f>
              <c:strCache>
                <c:ptCount val="1"/>
                <c:pt idx="0">
                  <c:v>Simulate-Std. : Water (1:0)_ 5 g_17C</c:v>
                </c:pt>
              </c:strCache>
            </c:strRef>
          </c:tx>
          <c:spPr>
            <a:ln>
              <a:noFill/>
            </a:ln>
          </c:spPr>
          <c:marker>
            <c:symbol val="none"/>
          </c:marker>
          <c:xVal>
            <c:numRef>
              <c:f>'Simulation spectrum H2O and KCl'!$DC$6:$DC$156</c:f>
              <c:numCache>
                <c:formatCode>0.00</c:formatCode>
                <c:ptCount val="151"/>
                <c:pt idx="0">
                  <c:v>-2</c:v>
                </c:pt>
                <c:pt idx="1">
                  <c:v>-1.8859060070440588</c:v>
                </c:pt>
                <c:pt idx="2">
                  <c:v>-1.7718119636013454</c:v>
                </c:pt>
                <c:pt idx="3">
                  <c:v>-1.6577180928842186</c:v>
                </c:pt>
                <c:pt idx="4">
                  <c:v>-1.543624096653984</c:v>
                </c:pt>
                <c:pt idx="5">
                  <c:v>-1.4295301491565924</c:v>
                </c:pt>
                <c:pt idx="6">
                  <c:v>-1.3154362134564139</c:v>
                </c:pt>
                <c:pt idx="7">
                  <c:v>-1.2013423119986126</c:v>
                </c:pt>
                <c:pt idx="8">
                  <c:v>-1.0872483421910792</c:v>
                </c:pt>
                <c:pt idx="9">
                  <c:v>-0.97315430293903715</c:v>
                </c:pt>
                <c:pt idx="10">
                  <c:v>-0.85906039098395348</c:v>
                </c:pt>
                <c:pt idx="11">
                  <c:v>-0.74496642257287626</c:v>
                </c:pt>
                <c:pt idx="12">
                  <c:v>-0.6308724952402972</c:v>
                </c:pt>
                <c:pt idx="13">
                  <c:v>-0.51677854872293694</c:v>
                </c:pt>
                <c:pt idx="14">
                  <c:v>-0.40268454903129902</c:v>
                </c:pt>
                <c:pt idx="15">
                  <c:v>-0.28859056443909376</c:v>
                </c:pt>
                <c:pt idx="16">
                  <c:v>-0.17449663791611422</c:v>
                </c:pt>
                <c:pt idx="17">
                  <c:v>-6.0402681229221149E-2</c:v>
                </c:pt>
                <c:pt idx="18">
                  <c:v>5.3691403630306771E-2</c:v>
                </c:pt>
                <c:pt idx="19">
                  <c:v>0.16778535237842243</c:v>
                </c:pt>
                <c:pt idx="20">
                  <c:v>0.28187930338849443</c:v>
                </c:pt>
                <c:pt idx="21">
                  <c:v>0.39597307131436482</c:v>
                </c:pt>
                <c:pt idx="22">
                  <c:v>0.51006715752460996</c:v>
                </c:pt>
                <c:pt idx="23">
                  <c:v>0.62416107483581429</c:v>
                </c:pt>
                <c:pt idx="24">
                  <c:v>0.73825504549713794</c:v>
                </c:pt>
                <c:pt idx="25">
                  <c:v>0.85234901458268109</c:v>
                </c:pt>
                <c:pt idx="26">
                  <c:v>0.96644295819461212</c:v>
                </c:pt>
                <c:pt idx="27">
                  <c:v>1.0805370217012242</c:v>
                </c:pt>
                <c:pt idx="28">
                  <c:v>1.1946308781194539</c:v>
                </c:pt>
                <c:pt idx="29">
                  <c:v>1.3087248701324603</c:v>
                </c:pt>
                <c:pt idx="30">
                  <c:v>1.4228187442942002</c:v>
                </c:pt>
                <c:pt idx="31">
                  <c:v>1.536912803458204</c:v>
                </c:pt>
                <c:pt idx="32">
                  <c:v>1.6510066890911275</c:v>
                </c:pt>
                <c:pt idx="33">
                  <c:v>1.7651006956149347</c:v>
                </c:pt>
                <c:pt idx="34">
                  <c:v>1.8791946028627042</c:v>
                </c:pt>
                <c:pt idx="35">
                  <c:v>1.9932885893716563</c:v>
                </c:pt>
                <c:pt idx="36">
                  <c:v>2.1073826352344378</c:v>
                </c:pt>
                <c:pt idx="37">
                  <c:v>2.2214765735373763</c:v>
                </c:pt>
                <c:pt idx="38">
                  <c:v>2.335570421540937</c:v>
                </c:pt>
                <c:pt idx="39">
                  <c:v>2.4496644194299857</c:v>
                </c:pt>
                <c:pt idx="40">
                  <c:v>2.5637584231882125</c:v>
                </c:pt>
                <c:pt idx="41">
                  <c:v>2.6778523145221258</c:v>
                </c:pt>
                <c:pt idx="42">
                  <c:v>2.7919463093579671</c:v>
                </c:pt>
                <c:pt idx="43">
                  <c:v>2.9060402573508957</c:v>
                </c:pt>
                <c:pt idx="44">
                  <c:v>3.0201341303373628</c:v>
                </c:pt>
                <c:pt idx="45">
                  <c:v>3.1342281230216629</c:v>
                </c:pt>
                <c:pt idx="46">
                  <c:v>3.2483220340525572</c:v>
                </c:pt>
                <c:pt idx="47">
                  <c:v>3.3624161191363675</c:v>
                </c:pt>
                <c:pt idx="48">
                  <c:v>3.476510062042157</c:v>
                </c:pt>
                <c:pt idx="49">
                  <c:v>3.5906040107164876</c:v>
                </c:pt>
                <c:pt idx="50">
                  <c:v>3.7046980177678455</c:v>
                </c:pt>
                <c:pt idx="51">
                  <c:v>3.8187919554376735</c:v>
                </c:pt>
                <c:pt idx="52">
                  <c:v>3.9328858951476127</c:v>
                </c:pt>
                <c:pt idx="53">
                  <c:v>4.04697991440199</c:v>
                </c:pt>
                <c:pt idx="54">
                  <c:v>4.1610737804001738</c:v>
                </c:pt>
                <c:pt idx="55">
                  <c:v>4.2751677947627345</c:v>
                </c:pt>
                <c:pt idx="56">
                  <c:v>4.3892617958661946</c:v>
                </c:pt>
                <c:pt idx="57">
                  <c:v>4.5033557624467226</c:v>
                </c:pt>
                <c:pt idx="58">
                  <c:v>4.617449613935853</c:v>
                </c:pt>
                <c:pt idx="59">
                  <c:v>4.7315436413379883</c:v>
                </c:pt>
                <c:pt idx="60">
                  <c:v>4.8456375947949386</c:v>
                </c:pt>
                <c:pt idx="61">
                  <c:v>4.9597315627541798</c:v>
                </c:pt>
                <c:pt idx="62">
                  <c:v>5.0738253531874244</c:v>
                </c:pt>
                <c:pt idx="63">
                  <c:v>5.1879195809283933</c:v>
                </c:pt>
                <c:pt idx="64">
                  <c:v>5.3020134269557877</c:v>
                </c:pt>
                <c:pt idx="65">
                  <c:v>5.416107379122205</c:v>
                </c:pt>
                <c:pt idx="66">
                  <c:v>5.530201363635955</c:v>
                </c:pt>
                <c:pt idx="67">
                  <c:v>5.6442952781898663</c:v>
                </c:pt>
                <c:pt idx="68">
                  <c:v>5.7583892897963684</c:v>
                </c:pt>
                <c:pt idx="69">
                  <c:v>5.8724832404187977</c:v>
                </c:pt>
                <c:pt idx="70">
                  <c:v>5.9865771984113163</c:v>
                </c:pt>
                <c:pt idx="71">
                  <c:v>6.1006710005181741</c:v>
                </c:pt>
                <c:pt idx="72">
                  <c:v>6.2147651912537887</c:v>
                </c:pt>
                <c:pt idx="73">
                  <c:v>6.3288591015092761</c:v>
                </c:pt>
                <c:pt idx="74">
                  <c:v>6.4429530018744048</c:v>
                </c:pt>
                <c:pt idx="75">
                  <c:v>6.5570470391464442</c:v>
                </c:pt>
                <c:pt idx="76">
                  <c:v>6.6711408945045525</c:v>
                </c:pt>
                <c:pt idx="77">
                  <c:v>6.7852349206161566</c:v>
                </c:pt>
                <c:pt idx="78">
                  <c:v>6.8993288807814848</c:v>
                </c:pt>
                <c:pt idx="79">
                  <c:v>7.0134229163223223</c:v>
                </c:pt>
                <c:pt idx="80">
                  <c:v>7.1275168584783826</c:v>
                </c:pt>
                <c:pt idx="81">
                  <c:v>7.241610723537601</c:v>
                </c:pt>
                <c:pt idx="82">
                  <c:v>7.3557047049373585</c:v>
                </c:pt>
                <c:pt idx="83">
                  <c:v>7.4697986076108398</c:v>
                </c:pt>
                <c:pt idx="84">
                  <c:v>7.5838926369880353</c:v>
                </c:pt>
                <c:pt idx="85">
                  <c:v>7.6979866045302998</c:v>
                </c:pt>
                <c:pt idx="86">
                  <c:v>7.812080517178936</c:v>
                </c:pt>
                <c:pt idx="87">
                  <c:v>7.9261745109741</c:v>
                </c:pt>
                <c:pt idx="88">
                  <c:v>8.0402683824720764</c:v>
                </c:pt>
                <c:pt idx="89">
                  <c:v>8.154362491898743</c:v>
                </c:pt>
                <c:pt idx="90">
                  <c:v>8.2684562775010502</c:v>
                </c:pt>
                <c:pt idx="91">
                  <c:v>8.3825503025877453</c:v>
                </c:pt>
                <c:pt idx="92">
                  <c:v>8.4966443584593687</c:v>
                </c:pt>
                <c:pt idx="93">
                  <c:v>8.6107382864916655</c:v>
                </c:pt>
                <c:pt idx="94">
                  <c:v>8.7248322294421463</c:v>
                </c:pt>
                <c:pt idx="95">
                  <c:v>8.8389261868996218</c:v>
                </c:pt>
                <c:pt idx="96">
                  <c:v>8.953020133764392</c:v>
                </c:pt>
                <c:pt idx="97">
                  <c:v>9.0671140228459421</c:v>
                </c:pt>
                <c:pt idx="98">
                  <c:v>9.1812079673540552</c:v>
                </c:pt>
                <c:pt idx="99">
                  <c:v>9.2953020444876131</c:v>
                </c:pt>
                <c:pt idx="100">
                  <c:v>9.4093959221293328</c:v>
                </c:pt>
                <c:pt idx="101">
                  <c:v>9.5234899753014339</c:v>
                </c:pt>
                <c:pt idx="102">
                  <c:v>9.6375838831553171</c:v>
                </c:pt>
                <c:pt idx="103">
                  <c:v>9.751677871157538</c:v>
                </c:pt>
                <c:pt idx="104">
                  <c:v>9.865771788590715</c:v>
                </c:pt>
                <c:pt idx="105">
                  <c:v>9.9798657853096113</c:v>
                </c:pt>
                <c:pt idx="106">
                  <c:v>10.093959666827665</c:v>
                </c:pt>
                <c:pt idx="107">
                  <c:v>10.208053650856748</c:v>
                </c:pt>
                <c:pt idx="108">
                  <c:v>10.322147733652422</c:v>
                </c:pt>
                <c:pt idx="109">
                  <c:v>10.436241544658708</c:v>
                </c:pt>
                <c:pt idx="110">
                  <c:v>10.550335628892309</c:v>
                </c:pt>
                <c:pt idx="111">
                  <c:v>10.664429570541918</c:v>
                </c:pt>
                <c:pt idx="112">
                  <c:v>10.778523498323372</c:v>
                </c:pt>
                <c:pt idx="113">
                  <c:v>10.892617445655681</c:v>
                </c:pt>
                <c:pt idx="114">
                  <c:v>11.00671157384695</c:v>
                </c:pt>
                <c:pt idx="115">
                  <c:v>11.120805493185157</c:v>
                </c:pt>
                <c:pt idx="116">
                  <c:v>11.234899274367498</c:v>
                </c:pt>
                <c:pt idx="117">
                  <c:v>11.348993345681787</c:v>
                </c:pt>
                <c:pt idx="118">
                  <c:v>11.4630872301409</c:v>
                </c:pt>
                <c:pt idx="119">
                  <c:v>11.577181248701065</c:v>
                </c:pt>
                <c:pt idx="120">
                  <c:v>11.691275156658296</c:v>
                </c:pt>
                <c:pt idx="121">
                  <c:v>11.805369122577154</c:v>
                </c:pt>
                <c:pt idx="122">
                  <c:v>11.919463083331667</c:v>
                </c:pt>
                <c:pt idx="123">
                  <c:v>12.033557240311621</c:v>
                </c:pt>
                <c:pt idx="124">
                  <c:v>12.147650976777204</c:v>
                </c:pt>
                <c:pt idx="125">
                  <c:v>12.261744965450166</c:v>
                </c:pt>
                <c:pt idx="126">
                  <c:v>12.375838942105709</c:v>
                </c:pt>
                <c:pt idx="127">
                  <c:v>12.489932898867048</c:v>
                </c:pt>
                <c:pt idx="128">
                  <c:v>12.604026793692471</c:v>
                </c:pt>
                <c:pt idx="129">
                  <c:v>12.718120787616167</c:v>
                </c:pt>
                <c:pt idx="130">
                  <c:v>12.832214770208127</c:v>
                </c:pt>
                <c:pt idx="131">
                  <c:v>12.946308737432165</c:v>
                </c:pt>
                <c:pt idx="132">
                  <c:v>13.060402797555678</c:v>
                </c:pt>
                <c:pt idx="133">
                  <c:v>13.174496500565251</c:v>
                </c:pt>
                <c:pt idx="134">
                  <c:v>13.288590578344985</c:v>
                </c:pt>
                <c:pt idx="135">
                  <c:v>13.402684634761803</c:v>
                </c:pt>
                <c:pt idx="136">
                  <c:v>13.516778563586231</c:v>
                </c:pt>
                <c:pt idx="137">
                  <c:v>13.630872519472886</c:v>
                </c:pt>
                <c:pt idx="138">
                  <c:v>13.744966438777706</c:v>
                </c:pt>
                <c:pt idx="139">
                  <c:v>13.859060381599805</c:v>
                </c:pt>
                <c:pt idx="140">
                  <c:v>13.973154372474355</c:v>
                </c:pt>
                <c:pt idx="141">
                  <c:v>14.087248157292857</c:v>
                </c:pt>
                <c:pt idx="142">
                  <c:v>14.201342219472076</c:v>
                </c:pt>
                <c:pt idx="143">
                  <c:v>14.315436275583451</c:v>
                </c:pt>
                <c:pt idx="144">
                  <c:v>14.429530232573697</c:v>
                </c:pt>
                <c:pt idx="145">
                  <c:v>14.543624216850393</c:v>
                </c:pt>
                <c:pt idx="146">
                  <c:v>14.657718077264208</c:v>
                </c:pt>
                <c:pt idx="147">
                  <c:v>14.771812065480782</c:v>
                </c:pt>
                <c:pt idx="148">
                  <c:v>14.885906064722315</c:v>
                </c:pt>
                <c:pt idx="149">
                  <c:v>15</c:v>
                </c:pt>
              </c:numCache>
            </c:numRef>
          </c:xVal>
          <c:yVal>
            <c:numRef>
              <c:f>'Simulation spectrum H2O and KCl'!$DE$6:$DE$156</c:f>
              <c:numCache>
                <c:formatCode>0.00</c:formatCode>
                <c:ptCount val="151"/>
                <c:pt idx="0">
                  <c:v>2.1127039999999999</c:v>
                </c:pt>
                <c:pt idx="1">
                  <c:v>1.9664869999999999</c:v>
                </c:pt>
                <c:pt idx="2">
                  <c:v>1.830389</c:v>
                </c:pt>
                <c:pt idx="3">
                  <c:v>1.7037100000000001</c:v>
                </c:pt>
                <c:pt idx="4">
                  <c:v>1.585799</c:v>
                </c:pt>
                <c:pt idx="5">
                  <c:v>1.476048</c:v>
                </c:pt>
                <c:pt idx="6">
                  <c:v>1.373893</c:v>
                </c:pt>
                <c:pt idx="7">
                  <c:v>1.2788079999999999</c:v>
                </c:pt>
                <c:pt idx="8">
                  <c:v>1.1903030000000001</c:v>
                </c:pt>
                <c:pt idx="9">
                  <c:v>1.1079240000000001</c:v>
                </c:pt>
                <c:pt idx="10">
                  <c:v>1.0312459999999999</c:v>
                </c:pt>
                <c:pt idx="11">
                  <c:v>0.95987520000000004</c:v>
                </c:pt>
                <c:pt idx="12">
                  <c:v>0.8934437999999999</c:v>
                </c:pt>
                <c:pt idx="13">
                  <c:v>0.83161000000000007</c:v>
                </c:pt>
                <c:pt idx="14">
                  <c:v>0.77405570000000001</c:v>
                </c:pt>
                <c:pt idx="15">
                  <c:v>0.72048469999999998</c:v>
                </c:pt>
                <c:pt idx="16">
                  <c:v>0.67062140000000003</c:v>
                </c:pt>
                <c:pt idx="17">
                  <c:v>0.62420909999999996</c:v>
                </c:pt>
                <c:pt idx="18">
                  <c:v>0.5810092</c:v>
                </c:pt>
                <c:pt idx="19">
                  <c:v>0.54079920000000004</c:v>
                </c:pt>
                <c:pt idx="20">
                  <c:v>0.50337229999999999</c:v>
                </c:pt>
                <c:pt idx="21">
                  <c:v>0.46853590000000001</c:v>
                </c:pt>
                <c:pt idx="22">
                  <c:v>0.43611090000000002</c:v>
                </c:pt>
                <c:pt idx="23">
                  <c:v>0.40593039999999997</c:v>
                </c:pt>
                <c:pt idx="24">
                  <c:v>0.37783919999999999</c:v>
                </c:pt>
                <c:pt idx="25">
                  <c:v>0.35169289999999997</c:v>
                </c:pt>
                <c:pt idx="26">
                  <c:v>0.32735700000000001</c:v>
                </c:pt>
                <c:pt idx="27">
                  <c:v>0.30470650000000005</c:v>
                </c:pt>
                <c:pt idx="28">
                  <c:v>0.28362519999999997</c:v>
                </c:pt>
                <c:pt idx="29">
                  <c:v>0.26400470000000004</c:v>
                </c:pt>
                <c:pt idx="30">
                  <c:v>0.24574460000000001</c:v>
                </c:pt>
                <c:pt idx="31">
                  <c:v>0.22875140000000002</c:v>
                </c:pt>
                <c:pt idx="32">
                  <c:v>0.21293819999999999</c:v>
                </c:pt>
                <c:pt idx="33">
                  <c:v>0.1982246</c:v>
                </c:pt>
                <c:pt idx="34">
                  <c:v>0.1845358</c:v>
                </c:pt>
                <c:pt idx="35">
                  <c:v>0.17180289999999998</c:v>
                </c:pt>
                <c:pt idx="36">
                  <c:v>0.15996199999999999</c:v>
                </c:pt>
                <c:pt idx="37">
                  <c:v>0.1489547</c:v>
                </c:pt>
                <c:pt idx="38">
                  <c:v>0.13872719999999999</c:v>
                </c:pt>
                <c:pt idx="39">
                  <c:v>0.1292307</c:v>
                </c:pt>
                <c:pt idx="40">
                  <c:v>0.12042140000000001</c:v>
                </c:pt>
                <c:pt idx="41">
                  <c:v>0.1122604</c:v>
                </c:pt>
                <c:pt idx="42">
                  <c:v>0.10471409999999999</c:v>
                </c:pt>
                <c:pt idx="43">
                  <c:v>9.7754540000000001E-2</c:v>
                </c:pt>
                <c:pt idx="44">
                  <c:v>9.135981E-2</c:v>
                </c:pt>
                <c:pt idx="45">
                  <c:v>8.5515220000000003E-2</c:v>
                </c:pt>
                <c:pt idx="46">
                  <c:v>8.0214210000000008E-2</c:v>
                </c:pt>
                <c:pt idx="47">
                  <c:v>7.5459969999999987E-2</c:v>
                </c:pt>
                <c:pt idx="48">
                  <c:v>7.126753999999999E-2</c:v>
                </c:pt>
                <c:pt idx="49">
                  <c:v>6.7666519999999994E-2</c:v>
                </c:pt>
                <c:pt idx="50">
                  <c:v>6.4704730000000002E-2</c:v>
                </c:pt>
                <c:pt idx="51">
                  <c:v>6.2452909999999993E-2</c:v>
                </c:pt>
                <c:pt idx="52">
                  <c:v>6.1010870000000002E-2</c:v>
                </c:pt>
                <c:pt idx="53">
                  <c:v>6.0515489999999998E-2</c:v>
                </c:pt>
                <c:pt idx="54">
                  <c:v>6.1150919999999998E-2</c:v>
                </c:pt>
                <c:pt idx="55">
                  <c:v>6.3161620000000002E-2</c:v>
                </c:pt>
                <c:pt idx="56">
                  <c:v>6.6868700000000003E-2</c:v>
                </c:pt>
                <c:pt idx="57">
                  <c:v>7.2689759999999992E-2</c:v>
                </c:pt>
                <c:pt idx="58">
                  <c:v>8.1161650000000002E-2</c:v>
                </c:pt>
                <c:pt idx="59">
                  <c:v>9.2963840000000006E-2</c:v>
                </c:pt>
                <c:pt idx="60">
                  <c:v>0.10893509999999999</c:v>
                </c:pt>
                <c:pt idx="61">
                  <c:v>0.13006700000000002</c:v>
                </c:pt>
                <c:pt idx="62">
                  <c:v>0.15743850000000001</c:v>
                </c:pt>
                <c:pt idx="63">
                  <c:v>0.1920222</c:v>
                </c:pt>
                <c:pt idx="64">
                  <c:v>0.23424600000000001</c:v>
                </c:pt>
                <c:pt idx="65">
                  <c:v>0.28317350000000002</c:v>
                </c:pt>
                <c:pt idx="66">
                  <c:v>0.33529930000000002</c:v>
                </c:pt>
                <c:pt idx="67">
                  <c:v>0.38348679999999996</c:v>
                </c:pt>
                <c:pt idx="68">
                  <c:v>0.41749579999999997</c:v>
                </c:pt>
                <c:pt idx="69">
                  <c:v>0.4276141</c:v>
                </c:pt>
                <c:pt idx="70">
                  <c:v>0.41014780000000001</c:v>
                </c:pt>
                <c:pt idx="71">
                  <c:v>0.3699559</c:v>
                </c:pt>
                <c:pt idx="72">
                  <c:v>0.31725310000000001</c:v>
                </c:pt>
                <c:pt idx="73">
                  <c:v>0.26208809999999999</c:v>
                </c:pt>
                <c:pt idx="74">
                  <c:v>0.21110129999999999</c:v>
                </c:pt>
                <c:pt idx="75">
                  <c:v>0.167325</c:v>
                </c:pt>
                <c:pt idx="76">
                  <c:v>0.1313627</c:v>
                </c:pt>
                <c:pt idx="77">
                  <c:v>0.10258669999999999</c:v>
                </c:pt>
                <c:pt idx="78">
                  <c:v>7.9915059999999996E-2</c:v>
                </c:pt>
                <c:pt idx="79">
                  <c:v>6.2212540000000004E-2</c:v>
                </c:pt>
                <c:pt idx="80">
                  <c:v>4.8459469999999998E-2</c:v>
                </c:pt>
                <c:pt idx="81">
                  <c:v>3.7802950000000002E-2</c:v>
                </c:pt>
                <c:pt idx="82">
                  <c:v>2.9555410000000001E-2</c:v>
                </c:pt>
                <c:pt idx="83">
                  <c:v>2.3173639999999999E-2</c:v>
                </c:pt>
                <c:pt idx="84">
                  <c:v>1.8233449999999998E-2</c:v>
                </c:pt>
                <c:pt idx="85">
                  <c:v>1.4405680000000001E-2</c:v>
                </c:pt>
                <c:pt idx="86">
                  <c:v>1.1435909999999999E-2</c:v>
                </c:pt>
                <c:pt idx="87">
                  <c:v>9.1278820000000004E-3</c:v>
                </c:pt>
                <c:pt idx="88">
                  <c:v>7.3303780000000002E-3</c:v>
                </c:pt>
                <c:pt idx="89">
                  <c:v>5.9269560000000006E-3</c:v>
                </c:pt>
                <c:pt idx="90">
                  <c:v>4.8279619999999999E-3</c:v>
                </c:pt>
                <c:pt idx="91">
                  <c:v>3.9643710000000004E-3</c:v>
                </c:pt>
                <c:pt idx="92">
                  <c:v>3.2830239999999998E-3</c:v>
                </c:pt>
                <c:pt idx="93">
                  <c:v>2.7429730000000001E-3</c:v>
                </c:pt>
                <c:pt idx="94">
                  <c:v>2.3126599999999998E-3</c:v>
                </c:pt>
                <c:pt idx="95">
                  <c:v>1.9677499999999999E-3</c:v>
                </c:pt>
                <c:pt idx="96">
                  <c:v>1.6894659999999999E-3</c:v>
                </c:pt>
                <c:pt idx="97">
                  <c:v>1.4633059999999999E-3</c:v>
                </c:pt>
                <c:pt idx="98">
                  <c:v>1.2780619999999999E-3</c:v>
                </c:pt>
                <c:pt idx="99">
                  <c:v>1.1250589999999999E-3</c:v>
                </c:pt>
                <c:pt idx="100">
                  <c:v>9.9757380000000014E-4</c:v>
                </c:pt>
                <c:pt idx="101">
                  <c:v>8.903877000000001E-4</c:v>
                </c:pt>
                <c:pt idx="102">
                  <c:v>7.994419E-4</c:v>
                </c:pt>
                <c:pt idx="103">
                  <c:v>7.2157229999999996E-4</c:v>
                </c:pt>
                <c:pt idx="104">
                  <c:v>6.5430540000000002E-4</c:v>
                </c:pt>
                <c:pt idx="105">
                  <c:v>5.9570179999999997E-4</c:v>
                </c:pt>
                <c:pt idx="106">
                  <c:v>5.4423519999999997E-4</c:v>
                </c:pt>
                <c:pt idx="107">
                  <c:v>4.9869900000000002E-4</c:v>
                </c:pt>
                <c:pt idx="108">
                  <c:v>4.5813499999999998E-4</c:v>
                </c:pt>
                <c:pt idx="109">
                  <c:v>4.2177810000000002E-4</c:v>
                </c:pt>
                <c:pt idx="110">
                  <c:v>3.8901340000000004E-4</c:v>
                </c:pt>
                <c:pt idx="111">
                  <c:v>3.5934340000000001E-4</c:v>
                </c:pt>
                <c:pt idx="112">
                  <c:v>3.3236260000000004E-4</c:v>
                </c:pt>
                <c:pt idx="113">
                  <c:v>3.0773789999999997E-4</c:v>
                </c:pt>
                <c:pt idx="114">
                  <c:v>2.8519299999999999E-4</c:v>
                </c:pt>
                <c:pt idx="115">
                  <c:v>2.644972E-4</c:v>
                </c:pt>
                <c:pt idx="116">
                  <c:v>2.4545559999999999E-4</c:v>
                </c:pt>
                <c:pt idx="117">
                  <c:v>2.2790250000000002E-4</c:v>
                </c:pt>
                <c:pt idx="118">
                  <c:v>2.1169519999999999E-4</c:v>
                </c:pt>
                <c:pt idx="119">
                  <c:v>1.9671040000000001E-4</c:v>
                </c:pt>
                <c:pt idx="120">
                  <c:v>1.8284010000000001E-4</c:v>
                </c:pt>
                <c:pt idx="121">
                  <c:v>1.6998919999999999E-4</c:v>
                </c:pt>
                <c:pt idx="122">
                  <c:v>1.580734E-4</c:v>
                </c:pt>
                <c:pt idx="123">
                  <c:v>1.4701739999999999E-4</c:v>
                </c:pt>
                <c:pt idx="124">
                  <c:v>1.367536E-4</c:v>
                </c:pt>
                <c:pt idx="125">
                  <c:v>1.2722069999999999E-4</c:v>
                </c:pt>
                <c:pt idx="126">
                  <c:v>1.1836360000000001E-4</c:v>
                </c:pt>
                <c:pt idx="127">
                  <c:v>1.101317E-4</c:v>
                </c:pt>
                <c:pt idx="128">
                  <c:v>1.0247879999999999E-4</c:v>
                </c:pt>
                <c:pt idx="129">
                  <c:v>9.5362819999999989E-5</c:v>
                </c:pt>
                <c:pt idx="130">
                  <c:v>8.8744829999999993E-5</c:v>
                </c:pt>
                <c:pt idx="131">
                  <c:v>8.2589099999999998E-5</c:v>
                </c:pt>
                <c:pt idx="132">
                  <c:v>7.6862650000000002E-5</c:v>
                </c:pt>
                <c:pt idx="133">
                  <c:v>7.1535009999999999E-5</c:v>
                </c:pt>
                <c:pt idx="134">
                  <c:v>6.6577990000000011E-5</c:v>
                </c:pt>
                <c:pt idx="135">
                  <c:v>6.1965509999999989E-5</c:v>
                </c:pt>
                <c:pt idx="136">
                  <c:v>5.7673370000000007E-5</c:v>
                </c:pt>
                <c:pt idx="137">
                  <c:v>5.3679140000000002E-5</c:v>
                </c:pt>
                <c:pt idx="138">
                  <c:v>4.9962E-5</c:v>
                </c:pt>
                <c:pt idx="139">
                  <c:v>4.6502619999999999E-5</c:v>
                </c:pt>
                <c:pt idx="140">
                  <c:v>4.3283040000000002E-5</c:v>
                </c:pt>
                <c:pt idx="141">
                  <c:v>4.028658E-5</c:v>
                </c:pt>
                <c:pt idx="142">
                  <c:v>3.749772E-5</c:v>
                </c:pt>
                <c:pt idx="143">
                  <c:v>3.4902040000000002E-5</c:v>
                </c:pt>
                <c:pt idx="144">
                  <c:v>3.2486129999999996E-5</c:v>
                </c:pt>
                <c:pt idx="145">
                  <c:v>3.0237530000000002E-5</c:v>
                </c:pt>
                <c:pt idx="146">
                  <c:v>2.8144610000000002E-5</c:v>
                </c:pt>
                <c:pt idx="147">
                  <c:v>2.619661E-5</c:v>
                </c:pt>
                <c:pt idx="148">
                  <c:v>2.4383460000000002E-5</c:v>
                </c:pt>
                <c:pt idx="149">
                  <c:v>2.2695829999999999E-5</c:v>
                </c:pt>
              </c:numCache>
            </c:numRef>
          </c:yVal>
          <c:smooth val="1"/>
          <c:extLst>
            <c:ext xmlns:c16="http://schemas.microsoft.com/office/drawing/2014/chart" uri="{C3380CC4-5D6E-409C-BE32-E72D297353CC}">
              <c16:uniqueId val="{00000009-5654-40AF-9C56-4D6608F57EDB}"/>
            </c:ext>
          </c:extLst>
        </c:ser>
        <c:ser>
          <c:idx val="8"/>
          <c:order val="9"/>
          <c:tx>
            <c:strRef>
              <c:f>'Simulation spectrum H2O and KCl'!$DH$1</c:f>
              <c:strCache>
                <c:ptCount val="1"/>
                <c:pt idx="0">
                  <c:v>Simulate-Std. : Water (1:3)_5 g_22.3C</c:v>
                </c:pt>
              </c:strCache>
            </c:strRef>
          </c:tx>
          <c:spPr>
            <a:ln>
              <a:noFill/>
            </a:ln>
          </c:spPr>
          <c:marker>
            <c:symbol val="none"/>
          </c:marker>
          <c:xVal>
            <c:numRef>
              <c:f>'Simulation spectrum H2O and KCl'!$DK$6:$DK$156</c:f>
              <c:numCache>
                <c:formatCode>0.00</c:formatCode>
                <c:ptCount val="151"/>
                <c:pt idx="0">
                  <c:v>-2</c:v>
                </c:pt>
                <c:pt idx="1">
                  <c:v>-1.8859060070440588</c:v>
                </c:pt>
                <c:pt idx="2">
                  <c:v>-1.7718119636013454</c:v>
                </c:pt>
                <c:pt idx="3">
                  <c:v>-1.6577180928842186</c:v>
                </c:pt>
                <c:pt idx="4">
                  <c:v>-1.543624096653984</c:v>
                </c:pt>
                <c:pt idx="5">
                  <c:v>-1.4295301491565924</c:v>
                </c:pt>
                <c:pt idx="6">
                  <c:v>-1.3154362134564139</c:v>
                </c:pt>
                <c:pt idx="7">
                  <c:v>-1.2013423119986126</c:v>
                </c:pt>
                <c:pt idx="8">
                  <c:v>-1.0872483421910792</c:v>
                </c:pt>
                <c:pt idx="9">
                  <c:v>-0.97315430293903715</c:v>
                </c:pt>
                <c:pt idx="10">
                  <c:v>-0.85906039098395348</c:v>
                </c:pt>
                <c:pt idx="11">
                  <c:v>-0.74496642257287626</c:v>
                </c:pt>
                <c:pt idx="12">
                  <c:v>-0.6308724952402972</c:v>
                </c:pt>
                <c:pt idx="13">
                  <c:v>-0.51677854872293694</c:v>
                </c:pt>
                <c:pt idx="14">
                  <c:v>-0.40268454903129902</c:v>
                </c:pt>
                <c:pt idx="15">
                  <c:v>-0.28859056443909376</c:v>
                </c:pt>
                <c:pt idx="16">
                  <c:v>-0.17449663791611422</c:v>
                </c:pt>
                <c:pt idx="17">
                  <c:v>-6.0402681229221149E-2</c:v>
                </c:pt>
                <c:pt idx="18">
                  <c:v>5.3691403630306771E-2</c:v>
                </c:pt>
                <c:pt idx="19">
                  <c:v>0.16778535237842243</c:v>
                </c:pt>
                <c:pt idx="20">
                  <c:v>0.28187930338849443</c:v>
                </c:pt>
                <c:pt idx="21">
                  <c:v>0.39597307131436482</c:v>
                </c:pt>
                <c:pt idx="22">
                  <c:v>0.51006715752460996</c:v>
                </c:pt>
                <c:pt idx="23">
                  <c:v>0.62416107483581429</c:v>
                </c:pt>
                <c:pt idx="24">
                  <c:v>0.73825504549713794</c:v>
                </c:pt>
                <c:pt idx="25">
                  <c:v>0.85234901458268109</c:v>
                </c:pt>
                <c:pt idx="26">
                  <c:v>0.96644295819461212</c:v>
                </c:pt>
                <c:pt idx="27">
                  <c:v>1.0805370217012242</c:v>
                </c:pt>
                <c:pt idx="28">
                  <c:v>1.1946308781194539</c:v>
                </c:pt>
                <c:pt idx="29">
                  <c:v>1.3087248701324603</c:v>
                </c:pt>
                <c:pt idx="30">
                  <c:v>1.4228187442942002</c:v>
                </c:pt>
                <c:pt idx="31">
                  <c:v>1.536912803458204</c:v>
                </c:pt>
                <c:pt idx="32">
                  <c:v>1.6510066890911275</c:v>
                </c:pt>
                <c:pt idx="33">
                  <c:v>1.7651006956149347</c:v>
                </c:pt>
                <c:pt idx="34">
                  <c:v>1.8791946028627042</c:v>
                </c:pt>
                <c:pt idx="35">
                  <c:v>1.9932885893716563</c:v>
                </c:pt>
                <c:pt idx="36">
                  <c:v>2.1073826352344378</c:v>
                </c:pt>
                <c:pt idx="37">
                  <c:v>2.2214765735373763</c:v>
                </c:pt>
                <c:pt idx="38">
                  <c:v>2.335570421540937</c:v>
                </c:pt>
                <c:pt idx="39">
                  <c:v>2.4496644194299857</c:v>
                </c:pt>
                <c:pt idx="40">
                  <c:v>2.5637584231882125</c:v>
                </c:pt>
                <c:pt idx="41">
                  <c:v>2.6778523145221258</c:v>
                </c:pt>
                <c:pt idx="42">
                  <c:v>2.7919463093579671</c:v>
                </c:pt>
                <c:pt idx="43">
                  <c:v>2.9060402573508957</c:v>
                </c:pt>
                <c:pt idx="44">
                  <c:v>3.0201341303373628</c:v>
                </c:pt>
                <c:pt idx="45">
                  <c:v>3.1342281230216629</c:v>
                </c:pt>
                <c:pt idx="46">
                  <c:v>3.2483220340525572</c:v>
                </c:pt>
                <c:pt idx="47">
                  <c:v>3.3624161191363675</c:v>
                </c:pt>
                <c:pt idx="48">
                  <c:v>3.476510062042157</c:v>
                </c:pt>
                <c:pt idx="49">
                  <c:v>3.5906040107164876</c:v>
                </c:pt>
                <c:pt idx="50">
                  <c:v>3.7046980177678455</c:v>
                </c:pt>
                <c:pt idx="51">
                  <c:v>3.8187919554376735</c:v>
                </c:pt>
                <c:pt idx="52">
                  <c:v>3.9328858951476127</c:v>
                </c:pt>
                <c:pt idx="53">
                  <c:v>4.04697991440199</c:v>
                </c:pt>
                <c:pt idx="54">
                  <c:v>4.1610737804001738</c:v>
                </c:pt>
                <c:pt idx="55">
                  <c:v>4.2751677947627345</c:v>
                </c:pt>
                <c:pt idx="56">
                  <c:v>4.3892617958661946</c:v>
                </c:pt>
                <c:pt idx="57">
                  <c:v>4.5033557624467226</c:v>
                </c:pt>
                <c:pt idx="58">
                  <c:v>4.617449613935853</c:v>
                </c:pt>
                <c:pt idx="59">
                  <c:v>4.7315436413379883</c:v>
                </c:pt>
                <c:pt idx="60">
                  <c:v>4.8456375947949386</c:v>
                </c:pt>
                <c:pt idx="61">
                  <c:v>4.9597315627541798</c:v>
                </c:pt>
                <c:pt idx="62">
                  <c:v>5.0738253531874244</c:v>
                </c:pt>
                <c:pt idx="63">
                  <c:v>5.1879195809283933</c:v>
                </c:pt>
                <c:pt idx="64">
                  <c:v>5.3020134269557877</c:v>
                </c:pt>
                <c:pt idx="65">
                  <c:v>5.416107379122205</c:v>
                </c:pt>
                <c:pt idx="66">
                  <c:v>5.530201363635955</c:v>
                </c:pt>
                <c:pt idx="67">
                  <c:v>5.6442952781898663</c:v>
                </c:pt>
                <c:pt idx="68">
                  <c:v>5.7583892897963684</c:v>
                </c:pt>
                <c:pt idx="69">
                  <c:v>5.8724832404187977</c:v>
                </c:pt>
                <c:pt idx="70">
                  <c:v>5.9865771984113163</c:v>
                </c:pt>
                <c:pt idx="71">
                  <c:v>6.1006710005181741</c:v>
                </c:pt>
                <c:pt idx="72">
                  <c:v>6.2147651912537887</c:v>
                </c:pt>
                <c:pt idx="73">
                  <c:v>6.3288591015092761</c:v>
                </c:pt>
                <c:pt idx="74">
                  <c:v>6.4429530018744048</c:v>
                </c:pt>
                <c:pt idx="75">
                  <c:v>6.5570470391464442</c:v>
                </c:pt>
                <c:pt idx="76">
                  <c:v>6.6711408945045525</c:v>
                </c:pt>
                <c:pt idx="77">
                  <c:v>6.7852349206161566</c:v>
                </c:pt>
                <c:pt idx="78">
                  <c:v>6.8993288807814848</c:v>
                </c:pt>
                <c:pt idx="79">
                  <c:v>7.0134229163223223</c:v>
                </c:pt>
                <c:pt idx="80">
                  <c:v>7.1275168584783826</c:v>
                </c:pt>
                <c:pt idx="81">
                  <c:v>7.241610723537601</c:v>
                </c:pt>
                <c:pt idx="82">
                  <c:v>7.3557047049373585</c:v>
                </c:pt>
                <c:pt idx="83">
                  <c:v>7.4697986076108398</c:v>
                </c:pt>
                <c:pt idx="84">
                  <c:v>7.5838926369880353</c:v>
                </c:pt>
                <c:pt idx="85">
                  <c:v>7.6979866045302998</c:v>
                </c:pt>
                <c:pt idx="86">
                  <c:v>7.812080517178936</c:v>
                </c:pt>
                <c:pt idx="87">
                  <c:v>7.9261745109741</c:v>
                </c:pt>
                <c:pt idx="88">
                  <c:v>8.0402683824720764</c:v>
                </c:pt>
                <c:pt idx="89">
                  <c:v>8.154362491898743</c:v>
                </c:pt>
                <c:pt idx="90">
                  <c:v>8.2684562775010502</c:v>
                </c:pt>
                <c:pt idx="91">
                  <c:v>8.3825503025877453</c:v>
                </c:pt>
                <c:pt idx="92">
                  <c:v>8.4966443584593687</c:v>
                </c:pt>
                <c:pt idx="93">
                  <c:v>8.6107382864916655</c:v>
                </c:pt>
                <c:pt idx="94">
                  <c:v>8.7248322294421463</c:v>
                </c:pt>
                <c:pt idx="95">
                  <c:v>8.8389261868996218</c:v>
                </c:pt>
                <c:pt idx="96">
                  <c:v>8.953020133764392</c:v>
                </c:pt>
                <c:pt idx="97">
                  <c:v>9.0671140228459421</c:v>
                </c:pt>
                <c:pt idx="98">
                  <c:v>9.1812079673540552</c:v>
                </c:pt>
                <c:pt idx="99">
                  <c:v>9.2953020444876131</c:v>
                </c:pt>
                <c:pt idx="100">
                  <c:v>9.4093959221293328</c:v>
                </c:pt>
                <c:pt idx="101">
                  <c:v>9.5234899753014339</c:v>
                </c:pt>
                <c:pt idx="102">
                  <c:v>9.6375838831553171</c:v>
                </c:pt>
                <c:pt idx="103">
                  <c:v>9.751677871157538</c:v>
                </c:pt>
                <c:pt idx="104">
                  <c:v>9.865771788590715</c:v>
                </c:pt>
                <c:pt idx="105">
                  <c:v>9.9798657853096113</c:v>
                </c:pt>
                <c:pt idx="106">
                  <c:v>10.093959666827665</c:v>
                </c:pt>
                <c:pt idx="107">
                  <c:v>10.208053650856748</c:v>
                </c:pt>
                <c:pt idx="108">
                  <c:v>10.322147733652422</c:v>
                </c:pt>
                <c:pt idx="109">
                  <c:v>10.436241544658708</c:v>
                </c:pt>
                <c:pt idx="110">
                  <c:v>10.550335628892309</c:v>
                </c:pt>
                <c:pt idx="111">
                  <c:v>10.664429570541918</c:v>
                </c:pt>
                <c:pt idx="112">
                  <c:v>10.778523498323372</c:v>
                </c:pt>
                <c:pt idx="113">
                  <c:v>10.892617445655681</c:v>
                </c:pt>
                <c:pt idx="114">
                  <c:v>11.00671157384695</c:v>
                </c:pt>
                <c:pt idx="115">
                  <c:v>11.120805493185157</c:v>
                </c:pt>
                <c:pt idx="116">
                  <c:v>11.234899274367498</c:v>
                </c:pt>
                <c:pt idx="117">
                  <c:v>11.348993345681787</c:v>
                </c:pt>
                <c:pt idx="118">
                  <c:v>11.4630872301409</c:v>
                </c:pt>
                <c:pt idx="119">
                  <c:v>11.577181248701065</c:v>
                </c:pt>
                <c:pt idx="120">
                  <c:v>11.691275156658296</c:v>
                </c:pt>
                <c:pt idx="121">
                  <c:v>11.805369122577154</c:v>
                </c:pt>
                <c:pt idx="122">
                  <c:v>11.919463083331667</c:v>
                </c:pt>
                <c:pt idx="123">
                  <c:v>12.033557240311621</c:v>
                </c:pt>
                <c:pt idx="124">
                  <c:v>12.147650976777204</c:v>
                </c:pt>
                <c:pt idx="125">
                  <c:v>12.261744965450166</c:v>
                </c:pt>
                <c:pt idx="126">
                  <c:v>12.375838942105709</c:v>
                </c:pt>
                <c:pt idx="127">
                  <c:v>12.489932898867048</c:v>
                </c:pt>
                <c:pt idx="128">
                  <c:v>12.604026793692471</c:v>
                </c:pt>
                <c:pt idx="129">
                  <c:v>12.718120787616167</c:v>
                </c:pt>
                <c:pt idx="130">
                  <c:v>12.832214770208127</c:v>
                </c:pt>
                <c:pt idx="131">
                  <c:v>12.946308737432165</c:v>
                </c:pt>
                <c:pt idx="132">
                  <c:v>13.060402797555678</c:v>
                </c:pt>
                <c:pt idx="133">
                  <c:v>13.174496500565251</c:v>
                </c:pt>
                <c:pt idx="134">
                  <c:v>13.288590578344985</c:v>
                </c:pt>
                <c:pt idx="135">
                  <c:v>13.402684634761803</c:v>
                </c:pt>
                <c:pt idx="136">
                  <c:v>13.516778563586231</c:v>
                </c:pt>
                <c:pt idx="137">
                  <c:v>13.630872519472886</c:v>
                </c:pt>
                <c:pt idx="138">
                  <c:v>13.744966438777706</c:v>
                </c:pt>
                <c:pt idx="139">
                  <c:v>13.859060381599805</c:v>
                </c:pt>
                <c:pt idx="140">
                  <c:v>13.973154372474355</c:v>
                </c:pt>
                <c:pt idx="141">
                  <c:v>14.087248157292857</c:v>
                </c:pt>
                <c:pt idx="142">
                  <c:v>14.201342219472076</c:v>
                </c:pt>
                <c:pt idx="143">
                  <c:v>14.315436275583451</c:v>
                </c:pt>
                <c:pt idx="144">
                  <c:v>14.429530232573697</c:v>
                </c:pt>
                <c:pt idx="145">
                  <c:v>14.543624216850393</c:v>
                </c:pt>
                <c:pt idx="146">
                  <c:v>14.657718077264208</c:v>
                </c:pt>
                <c:pt idx="147">
                  <c:v>14.771812065480782</c:v>
                </c:pt>
                <c:pt idx="148">
                  <c:v>14.885906064722315</c:v>
                </c:pt>
                <c:pt idx="149">
                  <c:v>15</c:v>
                </c:pt>
              </c:numCache>
            </c:numRef>
          </c:xVal>
          <c:yVal>
            <c:numRef>
              <c:f>'Simulation spectrum H2O and KCl'!$DM$6:$DM$156</c:f>
              <c:numCache>
                <c:formatCode>0.00</c:formatCode>
                <c:ptCount val="151"/>
                <c:pt idx="0">
                  <c:v>2.6254729999999999</c:v>
                </c:pt>
                <c:pt idx="1">
                  <c:v>2.4386369999999999</c:v>
                </c:pt>
                <c:pt idx="2">
                  <c:v>2.2650969999999999</c:v>
                </c:pt>
                <c:pt idx="3">
                  <c:v>2.1039060000000003</c:v>
                </c:pt>
                <c:pt idx="4">
                  <c:v>1.9541870000000001</c:v>
                </c:pt>
                <c:pt idx="5">
                  <c:v>1.815121</c:v>
                </c:pt>
                <c:pt idx="6">
                  <c:v>1.685953</c:v>
                </c:pt>
                <c:pt idx="7">
                  <c:v>1.565976</c:v>
                </c:pt>
                <c:pt idx="8">
                  <c:v>1.454537</c:v>
                </c:pt>
                <c:pt idx="9">
                  <c:v>1.351029</c:v>
                </c:pt>
                <c:pt idx="10">
                  <c:v>1.2548859999999999</c:v>
                </c:pt>
                <c:pt idx="11">
                  <c:v>1.165586</c:v>
                </c:pt>
                <c:pt idx="12">
                  <c:v>1.0826399999999998</c:v>
                </c:pt>
                <c:pt idx="13">
                  <c:v>1.005598</c:v>
                </c:pt>
                <c:pt idx="14">
                  <c:v>0.93403780000000003</c:v>
                </c:pt>
                <c:pt idx="15">
                  <c:v>0.86757079999999998</c:v>
                </c:pt>
                <c:pt idx="16">
                  <c:v>0.8058341</c:v>
                </c:pt>
                <c:pt idx="17">
                  <c:v>0.74849129999999997</c:v>
                </c:pt>
                <c:pt idx="18">
                  <c:v>0.69522989999999996</c:v>
                </c:pt>
                <c:pt idx="19">
                  <c:v>0.64575949999999993</c:v>
                </c:pt>
                <c:pt idx="20">
                  <c:v>0.59981050000000002</c:v>
                </c:pt>
                <c:pt idx="21">
                  <c:v>0.55713270000000004</c:v>
                </c:pt>
                <c:pt idx="22">
                  <c:v>0.51749369999999995</c:v>
                </c:pt>
                <c:pt idx="23">
                  <c:v>0.48067749999999998</c:v>
                </c:pt>
                <c:pt idx="24">
                  <c:v>0.44648389999999999</c:v>
                </c:pt>
                <c:pt idx="25">
                  <c:v>0.41472699999999996</c:v>
                </c:pt>
                <c:pt idx="26">
                  <c:v>0.38523430000000003</c:v>
                </c:pt>
                <c:pt idx="27">
                  <c:v>0.35784579999999999</c:v>
                </c:pt>
                <c:pt idx="28">
                  <c:v>0.33241329999999997</c:v>
                </c:pt>
                <c:pt idx="29">
                  <c:v>0.30879959999999995</c:v>
                </c:pt>
                <c:pt idx="30">
                  <c:v>0.28687760000000001</c:v>
                </c:pt>
                <c:pt idx="31">
                  <c:v>0.26653009999999999</c:v>
                </c:pt>
                <c:pt idx="32">
                  <c:v>0.24764920000000001</c:v>
                </c:pt>
                <c:pt idx="33">
                  <c:v>0.23013580000000003</c:v>
                </c:pt>
                <c:pt idx="34">
                  <c:v>0.21389930000000001</c:v>
                </c:pt>
                <c:pt idx="35">
                  <c:v>0.19885749999999999</c:v>
                </c:pt>
                <c:pt idx="36">
                  <c:v>0.18493670000000001</c:v>
                </c:pt>
                <c:pt idx="37">
                  <c:v>0.17207149999999999</c:v>
                </c:pt>
                <c:pt idx="38">
                  <c:v>0.1602055</c:v>
                </c:pt>
                <c:pt idx="39">
                  <c:v>0.1492917</c:v>
                </c:pt>
                <c:pt idx="40">
                  <c:v>0.13929350000000001</c:v>
                </c:pt>
                <c:pt idx="41">
                  <c:v>0.13018600000000002</c:v>
                </c:pt>
                <c:pt idx="42">
                  <c:v>0.1219577</c:v>
                </c:pt>
                <c:pt idx="43">
                  <c:v>0.11461329999999999</c:v>
                </c:pt>
                <c:pt idx="44">
                  <c:v>0.108177</c:v>
                </c:pt>
                <c:pt idx="45">
                  <c:v>0.1026966</c:v>
                </c:pt>
                <c:pt idx="46">
                  <c:v>9.8249690000000001E-2</c:v>
                </c:pt>
                <c:pt idx="47">
                  <c:v>9.4951149999999998E-2</c:v>
                </c:pt>
                <c:pt idx="48">
                  <c:v>9.2963030000000002E-2</c:v>
                </c:pt>
                <c:pt idx="49">
                  <c:v>9.250738E-2</c:v>
                </c:pt>
                <c:pt idx="50">
                  <c:v>9.3882649999999998E-2</c:v>
                </c:pt>
                <c:pt idx="51">
                  <c:v>9.7484550000000003E-2</c:v>
                </c:pt>
                <c:pt idx="52">
                  <c:v>0.10383189999999999</c:v>
                </c:pt>
                <c:pt idx="53">
                  <c:v>0.11359760000000001</c:v>
                </c:pt>
                <c:pt idx="54">
                  <c:v>0.1276439</c:v>
                </c:pt>
                <c:pt idx="55">
                  <c:v>0.1470562</c:v>
                </c:pt>
                <c:pt idx="56">
                  <c:v>0.17316239999999999</c:v>
                </c:pt>
                <c:pt idx="57">
                  <c:v>0.20750830000000001</c:v>
                </c:pt>
                <c:pt idx="58">
                  <c:v>0.25172490000000003</c:v>
                </c:pt>
                <c:pt idx="59">
                  <c:v>0.30716769999999999</c:v>
                </c:pt>
                <c:pt idx="60">
                  <c:v>0.37414069999999999</c:v>
                </c:pt>
                <c:pt idx="61">
                  <c:v>0.45051070000000004</c:v>
                </c:pt>
                <c:pt idx="62">
                  <c:v>0.52982079999999998</c:v>
                </c:pt>
                <c:pt idx="63">
                  <c:v>0.59997770000000006</c:v>
                </c:pt>
                <c:pt idx="64">
                  <c:v>0.64493999999999996</c:v>
                </c:pt>
                <c:pt idx="65">
                  <c:v>0.65121250000000008</c:v>
                </c:pt>
                <c:pt idx="66">
                  <c:v>0.61591050000000003</c:v>
                </c:pt>
                <c:pt idx="67">
                  <c:v>0.54881649999999993</c:v>
                </c:pt>
                <c:pt idx="68">
                  <c:v>0.46611759999999997</c:v>
                </c:pt>
                <c:pt idx="69">
                  <c:v>0.3823027</c:v>
                </c:pt>
                <c:pt idx="70">
                  <c:v>0.30628440000000001</c:v>
                </c:pt>
                <c:pt idx="71">
                  <c:v>0.24175820000000001</c:v>
                </c:pt>
                <c:pt idx="72">
                  <c:v>0.18912289999999998</c:v>
                </c:pt>
                <c:pt idx="73">
                  <c:v>0.14719489999999999</c:v>
                </c:pt>
                <c:pt idx="74">
                  <c:v>0.1142619</c:v>
                </c:pt>
                <c:pt idx="75">
                  <c:v>8.8605179999999992E-2</c:v>
                </c:pt>
                <c:pt idx="76">
                  <c:v>6.871025E-2</c:v>
                </c:pt>
                <c:pt idx="77">
                  <c:v>5.3322370000000001E-2</c:v>
                </c:pt>
                <c:pt idx="78">
                  <c:v>4.1435309999999996E-2</c:v>
                </c:pt>
                <c:pt idx="79">
                  <c:v>3.2256550000000002E-2</c:v>
                </c:pt>
                <c:pt idx="80">
                  <c:v>2.5168259999999998E-2</c:v>
                </c:pt>
                <c:pt idx="81">
                  <c:v>1.969162E-2</c:v>
                </c:pt>
                <c:pt idx="82">
                  <c:v>1.5456810000000001E-2</c:v>
                </c:pt>
                <c:pt idx="83">
                  <c:v>1.2178720000000001E-2</c:v>
                </c:pt>
                <c:pt idx="84">
                  <c:v>9.6377870000000001E-3</c:v>
                </c:pt>
                <c:pt idx="85">
                  <c:v>7.665018E-3</c:v>
                </c:pt>
                <c:pt idx="86">
                  <c:v>6.1303720000000003E-3</c:v>
                </c:pt>
                <c:pt idx="87">
                  <c:v>4.9337840000000001E-3</c:v>
                </c:pt>
                <c:pt idx="88">
                  <c:v>3.9982450000000001E-3</c:v>
                </c:pt>
                <c:pt idx="89">
                  <c:v>3.2644800000000002E-3</c:v>
                </c:pt>
                <c:pt idx="90">
                  <c:v>2.6868489999999998E-3</c:v>
                </c:pt>
                <c:pt idx="91">
                  <c:v>2.2301999999999999E-3</c:v>
                </c:pt>
                <c:pt idx="92">
                  <c:v>1.867446E-3</c:v>
                </c:pt>
                <c:pt idx="93">
                  <c:v>1.5777009999999999E-3</c:v>
                </c:pt>
                <c:pt idx="94">
                  <c:v>1.344853E-3</c:v>
                </c:pt>
                <c:pt idx="95">
                  <c:v>1.156462E-3</c:v>
                </c:pt>
                <c:pt idx="96">
                  <c:v>1.0029139999999999E-3</c:v>
                </c:pt>
                <c:pt idx="97">
                  <c:v>8.7677250000000001E-4</c:v>
                </c:pt>
                <c:pt idx="98">
                  <c:v>7.7227510000000004E-4</c:v>
                </c:pt>
                <c:pt idx="99">
                  <c:v>6.8495220000000002E-4</c:v>
                </c:pt>
                <c:pt idx="100">
                  <c:v>6.113294E-4</c:v>
                </c:pt>
                <c:pt idx="101">
                  <c:v>5.4870060000000004E-4</c:v>
                </c:pt>
                <c:pt idx="102">
                  <c:v>4.9495250000000006E-4</c:v>
                </c:pt>
                <c:pt idx="103">
                  <c:v>4.4843009999999997E-4</c:v>
                </c:pt>
                <c:pt idx="104">
                  <c:v>4.078326E-4</c:v>
                </c:pt>
                <c:pt idx="105">
                  <c:v>3.7213380000000002E-4</c:v>
                </c:pt>
                <c:pt idx="106">
                  <c:v>3.405204E-4</c:v>
                </c:pt>
                <c:pt idx="107">
                  <c:v>3.1234410000000002E-4</c:v>
                </c:pt>
                <c:pt idx="108">
                  <c:v>2.8708580000000002E-4</c:v>
                </c:pt>
                <c:pt idx="109">
                  <c:v>2.6432660000000005E-4</c:v>
                </c:pt>
                <c:pt idx="110">
                  <c:v>2.4372639999999996E-4</c:v>
                </c:pt>
                <c:pt idx="111">
                  <c:v>2.2500669999999997E-4</c:v>
                </c:pt>
                <c:pt idx="112">
                  <c:v>2.079378E-4</c:v>
                </c:pt>
                <c:pt idx="113">
                  <c:v>1.9232839999999999E-4</c:v>
                </c:pt>
                <c:pt idx="114">
                  <c:v>1.7801810000000001E-4</c:v>
                </c:pt>
                <c:pt idx="115">
                  <c:v>1.6487070000000001E-4</c:v>
                </c:pt>
                <c:pt idx="116">
                  <c:v>1.527701E-4</c:v>
                </c:pt>
                <c:pt idx="117">
                  <c:v>1.4161600000000001E-4</c:v>
                </c:pt>
                <c:pt idx="118">
                  <c:v>1.3132119999999999E-4</c:v>
                </c:pt>
                <c:pt idx="119">
                  <c:v>1.2180949999999999E-4</c:v>
                </c:pt>
                <c:pt idx="120">
                  <c:v>1.1301339999999998E-4</c:v>
                </c:pt>
                <c:pt idx="121">
                  <c:v>1.0487300000000001E-4</c:v>
                </c:pt>
                <c:pt idx="122">
                  <c:v>9.7334680000000007E-5</c:v>
                </c:pt>
                <c:pt idx="123">
                  <c:v>9.035038E-5</c:v>
                </c:pt>
                <c:pt idx="124">
                  <c:v>8.3876559999999993E-5</c:v>
                </c:pt>
                <c:pt idx="125">
                  <c:v>7.7873769999999991E-5</c:v>
                </c:pt>
                <c:pt idx="126">
                  <c:v>7.2306090000000001E-5</c:v>
                </c:pt>
                <c:pt idx="127">
                  <c:v>6.7140700000000006E-5</c:v>
                </c:pt>
                <c:pt idx="128">
                  <c:v>6.2347570000000004E-5</c:v>
                </c:pt>
                <c:pt idx="129">
                  <c:v>5.7899110000000003E-5</c:v>
                </c:pt>
                <c:pt idx="130">
                  <c:v>5.3769949999999998E-5</c:v>
                </c:pt>
                <c:pt idx="131">
                  <c:v>4.9936740000000002E-5</c:v>
                </c:pt>
                <c:pt idx="132">
                  <c:v>4.6377919999999997E-5</c:v>
                </c:pt>
                <c:pt idx="133">
                  <c:v>4.307359E-5</c:v>
                </c:pt>
                <c:pt idx="134">
                  <c:v>4.0005349999999998E-5</c:v>
                </c:pt>
                <c:pt idx="135">
                  <c:v>3.715617E-5</c:v>
                </c:pt>
                <c:pt idx="136">
                  <c:v>3.4510300000000001E-5</c:v>
                </c:pt>
                <c:pt idx="137">
                  <c:v>3.2053140000000003E-5</c:v>
                </c:pt>
                <c:pt idx="138">
                  <c:v>2.9771149999999997E-5</c:v>
                </c:pt>
                <c:pt idx="139">
                  <c:v>2.7651799999999998E-5</c:v>
                </c:pt>
                <c:pt idx="140">
                  <c:v>2.568346E-5</c:v>
                </c:pt>
                <c:pt idx="141">
                  <c:v>2.3855330000000001E-5</c:v>
                </c:pt>
                <c:pt idx="142">
                  <c:v>2.2157399999999999E-5</c:v>
                </c:pt>
                <c:pt idx="143">
                  <c:v>2.058039E-5</c:v>
                </c:pt>
                <c:pt idx="144">
                  <c:v>1.9115650000000001E-5</c:v>
                </c:pt>
                <c:pt idx="145">
                  <c:v>1.7755199999999999E-5</c:v>
                </c:pt>
                <c:pt idx="146">
                  <c:v>1.64916E-5</c:v>
                </c:pt>
                <c:pt idx="147">
                  <c:v>1.5317940000000001E-5</c:v>
                </c:pt>
                <c:pt idx="148">
                  <c:v>1.4227830000000002E-5</c:v>
                </c:pt>
                <c:pt idx="149">
                  <c:v>1.3215299999999999E-5</c:v>
                </c:pt>
              </c:numCache>
            </c:numRef>
          </c:yVal>
          <c:smooth val="1"/>
          <c:extLst>
            <c:ext xmlns:c16="http://schemas.microsoft.com/office/drawing/2014/chart" uri="{C3380CC4-5D6E-409C-BE32-E72D297353CC}">
              <c16:uniqueId val="{0000000A-5654-40AF-9C56-4D6608F57EDB}"/>
            </c:ext>
          </c:extLst>
        </c:ser>
        <c:ser>
          <c:idx val="10"/>
          <c:order val="10"/>
          <c:tx>
            <c:strRef>
              <c:f>'Simulation spectrum H2O and KCl'!$BJ$2:$BO$2</c:f>
              <c:strCache>
                <c:ptCount val="1"/>
                <c:pt idx="0">
                  <c:v>Fitting-Time 0.23 h (20.3 C) Liquid</c:v>
                </c:pt>
              </c:strCache>
            </c:strRef>
          </c:tx>
          <c:spPr>
            <a:ln w="12700">
              <a:noFill/>
            </a:ln>
          </c:spPr>
          <c:marker>
            <c:symbol val="none"/>
          </c:marker>
          <c:xVal>
            <c:numRef>
              <c:f>'Simulation spectrum H2O and KCl'!$BM$7:$BM$57</c:f>
              <c:numCache>
                <c:formatCode>0.00</c:formatCode>
                <c:ptCount val="5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'Simulation spectrum H2O and KCl'!$BO$7:$BO$57</c:f>
              <c:numCache>
                <c:formatCode>0.00000</c:formatCode>
                <c:ptCount val="51"/>
                <c:pt idx="0">
                  <c:v>8.0148190000000003E-4</c:v>
                </c:pt>
                <c:pt idx="1">
                  <c:v>1.008985E-3</c:v>
                </c:pt>
                <c:pt idx="2">
                  <c:v>1.270268E-3</c:v>
                </c:pt>
                <c:pt idx="3">
                  <c:v>1.5991950000000001E-3</c:v>
                </c:pt>
                <c:pt idx="4">
                  <c:v>2.013239E-3</c:v>
                </c:pt>
                <c:pt idx="5">
                  <c:v>2.5345190000000003E-3</c:v>
                </c:pt>
                <c:pt idx="6">
                  <c:v>3.190764E-3</c:v>
                </c:pt>
                <c:pt idx="7">
                  <c:v>4.0169150000000002E-3</c:v>
                </c:pt>
                <c:pt idx="8">
                  <c:v>5.0569640000000006E-3</c:v>
                </c:pt>
                <c:pt idx="9">
                  <c:v>6.3662789999999999E-3</c:v>
                </c:pt>
                <c:pt idx="10">
                  <c:v>8.0145529999999989E-3</c:v>
                </c:pt>
                <c:pt idx="11">
                  <c:v>1.0089320000000001E-2</c:v>
                </c:pt>
                <c:pt idx="12">
                  <c:v>1.270162E-2</c:v>
                </c:pt>
                <c:pt idx="13">
                  <c:v>1.5989840000000002E-2</c:v>
                </c:pt>
                <c:pt idx="14">
                  <c:v>2.0128159999999999E-2</c:v>
                </c:pt>
                <c:pt idx="15">
                  <c:v>2.533676E-2</c:v>
                </c:pt>
                <c:pt idx="16">
                  <c:v>3.1892429999999999E-2</c:v>
                </c:pt>
                <c:pt idx="17">
                  <c:v>4.0135610000000002E-2</c:v>
                </c:pt>
                <c:pt idx="18">
                  <c:v>5.0506760000000005E-2</c:v>
                </c:pt>
                <c:pt idx="19">
                  <c:v>6.3538220000000006E-2</c:v>
                </c:pt>
                <c:pt idx="20">
                  <c:v>7.9879840000000008E-2</c:v>
                </c:pt>
                <c:pt idx="21">
                  <c:v>0.10037210000000001</c:v>
                </c:pt>
                <c:pt idx="22">
                  <c:v>0.1260029</c:v>
                </c:pt>
                <c:pt idx="23">
                  <c:v>0.1578628</c:v>
                </c:pt>
                <c:pt idx="24">
                  <c:v>0.19719760000000003</c:v>
                </c:pt>
                <c:pt idx="25">
                  <c:v>0.2453806</c:v>
                </c:pt>
                <c:pt idx="26">
                  <c:v>0.30315120000000001</c:v>
                </c:pt>
                <c:pt idx="27">
                  <c:v>0.3704693</c:v>
                </c:pt>
                <c:pt idx="28">
                  <c:v>0.44655430000000002</c:v>
                </c:pt>
                <c:pt idx="29">
                  <c:v>0.52567189999999997</c:v>
                </c:pt>
                <c:pt idx="30">
                  <c:v>0.59991950000000005</c:v>
                </c:pt>
                <c:pt idx="31">
                  <c:v>0.65886339999999999</c:v>
                </c:pt>
                <c:pt idx="32">
                  <c:v>0.6889691</c:v>
                </c:pt>
                <c:pt idx="33">
                  <c:v>0.6838784</c:v>
                </c:pt>
                <c:pt idx="34">
                  <c:v>0.6449336</c:v>
                </c:pt>
                <c:pt idx="35">
                  <c:v>0.58010660000000003</c:v>
                </c:pt>
                <c:pt idx="36">
                  <c:v>0.5028334000000001</c:v>
                </c:pt>
                <c:pt idx="37">
                  <c:v>0.42212550000000004</c:v>
                </c:pt>
                <c:pt idx="38">
                  <c:v>0.34988170000000002</c:v>
                </c:pt>
                <c:pt idx="39">
                  <c:v>0.28493460000000004</c:v>
                </c:pt>
                <c:pt idx="40">
                  <c:v>0.23165369999999999</c:v>
                </c:pt>
                <c:pt idx="41">
                  <c:v>0.18163119999999999</c:v>
                </c:pt>
                <c:pt idx="42">
                  <c:v>0.14737929999999999</c:v>
                </c:pt>
                <c:pt idx="43">
                  <c:v>0.11839330000000001</c:v>
                </c:pt>
                <c:pt idx="44">
                  <c:v>8.9081720000000003E-2</c:v>
                </c:pt>
                <c:pt idx="45">
                  <c:v>7.1374060000000003E-2</c:v>
                </c:pt>
                <c:pt idx="46">
                  <c:v>5.9526379999999997E-2</c:v>
                </c:pt>
                <c:pt idx="47">
                  <c:v>4.1707859999999999E-2</c:v>
                </c:pt>
                <c:pt idx="48">
                  <c:v>3.5758140000000001E-2</c:v>
                </c:pt>
                <c:pt idx="49">
                  <c:v>2.9804700000000003E-2</c:v>
                </c:pt>
                <c:pt idx="50">
                  <c:v>2.3847749999999997E-2</c:v>
                </c:pt>
              </c:numCache>
            </c:numRef>
          </c:yVal>
          <c:smooth val="1"/>
          <c:extLst>
            <c:ext xmlns:c16="http://schemas.microsoft.com/office/drawing/2014/chart" uri="{C3380CC4-5D6E-409C-BE32-E72D297353CC}">
              <c16:uniqueId val="{0000000B-5654-40AF-9C56-4D6608F57EDB}"/>
            </c:ext>
          </c:extLst>
        </c:ser>
        <c:ser>
          <c:idx val="11"/>
          <c:order val="11"/>
          <c:tx>
            <c:strRef>
              <c:f>'Simulation spectrum H2O and KCl'!$BP$2:$BU$2</c:f>
              <c:strCache>
                <c:ptCount val="1"/>
                <c:pt idx="0">
                  <c:v>Fitting-Time 5.03 h (-20 C) Frozen</c:v>
                </c:pt>
              </c:strCache>
            </c:strRef>
          </c:tx>
          <c:spPr>
            <a:ln w="12700">
              <a:noFill/>
            </a:ln>
          </c:spPr>
          <c:marker>
            <c:symbol val="none"/>
          </c:marker>
          <c:xVal>
            <c:numRef>
              <c:f>'Simulation spectrum H2O and KCl'!$BS$7:$BS$57</c:f>
              <c:numCache>
                <c:formatCode>0.00</c:formatCode>
                <c:ptCount val="5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'Simulation spectrum H2O and KCl'!$BU$7:$BU$57</c:f>
              <c:numCache>
                <c:formatCode>0.00000</c:formatCode>
                <c:ptCount val="51"/>
                <c:pt idx="0">
                  <c:v>4.8295710000000004E-3</c:v>
                </c:pt>
                <c:pt idx="1">
                  <c:v>6.0798850000000002E-3</c:v>
                </c:pt>
                <c:pt idx="2">
                  <c:v>7.6541869999999998E-3</c:v>
                </c:pt>
                <c:pt idx="3">
                  <c:v>9.6359470000000006E-3</c:v>
                </c:pt>
                <c:pt idx="4">
                  <c:v>1.213029E-2</c:v>
                </c:pt>
                <c:pt idx="5">
                  <c:v>1.527018E-2</c:v>
                </c:pt>
                <c:pt idx="6">
                  <c:v>1.9222079999999999E-2</c:v>
                </c:pt>
                <c:pt idx="7">
                  <c:v>2.419526E-2</c:v>
                </c:pt>
                <c:pt idx="8">
                  <c:v>3.045227E-2</c:v>
                </c:pt>
                <c:pt idx="9">
                  <c:v>3.8321680000000004E-2</c:v>
                </c:pt>
                <c:pt idx="10">
                  <c:v>4.8213370000000005E-2</c:v>
                </c:pt>
                <c:pt idx="11">
                  <c:v>6.0634750000000008E-2</c:v>
                </c:pt>
                <c:pt idx="12">
                  <c:v>7.6214959999999998E-2</c:v>
                </c:pt>
                <c:pt idx="13">
                  <c:v>9.570882E-2</c:v>
                </c:pt>
                <c:pt idx="14">
                  <c:v>0.1200099</c:v>
                </c:pt>
                <c:pt idx="15">
                  <c:v>0.1501383</c:v>
                </c:pt>
                <c:pt idx="16">
                  <c:v>0.18716560000000002</c:v>
                </c:pt>
                <c:pt idx="17">
                  <c:v>0.23200490000000001</c:v>
                </c:pt>
                <c:pt idx="18">
                  <c:v>0.28516989999999998</c:v>
                </c:pt>
                <c:pt idx="19">
                  <c:v>0.34601729999999997</c:v>
                </c:pt>
                <c:pt idx="20">
                  <c:v>0.41191319999999998</c:v>
                </c:pt>
                <c:pt idx="21">
                  <c:v>0.47749799999999998</c:v>
                </c:pt>
                <c:pt idx="22">
                  <c:v>0.53411989999999998</c:v>
                </c:pt>
                <c:pt idx="23">
                  <c:v>0.57135480000000005</c:v>
                </c:pt>
                <c:pt idx="24">
                  <c:v>0.58090570000000008</c:v>
                </c:pt>
                <c:pt idx="25">
                  <c:v>0.56037060000000005</c:v>
                </c:pt>
                <c:pt idx="26">
                  <c:v>0.51476330000000003</c:v>
                </c:pt>
                <c:pt idx="27">
                  <c:v>0.45386209999999999</c:v>
                </c:pt>
                <c:pt idx="28">
                  <c:v>0.38691320000000001</c:v>
                </c:pt>
                <c:pt idx="29">
                  <c:v>0.32252140000000001</c:v>
                </c:pt>
                <c:pt idx="30">
                  <c:v>0.2646483</c:v>
                </c:pt>
                <c:pt idx="31">
                  <c:v>0.21410209999999999</c:v>
                </c:pt>
                <c:pt idx="32">
                  <c:v>0.17242690000000002</c:v>
                </c:pt>
                <c:pt idx="33">
                  <c:v>0.13799539999999999</c:v>
                </c:pt>
                <c:pt idx="34">
                  <c:v>0.1102871</c:v>
                </c:pt>
                <c:pt idx="35">
                  <c:v>8.7692770000000003E-2</c:v>
                </c:pt>
                <c:pt idx="36">
                  <c:v>6.9745009999999996E-2</c:v>
                </c:pt>
                <c:pt idx="37">
                  <c:v>5.5173340000000001E-2</c:v>
                </c:pt>
                <c:pt idx="38">
                  <c:v>4.4035280000000003E-2</c:v>
                </c:pt>
                <c:pt idx="39">
                  <c:v>3.496718E-2</c:v>
                </c:pt>
                <c:pt idx="40">
                  <c:v>2.7982860000000002E-2</c:v>
                </c:pt>
                <c:pt idx="41">
                  <c:v>2.1692120000000002E-2</c:v>
                </c:pt>
                <c:pt idx="42">
                  <c:v>1.7495469999999999E-2</c:v>
                </c:pt>
                <c:pt idx="43">
                  <c:v>1.3997510000000001E-2</c:v>
                </c:pt>
                <c:pt idx="44">
                  <c:v>1.0498670000000002E-2</c:v>
                </c:pt>
                <c:pt idx="45">
                  <c:v>8.3993720000000004E-3</c:v>
                </c:pt>
                <c:pt idx="46">
                  <c:v>6.9995180000000006E-3</c:v>
                </c:pt>
                <c:pt idx="47">
                  <c:v>4.899741E-3</c:v>
                </c:pt>
                <c:pt idx="48">
                  <c:v>4.199787E-3</c:v>
                </c:pt>
                <c:pt idx="49">
                  <c:v>3.4998540000000002E-3</c:v>
                </c:pt>
                <c:pt idx="50">
                  <c:v>2.7998930000000003E-3</c:v>
                </c:pt>
              </c:numCache>
            </c:numRef>
          </c:yVal>
          <c:smooth val="1"/>
          <c:extLst>
            <c:ext xmlns:c16="http://schemas.microsoft.com/office/drawing/2014/chart" uri="{C3380CC4-5D6E-409C-BE32-E72D297353CC}">
              <c16:uniqueId val="{0000000C-5654-40AF-9C56-4D6608F57EDB}"/>
            </c:ext>
          </c:extLst>
        </c:ser>
        <c:ser>
          <c:idx val="12"/>
          <c:order val="12"/>
          <c:tx>
            <c:strRef>
              <c:f>'Simulation spectrum H2O and KCl'!$BV$2:$CA$2</c:f>
              <c:strCache>
                <c:ptCount val="1"/>
                <c:pt idx="0">
                  <c:v>Fitting-Time 8.5 h (-40 C) Frozen</c:v>
                </c:pt>
              </c:strCache>
            </c:strRef>
          </c:tx>
          <c:spPr>
            <a:ln w="12700">
              <a:noFill/>
            </a:ln>
          </c:spPr>
          <c:marker>
            <c:symbol val="none"/>
          </c:marker>
          <c:xVal>
            <c:numRef>
              <c:f>'Simulation spectrum H2O and KCl'!$BY$7:$BY$57</c:f>
              <c:numCache>
                <c:formatCode>0.00</c:formatCode>
                <c:ptCount val="5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'Simulation spectrum H2O and KCl'!$CA$7:$CA$57</c:f>
              <c:numCache>
                <c:formatCode>0.00000</c:formatCode>
                <c:ptCount val="51"/>
                <c:pt idx="0">
                  <c:v>3.3203290000000003E-2</c:v>
                </c:pt>
                <c:pt idx="1">
                  <c:v>4.0870329999999996E-2</c:v>
                </c:pt>
                <c:pt idx="2">
                  <c:v>5.0277530000000001E-2</c:v>
                </c:pt>
                <c:pt idx="3">
                  <c:v>6.1796900000000002E-2</c:v>
                </c:pt>
                <c:pt idx="4">
                  <c:v>7.5867390000000007E-2</c:v>
                </c:pt>
                <c:pt idx="5">
                  <c:v>9.3000250000000007E-2</c:v>
                </c:pt>
                <c:pt idx="6">
                  <c:v>0.11376480000000001</c:v>
                </c:pt>
                <c:pt idx="7">
                  <c:v>0.13876919999999998</c:v>
                </c:pt>
                <c:pt idx="8">
                  <c:v>0.1686069</c:v>
                </c:pt>
                <c:pt idx="9">
                  <c:v>0.2037552</c:v>
                </c:pt>
                <c:pt idx="10">
                  <c:v>0.2444035</c:v>
                </c:pt>
                <c:pt idx="11">
                  <c:v>0.29018369999999999</c:v>
                </c:pt>
                <c:pt idx="12">
                  <c:v>0.33983360000000001</c:v>
                </c:pt>
                <c:pt idx="13">
                  <c:v>0.3907738</c:v>
                </c:pt>
                <c:pt idx="14">
                  <c:v>0.43891660000000005</c:v>
                </c:pt>
                <c:pt idx="15">
                  <c:v>0.47891240000000002</c:v>
                </c:pt>
                <c:pt idx="16">
                  <c:v>0.50510409999999994</c:v>
                </c:pt>
                <c:pt idx="17">
                  <c:v>0.51314590000000004</c:v>
                </c:pt>
                <c:pt idx="18">
                  <c:v>0.50160660000000001</c:v>
                </c:pt>
                <c:pt idx="19">
                  <c:v>0.47252460000000002</c:v>
                </c:pt>
                <c:pt idx="20">
                  <c:v>0.4306488</c:v>
                </c:pt>
                <c:pt idx="21">
                  <c:v>0.38161760000000006</c:v>
                </c:pt>
                <c:pt idx="22">
                  <c:v>0.33059930000000004</c:v>
                </c:pt>
                <c:pt idx="23">
                  <c:v>0.28149870000000005</c:v>
                </c:pt>
                <c:pt idx="24">
                  <c:v>0.23660350000000002</c:v>
                </c:pt>
                <c:pt idx="25">
                  <c:v>0.196877</c:v>
                </c:pt>
                <c:pt idx="26">
                  <c:v>0.16272739999999999</c:v>
                </c:pt>
                <c:pt idx="27">
                  <c:v>0.1338934</c:v>
                </c:pt>
                <c:pt idx="28">
                  <c:v>0.10957080000000001</c:v>
                </c:pt>
                <c:pt idx="29">
                  <c:v>8.9561790000000002E-2</c:v>
                </c:pt>
                <c:pt idx="30">
                  <c:v>7.3112780000000002E-2</c:v>
                </c:pt>
                <c:pt idx="31">
                  <c:v>5.9417339999999999E-2</c:v>
                </c:pt>
                <c:pt idx="32">
                  <c:v>4.8366560000000003E-2</c:v>
                </c:pt>
                <c:pt idx="33">
                  <c:v>3.9282239999999996E-2</c:v>
                </c:pt>
                <c:pt idx="34">
                  <c:v>3.1933890000000006E-2</c:v>
                </c:pt>
                <c:pt idx="35">
                  <c:v>2.587248E-2</c:v>
                </c:pt>
                <c:pt idx="36">
                  <c:v>2.0982839999999999E-2</c:v>
                </c:pt>
                <c:pt idx="37">
                  <c:v>1.6941480000000002E-2</c:v>
                </c:pt>
                <c:pt idx="38">
                  <c:v>1.379295E-2</c:v>
                </c:pt>
                <c:pt idx="39">
                  <c:v>1.1178799999999999E-2</c:v>
                </c:pt>
                <c:pt idx="40">
                  <c:v>9.1248319999999994E-3</c:v>
                </c:pt>
                <c:pt idx="41">
                  <c:v>7.2354310000000005E-3</c:v>
                </c:pt>
                <c:pt idx="42">
                  <c:v>5.9481550000000001E-3</c:v>
                </c:pt>
                <c:pt idx="43">
                  <c:v>4.8540440000000001E-3</c:v>
                </c:pt>
                <c:pt idx="44">
                  <c:v>3.7347049999999996E-3</c:v>
                </c:pt>
                <c:pt idx="45">
                  <c:v>3.0474930000000001E-3</c:v>
                </c:pt>
                <c:pt idx="46">
                  <c:v>2.5808570000000002E-3</c:v>
                </c:pt>
                <c:pt idx="47">
                  <c:v>1.8644330000000002E-3</c:v>
                </c:pt>
                <c:pt idx="48">
                  <c:v>1.6199700000000001E-3</c:v>
                </c:pt>
                <c:pt idx="49">
                  <c:v>1.371864E-3</c:v>
                </c:pt>
                <c:pt idx="50">
                  <c:v>1.1192909999999999E-3</c:v>
                </c:pt>
              </c:numCache>
            </c:numRef>
          </c:yVal>
          <c:smooth val="1"/>
          <c:extLst>
            <c:ext xmlns:c16="http://schemas.microsoft.com/office/drawing/2014/chart" uri="{C3380CC4-5D6E-409C-BE32-E72D297353CC}">
              <c16:uniqueId val="{0000000D-5654-40AF-9C56-4D6608F57EDB}"/>
            </c:ext>
          </c:extLst>
        </c:ser>
        <c:ser>
          <c:idx val="13"/>
          <c:order val="13"/>
          <c:tx>
            <c:strRef>
              <c:f>'Simulation spectrum H2O and KCl'!$DA$1</c:f>
              <c:strCache>
                <c:ptCount val="1"/>
                <c:pt idx="0">
                  <c:v>Simulate-Std. : Water (1:0)_ 5 g_17C(10 Hz -1 MHz)</c:v>
                </c:pt>
              </c:strCache>
            </c:strRef>
          </c:tx>
          <c:spPr>
            <a:ln w="19050">
              <a:noFill/>
            </a:ln>
          </c:spPr>
          <c:marker>
            <c:symbol val="none"/>
          </c:marker>
          <c:xVal>
            <c:numRef>
              <c:f>'Simulation spectrum H2O and KCl'!$DC$32:$DC$76</c:f>
              <c:numCache>
                <c:formatCode>0.00</c:formatCode>
                <c:ptCount val="45"/>
                <c:pt idx="0">
                  <c:v>0.96644295819461212</c:v>
                </c:pt>
                <c:pt idx="1">
                  <c:v>1.0805370217012242</c:v>
                </c:pt>
                <c:pt idx="2">
                  <c:v>1.1946308781194539</c:v>
                </c:pt>
                <c:pt idx="3">
                  <c:v>1.3087248701324603</c:v>
                </c:pt>
                <c:pt idx="4">
                  <c:v>1.4228187442942002</c:v>
                </c:pt>
                <c:pt idx="5">
                  <c:v>1.536912803458204</c:v>
                </c:pt>
                <c:pt idx="6">
                  <c:v>1.6510066890911275</c:v>
                </c:pt>
                <c:pt idx="7">
                  <c:v>1.7651006956149347</c:v>
                </c:pt>
                <c:pt idx="8">
                  <c:v>1.8791946028627042</c:v>
                </c:pt>
                <c:pt idx="9">
                  <c:v>1.9932885893716563</c:v>
                </c:pt>
                <c:pt idx="10">
                  <c:v>2.1073826352344378</c:v>
                </c:pt>
                <c:pt idx="11">
                  <c:v>2.2214765735373763</c:v>
                </c:pt>
                <c:pt idx="12">
                  <c:v>2.335570421540937</c:v>
                </c:pt>
                <c:pt idx="13">
                  <c:v>2.4496644194299857</c:v>
                </c:pt>
                <c:pt idx="14">
                  <c:v>2.5637584231882125</c:v>
                </c:pt>
                <c:pt idx="15">
                  <c:v>2.6778523145221258</c:v>
                </c:pt>
                <c:pt idx="16">
                  <c:v>2.7919463093579671</c:v>
                </c:pt>
                <c:pt idx="17">
                  <c:v>2.9060402573508957</c:v>
                </c:pt>
                <c:pt idx="18">
                  <c:v>3.0201341303373628</c:v>
                </c:pt>
                <c:pt idx="19">
                  <c:v>3.1342281230216629</c:v>
                </c:pt>
                <c:pt idx="20">
                  <c:v>3.2483220340525572</c:v>
                </c:pt>
                <c:pt idx="21">
                  <c:v>3.3624161191363675</c:v>
                </c:pt>
                <c:pt idx="22">
                  <c:v>3.476510062042157</c:v>
                </c:pt>
                <c:pt idx="23">
                  <c:v>3.5906040107164876</c:v>
                </c:pt>
                <c:pt idx="24">
                  <c:v>3.7046980177678455</c:v>
                </c:pt>
                <c:pt idx="25">
                  <c:v>3.8187919554376735</c:v>
                </c:pt>
                <c:pt idx="26">
                  <c:v>3.9328858951476127</c:v>
                </c:pt>
                <c:pt idx="27">
                  <c:v>4.04697991440199</c:v>
                </c:pt>
                <c:pt idx="28">
                  <c:v>4.1610737804001738</c:v>
                </c:pt>
                <c:pt idx="29">
                  <c:v>4.2751677947627345</c:v>
                </c:pt>
                <c:pt idx="30">
                  <c:v>4.3892617958661946</c:v>
                </c:pt>
                <c:pt idx="31">
                  <c:v>4.5033557624467226</c:v>
                </c:pt>
                <c:pt idx="32">
                  <c:v>4.617449613935853</c:v>
                </c:pt>
                <c:pt idx="33">
                  <c:v>4.7315436413379883</c:v>
                </c:pt>
                <c:pt idx="34">
                  <c:v>4.8456375947949386</c:v>
                </c:pt>
                <c:pt idx="35">
                  <c:v>4.9597315627541798</c:v>
                </c:pt>
                <c:pt idx="36">
                  <c:v>5.0738253531874244</c:v>
                </c:pt>
                <c:pt idx="37">
                  <c:v>5.1879195809283933</c:v>
                </c:pt>
                <c:pt idx="38">
                  <c:v>5.3020134269557877</c:v>
                </c:pt>
                <c:pt idx="39">
                  <c:v>5.416107379122205</c:v>
                </c:pt>
                <c:pt idx="40">
                  <c:v>5.530201363635955</c:v>
                </c:pt>
                <c:pt idx="41">
                  <c:v>5.6442952781898663</c:v>
                </c:pt>
                <c:pt idx="42">
                  <c:v>5.7583892897963684</c:v>
                </c:pt>
                <c:pt idx="43">
                  <c:v>5.8724832404187977</c:v>
                </c:pt>
                <c:pt idx="44">
                  <c:v>5.9865771984113163</c:v>
                </c:pt>
              </c:numCache>
            </c:numRef>
          </c:xVal>
          <c:yVal>
            <c:numRef>
              <c:f>'Simulation spectrum H2O and KCl'!$DE$32:$DE$76</c:f>
              <c:numCache>
                <c:formatCode>0.00</c:formatCode>
                <c:ptCount val="45"/>
                <c:pt idx="0">
                  <c:v>0.32735700000000001</c:v>
                </c:pt>
                <c:pt idx="1">
                  <c:v>0.30470650000000005</c:v>
                </c:pt>
                <c:pt idx="2">
                  <c:v>0.28362519999999997</c:v>
                </c:pt>
                <c:pt idx="3">
                  <c:v>0.26400470000000004</c:v>
                </c:pt>
                <c:pt idx="4">
                  <c:v>0.24574460000000001</c:v>
                </c:pt>
                <c:pt idx="5">
                  <c:v>0.22875140000000002</c:v>
                </c:pt>
                <c:pt idx="6">
                  <c:v>0.21293819999999999</c:v>
                </c:pt>
                <c:pt idx="7">
                  <c:v>0.1982246</c:v>
                </c:pt>
                <c:pt idx="8">
                  <c:v>0.1845358</c:v>
                </c:pt>
                <c:pt idx="9">
                  <c:v>0.17180289999999998</c:v>
                </c:pt>
                <c:pt idx="10">
                  <c:v>0.15996199999999999</c:v>
                </c:pt>
                <c:pt idx="11">
                  <c:v>0.1489547</c:v>
                </c:pt>
                <c:pt idx="12">
                  <c:v>0.13872719999999999</c:v>
                </c:pt>
                <c:pt idx="13">
                  <c:v>0.1292307</c:v>
                </c:pt>
                <c:pt idx="14">
                  <c:v>0.12042140000000001</c:v>
                </c:pt>
                <c:pt idx="15">
                  <c:v>0.1122604</c:v>
                </c:pt>
                <c:pt idx="16">
                  <c:v>0.10471409999999999</c:v>
                </c:pt>
                <c:pt idx="17">
                  <c:v>9.7754540000000001E-2</c:v>
                </c:pt>
                <c:pt idx="18">
                  <c:v>9.135981E-2</c:v>
                </c:pt>
                <c:pt idx="19">
                  <c:v>8.5515220000000003E-2</c:v>
                </c:pt>
                <c:pt idx="20">
                  <c:v>8.0214210000000008E-2</c:v>
                </c:pt>
                <c:pt idx="21">
                  <c:v>7.5459969999999987E-2</c:v>
                </c:pt>
                <c:pt idx="22">
                  <c:v>7.126753999999999E-2</c:v>
                </c:pt>
                <c:pt idx="23">
                  <c:v>6.7666519999999994E-2</c:v>
                </c:pt>
                <c:pt idx="24">
                  <c:v>6.4704730000000002E-2</c:v>
                </c:pt>
                <c:pt idx="25">
                  <c:v>6.2452909999999993E-2</c:v>
                </c:pt>
                <c:pt idx="26">
                  <c:v>6.1010870000000002E-2</c:v>
                </c:pt>
                <c:pt idx="27">
                  <c:v>6.0515489999999998E-2</c:v>
                </c:pt>
                <c:pt idx="28">
                  <c:v>6.1150919999999998E-2</c:v>
                </c:pt>
                <c:pt idx="29">
                  <c:v>6.3161620000000002E-2</c:v>
                </c:pt>
                <c:pt idx="30">
                  <c:v>6.6868700000000003E-2</c:v>
                </c:pt>
                <c:pt idx="31">
                  <c:v>7.2689759999999992E-2</c:v>
                </c:pt>
                <c:pt idx="32">
                  <c:v>8.1161650000000002E-2</c:v>
                </c:pt>
                <c:pt idx="33">
                  <c:v>9.2963840000000006E-2</c:v>
                </c:pt>
                <c:pt idx="34">
                  <c:v>0.10893509999999999</c:v>
                </c:pt>
                <c:pt idx="35">
                  <c:v>0.13006700000000002</c:v>
                </c:pt>
                <c:pt idx="36">
                  <c:v>0.15743850000000001</c:v>
                </c:pt>
                <c:pt idx="37">
                  <c:v>0.1920222</c:v>
                </c:pt>
                <c:pt idx="38">
                  <c:v>0.23424600000000001</c:v>
                </c:pt>
                <c:pt idx="39">
                  <c:v>0.28317350000000002</c:v>
                </c:pt>
                <c:pt idx="40">
                  <c:v>0.33529930000000002</c:v>
                </c:pt>
                <c:pt idx="41">
                  <c:v>0.38348679999999996</c:v>
                </c:pt>
                <c:pt idx="42">
                  <c:v>0.41749579999999997</c:v>
                </c:pt>
                <c:pt idx="43">
                  <c:v>0.4276141</c:v>
                </c:pt>
                <c:pt idx="44">
                  <c:v>0.41014780000000001</c:v>
                </c:pt>
              </c:numCache>
            </c:numRef>
          </c:yVal>
          <c:smooth val="1"/>
          <c:extLst>
            <c:ext xmlns:c16="http://schemas.microsoft.com/office/drawing/2014/chart" uri="{C3380CC4-5D6E-409C-BE32-E72D297353CC}">
              <c16:uniqueId val="{0000000E-5654-40AF-9C56-4D6608F57EDB}"/>
            </c:ext>
          </c:extLst>
        </c:ser>
        <c:ser>
          <c:idx val="14"/>
          <c:order val="14"/>
          <c:tx>
            <c:strRef>
              <c:f>'Simulation spectrum H2O and KCl'!$DB$1</c:f>
              <c:strCache>
                <c:ptCount val="1"/>
                <c:pt idx="0">
                  <c:v>Simulate-Std. : Water (1:0)_ 5 g_17C (1 MHz -1 PHz)</c:v>
                </c:pt>
              </c:strCache>
            </c:strRef>
          </c:tx>
          <c:spPr>
            <a:ln w="15875">
              <a:noFill/>
              <a:prstDash val="sysDot"/>
            </a:ln>
          </c:spPr>
          <c:marker>
            <c:symbol val="none"/>
          </c:marker>
          <c:xVal>
            <c:numRef>
              <c:f>'Simulation spectrum H2O and KCl'!$DC$74:$DC$155</c:f>
              <c:numCache>
                <c:formatCode>0.00</c:formatCode>
                <c:ptCount val="82"/>
                <c:pt idx="0">
                  <c:v>5.7583892897963684</c:v>
                </c:pt>
                <c:pt idx="1">
                  <c:v>5.8724832404187977</c:v>
                </c:pt>
                <c:pt idx="2">
                  <c:v>5.9865771984113163</c:v>
                </c:pt>
                <c:pt idx="3">
                  <c:v>6.1006710005181741</c:v>
                </c:pt>
                <c:pt idx="4">
                  <c:v>6.2147651912537887</c:v>
                </c:pt>
                <c:pt idx="5">
                  <c:v>6.3288591015092761</c:v>
                </c:pt>
                <c:pt idx="6">
                  <c:v>6.4429530018744048</c:v>
                </c:pt>
                <c:pt idx="7">
                  <c:v>6.5570470391464442</c:v>
                </c:pt>
                <c:pt idx="8">
                  <c:v>6.6711408945045525</c:v>
                </c:pt>
                <c:pt idx="9">
                  <c:v>6.7852349206161566</c:v>
                </c:pt>
                <c:pt idx="10">
                  <c:v>6.8993288807814848</c:v>
                </c:pt>
                <c:pt idx="11">
                  <c:v>7.0134229163223223</c:v>
                </c:pt>
                <c:pt idx="12">
                  <c:v>7.1275168584783826</c:v>
                </c:pt>
                <c:pt idx="13">
                  <c:v>7.241610723537601</c:v>
                </c:pt>
                <c:pt idx="14">
                  <c:v>7.3557047049373585</c:v>
                </c:pt>
                <c:pt idx="15">
                  <c:v>7.4697986076108398</c:v>
                </c:pt>
                <c:pt idx="16">
                  <c:v>7.5838926369880353</c:v>
                </c:pt>
                <c:pt idx="17">
                  <c:v>7.6979866045302998</c:v>
                </c:pt>
                <c:pt idx="18">
                  <c:v>7.812080517178936</c:v>
                </c:pt>
                <c:pt idx="19">
                  <c:v>7.9261745109741</c:v>
                </c:pt>
                <c:pt idx="20">
                  <c:v>8.0402683824720764</c:v>
                </c:pt>
                <c:pt idx="21">
                  <c:v>8.154362491898743</c:v>
                </c:pt>
                <c:pt idx="22">
                  <c:v>8.2684562775010502</c:v>
                </c:pt>
                <c:pt idx="23">
                  <c:v>8.3825503025877453</c:v>
                </c:pt>
                <c:pt idx="24">
                  <c:v>8.4966443584593687</c:v>
                </c:pt>
                <c:pt idx="25">
                  <c:v>8.6107382864916655</c:v>
                </c:pt>
                <c:pt idx="26">
                  <c:v>8.7248322294421463</c:v>
                </c:pt>
                <c:pt idx="27">
                  <c:v>8.8389261868996218</c:v>
                </c:pt>
                <c:pt idx="28">
                  <c:v>8.953020133764392</c:v>
                </c:pt>
                <c:pt idx="29">
                  <c:v>9.0671140228459421</c:v>
                </c:pt>
                <c:pt idx="30">
                  <c:v>9.1812079673540552</c:v>
                </c:pt>
                <c:pt idx="31">
                  <c:v>9.2953020444876131</c:v>
                </c:pt>
                <c:pt idx="32">
                  <c:v>9.4093959221293328</c:v>
                </c:pt>
                <c:pt idx="33">
                  <c:v>9.5234899753014339</c:v>
                </c:pt>
                <c:pt idx="34">
                  <c:v>9.6375838831553171</c:v>
                </c:pt>
                <c:pt idx="35">
                  <c:v>9.751677871157538</c:v>
                </c:pt>
                <c:pt idx="36">
                  <c:v>9.865771788590715</c:v>
                </c:pt>
                <c:pt idx="37">
                  <c:v>9.9798657853096113</c:v>
                </c:pt>
                <c:pt idx="38">
                  <c:v>10.093959666827665</c:v>
                </c:pt>
                <c:pt idx="39">
                  <c:v>10.208053650856748</c:v>
                </c:pt>
                <c:pt idx="40">
                  <c:v>10.322147733652422</c:v>
                </c:pt>
                <c:pt idx="41">
                  <c:v>10.436241544658708</c:v>
                </c:pt>
                <c:pt idx="42">
                  <c:v>10.550335628892309</c:v>
                </c:pt>
                <c:pt idx="43">
                  <c:v>10.664429570541918</c:v>
                </c:pt>
                <c:pt idx="44">
                  <c:v>10.778523498323372</c:v>
                </c:pt>
                <c:pt idx="45">
                  <c:v>10.892617445655681</c:v>
                </c:pt>
                <c:pt idx="46">
                  <c:v>11.00671157384695</c:v>
                </c:pt>
                <c:pt idx="47">
                  <c:v>11.120805493185157</c:v>
                </c:pt>
                <c:pt idx="48">
                  <c:v>11.234899274367498</c:v>
                </c:pt>
                <c:pt idx="49">
                  <c:v>11.348993345681787</c:v>
                </c:pt>
                <c:pt idx="50">
                  <c:v>11.4630872301409</c:v>
                </c:pt>
                <c:pt idx="51">
                  <c:v>11.577181248701065</c:v>
                </c:pt>
                <c:pt idx="52">
                  <c:v>11.691275156658296</c:v>
                </c:pt>
                <c:pt idx="53">
                  <c:v>11.805369122577154</c:v>
                </c:pt>
                <c:pt idx="54">
                  <c:v>11.919463083331667</c:v>
                </c:pt>
                <c:pt idx="55">
                  <c:v>12.033557240311621</c:v>
                </c:pt>
                <c:pt idx="56">
                  <c:v>12.147650976777204</c:v>
                </c:pt>
                <c:pt idx="57">
                  <c:v>12.261744965450166</c:v>
                </c:pt>
                <c:pt idx="58">
                  <c:v>12.375838942105709</c:v>
                </c:pt>
                <c:pt idx="59">
                  <c:v>12.489932898867048</c:v>
                </c:pt>
                <c:pt idx="60">
                  <c:v>12.604026793692471</c:v>
                </c:pt>
                <c:pt idx="61">
                  <c:v>12.718120787616167</c:v>
                </c:pt>
                <c:pt idx="62">
                  <c:v>12.832214770208127</c:v>
                </c:pt>
                <c:pt idx="63">
                  <c:v>12.946308737432165</c:v>
                </c:pt>
                <c:pt idx="64">
                  <c:v>13.060402797555678</c:v>
                </c:pt>
                <c:pt idx="65">
                  <c:v>13.174496500565251</c:v>
                </c:pt>
                <c:pt idx="66">
                  <c:v>13.288590578344985</c:v>
                </c:pt>
                <c:pt idx="67">
                  <c:v>13.402684634761803</c:v>
                </c:pt>
                <c:pt idx="68">
                  <c:v>13.516778563586231</c:v>
                </c:pt>
                <c:pt idx="69">
                  <c:v>13.630872519472886</c:v>
                </c:pt>
                <c:pt idx="70">
                  <c:v>13.744966438777706</c:v>
                </c:pt>
                <c:pt idx="71">
                  <c:v>13.859060381599805</c:v>
                </c:pt>
                <c:pt idx="72">
                  <c:v>13.973154372474355</c:v>
                </c:pt>
                <c:pt idx="73">
                  <c:v>14.087248157292857</c:v>
                </c:pt>
                <c:pt idx="74">
                  <c:v>14.201342219472076</c:v>
                </c:pt>
                <c:pt idx="75">
                  <c:v>14.315436275583451</c:v>
                </c:pt>
                <c:pt idx="76">
                  <c:v>14.429530232573697</c:v>
                </c:pt>
                <c:pt idx="77">
                  <c:v>14.543624216850393</c:v>
                </c:pt>
                <c:pt idx="78">
                  <c:v>14.657718077264208</c:v>
                </c:pt>
                <c:pt idx="79">
                  <c:v>14.771812065480782</c:v>
                </c:pt>
                <c:pt idx="80">
                  <c:v>14.885906064722315</c:v>
                </c:pt>
                <c:pt idx="81">
                  <c:v>15</c:v>
                </c:pt>
              </c:numCache>
            </c:numRef>
          </c:xVal>
          <c:yVal>
            <c:numRef>
              <c:f>'Simulation spectrum H2O and KCl'!$DE$74:$DE$155</c:f>
              <c:numCache>
                <c:formatCode>0.00</c:formatCode>
                <c:ptCount val="82"/>
                <c:pt idx="0">
                  <c:v>0.41749579999999997</c:v>
                </c:pt>
                <c:pt idx="1">
                  <c:v>0.4276141</c:v>
                </c:pt>
                <c:pt idx="2">
                  <c:v>0.41014780000000001</c:v>
                </c:pt>
                <c:pt idx="3">
                  <c:v>0.3699559</c:v>
                </c:pt>
                <c:pt idx="4">
                  <c:v>0.31725310000000001</c:v>
                </c:pt>
                <c:pt idx="5">
                  <c:v>0.26208809999999999</c:v>
                </c:pt>
                <c:pt idx="6">
                  <c:v>0.21110129999999999</c:v>
                </c:pt>
                <c:pt idx="7">
                  <c:v>0.167325</c:v>
                </c:pt>
                <c:pt idx="8">
                  <c:v>0.1313627</c:v>
                </c:pt>
                <c:pt idx="9">
                  <c:v>0.10258669999999999</c:v>
                </c:pt>
                <c:pt idx="10">
                  <c:v>7.9915059999999996E-2</c:v>
                </c:pt>
                <c:pt idx="11">
                  <c:v>6.2212540000000004E-2</c:v>
                </c:pt>
                <c:pt idx="12">
                  <c:v>4.8459469999999998E-2</c:v>
                </c:pt>
                <c:pt idx="13">
                  <c:v>3.7802950000000002E-2</c:v>
                </c:pt>
                <c:pt idx="14">
                  <c:v>2.9555410000000001E-2</c:v>
                </c:pt>
                <c:pt idx="15">
                  <c:v>2.3173639999999999E-2</c:v>
                </c:pt>
                <c:pt idx="16">
                  <c:v>1.8233449999999998E-2</c:v>
                </c:pt>
                <c:pt idx="17">
                  <c:v>1.4405680000000001E-2</c:v>
                </c:pt>
                <c:pt idx="18">
                  <c:v>1.1435909999999999E-2</c:v>
                </c:pt>
                <c:pt idx="19">
                  <c:v>9.1278820000000004E-3</c:v>
                </c:pt>
                <c:pt idx="20">
                  <c:v>7.3303780000000002E-3</c:v>
                </c:pt>
                <c:pt idx="21">
                  <c:v>5.9269560000000006E-3</c:v>
                </c:pt>
                <c:pt idx="22">
                  <c:v>4.8279619999999999E-3</c:v>
                </c:pt>
                <c:pt idx="23">
                  <c:v>3.9643710000000004E-3</c:v>
                </c:pt>
                <c:pt idx="24">
                  <c:v>3.2830239999999998E-3</c:v>
                </c:pt>
                <c:pt idx="25">
                  <c:v>2.7429730000000001E-3</c:v>
                </c:pt>
                <c:pt idx="26">
                  <c:v>2.3126599999999998E-3</c:v>
                </c:pt>
                <c:pt idx="27">
                  <c:v>1.9677499999999999E-3</c:v>
                </c:pt>
                <c:pt idx="28">
                  <c:v>1.6894659999999999E-3</c:v>
                </c:pt>
                <c:pt idx="29">
                  <c:v>1.4633059999999999E-3</c:v>
                </c:pt>
                <c:pt idx="30">
                  <c:v>1.2780619999999999E-3</c:v>
                </c:pt>
                <c:pt idx="31">
                  <c:v>1.1250589999999999E-3</c:v>
                </c:pt>
                <c:pt idx="32">
                  <c:v>9.9757380000000014E-4</c:v>
                </c:pt>
                <c:pt idx="33">
                  <c:v>8.903877000000001E-4</c:v>
                </c:pt>
                <c:pt idx="34">
                  <c:v>7.994419E-4</c:v>
                </c:pt>
                <c:pt idx="35">
                  <c:v>7.2157229999999996E-4</c:v>
                </c:pt>
                <c:pt idx="36">
                  <c:v>6.5430540000000002E-4</c:v>
                </c:pt>
                <c:pt idx="37">
                  <c:v>5.9570179999999997E-4</c:v>
                </c:pt>
                <c:pt idx="38">
                  <c:v>5.4423519999999997E-4</c:v>
                </c:pt>
                <c:pt idx="39">
                  <c:v>4.9869900000000002E-4</c:v>
                </c:pt>
                <c:pt idx="40">
                  <c:v>4.5813499999999998E-4</c:v>
                </c:pt>
                <c:pt idx="41">
                  <c:v>4.2177810000000002E-4</c:v>
                </c:pt>
                <c:pt idx="42">
                  <c:v>3.8901340000000004E-4</c:v>
                </c:pt>
                <c:pt idx="43">
                  <c:v>3.5934340000000001E-4</c:v>
                </c:pt>
                <c:pt idx="44">
                  <c:v>3.3236260000000004E-4</c:v>
                </c:pt>
                <c:pt idx="45">
                  <c:v>3.0773789999999997E-4</c:v>
                </c:pt>
                <c:pt idx="46">
                  <c:v>2.8519299999999999E-4</c:v>
                </c:pt>
                <c:pt idx="47">
                  <c:v>2.644972E-4</c:v>
                </c:pt>
                <c:pt idx="48">
                  <c:v>2.4545559999999999E-4</c:v>
                </c:pt>
                <c:pt idx="49">
                  <c:v>2.2790250000000002E-4</c:v>
                </c:pt>
                <c:pt idx="50">
                  <c:v>2.1169519999999999E-4</c:v>
                </c:pt>
                <c:pt idx="51">
                  <c:v>1.9671040000000001E-4</c:v>
                </c:pt>
                <c:pt idx="52">
                  <c:v>1.8284010000000001E-4</c:v>
                </c:pt>
                <c:pt idx="53">
                  <c:v>1.6998919999999999E-4</c:v>
                </c:pt>
                <c:pt idx="54">
                  <c:v>1.580734E-4</c:v>
                </c:pt>
                <c:pt idx="55">
                  <c:v>1.4701739999999999E-4</c:v>
                </c:pt>
                <c:pt idx="56">
                  <c:v>1.367536E-4</c:v>
                </c:pt>
                <c:pt idx="57">
                  <c:v>1.2722069999999999E-4</c:v>
                </c:pt>
                <c:pt idx="58">
                  <c:v>1.1836360000000001E-4</c:v>
                </c:pt>
                <c:pt idx="59">
                  <c:v>1.101317E-4</c:v>
                </c:pt>
                <c:pt idx="60">
                  <c:v>1.0247879999999999E-4</c:v>
                </c:pt>
                <c:pt idx="61">
                  <c:v>9.5362819999999989E-5</c:v>
                </c:pt>
                <c:pt idx="62">
                  <c:v>8.8744829999999993E-5</c:v>
                </c:pt>
                <c:pt idx="63">
                  <c:v>8.2589099999999998E-5</c:v>
                </c:pt>
                <c:pt idx="64">
                  <c:v>7.6862650000000002E-5</c:v>
                </c:pt>
                <c:pt idx="65">
                  <c:v>7.1535009999999999E-5</c:v>
                </c:pt>
                <c:pt idx="66">
                  <c:v>6.6577990000000011E-5</c:v>
                </c:pt>
                <c:pt idx="67">
                  <c:v>6.1965509999999989E-5</c:v>
                </c:pt>
                <c:pt idx="68">
                  <c:v>5.7673370000000007E-5</c:v>
                </c:pt>
                <c:pt idx="69">
                  <c:v>5.3679140000000002E-5</c:v>
                </c:pt>
                <c:pt idx="70">
                  <c:v>4.9962E-5</c:v>
                </c:pt>
                <c:pt idx="71">
                  <c:v>4.6502619999999999E-5</c:v>
                </c:pt>
                <c:pt idx="72">
                  <c:v>4.3283040000000002E-5</c:v>
                </c:pt>
                <c:pt idx="73">
                  <c:v>4.028658E-5</c:v>
                </c:pt>
                <c:pt idx="74">
                  <c:v>3.749772E-5</c:v>
                </c:pt>
                <c:pt idx="75">
                  <c:v>3.4902040000000002E-5</c:v>
                </c:pt>
                <c:pt idx="76">
                  <c:v>3.2486129999999996E-5</c:v>
                </c:pt>
                <c:pt idx="77">
                  <c:v>3.0237530000000002E-5</c:v>
                </c:pt>
                <c:pt idx="78">
                  <c:v>2.8144610000000002E-5</c:v>
                </c:pt>
                <c:pt idx="79">
                  <c:v>2.619661E-5</c:v>
                </c:pt>
                <c:pt idx="80">
                  <c:v>2.4383460000000002E-5</c:v>
                </c:pt>
                <c:pt idx="81">
                  <c:v>2.2695829999999999E-5</c:v>
                </c:pt>
              </c:numCache>
            </c:numRef>
          </c:yVal>
          <c:smooth val="1"/>
          <c:extLst>
            <c:ext xmlns:c16="http://schemas.microsoft.com/office/drawing/2014/chart" uri="{C3380CC4-5D6E-409C-BE32-E72D297353CC}">
              <c16:uniqueId val="{0000000F-5654-40AF-9C56-4D6608F57EDB}"/>
            </c:ext>
          </c:extLst>
        </c:ser>
        <c:ser>
          <c:idx val="15"/>
          <c:order val="15"/>
          <c:tx>
            <c:strRef>
              <c:f>'Simulation spectrum H2O and KCl'!$DI$1</c:f>
              <c:strCache>
                <c:ptCount val="1"/>
                <c:pt idx="0">
                  <c:v>Simulate-Std. : Water (1:3)_5 g_22.3C (10 Hz -1 MHz)</c:v>
                </c:pt>
              </c:strCache>
            </c:strRef>
          </c:tx>
          <c:spPr>
            <a:ln w="19050">
              <a:noFill/>
            </a:ln>
          </c:spPr>
          <c:marker>
            <c:symbol val="none"/>
          </c:marker>
          <c:xVal>
            <c:numRef>
              <c:f>'Simulation spectrum H2O and KCl'!$DK$32:$DK$76</c:f>
              <c:numCache>
                <c:formatCode>0.00</c:formatCode>
                <c:ptCount val="45"/>
                <c:pt idx="0">
                  <c:v>0.96644295819461212</c:v>
                </c:pt>
                <c:pt idx="1">
                  <c:v>1.0805370217012242</c:v>
                </c:pt>
                <c:pt idx="2">
                  <c:v>1.1946308781194539</c:v>
                </c:pt>
                <c:pt idx="3">
                  <c:v>1.3087248701324603</c:v>
                </c:pt>
                <c:pt idx="4">
                  <c:v>1.4228187442942002</c:v>
                </c:pt>
                <c:pt idx="5">
                  <c:v>1.536912803458204</c:v>
                </c:pt>
                <c:pt idx="6">
                  <c:v>1.6510066890911275</c:v>
                </c:pt>
                <c:pt idx="7">
                  <c:v>1.7651006956149347</c:v>
                </c:pt>
                <c:pt idx="8">
                  <c:v>1.8791946028627042</c:v>
                </c:pt>
                <c:pt idx="9">
                  <c:v>1.9932885893716563</c:v>
                </c:pt>
                <c:pt idx="10">
                  <c:v>2.1073826352344378</c:v>
                </c:pt>
                <c:pt idx="11">
                  <c:v>2.2214765735373763</c:v>
                </c:pt>
                <c:pt idx="12">
                  <c:v>2.335570421540937</c:v>
                </c:pt>
                <c:pt idx="13">
                  <c:v>2.4496644194299857</c:v>
                </c:pt>
                <c:pt idx="14">
                  <c:v>2.5637584231882125</c:v>
                </c:pt>
                <c:pt idx="15">
                  <c:v>2.6778523145221258</c:v>
                </c:pt>
                <c:pt idx="16">
                  <c:v>2.7919463093579671</c:v>
                </c:pt>
                <c:pt idx="17">
                  <c:v>2.9060402573508957</c:v>
                </c:pt>
                <c:pt idx="18">
                  <c:v>3.0201341303373628</c:v>
                </c:pt>
                <c:pt idx="19">
                  <c:v>3.1342281230216629</c:v>
                </c:pt>
                <c:pt idx="20">
                  <c:v>3.2483220340525572</c:v>
                </c:pt>
                <c:pt idx="21">
                  <c:v>3.3624161191363675</c:v>
                </c:pt>
                <c:pt idx="22">
                  <c:v>3.476510062042157</c:v>
                </c:pt>
                <c:pt idx="23">
                  <c:v>3.5906040107164876</c:v>
                </c:pt>
                <c:pt idx="24">
                  <c:v>3.7046980177678455</c:v>
                </c:pt>
                <c:pt idx="25">
                  <c:v>3.8187919554376735</c:v>
                </c:pt>
                <c:pt idx="26">
                  <c:v>3.9328858951476127</c:v>
                </c:pt>
                <c:pt idx="27">
                  <c:v>4.04697991440199</c:v>
                </c:pt>
                <c:pt idx="28">
                  <c:v>4.1610737804001738</c:v>
                </c:pt>
                <c:pt idx="29">
                  <c:v>4.2751677947627345</c:v>
                </c:pt>
                <c:pt idx="30">
                  <c:v>4.3892617958661946</c:v>
                </c:pt>
                <c:pt idx="31">
                  <c:v>4.5033557624467226</c:v>
                </c:pt>
                <c:pt idx="32">
                  <c:v>4.617449613935853</c:v>
                </c:pt>
                <c:pt idx="33">
                  <c:v>4.7315436413379883</c:v>
                </c:pt>
                <c:pt idx="34">
                  <c:v>4.8456375947949386</c:v>
                </c:pt>
                <c:pt idx="35">
                  <c:v>4.9597315627541798</c:v>
                </c:pt>
                <c:pt idx="36">
                  <c:v>5.0738253531874244</c:v>
                </c:pt>
                <c:pt idx="37">
                  <c:v>5.1879195809283933</c:v>
                </c:pt>
                <c:pt idx="38">
                  <c:v>5.3020134269557877</c:v>
                </c:pt>
                <c:pt idx="39">
                  <c:v>5.416107379122205</c:v>
                </c:pt>
                <c:pt idx="40">
                  <c:v>5.530201363635955</c:v>
                </c:pt>
                <c:pt idx="41">
                  <c:v>5.6442952781898663</c:v>
                </c:pt>
                <c:pt idx="42">
                  <c:v>5.7583892897963684</c:v>
                </c:pt>
                <c:pt idx="43">
                  <c:v>5.8724832404187977</c:v>
                </c:pt>
                <c:pt idx="44">
                  <c:v>5.9865771984113163</c:v>
                </c:pt>
              </c:numCache>
            </c:numRef>
          </c:xVal>
          <c:yVal>
            <c:numRef>
              <c:f>'Simulation spectrum H2O and KCl'!$DM$32:$DM$76</c:f>
              <c:numCache>
                <c:formatCode>0.00</c:formatCode>
                <c:ptCount val="45"/>
                <c:pt idx="0">
                  <c:v>0.38523430000000003</c:v>
                </c:pt>
                <c:pt idx="1">
                  <c:v>0.35784579999999999</c:v>
                </c:pt>
                <c:pt idx="2">
                  <c:v>0.33241329999999997</c:v>
                </c:pt>
                <c:pt idx="3">
                  <c:v>0.30879959999999995</c:v>
                </c:pt>
                <c:pt idx="4">
                  <c:v>0.28687760000000001</c:v>
                </c:pt>
                <c:pt idx="5">
                  <c:v>0.26653009999999999</c:v>
                </c:pt>
                <c:pt idx="6">
                  <c:v>0.24764920000000001</c:v>
                </c:pt>
                <c:pt idx="7">
                  <c:v>0.23013580000000003</c:v>
                </c:pt>
                <c:pt idx="8">
                  <c:v>0.21389930000000001</c:v>
                </c:pt>
                <c:pt idx="9">
                  <c:v>0.19885749999999999</c:v>
                </c:pt>
                <c:pt idx="10">
                  <c:v>0.18493670000000001</c:v>
                </c:pt>
                <c:pt idx="11">
                  <c:v>0.17207149999999999</c:v>
                </c:pt>
                <c:pt idx="12">
                  <c:v>0.1602055</c:v>
                </c:pt>
                <c:pt idx="13">
                  <c:v>0.1492917</c:v>
                </c:pt>
                <c:pt idx="14">
                  <c:v>0.13929350000000001</c:v>
                </c:pt>
                <c:pt idx="15">
                  <c:v>0.13018600000000002</c:v>
                </c:pt>
                <c:pt idx="16">
                  <c:v>0.1219577</c:v>
                </c:pt>
                <c:pt idx="17">
                  <c:v>0.11461329999999999</c:v>
                </c:pt>
                <c:pt idx="18">
                  <c:v>0.108177</c:v>
                </c:pt>
                <c:pt idx="19">
                  <c:v>0.1026966</c:v>
                </c:pt>
                <c:pt idx="20">
                  <c:v>9.8249690000000001E-2</c:v>
                </c:pt>
                <c:pt idx="21">
                  <c:v>9.4951149999999998E-2</c:v>
                </c:pt>
                <c:pt idx="22">
                  <c:v>9.2963030000000002E-2</c:v>
                </c:pt>
                <c:pt idx="23">
                  <c:v>9.250738E-2</c:v>
                </c:pt>
                <c:pt idx="24">
                  <c:v>9.3882649999999998E-2</c:v>
                </c:pt>
                <c:pt idx="25">
                  <c:v>9.7484550000000003E-2</c:v>
                </c:pt>
                <c:pt idx="26">
                  <c:v>0.10383189999999999</c:v>
                </c:pt>
                <c:pt idx="27">
                  <c:v>0.11359760000000001</c:v>
                </c:pt>
                <c:pt idx="28">
                  <c:v>0.1276439</c:v>
                </c:pt>
                <c:pt idx="29">
                  <c:v>0.1470562</c:v>
                </c:pt>
                <c:pt idx="30">
                  <c:v>0.17316239999999999</c:v>
                </c:pt>
                <c:pt idx="31">
                  <c:v>0.20750830000000001</c:v>
                </c:pt>
                <c:pt idx="32">
                  <c:v>0.25172490000000003</c:v>
                </c:pt>
                <c:pt idx="33">
                  <c:v>0.30716769999999999</c:v>
                </c:pt>
                <c:pt idx="34">
                  <c:v>0.37414069999999999</c:v>
                </c:pt>
                <c:pt idx="35">
                  <c:v>0.45051070000000004</c:v>
                </c:pt>
                <c:pt idx="36">
                  <c:v>0.52982079999999998</c:v>
                </c:pt>
                <c:pt idx="37">
                  <c:v>0.59997770000000006</c:v>
                </c:pt>
                <c:pt idx="38">
                  <c:v>0.64493999999999996</c:v>
                </c:pt>
                <c:pt idx="39">
                  <c:v>0.65121250000000008</c:v>
                </c:pt>
                <c:pt idx="40">
                  <c:v>0.61591050000000003</c:v>
                </c:pt>
                <c:pt idx="41">
                  <c:v>0.54881649999999993</c:v>
                </c:pt>
                <c:pt idx="42">
                  <c:v>0.46611759999999997</c:v>
                </c:pt>
                <c:pt idx="43">
                  <c:v>0.3823027</c:v>
                </c:pt>
                <c:pt idx="44">
                  <c:v>0.30628440000000001</c:v>
                </c:pt>
              </c:numCache>
            </c:numRef>
          </c:yVal>
          <c:smooth val="1"/>
          <c:extLst>
            <c:ext xmlns:c16="http://schemas.microsoft.com/office/drawing/2014/chart" uri="{C3380CC4-5D6E-409C-BE32-E72D297353CC}">
              <c16:uniqueId val="{00000010-5654-40AF-9C56-4D6608F57EDB}"/>
            </c:ext>
          </c:extLst>
        </c:ser>
        <c:ser>
          <c:idx val="16"/>
          <c:order val="16"/>
          <c:tx>
            <c:strRef>
              <c:f>'Simulation spectrum H2O and KCl'!$DJ$1</c:f>
              <c:strCache>
                <c:ptCount val="1"/>
                <c:pt idx="0">
                  <c:v>Simulate-Std. : Water (1:3)_5 g_22.3C (1 MHz -1 PHz)</c:v>
                </c:pt>
              </c:strCache>
            </c:strRef>
          </c:tx>
          <c:spPr>
            <a:ln w="15875">
              <a:noFill/>
              <a:prstDash val="sysDot"/>
            </a:ln>
          </c:spPr>
          <c:marker>
            <c:symbol val="none"/>
          </c:marker>
          <c:xVal>
            <c:numRef>
              <c:f>'Simulation spectrum H2O and KCl'!$DK$75:$DK$155</c:f>
              <c:numCache>
                <c:formatCode>0.00</c:formatCode>
                <c:ptCount val="81"/>
                <c:pt idx="0">
                  <c:v>5.8724832404187977</c:v>
                </c:pt>
                <c:pt idx="1">
                  <c:v>5.9865771984113163</c:v>
                </c:pt>
                <c:pt idx="2">
                  <c:v>6.1006710005181741</c:v>
                </c:pt>
                <c:pt idx="3">
                  <c:v>6.2147651912537887</c:v>
                </c:pt>
                <c:pt idx="4">
                  <c:v>6.3288591015092761</c:v>
                </c:pt>
                <c:pt idx="5">
                  <c:v>6.4429530018744048</c:v>
                </c:pt>
                <c:pt idx="6">
                  <c:v>6.5570470391464442</c:v>
                </c:pt>
                <c:pt idx="7">
                  <c:v>6.6711408945045525</c:v>
                </c:pt>
                <c:pt idx="8">
                  <c:v>6.7852349206161566</c:v>
                </c:pt>
                <c:pt idx="9">
                  <c:v>6.8993288807814848</c:v>
                </c:pt>
                <c:pt idx="10">
                  <c:v>7.0134229163223223</c:v>
                </c:pt>
                <c:pt idx="11">
                  <c:v>7.1275168584783826</c:v>
                </c:pt>
                <c:pt idx="12">
                  <c:v>7.241610723537601</c:v>
                </c:pt>
                <c:pt idx="13">
                  <c:v>7.3557047049373585</c:v>
                </c:pt>
                <c:pt idx="14">
                  <c:v>7.4697986076108398</c:v>
                </c:pt>
                <c:pt idx="15">
                  <c:v>7.5838926369880353</c:v>
                </c:pt>
                <c:pt idx="16">
                  <c:v>7.6979866045302998</c:v>
                </c:pt>
                <c:pt idx="17">
                  <c:v>7.812080517178936</c:v>
                </c:pt>
                <c:pt idx="18">
                  <c:v>7.9261745109741</c:v>
                </c:pt>
                <c:pt idx="19">
                  <c:v>8.0402683824720764</c:v>
                </c:pt>
                <c:pt idx="20">
                  <c:v>8.154362491898743</c:v>
                </c:pt>
                <c:pt idx="21">
                  <c:v>8.2684562775010502</c:v>
                </c:pt>
                <c:pt idx="22">
                  <c:v>8.3825503025877453</c:v>
                </c:pt>
                <c:pt idx="23">
                  <c:v>8.4966443584593687</c:v>
                </c:pt>
                <c:pt idx="24">
                  <c:v>8.6107382864916655</c:v>
                </c:pt>
                <c:pt idx="25">
                  <c:v>8.7248322294421463</c:v>
                </c:pt>
                <c:pt idx="26">
                  <c:v>8.8389261868996218</c:v>
                </c:pt>
                <c:pt idx="27">
                  <c:v>8.953020133764392</c:v>
                </c:pt>
                <c:pt idx="28">
                  <c:v>9.0671140228459421</c:v>
                </c:pt>
                <c:pt idx="29">
                  <c:v>9.1812079673540552</c:v>
                </c:pt>
                <c:pt idx="30">
                  <c:v>9.2953020444876131</c:v>
                </c:pt>
                <c:pt idx="31">
                  <c:v>9.4093959221293328</c:v>
                </c:pt>
                <c:pt idx="32">
                  <c:v>9.5234899753014339</c:v>
                </c:pt>
                <c:pt idx="33">
                  <c:v>9.6375838831553171</c:v>
                </c:pt>
                <c:pt idx="34">
                  <c:v>9.751677871157538</c:v>
                </c:pt>
                <c:pt idx="35">
                  <c:v>9.865771788590715</c:v>
                </c:pt>
                <c:pt idx="36">
                  <c:v>9.9798657853096113</c:v>
                </c:pt>
                <c:pt idx="37">
                  <c:v>10.093959666827665</c:v>
                </c:pt>
                <c:pt idx="38">
                  <c:v>10.208053650856748</c:v>
                </c:pt>
                <c:pt idx="39">
                  <c:v>10.322147733652422</c:v>
                </c:pt>
                <c:pt idx="40">
                  <c:v>10.436241544658708</c:v>
                </c:pt>
                <c:pt idx="41">
                  <c:v>10.550335628892309</c:v>
                </c:pt>
                <c:pt idx="42">
                  <c:v>10.664429570541918</c:v>
                </c:pt>
                <c:pt idx="43">
                  <c:v>10.778523498323372</c:v>
                </c:pt>
                <c:pt idx="44">
                  <c:v>10.892617445655681</c:v>
                </c:pt>
                <c:pt idx="45">
                  <c:v>11.00671157384695</c:v>
                </c:pt>
                <c:pt idx="46">
                  <c:v>11.120805493185157</c:v>
                </c:pt>
                <c:pt idx="47">
                  <c:v>11.234899274367498</c:v>
                </c:pt>
                <c:pt idx="48">
                  <c:v>11.348993345681787</c:v>
                </c:pt>
                <c:pt idx="49">
                  <c:v>11.4630872301409</c:v>
                </c:pt>
                <c:pt idx="50">
                  <c:v>11.577181248701065</c:v>
                </c:pt>
                <c:pt idx="51">
                  <c:v>11.691275156658296</c:v>
                </c:pt>
                <c:pt idx="52">
                  <c:v>11.805369122577154</c:v>
                </c:pt>
                <c:pt idx="53">
                  <c:v>11.919463083331667</c:v>
                </c:pt>
                <c:pt idx="54">
                  <c:v>12.033557240311621</c:v>
                </c:pt>
                <c:pt idx="55">
                  <c:v>12.147650976777204</c:v>
                </c:pt>
                <c:pt idx="56">
                  <c:v>12.261744965450166</c:v>
                </c:pt>
                <c:pt idx="57">
                  <c:v>12.375838942105709</c:v>
                </c:pt>
                <c:pt idx="58">
                  <c:v>12.489932898867048</c:v>
                </c:pt>
                <c:pt idx="59">
                  <c:v>12.604026793692471</c:v>
                </c:pt>
                <c:pt idx="60">
                  <c:v>12.718120787616167</c:v>
                </c:pt>
                <c:pt idx="61">
                  <c:v>12.832214770208127</c:v>
                </c:pt>
                <c:pt idx="62">
                  <c:v>12.946308737432165</c:v>
                </c:pt>
                <c:pt idx="63">
                  <c:v>13.060402797555678</c:v>
                </c:pt>
                <c:pt idx="64">
                  <c:v>13.174496500565251</c:v>
                </c:pt>
                <c:pt idx="65">
                  <c:v>13.288590578344985</c:v>
                </c:pt>
                <c:pt idx="66">
                  <c:v>13.402684634761803</c:v>
                </c:pt>
                <c:pt idx="67">
                  <c:v>13.516778563586231</c:v>
                </c:pt>
                <c:pt idx="68">
                  <c:v>13.630872519472886</c:v>
                </c:pt>
                <c:pt idx="69">
                  <c:v>13.744966438777706</c:v>
                </c:pt>
                <c:pt idx="70">
                  <c:v>13.859060381599805</c:v>
                </c:pt>
                <c:pt idx="71">
                  <c:v>13.973154372474355</c:v>
                </c:pt>
                <c:pt idx="72">
                  <c:v>14.087248157292857</c:v>
                </c:pt>
                <c:pt idx="73">
                  <c:v>14.201342219472076</c:v>
                </c:pt>
                <c:pt idx="74">
                  <c:v>14.315436275583451</c:v>
                </c:pt>
                <c:pt idx="75">
                  <c:v>14.429530232573697</c:v>
                </c:pt>
                <c:pt idx="76">
                  <c:v>14.543624216850393</c:v>
                </c:pt>
                <c:pt idx="77">
                  <c:v>14.657718077264208</c:v>
                </c:pt>
                <c:pt idx="78">
                  <c:v>14.771812065480782</c:v>
                </c:pt>
                <c:pt idx="79">
                  <c:v>14.885906064722315</c:v>
                </c:pt>
                <c:pt idx="80">
                  <c:v>15</c:v>
                </c:pt>
              </c:numCache>
            </c:numRef>
          </c:xVal>
          <c:yVal>
            <c:numRef>
              <c:f>'Simulation spectrum H2O and KCl'!$DM$75:$DM$155</c:f>
              <c:numCache>
                <c:formatCode>0.00</c:formatCode>
                <c:ptCount val="81"/>
                <c:pt idx="0">
                  <c:v>0.3823027</c:v>
                </c:pt>
                <c:pt idx="1">
                  <c:v>0.30628440000000001</c:v>
                </c:pt>
                <c:pt idx="2">
                  <c:v>0.24175820000000001</c:v>
                </c:pt>
                <c:pt idx="3">
                  <c:v>0.18912289999999998</c:v>
                </c:pt>
                <c:pt idx="4">
                  <c:v>0.14719489999999999</c:v>
                </c:pt>
                <c:pt idx="5">
                  <c:v>0.1142619</c:v>
                </c:pt>
                <c:pt idx="6">
                  <c:v>8.8605179999999992E-2</c:v>
                </c:pt>
                <c:pt idx="7">
                  <c:v>6.871025E-2</c:v>
                </c:pt>
                <c:pt idx="8">
                  <c:v>5.3322370000000001E-2</c:v>
                </c:pt>
                <c:pt idx="9">
                  <c:v>4.1435309999999996E-2</c:v>
                </c:pt>
                <c:pt idx="10">
                  <c:v>3.2256550000000002E-2</c:v>
                </c:pt>
                <c:pt idx="11">
                  <c:v>2.5168259999999998E-2</c:v>
                </c:pt>
                <c:pt idx="12">
                  <c:v>1.969162E-2</c:v>
                </c:pt>
                <c:pt idx="13">
                  <c:v>1.5456810000000001E-2</c:v>
                </c:pt>
                <c:pt idx="14">
                  <c:v>1.2178720000000001E-2</c:v>
                </c:pt>
                <c:pt idx="15">
                  <c:v>9.6377870000000001E-3</c:v>
                </c:pt>
                <c:pt idx="16">
                  <c:v>7.665018E-3</c:v>
                </c:pt>
                <c:pt idx="17">
                  <c:v>6.1303720000000003E-3</c:v>
                </c:pt>
                <c:pt idx="18">
                  <c:v>4.9337840000000001E-3</c:v>
                </c:pt>
                <c:pt idx="19">
                  <c:v>3.9982450000000001E-3</c:v>
                </c:pt>
                <c:pt idx="20">
                  <c:v>3.2644800000000002E-3</c:v>
                </c:pt>
                <c:pt idx="21">
                  <c:v>2.6868489999999998E-3</c:v>
                </c:pt>
                <c:pt idx="22">
                  <c:v>2.2301999999999999E-3</c:v>
                </c:pt>
                <c:pt idx="23">
                  <c:v>1.867446E-3</c:v>
                </c:pt>
                <c:pt idx="24">
                  <c:v>1.5777009999999999E-3</c:v>
                </c:pt>
                <c:pt idx="25">
                  <c:v>1.344853E-3</c:v>
                </c:pt>
                <c:pt idx="26">
                  <c:v>1.156462E-3</c:v>
                </c:pt>
                <c:pt idx="27">
                  <c:v>1.0029139999999999E-3</c:v>
                </c:pt>
                <c:pt idx="28">
                  <c:v>8.7677250000000001E-4</c:v>
                </c:pt>
                <c:pt idx="29">
                  <c:v>7.7227510000000004E-4</c:v>
                </c:pt>
                <c:pt idx="30">
                  <c:v>6.8495220000000002E-4</c:v>
                </c:pt>
                <c:pt idx="31">
                  <c:v>6.113294E-4</c:v>
                </c:pt>
                <c:pt idx="32">
                  <c:v>5.4870060000000004E-4</c:v>
                </c:pt>
                <c:pt idx="33">
                  <c:v>4.9495250000000006E-4</c:v>
                </c:pt>
                <c:pt idx="34">
                  <c:v>4.4843009999999997E-4</c:v>
                </c:pt>
                <c:pt idx="35">
                  <c:v>4.078326E-4</c:v>
                </c:pt>
                <c:pt idx="36">
                  <c:v>3.7213380000000002E-4</c:v>
                </c:pt>
                <c:pt idx="37">
                  <c:v>3.405204E-4</c:v>
                </c:pt>
                <c:pt idx="38">
                  <c:v>3.1234410000000002E-4</c:v>
                </c:pt>
                <c:pt idx="39">
                  <c:v>2.8708580000000002E-4</c:v>
                </c:pt>
                <c:pt idx="40">
                  <c:v>2.6432660000000005E-4</c:v>
                </c:pt>
                <c:pt idx="41">
                  <c:v>2.4372639999999996E-4</c:v>
                </c:pt>
                <c:pt idx="42">
                  <c:v>2.2500669999999997E-4</c:v>
                </c:pt>
                <c:pt idx="43">
                  <c:v>2.079378E-4</c:v>
                </c:pt>
                <c:pt idx="44">
                  <c:v>1.9232839999999999E-4</c:v>
                </c:pt>
                <c:pt idx="45">
                  <c:v>1.7801810000000001E-4</c:v>
                </c:pt>
                <c:pt idx="46">
                  <c:v>1.6487070000000001E-4</c:v>
                </c:pt>
                <c:pt idx="47">
                  <c:v>1.527701E-4</c:v>
                </c:pt>
                <c:pt idx="48">
                  <c:v>1.4161600000000001E-4</c:v>
                </c:pt>
                <c:pt idx="49">
                  <c:v>1.3132119999999999E-4</c:v>
                </c:pt>
                <c:pt idx="50">
                  <c:v>1.2180949999999999E-4</c:v>
                </c:pt>
                <c:pt idx="51">
                  <c:v>1.1301339999999998E-4</c:v>
                </c:pt>
                <c:pt idx="52">
                  <c:v>1.0487300000000001E-4</c:v>
                </c:pt>
                <c:pt idx="53">
                  <c:v>9.7334680000000007E-5</c:v>
                </c:pt>
                <c:pt idx="54">
                  <c:v>9.035038E-5</c:v>
                </c:pt>
                <c:pt idx="55">
                  <c:v>8.3876559999999993E-5</c:v>
                </c:pt>
                <c:pt idx="56">
                  <c:v>7.7873769999999991E-5</c:v>
                </c:pt>
                <c:pt idx="57">
                  <c:v>7.2306090000000001E-5</c:v>
                </c:pt>
                <c:pt idx="58">
                  <c:v>6.7140700000000006E-5</c:v>
                </c:pt>
                <c:pt idx="59">
                  <c:v>6.2347570000000004E-5</c:v>
                </c:pt>
                <c:pt idx="60">
                  <c:v>5.7899110000000003E-5</c:v>
                </c:pt>
                <c:pt idx="61">
                  <c:v>5.3769949999999998E-5</c:v>
                </c:pt>
                <c:pt idx="62">
                  <c:v>4.9936740000000002E-5</c:v>
                </c:pt>
                <c:pt idx="63">
                  <c:v>4.6377919999999997E-5</c:v>
                </c:pt>
                <c:pt idx="64">
                  <c:v>4.307359E-5</c:v>
                </c:pt>
                <c:pt idx="65">
                  <c:v>4.0005349999999998E-5</c:v>
                </c:pt>
                <c:pt idx="66">
                  <c:v>3.715617E-5</c:v>
                </c:pt>
                <c:pt idx="67">
                  <c:v>3.4510300000000001E-5</c:v>
                </c:pt>
                <c:pt idx="68">
                  <c:v>3.2053140000000003E-5</c:v>
                </c:pt>
                <c:pt idx="69">
                  <c:v>2.9771149999999997E-5</c:v>
                </c:pt>
                <c:pt idx="70">
                  <c:v>2.7651799999999998E-5</c:v>
                </c:pt>
                <c:pt idx="71">
                  <c:v>2.568346E-5</c:v>
                </c:pt>
                <c:pt idx="72">
                  <c:v>2.3855330000000001E-5</c:v>
                </c:pt>
                <c:pt idx="73">
                  <c:v>2.2157399999999999E-5</c:v>
                </c:pt>
                <c:pt idx="74">
                  <c:v>2.058039E-5</c:v>
                </c:pt>
                <c:pt idx="75">
                  <c:v>1.9115650000000001E-5</c:v>
                </c:pt>
                <c:pt idx="76">
                  <c:v>1.7755199999999999E-5</c:v>
                </c:pt>
                <c:pt idx="77">
                  <c:v>1.64916E-5</c:v>
                </c:pt>
                <c:pt idx="78">
                  <c:v>1.5317940000000001E-5</c:v>
                </c:pt>
                <c:pt idx="79">
                  <c:v>1.4227830000000002E-5</c:v>
                </c:pt>
                <c:pt idx="80">
                  <c:v>1.3215299999999999E-5</c:v>
                </c:pt>
              </c:numCache>
            </c:numRef>
          </c:yVal>
          <c:smooth val="1"/>
          <c:extLst>
            <c:ext xmlns:c16="http://schemas.microsoft.com/office/drawing/2014/chart" uri="{C3380CC4-5D6E-409C-BE32-E72D297353CC}">
              <c16:uniqueId val="{00000011-5654-40AF-9C56-4D6608F57EDB}"/>
            </c:ext>
          </c:extLst>
        </c:ser>
        <c:ser>
          <c:idx val="17"/>
          <c:order val="17"/>
          <c:tx>
            <c:v>Trendline for 20.3 C at LF</c:v>
          </c:tx>
          <c:spPr>
            <a:ln w="19050">
              <a:noFill/>
            </a:ln>
          </c:spPr>
          <c:marker>
            <c:symbol val="none"/>
          </c:marker>
          <c:xVal>
            <c:numRef>
              <c:f>'Simulation spectrum H2O and KCl'!$L$67:$L$131</c:f>
              <c:numCache>
                <c:formatCode>0.00</c:formatCode>
                <c:ptCount val="65"/>
                <c:pt idx="0">
                  <c:v>7.4</c:v>
                </c:pt>
                <c:pt idx="1">
                  <c:v>7.3</c:v>
                </c:pt>
                <c:pt idx="2">
                  <c:v>7.2</c:v>
                </c:pt>
                <c:pt idx="3">
                  <c:v>7.1</c:v>
                </c:pt>
                <c:pt idx="4">
                  <c:v>7</c:v>
                </c:pt>
                <c:pt idx="5">
                  <c:v>6.9</c:v>
                </c:pt>
                <c:pt idx="6">
                  <c:v>6.8</c:v>
                </c:pt>
                <c:pt idx="7">
                  <c:v>6.7</c:v>
                </c:pt>
                <c:pt idx="8">
                  <c:v>6.6</c:v>
                </c:pt>
                <c:pt idx="9">
                  <c:v>6.5</c:v>
                </c:pt>
                <c:pt idx="10">
                  <c:v>6.4</c:v>
                </c:pt>
                <c:pt idx="11">
                  <c:v>6.3</c:v>
                </c:pt>
                <c:pt idx="12">
                  <c:v>6.2</c:v>
                </c:pt>
                <c:pt idx="13">
                  <c:v>6.1</c:v>
                </c:pt>
                <c:pt idx="14">
                  <c:v>6</c:v>
                </c:pt>
                <c:pt idx="15">
                  <c:v>5.9030899869919438</c:v>
                </c:pt>
                <c:pt idx="16">
                  <c:v>5.8239109124113</c:v>
                </c:pt>
                <c:pt idx="17">
                  <c:v>5.7569630370485534</c:v>
                </c:pt>
                <c:pt idx="18">
                  <c:v>5.6020599913279625</c:v>
                </c:pt>
                <c:pt idx="19">
                  <c:v>5.5228744023138034</c:v>
                </c:pt>
                <c:pt idx="20">
                  <c:v>5.4259741609193757</c:v>
                </c:pt>
                <c:pt idx="21">
                  <c:v>5.3010299956639813</c:v>
                </c:pt>
                <c:pt idx="22">
                  <c:v>5.204119982655925</c:v>
                </c:pt>
                <c:pt idx="23">
                  <c:v>5.1106906972737542</c:v>
                </c:pt>
                <c:pt idx="24">
                  <c:v>5</c:v>
                </c:pt>
                <c:pt idx="25">
                  <c:v>4.9030899869919438</c:v>
                </c:pt>
                <c:pt idx="26">
                  <c:v>4.8027190075796815</c:v>
                </c:pt>
                <c:pt idx="27">
                  <c:v>4.7044336600521994</c:v>
                </c:pt>
                <c:pt idx="28">
                  <c:v>4.6020599913279625</c:v>
                </c:pt>
                <c:pt idx="29">
                  <c:v>4.5016890119157003</c:v>
                </c:pt>
                <c:pt idx="30">
                  <c:v>4.4006588497649739</c:v>
                </c:pt>
                <c:pt idx="31">
                  <c:v>4.3010299956639813</c:v>
                </c:pt>
                <c:pt idx="32">
                  <c:v>4.200659016251719</c:v>
                </c:pt>
                <c:pt idx="33">
                  <c:v>4.1009905230699646</c:v>
                </c:pt>
                <c:pt idx="34">
                  <c:v>4</c:v>
                </c:pt>
                <c:pt idx="35">
                  <c:v>3.90049275542937</c:v>
                </c:pt>
                <c:pt idx="36">
                  <c:v>3.800655228145212</c:v>
                </c:pt>
                <c:pt idx="37">
                  <c:v>3.7000543856282389</c:v>
                </c:pt>
                <c:pt idx="38">
                  <c:v>3.6003302305807652</c:v>
                </c:pt>
                <c:pt idx="39">
                  <c:v>3.5003188237463867</c:v>
                </c:pt>
                <c:pt idx="40">
                  <c:v>3.4001233554370809</c:v>
                </c:pt>
                <c:pt idx="41">
                  <c:v>3.3001605369513523</c:v>
                </c:pt>
                <c:pt idx="42">
                  <c:v>3.2001388538573807</c:v>
                </c:pt>
                <c:pt idx="43">
                  <c:v>3.1000257301078626</c:v>
                </c:pt>
                <c:pt idx="44">
                  <c:v>3</c:v>
                </c:pt>
                <c:pt idx="45">
                  <c:v>2.9000611027354806</c:v>
                </c:pt>
                <c:pt idx="46">
                  <c:v>2.8000362418279794</c:v>
                </c:pt>
                <c:pt idx="47">
                  <c:v>2.7000023971422538</c:v>
                </c:pt>
                <c:pt idx="48">
                  <c:v>2.6000249038929866</c:v>
                </c:pt>
                <c:pt idx="49">
                  <c:v>2.5000030680516931</c:v>
                </c:pt>
                <c:pt idx="50">
                  <c:v>2.4000023459279558</c:v>
                </c:pt>
                <c:pt idx="51">
                  <c:v>2.3000082025538129</c:v>
                </c:pt>
                <c:pt idx="52">
                  <c:v>2.2000018654066018</c:v>
                </c:pt>
                <c:pt idx="53">
                  <c:v>2.0999912335446846</c:v>
                </c:pt>
                <c:pt idx="54">
                  <c:v>2</c:v>
                </c:pt>
                <c:pt idx="55">
                  <c:v>1.9000009651534695</c:v>
                </c:pt>
                <c:pt idx="56">
                  <c:v>1.8000018278179688</c:v>
                </c:pt>
                <c:pt idx="57">
                  <c:v>1.700002397142254</c:v>
                </c:pt>
                <c:pt idx="58">
                  <c:v>1.6000030866277404</c:v>
                </c:pt>
                <c:pt idx="59">
                  <c:v>1.5000030680516931</c:v>
                </c:pt>
                <c:pt idx="60">
                  <c:v>1.400002345927956</c:v>
                </c:pt>
                <c:pt idx="61">
                  <c:v>1.3000082025538131</c:v>
                </c:pt>
                <c:pt idx="62">
                  <c:v>1.2000018654066018</c:v>
                </c:pt>
                <c:pt idx="63">
                  <c:v>1.0999912335446844</c:v>
                </c:pt>
                <c:pt idx="64">
                  <c:v>1</c:v>
                </c:pt>
              </c:numCache>
            </c:numRef>
          </c:xVal>
          <c:yVal>
            <c:numRef>
              <c:f>'Simulation spectrum H2O and KCl'!$Q$67:$Q$131</c:f>
              <c:numCache>
                <c:formatCode>0.0000</c:formatCode>
                <c:ptCount val="65"/>
                <c:pt idx="0">
                  <c:v>2.7545251999999999E-3</c:v>
                </c:pt>
                <c:pt idx="1">
                  <c:v>2.7545251999999999E-3</c:v>
                </c:pt>
                <c:pt idx="2">
                  <c:v>2.7545251999999999E-3</c:v>
                </c:pt>
                <c:pt idx="3">
                  <c:v>2.7545251999999999E-3</c:v>
                </c:pt>
                <c:pt idx="4">
                  <c:v>2.7545251999999999E-3</c:v>
                </c:pt>
                <c:pt idx="5">
                  <c:v>2.7545251999999999E-3</c:v>
                </c:pt>
                <c:pt idx="6">
                  <c:v>2.7545251999999999E-3</c:v>
                </c:pt>
                <c:pt idx="7">
                  <c:v>2.7545251999999999E-3</c:v>
                </c:pt>
                <c:pt idx="8">
                  <c:v>2.7545251999999999E-3</c:v>
                </c:pt>
                <c:pt idx="9">
                  <c:v>2.7545251999999999E-3</c:v>
                </c:pt>
                <c:pt idx="10">
                  <c:v>2.7545251999999999E-3</c:v>
                </c:pt>
                <c:pt idx="11">
                  <c:v>2.7545251999999999E-3</c:v>
                </c:pt>
                <c:pt idx="12">
                  <c:v>2.7545251999999999E-3</c:v>
                </c:pt>
                <c:pt idx="13">
                  <c:v>2.7545251999999999E-3</c:v>
                </c:pt>
                <c:pt idx="14">
                  <c:v>2.7545251999999999E-3</c:v>
                </c:pt>
                <c:pt idx="15">
                  <c:v>2.7545251999999999E-3</c:v>
                </c:pt>
                <c:pt idx="16">
                  <c:v>2.7545251999999999E-3</c:v>
                </c:pt>
                <c:pt idx="17">
                  <c:v>2.7545251999999999E-3</c:v>
                </c:pt>
                <c:pt idx="18">
                  <c:v>2.7545251999999999E-3</c:v>
                </c:pt>
                <c:pt idx="19">
                  <c:v>2.7545251999999999E-3</c:v>
                </c:pt>
                <c:pt idx="20">
                  <c:v>2.7545251999999999E-3</c:v>
                </c:pt>
                <c:pt idx="21">
                  <c:v>2.7545251999999999E-3</c:v>
                </c:pt>
                <c:pt idx="22">
                  <c:v>2.7545251999999999E-3</c:v>
                </c:pt>
                <c:pt idx="23">
                  <c:v>2.7545251999999999E-3</c:v>
                </c:pt>
                <c:pt idx="24">
                  <c:v>2.7545251999999999E-3</c:v>
                </c:pt>
                <c:pt idx="25">
                  <c:v>2.7545251999999999E-3</c:v>
                </c:pt>
                <c:pt idx="26">
                  <c:v>2.7545251999999999E-3</c:v>
                </c:pt>
                <c:pt idx="27">
                  <c:v>2.7545251999999999E-3</c:v>
                </c:pt>
                <c:pt idx="28">
                  <c:v>2.7545251999999999E-3</c:v>
                </c:pt>
                <c:pt idx="29">
                  <c:v>2.7545251999999999E-3</c:v>
                </c:pt>
                <c:pt idx="30">
                  <c:v>2.7545251999999999E-3</c:v>
                </c:pt>
                <c:pt idx="31">
                  <c:v>2.7545251999999999E-3</c:v>
                </c:pt>
                <c:pt idx="32">
                  <c:v>2.7545251999999999E-3</c:v>
                </c:pt>
                <c:pt idx="33">
                  <c:v>2.7545251999999999E-3</c:v>
                </c:pt>
                <c:pt idx="34">
                  <c:v>2.7545251999999999E-3</c:v>
                </c:pt>
                <c:pt idx="35">
                  <c:v>2.7545251999999999E-3</c:v>
                </c:pt>
                <c:pt idx="36">
                  <c:v>2.7545251999999999E-3</c:v>
                </c:pt>
                <c:pt idx="37">
                  <c:v>2.7545251999999999E-3</c:v>
                </c:pt>
                <c:pt idx="38">
                  <c:v>2.7545251999999999E-3</c:v>
                </c:pt>
                <c:pt idx="39">
                  <c:v>2.7545251999999999E-3</c:v>
                </c:pt>
                <c:pt idx="40">
                  <c:v>2.7545251999999999E-3</c:v>
                </c:pt>
                <c:pt idx="41">
                  <c:v>2.7545251999999999E-3</c:v>
                </c:pt>
                <c:pt idx="42">
                  <c:v>2.7545251999999999E-3</c:v>
                </c:pt>
                <c:pt idx="43">
                  <c:v>2.7545251999999999E-3</c:v>
                </c:pt>
                <c:pt idx="44">
                  <c:v>2.7545251999999999E-3</c:v>
                </c:pt>
                <c:pt idx="45">
                  <c:v>2.7545251999999999E-3</c:v>
                </c:pt>
                <c:pt idx="46">
                  <c:v>2.7545251999999999E-3</c:v>
                </c:pt>
                <c:pt idx="47">
                  <c:v>2.7545251999999999E-3</c:v>
                </c:pt>
                <c:pt idx="48">
                  <c:v>2.7545251999999999E-3</c:v>
                </c:pt>
                <c:pt idx="49">
                  <c:v>2.7545251999999999E-3</c:v>
                </c:pt>
                <c:pt idx="50">
                  <c:v>2.7545251999999999E-3</c:v>
                </c:pt>
                <c:pt idx="51">
                  <c:v>2.7545251999999999E-3</c:v>
                </c:pt>
                <c:pt idx="52">
                  <c:v>2.7545251999999999E-3</c:v>
                </c:pt>
                <c:pt idx="53">
                  <c:v>2.7545251999999999E-3</c:v>
                </c:pt>
                <c:pt idx="54">
                  <c:v>2.7545251999999999E-3</c:v>
                </c:pt>
                <c:pt idx="55">
                  <c:v>2.7545251999999999E-3</c:v>
                </c:pt>
                <c:pt idx="56">
                  <c:v>2.7545251999999999E-3</c:v>
                </c:pt>
                <c:pt idx="57">
                  <c:v>2.7545251999999999E-3</c:v>
                </c:pt>
                <c:pt idx="58">
                  <c:v>2.7545251999999999E-3</c:v>
                </c:pt>
                <c:pt idx="59">
                  <c:v>2.7545251999999999E-3</c:v>
                </c:pt>
                <c:pt idx="60">
                  <c:v>2.7545251999999999E-3</c:v>
                </c:pt>
                <c:pt idx="61">
                  <c:v>2.7545251999999999E-3</c:v>
                </c:pt>
                <c:pt idx="62">
                  <c:v>2.7545251999999999E-3</c:v>
                </c:pt>
                <c:pt idx="63">
                  <c:v>2.7545251999999999E-3</c:v>
                </c:pt>
                <c:pt idx="64">
                  <c:v>2.7545251999999999E-3</c:v>
                </c:pt>
              </c:numCache>
            </c:numRef>
          </c:yVal>
          <c:smooth val="1"/>
          <c:extLst>
            <c:ext xmlns:c16="http://schemas.microsoft.com/office/drawing/2014/chart" uri="{C3380CC4-5D6E-409C-BE32-E72D297353CC}">
              <c16:uniqueId val="{00000012-5654-40AF-9C56-4D6608F57EDB}"/>
            </c:ext>
          </c:extLst>
        </c:ser>
        <c:dLbls>
          <c:showLegendKey val="0"/>
          <c:showVal val="0"/>
          <c:showCatName val="0"/>
          <c:showSerName val="0"/>
          <c:showPercent val="0"/>
          <c:showBubbleSize val="0"/>
        </c:dLbls>
        <c:axId val="270632064"/>
        <c:axId val="270633984"/>
      </c:scatterChart>
      <c:valAx>
        <c:axId val="270632064"/>
        <c:scaling>
          <c:orientation val="minMax"/>
          <c:max val="12"/>
          <c:min val="1"/>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Arial" panose="020B0604020202020204" pitchFamily="34" charset="0"/>
                  </a:defRPr>
                </a:pPr>
                <a:r>
                  <a:rPr lang="en-GB" sz="1600">
                    <a:solidFill>
                      <a:schemeClr val="tx1"/>
                    </a:solidFill>
                    <a:latin typeface="+mn-lt"/>
                    <a:cs typeface="Arial" panose="020B0604020202020204" pitchFamily="34" charset="0"/>
                  </a:rPr>
                  <a:t>Log Frequency</a:t>
                </a:r>
              </a:p>
            </c:rich>
          </c:tx>
          <c:layout>
            <c:manualLayout>
              <c:xMode val="edge"/>
              <c:yMode val="edge"/>
              <c:x val="0.44873599537037034"/>
              <c:y val="0.92350277777777778"/>
            </c:manualLayout>
          </c:layout>
          <c:overlay val="0"/>
          <c:spPr>
            <a:noFill/>
            <a:ln>
              <a:noFill/>
            </a:ln>
            <a:effectLst/>
          </c:spPr>
        </c:title>
        <c:numFmt formatCode="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Arial" panose="020B0604020202020204" pitchFamily="34" charset="0"/>
              </a:defRPr>
            </a:pPr>
            <a:endParaRPr lang="en-US"/>
          </a:p>
        </c:txPr>
        <c:crossAx val="270633984"/>
        <c:crosses val="autoZero"/>
        <c:crossBetween val="midCat"/>
        <c:majorUnit val="1"/>
      </c:valAx>
      <c:valAx>
        <c:axId val="270633984"/>
        <c:scaling>
          <c:orientation val="minMax"/>
          <c:max val="0.8"/>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Arial" panose="020B0604020202020204" pitchFamily="34" charset="0"/>
                  </a:defRPr>
                </a:pPr>
                <a:r>
                  <a:rPr lang="en-GB" sz="1600" b="0" i="0" u="none" strike="noStrike" baseline="0">
                    <a:effectLst/>
                    <a:latin typeface="+mn-lt"/>
                    <a:cs typeface="Arial" panose="020B0604020202020204" pitchFamily="34" charset="0"/>
                  </a:rPr>
                  <a:t>-C″ </a:t>
                </a:r>
                <a:r>
                  <a:rPr lang="en-GB" sz="1600" baseline="0">
                    <a:solidFill>
                      <a:schemeClr val="tx1"/>
                    </a:solidFill>
                    <a:latin typeface="+mn-lt"/>
                    <a:cs typeface="Arial" panose="020B0604020202020204" pitchFamily="34" charset="0"/>
                  </a:rPr>
                  <a:t>/ </a:t>
                </a:r>
                <a:r>
                  <a:rPr lang="en-GB" sz="1600">
                    <a:solidFill>
                      <a:schemeClr val="tx1"/>
                    </a:solidFill>
                    <a:latin typeface="+mn-lt"/>
                    <a:cs typeface="Arial" panose="020B0604020202020204" pitchFamily="34" charset="0"/>
                  </a:rPr>
                  <a:t>pF</a:t>
                </a:r>
              </a:p>
            </c:rich>
          </c:tx>
          <c:layout>
            <c:manualLayout>
              <c:xMode val="edge"/>
              <c:yMode val="edge"/>
              <c:x val="2.9620071684587812E-3"/>
              <c:y val="0.3285217592592593"/>
            </c:manualLayout>
          </c:layout>
          <c:overlay val="0"/>
          <c:spPr>
            <a:noFill/>
            <a:ln>
              <a:noFill/>
            </a:ln>
            <a:effectLst/>
          </c:spPr>
        </c:title>
        <c:numFmt formatCode="#,##0.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Arial" panose="020B0604020202020204" pitchFamily="34" charset="0"/>
              </a:defRPr>
            </a:pPr>
            <a:endParaRPr lang="en-US"/>
          </a:p>
        </c:txPr>
        <c:crossAx val="270632064"/>
        <c:crosses val="autoZero"/>
        <c:crossBetween val="midCat"/>
        <c:majorUnit val="0.2"/>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808878487688753"/>
          <c:y val="6.2708151064450282E-2"/>
          <c:w val="0.69001110522834708"/>
          <c:h val="0.66408727201233908"/>
        </c:manualLayout>
      </c:layout>
      <c:scatterChart>
        <c:scatterStyle val="smoothMarker"/>
        <c:varyColors val="0"/>
        <c:ser>
          <c:idx val="0"/>
          <c:order val="0"/>
          <c:tx>
            <c:v>Re-heating</c:v>
          </c:tx>
          <c:spPr>
            <a:ln w="12700" cap="rnd">
              <a:noFill/>
              <a:round/>
            </a:ln>
            <a:effectLst/>
          </c:spPr>
          <c:marker>
            <c:symbol val="circle"/>
            <c:size val="3"/>
            <c:spPr>
              <a:solidFill>
                <a:srgbClr val="FF0000"/>
              </a:solidFill>
              <a:ln w="9525">
                <a:solidFill>
                  <a:srgbClr val="FF0000"/>
                </a:solidFill>
              </a:ln>
              <a:effectLst/>
            </c:spPr>
          </c:marker>
          <c:trendline>
            <c:spPr>
              <a:ln w="12700" cap="rnd">
                <a:solidFill>
                  <a:srgbClr val="FF0000"/>
                </a:solidFill>
                <a:prstDash val="sysDot"/>
              </a:ln>
              <a:effectLst/>
            </c:spPr>
            <c:trendlineType val="poly"/>
            <c:order val="2"/>
            <c:dispRSqr val="1"/>
            <c:dispEq val="1"/>
            <c:trendlineLbl>
              <c:layout>
                <c:manualLayout>
                  <c:x val="0.10146432980745614"/>
                  <c:y val="0.38510661373244498"/>
                </c:manualLayout>
              </c:layout>
              <c:numFmt formatCode="General" sourceLinked="0"/>
              <c:spPr>
                <a:noFill/>
                <a:ln>
                  <a:noFill/>
                </a:ln>
                <a:effectLst/>
              </c:spPr>
              <c:txPr>
                <a:bodyPr rot="0" spcFirstLastPara="1" vertOverflow="ellipsis" vert="horz" wrap="square" anchor="ctr" anchorCtr="1"/>
                <a:lstStyle/>
                <a:p>
                  <a:pPr>
                    <a:defRPr sz="1200" b="0" i="0" u="none" strike="noStrike" kern="1200" baseline="0">
                      <a:solidFill>
                        <a:srgbClr val="FF0000"/>
                      </a:solidFill>
                      <a:latin typeface="+mn-lt"/>
                      <a:ea typeface="+mn-ea"/>
                      <a:cs typeface="+mn-cs"/>
                    </a:defRPr>
                  </a:pPr>
                  <a:endParaRPr lang="en-US"/>
                </a:p>
              </c:txPr>
            </c:trendlineLbl>
          </c:trendline>
          <c:xVal>
            <c:numRef>
              <c:f>'Temp. cal_H2O_160817_250ubarCH1'!$C$205:$C$231</c:f>
              <c:numCache>
                <c:formatCode>General</c:formatCode>
                <c:ptCount val="27"/>
                <c:pt idx="0">
                  <c:v>2.7147290000000002</c:v>
                </c:pt>
                <c:pt idx="1">
                  <c:v>2.740151</c:v>
                </c:pt>
                <c:pt idx="2">
                  <c:v>2.7674099999999999</c:v>
                </c:pt>
                <c:pt idx="3">
                  <c:v>2.7947799999999998</c:v>
                </c:pt>
                <c:pt idx="4">
                  <c:v>2.8238530000000002</c:v>
                </c:pt>
                <c:pt idx="5">
                  <c:v>2.8529260000000001</c:v>
                </c:pt>
                <c:pt idx="6">
                  <c:v>2.881999</c:v>
                </c:pt>
                <c:pt idx="7">
                  <c:v>2.913297</c:v>
                </c:pt>
                <c:pt idx="8">
                  <c:v>2.9466929999999998</c:v>
                </c:pt>
                <c:pt idx="9">
                  <c:v>2.9797709999999999</c:v>
                </c:pt>
                <c:pt idx="10">
                  <c:v>3.0148079999999999</c:v>
                </c:pt>
                <c:pt idx="11">
                  <c:v>3.051647</c:v>
                </c:pt>
                <c:pt idx="12">
                  <c:v>3.0886429999999998</c:v>
                </c:pt>
                <c:pt idx="13">
                  <c:v>3.1257830000000002</c:v>
                </c:pt>
                <c:pt idx="14">
                  <c:v>3.1645470000000002</c:v>
                </c:pt>
                <c:pt idx="15">
                  <c:v>3.2033109999999998</c:v>
                </c:pt>
                <c:pt idx="16">
                  <c:v>3.2443939999999998</c:v>
                </c:pt>
                <c:pt idx="17">
                  <c:v>3.2852670000000002</c:v>
                </c:pt>
                <c:pt idx="18">
                  <c:v>3.325952</c:v>
                </c:pt>
                <c:pt idx="19">
                  <c:v>3.3664649999999998</c:v>
                </c:pt>
                <c:pt idx="20">
                  <c:v>3.409141</c:v>
                </c:pt>
                <c:pt idx="21">
                  <c:v>3.4500139999999999</c:v>
                </c:pt>
                <c:pt idx="22">
                  <c:v>3.4906990000000002</c:v>
                </c:pt>
                <c:pt idx="23">
                  <c:v>3.531212</c:v>
                </c:pt>
                <c:pt idx="24">
                  <c:v>3.5715690000000002</c:v>
                </c:pt>
                <c:pt idx="25">
                  <c:v>3.6126520000000002</c:v>
                </c:pt>
                <c:pt idx="26">
                  <c:v>3.6512180000000001</c:v>
                </c:pt>
              </c:numCache>
            </c:numRef>
          </c:xVal>
          <c:yVal>
            <c:numRef>
              <c:f>'Temp. cal_H2O_160817_250ubarCH1'!$D$205:$D$231</c:f>
              <c:numCache>
                <c:formatCode>General</c:formatCode>
                <c:ptCount val="27"/>
                <c:pt idx="0">
                  <c:v>-41.6</c:v>
                </c:pt>
                <c:pt idx="1">
                  <c:v>-40.5</c:v>
                </c:pt>
                <c:pt idx="2">
                  <c:v>-39.9</c:v>
                </c:pt>
                <c:pt idx="3">
                  <c:v>-38.799999999999997</c:v>
                </c:pt>
                <c:pt idx="4">
                  <c:v>-38.200000000000003</c:v>
                </c:pt>
                <c:pt idx="5">
                  <c:v>-37.200000000000003</c:v>
                </c:pt>
                <c:pt idx="6">
                  <c:v>-36.299999999999997</c:v>
                </c:pt>
                <c:pt idx="7">
                  <c:v>-35.299999999999997</c:v>
                </c:pt>
                <c:pt idx="8">
                  <c:v>-34.4</c:v>
                </c:pt>
                <c:pt idx="9">
                  <c:v>-33.5</c:v>
                </c:pt>
                <c:pt idx="10">
                  <c:v>-32.5</c:v>
                </c:pt>
                <c:pt idx="11">
                  <c:v>-31.6</c:v>
                </c:pt>
                <c:pt idx="12">
                  <c:v>-30.6</c:v>
                </c:pt>
                <c:pt idx="13">
                  <c:v>-29.4</c:v>
                </c:pt>
                <c:pt idx="14">
                  <c:v>-28.3</c:v>
                </c:pt>
                <c:pt idx="15">
                  <c:v>-27.5</c:v>
                </c:pt>
                <c:pt idx="16">
                  <c:v>-26.3</c:v>
                </c:pt>
                <c:pt idx="17">
                  <c:v>-25.4</c:v>
                </c:pt>
                <c:pt idx="18">
                  <c:v>-24.3</c:v>
                </c:pt>
                <c:pt idx="19">
                  <c:v>-23.4</c:v>
                </c:pt>
                <c:pt idx="20">
                  <c:v>-22.2</c:v>
                </c:pt>
                <c:pt idx="21">
                  <c:v>-21.4</c:v>
                </c:pt>
                <c:pt idx="22">
                  <c:v>-20.5</c:v>
                </c:pt>
                <c:pt idx="23">
                  <c:v>-19.399999999999999</c:v>
                </c:pt>
                <c:pt idx="24">
                  <c:v>-18.5</c:v>
                </c:pt>
                <c:pt idx="25">
                  <c:v>-17.3</c:v>
                </c:pt>
                <c:pt idx="26">
                  <c:v>-16.5</c:v>
                </c:pt>
              </c:numCache>
            </c:numRef>
          </c:yVal>
          <c:smooth val="1"/>
          <c:extLst>
            <c:ext xmlns:c16="http://schemas.microsoft.com/office/drawing/2014/chart" uri="{C3380CC4-5D6E-409C-BE32-E72D297353CC}">
              <c16:uniqueId val="{00000000-671E-4884-95C7-1EB866CD0699}"/>
            </c:ext>
          </c:extLst>
        </c:ser>
        <c:dLbls>
          <c:showLegendKey val="0"/>
          <c:showVal val="0"/>
          <c:showCatName val="0"/>
          <c:showSerName val="0"/>
          <c:showPercent val="0"/>
          <c:showBubbleSize val="0"/>
        </c:dLbls>
        <c:axId val="147446016"/>
        <c:axId val="147456384"/>
      </c:scatterChart>
      <c:valAx>
        <c:axId val="147446016"/>
        <c:scaling>
          <c:orientation val="minMax"/>
          <c:max val="3.8"/>
          <c:min val="2.6"/>
        </c:scaling>
        <c:delete val="0"/>
        <c:axPos val="b"/>
        <c:title>
          <c:tx>
            <c:rich>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sz="1600">
                    <a:solidFill>
                      <a:sysClr val="windowText" lastClr="000000"/>
                    </a:solidFill>
                  </a:rPr>
                  <a:t>Log F</a:t>
                </a:r>
                <a:r>
                  <a:rPr lang="en-US" sz="1600" baseline="-25000">
                    <a:solidFill>
                      <a:sysClr val="windowText" lastClr="000000"/>
                    </a:solidFill>
                  </a:rPr>
                  <a:t>PEAK</a:t>
                </a:r>
              </a:p>
            </c:rich>
          </c:tx>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title>
        <c:numFmt formatCode="#,##0.0" sourceLinked="0"/>
        <c:majorTickMark val="out"/>
        <c:minorTickMark val="none"/>
        <c:tickLblPos val="nextTo"/>
        <c:spPr>
          <a:noFill/>
          <a:ln w="9525" cap="flat" cmpd="sng" algn="ctr">
            <a:solidFill>
              <a:srgbClr val="FF00FF"/>
            </a:solidFill>
            <a:round/>
          </a:ln>
          <a:effectLst/>
        </c:spPr>
        <c:txPr>
          <a:bodyPr rot="-60000000" spcFirstLastPara="1" vertOverflow="ellipsis" vert="horz" wrap="square" anchor="ctr" anchorCtr="1"/>
          <a:lstStyle/>
          <a:p>
            <a:pPr>
              <a:defRPr sz="1400" b="0" i="0" u="none" strike="noStrike" kern="1200" baseline="0">
                <a:solidFill>
                  <a:srgbClr val="FF00FF"/>
                </a:solidFill>
                <a:latin typeface="+mn-lt"/>
                <a:ea typeface="+mn-ea"/>
                <a:cs typeface="+mn-cs"/>
              </a:defRPr>
            </a:pPr>
            <a:endParaRPr lang="en-US"/>
          </a:p>
        </c:txPr>
        <c:crossAx val="147456384"/>
        <c:crossesAt val="-80"/>
        <c:crossBetween val="midCat"/>
        <c:majorUnit val="0.2"/>
      </c:valAx>
      <c:valAx>
        <c:axId val="147456384"/>
        <c:scaling>
          <c:orientation val="minMax"/>
          <c:max val="-10"/>
        </c:scaling>
        <c:delete val="0"/>
        <c:axPos val="l"/>
        <c:title>
          <c:tx>
            <c:rich>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sz="1600">
                    <a:solidFill>
                      <a:sysClr val="windowText" lastClr="000000"/>
                    </a:solidFill>
                  </a:rPr>
                  <a:t>Temperature /</a:t>
                </a:r>
                <a:r>
                  <a:rPr lang="en-US" sz="1600" baseline="30000">
                    <a:solidFill>
                      <a:sysClr val="windowText" lastClr="000000"/>
                    </a:solidFill>
                  </a:rPr>
                  <a:t>o</a:t>
                </a:r>
                <a:r>
                  <a:rPr lang="en-US" sz="1600">
                    <a:solidFill>
                      <a:sysClr val="windowText" lastClr="000000"/>
                    </a:solidFill>
                  </a:rPr>
                  <a:t>C</a:t>
                </a:r>
              </a:p>
            </c:rich>
          </c:tx>
          <c:layout>
            <c:manualLayout>
              <c:xMode val="edge"/>
              <c:yMode val="edge"/>
              <c:x val="1.4932909095244522E-2"/>
              <c:y val="3.5567651142749832E-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4744601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858084295203533"/>
          <c:y val="9.4793886058360366E-2"/>
          <c:w val="0.72456928740812554"/>
          <c:h val="0.65157901385321482"/>
        </c:manualLayout>
      </c:layout>
      <c:scatterChart>
        <c:scatterStyle val="smoothMarker"/>
        <c:varyColors val="0"/>
        <c:ser>
          <c:idx val="2"/>
          <c:order val="0"/>
          <c:tx>
            <c:strRef>
              <c:f>'Process data log'!$C$7</c:f>
              <c:strCache>
                <c:ptCount val="1"/>
                <c:pt idx="0">
                  <c:v>TC1</c:v>
                </c:pt>
              </c:strCache>
              <c:extLst xmlns:c15="http://schemas.microsoft.com/office/drawing/2012/chart"/>
            </c:strRef>
          </c:tx>
          <c:spPr>
            <a:ln w="12700" cap="rnd">
              <a:solidFill>
                <a:schemeClr val="tx1"/>
              </a:solidFill>
              <a:round/>
            </a:ln>
            <a:effectLst/>
          </c:spPr>
          <c:marker>
            <c:symbol val="none"/>
          </c:marker>
          <c:xVal>
            <c:numRef>
              <c:f>'Process data log'!$B$8:$B$778</c:f>
              <c:numCache>
                <c:formatCode>0.00</c:formatCode>
                <c:ptCount val="771"/>
                <c:pt idx="0">
                  <c:v>0</c:v>
                </c:pt>
                <c:pt idx="1">
                  <c:v>3.3333333333333333E-2</c:v>
                </c:pt>
                <c:pt idx="2">
                  <c:v>6.6666666666666666E-2</c:v>
                </c:pt>
                <c:pt idx="3">
                  <c:v>0.1</c:v>
                </c:pt>
                <c:pt idx="4">
                  <c:v>0.13333333333333333</c:v>
                </c:pt>
                <c:pt idx="5">
                  <c:v>0.16666666666666666</c:v>
                </c:pt>
                <c:pt idx="6">
                  <c:v>0.2</c:v>
                </c:pt>
                <c:pt idx="7">
                  <c:v>0.23333333333333334</c:v>
                </c:pt>
                <c:pt idx="8">
                  <c:v>0.26666666666666666</c:v>
                </c:pt>
                <c:pt idx="9">
                  <c:v>0.3</c:v>
                </c:pt>
                <c:pt idx="10">
                  <c:v>0.33333333333333331</c:v>
                </c:pt>
                <c:pt idx="11">
                  <c:v>0.36666666666666664</c:v>
                </c:pt>
                <c:pt idx="12">
                  <c:v>0.4</c:v>
                </c:pt>
                <c:pt idx="13">
                  <c:v>0.43333333333333335</c:v>
                </c:pt>
                <c:pt idx="14">
                  <c:v>0.46666666666666667</c:v>
                </c:pt>
                <c:pt idx="15">
                  <c:v>0.5</c:v>
                </c:pt>
                <c:pt idx="16">
                  <c:v>0.53333333333333333</c:v>
                </c:pt>
                <c:pt idx="17">
                  <c:v>0.56666666666666665</c:v>
                </c:pt>
                <c:pt idx="18">
                  <c:v>0.6</c:v>
                </c:pt>
                <c:pt idx="19">
                  <c:v>0.6333333333333333</c:v>
                </c:pt>
                <c:pt idx="20">
                  <c:v>0.66666666666666663</c:v>
                </c:pt>
                <c:pt idx="21">
                  <c:v>0.7</c:v>
                </c:pt>
                <c:pt idx="22">
                  <c:v>0.73333333333333328</c:v>
                </c:pt>
                <c:pt idx="23">
                  <c:v>0.76666666666666672</c:v>
                </c:pt>
                <c:pt idx="24">
                  <c:v>0.8</c:v>
                </c:pt>
                <c:pt idx="25">
                  <c:v>0.83333333333333337</c:v>
                </c:pt>
                <c:pt idx="26">
                  <c:v>0.8666666666666667</c:v>
                </c:pt>
                <c:pt idx="27">
                  <c:v>0.9</c:v>
                </c:pt>
                <c:pt idx="28">
                  <c:v>0.93333333333333335</c:v>
                </c:pt>
                <c:pt idx="29">
                  <c:v>0.96666666666666667</c:v>
                </c:pt>
                <c:pt idx="30">
                  <c:v>1</c:v>
                </c:pt>
                <c:pt idx="31">
                  <c:v>1.0333333333333334</c:v>
                </c:pt>
                <c:pt idx="32">
                  <c:v>1.0666666666666667</c:v>
                </c:pt>
                <c:pt idx="33">
                  <c:v>1.1000000000000001</c:v>
                </c:pt>
                <c:pt idx="34">
                  <c:v>1.1333333333333333</c:v>
                </c:pt>
                <c:pt idx="35">
                  <c:v>1.1666666666666667</c:v>
                </c:pt>
                <c:pt idx="36">
                  <c:v>1.2</c:v>
                </c:pt>
                <c:pt idx="37">
                  <c:v>1.2333333333333334</c:v>
                </c:pt>
                <c:pt idx="38">
                  <c:v>1.2666666666666666</c:v>
                </c:pt>
                <c:pt idx="39">
                  <c:v>1.3</c:v>
                </c:pt>
                <c:pt idx="40">
                  <c:v>1.3333333333333333</c:v>
                </c:pt>
                <c:pt idx="41">
                  <c:v>1.3666666666666667</c:v>
                </c:pt>
                <c:pt idx="42">
                  <c:v>1.4</c:v>
                </c:pt>
                <c:pt idx="43">
                  <c:v>1.4333333333333333</c:v>
                </c:pt>
                <c:pt idx="44">
                  <c:v>1.4666666666666666</c:v>
                </c:pt>
                <c:pt idx="45">
                  <c:v>1.5</c:v>
                </c:pt>
                <c:pt idx="46">
                  <c:v>1.5333333333333334</c:v>
                </c:pt>
                <c:pt idx="47">
                  <c:v>1.5666666666666667</c:v>
                </c:pt>
                <c:pt idx="48">
                  <c:v>1.6</c:v>
                </c:pt>
                <c:pt idx="49">
                  <c:v>1.6333333333333333</c:v>
                </c:pt>
                <c:pt idx="50">
                  <c:v>1.6666666666666667</c:v>
                </c:pt>
                <c:pt idx="51">
                  <c:v>1.7</c:v>
                </c:pt>
                <c:pt idx="52">
                  <c:v>1.7333333333333334</c:v>
                </c:pt>
                <c:pt idx="53">
                  <c:v>1.7666666666666666</c:v>
                </c:pt>
                <c:pt idx="54">
                  <c:v>1.8</c:v>
                </c:pt>
                <c:pt idx="55">
                  <c:v>1.8333333333333333</c:v>
                </c:pt>
                <c:pt idx="56">
                  <c:v>1.8666666666666667</c:v>
                </c:pt>
                <c:pt idx="57">
                  <c:v>1.9</c:v>
                </c:pt>
                <c:pt idx="58">
                  <c:v>1.9333333333333333</c:v>
                </c:pt>
                <c:pt idx="59">
                  <c:v>1.9666666666666666</c:v>
                </c:pt>
                <c:pt idx="60">
                  <c:v>2</c:v>
                </c:pt>
                <c:pt idx="61">
                  <c:v>2.0333333333333332</c:v>
                </c:pt>
                <c:pt idx="62">
                  <c:v>2.0666666666666669</c:v>
                </c:pt>
                <c:pt idx="63">
                  <c:v>2.1</c:v>
                </c:pt>
                <c:pt idx="64">
                  <c:v>2.1333333333333333</c:v>
                </c:pt>
                <c:pt idx="65">
                  <c:v>2.1666666666666665</c:v>
                </c:pt>
                <c:pt idx="66">
                  <c:v>2.2000000000000002</c:v>
                </c:pt>
                <c:pt idx="67">
                  <c:v>2.2333333333333334</c:v>
                </c:pt>
                <c:pt idx="68">
                  <c:v>2.2666666666666666</c:v>
                </c:pt>
                <c:pt idx="69">
                  <c:v>2.2999999999999998</c:v>
                </c:pt>
                <c:pt idx="70">
                  <c:v>2.3333333333333335</c:v>
                </c:pt>
                <c:pt idx="71">
                  <c:v>2.3666666666666667</c:v>
                </c:pt>
                <c:pt idx="72">
                  <c:v>2.4</c:v>
                </c:pt>
                <c:pt idx="73">
                  <c:v>2.4333333333333331</c:v>
                </c:pt>
                <c:pt idx="74">
                  <c:v>2.4666666666666668</c:v>
                </c:pt>
                <c:pt idx="75">
                  <c:v>2.5</c:v>
                </c:pt>
                <c:pt idx="76">
                  <c:v>2.5333333333333332</c:v>
                </c:pt>
                <c:pt idx="77">
                  <c:v>2.5666666666666669</c:v>
                </c:pt>
                <c:pt idx="78">
                  <c:v>2.6</c:v>
                </c:pt>
                <c:pt idx="79">
                  <c:v>2.6333333333333333</c:v>
                </c:pt>
                <c:pt idx="80">
                  <c:v>2.6666666666666665</c:v>
                </c:pt>
                <c:pt idx="81">
                  <c:v>2.7</c:v>
                </c:pt>
                <c:pt idx="82">
                  <c:v>2.7333333333333334</c:v>
                </c:pt>
                <c:pt idx="83">
                  <c:v>2.7666666666666666</c:v>
                </c:pt>
                <c:pt idx="84">
                  <c:v>2.8</c:v>
                </c:pt>
                <c:pt idx="85">
                  <c:v>2.8333333333333335</c:v>
                </c:pt>
                <c:pt idx="86">
                  <c:v>2.8666666666666667</c:v>
                </c:pt>
                <c:pt idx="87">
                  <c:v>2.9</c:v>
                </c:pt>
                <c:pt idx="88">
                  <c:v>2.9333333333333331</c:v>
                </c:pt>
                <c:pt idx="89">
                  <c:v>2.9666666666666668</c:v>
                </c:pt>
                <c:pt idx="90">
                  <c:v>3</c:v>
                </c:pt>
                <c:pt idx="91">
                  <c:v>3.0333333333333332</c:v>
                </c:pt>
                <c:pt idx="92">
                  <c:v>3.0666666666666669</c:v>
                </c:pt>
                <c:pt idx="93">
                  <c:v>3.1</c:v>
                </c:pt>
                <c:pt idx="94">
                  <c:v>3.1333333333333333</c:v>
                </c:pt>
                <c:pt idx="95">
                  <c:v>3.1666666666666665</c:v>
                </c:pt>
                <c:pt idx="96">
                  <c:v>3.2</c:v>
                </c:pt>
                <c:pt idx="97">
                  <c:v>3.2333333333333334</c:v>
                </c:pt>
                <c:pt idx="98">
                  <c:v>3.2666666666666666</c:v>
                </c:pt>
                <c:pt idx="99">
                  <c:v>3.3</c:v>
                </c:pt>
                <c:pt idx="100">
                  <c:v>3.3333333333333335</c:v>
                </c:pt>
                <c:pt idx="101">
                  <c:v>3.3666666666666667</c:v>
                </c:pt>
                <c:pt idx="102">
                  <c:v>3.4</c:v>
                </c:pt>
                <c:pt idx="103">
                  <c:v>3.4333333333333331</c:v>
                </c:pt>
                <c:pt idx="104">
                  <c:v>3.4666666666666668</c:v>
                </c:pt>
                <c:pt idx="105">
                  <c:v>3.5</c:v>
                </c:pt>
                <c:pt idx="106">
                  <c:v>3.5333333333333332</c:v>
                </c:pt>
                <c:pt idx="107">
                  <c:v>3.5666666666666669</c:v>
                </c:pt>
                <c:pt idx="108">
                  <c:v>3.6</c:v>
                </c:pt>
                <c:pt idx="109">
                  <c:v>3.6333333333333333</c:v>
                </c:pt>
                <c:pt idx="110">
                  <c:v>3.6666666666666665</c:v>
                </c:pt>
                <c:pt idx="111">
                  <c:v>3.7</c:v>
                </c:pt>
                <c:pt idx="112">
                  <c:v>3.7333333333333334</c:v>
                </c:pt>
                <c:pt idx="113">
                  <c:v>3.7666666666666666</c:v>
                </c:pt>
                <c:pt idx="114">
                  <c:v>3.8</c:v>
                </c:pt>
                <c:pt idx="115">
                  <c:v>3.8333333333333335</c:v>
                </c:pt>
                <c:pt idx="116">
                  <c:v>3.8666666666666667</c:v>
                </c:pt>
                <c:pt idx="117">
                  <c:v>3.9</c:v>
                </c:pt>
                <c:pt idx="118">
                  <c:v>3.9333333333333331</c:v>
                </c:pt>
                <c:pt idx="119">
                  <c:v>3.9666666666666668</c:v>
                </c:pt>
                <c:pt idx="120">
                  <c:v>4</c:v>
                </c:pt>
                <c:pt idx="121">
                  <c:v>4.0333333333333332</c:v>
                </c:pt>
                <c:pt idx="122">
                  <c:v>4.0666666666666664</c:v>
                </c:pt>
                <c:pt idx="123">
                  <c:v>4.0999999999999996</c:v>
                </c:pt>
                <c:pt idx="124">
                  <c:v>4.1333333333333337</c:v>
                </c:pt>
                <c:pt idx="125">
                  <c:v>4.166666666666667</c:v>
                </c:pt>
                <c:pt idx="126">
                  <c:v>4.2</c:v>
                </c:pt>
                <c:pt idx="127">
                  <c:v>4.2333333333333334</c:v>
                </c:pt>
                <c:pt idx="128">
                  <c:v>4.2666666666666666</c:v>
                </c:pt>
                <c:pt idx="129">
                  <c:v>4.3</c:v>
                </c:pt>
                <c:pt idx="130">
                  <c:v>4.333333333333333</c:v>
                </c:pt>
                <c:pt idx="131">
                  <c:v>4.3666666666666663</c:v>
                </c:pt>
                <c:pt idx="132">
                  <c:v>4.4000000000000004</c:v>
                </c:pt>
                <c:pt idx="133">
                  <c:v>4.4333333333333336</c:v>
                </c:pt>
                <c:pt idx="134">
                  <c:v>4.4666666666666668</c:v>
                </c:pt>
                <c:pt idx="135">
                  <c:v>4.5</c:v>
                </c:pt>
                <c:pt idx="136">
                  <c:v>4.5333333333333332</c:v>
                </c:pt>
                <c:pt idx="137">
                  <c:v>4.5666666666666664</c:v>
                </c:pt>
                <c:pt idx="138">
                  <c:v>4.5999999999999996</c:v>
                </c:pt>
                <c:pt idx="139">
                  <c:v>4.6333333333333337</c:v>
                </c:pt>
                <c:pt idx="140">
                  <c:v>4.666666666666667</c:v>
                </c:pt>
                <c:pt idx="141">
                  <c:v>4.7</c:v>
                </c:pt>
                <c:pt idx="142">
                  <c:v>4.7333333333333334</c:v>
                </c:pt>
                <c:pt idx="143">
                  <c:v>4.7666666666666666</c:v>
                </c:pt>
                <c:pt idx="144">
                  <c:v>4.8</c:v>
                </c:pt>
                <c:pt idx="145">
                  <c:v>4.833333333333333</c:v>
                </c:pt>
                <c:pt idx="146">
                  <c:v>4.8666666666666663</c:v>
                </c:pt>
                <c:pt idx="147">
                  <c:v>4.9000000000000004</c:v>
                </c:pt>
                <c:pt idx="148">
                  <c:v>4.9333333333333336</c:v>
                </c:pt>
                <c:pt idx="149">
                  <c:v>4.9666666666666668</c:v>
                </c:pt>
                <c:pt idx="150">
                  <c:v>5</c:v>
                </c:pt>
                <c:pt idx="151">
                  <c:v>5.0333333333333332</c:v>
                </c:pt>
                <c:pt idx="152">
                  <c:v>5.0666666666666664</c:v>
                </c:pt>
                <c:pt idx="153">
                  <c:v>5.0999999999999996</c:v>
                </c:pt>
                <c:pt idx="154">
                  <c:v>5.1333333333333337</c:v>
                </c:pt>
                <c:pt idx="155">
                  <c:v>5.166666666666667</c:v>
                </c:pt>
                <c:pt idx="156">
                  <c:v>5.2</c:v>
                </c:pt>
                <c:pt idx="157">
                  <c:v>5.2333333333333334</c:v>
                </c:pt>
                <c:pt idx="158">
                  <c:v>5.2666666666666666</c:v>
                </c:pt>
                <c:pt idx="159">
                  <c:v>5.3</c:v>
                </c:pt>
                <c:pt idx="160">
                  <c:v>5.333333333333333</c:v>
                </c:pt>
                <c:pt idx="161">
                  <c:v>5.3666666666666663</c:v>
                </c:pt>
                <c:pt idx="162">
                  <c:v>5.4</c:v>
                </c:pt>
                <c:pt idx="163">
                  <c:v>5.4333333333333336</c:v>
                </c:pt>
                <c:pt idx="164">
                  <c:v>5.4666666666666668</c:v>
                </c:pt>
                <c:pt idx="165">
                  <c:v>5.5</c:v>
                </c:pt>
                <c:pt idx="166">
                  <c:v>5.5333333333333332</c:v>
                </c:pt>
                <c:pt idx="167">
                  <c:v>5.5666666666666664</c:v>
                </c:pt>
                <c:pt idx="168">
                  <c:v>5.6</c:v>
                </c:pt>
                <c:pt idx="169">
                  <c:v>5.6333333333333337</c:v>
                </c:pt>
                <c:pt idx="170">
                  <c:v>5.666666666666667</c:v>
                </c:pt>
                <c:pt idx="171">
                  <c:v>5.7</c:v>
                </c:pt>
                <c:pt idx="172">
                  <c:v>5.7333333333333334</c:v>
                </c:pt>
                <c:pt idx="173">
                  <c:v>5.7666666666666666</c:v>
                </c:pt>
                <c:pt idx="174">
                  <c:v>5.8</c:v>
                </c:pt>
                <c:pt idx="175">
                  <c:v>5.833333333333333</c:v>
                </c:pt>
                <c:pt idx="176">
                  <c:v>5.8666666666666663</c:v>
                </c:pt>
                <c:pt idx="177">
                  <c:v>5.9</c:v>
                </c:pt>
                <c:pt idx="178">
                  <c:v>5.9333333333333336</c:v>
                </c:pt>
                <c:pt idx="179">
                  <c:v>5.9666666666666668</c:v>
                </c:pt>
                <c:pt idx="180">
                  <c:v>6</c:v>
                </c:pt>
                <c:pt idx="181">
                  <c:v>6.0333333333333332</c:v>
                </c:pt>
                <c:pt idx="182">
                  <c:v>6.0666666666666664</c:v>
                </c:pt>
                <c:pt idx="183">
                  <c:v>6.1</c:v>
                </c:pt>
                <c:pt idx="184">
                  <c:v>6.1333333333333337</c:v>
                </c:pt>
                <c:pt idx="185">
                  <c:v>6.166666666666667</c:v>
                </c:pt>
                <c:pt idx="186">
                  <c:v>6.2</c:v>
                </c:pt>
                <c:pt idx="187">
                  <c:v>6.2333333333333334</c:v>
                </c:pt>
                <c:pt idx="188">
                  <c:v>6.2666666666666666</c:v>
                </c:pt>
                <c:pt idx="189">
                  <c:v>6.3</c:v>
                </c:pt>
                <c:pt idx="190">
                  <c:v>6.333333333333333</c:v>
                </c:pt>
                <c:pt idx="191">
                  <c:v>6.3666666666666663</c:v>
                </c:pt>
                <c:pt idx="192">
                  <c:v>6.4</c:v>
                </c:pt>
                <c:pt idx="193">
                  <c:v>6.4333333333333336</c:v>
                </c:pt>
                <c:pt idx="194">
                  <c:v>6.4666666666666668</c:v>
                </c:pt>
                <c:pt idx="195">
                  <c:v>6.5</c:v>
                </c:pt>
                <c:pt idx="196">
                  <c:v>6.5333333333333332</c:v>
                </c:pt>
                <c:pt idx="197">
                  <c:v>6.5666666666666664</c:v>
                </c:pt>
                <c:pt idx="198">
                  <c:v>6.6</c:v>
                </c:pt>
                <c:pt idx="199">
                  <c:v>6.6333333333333337</c:v>
                </c:pt>
                <c:pt idx="200">
                  <c:v>6.666666666666667</c:v>
                </c:pt>
                <c:pt idx="201">
                  <c:v>6.7</c:v>
                </c:pt>
                <c:pt idx="202">
                  <c:v>6.7333333333333334</c:v>
                </c:pt>
                <c:pt idx="203">
                  <c:v>6.7666666666666666</c:v>
                </c:pt>
                <c:pt idx="204">
                  <c:v>6.8</c:v>
                </c:pt>
                <c:pt idx="205">
                  <c:v>6.833333333333333</c:v>
                </c:pt>
                <c:pt idx="206">
                  <c:v>6.8666666666666663</c:v>
                </c:pt>
                <c:pt idx="207">
                  <c:v>6.9</c:v>
                </c:pt>
                <c:pt idx="208">
                  <c:v>6.9333333333333336</c:v>
                </c:pt>
                <c:pt idx="209">
                  <c:v>6.9666666666666668</c:v>
                </c:pt>
                <c:pt idx="210">
                  <c:v>7</c:v>
                </c:pt>
                <c:pt idx="211">
                  <c:v>7.0333333333333332</c:v>
                </c:pt>
                <c:pt idx="212">
                  <c:v>7.0666666666666664</c:v>
                </c:pt>
                <c:pt idx="213">
                  <c:v>7.1</c:v>
                </c:pt>
                <c:pt idx="214">
                  <c:v>7.1333333333333337</c:v>
                </c:pt>
                <c:pt idx="215">
                  <c:v>7.166666666666667</c:v>
                </c:pt>
                <c:pt idx="216">
                  <c:v>7.2</c:v>
                </c:pt>
                <c:pt idx="217">
                  <c:v>7.2333333333333334</c:v>
                </c:pt>
                <c:pt idx="218">
                  <c:v>7.2666666666666666</c:v>
                </c:pt>
                <c:pt idx="219">
                  <c:v>7.3</c:v>
                </c:pt>
                <c:pt idx="220">
                  <c:v>7.333333333333333</c:v>
                </c:pt>
                <c:pt idx="221">
                  <c:v>7.3666666666666663</c:v>
                </c:pt>
                <c:pt idx="222">
                  <c:v>7.4</c:v>
                </c:pt>
                <c:pt idx="223">
                  <c:v>7.4333333333333336</c:v>
                </c:pt>
                <c:pt idx="224">
                  <c:v>7.4666666666666668</c:v>
                </c:pt>
                <c:pt idx="225">
                  <c:v>7.5</c:v>
                </c:pt>
                <c:pt idx="226">
                  <c:v>7.5333333333333332</c:v>
                </c:pt>
                <c:pt idx="227">
                  <c:v>7.5666666666666664</c:v>
                </c:pt>
                <c:pt idx="228">
                  <c:v>7.6</c:v>
                </c:pt>
                <c:pt idx="229">
                  <c:v>7.6333333333333337</c:v>
                </c:pt>
                <c:pt idx="230">
                  <c:v>7.666666666666667</c:v>
                </c:pt>
                <c:pt idx="231">
                  <c:v>7.7</c:v>
                </c:pt>
                <c:pt idx="232">
                  <c:v>7.7333333333333334</c:v>
                </c:pt>
                <c:pt idx="233">
                  <c:v>7.7666666666666666</c:v>
                </c:pt>
                <c:pt idx="234">
                  <c:v>7.8</c:v>
                </c:pt>
                <c:pt idx="235">
                  <c:v>7.833333333333333</c:v>
                </c:pt>
                <c:pt idx="236">
                  <c:v>7.8666666666666663</c:v>
                </c:pt>
                <c:pt idx="237">
                  <c:v>7.9</c:v>
                </c:pt>
                <c:pt idx="238">
                  <c:v>7.9333333333333336</c:v>
                </c:pt>
                <c:pt idx="239">
                  <c:v>7.9666666666666668</c:v>
                </c:pt>
                <c:pt idx="240">
                  <c:v>8</c:v>
                </c:pt>
                <c:pt idx="241">
                  <c:v>8.0333333333333332</c:v>
                </c:pt>
                <c:pt idx="242">
                  <c:v>8.0666666666666664</c:v>
                </c:pt>
                <c:pt idx="243">
                  <c:v>8.1</c:v>
                </c:pt>
                <c:pt idx="244">
                  <c:v>8.1333333333333329</c:v>
                </c:pt>
                <c:pt idx="245">
                  <c:v>8.1666666666666661</c:v>
                </c:pt>
                <c:pt idx="246">
                  <c:v>8.1999999999999993</c:v>
                </c:pt>
                <c:pt idx="247">
                  <c:v>8.2333333333333325</c:v>
                </c:pt>
                <c:pt idx="248">
                  <c:v>8.2666666666666675</c:v>
                </c:pt>
                <c:pt idx="249">
                  <c:v>8.3000000000000007</c:v>
                </c:pt>
                <c:pt idx="250">
                  <c:v>8.3333333333333339</c:v>
                </c:pt>
                <c:pt idx="251">
                  <c:v>8.3666666666666671</c:v>
                </c:pt>
                <c:pt idx="252">
                  <c:v>8.4</c:v>
                </c:pt>
                <c:pt idx="253">
                  <c:v>8.4333333333333336</c:v>
                </c:pt>
                <c:pt idx="254">
                  <c:v>8.4666666666666668</c:v>
                </c:pt>
                <c:pt idx="255">
                  <c:v>8.5</c:v>
                </c:pt>
                <c:pt idx="256">
                  <c:v>8.5333333333333332</c:v>
                </c:pt>
                <c:pt idx="257">
                  <c:v>8.5666666666666664</c:v>
                </c:pt>
                <c:pt idx="258">
                  <c:v>8.6</c:v>
                </c:pt>
                <c:pt idx="259">
                  <c:v>8.6333333333333329</c:v>
                </c:pt>
                <c:pt idx="260">
                  <c:v>8.6666666666666661</c:v>
                </c:pt>
                <c:pt idx="261">
                  <c:v>8.6999999999999993</c:v>
                </c:pt>
                <c:pt idx="262">
                  <c:v>8.7333333333333325</c:v>
                </c:pt>
                <c:pt idx="263">
                  <c:v>8.7666666666666675</c:v>
                </c:pt>
                <c:pt idx="264">
                  <c:v>8.8000000000000007</c:v>
                </c:pt>
                <c:pt idx="265">
                  <c:v>8.8333333333333339</c:v>
                </c:pt>
                <c:pt idx="266">
                  <c:v>8.8666666666666671</c:v>
                </c:pt>
                <c:pt idx="267">
                  <c:v>8.9</c:v>
                </c:pt>
                <c:pt idx="268">
                  <c:v>8.9333333333333336</c:v>
                </c:pt>
                <c:pt idx="269">
                  <c:v>8.9666666666666668</c:v>
                </c:pt>
                <c:pt idx="270">
                  <c:v>9</c:v>
                </c:pt>
                <c:pt idx="271">
                  <c:v>9.0333333333333332</c:v>
                </c:pt>
                <c:pt idx="272">
                  <c:v>9.0666666666666664</c:v>
                </c:pt>
                <c:pt idx="273">
                  <c:v>9.1</c:v>
                </c:pt>
                <c:pt idx="274">
                  <c:v>9.1333333333333329</c:v>
                </c:pt>
                <c:pt idx="275">
                  <c:v>9.1666666666666661</c:v>
                </c:pt>
                <c:pt idx="276">
                  <c:v>9.1999999999999993</c:v>
                </c:pt>
                <c:pt idx="277">
                  <c:v>9.2333333333333325</c:v>
                </c:pt>
                <c:pt idx="278">
                  <c:v>9.2666666666666675</c:v>
                </c:pt>
                <c:pt idx="279">
                  <c:v>9.3000000000000007</c:v>
                </c:pt>
                <c:pt idx="280">
                  <c:v>9.3333333333333339</c:v>
                </c:pt>
                <c:pt idx="281">
                  <c:v>9.3666666666666671</c:v>
                </c:pt>
                <c:pt idx="282">
                  <c:v>9.4</c:v>
                </c:pt>
                <c:pt idx="283">
                  <c:v>9.4333333333333336</c:v>
                </c:pt>
                <c:pt idx="284">
                  <c:v>9.4666666666666668</c:v>
                </c:pt>
                <c:pt idx="285">
                  <c:v>9.5</c:v>
                </c:pt>
                <c:pt idx="286">
                  <c:v>9.5333333333333332</c:v>
                </c:pt>
                <c:pt idx="287">
                  <c:v>9.5666666666666664</c:v>
                </c:pt>
                <c:pt idx="288">
                  <c:v>9.6</c:v>
                </c:pt>
                <c:pt idx="289">
                  <c:v>9.6333333333333329</c:v>
                </c:pt>
                <c:pt idx="290">
                  <c:v>9.6666666666666661</c:v>
                </c:pt>
                <c:pt idx="291">
                  <c:v>9.6999999999999993</c:v>
                </c:pt>
                <c:pt idx="292">
                  <c:v>9.7333333333333325</c:v>
                </c:pt>
                <c:pt idx="293">
                  <c:v>9.7666666666666675</c:v>
                </c:pt>
                <c:pt idx="294">
                  <c:v>9.8000000000000007</c:v>
                </c:pt>
                <c:pt idx="295">
                  <c:v>9.8333333333333339</c:v>
                </c:pt>
                <c:pt idx="296">
                  <c:v>9.8666666666666671</c:v>
                </c:pt>
                <c:pt idx="297">
                  <c:v>9.9</c:v>
                </c:pt>
                <c:pt idx="298">
                  <c:v>9.9333333333333336</c:v>
                </c:pt>
                <c:pt idx="299">
                  <c:v>9.9666666666666668</c:v>
                </c:pt>
                <c:pt idx="300">
                  <c:v>10</c:v>
                </c:pt>
                <c:pt idx="301">
                  <c:v>10.033333333333333</c:v>
                </c:pt>
                <c:pt idx="302">
                  <c:v>10.066666666666666</c:v>
                </c:pt>
                <c:pt idx="303">
                  <c:v>10.1</c:v>
                </c:pt>
                <c:pt idx="304">
                  <c:v>10.133333333333333</c:v>
                </c:pt>
                <c:pt idx="305">
                  <c:v>10.166666666666666</c:v>
                </c:pt>
                <c:pt idx="306">
                  <c:v>10.199999999999999</c:v>
                </c:pt>
                <c:pt idx="307">
                  <c:v>10.233333333333333</c:v>
                </c:pt>
                <c:pt idx="308">
                  <c:v>10.266666666666667</c:v>
                </c:pt>
                <c:pt idx="309">
                  <c:v>10.3</c:v>
                </c:pt>
                <c:pt idx="310">
                  <c:v>10.333333333333334</c:v>
                </c:pt>
                <c:pt idx="311">
                  <c:v>10.366666666666667</c:v>
                </c:pt>
                <c:pt idx="312">
                  <c:v>10.4</c:v>
                </c:pt>
                <c:pt idx="313">
                  <c:v>10.433333333333334</c:v>
                </c:pt>
                <c:pt idx="314">
                  <c:v>10.466666666666667</c:v>
                </c:pt>
                <c:pt idx="315">
                  <c:v>10.5</c:v>
                </c:pt>
                <c:pt idx="316">
                  <c:v>10.533333333333333</c:v>
                </c:pt>
                <c:pt idx="317">
                  <c:v>10.566666666666666</c:v>
                </c:pt>
                <c:pt idx="318">
                  <c:v>10.6</c:v>
                </c:pt>
                <c:pt idx="319">
                  <c:v>10.633333333333333</c:v>
                </c:pt>
                <c:pt idx="320">
                  <c:v>10.666666666666666</c:v>
                </c:pt>
                <c:pt idx="321">
                  <c:v>10.7</c:v>
                </c:pt>
                <c:pt idx="322">
                  <c:v>10.733333333333333</c:v>
                </c:pt>
                <c:pt idx="323">
                  <c:v>10.766666666666667</c:v>
                </c:pt>
                <c:pt idx="324">
                  <c:v>10.8</c:v>
                </c:pt>
                <c:pt idx="325">
                  <c:v>10.833333333333334</c:v>
                </c:pt>
                <c:pt idx="326">
                  <c:v>10.866666666666667</c:v>
                </c:pt>
                <c:pt idx="327">
                  <c:v>10.9</c:v>
                </c:pt>
                <c:pt idx="328">
                  <c:v>10.933333333333334</c:v>
                </c:pt>
                <c:pt idx="329">
                  <c:v>10.966666666666667</c:v>
                </c:pt>
                <c:pt idx="330">
                  <c:v>11</c:v>
                </c:pt>
                <c:pt idx="331">
                  <c:v>11.033333333333333</c:v>
                </c:pt>
                <c:pt idx="332">
                  <c:v>11.066666666666666</c:v>
                </c:pt>
                <c:pt idx="333">
                  <c:v>11.1</c:v>
                </c:pt>
                <c:pt idx="334">
                  <c:v>11.133333333333333</c:v>
                </c:pt>
                <c:pt idx="335">
                  <c:v>11.166666666666666</c:v>
                </c:pt>
                <c:pt idx="336">
                  <c:v>11.2</c:v>
                </c:pt>
                <c:pt idx="337">
                  <c:v>11.233333333333333</c:v>
                </c:pt>
                <c:pt idx="338">
                  <c:v>11.266666666666667</c:v>
                </c:pt>
                <c:pt idx="339">
                  <c:v>11.3</c:v>
                </c:pt>
                <c:pt idx="340">
                  <c:v>11.333333333333334</c:v>
                </c:pt>
                <c:pt idx="341">
                  <c:v>11.366666666666667</c:v>
                </c:pt>
                <c:pt idx="342">
                  <c:v>11.4</c:v>
                </c:pt>
                <c:pt idx="343">
                  <c:v>11.433333333333334</c:v>
                </c:pt>
                <c:pt idx="344">
                  <c:v>11.466666666666667</c:v>
                </c:pt>
                <c:pt idx="345">
                  <c:v>11.5</c:v>
                </c:pt>
                <c:pt idx="346">
                  <c:v>11.533333333333333</c:v>
                </c:pt>
                <c:pt idx="347">
                  <c:v>11.566666666666666</c:v>
                </c:pt>
                <c:pt idx="348">
                  <c:v>11.6</c:v>
                </c:pt>
                <c:pt idx="349">
                  <c:v>11.633333333333333</c:v>
                </c:pt>
                <c:pt idx="350">
                  <c:v>11.666666666666666</c:v>
                </c:pt>
                <c:pt idx="351">
                  <c:v>11.7</c:v>
                </c:pt>
                <c:pt idx="352">
                  <c:v>11.733333333333333</c:v>
                </c:pt>
                <c:pt idx="353">
                  <c:v>11.766666666666667</c:v>
                </c:pt>
                <c:pt idx="354">
                  <c:v>11.8</c:v>
                </c:pt>
                <c:pt idx="355">
                  <c:v>11.833333333333334</c:v>
                </c:pt>
                <c:pt idx="356">
                  <c:v>11.866666666666667</c:v>
                </c:pt>
                <c:pt idx="357">
                  <c:v>11.9</c:v>
                </c:pt>
                <c:pt idx="358">
                  <c:v>11.933333333333334</c:v>
                </c:pt>
                <c:pt idx="359">
                  <c:v>11.966666666666667</c:v>
                </c:pt>
                <c:pt idx="360">
                  <c:v>12</c:v>
                </c:pt>
                <c:pt idx="361">
                  <c:v>12.033333333333333</c:v>
                </c:pt>
                <c:pt idx="362">
                  <c:v>12.066666666666666</c:v>
                </c:pt>
                <c:pt idx="363">
                  <c:v>12.1</c:v>
                </c:pt>
                <c:pt idx="364">
                  <c:v>12.133333333333333</c:v>
                </c:pt>
                <c:pt idx="365">
                  <c:v>12.166666666666666</c:v>
                </c:pt>
                <c:pt idx="366">
                  <c:v>12.2</c:v>
                </c:pt>
                <c:pt idx="367">
                  <c:v>12.233333333333333</c:v>
                </c:pt>
                <c:pt idx="368">
                  <c:v>12.266666666666667</c:v>
                </c:pt>
                <c:pt idx="369">
                  <c:v>12.3</c:v>
                </c:pt>
                <c:pt idx="370">
                  <c:v>12.333333333333334</c:v>
                </c:pt>
                <c:pt idx="371">
                  <c:v>12.366666666666667</c:v>
                </c:pt>
                <c:pt idx="372">
                  <c:v>12.4</c:v>
                </c:pt>
                <c:pt idx="373">
                  <c:v>12.433333333333334</c:v>
                </c:pt>
                <c:pt idx="374">
                  <c:v>12.466666666666667</c:v>
                </c:pt>
                <c:pt idx="375">
                  <c:v>12.5</c:v>
                </c:pt>
                <c:pt idx="376">
                  <c:v>12.533333333333333</c:v>
                </c:pt>
                <c:pt idx="377">
                  <c:v>12.566666666666666</c:v>
                </c:pt>
                <c:pt idx="378">
                  <c:v>12.6</c:v>
                </c:pt>
                <c:pt idx="379">
                  <c:v>12.633333333333333</c:v>
                </c:pt>
                <c:pt idx="380">
                  <c:v>12.666666666666666</c:v>
                </c:pt>
                <c:pt idx="381">
                  <c:v>12.7</c:v>
                </c:pt>
                <c:pt idx="382">
                  <c:v>12.733333333333333</c:v>
                </c:pt>
                <c:pt idx="383">
                  <c:v>12.766666666666667</c:v>
                </c:pt>
                <c:pt idx="384">
                  <c:v>12.8</c:v>
                </c:pt>
                <c:pt idx="385">
                  <c:v>12.833333333333334</c:v>
                </c:pt>
                <c:pt idx="386">
                  <c:v>12.866666666666667</c:v>
                </c:pt>
                <c:pt idx="387">
                  <c:v>12.9</c:v>
                </c:pt>
                <c:pt idx="388">
                  <c:v>12.933333333333334</c:v>
                </c:pt>
                <c:pt idx="389">
                  <c:v>12.966666666666667</c:v>
                </c:pt>
                <c:pt idx="390">
                  <c:v>13</c:v>
                </c:pt>
                <c:pt idx="391">
                  <c:v>13.033333333333333</c:v>
                </c:pt>
                <c:pt idx="392">
                  <c:v>13.066666666666666</c:v>
                </c:pt>
                <c:pt idx="393">
                  <c:v>13.1</c:v>
                </c:pt>
                <c:pt idx="394">
                  <c:v>13.133333333333333</c:v>
                </c:pt>
                <c:pt idx="395">
                  <c:v>13.166666666666666</c:v>
                </c:pt>
                <c:pt idx="396">
                  <c:v>13.2</c:v>
                </c:pt>
                <c:pt idx="397">
                  <c:v>13.233333333333333</c:v>
                </c:pt>
                <c:pt idx="398">
                  <c:v>13.266666666666667</c:v>
                </c:pt>
                <c:pt idx="399">
                  <c:v>13.3</c:v>
                </c:pt>
                <c:pt idx="400">
                  <c:v>13.333333333333334</c:v>
                </c:pt>
                <c:pt idx="401">
                  <c:v>13.366666666666667</c:v>
                </c:pt>
                <c:pt idx="402">
                  <c:v>13.4</c:v>
                </c:pt>
                <c:pt idx="403">
                  <c:v>13.433333333333334</c:v>
                </c:pt>
                <c:pt idx="404">
                  <c:v>13.466666666666667</c:v>
                </c:pt>
                <c:pt idx="405">
                  <c:v>13.5</c:v>
                </c:pt>
                <c:pt idx="406">
                  <c:v>13.533333333333333</c:v>
                </c:pt>
                <c:pt idx="407">
                  <c:v>13.566666666666666</c:v>
                </c:pt>
                <c:pt idx="408">
                  <c:v>13.6</c:v>
                </c:pt>
                <c:pt idx="409">
                  <c:v>13.633333333333333</c:v>
                </c:pt>
                <c:pt idx="410">
                  <c:v>13.666666666666666</c:v>
                </c:pt>
                <c:pt idx="411">
                  <c:v>13.7</c:v>
                </c:pt>
                <c:pt idx="412">
                  <c:v>13.733333333333333</c:v>
                </c:pt>
                <c:pt idx="413">
                  <c:v>13.766666666666667</c:v>
                </c:pt>
                <c:pt idx="414">
                  <c:v>13.8</c:v>
                </c:pt>
                <c:pt idx="415">
                  <c:v>13.833333333333334</c:v>
                </c:pt>
                <c:pt idx="416">
                  <c:v>13.866666666666667</c:v>
                </c:pt>
                <c:pt idx="417">
                  <c:v>13.9</c:v>
                </c:pt>
                <c:pt idx="418">
                  <c:v>13.933333333333334</c:v>
                </c:pt>
                <c:pt idx="419">
                  <c:v>13.966666666666667</c:v>
                </c:pt>
                <c:pt idx="420">
                  <c:v>14</c:v>
                </c:pt>
                <c:pt idx="421">
                  <c:v>14.033333333333333</c:v>
                </c:pt>
                <c:pt idx="422">
                  <c:v>14.066666666666666</c:v>
                </c:pt>
                <c:pt idx="423">
                  <c:v>14.1</c:v>
                </c:pt>
                <c:pt idx="424">
                  <c:v>14.133333333333333</c:v>
                </c:pt>
                <c:pt idx="425">
                  <c:v>14.166666666666666</c:v>
                </c:pt>
                <c:pt idx="426">
                  <c:v>14.2</c:v>
                </c:pt>
                <c:pt idx="427">
                  <c:v>14.233333333333333</c:v>
                </c:pt>
                <c:pt idx="428">
                  <c:v>14.266666666666667</c:v>
                </c:pt>
                <c:pt idx="429">
                  <c:v>14.3</c:v>
                </c:pt>
                <c:pt idx="430">
                  <c:v>14.333333333333334</c:v>
                </c:pt>
                <c:pt idx="431">
                  <c:v>14.366666666666667</c:v>
                </c:pt>
                <c:pt idx="432">
                  <c:v>14.4</c:v>
                </c:pt>
                <c:pt idx="433">
                  <c:v>14.433333333333334</c:v>
                </c:pt>
                <c:pt idx="434">
                  <c:v>14.466666666666667</c:v>
                </c:pt>
                <c:pt idx="435">
                  <c:v>14.5</c:v>
                </c:pt>
                <c:pt idx="436">
                  <c:v>14.533333333333333</c:v>
                </c:pt>
                <c:pt idx="437">
                  <c:v>14.566666666666666</c:v>
                </c:pt>
                <c:pt idx="438">
                  <c:v>14.6</c:v>
                </c:pt>
                <c:pt idx="439">
                  <c:v>14.633333333333333</c:v>
                </c:pt>
                <c:pt idx="440">
                  <c:v>14.666666666666666</c:v>
                </c:pt>
                <c:pt idx="441">
                  <c:v>14.7</c:v>
                </c:pt>
                <c:pt idx="442">
                  <c:v>14.733333333333333</c:v>
                </c:pt>
                <c:pt idx="443">
                  <c:v>14.766666666666667</c:v>
                </c:pt>
                <c:pt idx="444">
                  <c:v>14.8</c:v>
                </c:pt>
                <c:pt idx="445">
                  <c:v>14.833333333333334</c:v>
                </c:pt>
                <c:pt idx="446">
                  <c:v>14.866666666666667</c:v>
                </c:pt>
                <c:pt idx="447">
                  <c:v>14.9</c:v>
                </c:pt>
                <c:pt idx="448">
                  <c:v>14.933333333333334</c:v>
                </c:pt>
                <c:pt idx="449">
                  <c:v>14.966666666666667</c:v>
                </c:pt>
                <c:pt idx="450">
                  <c:v>15</c:v>
                </c:pt>
                <c:pt idx="451">
                  <c:v>15.033333333333333</c:v>
                </c:pt>
                <c:pt idx="452">
                  <c:v>15.066666666666666</c:v>
                </c:pt>
                <c:pt idx="453">
                  <c:v>15.1</c:v>
                </c:pt>
                <c:pt idx="454">
                  <c:v>15.133333333333333</c:v>
                </c:pt>
                <c:pt idx="455">
                  <c:v>15.166666666666666</c:v>
                </c:pt>
                <c:pt idx="456">
                  <c:v>15.2</c:v>
                </c:pt>
                <c:pt idx="457">
                  <c:v>15.233333333333333</c:v>
                </c:pt>
                <c:pt idx="458">
                  <c:v>15.266666666666667</c:v>
                </c:pt>
                <c:pt idx="459">
                  <c:v>15.3</c:v>
                </c:pt>
                <c:pt idx="460">
                  <c:v>15.333333333333334</c:v>
                </c:pt>
                <c:pt idx="461">
                  <c:v>15.366666666666667</c:v>
                </c:pt>
                <c:pt idx="462">
                  <c:v>15.4</c:v>
                </c:pt>
                <c:pt idx="463">
                  <c:v>15.433333333333334</c:v>
                </c:pt>
                <c:pt idx="464">
                  <c:v>15.466666666666667</c:v>
                </c:pt>
                <c:pt idx="465">
                  <c:v>15.5</c:v>
                </c:pt>
                <c:pt idx="466">
                  <c:v>15.533333333333333</c:v>
                </c:pt>
                <c:pt idx="467">
                  <c:v>15.566666666666666</c:v>
                </c:pt>
                <c:pt idx="468">
                  <c:v>15.6</c:v>
                </c:pt>
                <c:pt idx="469">
                  <c:v>15.633333333333333</c:v>
                </c:pt>
                <c:pt idx="470">
                  <c:v>15.666666666666666</c:v>
                </c:pt>
                <c:pt idx="471">
                  <c:v>15.7</c:v>
                </c:pt>
                <c:pt idx="472">
                  <c:v>15.733333333333333</c:v>
                </c:pt>
                <c:pt idx="473">
                  <c:v>15.766666666666667</c:v>
                </c:pt>
                <c:pt idx="474">
                  <c:v>15.8</c:v>
                </c:pt>
                <c:pt idx="475">
                  <c:v>15.833333333333334</c:v>
                </c:pt>
                <c:pt idx="476">
                  <c:v>15.866666666666667</c:v>
                </c:pt>
                <c:pt idx="477">
                  <c:v>15.9</c:v>
                </c:pt>
                <c:pt idx="478">
                  <c:v>15.933333333333334</c:v>
                </c:pt>
                <c:pt idx="479">
                  <c:v>15.966666666666667</c:v>
                </c:pt>
                <c:pt idx="480">
                  <c:v>16</c:v>
                </c:pt>
                <c:pt idx="481">
                  <c:v>16.033333333333335</c:v>
                </c:pt>
                <c:pt idx="482">
                  <c:v>16.066666666666666</c:v>
                </c:pt>
                <c:pt idx="483">
                  <c:v>16.100000000000001</c:v>
                </c:pt>
                <c:pt idx="484">
                  <c:v>16.133333333333333</c:v>
                </c:pt>
                <c:pt idx="485">
                  <c:v>16.166666666666668</c:v>
                </c:pt>
                <c:pt idx="486">
                  <c:v>16.2</c:v>
                </c:pt>
                <c:pt idx="487">
                  <c:v>16.233333333333334</c:v>
                </c:pt>
                <c:pt idx="488">
                  <c:v>16.266666666666666</c:v>
                </c:pt>
                <c:pt idx="489">
                  <c:v>16.3</c:v>
                </c:pt>
                <c:pt idx="490">
                  <c:v>16.333333333333332</c:v>
                </c:pt>
                <c:pt idx="491">
                  <c:v>16.366666666666667</c:v>
                </c:pt>
                <c:pt idx="492">
                  <c:v>16.399999999999999</c:v>
                </c:pt>
                <c:pt idx="493">
                  <c:v>16.433333333333334</c:v>
                </c:pt>
                <c:pt idx="494">
                  <c:v>16.466666666666665</c:v>
                </c:pt>
                <c:pt idx="495">
                  <c:v>16.5</c:v>
                </c:pt>
                <c:pt idx="496">
                  <c:v>16.533333333333335</c:v>
                </c:pt>
                <c:pt idx="497">
                  <c:v>16.566666666666666</c:v>
                </c:pt>
                <c:pt idx="498">
                  <c:v>16.600000000000001</c:v>
                </c:pt>
                <c:pt idx="499">
                  <c:v>16.633333333333333</c:v>
                </c:pt>
                <c:pt idx="500">
                  <c:v>16.666666666666668</c:v>
                </c:pt>
                <c:pt idx="501">
                  <c:v>16.7</c:v>
                </c:pt>
                <c:pt idx="502">
                  <c:v>16.733333333333334</c:v>
                </c:pt>
                <c:pt idx="503">
                  <c:v>16.766666666666666</c:v>
                </c:pt>
                <c:pt idx="504">
                  <c:v>16.8</c:v>
                </c:pt>
                <c:pt idx="505">
                  <c:v>16.833333333333332</c:v>
                </c:pt>
                <c:pt idx="506">
                  <c:v>16.866666666666667</c:v>
                </c:pt>
                <c:pt idx="507">
                  <c:v>16.899999999999999</c:v>
                </c:pt>
                <c:pt idx="508">
                  <c:v>16.933333333333334</c:v>
                </c:pt>
                <c:pt idx="509">
                  <c:v>16.966666666666665</c:v>
                </c:pt>
                <c:pt idx="510">
                  <c:v>17</c:v>
                </c:pt>
                <c:pt idx="511">
                  <c:v>17.033333333333335</c:v>
                </c:pt>
                <c:pt idx="512">
                  <c:v>17.066666666666666</c:v>
                </c:pt>
                <c:pt idx="513">
                  <c:v>17.100000000000001</c:v>
                </c:pt>
                <c:pt idx="514">
                  <c:v>17.133333333333333</c:v>
                </c:pt>
                <c:pt idx="515">
                  <c:v>17.166666666666668</c:v>
                </c:pt>
                <c:pt idx="516">
                  <c:v>17.2</c:v>
                </c:pt>
                <c:pt idx="517">
                  <c:v>17.233333333333334</c:v>
                </c:pt>
                <c:pt idx="518">
                  <c:v>17.266666666666666</c:v>
                </c:pt>
                <c:pt idx="519">
                  <c:v>17.3</c:v>
                </c:pt>
                <c:pt idx="520">
                  <c:v>17.333333333333332</c:v>
                </c:pt>
                <c:pt idx="521">
                  <c:v>17.366666666666667</c:v>
                </c:pt>
                <c:pt idx="522">
                  <c:v>17.399999999999999</c:v>
                </c:pt>
                <c:pt idx="523">
                  <c:v>17.433333333333334</c:v>
                </c:pt>
                <c:pt idx="524">
                  <c:v>17.466666666666665</c:v>
                </c:pt>
                <c:pt idx="525">
                  <c:v>17.5</c:v>
                </c:pt>
                <c:pt idx="526">
                  <c:v>17.533333333333335</c:v>
                </c:pt>
                <c:pt idx="527">
                  <c:v>17.566666666666666</c:v>
                </c:pt>
                <c:pt idx="528">
                  <c:v>17.600000000000001</c:v>
                </c:pt>
                <c:pt idx="529">
                  <c:v>17.633333333333333</c:v>
                </c:pt>
                <c:pt idx="530">
                  <c:v>17.666666666666668</c:v>
                </c:pt>
                <c:pt idx="531">
                  <c:v>17.7</c:v>
                </c:pt>
                <c:pt idx="532">
                  <c:v>17.733333333333334</c:v>
                </c:pt>
                <c:pt idx="533">
                  <c:v>17.766666666666666</c:v>
                </c:pt>
                <c:pt idx="534">
                  <c:v>17.8</c:v>
                </c:pt>
                <c:pt idx="535">
                  <c:v>17.833333333333332</c:v>
                </c:pt>
                <c:pt idx="536">
                  <c:v>17.866666666666667</c:v>
                </c:pt>
                <c:pt idx="537">
                  <c:v>17.899999999999999</c:v>
                </c:pt>
                <c:pt idx="538">
                  <c:v>17.933333333333334</c:v>
                </c:pt>
                <c:pt idx="539">
                  <c:v>17.966666666666665</c:v>
                </c:pt>
                <c:pt idx="540">
                  <c:v>18</c:v>
                </c:pt>
                <c:pt idx="541">
                  <c:v>18.033333333333335</c:v>
                </c:pt>
                <c:pt idx="542">
                  <c:v>18.066666666666666</c:v>
                </c:pt>
                <c:pt idx="543">
                  <c:v>18.100000000000001</c:v>
                </c:pt>
                <c:pt idx="544">
                  <c:v>18.133333333333333</c:v>
                </c:pt>
                <c:pt idx="545">
                  <c:v>18.166666666666668</c:v>
                </c:pt>
                <c:pt idx="546">
                  <c:v>18.2</c:v>
                </c:pt>
                <c:pt idx="547">
                  <c:v>18.233333333333334</c:v>
                </c:pt>
                <c:pt idx="548">
                  <c:v>18.266666666666666</c:v>
                </c:pt>
                <c:pt idx="549">
                  <c:v>18.3</c:v>
                </c:pt>
                <c:pt idx="550">
                  <c:v>18.333333333333332</c:v>
                </c:pt>
                <c:pt idx="551">
                  <c:v>18.366666666666667</c:v>
                </c:pt>
                <c:pt idx="552">
                  <c:v>18.399999999999999</c:v>
                </c:pt>
                <c:pt idx="553">
                  <c:v>18.433333333333334</c:v>
                </c:pt>
                <c:pt idx="554">
                  <c:v>18.466666666666665</c:v>
                </c:pt>
                <c:pt idx="555">
                  <c:v>18.5</c:v>
                </c:pt>
                <c:pt idx="556">
                  <c:v>18.533333333333335</c:v>
                </c:pt>
                <c:pt idx="557">
                  <c:v>18.566666666666666</c:v>
                </c:pt>
                <c:pt idx="558">
                  <c:v>18.600000000000001</c:v>
                </c:pt>
                <c:pt idx="559">
                  <c:v>18.633333333333333</c:v>
                </c:pt>
                <c:pt idx="560">
                  <c:v>18.666666666666668</c:v>
                </c:pt>
                <c:pt idx="561">
                  <c:v>18.7</c:v>
                </c:pt>
                <c:pt idx="562">
                  <c:v>18.733333333333334</c:v>
                </c:pt>
                <c:pt idx="563">
                  <c:v>18.766666666666666</c:v>
                </c:pt>
                <c:pt idx="564">
                  <c:v>18.8</c:v>
                </c:pt>
                <c:pt idx="565">
                  <c:v>18.833333333333332</c:v>
                </c:pt>
                <c:pt idx="566">
                  <c:v>18.866666666666667</c:v>
                </c:pt>
                <c:pt idx="567">
                  <c:v>18.899999999999999</c:v>
                </c:pt>
                <c:pt idx="568">
                  <c:v>18.933333333333334</c:v>
                </c:pt>
                <c:pt idx="569">
                  <c:v>18.966666666666665</c:v>
                </c:pt>
                <c:pt idx="570">
                  <c:v>19</c:v>
                </c:pt>
                <c:pt idx="571">
                  <c:v>19.033333333333335</c:v>
                </c:pt>
                <c:pt idx="572">
                  <c:v>19.066666666666666</c:v>
                </c:pt>
                <c:pt idx="573">
                  <c:v>19.100000000000001</c:v>
                </c:pt>
                <c:pt idx="574">
                  <c:v>19.133333333333333</c:v>
                </c:pt>
                <c:pt idx="575">
                  <c:v>19.166666666666668</c:v>
                </c:pt>
                <c:pt idx="576">
                  <c:v>19.2</c:v>
                </c:pt>
                <c:pt idx="577">
                  <c:v>19.233333333333334</c:v>
                </c:pt>
                <c:pt idx="578">
                  <c:v>19.266666666666666</c:v>
                </c:pt>
                <c:pt idx="579">
                  <c:v>19.3</c:v>
                </c:pt>
                <c:pt idx="580">
                  <c:v>19.333333333333332</c:v>
                </c:pt>
                <c:pt idx="581">
                  <c:v>19.366666666666667</c:v>
                </c:pt>
                <c:pt idx="582">
                  <c:v>19.399999999999999</c:v>
                </c:pt>
                <c:pt idx="583">
                  <c:v>19.433333333333334</c:v>
                </c:pt>
                <c:pt idx="584">
                  <c:v>19.466666666666665</c:v>
                </c:pt>
                <c:pt idx="585">
                  <c:v>19.5</c:v>
                </c:pt>
                <c:pt idx="586">
                  <c:v>19.533333333333335</c:v>
                </c:pt>
                <c:pt idx="587">
                  <c:v>19.566666666666666</c:v>
                </c:pt>
                <c:pt idx="588">
                  <c:v>19.600000000000001</c:v>
                </c:pt>
                <c:pt idx="589">
                  <c:v>19.633333333333333</c:v>
                </c:pt>
                <c:pt idx="590">
                  <c:v>19.666666666666668</c:v>
                </c:pt>
                <c:pt idx="591">
                  <c:v>19.7</c:v>
                </c:pt>
                <c:pt idx="592">
                  <c:v>19.733333333333334</c:v>
                </c:pt>
                <c:pt idx="593">
                  <c:v>19.766666666666666</c:v>
                </c:pt>
                <c:pt idx="594">
                  <c:v>19.8</c:v>
                </c:pt>
                <c:pt idx="595">
                  <c:v>19.833333333333332</c:v>
                </c:pt>
                <c:pt idx="596">
                  <c:v>19.866666666666667</c:v>
                </c:pt>
                <c:pt idx="597">
                  <c:v>19.899999999999999</c:v>
                </c:pt>
                <c:pt idx="598">
                  <c:v>19.933333333333334</c:v>
                </c:pt>
                <c:pt idx="599">
                  <c:v>19.966666666666665</c:v>
                </c:pt>
                <c:pt idx="600">
                  <c:v>20</c:v>
                </c:pt>
                <c:pt idx="601">
                  <c:v>20.033333333333335</c:v>
                </c:pt>
                <c:pt idx="602">
                  <c:v>20.066666666666666</c:v>
                </c:pt>
                <c:pt idx="603">
                  <c:v>20.100000000000001</c:v>
                </c:pt>
                <c:pt idx="604">
                  <c:v>20.133333333333333</c:v>
                </c:pt>
                <c:pt idx="605">
                  <c:v>20.166666666666668</c:v>
                </c:pt>
                <c:pt idx="606">
                  <c:v>20.2</c:v>
                </c:pt>
                <c:pt idx="607">
                  <c:v>20.233333333333334</c:v>
                </c:pt>
                <c:pt idx="608">
                  <c:v>20.266666666666666</c:v>
                </c:pt>
                <c:pt idx="609">
                  <c:v>20.3</c:v>
                </c:pt>
                <c:pt idx="610">
                  <c:v>20.333333333333332</c:v>
                </c:pt>
                <c:pt idx="611">
                  <c:v>20.366666666666667</c:v>
                </c:pt>
                <c:pt idx="612">
                  <c:v>20.399999999999999</c:v>
                </c:pt>
                <c:pt idx="613">
                  <c:v>20.433333333333334</c:v>
                </c:pt>
                <c:pt idx="614">
                  <c:v>20.466666666666665</c:v>
                </c:pt>
                <c:pt idx="615">
                  <c:v>20.5</c:v>
                </c:pt>
                <c:pt idx="616">
                  <c:v>20.533333333333335</c:v>
                </c:pt>
                <c:pt idx="617">
                  <c:v>20.566666666666666</c:v>
                </c:pt>
                <c:pt idx="618">
                  <c:v>20.6</c:v>
                </c:pt>
                <c:pt idx="619">
                  <c:v>20.633333333333333</c:v>
                </c:pt>
                <c:pt idx="620">
                  <c:v>20.666666666666668</c:v>
                </c:pt>
                <c:pt idx="621">
                  <c:v>20.7</c:v>
                </c:pt>
                <c:pt idx="622">
                  <c:v>20.733333333333334</c:v>
                </c:pt>
                <c:pt idx="623">
                  <c:v>20.766666666666666</c:v>
                </c:pt>
                <c:pt idx="624">
                  <c:v>20.8</c:v>
                </c:pt>
                <c:pt idx="625">
                  <c:v>20.833333333333332</c:v>
                </c:pt>
                <c:pt idx="626">
                  <c:v>20.866666666666667</c:v>
                </c:pt>
                <c:pt idx="627">
                  <c:v>20.9</c:v>
                </c:pt>
                <c:pt idx="628">
                  <c:v>20.933333333333334</c:v>
                </c:pt>
                <c:pt idx="629">
                  <c:v>20.966666666666665</c:v>
                </c:pt>
                <c:pt idx="630">
                  <c:v>21</c:v>
                </c:pt>
                <c:pt idx="631">
                  <c:v>21.033333333333335</c:v>
                </c:pt>
                <c:pt idx="632">
                  <c:v>21.066666666666666</c:v>
                </c:pt>
                <c:pt idx="633">
                  <c:v>21.1</c:v>
                </c:pt>
                <c:pt idx="634">
                  <c:v>21.133333333333333</c:v>
                </c:pt>
                <c:pt idx="635">
                  <c:v>21.166666666666668</c:v>
                </c:pt>
                <c:pt idx="636">
                  <c:v>21.2</c:v>
                </c:pt>
                <c:pt idx="637">
                  <c:v>21.233333333333334</c:v>
                </c:pt>
                <c:pt idx="638">
                  <c:v>21.266666666666666</c:v>
                </c:pt>
                <c:pt idx="639">
                  <c:v>21.3</c:v>
                </c:pt>
                <c:pt idx="640">
                  <c:v>21.333333333333332</c:v>
                </c:pt>
                <c:pt idx="641">
                  <c:v>21.366666666666667</c:v>
                </c:pt>
                <c:pt idx="642">
                  <c:v>21.4</c:v>
                </c:pt>
                <c:pt idx="643">
                  <c:v>21.433333333333334</c:v>
                </c:pt>
                <c:pt idx="644">
                  <c:v>21.466666666666665</c:v>
                </c:pt>
                <c:pt idx="645">
                  <c:v>21.5</c:v>
                </c:pt>
                <c:pt idx="646">
                  <c:v>21.533333333333335</c:v>
                </c:pt>
                <c:pt idx="647">
                  <c:v>21.566666666666666</c:v>
                </c:pt>
                <c:pt idx="648">
                  <c:v>21.6</c:v>
                </c:pt>
                <c:pt idx="649">
                  <c:v>21.633333333333333</c:v>
                </c:pt>
                <c:pt idx="650">
                  <c:v>21.666666666666668</c:v>
                </c:pt>
                <c:pt idx="651">
                  <c:v>21.7</c:v>
                </c:pt>
                <c:pt idx="652">
                  <c:v>21.733333333333334</c:v>
                </c:pt>
                <c:pt idx="653">
                  <c:v>21.766666666666666</c:v>
                </c:pt>
                <c:pt idx="654">
                  <c:v>21.8</c:v>
                </c:pt>
                <c:pt idx="655">
                  <c:v>21.833333333333332</c:v>
                </c:pt>
                <c:pt idx="656">
                  <c:v>21.866666666666667</c:v>
                </c:pt>
                <c:pt idx="657">
                  <c:v>21.9</c:v>
                </c:pt>
                <c:pt idx="658">
                  <c:v>21.933333333333334</c:v>
                </c:pt>
                <c:pt idx="659">
                  <c:v>21.966666666666665</c:v>
                </c:pt>
                <c:pt idx="660">
                  <c:v>22</c:v>
                </c:pt>
                <c:pt idx="661">
                  <c:v>22.033333333333335</c:v>
                </c:pt>
                <c:pt idx="662">
                  <c:v>22.066666666666666</c:v>
                </c:pt>
                <c:pt idx="663">
                  <c:v>22.1</c:v>
                </c:pt>
                <c:pt idx="664">
                  <c:v>22.133333333333333</c:v>
                </c:pt>
                <c:pt idx="665">
                  <c:v>22.166666666666668</c:v>
                </c:pt>
                <c:pt idx="666">
                  <c:v>22.2</c:v>
                </c:pt>
                <c:pt idx="667">
                  <c:v>22.233333333333334</c:v>
                </c:pt>
                <c:pt idx="668">
                  <c:v>22.266666666666666</c:v>
                </c:pt>
                <c:pt idx="669">
                  <c:v>22.3</c:v>
                </c:pt>
                <c:pt idx="670">
                  <c:v>22.333333333333332</c:v>
                </c:pt>
                <c:pt idx="671">
                  <c:v>22.366666666666667</c:v>
                </c:pt>
                <c:pt idx="672">
                  <c:v>22.4</c:v>
                </c:pt>
                <c:pt idx="673">
                  <c:v>22.433333333333334</c:v>
                </c:pt>
                <c:pt idx="674">
                  <c:v>22.466666666666665</c:v>
                </c:pt>
                <c:pt idx="675">
                  <c:v>22.5</c:v>
                </c:pt>
                <c:pt idx="676">
                  <c:v>22.533333333333335</c:v>
                </c:pt>
                <c:pt idx="677">
                  <c:v>22.566666666666666</c:v>
                </c:pt>
                <c:pt idx="678">
                  <c:v>22.6</c:v>
                </c:pt>
                <c:pt idx="679">
                  <c:v>22.633333333333333</c:v>
                </c:pt>
                <c:pt idx="680">
                  <c:v>22.666666666666668</c:v>
                </c:pt>
                <c:pt idx="681">
                  <c:v>22.7</c:v>
                </c:pt>
                <c:pt idx="682">
                  <c:v>22.733333333333334</c:v>
                </c:pt>
                <c:pt idx="683">
                  <c:v>22.766666666666666</c:v>
                </c:pt>
                <c:pt idx="684">
                  <c:v>22.8</c:v>
                </c:pt>
                <c:pt idx="685">
                  <c:v>22.833333333333332</c:v>
                </c:pt>
                <c:pt idx="686">
                  <c:v>22.866666666666667</c:v>
                </c:pt>
                <c:pt idx="687">
                  <c:v>22.9</c:v>
                </c:pt>
                <c:pt idx="688">
                  <c:v>22.933333333333334</c:v>
                </c:pt>
                <c:pt idx="689">
                  <c:v>22.966666666666665</c:v>
                </c:pt>
                <c:pt idx="690">
                  <c:v>23</c:v>
                </c:pt>
                <c:pt idx="691">
                  <c:v>23.033333333333335</c:v>
                </c:pt>
                <c:pt idx="692">
                  <c:v>23.066666666666666</c:v>
                </c:pt>
                <c:pt idx="693">
                  <c:v>23.1</c:v>
                </c:pt>
                <c:pt idx="694">
                  <c:v>23.133333333333333</c:v>
                </c:pt>
                <c:pt idx="695">
                  <c:v>23.166666666666668</c:v>
                </c:pt>
                <c:pt idx="696">
                  <c:v>23.2</c:v>
                </c:pt>
                <c:pt idx="697">
                  <c:v>23.233333333333334</c:v>
                </c:pt>
                <c:pt idx="698">
                  <c:v>23.266666666666666</c:v>
                </c:pt>
                <c:pt idx="699">
                  <c:v>23.3</c:v>
                </c:pt>
                <c:pt idx="700">
                  <c:v>23.333333333333332</c:v>
                </c:pt>
                <c:pt idx="701">
                  <c:v>23.366666666666667</c:v>
                </c:pt>
                <c:pt idx="702">
                  <c:v>23.4</c:v>
                </c:pt>
                <c:pt idx="703">
                  <c:v>23.433333333333334</c:v>
                </c:pt>
                <c:pt idx="704">
                  <c:v>23.466666666666665</c:v>
                </c:pt>
                <c:pt idx="705">
                  <c:v>23.5</c:v>
                </c:pt>
                <c:pt idx="706">
                  <c:v>23.533333333333335</c:v>
                </c:pt>
                <c:pt idx="707">
                  <c:v>23.566666666666666</c:v>
                </c:pt>
                <c:pt idx="708">
                  <c:v>23.6</c:v>
                </c:pt>
                <c:pt idx="709">
                  <c:v>23.633333333333333</c:v>
                </c:pt>
                <c:pt idx="710">
                  <c:v>23.666666666666668</c:v>
                </c:pt>
                <c:pt idx="711">
                  <c:v>23.7</c:v>
                </c:pt>
                <c:pt idx="712">
                  <c:v>23.733333333333334</c:v>
                </c:pt>
                <c:pt idx="713">
                  <c:v>23.766666666666666</c:v>
                </c:pt>
                <c:pt idx="714">
                  <c:v>23.8</c:v>
                </c:pt>
                <c:pt idx="715">
                  <c:v>23.833333333333332</c:v>
                </c:pt>
                <c:pt idx="716">
                  <c:v>23.866666666666667</c:v>
                </c:pt>
                <c:pt idx="717">
                  <c:v>23.9</c:v>
                </c:pt>
                <c:pt idx="718">
                  <c:v>23.933333333333334</c:v>
                </c:pt>
                <c:pt idx="719">
                  <c:v>23.966666666666665</c:v>
                </c:pt>
                <c:pt idx="720">
                  <c:v>24</c:v>
                </c:pt>
                <c:pt idx="721">
                  <c:v>24.033333333333335</c:v>
                </c:pt>
                <c:pt idx="722">
                  <c:v>24.066666666666666</c:v>
                </c:pt>
                <c:pt idx="723">
                  <c:v>24.1</c:v>
                </c:pt>
                <c:pt idx="724">
                  <c:v>24.133333333333333</c:v>
                </c:pt>
                <c:pt idx="725">
                  <c:v>24.166666666666668</c:v>
                </c:pt>
                <c:pt idx="726">
                  <c:v>24.2</c:v>
                </c:pt>
                <c:pt idx="727">
                  <c:v>24.233333333333334</c:v>
                </c:pt>
                <c:pt idx="728">
                  <c:v>24.266666666666666</c:v>
                </c:pt>
                <c:pt idx="729">
                  <c:v>24.3</c:v>
                </c:pt>
                <c:pt idx="730">
                  <c:v>24.333333333333332</c:v>
                </c:pt>
                <c:pt idx="731">
                  <c:v>24.366666666666667</c:v>
                </c:pt>
                <c:pt idx="732">
                  <c:v>24.4</c:v>
                </c:pt>
                <c:pt idx="733">
                  <c:v>24.433333333333334</c:v>
                </c:pt>
                <c:pt idx="734">
                  <c:v>24.466666666666665</c:v>
                </c:pt>
                <c:pt idx="735">
                  <c:v>24.5</c:v>
                </c:pt>
                <c:pt idx="736">
                  <c:v>24.533333333333335</c:v>
                </c:pt>
                <c:pt idx="737">
                  <c:v>24.566666666666666</c:v>
                </c:pt>
                <c:pt idx="738">
                  <c:v>24.6</c:v>
                </c:pt>
                <c:pt idx="739">
                  <c:v>24.633333333333333</c:v>
                </c:pt>
                <c:pt idx="740">
                  <c:v>24.666666666666668</c:v>
                </c:pt>
                <c:pt idx="741">
                  <c:v>24.7</c:v>
                </c:pt>
                <c:pt idx="742">
                  <c:v>24.733333333333334</c:v>
                </c:pt>
                <c:pt idx="743">
                  <c:v>24.766666666666666</c:v>
                </c:pt>
                <c:pt idx="744">
                  <c:v>24.8</c:v>
                </c:pt>
                <c:pt idx="745">
                  <c:v>24.833333333333332</c:v>
                </c:pt>
                <c:pt idx="746">
                  <c:v>24.866666666666667</c:v>
                </c:pt>
                <c:pt idx="747">
                  <c:v>24.9</c:v>
                </c:pt>
                <c:pt idx="748">
                  <c:v>24.933333333333334</c:v>
                </c:pt>
                <c:pt idx="749">
                  <c:v>24.966666666666665</c:v>
                </c:pt>
                <c:pt idx="750">
                  <c:v>25</c:v>
                </c:pt>
                <c:pt idx="751">
                  <c:v>25.033333333333335</c:v>
                </c:pt>
                <c:pt idx="752">
                  <c:v>25.066666666666666</c:v>
                </c:pt>
                <c:pt idx="753">
                  <c:v>25.1</c:v>
                </c:pt>
                <c:pt idx="754">
                  <c:v>25.133333333333333</c:v>
                </c:pt>
              </c:numCache>
            </c:numRef>
          </c:xVal>
          <c:yVal>
            <c:numRef>
              <c:f>'Process data log'!$C$8:$C$778</c:f>
              <c:numCache>
                <c:formatCode>General</c:formatCode>
                <c:ptCount val="771"/>
                <c:pt idx="0">
                  <c:v>26.1</c:v>
                </c:pt>
                <c:pt idx="1">
                  <c:v>25.1</c:v>
                </c:pt>
                <c:pt idx="2">
                  <c:v>23.3</c:v>
                </c:pt>
                <c:pt idx="3">
                  <c:v>23.3</c:v>
                </c:pt>
                <c:pt idx="4">
                  <c:v>22.5</c:v>
                </c:pt>
                <c:pt idx="5">
                  <c:v>22.2</c:v>
                </c:pt>
                <c:pt idx="6">
                  <c:v>21.8</c:v>
                </c:pt>
                <c:pt idx="7">
                  <c:v>21.3</c:v>
                </c:pt>
                <c:pt idx="8">
                  <c:v>20.8</c:v>
                </c:pt>
                <c:pt idx="9">
                  <c:v>20.2</c:v>
                </c:pt>
                <c:pt idx="10">
                  <c:v>19.5</c:v>
                </c:pt>
                <c:pt idx="11">
                  <c:v>18.899999999999999</c:v>
                </c:pt>
                <c:pt idx="12">
                  <c:v>18.100000000000001</c:v>
                </c:pt>
                <c:pt idx="13">
                  <c:v>17.399999999999999</c:v>
                </c:pt>
                <c:pt idx="14">
                  <c:v>16.600000000000001</c:v>
                </c:pt>
                <c:pt idx="15">
                  <c:v>16</c:v>
                </c:pt>
                <c:pt idx="16">
                  <c:v>15.1</c:v>
                </c:pt>
                <c:pt idx="17">
                  <c:v>14.4</c:v>
                </c:pt>
                <c:pt idx="18">
                  <c:v>13.6</c:v>
                </c:pt>
                <c:pt idx="19">
                  <c:v>12.8</c:v>
                </c:pt>
                <c:pt idx="20">
                  <c:v>12</c:v>
                </c:pt>
                <c:pt idx="21">
                  <c:v>11.3</c:v>
                </c:pt>
                <c:pt idx="22">
                  <c:v>10.3</c:v>
                </c:pt>
                <c:pt idx="23">
                  <c:v>9.5</c:v>
                </c:pt>
                <c:pt idx="24">
                  <c:v>8.6</c:v>
                </c:pt>
                <c:pt idx="25">
                  <c:v>8</c:v>
                </c:pt>
                <c:pt idx="26">
                  <c:v>6.9</c:v>
                </c:pt>
                <c:pt idx="27">
                  <c:v>6.2</c:v>
                </c:pt>
                <c:pt idx="28">
                  <c:v>5.3</c:v>
                </c:pt>
                <c:pt idx="29">
                  <c:v>4.7</c:v>
                </c:pt>
                <c:pt idx="30">
                  <c:v>3.8</c:v>
                </c:pt>
                <c:pt idx="31">
                  <c:v>3.2</c:v>
                </c:pt>
                <c:pt idx="32">
                  <c:v>2.6</c:v>
                </c:pt>
                <c:pt idx="33">
                  <c:v>2.5</c:v>
                </c:pt>
                <c:pt idx="34">
                  <c:v>2.1</c:v>
                </c:pt>
                <c:pt idx="35">
                  <c:v>1.9</c:v>
                </c:pt>
                <c:pt idx="36">
                  <c:v>1.3</c:v>
                </c:pt>
                <c:pt idx="37">
                  <c:v>0</c:v>
                </c:pt>
                <c:pt idx="38">
                  <c:v>-1</c:v>
                </c:pt>
                <c:pt idx="39">
                  <c:v>-2.1</c:v>
                </c:pt>
                <c:pt idx="40">
                  <c:v>-3.3</c:v>
                </c:pt>
                <c:pt idx="41">
                  <c:v>-4.4000000000000004</c:v>
                </c:pt>
                <c:pt idx="42">
                  <c:v>-5.6</c:v>
                </c:pt>
                <c:pt idx="43">
                  <c:v>-6.5</c:v>
                </c:pt>
                <c:pt idx="44">
                  <c:v>-7.7</c:v>
                </c:pt>
                <c:pt idx="45">
                  <c:v>-8.8000000000000007</c:v>
                </c:pt>
                <c:pt idx="46">
                  <c:v>-9.9</c:v>
                </c:pt>
                <c:pt idx="47">
                  <c:v>-10.9</c:v>
                </c:pt>
                <c:pt idx="48">
                  <c:v>-0.8</c:v>
                </c:pt>
                <c:pt idx="49">
                  <c:v>-0.9</c:v>
                </c:pt>
                <c:pt idx="50">
                  <c:v>-1.4</c:v>
                </c:pt>
                <c:pt idx="51">
                  <c:v>-2.6</c:v>
                </c:pt>
                <c:pt idx="52">
                  <c:v>-4</c:v>
                </c:pt>
                <c:pt idx="53">
                  <c:v>-5.6</c:v>
                </c:pt>
                <c:pt idx="54">
                  <c:v>-6.4</c:v>
                </c:pt>
                <c:pt idx="55">
                  <c:v>-7.4</c:v>
                </c:pt>
                <c:pt idx="56">
                  <c:v>-8</c:v>
                </c:pt>
                <c:pt idx="57">
                  <c:v>-8.8000000000000007</c:v>
                </c:pt>
                <c:pt idx="58">
                  <c:v>-9.6</c:v>
                </c:pt>
                <c:pt idx="59">
                  <c:v>-10.4</c:v>
                </c:pt>
                <c:pt idx="60">
                  <c:v>-11.2</c:v>
                </c:pt>
                <c:pt idx="61">
                  <c:v>-11.5</c:v>
                </c:pt>
                <c:pt idx="62">
                  <c:v>-11.8</c:v>
                </c:pt>
                <c:pt idx="63">
                  <c:v>-12.1</c:v>
                </c:pt>
                <c:pt idx="64">
                  <c:v>-12.5</c:v>
                </c:pt>
                <c:pt idx="65">
                  <c:v>-13.2</c:v>
                </c:pt>
                <c:pt idx="66">
                  <c:v>-13.9</c:v>
                </c:pt>
                <c:pt idx="67">
                  <c:v>-14.8</c:v>
                </c:pt>
                <c:pt idx="68">
                  <c:v>-15.9</c:v>
                </c:pt>
                <c:pt idx="69">
                  <c:v>-17</c:v>
                </c:pt>
                <c:pt idx="70">
                  <c:v>-17.8</c:v>
                </c:pt>
                <c:pt idx="71">
                  <c:v>-18.5</c:v>
                </c:pt>
                <c:pt idx="72">
                  <c:v>-19.2</c:v>
                </c:pt>
                <c:pt idx="73">
                  <c:v>-20.100000000000001</c:v>
                </c:pt>
                <c:pt idx="74">
                  <c:v>-21.1</c:v>
                </c:pt>
                <c:pt idx="75">
                  <c:v>-22.2</c:v>
                </c:pt>
                <c:pt idx="76">
                  <c:v>-23.1</c:v>
                </c:pt>
                <c:pt idx="77">
                  <c:v>-24.1</c:v>
                </c:pt>
                <c:pt idx="78">
                  <c:v>-25</c:v>
                </c:pt>
                <c:pt idx="79">
                  <c:v>-25.9</c:v>
                </c:pt>
                <c:pt idx="80">
                  <c:v>-27.1</c:v>
                </c:pt>
                <c:pt idx="81">
                  <c:v>-28</c:v>
                </c:pt>
                <c:pt idx="82">
                  <c:v>-29.1</c:v>
                </c:pt>
                <c:pt idx="83">
                  <c:v>-30.2</c:v>
                </c:pt>
                <c:pt idx="84">
                  <c:v>-31.2</c:v>
                </c:pt>
                <c:pt idx="85">
                  <c:v>-32.1</c:v>
                </c:pt>
                <c:pt idx="86">
                  <c:v>-33.299999999999997</c:v>
                </c:pt>
                <c:pt idx="87">
                  <c:v>-34.299999999999997</c:v>
                </c:pt>
                <c:pt idx="88">
                  <c:v>-35.299999999999997</c:v>
                </c:pt>
                <c:pt idx="89">
                  <c:v>-36.299999999999997</c:v>
                </c:pt>
                <c:pt idx="90">
                  <c:v>-37.299999999999997</c:v>
                </c:pt>
                <c:pt idx="91">
                  <c:v>-38</c:v>
                </c:pt>
                <c:pt idx="92">
                  <c:v>-38.799999999999997</c:v>
                </c:pt>
                <c:pt idx="93">
                  <c:v>-39.6</c:v>
                </c:pt>
                <c:pt idx="94">
                  <c:v>-40.1</c:v>
                </c:pt>
                <c:pt idx="95">
                  <c:v>-40.6</c:v>
                </c:pt>
                <c:pt idx="96">
                  <c:v>-41.1</c:v>
                </c:pt>
                <c:pt idx="97">
                  <c:v>-41.7</c:v>
                </c:pt>
                <c:pt idx="98">
                  <c:v>-42.2</c:v>
                </c:pt>
                <c:pt idx="99">
                  <c:v>-42.6</c:v>
                </c:pt>
                <c:pt idx="100">
                  <c:v>-43</c:v>
                </c:pt>
                <c:pt idx="101">
                  <c:v>-43.3</c:v>
                </c:pt>
                <c:pt idx="102">
                  <c:v>-43.6</c:v>
                </c:pt>
                <c:pt idx="103">
                  <c:v>-43.8</c:v>
                </c:pt>
                <c:pt idx="104">
                  <c:v>-44.2</c:v>
                </c:pt>
                <c:pt idx="105">
                  <c:v>-44.4</c:v>
                </c:pt>
                <c:pt idx="106">
                  <c:v>-44.5</c:v>
                </c:pt>
                <c:pt idx="107">
                  <c:v>-44.7</c:v>
                </c:pt>
                <c:pt idx="108">
                  <c:v>-44.9</c:v>
                </c:pt>
                <c:pt idx="109">
                  <c:v>-45</c:v>
                </c:pt>
                <c:pt idx="110">
                  <c:v>-45.1</c:v>
                </c:pt>
                <c:pt idx="111">
                  <c:v>-45.2</c:v>
                </c:pt>
                <c:pt idx="112">
                  <c:v>-45.2</c:v>
                </c:pt>
                <c:pt idx="113">
                  <c:v>-45.4</c:v>
                </c:pt>
                <c:pt idx="114">
                  <c:v>-45.5</c:v>
                </c:pt>
                <c:pt idx="115">
                  <c:v>-45.5</c:v>
                </c:pt>
                <c:pt idx="116">
                  <c:v>-45.6</c:v>
                </c:pt>
                <c:pt idx="117">
                  <c:v>-45.6</c:v>
                </c:pt>
                <c:pt idx="118">
                  <c:v>-45.8</c:v>
                </c:pt>
                <c:pt idx="119">
                  <c:v>-45.9</c:v>
                </c:pt>
                <c:pt idx="120">
                  <c:v>-45.9</c:v>
                </c:pt>
                <c:pt idx="121">
                  <c:v>-46</c:v>
                </c:pt>
                <c:pt idx="122">
                  <c:v>-46</c:v>
                </c:pt>
                <c:pt idx="123">
                  <c:v>-46.1</c:v>
                </c:pt>
                <c:pt idx="124">
                  <c:v>-46.1</c:v>
                </c:pt>
                <c:pt idx="125">
                  <c:v>-46.1</c:v>
                </c:pt>
                <c:pt idx="126">
                  <c:v>-46.1</c:v>
                </c:pt>
                <c:pt idx="127">
                  <c:v>-46.1</c:v>
                </c:pt>
                <c:pt idx="128">
                  <c:v>-46.2</c:v>
                </c:pt>
                <c:pt idx="129">
                  <c:v>-46.1</c:v>
                </c:pt>
                <c:pt idx="130">
                  <c:v>-46.3</c:v>
                </c:pt>
                <c:pt idx="131">
                  <c:v>-46.2</c:v>
                </c:pt>
                <c:pt idx="132">
                  <c:v>-46.3</c:v>
                </c:pt>
                <c:pt idx="133">
                  <c:v>-46.3</c:v>
                </c:pt>
                <c:pt idx="134">
                  <c:v>-46.3</c:v>
                </c:pt>
                <c:pt idx="135">
                  <c:v>-46.3</c:v>
                </c:pt>
                <c:pt idx="136">
                  <c:v>-46.3</c:v>
                </c:pt>
                <c:pt idx="137">
                  <c:v>-46.4</c:v>
                </c:pt>
                <c:pt idx="138">
                  <c:v>-46.4</c:v>
                </c:pt>
                <c:pt idx="139">
                  <c:v>-46.3</c:v>
                </c:pt>
                <c:pt idx="140">
                  <c:v>-46.4</c:v>
                </c:pt>
                <c:pt idx="141">
                  <c:v>-46.4</c:v>
                </c:pt>
                <c:pt idx="142">
                  <c:v>-46.4</c:v>
                </c:pt>
                <c:pt idx="143">
                  <c:v>-46.3</c:v>
                </c:pt>
                <c:pt idx="144">
                  <c:v>-46.3</c:v>
                </c:pt>
                <c:pt idx="145">
                  <c:v>-46.5</c:v>
                </c:pt>
                <c:pt idx="146">
                  <c:v>-46.3</c:v>
                </c:pt>
                <c:pt idx="147">
                  <c:v>-46.5</c:v>
                </c:pt>
                <c:pt idx="148">
                  <c:v>-46.3</c:v>
                </c:pt>
                <c:pt idx="149">
                  <c:v>-46.5</c:v>
                </c:pt>
                <c:pt idx="150">
                  <c:v>-46.4</c:v>
                </c:pt>
                <c:pt idx="151">
                  <c:v>-46.4</c:v>
                </c:pt>
                <c:pt idx="152">
                  <c:v>-46.5</c:v>
                </c:pt>
                <c:pt idx="153">
                  <c:v>-46.3</c:v>
                </c:pt>
                <c:pt idx="154">
                  <c:v>-46.5</c:v>
                </c:pt>
                <c:pt idx="155">
                  <c:v>-46.4</c:v>
                </c:pt>
                <c:pt idx="156">
                  <c:v>-46.3</c:v>
                </c:pt>
                <c:pt idx="157">
                  <c:v>-46.4</c:v>
                </c:pt>
                <c:pt idx="158">
                  <c:v>-46.4</c:v>
                </c:pt>
                <c:pt idx="159">
                  <c:v>-46.4</c:v>
                </c:pt>
                <c:pt idx="160">
                  <c:v>-46.4</c:v>
                </c:pt>
                <c:pt idx="161">
                  <c:v>-46.5</c:v>
                </c:pt>
                <c:pt idx="162">
                  <c:v>-46.4</c:v>
                </c:pt>
                <c:pt idx="163">
                  <c:v>-46.4</c:v>
                </c:pt>
                <c:pt idx="164">
                  <c:v>-46.4</c:v>
                </c:pt>
                <c:pt idx="165">
                  <c:v>-46.5</c:v>
                </c:pt>
                <c:pt idx="166">
                  <c:v>-46.5</c:v>
                </c:pt>
                <c:pt idx="167">
                  <c:v>-46.4</c:v>
                </c:pt>
                <c:pt idx="168">
                  <c:v>-46.5</c:v>
                </c:pt>
                <c:pt idx="169">
                  <c:v>-46.4</c:v>
                </c:pt>
                <c:pt idx="170">
                  <c:v>-46.5</c:v>
                </c:pt>
                <c:pt idx="171">
                  <c:v>-46.5</c:v>
                </c:pt>
                <c:pt idx="172">
                  <c:v>-46.5</c:v>
                </c:pt>
                <c:pt idx="173">
                  <c:v>-46.4</c:v>
                </c:pt>
                <c:pt idx="174">
                  <c:v>-46.4</c:v>
                </c:pt>
                <c:pt idx="175">
                  <c:v>-46.5</c:v>
                </c:pt>
                <c:pt idx="176">
                  <c:v>-46.4</c:v>
                </c:pt>
                <c:pt idx="177">
                  <c:v>-46.5</c:v>
                </c:pt>
                <c:pt idx="178">
                  <c:v>-46.5</c:v>
                </c:pt>
                <c:pt idx="179">
                  <c:v>-46.5</c:v>
                </c:pt>
                <c:pt idx="180">
                  <c:v>-46.4</c:v>
                </c:pt>
                <c:pt idx="181">
                  <c:v>-46.4</c:v>
                </c:pt>
                <c:pt idx="182">
                  <c:v>-46.5</c:v>
                </c:pt>
                <c:pt idx="183">
                  <c:v>-46.5</c:v>
                </c:pt>
                <c:pt idx="184">
                  <c:v>-46.5</c:v>
                </c:pt>
                <c:pt idx="185">
                  <c:v>-46.2</c:v>
                </c:pt>
                <c:pt idx="186">
                  <c:v>-45.9</c:v>
                </c:pt>
                <c:pt idx="187">
                  <c:v>-45.3</c:v>
                </c:pt>
                <c:pt idx="188">
                  <c:v>-44.9</c:v>
                </c:pt>
                <c:pt idx="189">
                  <c:v>-44.3</c:v>
                </c:pt>
                <c:pt idx="190">
                  <c:v>-43.6</c:v>
                </c:pt>
                <c:pt idx="191">
                  <c:v>-43.1</c:v>
                </c:pt>
                <c:pt idx="192">
                  <c:v>-42.2</c:v>
                </c:pt>
                <c:pt idx="193">
                  <c:v>-41.6</c:v>
                </c:pt>
                <c:pt idx="194">
                  <c:v>-40.5</c:v>
                </c:pt>
                <c:pt idx="195">
                  <c:v>-39.9</c:v>
                </c:pt>
                <c:pt idx="196">
                  <c:v>-38.799999999999997</c:v>
                </c:pt>
                <c:pt idx="197">
                  <c:v>-38.200000000000003</c:v>
                </c:pt>
                <c:pt idx="198">
                  <c:v>-37.200000000000003</c:v>
                </c:pt>
                <c:pt idx="199">
                  <c:v>-36.299999999999997</c:v>
                </c:pt>
                <c:pt idx="200">
                  <c:v>-35.299999999999997</c:v>
                </c:pt>
                <c:pt idx="201">
                  <c:v>-34.4</c:v>
                </c:pt>
                <c:pt idx="202">
                  <c:v>-33.5</c:v>
                </c:pt>
                <c:pt idx="203">
                  <c:v>-32.5</c:v>
                </c:pt>
                <c:pt idx="204">
                  <c:v>-31.6</c:v>
                </c:pt>
                <c:pt idx="205">
                  <c:v>-30.6</c:v>
                </c:pt>
                <c:pt idx="206">
                  <c:v>-29.4</c:v>
                </c:pt>
                <c:pt idx="207">
                  <c:v>-28.3</c:v>
                </c:pt>
                <c:pt idx="208">
                  <c:v>-27.5</c:v>
                </c:pt>
                <c:pt idx="209">
                  <c:v>-26.3</c:v>
                </c:pt>
                <c:pt idx="210">
                  <c:v>-25.4</c:v>
                </c:pt>
                <c:pt idx="211">
                  <c:v>-24.3</c:v>
                </c:pt>
                <c:pt idx="212">
                  <c:v>-23.4</c:v>
                </c:pt>
                <c:pt idx="213">
                  <c:v>-22.2</c:v>
                </c:pt>
                <c:pt idx="214">
                  <c:v>-21.4</c:v>
                </c:pt>
                <c:pt idx="215">
                  <c:v>-20.5</c:v>
                </c:pt>
                <c:pt idx="216">
                  <c:v>-19.399999999999999</c:v>
                </c:pt>
                <c:pt idx="217">
                  <c:v>-18.5</c:v>
                </c:pt>
                <c:pt idx="218">
                  <c:v>-17.3</c:v>
                </c:pt>
                <c:pt idx="219">
                  <c:v>-16.5</c:v>
                </c:pt>
                <c:pt idx="220">
                  <c:v>-15.8</c:v>
                </c:pt>
                <c:pt idx="221">
                  <c:v>-15.3</c:v>
                </c:pt>
                <c:pt idx="222">
                  <c:v>-14.9</c:v>
                </c:pt>
                <c:pt idx="223">
                  <c:v>-14.4</c:v>
                </c:pt>
                <c:pt idx="224">
                  <c:v>-14</c:v>
                </c:pt>
                <c:pt idx="225">
                  <c:v>-13.7</c:v>
                </c:pt>
                <c:pt idx="226">
                  <c:v>-13.5</c:v>
                </c:pt>
                <c:pt idx="227">
                  <c:v>-13.2</c:v>
                </c:pt>
                <c:pt idx="228">
                  <c:v>-13</c:v>
                </c:pt>
                <c:pt idx="229">
                  <c:v>-12.8</c:v>
                </c:pt>
                <c:pt idx="230">
                  <c:v>-12.6</c:v>
                </c:pt>
                <c:pt idx="231">
                  <c:v>-12.7</c:v>
                </c:pt>
                <c:pt idx="232">
                  <c:v>-12.4</c:v>
                </c:pt>
                <c:pt idx="233">
                  <c:v>-12.2</c:v>
                </c:pt>
                <c:pt idx="234">
                  <c:v>-12.3</c:v>
                </c:pt>
                <c:pt idx="235">
                  <c:v>-12.2</c:v>
                </c:pt>
                <c:pt idx="236">
                  <c:v>-12.1</c:v>
                </c:pt>
                <c:pt idx="237">
                  <c:v>-12.1</c:v>
                </c:pt>
                <c:pt idx="238">
                  <c:v>-12</c:v>
                </c:pt>
                <c:pt idx="239">
                  <c:v>-11.9</c:v>
                </c:pt>
                <c:pt idx="240">
                  <c:v>-12</c:v>
                </c:pt>
                <c:pt idx="241">
                  <c:v>-11.9</c:v>
                </c:pt>
                <c:pt idx="242">
                  <c:v>-11.8</c:v>
                </c:pt>
                <c:pt idx="243">
                  <c:v>-11.7</c:v>
                </c:pt>
                <c:pt idx="244">
                  <c:v>-11.7</c:v>
                </c:pt>
                <c:pt idx="245">
                  <c:v>-11.9</c:v>
                </c:pt>
                <c:pt idx="246">
                  <c:v>-11.6</c:v>
                </c:pt>
                <c:pt idx="247">
                  <c:v>-11.8</c:v>
                </c:pt>
                <c:pt idx="248">
                  <c:v>-11.6</c:v>
                </c:pt>
                <c:pt idx="249">
                  <c:v>-11.6</c:v>
                </c:pt>
                <c:pt idx="250">
                  <c:v>-11.5</c:v>
                </c:pt>
                <c:pt idx="251">
                  <c:v>-11.6</c:v>
                </c:pt>
                <c:pt idx="252">
                  <c:v>-11.4</c:v>
                </c:pt>
                <c:pt idx="253">
                  <c:v>-11.5</c:v>
                </c:pt>
                <c:pt idx="254">
                  <c:v>-11.5</c:v>
                </c:pt>
                <c:pt idx="255">
                  <c:v>-11.6</c:v>
                </c:pt>
                <c:pt idx="256">
                  <c:v>-11.4</c:v>
                </c:pt>
                <c:pt idx="257">
                  <c:v>-11.5</c:v>
                </c:pt>
                <c:pt idx="258">
                  <c:v>-11.4</c:v>
                </c:pt>
                <c:pt idx="259">
                  <c:v>-11.5</c:v>
                </c:pt>
                <c:pt idx="260">
                  <c:v>-11.4</c:v>
                </c:pt>
                <c:pt idx="261">
                  <c:v>-11.4</c:v>
                </c:pt>
                <c:pt idx="262">
                  <c:v>-11.5</c:v>
                </c:pt>
                <c:pt idx="263">
                  <c:v>-11.4</c:v>
                </c:pt>
                <c:pt idx="264">
                  <c:v>-11.5</c:v>
                </c:pt>
                <c:pt idx="265">
                  <c:v>-11.3</c:v>
                </c:pt>
                <c:pt idx="266">
                  <c:v>-11.6</c:v>
                </c:pt>
                <c:pt idx="267">
                  <c:v>-11.4</c:v>
                </c:pt>
                <c:pt idx="268">
                  <c:v>-11.6</c:v>
                </c:pt>
                <c:pt idx="269">
                  <c:v>-11.4</c:v>
                </c:pt>
                <c:pt idx="270">
                  <c:v>-11.6</c:v>
                </c:pt>
                <c:pt idx="271">
                  <c:v>-11.4</c:v>
                </c:pt>
                <c:pt idx="272">
                  <c:v>-11.5</c:v>
                </c:pt>
                <c:pt idx="273">
                  <c:v>-11.5</c:v>
                </c:pt>
                <c:pt idx="274">
                  <c:v>-11.5</c:v>
                </c:pt>
                <c:pt idx="275">
                  <c:v>-11.5</c:v>
                </c:pt>
                <c:pt idx="276">
                  <c:v>-11.4</c:v>
                </c:pt>
                <c:pt idx="277">
                  <c:v>-11.5</c:v>
                </c:pt>
                <c:pt idx="278">
                  <c:v>-11.6</c:v>
                </c:pt>
                <c:pt idx="279">
                  <c:v>-11.5</c:v>
                </c:pt>
                <c:pt idx="280">
                  <c:v>-11.5</c:v>
                </c:pt>
                <c:pt idx="281">
                  <c:v>-12.1</c:v>
                </c:pt>
                <c:pt idx="282">
                  <c:v>-12.3</c:v>
                </c:pt>
                <c:pt idx="283">
                  <c:v>-13</c:v>
                </c:pt>
                <c:pt idx="284">
                  <c:v>-13.4</c:v>
                </c:pt>
                <c:pt idx="285">
                  <c:v>-14.2</c:v>
                </c:pt>
                <c:pt idx="286">
                  <c:v>-14.7</c:v>
                </c:pt>
                <c:pt idx="287">
                  <c:v>-15.6</c:v>
                </c:pt>
                <c:pt idx="288">
                  <c:v>-16.2</c:v>
                </c:pt>
                <c:pt idx="289">
                  <c:v>-17.100000000000001</c:v>
                </c:pt>
                <c:pt idx="290">
                  <c:v>-17.8</c:v>
                </c:pt>
                <c:pt idx="291">
                  <c:v>-18.600000000000001</c:v>
                </c:pt>
                <c:pt idx="292">
                  <c:v>-19.3</c:v>
                </c:pt>
                <c:pt idx="293">
                  <c:v>-20.2</c:v>
                </c:pt>
                <c:pt idx="294">
                  <c:v>-21.1</c:v>
                </c:pt>
                <c:pt idx="295">
                  <c:v>-22</c:v>
                </c:pt>
                <c:pt idx="296">
                  <c:v>-22.8</c:v>
                </c:pt>
                <c:pt idx="297">
                  <c:v>-23.7</c:v>
                </c:pt>
                <c:pt idx="298">
                  <c:v>-24.6</c:v>
                </c:pt>
                <c:pt idx="299">
                  <c:v>-25.4</c:v>
                </c:pt>
                <c:pt idx="300">
                  <c:v>-26.3</c:v>
                </c:pt>
                <c:pt idx="301">
                  <c:v>-27.3</c:v>
                </c:pt>
                <c:pt idx="302">
                  <c:v>-28.3</c:v>
                </c:pt>
                <c:pt idx="303">
                  <c:v>-29.3</c:v>
                </c:pt>
                <c:pt idx="304">
                  <c:v>-30.2</c:v>
                </c:pt>
                <c:pt idx="305">
                  <c:v>-31.2</c:v>
                </c:pt>
                <c:pt idx="306">
                  <c:v>-32</c:v>
                </c:pt>
                <c:pt idx="307">
                  <c:v>-33.1</c:v>
                </c:pt>
                <c:pt idx="308">
                  <c:v>-33.6</c:v>
                </c:pt>
                <c:pt idx="309">
                  <c:v>-34.799999999999997</c:v>
                </c:pt>
                <c:pt idx="310">
                  <c:v>-35.799999999999997</c:v>
                </c:pt>
                <c:pt idx="311">
                  <c:v>-36.299999999999997</c:v>
                </c:pt>
                <c:pt idx="312">
                  <c:v>-36.9</c:v>
                </c:pt>
                <c:pt idx="313">
                  <c:v>-37.5</c:v>
                </c:pt>
                <c:pt idx="314">
                  <c:v>-38</c:v>
                </c:pt>
                <c:pt idx="315">
                  <c:v>-38.5</c:v>
                </c:pt>
                <c:pt idx="316">
                  <c:v>-39</c:v>
                </c:pt>
                <c:pt idx="317">
                  <c:v>-39.4</c:v>
                </c:pt>
                <c:pt idx="318">
                  <c:v>-39.700000000000003</c:v>
                </c:pt>
                <c:pt idx="319">
                  <c:v>-39.9</c:v>
                </c:pt>
                <c:pt idx="320">
                  <c:v>-40.1</c:v>
                </c:pt>
                <c:pt idx="321">
                  <c:v>-40.299999999999997</c:v>
                </c:pt>
                <c:pt idx="322">
                  <c:v>-40.5</c:v>
                </c:pt>
                <c:pt idx="323">
                  <c:v>-40.6</c:v>
                </c:pt>
                <c:pt idx="324">
                  <c:v>-40.799999999999997</c:v>
                </c:pt>
                <c:pt idx="325">
                  <c:v>-41</c:v>
                </c:pt>
                <c:pt idx="326">
                  <c:v>-41.1</c:v>
                </c:pt>
                <c:pt idx="327">
                  <c:v>-41.2</c:v>
                </c:pt>
                <c:pt idx="328">
                  <c:v>-41.2</c:v>
                </c:pt>
                <c:pt idx="329">
                  <c:v>-41.3</c:v>
                </c:pt>
                <c:pt idx="330">
                  <c:v>-41.3</c:v>
                </c:pt>
                <c:pt idx="331">
                  <c:v>-41.4</c:v>
                </c:pt>
                <c:pt idx="332">
                  <c:v>-41.4</c:v>
                </c:pt>
                <c:pt idx="333">
                  <c:v>-41.5</c:v>
                </c:pt>
                <c:pt idx="334">
                  <c:v>-41.5</c:v>
                </c:pt>
                <c:pt idx="335">
                  <c:v>-41.5</c:v>
                </c:pt>
                <c:pt idx="336">
                  <c:v>-41.5</c:v>
                </c:pt>
                <c:pt idx="337">
                  <c:v>-41.6</c:v>
                </c:pt>
                <c:pt idx="338">
                  <c:v>-41.6</c:v>
                </c:pt>
                <c:pt idx="339">
                  <c:v>-41.7</c:v>
                </c:pt>
                <c:pt idx="340">
                  <c:v>-41.7</c:v>
                </c:pt>
                <c:pt idx="341">
                  <c:v>-41.7</c:v>
                </c:pt>
                <c:pt idx="342">
                  <c:v>-41.6</c:v>
                </c:pt>
                <c:pt idx="343">
                  <c:v>-41.7</c:v>
                </c:pt>
                <c:pt idx="344">
                  <c:v>-41.6</c:v>
                </c:pt>
                <c:pt idx="345">
                  <c:v>-41.6</c:v>
                </c:pt>
                <c:pt idx="346">
                  <c:v>-41.6</c:v>
                </c:pt>
                <c:pt idx="347">
                  <c:v>-41.7</c:v>
                </c:pt>
                <c:pt idx="348">
                  <c:v>-41.7</c:v>
                </c:pt>
                <c:pt idx="349">
                  <c:v>-41.6</c:v>
                </c:pt>
                <c:pt idx="350">
                  <c:v>-41.6</c:v>
                </c:pt>
                <c:pt idx="351">
                  <c:v>-41.6</c:v>
                </c:pt>
                <c:pt idx="352">
                  <c:v>-41.6</c:v>
                </c:pt>
                <c:pt idx="353">
                  <c:v>-41.6</c:v>
                </c:pt>
                <c:pt idx="354">
                  <c:v>-41.7</c:v>
                </c:pt>
                <c:pt idx="355">
                  <c:v>-41.7</c:v>
                </c:pt>
                <c:pt idx="356">
                  <c:v>-41.6</c:v>
                </c:pt>
                <c:pt idx="357">
                  <c:v>-41.6</c:v>
                </c:pt>
                <c:pt idx="358">
                  <c:v>-41.7</c:v>
                </c:pt>
                <c:pt idx="359">
                  <c:v>-41.6</c:v>
                </c:pt>
                <c:pt idx="360">
                  <c:v>-41.7</c:v>
                </c:pt>
                <c:pt idx="361">
                  <c:v>-41.6</c:v>
                </c:pt>
                <c:pt idx="362">
                  <c:v>-41.7</c:v>
                </c:pt>
                <c:pt idx="363">
                  <c:v>-41.6</c:v>
                </c:pt>
                <c:pt idx="364">
                  <c:v>-41.7</c:v>
                </c:pt>
                <c:pt idx="365">
                  <c:v>-41.7</c:v>
                </c:pt>
                <c:pt idx="366">
                  <c:v>-41.7</c:v>
                </c:pt>
                <c:pt idx="367">
                  <c:v>-41.7</c:v>
                </c:pt>
                <c:pt idx="368">
                  <c:v>-41.7</c:v>
                </c:pt>
                <c:pt idx="369">
                  <c:v>-41.7</c:v>
                </c:pt>
                <c:pt idx="370">
                  <c:v>-41.7</c:v>
                </c:pt>
                <c:pt idx="371">
                  <c:v>-41.8</c:v>
                </c:pt>
                <c:pt idx="372">
                  <c:v>-42</c:v>
                </c:pt>
                <c:pt idx="373">
                  <c:v>-42.2</c:v>
                </c:pt>
                <c:pt idx="374">
                  <c:v>-41.5</c:v>
                </c:pt>
                <c:pt idx="375">
                  <c:v>-42</c:v>
                </c:pt>
                <c:pt idx="376">
                  <c:v>-41.9</c:v>
                </c:pt>
                <c:pt idx="377">
                  <c:v>-42</c:v>
                </c:pt>
                <c:pt idx="378">
                  <c:v>-42</c:v>
                </c:pt>
                <c:pt idx="379">
                  <c:v>-42.1</c:v>
                </c:pt>
                <c:pt idx="380">
                  <c:v>-42</c:v>
                </c:pt>
                <c:pt idx="381">
                  <c:v>-42.1</c:v>
                </c:pt>
                <c:pt idx="382">
                  <c:v>-42.1</c:v>
                </c:pt>
                <c:pt idx="383">
                  <c:v>-42.1</c:v>
                </c:pt>
                <c:pt idx="384">
                  <c:v>-42.3</c:v>
                </c:pt>
                <c:pt idx="385">
                  <c:v>-42.3</c:v>
                </c:pt>
                <c:pt idx="386">
                  <c:v>-42.4</c:v>
                </c:pt>
                <c:pt idx="387">
                  <c:v>-42.3</c:v>
                </c:pt>
                <c:pt idx="388">
                  <c:v>-42.4</c:v>
                </c:pt>
                <c:pt idx="389">
                  <c:v>-42.6</c:v>
                </c:pt>
                <c:pt idx="390">
                  <c:v>-42.2</c:v>
                </c:pt>
                <c:pt idx="391">
                  <c:v>-42.2</c:v>
                </c:pt>
                <c:pt idx="392">
                  <c:v>-41.9</c:v>
                </c:pt>
                <c:pt idx="393">
                  <c:v>-41.9</c:v>
                </c:pt>
                <c:pt idx="394">
                  <c:v>-41.7</c:v>
                </c:pt>
                <c:pt idx="395">
                  <c:v>-41.3</c:v>
                </c:pt>
                <c:pt idx="396">
                  <c:v>-41.3</c:v>
                </c:pt>
                <c:pt idx="397">
                  <c:v>-40.700000000000003</c:v>
                </c:pt>
                <c:pt idx="398">
                  <c:v>-40.6</c:v>
                </c:pt>
                <c:pt idx="399">
                  <c:v>-40.1</c:v>
                </c:pt>
                <c:pt idx="400">
                  <c:v>-39.9</c:v>
                </c:pt>
                <c:pt idx="401">
                  <c:v>-39.4</c:v>
                </c:pt>
                <c:pt idx="402">
                  <c:v>-39.1</c:v>
                </c:pt>
                <c:pt idx="403">
                  <c:v>-38.5</c:v>
                </c:pt>
                <c:pt idx="404">
                  <c:v>-38.4</c:v>
                </c:pt>
                <c:pt idx="405">
                  <c:v>-37.5</c:v>
                </c:pt>
                <c:pt idx="406">
                  <c:v>-37.299999999999997</c:v>
                </c:pt>
                <c:pt idx="407">
                  <c:v>-36.6</c:v>
                </c:pt>
                <c:pt idx="408">
                  <c:v>-36.5</c:v>
                </c:pt>
                <c:pt idx="409">
                  <c:v>-35.799999999999997</c:v>
                </c:pt>
                <c:pt idx="410">
                  <c:v>-35.299999999999997</c:v>
                </c:pt>
                <c:pt idx="411">
                  <c:v>-34.9</c:v>
                </c:pt>
                <c:pt idx="412">
                  <c:v>-34.700000000000003</c:v>
                </c:pt>
                <c:pt idx="413">
                  <c:v>-34.200000000000003</c:v>
                </c:pt>
                <c:pt idx="414">
                  <c:v>-34</c:v>
                </c:pt>
                <c:pt idx="415">
                  <c:v>-33.6</c:v>
                </c:pt>
                <c:pt idx="416">
                  <c:v>-33.6</c:v>
                </c:pt>
                <c:pt idx="417">
                  <c:v>-33.4</c:v>
                </c:pt>
                <c:pt idx="418">
                  <c:v>-33.200000000000003</c:v>
                </c:pt>
                <c:pt idx="419">
                  <c:v>-33.1</c:v>
                </c:pt>
                <c:pt idx="420">
                  <c:v>-32.799999999999997</c:v>
                </c:pt>
                <c:pt idx="421">
                  <c:v>-32.700000000000003</c:v>
                </c:pt>
                <c:pt idx="422">
                  <c:v>-32.5</c:v>
                </c:pt>
                <c:pt idx="423">
                  <c:v>-32.4</c:v>
                </c:pt>
                <c:pt idx="424">
                  <c:v>-32</c:v>
                </c:pt>
                <c:pt idx="425">
                  <c:v>-32.1</c:v>
                </c:pt>
                <c:pt idx="426">
                  <c:v>-31.8</c:v>
                </c:pt>
                <c:pt idx="427">
                  <c:v>-31.6</c:v>
                </c:pt>
                <c:pt idx="428">
                  <c:v>-31.4</c:v>
                </c:pt>
                <c:pt idx="429">
                  <c:v>-31</c:v>
                </c:pt>
                <c:pt idx="430">
                  <c:v>-31.1</c:v>
                </c:pt>
                <c:pt idx="431">
                  <c:v>-30.9</c:v>
                </c:pt>
                <c:pt idx="432">
                  <c:v>-30.9</c:v>
                </c:pt>
                <c:pt idx="433">
                  <c:v>-30.9</c:v>
                </c:pt>
                <c:pt idx="434">
                  <c:v>-30.9</c:v>
                </c:pt>
                <c:pt idx="435">
                  <c:v>-30.7</c:v>
                </c:pt>
                <c:pt idx="436">
                  <c:v>-31.1</c:v>
                </c:pt>
                <c:pt idx="437">
                  <c:v>-31</c:v>
                </c:pt>
                <c:pt idx="438">
                  <c:v>-30.9</c:v>
                </c:pt>
                <c:pt idx="439">
                  <c:v>-31.1</c:v>
                </c:pt>
                <c:pt idx="440">
                  <c:v>-31</c:v>
                </c:pt>
                <c:pt idx="441">
                  <c:v>-30.8</c:v>
                </c:pt>
                <c:pt idx="442">
                  <c:v>-31.1</c:v>
                </c:pt>
                <c:pt idx="443">
                  <c:v>-31</c:v>
                </c:pt>
                <c:pt idx="444">
                  <c:v>-31.1</c:v>
                </c:pt>
                <c:pt idx="445">
                  <c:v>-30.9</c:v>
                </c:pt>
                <c:pt idx="446">
                  <c:v>-31.2</c:v>
                </c:pt>
                <c:pt idx="447">
                  <c:v>-31</c:v>
                </c:pt>
                <c:pt idx="448">
                  <c:v>-31.2</c:v>
                </c:pt>
                <c:pt idx="449">
                  <c:v>-31</c:v>
                </c:pt>
                <c:pt idx="450">
                  <c:v>-31.1</c:v>
                </c:pt>
                <c:pt idx="451">
                  <c:v>-30.9</c:v>
                </c:pt>
                <c:pt idx="452">
                  <c:v>-31.2</c:v>
                </c:pt>
                <c:pt idx="453">
                  <c:v>-31</c:v>
                </c:pt>
                <c:pt idx="454">
                  <c:v>-31.1</c:v>
                </c:pt>
                <c:pt idx="455">
                  <c:v>-31.1</c:v>
                </c:pt>
                <c:pt idx="456">
                  <c:v>-31</c:v>
                </c:pt>
                <c:pt idx="457">
                  <c:v>-31.1</c:v>
                </c:pt>
                <c:pt idx="458">
                  <c:v>-31.2</c:v>
                </c:pt>
                <c:pt idx="459">
                  <c:v>-31</c:v>
                </c:pt>
                <c:pt idx="460">
                  <c:v>-31.2</c:v>
                </c:pt>
                <c:pt idx="461">
                  <c:v>-31.2</c:v>
                </c:pt>
                <c:pt idx="462">
                  <c:v>-31.1</c:v>
                </c:pt>
                <c:pt idx="463">
                  <c:v>-31</c:v>
                </c:pt>
                <c:pt idx="464">
                  <c:v>-31.2</c:v>
                </c:pt>
                <c:pt idx="465">
                  <c:v>-30.9</c:v>
                </c:pt>
                <c:pt idx="466">
                  <c:v>-31.2</c:v>
                </c:pt>
                <c:pt idx="467">
                  <c:v>-31</c:v>
                </c:pt>
                <c:pt idx="468">
                  <c:v>-31.4</c:v>
                </c:pt>
                <c:pt idx="469">
                  <c:v>-31.4</c:v>
                </c:pt>
                <c:pt idx="470">
                  <c:v>-31.2</c:v>
                </c:pt>
                <c:pt idx="471">
                  <c:v>-31.4</c:v>
                </c:pt>
                <c:pt idx="472">
                  <c:v>-31.2</c:v>
                </c:pt>
                <c:pt idx="473">
                  <c:v>-31.1</c:v>
                </c:pt>
                <c:pt idx="474">
                  <c:v>-31.4</c:v>
                </c:pt>
                <c:pt idx="475">
                  <c:v>-31.2</c:v>
                </c:pt>
                <c:pt idx="476">
                  <c:v>-31.4</c:v>
                </c:pt>
                <c:pt idx="477">
                  <c:v>-31.2</c:v>
                </c:pt>
                <c:pt idx="478">
                  <c:v>-31.1</c:v>
                </c:pt>
                <c:pt idx="479">
                  <c:v>-31.5</c:v>
                </c:pt>
                <c:pt idx="480">
                  <c:v>-31.2</c:v>
                </c:pt>
                <c:pt idx="481">
                  <c:v>-31.5</c:v>
                </c:pt>
                <c:pt idx="482">
                  <c:v>-31.1</c:v>
                </c:pt>
                <c:pt idx="483">
                  <c:v>-31.6</c:v>
                </c:pt>
                <c:pt idx="484">
                  <c:v>-31.2</c:v>
                </c:pt>
                <c:pt idx="485">
                  <c:v>-31.5</c:v>
                </c:pt>
                <c:pt idx="486">
                  <c:v>-31</c:v>
                </c:pt>
                <c:pt idx="487">
                  <c:v>-31.4</c:v>
                </c:pt>
                <c:pt idx="488">
                  <c:v>-31.1</c:v>
                </c:pt>
                <c:pt idx="489">
                  <c:v>-31.5</c:v>
                </c:pt>
                <c:pt idx="490">
                  <c:v>-31.4</c:v>
                </c:pt>
                <c:pt idx="491">
                  <c:v>-31.6</c:v>
                </c:pt>
                <c:pt idx="492">
                  <c:v>-31.4</c:v>
                </c:pt>
                <c:pt idx="493">
                  <c:v>-31.7</c:v>
                </c:pt>
                <c:pt idx="494">
                  <c:v>-31.5</c:v>
                </c:pt>
                <c:pt idx="495">
                  <c:v>-31.7</c:v>
                </c:pt>
                <c:pt idx="496">
                  <c:v>-31.5</c:v>
                </c:pt>
                <c:pt idx="497">
                  <c:v>-31.4</c:v>
                </c:pt>
                <c:pt idx="498">
                  <c:v>-31.6</c:v>
                </c:pt>
                <c:pt idx="499">
                  <c:v>-31.7</c:v>
                </c:pt>
                <c:pt idx="500">
                  <c:v>-31.5</c:v>
                </c:pt>
                <c:pt idx="501">
                  <c:v>-31.7</c:v>
                </c:pt>
                <c:pt idx="502">
                  <c:v>-31.5</c:v>
                </c:pt>
                <c:pt idx="503">
                  <c:v>-31.6</c:v>
                </c:pt>
                <c:pt idx="504">
                  <c:v>-31.4</c:v>
                </c:pt>
                <c:pt idx="505">
                  <c:v>-31.5</c:v>
                </c:pt>
                <c:pt idx="506">
                  <c:v>-31.8</c:v>
                </c:pt>
                <c:pt idx="507">
                  <c:v>-31.4</c:v>
                </c:pt>
                <c:pt idx="508">
                  <c:v>-31.7</c:v>
                </c:pt>
                <c:pt idx="509">
                  <c:v>-31.5</c:v>
                </c:pt>
                <c:pt idx="510">
                  <c:v>-31.5</c:v>
                </c:pt>
                <c:pt idx="511">
                  <c:v>-31.5</c:v>
                </c:pt>
                <c:pt idx="512">
                  <c:v>-31.6</c:v>
                </c:pt>
                <c:pt idx="513">
                  <c:v>-31.6</c:v>
                </c:pt>
                <c:pt idx="514">
                  <c:v>-31.5</c:v>
                </c:pt>
                <c:pt idx="515">
                  <c:v>-31.7</c:v>
                </c:pt>
                <c:pt idx="516">
                  <c:v>-31.5</c:v>
                </c:pt>
                <c:pt idx="517">
                  <c:v>-31.6</c:v>
                </c:pt>
                <c:pt idx="518">
                  <c:v>-31.8</c:v>
                </c:pt>
                <c:pt idx="519">
                  <c:v>-31.7</c:v>
                </c:pt>
                <c:pt idx="520">
                  <c:v>-31.7</c:v>
                </c:pt>
                <c:pt idx="521">
                  <c:v>-31.5</c:v>
                </c:pt>
                <c:pt idx="522">
                  <c:v>-31.7</c:v>
                </c:pt>
                <c:pt idx="523">
                  <c:v>-31.6</c:v>
                </c:pt>
                <c:pt idx="524">
                  <c:v>-31.7</c:v>
                </c:pt>
                <c:pt idx="525">
                  <c:v>-31.7</c:v>
                </c:pt>
                <c:pt idx="526">
                  <c:v>-31.7</c:v>
                </c:pt>
                <c:pt idx="527">
                  <c:v>-31.4</c:v>
                </c:pt>
                <c:pt idx="528">
                  <c:v>-31.9</c:v>
                </c:pt>
                <c:pt idx="529">
                  <c:v>-31.6</c:v>
                </c:pt>
                <c:pt idx="530">
                  <c:v>-31.9</c:v>
                </c:pt>
                <c:pt idx="531">
                  <c:v>-31.6</c:v>
                </c:pt>
                <c:pt idx="532">
                  <c:v>-31.8</c:v>
                </c:pt>
                <c:pt idx="533">
                  <c:v>-31.6</c:v>
                </c:pt>
                <c:pt idx="534">
                  <c:v>-31.8</c:v>
                </c:pt>
                <c:pt idx="535">
                  <c:v>-31.5</c:v>
                </c:pt>
                <c:pt idx="536">
                  <c:v>-31.9</c:v>
                </c:pt>
                <c:pt idx="537">
                  <c:v>-31.7</c:v>
                </c:pt>
                <c:pt idx="538">
                  <c:v>-32</c:v>
                </c:pt>
                <c:pt idx="539">
                  <c:v>-31.9</c:v>
                </c:pt>
                <c:pt idx="540">
                  <c:v>-31.9</c:v>
                </c:pt>
                <c:pt idx="541">
                  <c:v>-32</c:v>
                </c:pt>
                <c:pt idx="542">
                  <c:v>-31.9</c:v>
                </c:pt>
                <c:pt idx="543">
                  <c:v>-32</c:v>
                </c:pt>
                <c:pt idx="544">
                  <c:v>-31.6</c:v>
                </c:pt>
                <c:pt idx="545">
                  <c:v>-32</c:v>
                </c:pt>
                <c:pt idx="546">
                  <c:v>-31.8</c:v>
                </c:pt>
                <c:pt idx="547">
                  <c:v>-32.1</c:v>
                </c:pt>
                <c:pt idx="548">
                  <c:v>-31.9</c:v>
                </c:pt>
                <c:pt idx="549">
                  <c:v>-32</c:v>
                </c:pt>
                <c:pt idx="550">
                  <c:v>-31.5</c:v>
                </c:pt>
                <c:pt idx="551">
                  <c:v>-32.1</c:v>
                </c:pt>
                <c:pt idx="552">
                  <c:v>-31.9</c:v>
                </c:pt>
                <c:pt idx="553">
                  <c:v>-32</c:v>
                </c:pt>
                <c:pt idx="554">
                  <c:v>-31.9</c:v>
                </c:pt>
                <c:pt idx="555">
                  <c:v>-32.200000000000003</c:v>
                </c:pt>
                <c:pt idx="556">
                  <c:v>-32</c:v>
                </c:pt>
                <c:pt idx="557">
                  <c:v>-32</c:v>
                </c:pt>
                <c:pt idx="558">
                  <c:v>-32</c:v>
                </c:pt>
                <c:pt idx="559">
                  <c:v>-32</c:v>
                </c:pt>
                <c:pt idx="560">
                  <c:v>-31.9</c:v>
                </c:pt>
                <c:pt idx="561">
                  <c:v>-32.200000000000003</c:v>
                </c:pt>
                <c:pt idx="562">
                  <c:v>-32</c:v>
                </c:pt>
                <c:pt idx="563">
                  <c:v>-32</c:v>
                </c:pt>
                <c:pt idx="564">
                  <c:v>-31.9</c:v>
                </c:pt>
                <c:pt idx="565">
                  <c:v>-32.200000000000003</c:v>
                </c:pt>
                <c:pt idx="566">
                  <c:v>-32.1</c:v>
                </c:pt>
                <c:pt idx="567">
                  <c:v>-31.8</c:v>
                </c:pt>
                <c:pt idx="568">
                  <c:v>-32.200000000000003</c:v>
                </c:pt>
                <c:pt idx="569">
                  <c:v>-32.200000000000003</c:v>
                </c:pt>
                <c:pt idx="570">
                  <c:v>-32.200000000000003</c:v>
                </c:pt>
                <c:pt idx="571">
                  <c:v>-32.1</c:v>
                </c:pt>
                <c:pt idx="572">
                  <c:v>-32.200000000000003</c:v>
                </c:pt>
                <c:pt idx="573">
                  <c:v>-32.200000000000003</c:v>
                </c:pt>
                <c:pt idx="574">
                  <c:v>-32.1</c:v>
                </c:pt>
                <c:pt idx="575">
                  <c:v>-32.299999999999997</c:v>
                </c:pt>
                <c:pt idx="576">
                  <c:v>-32.200000000000003</c:v>
                </c:pt>
                <c:pt idx="577">
                  <c:v>-32.1</c:v>
                </c:pt>
                <c:pt idx="578">
                  <c:v>-32.299999999999997</c:v>
                </c:pt>
                <c:pt idx="579">
                  <c:v>-32</c:v>
                </c:pt>
                <c:pt idx="580">
                  <c:v>-32.1</c:v>
                </c:pt>
                <c:pt idx="581">
                  <c:v>-32</c:v>
                </c:pt>
                <c:pt idx="582">
                  <c:v>-32.299999999999997</c:v>
                </c:pt>
                <c:pt idx="583">
                  <c:v>-32.4</c:v>
                </c:pt>
                <c:pt idx="584">
                  <c:v>-32.299999999999997</c:v>
                </c:pt>
                <c:pt idx="585">
                  <c:v>-32.299999999999997</c:v>
                </c:pt>
                <c:pt idx="586">
                  <c:v>-32.299999999999997</c:v>
                </c:pt>
                <c:pt idx="587">
                  <c:v>-32.5</c:v>
                </c:pt>
                <c:pt idx="588">
                  <c:v>-32.299999999999997</c:v>
                </c:pt>
                <c:pt idx="589">
                  <c:v>-32.299999999999997</c:v>
                </c:pt>
                <c:pt idx="590">
                  <c:v>-32.1</c:v>
                </c:pt>
                <c:pt idx="591">
                  <c:v>-32.299999999999997</c:v>
                </c:pt>
                <c:pt idx="592">
                  <c:v>-32.4</c:v>
                </c:pt>
                <c:pt idx="593">
                  <c:v>-32.4</c:v>
                </c:pt>
                <c:pt idx="594">
                  <c:v>-32.5</c:v>
                </c:pt>
                <c:pt idx="595">
                  <c:v>-32.299999999999997</c:v>
                </c:pt>
                <c:pt idx="596">
                  <c:v>-32.1</c:v>
                </c:pt>
                <c:pt idx="597">
                  <c:v>-32.4</c:v>
                </c:pt>
                <c:pt idx="598">
                  <c:v>-32.6</c:v>
                </c:pt>
                <c:pt idx="599">
                  <c:v>-32.4</c:v>
                </c:pt>
                <c:pt idx="600">
                  <c:v>-32.5</c:v>
                </c:pt>
                <c:pt idx="601">
                  <c:v>-32.4</c:v>
                </c:pt>
                <c:pt idx="602">
                  <c:v>-32.4</c:v>
                </c:pt>
                <c:pt idx="603">
                  <c:v>-32.5</c:v>
                </c:pt>
                <c:pt idx="604">
                  <c:v>-32.6</c:v>
                </c:pt>
                <c:pt idx="605">
                  <c:v>-32.6</c:v>
                </c:pt>
                <c:pt idx="606">
                  <c:v>-32.5</c:v>
                </c:pt>
                <c:pt idx="607">
                  <c:v>-32.6</c:v>
                </c:pt>
                <c:pt idx="608">
                  <c:v>-32.299999999999997</c:v>
                </c:pt>
                <c:pt idx="609">
                  <c:v>-32.700000000000003</c:v>
                </c:pt>
                <c:pt idx="610">
                  <c:v>-32.5</c:v>
                </c:pt>
                <c:pt idx="611">
                  <c:v>-32.5</c:v>
                </c:pt>
                <c:pt idx="612">
                  <c:v>-32.5</c:v>
                </c:pt>
                <c:pt idx="613">
                  <c:v>-32.5</c:v>
                </c:pt>
                <c:pt idx="614">
                  <c:v>-32.700000000000003</c:v>
                </c:pt>
                <c:pt idx="615">
                  <c:v>-32.700000000000003</c:v>
                </c:pt>
                <c:pt idx="616">
                  <c:v>-32.6</c:v>
                </c:pt>
                <c:pt idx="617">
                  <c:v>-32.200000000000003</c:v>
                </c:pt>
                <c:pt idx="618">
                  <c:v>-32.799999999999997</c:v>
                </c:pt>
                <c:pt idx="619">
                  <c:v>-32.700000000000003</c:v>
                </c:pt>
                <c:pt idx="620">
                  <c:v>-32.6</c:v>
                </c:pt>
                <c:pt idx="621">
                  <c:v>-32.799999999999997</c:v>
                </c:pt>
                <c:pt idx="622">
                  <c:v>-32.700000000000003</c:v>
                </c:pt>
                <c:pt idx="623">
                  <c:v>-32.799999999999997</c:v>
                </c:pt>
                <c:pt idx="624">
                  <c:v>-32.6</c:v>
                </c:pt>
                <c:pt idx="625">
                  <c:v>-32.6</c:v>
                </c:pt>
                <c:pt idx="626">
                  <c:v>-32.799999999999997</c:v>
                </c:pt>
                <c:pt idx="627">
                  <c:v>-32.6</c:v>
                </c:pt>
                <c:pt idx="628">
                  <c:v>-32.799999999999997</c:v>
                </c:pt>
                <c:pt idx="629">
                  <c:v>-32.6</c:v>
                </c:pt>
                <c:pt idx="630">
                  <c:v>-33</c:v>
                </c:pt>
                <c:pt idx="631">
                  <c:v>-32.5</c:v>
                </c:pt>
                <c:pt idx="632">
                  <c:v>-32.700000000000003</c:v>
                </c:pt>
                <c:pt idx="633">
                  <c:v>-32.799999999999997</c:v>
                </c:pt>
                <c:pt idx="634">
                  <c:v>-32.6</c:v>
                </c:pt>
                <c:pt idx="635">
                  <c:v>-32.799999999999997</c:v>
                </c:pt>
                <c:pt idx="636">
                  <c:v>-32.6</c:v>
                </c:pt>
                <c:pt idx="637">
                  <c:v>-32.799999999999997</c:v>
                </c:pt>
                <c:pt idx="638">
                  <c:v>-32.799999999999997</c:v>
                </c:pt>
                <c:pt idx="639">
                  <c:v>-32.700000000000003</c:v>
                </c:pt>
                <c:pt idx="640">
                  <c:v>-33</c:v>
                </c:pt>
                <c:pt idx="641">
                  <c:v>-32.799999999999997</c:v>
                </c:pt>
                <c:pt idx="642">
                  <c:v>-32.799999999999997</c:v>
                </c:pt>
                <c:pt idx="643">
                  <c:v>-32.700000000000003</c:v>
                </c:pt>
                <c:pt idx="644">
                  <c:v>-33</c:v>
                </c:pt>
                <c:pt idx="645">
                  <c:v>-32.799999999999997</c:v>
                </c:pt>
                <c:pt idx="646">
                  <c:v>-33.1</c:v>
                </c:pt>
                <c:pt idx="647">
                  <c:v>-32.799999999999997</c:v>
                </c:pt>
                <c:pt idx="648">
                  <c:v>-32.799999999999997</c:v>
                </c:pt>
                <c:pt idx="649">
                  <c:v>-33.1</c:v>
                </c:pt>
                <c:pt idx="650">
                  <c:v>-32.799999999999997</c:v>
                </c:pt>
                <c:pt idx="651">
                  <c:v>-33.1</c:v>
                </c:pt>
                <c:pt idx="652">
                  <c:v>-33</c:v>
                </c:pt>
                <c:pt idx="653">
                  <c:v>-33</c:v>
                </c:pt>
                <c:pt idx="654">
                  <c:v>-33</c:v>
                </c:pt>
                <c:pt idx="655">
                  <c:v>-33.200000000000003</c:v>
                </c:pt>
                <c:pt idx="656">
                  <c:v>-33</c:v>
                </c:pt>
                <c:pt idx="657">
                  <c:v>-32.6</c:v>
                </c:pt>
                <c:pt idx="658">
                  <c:v>-33.1</c:v>
                </c:pt>
                <c:pt idx="659">
                  <c:v>-32.799999999999997</c:v>
                </c:pt>
                <c:pt idx="660">
                  <c:v>-33.1</c:v>
                </c:pt>
                <c:pt idx="661">
                  <c:v>-33</c:v>
                </c:pt>
                <c:pt idx="662">
                  <c:v>-32.799999999999997</c:v>
                </c:pt>
                <c:pt idx="663">
                  <c:v>-33.200000000000003</c:v>
                </c:pt>
                <c:pt idx="664">
                  <c:v>-32.799999999999997</c:v>
                </c:pt>
                <c:pt idx="665">
                  <c:v>-33.1</c:v>
                </c:pt>
                <c:pt idx="666">
                  <c:v>-33</c:v>
                </c:pt>
                <c:pt idx="667">
                  <c:v>-33.1</c:v>
                </c:pt>
                <c:pt idx="668">
                  <c:v>-33.1</c:v>
                </c:pt>
                <c:pt idx="669">
                  <c:v>-33.1</c:v>
                </c:pt>
                <c:pt idx="670">
                  <c:v>-33.1</c:v>
                </c:pt>
                <c:pt idx="671">
                  <c:v>-33.200000000000003</c:v>
                </c:pt>
                <c:pt idx="672">
                  <c:v>-33.1</c:v>
                </c:pt>
                <c:pt idx="673">
                  <c:v>-33.1</c:v>
                </c:pt>
                <c:pt idx="674">
                  <c:v>-33.1</c:v>
                </c:pt>
                <c:pt idx="675">
                  <c:v>-33.200000000000003</c:v>
                </c:pt>
                <c:pt idx="676">
                  <c:v>-33.200000000000003</c:v>
                </c:pt>
                <c:pt idx="677">
                  <c:v>-33.200000000000003</c:v>
                </c:pt>
                <c:pt idx="678">
                  <c:v>-33</c:v>
                </c:pt>
                <c:pt idx="679">
                  <c:v>-33.200000000000003</c:v>
                </c:pt>
                <c:pt idx="680">
                  <c:v>-33.200000000000003</c:v>
                </c:pt>
                <c:pt idx="681">
                  <c:v>-33.200000000000003</c:v>
                </c:pt>
                <c:pt idx="682">
                  <c:v>-33.1</c:v>
                </c:pt>
                <c:pt idx="683">
                  <c:v>-33.200000000000003</c:v>
                </c:pt>
                <c:pt idx="684">
                  <c:v>-33.1</c:v>
                </c:pt>
                <c:pt idx="685">
                  <c:v>-33.299999999999997</c:v>
                </c:pt>
                <c:pt idx="686">
                  <c:v>-33.1</c:v>
                </c:pt>
                <c:pt idx="687">
                  <c:v>-33.299999999999997</c:v>
                </c:pt>
                <c:pt idx="688">
                  <c:v>-33.1</c:v>
                </c:pt>
                <c:pt idx="689">
                  <c:v>-33.299999999999997</c:v>
                </c:pt>
                <c:pt idx="690">
                  <c:v>-33.200000000000003</c:v>
                </c:pt>
                <c:pt idx="691">
                  <c:v>-33.299999999999997</c:v>
                </c:pt>
                <c:pt idx="692">
                  <c:v>-33.200000000000003</c:v>
                </c:pt>
                <c:pt idx="693">
                  <c:v>-33.299999999999997</c:v>
                </c:pt>
                <c:pt idx="694">
                  <c:v>-33.299999999999997</c:v>
                </c:pt>
                <c:pt idx="695">
                  <c:v>-33.1</c:v>
                </c:pt>
                <c:pt idx="696">
                  <c:v>-33.299999999999997</c:v>
                </c:pt>
                <c:pt idx="697">
                  <c:v>-33.1</c:v>
                </c:pt>
                <c:pt idx="698">
                  <c:v>-33.200000000000003</c:v>
                </c:pt>
                <c:pt idx="699">
                  <c:v>-33</c:v>
                </c:pt>
                <c:pt idx="700">
                  <c:v>-32.700000000000003</c:v>
                </c:pt>
                <c:pt idx="701">
                  <c:v>-33.1</c:v>
                </c:pt>
                <c:pt idx="702">
                  <c:v>-32.700000000000003</c:v>
                </c:pt>
                <c:pt idx="703">
                  <c:v>-32.700000000000003</c:v>
                </c:pt>
                <c:pt idx="704">
                  <c:v>-32.700000000000003</c:v>
                </c:pt>
                <c:pt idx="705">
                  <c:v>-32.799999999999997</c:v>
                </c:pt>
                <c:pt idx="706">
                  <c:v>-32.4</c:v>
                </c:pt>
                <c:pt idx="707">
                  <c:v>-32.700000000000003</c:v>
                </c:pt>
                <c:pt idx="708">
                  <c:v>-32.5</c:v>
                </c:pt>
                <c:pt idx="709">
                  <c:v>-32.700000000000003</c:v>
                </c:pt>
                <c:pt idx="710">
                  <c:v>-32.5</c:v>
                </c:pt>
                <c:pt idx="711">
                  <c:v>-32.6</c:v>
                </c:pt>
                <c:pt idx="712">
                  <c:v>-32.700000000000003</c:v>
                </c:pt>
                <c:pt idx="713">
                  <c:v>-32.4</c:v>
                </c:pt>
                <c:pt idx="714">
                  <c:v>-32.700000000000003</c:v>
                </c:pt>
                <c:pt idx="715">
                  <c:v>-32.5</c:v>
                </c:pt>
                <c:pt idx="716">
                  <c:v>-32.6</c:v>
                </c:pt>
                <c:pt idx="717">
                  <c:v>-32.4</c:v>
                </c:pt>
                <c:pt idx="718">
                  <c:v>-32.6</c:v>
                </c:pt>
                <c:pt idx="719">
                  <c:v>-32.299999999999997</c:v>
                </c:pt>
                <c:pt idx="720">
                  <c:v>-32.5</c:v>
                </c:pt>
                <c:pt idx="721">
                  <c:v>-32.299999999999997</c:v>
                </c:pt>
                <c:pt idx="722">
                  <c:v>-32.6</c:v>
                </c:pt>
                <c:pt idx="723">
                  <c:v>-32.5</c:v>
                </c:pt>
                <c:pt idx="724">
                  <c:v>-32.4</c:v>
                </c:pt>
                <c:pt idx="725">
                  <c:v>-32.5</c:v>
                </c:pt>
                <c:pt idx="726">
                  <c:v>-32.4</c:v>
                </c:pt>
                <c:pt idx="727">
                  <c:v>-32.4</c:v>
                </c:pt>
                <c:pt idx="728">
                  <c:v>-32.4</c:v>
                </c:pt>
                <c:pt idx="729">
                  <c:v>-32.4</c:v>
                </c:pt>
                <c:pt idx="730">
                  <c:v>-32.299999999999997</c:v>
                </c:pt>
                <c:pt idx="731">
                  <c:v>-32.200000000000003</c:v>
                </c:pt>
                <c:pt idx="732">
                  <c:v>-32.4</c:v>
                </c:pt>
                <c:pt idx="733">
                  <c:v>-32.5</c:v>
                </c:pt>
                <c:pt idx="734">
                  <c:v>-32.5</c:v>
                </c:pt>
                <c:pt idx="735">
                  <c:v>-32.6</c:v>
                </c:pt>
                <c:pt idx="736">
                  <c:v>-32.4</c:v>
                </c:pt>
                <c:pt idx="737">
                  <c:v>-32.700000000000003</c:v>
                </c:pt>
                <c:pt idx="738">
                  <c:v>-32.4</c:v>
                </c:pt>
                <c:pt idx="739">
                  <c:v>-32.700000000000003</c:v>
                </c:pt>
                <c:pt idx="740">
                  <c:v>-32.4</c:v>
                </c:pt>
                <c:pt idx="741">
                  <c:v>-32.5</c:v>
                </c:pt>
                <c:pt idx="742">
                  <c:v>-32</c:v>
                </c:pt>
                <c:pt idx="743">
                  <c:v>-32.700000000000003</c:v>
                </c:pt>
                <c:pt idx="744">
                  <c:v>-32.4</c:v>
                </c:pt>
                <c:pt idx="745">
                  <c:v>-32.6</c:v>
                </c:pt>
                <c:pt idx="746">
                  <c:v>-32.5</c:v>
                </c:pt>
                <c:pt idx="747">
                  <c:v>-32.5</c:v>
                </c:pt>
                <c:pt idx="748">
                  <c:v>-32.200000000000003</c:v>
                </c:pt>
                <c:pt idx="749">
                  <c:v>-32.5</c:v>
                </c:pt>
                <c:pt idx="750">
                  <c:v>-32.4</c:v>
                </c:pt>
                <c:pt idx="751">
                  <c:v>-32.299999999999997</c:v>
                </c:pt>
                <c:pt idx="752">
                  <c:v>-32.200000000000003</c:v>
                </c:pt>
                <c:pt idx="753">
                  <c:v>-31.7</c:v>
                </c:pt>
                <c:pt idx="754">
                  <c:v>-32.1</c:v>
                </c:pt>
              </c:numCache>
            </c:numRef>
          </c:yVal>
          <c:smooth val="1"/>
          <c:extLst xmlns:c15="http://schemas.microsoft.com/office/drawing/2012/chart">
            <c:ext xmlns:c16="http://schemas.microsoft.com/office/drawing/2014/chart" uri="{C3380CC4-5D6E-409C-BE32-E72D297353CC}">
              <c16:uniqueId val="{00000000-FB80-4DDB-8228-4F70909CEC43}"/>
            </c:ext>
          </c:extLst>
        </c:ser>
        <c:ser>
          <c:idx val="6"/>
          <c:order val="4"/>
          <c:tx>
            <c:strRef>
              <c:f>'Process data log'!$H$7</c:f>
              <c:strCache>
                <c:ptCount val="1"/>
                <c:pt idx="0">
                  <c:v>Tshelf</c:v>
                </c:pt>
              </c:strCache>
            </c:strRef>
          </c:tx>
          <c:spPr>
            <a:ln w="19050" cap="rnd">
              <a:solidFill>
                <a:schemeClr val="tx1"/>
              </a:solidFill>
              <a:prstDash val="sysDot"/>
              <a:round/>
            </a:ln>
            <a:effectLst/>
          </c:spPr>
          <c:marker>
            <c:symbol val="none"/>
          </c:marker>
          <c:xVal>
            <c:numRef>
              <c:f>'Process data log'!$B$8:$B$778</c:f>
              <c:numCache>
                <c:formatCode>0.00</c:formatCode>
                <c:ptCount val="771"/>
                <c:pt idx="0">
                  <c:v>0</c:v>
                </c:pt>
                <c:pt idx="1">
                  <c:v>3.3333333333333333E-2</c:v>
                </c:pt>
                <c:pt idx="2">
                  <c:v>6.6666666666666666E-2</c:v>
                </c:pt>
                <c:pt idx="3">
                  <c:v>0.1</c:v>
                </c:pt>
                <c:pt idx="4">
                  <c:v>0.13333333333333333</c:v>
                </c:pt>
                <c:pt idx="5">
                  <c:v>0.16666666666666666</c:v>
                </c:pt>
                <c:pt idx="6">
                  <c:v>0.2</c:v>
                </c:pt>
                <c:pt idx="7">
                  <c:v>0.23333333333333334</c:v>
                </c:pt>
                <c:pt idx="8">
                  <c:v>0.26666666666666666</c:v>
                </c:pt>
                <c:pt idx="9">
                  <c:v>0.3</c:v>
                </c:pt>
                <c:pt idx="10">
                  <c:v>0.33333333333333331</c:v>
                </c:pt>
                <c:pt idx="11">
                  <c:v>0.36666666666666664</c:v>
                </c:pt>
                <c:pt idx="12">
                  <c:v>0.4</c:v>
                </c:pt>
                <c:pt idx="13">
                  <c:v>0.43333333333333335</c:v>
                </c:pt>
                <c:pt idx="14">
                  <c:v>0.46666666666666667</c:v>
                </c:pt>
                <c:pt idx="15">
                  <c:v>0.5</c:v>
                </c:pt>
                <c:pt idx="16">
                  <c:v>0.53333333333333333</c:v>
                </c:pt>
                <c:pt idx="17">
                  <c:v>0.56666666666666665</c:v>
                </c:pt>
                <c:pt idx="18">
                  <c:v>0.6</c:v>
                </c:pt>
                <c:pt idx="19">
                  <c:v>0.6333333333333333</c:v>
                </c:pt>
                <c:pt idx="20">
                  <c:v>0.66666666666666663</c:v>
                </c:pt>
                <c:pt idx="21">
                  <c:v>0.7</c:v>
                </c:pt>
                <c:pt idx="22">
                  <c:v>0.73333333333333328</c:v>
                </c:pt>
                <c:pt idx="23">
                  <c:v>0.76666666666666672</c:v>
                </c:pt>
                <c:pt idx="24">
                  <c:v>0.8</c:v>
                </c:pt>
                <c:pt idx="25">
                  <c:v>0.83333333333333337</c:v>
                </c:pt>
                <c:pt idx="26">
                  <c:v>0.8666666666666667</c:v>
                </c:pt>
                <c:pt idx="27">
                  <c:v>0.9</c:v>
                </c:pt>
                <c:pt idx="28">
                  <c:v>0.93333333333333335</c:v>
                </c:pt>
                <c:pt idx="29">
                  <c:v>0.96666666666666667</c:v>
                </c:pt>
                <c:pt idx="30">
                  <c:v>1</c:v>
                </c:pt>
                <c:pt idx="31">
                  <c:v>1.0333333333333334</c:v>
                </c:pt>
                <c:pt idx="32">
                  <c:v>1.0666666666666667</c:v>
                </c:pt>
                <c:pt idx="33">
                  <c:v>1.1000000000000001</c:v>
                </c:pt>
                <c:pt idx="34">
                  <c:v>1.1333333333333333</c:v>
                </c:pt>
                <c:pt idx="35">
                  <c:v>1.1666666666666667</c:v>
                </c:pt>
                <c:pt idx="36">
                  <c:v>1.2</c:v>
                </c:pt>
                <c:pt idx="37">
                  <c:v>1.2333333333333334</c:v>
                </c:pt>
                <c:pt idx="38">
                  <c:v>1.2666666666666666</c:v>
                </c:pt>
                <c:pt idx="39">
                  <c:v>1.3</c:v>
                </c:pt>
                <c:pt idx="40">
                  <c:v>1.3333333333333333</c:v>
                </c:pt>
                <c:pt idx="41">
                  <c:v>1.3666666666666667</c:v>
                </c:pt>
                <c:pt idx="42">
                  <c:v>1.4</c:v>
                </c:pt>
                <c:pt idx="43">
                  <c:v>1.4333333333333333</c:v>
                </c:pt>
                <c:pt idx="44">
                  <c:v>1.4666666666666666</c:v>
                </c:pt>
                <c:pt idx="45">
                  <c:v>1.5</c:v>
                </c:pt>
                <c:pt idx="46">
                  <c:v>1.5333333333333334</c:v>
                </c:pt>
                <c:pt idx="47">
                  <c:v>1.5666666666666667</c:v>
                </c:pt>
                <c:pt idx="48">
                  <c:v>1.6</c:v>
                </c:pt>
                <c:pt idx="49">
                  <c:v>1.6333333333333333</c:v>
                </c:pt>
                <c:pt idx="50">
                  <c:v>1.6666666666666667</c:v>
                </c:pt>
                <c:pt idx="51">
                  <c:v>1.7</c:v>
                </c:pt>
                <c:pt idx="52">
                  <c:v>1.7333333333333334</c:v>
                </c:pt>
                <c:pt idx="53">
                  <c:v>1.7666666666666666</c:v>
                </c:pt>
                <c:pt idx="54">
                  <c:v>1.8</c:v>
                </c:pt>
                <c:pt idx="55">
                  <c:v>1.8333333333333333</c:v>
                </c:pt>
                <c:pt idx="56">
                  <c:v>1.8666666666666667</c:v>
                </c:pt>
                <c:pt idx="57">
                  <c:v>1.9</c:v>
                </c:pt>
                <c:pt idx="58">
                  <c:v>1.9333333333333333</c:v>
                </c:pt>
                <c:pt idx="59">
                  <c:v>1.9666666666666666</c:v>
                </c:pt>
                <c:pt idx="60">
                  <c:v>2</c:v>
                </c:pt>
                <c:pt idx="61">
                  <c:v>2.0333333333333332</c:v>
                </c:pt>
                <c:pt idx="62">
                  <c:v>2.0666666666666669</c:v>
                </c:pt>
                <c:pt idx="63">
                  <c:v>2.1</c:v>
                </c:pt>
                <c:pt idx="64">
                  <c:v>2.1333333333333333</c:v>
                </c:pt>
                <c:pt idx="65">
                  <c:v>2.1666666666666665</c:v>
                </c:pt>
                <c:pt idx="66">
                  <c:v>2.2000000000000002</c:v>
                </c:pt>
                <c:pt idx="67">
                  <c:v>2.2333333333333334</c:v>
                </c:pt>
                <c:pt idx="68">
                  <c:v>2.2666666666666666</c:v>
                </c:pt>
                <c:pt idx="69">
                  <c:v>2.2999999999999998</c:v>
                </c:pt>
                <c:pt idx="70">
                  <c:v>2.3333333333333335</c:v>
                </c:pt>
                <c:pt idx="71">
                  <c:v>2.3666666666666667</c:v>
                </c:pt>
                <c:pt idx="72">
                  <c:v>2.4</c:v>
                </c:pt>
                <c:pt idx="73">
                  <c:v>2.4333333333333331</c:v>
                </c:pt>
                <c:pt idx="74">
                  <c:v>2.4666666666666668</c:v>
                </c:pt>
                <c:pt idx="75">
                  <c:v>2.5</c:v>
                </c:pt>
                <c:pt idx="76">
                  <c:v>2.5333333333333332</c:v>
                </c:pt>
                <c:pt idx="77">
                  <c:v>2.5666666666666669</c:v>
                </c:pt>
                <c:pt idx="78">
                  <c:v>2.6</c:v>
                </c:pt>
                <c:pt idx="79">
                  <c:v>2.6333333333333333</c:v>
                </c:pt>
                <c:pt idx="80">
                  <c:v>2.6666666666666665</c:v>
                </c:pt>
                <c:pt idx="81">
                  <c:v>2.7</c:v>
                </c:pt>
                <c:pt idx="82">
                  <c:v>2.7333333333333334</c:v>
                </c:pt>
                <c:pt idx="83">
                  <c:v>2.7666666666666666</c:v>
                </c:pt>
                <c:pt idx="84">
                  <c:v>2.8</c:v>
                </c:pt>
                <c:pt idx="85">
                  <c:v>2.8333333333333335</c:v>
                </c:pt>
                <c:pt idx="86">
                  <c:v>2.8666666666666667</c:v>
                </c:pt>
                <c:pt idx="87">
                  <c:v>2.9</c:v>
                </c:pt>
                <c:pt idx="88">
                  <c:v>2.9333333333333331</c:v>
                </c:pt>
                <c:pt idx="89">
                  <c:v>2.9666666666666668</c:v>
                </c:pt>
                <c:pt idx="90">
                  <c:v>3</c:v>
                </c:pt>
                <c:pt idx="91">
                  <c:v>3.0333333333333332</c:v>
                </c:pt>
                <c:pt idx="92">
                  <c:v>3.0666666666666669</c:v>
                </c:pt>
                <c:pt idx="93">
                  <c:v>3.1</c:v>
                </c:pt>
                <c:pt idx="94">
                  <c:v>3.1333333333333333</c:v>
                </c:pt>
                <c:pt idx="95">
                  <c:v>3.1666666666666665</c:v>
                </c:pt>
                <c:pt idx="96">
                  <c:v>3.2</c:v>
                </c:pt>
                <c:pt idx="97">
                  <c:v>3.2333333333333334</c:v>
                </c:pt>
                <c:pt idx="98">
                  <c:v>3.2666666666666666</c:v>
                </c:pt>
                <c:pt idx="99">
                  <c:v>3.3</c:v>
                </c:pt>
                <c:pt idx="100">
                  <c:v>3.3333333333333335</c:v>
                </c:pt>
                <c:pt idx="101">
                  <c:v>3.3666666666666667</c:v>
                </c:pt>
                <c:pt idx="102">
                  <c:v>3.4</c:v>
                </c:pt>
                <c:pt idx="103">
                  <c:v>3.4333333333333331</c:v>
                </c:pt>
                <c:pt idx="104">
                  <c:v>3.4666666666666668</c:v>
                </c:pt>
                <c:pt idx="105">
                  <c:v>3.5</c:v>
                </c:pt>
                <c:pt idx="106">
                  <c:v>3.5333333333333332</c:v>
                </c:pt>
                <c:pt idx="107">
                  <c:v>3.5666666666666669</c:v>
                </c:pt>
                <c:pt idx="108">
                  <c:v>3.6</c:v>
                </c:pt>
                <c:pt idx="109">
                  <c:v>3.6333333333333333</c:v>
                </c:pt>
                <c:pt idx="110">
                  <c:v>3.6666666666666665</c:v>
                </c:pt>
                <c:pt idx="111">
                  <c:v>3.7</c:v>
                </c:pt>
                <c:pt idx="112">
                  <c:v>3.7333333333333334</c:v>
                </c:pt>
                <c:pt idx="113">
                  <c:v>3.7666666666666666</c:v>
                </c:pt>
                <c:pt idx="114">
                  <c:v>3.8</c:v>
                </c:pt>
                <c:pt idx="115">
                  <c:v>3.8333333333333335</c:v>
                </c:pt>
                <c:pt idx="116">
                  <c:v>3.8666666666666667</c:v>
                </c:pt>
                <c:pt idx="117">
                  <c:v>3.9</c:v>
                </c:pt>
                <c:pt idx="118">
                  <c:v>3.9333333333333331</c:v>
                </c:pt>
                <c:pt idx="119">
                  <c:v>3.9666666666666668</c:v>
                </c:pt>
                <c:pt idx="120">
                  <c:v>4</c:v>
                </c:pt>
                <c:pt idx="121">
                  <c:v>4.0333333333333332</c:v>
                </c:pt>
                <c:pt idx="122">
                  <c:v>4.0666666666666664</c:v>
                </c:pt>
                <c:pt idx="123">
                  <c:v>4.0999999999999996</c:v>
                </c:pt>
                <c:pt idx="124">
                  <c:v>4.1333333333333337</c:v>
                </c:pt>
                <c:pt idx="125">
                  <c:v>4.166666666666667</c:v>
                </c:pt>
                <c:pt idx="126">
                  <c:v>4.2</c:v>
                </c:pt>
                <c:pt idx="127">
                  <c:v>4.2333333333333334</c:v>
                </c:pt>
                <c:pt idx="128">
                  <c:v>4.2666666666666666</c:v>
                </c:pt>
                <c:pt idx="129">
                  <c:v>4.3</c:v>
                </c:pt>
                <c:pt idx="130">
                  <c:v>4.333333333333333</c:v>
                </c:pt>
                <c:pt idx="131">
                  <c:v>4.3666666666666663</c:v>
                </c:pt>
                <c:pt idx="132">
                  <c:v>4.4000000000000004</c:v>
                </c:pt>
                <c:pt idx="133">
                  <c:v>4.4333333333333336</c:v>
                </c:pt>
                <c:pt idx="134">
                  <c:v>4.4666666666666668</c:v>
                </c:pt>
                <c:pt idx="135">
                  <c:v>4.5</c:v>
                </c:pt>
                <c:pt idx="136">
                  <c:v>4.5333333333333332</c:v>
                </c:pt>
                <c:pt idx="137">
                  <c:v>4.5666666666666664</c:v>
                </c:pt>
                <c:pt idx="138">
                  <c:v>4.5999999999999996</c:v>
                </c:pt>
                <c:pt idx="139">
                  <c:v>4.6333333333333337</c:v>
                </c:pt>
                <c:pt idx="140">
                  <c:v>4.666666666666667</c:v>
                </c:pt>
                <c:pt idx="141">
                  <c:v>4.7</c:v>
                </c:pt>
                <c:pt idx="142">
                  <c:v>4.7333333333333334</c:v>
                </c:pt>
                <c:pt idx="143">
                  <c:v>4.7666666666666666</c:v>
                </c:pt>
                <c:pt idx="144">
                  <c:v>4.8</c:v>
                </c:pt>
                <c:pt idx="145">
                  <c:v>4.833333333333333</c:v>
                </c:pt>
                <c:pt idx="146">
                  <c:v>4.8666666666666663</c:v>
                </c:pt>
                <c:pt idx="147">
                  <c:v>4.9000000000000004</c:v>
                </c:pt>
                <c:pt idx="148">
                  <c:v>4.9333333333333336</c:v>
                </c:pt>
                <c:pt idx="149">
                  <c:v>4.9666666666666668</c:v>
                </c:pt>
                <c:pt idx="150">
                  <c:v>5</c:v>
                </c:pt>
                <c:pt idx="151">
                  <c:v>5.0333333333333332</c:v>
                </c:pt>
                <c:pt idx="152">
                  <c:v>5.0666666666666664</c:v>
                </c:pt>
                <c:pt idx="153">
                  <c:v>5.0999999999999996</c:v>
                </c:pt>
                <c:pt idx="154">
                  <c:v>5.1333333333333337</c:v>
                </c:pt>
                <c:pt idx="155">
                  <c:v>5.166666666666667</c:v>
                </c:pt>
                <c:pt idx="156">
                  <c:v>5.2</c:v>
                </c:pt>
                <c:pt idx="157">
                  <c:v>5.2333333333333334</c:v>
                </c:pt>
                <c:pt idx="158">
                  <c:v>5.2666666666666666</c:v>
                </c:pt>
                <c:pt idx="159">
                  <c:v>5.3</c:v>
                </c:pt>
                <c:pt idx="160">
                  <c:v>5.333333333333333</c:v>
                </c:pt>
                <c:pt idx="161">
                  <c:v>5.3666666666666663</c:v>
                </c:pt>
                <c:pt idx="162">
                  <c:v>5.4</c:v>
                </c:pt>
                <c:pt idx="163">
                  <c:v>5.4333333333333336</c:v>
                </c:pt>
                <c:pt idx="164">
                  <c:v>5.4666666666666668</c:v>
                </c:pt>
                <c:pt idx="165">
                  <c:v>5.5</c:v>
                </c:pt>
                <c:pt idx="166">
                  <c:v>5.5333333333333332</c:v>
                </c:pt>
                <c:pt idx="167">
                  <c:v>5.5666666666666664</c:v>
                </c:pt>
                <c:pt idx="168">
                  <c:v>5.6</c:v>
                </c:pt>
                <c:pt idx="169">
                  <c:v>5.6333333333333337</c:v>
                </c:pt>
                <c:pt idx="170">
                  <c:v>5.666666666666667</c:v>
                </c:pt>
                <c:pt idx="171">
                  <c:v>5.7</c:v>
                </c:pt>
                <c:pt idx="172">
                  <c:v>5.7333333333333334</c:v>
                </c:pt>
                <c:pt idx="173">
                  <c:v>5.7666666666666666</c:v>
                </c:pt>
                <c:pt idx="174">
                  <c:v>5.8</c:v>
                </c:pt>
                <c:pt idx="175">
                  <c:v>5.833333333333333</c:v>
                </c:pt>
                <c:pt idx="176">
                  <c:v>5.8666666666666663</c:v>
                </c:pt>
                <c:pt idx="177">
                  <c:v>5.9</c:v>
                </c:pt>
                <c:pt idx="178">
                  <c:v>5.9333333333333336</c:v>
                </c:pt>
                <c:pt idx="179">
                  <c:v>5.9666666666666668</c:v>
                </c:pt>
                <c:pt idx="180">
                  <c:v>6</c:v>
                </c:pt>
                <c:pt idx="181">
                  <c:v>6.0333333333333332</c:v>
                </c:pt>
                <c:pt idx="182">
                  <c:v>6.0666666666666664</c:v>
                </c:pt>
                <c:pt idx="183">
                  <c:v>6.1</c:v>
                </c:pt>
                <c:pt idx="184">
                  <c:v>6.1333333333333337</c:v>
                </c:pt>
                <c:pt idx="185">
                  <c:v>6.166666666666667</c:v>
                </c:pt>
                <c:pt idx="186">
                  <c:v>6.2</c:v>
                </c:pt>
                <c:pt idx="187">
                  <c:v>6.2333333333333334</c:v>
                </c:pt>
                <c:pt idx="188">
                  <c:v>6.2666666666666666</c:v>
                </c:pt>
                <c:pt idx="189">
                  <c:v>6.3</c:v>
                </c:pt>
                <c:pt idx="190">
                  <c:v>6.333333333333333</c:v>
                </c:pt>
                <c:pt idx="191">
                  <c:v>6.3666666666666663</c:v>
                </c:pt>
                <c:pt idx="192">
                  <c:v>6.4</c:v>
                </c:pt>
                <c:pt idx="193">
                  <c:v>6.4333333333333336</c:v>
                </c:pt>
                <c:pt idx="194">
                  <c:v>6.4666666666666668</c:v>
                </c:pt>
                <c:pt idx="195">
                  <c:v>6.5</c:v>
                </c:pt>
                <c:pt idx="196">
                  <c:v>6.5333333333333332</c:v>
                </c:pt>
                <c:pt idx="197">
                  <c:v>6.5666666666666664</c:v>
                </c:pt>
                <c:pt idx="198">
                  <c:v>6.6</c:v>
                </c:pt>
                <c:pt idx="199">
                  <c:v>6.6333333333333337</c:v>
                </c:pt>
                <c:pt idx="200">
                  <c:v>6.666666666666667</c:v>
                </c:pt>
                <c:pt idx="201">
                  <c:v>6.7</c:v>
                </c:pt>
                <c:pt idx="202">
                  <c:v>6.7333333333333334</c:v>
                </c:pt>
                <c:pt idx="203">
                  <c:v>6.7666666666666666</c:v>
                </c:pt>
                <c:pt idx="204">
                  <c:v>6.8</c:v>
                </c:pt>
                <c:pt idx="205">
                  <c:v>6.833333333333333</c:v>
                </c:pt>
                <c:pt idx="206">
                  <c:v>6.8666666666666663</c:v>
                </c:pt>
                <c:pt idx="207">
                  <c:v>6.9</c:v>
                </c:pt>
                <c:pt idx="208">
                  <c:v>6.9333333333333336</c:v>
                </c:pt>
                <c:pt idx="209">
                  <c:v>6.9666666666666668</c:v>
                </c:pt>
                <c:pt idx="210">
                  <c:v>7</c:v>
                </c:pt>
                <c:pt idx="211">
                  <c:v>7.0333333333333332</c:v>
                </c:pt>
                <c:pt idx="212">
                  <c:v>7.0666666666666664</c:v>
                </c:pt>
                <c:pt idx="213">
                  <c:v>7.1</c:v>
                </c:pt>
                <c:pt idx="214">
                  <c:v>7.1333333333333337</c:v>
                </c:pt>
                <c:pt idx="215">
                  <c:v>7.166666666666667</c:v>
                </c:pt>
                <c:pt idx="216">
                  <c:v>7.2</c:v>
                </c:pt>
                <c:pt idx="217">
                  <c:v>7.2333333333333334</c:v>
                </c:pt>
                <c:pt idx="218">
                  <c:v>7.2666666666666666</c:v>
                </c:pt>
                <c:pt idx="219">
                  <c:v>7.3</c:v>
                </c:pt>
                <c:pt idx="220">
                  <c:v>7.333333333333333</c:v>
                </c:pt>
                <c:pt idx="221">
                  <c:v>7.3666666666666663</c:v>
                </c:pt>
                <c:pt idx="222">
                  <c:v>7.4</c:v>
                </c:pt>
                <c:pt idx="223">
                  <c:v>7.4333333333333336</c:v>
                </c:pt>
                <c:pt idx="224">
                  <c:v>7.4666666666666668</c:v>
                </c:pt>
                <c:pt idx="225">
                  <c:v>7.5</c:v>
                </c:pt>
                <c:pt idx="226">
                  <c:v>7.5333333333333332</c:v>
                </c:pt>
                <c:pt idx="227">
                  <c:v>7.5666666666666664</c:v>
                </c:pt>
                <c:pt idx="228">
                  <c:v>7.6</c:v>
                </c:pt>
                <c:pt idx="229">
                  <c:v>7.6333333333333337</c:v>
                </c:pt>
                <c:pt idx="230">
                  <c:v>7.666666666666667</c:v>
                </c:pt>
                <c:pt idx="231">
                  <c:v>7.7</c:v>
                </c:pt>
                <c:pt idx="232">
                  <c:v>7.7333333333333334</c:v>
                </c:pt>
                <c:pt idx="233">
                  <c:v>7.7666666666666666</c:v>
                </c:pt>
                <c:pt idx="234">
                  <c:v>7.8</c:v>
                </c:pt>
                <c:pt idx="235">
                  <c:v>7.833333333333333</c:v>
                </c:pt>
                <c:pt idx="236">
                  <c:v>7.8666666666666663</c:v>
                </c:pt>
                <c:pt idx="237">
                  <c:v>7.9</c:v>
                </c:pt>
                <c:pt idx="238">
                  <c:v>7.9333333333333336</c:v>
                </c:pt>
                <c:pt idx="239">
                  <c:v>7.9666666666666668</c:v>
                </c:pt>
                <c:pt idx="240">
                  <c:v>8</c:v>
                </c:pt>
                <c:pt idx="241">
                  <c:v>8.0333333333333332</c:v>
                </c:pt>
                <c:pt idx="242">
                  <c:v>8.0666666666666664</c:v>
                </c:pt>
                <c:pt idx="243">
                  <c:v>8.1</c:v>
                </c:pt>
                <c:pt idx="244">
                  <c:v>8.1333333333333329</c:v>
                </c:pt>
                <c:pt idx="245">
                  <c:v>8.1666666666666661</c:v>
                </c:pt>
                <c:pt idx="246">
                  <c:v>8.1999999999999993</c:v>
                </c:pt>
                <c:pt idx="247">
                  <c:v>8.2333333333333325</c:v>
                </c:pt>
                <c:pt idx="248">
                  <c:v>8.2666666666666675</c:v>
                </c:pt>
                <c:pt idx="249">
                  <c:v>8.3000000000000007</c:v>
                </c:pt>
                <c:pt idx="250">
                  <c:v>8.3333333333333339</c:v>
                </c:pt>
                <c:pt idx="251">
                  <c:v>8.3666666666666671</c:v>
                </c:pt>
                <c:pt idx="252">
                  <c:v>8.4</c:v>
                </c:pt>
                <c:pt idx="253">
                  <c:v>8.4333333333333336</c:v>
                </c:pt>
                <c:pt idx="254">
                  <c:v>8.4666666666666668</c:v>
                </c:pt>
                <c:pt idx="255">
                  <c:v>8.5</c:v>
                </c:pt>
                <c:pt idx="256">
                  <c:v>8.5333333333333332</c:v>
                </c:pt>
                <c:pt idx="257">
                  <c:v>8.5666666666666664</c:v>
                </c:pt>
                <c:pt idx="258">
                  <c:v>8.6</c:v>
                </c:pt>
                <c:pt idx="259">
                  <c:v>8.6333333333333329</c:v>
                </c:pt>
                <c:pt idx="260">
                  <c:v>8.6666666666666661</c:v>
                </c:pt>
                <c:pt idx="261">
                  <c:v>8.6999999999999993</c:v>
                </c:pt>
                <c:pt idx="262">
                  <c:v>8.7333333333333325</c:v>
                </c:pt>
                <c:pt idx="263">
                  <c:v>8.7666666666666675</c:v>
                </c:pt>
                <c:pt idx="264">
                  <c:v>8.8000000000000007</c:v>
                </c:pt>
                <c:pt idx="265">
                  <c:v>8.8333333333333339</c:v>
                </c:pt>
                <c:pt idx="266">
                  <c:v>8.8666666666666671</c:v>
                </c:pt>
                <c:pt idx="267">
                  <c:v>8.9</c:v>
                </c:pt>
                <c:pt idx="268">
                  <c:v>8.9333333333333336</c:v>
                </c:pt>
                <c:pt idx="269">
                  <c:v>8.9666666666666668</c:v>
                </c:pt>
                <c:pt idx="270">
                  <c:v>9</c:v>
                </c:pt>
                <c:pt idx="271">
                  <c:v>9.0333333333333332</c:v>
                </c:pt>
                <c:pt idx="272">
                  <c:v>9.0666666666666664</c:v>
                </c:pt>
                <c:pt idx="273">
                  <c:v>9.1</c:v>
                </c:pt>
                <c:pt idx="274">
                  <c:v>9.1333333333333329</c:v>
                </c:pt>
                <c:pt idx="275">
                  <c:v>9.1666666666666661</c:v>
                </c:pt>
                <c:pt idx="276">
                  <c:v>9.1999999999999993</c:v>
                </c:pt>
                <c:pt idx="277">
                  <c:v>9.2333333333333325</c:v>
                </c:pt>
                <c:pt idx="278">
                  <c:v>9.2666666666666675</c:v>
                </c:pt>
                <c:pt idx="279">
                  <c:v>9.3000000000000007</c:v>
                </c:pt>
                <c:pt idx="280">
                  <c:v>9.3333333333333339</c:v>
                </c:pt>
                <c:pt idx="281">
                  <c:v>9.3666666666666671</c:v>
                </c:pt>
                <c:pt idx="282">
                  <c:v>9.4</c:v>
                </c:pt>
                <c:pt idx="283">
                  <c:v>9.4333333333333336</c:v>
                </c:pt>
                <c:pt idx="284">
                  <c:v>9.4666666666666668</c:v>
                </c:pt>
                <c:pt idx="285">
                  <c:v>9.5</c:v>
                </c:pt>
                <c:pt idx="286">
                  <c:v>9.5333333333333332</c:v>
                </c:pt>
                <c:pt idx="287">
                  <c:v>9.5666666666666664</c:v>
                </c:pt>
                <c:pt idx="288">
                  <c:v>9.6</c:v>
                </c:pt>
                <c:pt idx="289">
                  <c:v>9.6333333333333329</c:v>
                </c:pt>
                <c:pt idx="290">
                  <c:v>9.6666666666666661</c:v>
                </c:pt>
                <c:pt idx="291">
                  <c:v>9.6999999999999993</c:v>
                </c:pt>
                <c:pt idx="292">
                  <c:v>9.7333333333333325</c:v>
                </c:pt>
                <c:pt idx="293">
                  <c:v>9.7666666666666675</c:v>
                </c:pt>
                <c:pt idx="294">
                  <c:v>9.8000000000000007</c:v>
                </c:pt>
                <c:pt idx="295">
                  <c:v>9.8333333333333339</c:v>
                </c:pt>
                <c:pt idx="296">
                  <c:v>9.8666666666666671</c:v>
                </c:pt>
                <c:pt idx="297">
                  <c:v>9.9</c:v>
                </c:pt>
                <c:pt idx="298">
                  <c:v>9.9333333333333336</c:v>
                </c:pt>
                <c:pt idx="299">
                  <c:v>9.9666666666666668</c:v>
                </c:pt>
                <c:pt idx="300">
                  <c:v>10</c:v>
                </c:pt>
                <c:pt idx="301">
                  <c:v>10.033333333333333</c:v>
                </c:pt>
                <c:pt idx="302">
                  <c:v>10.066666666666666</c:v>
                </c:pt>
                <c:pt idx="303">
                  <c:v>10.1</c:v>
                </c:pt>
                <c:pt idx="304">
                  <c:v>10.133333333333333</c:v>
                </c:pt>
                <c:pt idx="305">
                  <c:v>10.166666666666666</c:v>
                </c:pt>
                <c:pt idx="306">
                  <c:v>10.199999999999999</c:v>
                </c:pt>
                <c:pt idx="307">
                  <c:v>10.233333333333333</c:v>
                </c:pt>
                <c:pt idx="308">
                  <c:v>10.266666666666667</c:v>
                </c:pt>
                <c:pt idx="309">
                  <c:v>10.3</c:v>
                </c:pt>
                <c:pt idx="310">
                  <c:v>10.333333333333334</c:v>
                </c:pt>
                <c:pt idx="311">
                  <c:v>10.366666666666667</c:v>
                </c:pt>
                <c:pt idx="312">
                  <c:v>10.4</c:v>
                </c:pt>
                <c:pt idx="313">
                  <c:v>10.433333333333334</c:v>
                </c:pt>
                <c:pt idx="314">
                  <c:v>10.466666666666667</c:v>
                </c:pt>
                <c:pt idx="315">
                  <c:v>10.5</c:v>
                </c:pt>
                <c:pt idx="316">
                  <c:v>10.533333333333333</c:v>
                </c:pt>
                <c:pt idx="317">
                  <c:v>10.566666666666666</c:v>
                </c:pt>
                <c:pt idx="318">
                  <c:v>10.6</c:v>
                </c:pt>
                <c:pt idx="319">
                  <c:v>10.633333333333333</c:v>
                </c:pt>
                <c:pt idx="320">
                  <c:v>10.666666666666666</c:v>
                </c:pt>
                <c:pt idx="321">
                  <c:v>10.7</c:v>
                </c:pt>
                <c:pt idx="322">
                  <c:v>10.733333333333333</c:v>
                </c:pt>
                <c:pt idx="323">
                  <c:v>10.766666666666667</c:v>
                </c:pt>
                <c:pt idx="324">
                  <c:v>10.8</c:v>
                </c:pt>
                <c:pt idx="325">
                  <c:v>10.833333333333334</c:v>
                </c:pt>
                <c:pt idx="326">
                  <c:v>10.866666666666667</c:v>
                </c:pt>
                <c:pt idx="327">
                  <c:v>10.9</c:v>
                </c:pt>
                <c:pt idx="328">
                  <c:v>10.933333333333334</c:v>
                </c:pt>
                <c:pt idx="329">
                  <c:v>10.966666666666667</c:v>
                </c:pt>
                <c:pt idx="330">
                  <c:v>11</c:v>
                </c:pt>
                <c:pt idx="331">
                  <c:v>11.033333333333333</c:v>
                </c:pt>
                <c:pt idx="332">
                  <c:v>11.066666666666666</c:v>
                </c:pt>
                <c:pt idx="333">
                  <c:v>11.1</c:v>
                </c:pt>
                <c:pt idx="334">
                  <c:v>11.133333333333333</c:v>
                </c:pt>
                <c:pt idx="335">
                  <c:v>11.166666666666666</c:v>
                </c:pt>
                <c:pt idx="336">
                  <c:v>11.2</c:v>
                </c:pt>
                <c:pt idx="337">
                  <c:v>11.233333333333333</c:v>
                </c:pt>
                <c:pt idx="338">
                  <c:v>11.266666666666667</c:v>
                </c:pt>
                <c:pt idx="339">
                  <c:v>11.3</c:v>
                </c:pt>
                <c:pt idx="340">
                  <c:v>11.333333333333334</c:v>
                </c:pt>
                <c:pt idx="341">
                  <c:v>11.366666666666667</c:v>
                </c:pt>
                <c:pt idx="342">
                  <c:v>11.4</c:v>
                </c:pt>
                <c:pt idx="343">
                  <c:v>11.433333333333334</c:v>
                </c:pt>
                <c:pt idx="344">
                  <c:v>11.466666666666667</c:v>
                </c:pt>
                <c:pt idx="345">
                  <c:v>11.5</c:v>
                </c:pt>
                <c:pt idx="346">
                  <c:v>11.533333333333333</c:v>
                </c:pt>
                <c:pt idx="347">
                  <c:v>11.566666666666666</c:v>
                </c:pt>
                <c:pt idx="348">
                  <c:v>11.6</c:v>
                </c:pt>
                <c:pt idx="349">
                  <c:v>11.633333333333333</c:v>
                </c:pt>
                <c:pt idx="350">
                  <c:v>11.666666666666666</c:v>
                </c:pt>
                <c:pt idx="351">
                  <c:v>11.7</c:v>
                </c:pt>
                <c:pt idx="352">
                  <c:v>11.733333333333333</c:v>
                </c:pt>
                <c:pt idx="353">
                  <c:v>11.766666666666667</c:v>
                </c:pt>
                <c:pt idx="354">
                  <c:v>11.8</c:v>
                </c:pt>
                <c:pt idx="355">
                  <c:v>11.833333333333334</c:v>
                </c:pt>
                <c:pt idx="356">
                  <c:v>11.866666666666667</c:v>
                </c:pt>
                <c:pt idx="357">
                  <c:v>11.9</c:v>
                </c:pt>
                <c:pt idx="358">
                  <c:v>11.933333333333334</c:v>
                </c:pt>
                <c:pt idx="359">
                  <c:v>11.966666666666667</c:v>
                </c:pt>
                <c:pt idx="360">
                  <c:v>12</c:v>
                </c:pt>
                <c:pt idx="361">
                  <c:v>12.033333333333333</c:v>
                </c:pt>
                <c:pt idx="362">
                  <c:v>12.066666666666666</c:v>
                </c:pt>
                <c:pt idx="363">
                  <c:v>12.1</c:v>
                </c:pt>
                <c:pt idx="364">
                  <c:v>12.133333333333333</c:v>
                </c:pt>
                <c:pt idx="365">
                  <c:v>12.166666666666666</c:v>
                </c:pt>
                <c:pt idx="366">
                  <c:v>12.2</c:v>
                </c:pt>
                <c:pt idx="367">
                  <c:v>12.233333333333333</c:v>
                </c:pt>
                <c:pt idx="368">
                  <c:v>12.266666666666667</c:v>
                </c:pt>
                <c:pt idx="369">
                  <c:v>12.3</c:v>
                </c:pt>
                <c:pt idx="370">
                  <c:v>12.333333333333334</c:v>
                </c:pt>
                <c:pt idx="371">
                  <c:v>12.366666666666667</c:v>
                </c:pt>
                <c:pt idx="372">
                  <c:v>12.4</c:v>
                </c:pt>
                <c:pt idx="373">
                  <c:v>12.433333333333334</c:v>
                </c:pt>
                <c:pt idx="374">
                  <c:v>12.466666666666667</c:v>
                </c:pt>
                <c:pt idx="375">
                  <c:v>12.5</c:v>
                </c:pt>
                <c:pt idx="376">
                  <c:v>12.533333333333333</c:v>
                </c:pt>
                <c:pt idx="377">
                  <c:v>12.566666666666666</c:v>
                </c:pt>
                <c:pt idx="378">
                  <c:v>12.6</c:v>
                </c:pt>
                <c:pt idx="379">
                  <c:v>12.633333333333333</c:v>
                </c:pt>
                <c:pt idx="380">
                  <c:v>12.666666666666666</c:v>
                </c:pt>
                <c:pt idx="381">
                  <c:v>12.7</c:v>
                </c:pt>
                <c:pt idx="382">
                  <c:v>12.733333333333333</c:v>
                </c:pt>
                <c:pt idx="383">
                  <c:v>12.766666666666667</c:v>
                </c:pt>
                <c:pt idx="384">
                  <c:v>12.8</c:v>
                </c:pt>
                <c:pt idx="385">
                  <c:v>12.833333333333334</c:v>
                </c:pt>
                <c:pt idx="386">
                  <c:v>12.866666666666667</c:v>
                </c:pt>
                <c:pt idx="387">
                  <c:v>12.9</c:v>
                </c:pt>
                <c:pt idx="388">
                  <c:v>12.933333333333334</c:v>
                </c:pt>
                <c:pt idx="389">
                  <c:v>12.966666666666667</c:v>
                </c:pt>
                <c:pt idx="390">
                  <c:v>13</c:v>
                </c:pt>
                <c:pt idx="391">
                  <c:v>13.033333333333333</c:v>
                </c:pt>
                <c:pt idx="392">
                  <c:v>13.066666666666666</c:v>
                </c:pt>
                <c:pt idx="393">
                  <c:v>13.1</c:v>
                </c:pt>
                <c:pt idx="394">
                  <c:v>13.133333333333333</c:v>
                </c:pt>
                <c:pt idx="395">
                  <c:v>13.166666666666666</c:v>
                </c:pt>
                <c:pt idx="396">
                  <c:v>13.2</c:v>
                </c:pt>
                <c:pt idx="397">
                  <c:v>13.233333333333333</c:v>
                </c:pt>
                <c:pt idx="398">
                  <c:v>13.266666666666667</c:v>
                </c:pt>
                <c:pt idx="399">
                  <c:v>13.3</c:v>
                </c:pt>
                <c:pt idx="400">
                  <c:v>13.333333333333334</c:v>
                </c:pt>
                <c:pt idx="401">
                  <c:v>13.366666666666667</c:v>
                </c:pt>
                <c:pt idx="402">
                  <c:v>13.4</c:v>
                </c:pt>
                <c:pt idx="403">
                  <c:v>13.433333333333334</c:v>
                </c:pt>
                <c:pt idx="404">
                  <c:v>13.466666666666667</c:v>
                </c:pt>
                <c:pt idx="405">
                  <c:v>13.5</c:v>
                </c:pt>
                <c:pt idx="406">
                  <c:v>13.533333333333333</c:v>
                </c:pt>
                <c:pt idx="407">
                  <c:v>13.566666666666666</c:v>
                </c:pt>
                <c:pt idx="408">
                  <c:v>13.6</c:v>
                </c:pt>
                <c:pt idx="409">
                  <c:v>13.633333333333333</c:v>
                </c:pt>
                <c:pt idx="410">
                  <c:v>13.666666666666666</c:v>
                </c:pt>
                <c:pt idx="411">
                  <c:v>13.7</c:v>
                </c:pt>
                <c:pt idx="412">
                  <c:v>13.733333333333333</c:v>
                </c:pt>
                <c:pt idx="413">
                  <c:v>13.766666666666667</c:v>
                </c:pt>
                <c:pt idx="414">
                  <c:v>13.8</c:v>
                </c:pt>
                <c:pt idx="415">
                  <c:v>13.833333333333334</c:v>
                </c:pt>
                <c:pt idx="416">
                  <c:v>13.866666666666667</c:v>
                </c:pt>
                <c:pt idx="417">
                  <c:v>13.9</c:v>
                </c:pt>
                <c:pt idx="418">
                  <c:v>13.933333333333334</c:v>
                </c:pt>
                <c:pt idx="419">
                  <c:v>13.966666666666667</c:v>
                </c:pt>
                <c:pt idx="420">
                  <c:v>14</c:v>
                </c:pt>
                <c:pt idx="421">
                  <c:v>14.033333333333333</c:v>
                </c:pt>
                <c:pt idx="422">
                  <c:v>14.066666666666666</c:v>
                </c:pt>
                <c:pt idx="423">
                  <c:v>14.1</c:v>
                </c:pt>
                <c:pt idx="424">
                  <c:v>14.133333333333333</c:v>
                </c:pt>
                <c:pt idx="425">
                  <c:v>14.166666666666666</c:v>
                </c:pt>
                <c:pt idx="426">
                  <c:v>14.2</c:v>
                </c:pt>
                <c:pt idx="427">
                  <c:v>14.233333333333333</c:v>
                </c:pt>
                <c:pt idx="428">
                  <c:v>14.266666666666667</c:v>
                </c:pt>
                <c:pt idx="429">
                  <c:v>14.3</c:v>
                </c:pt>
                <c:pt idx="430">
                  <c:v>14.333333333333334</c:v>
                </c:pt>
                <c:pt idx="431">
                  <c:v>14.366666666666667</c:v>
                </c:pt>
                <c:pt idx="432">
                  <c:v>14.4</c:v>
                </c:pt>
                <c:pt idx="433">
                  <c:v>14.433333333333334</c:v>
                </c:pt>
                <c:pt idx="434">
                  <c:v>14.466666666666667</c:v>
                </c:pt>
                <c:pt idx="435">
                  <c:v>14.5</c:v>
                </c:pt>
                <c:pt idx="436">
                  <c:v>14.533333333333333</c:v>
                </c:pt>
                <c:pt idx="437">
                  <c:v>14.566666666666666</c:v>
                </c:pt>
                <c:pt idx="438">
                  <c:v>14.6</c:v>
                </c:pt>
                <c:pt idx="439">
                  <c:v>14.633333333333333</c:v>
                </c:pt>
                <c:pt idx="440">
                  <c:v>14.666666666666666</c:v>
                </c:pt>
                <c:pt idx="441">
                  <c:v>14.7</c:v>
                </c:pt>
                <c:pt idx="442">
                  <c:v>14.733333333333333</c:v>
                </c:pt>
                <c:pt idx="443">
                  <c:v>14.766666666666667</c:v>
                </c:pt>
                <c:pt idx="444">
                  <c:v>14.8</c:v>
                </c:pt>
                <c:pt idx="445">
                  <c:v>14.833333333333334</c:v>
                </c:pt>
                <c:pt idx="446">
                  <c:v>14.866666666666667</c:v>
                </c:pt>
                <c:pt idx="447">
                  <c:v>14.9</c:v>
                </c:pt>
                <c:pt idx="448">
                  <c:v>14.933333333333334</c:v>
                </c:pt>
                <c:pt idx="449">
                  <c:v>14.966666666666667</c:v>
                </c:pt>
                <c:pt idx="450">
                  <c:v>15</c:v>
                </c:pt>
                <c:pt idx="451">
                  <c:v>15.033333333333333</c:v>
                </c:pt>
                <c:pt idx="452">
                  <c:v>15.066666666666666</c:v>
                </c:pt>
                <c:pt idx="453">
                  <c:v>15.1</c:v>
                </c:pt>
                <c:pt idx="454">
                  <c:v>15.133333333333333</c:v>
                </c:pt>
                <c:pt idx="455">
                  <c:v>15.166666666666666</c:v>
                </c:pt>
                <c:pt idx="456">
                  <c:v>15.2</c:v>
                </c:pt>
                <c:pt idx="457">
                  <c:v>15.233333333333333</c:v>
                </c:pt>
                <c:pt idx="458">
                  <c:v>15.266666666666667</c:v>
                </c:pt>
                <c:pt idx="459">
                  <c:v>15.3</c:v>
                </c:pt>
                <c:pt idx="460">
                  <c:v>15.333333333333334</c:v>
                </c:pt>
                <c:pt idx="461">
                  <c:v>15.366666666666667</c:v>
                </c:pt>
                <c:pt idx="462">
                  <c:v>15.4</c:v>
                </c:pt>
                <c:pt idx="463">
                  <c:v>15.433333333333334</c:v>
                </c:pt>
                <c:pt idx="464">
                  <c:v>15.466666666666667</c:v>
                </c:pt>
                <c:pt idx="465">
                  <c:v>15.5</c:v>
                </c:pt>
                <c:pt idx="466">
                  <c:v>15.533333333333333</c:v>
                </c:pt>
                <c:pt idx="467">
                  <c:v>15.566666666666666</c:v>
                </c:pt>
                <c:pt idx="468">
                  <c:v>15.6</c:v>
                </c:pt>
                <c:pt idx="469">
                  <c:v>15.633333333333333</c:v>
                </c:pt>
                <c:pt idx="470">
                  <c:v>15.666666666666666</c:v>
                </c:pt>
                <c:pt idx="471">
                  <c:v>15.7</c:v>
                </c:pt>
                <c:pt idx="472">
                  <c:v>15.733333333333333</c:v>
                </c:pt>
                <c:pt idx="473">
                  <c:v>15.766666666666667</c:v>
                </c:pt>
                <c:pt idx="474">
                  <c:v>15.8</c:v>
                </c:pt>
                <c:pt idx="475">
                  <c:v>15.833333333333334</c:v>
                </c:pt>
                <c:pt idx="476">
                  <c:v>15.866666666666667</c:v>
                </c:pt>
                <c:pt idx="477">
                  <c:v>15.9</c:v>
                </c:pt>
                <c:pt idx="478">
                  <c:v>15.933333333333334</c:v>
                </c:pt>
                <c:pt idx="479">
                  <c:v>15.966666666666667</c:v>
                </c:pt>
                <c:pt idx="480">
                  <c:v>16</c:v>
                </c:pt>
                <c:pt idx="481">
                  <c:v>16.033333333333335</c:v>
                </c:pt>
                <c:pt idx="482">
                  <c:v>16.066666666666666</c:v>
                </c:pt>
                <c:pt idx="483">
                  <c:v>16.100000000000001</c:v>
                </c:pt>
                <c:pt idx="484">
                  <c:v>16.133333333333333</c:v>
                </c:pt>
                <c:pt idx="485">
                  <c:v>16.166666666666668</c:v>
                </c:pt>
                <c:pt idx="486">
                  <c:v>16.2</c:v>
                </c:pt>
                <c:pt idx="487">
                  <c:v>16.233333333333334</c:v>
                </c:pt>
                <c:pt idx="488">
                  <c:v>16.266666666666666</c:v>
                </c:pt>
                <c:pt idx="489">
                  <c:v>16.3</c:v>
                </c:pt>
                <c:pt idx="490">
                  <c:v>16.333333333333332</c:v>
                </c:pt>
                <c:pt idx="491">
                  <c:v>16.366666666666667</c:v>
                </c:pt>
                <c:pt idx="492">
                  <c:v>16.399999999999999</c:v>
                </c:pt>
                <c:pt idx="493">
                  <c:v>16.433333333333334</c:v>
                </c:pt>
                <c:pt idx="494">
                  <c:v>16.466666666666665</c:v>
                </c:pt>
                <c:pt idx="495">
                  <c:v>16.5</c:v>
                </c:pt>
                <c:pt idx="496">
                  <c:v>16.533333333333335</c:v>
                </c:pt>
                <c:pt idx="497">
                  <c:v>16.566666666666666</c:v>
                </c:pt>
                <c:pt idx="498">
                  <c:v>16.600000000000001</c:v>
                </c:pt>
                <c:pt idx="499">
                  <c:v>16.633333333333333</c:v>
                </c:pt>
                <c:pt idx="500">
                  <c:v>16.666666666666668</c:v>
                </c:pt>
                <c:pt idx="501">
                  <c:v>16.7</c:v>
                </c:pt>
                <c:pt idx="502">
                  <c:v>16.733333333333334</c:v>
                </c:pt>
                <c:pt idx="503">
                  <c:v>16.766666666666666</c:v>
                </c:pt>
                <c:pt idx="504">
                  <c:v>16.8</c:v>
                </c:pt>
                <c:pt idx="505">
                  <c:v>16.833333333333332</c:v>
                </c:pt>
                <c:pt idx="506">
                  <c:v>16.866666666666667</c:v>
                </c:pt>
                <c:pt idx="507">
                  <c:v>16.899999999999999</c:v>
                </c:pt>
                <c:pt idx="508">
                  <c:v>16.933333333333334</c:v>
                </c:pt>
                <c:pt idx="509">
                  <c:v>16.966666666666665</c:v>
                </c:pt>
                <c:pt idx="510">
                  <c:v>17</c:v>
                </c:pt>
                <c:pt idx="511">
                  <c:v>17.033333333333335</c:v>
                </c:pt>
                <c:pt idx="512">
                  <c:v>17.066666666666666</c:v>
                </c:pt>
                <c:pt idx="513">
                  <c:v>17.100000000000001</c:v>
                </c:pt>
                <c:pt idx="514">
                  <c:v>17.133333333333333</c:v>
                </c:pt>
                <c:pt idx="515">
                  <c:v>17.166666666666668</c:v>
                </c:pt>
                <c:pt idx="516">
                  <c:v>17.2</c:v>
                </c:pt>
                <c:pt idx="517">
                  <c:v>17.233333333333334</c:v>
                </c:pt>
                <c:pt idx="518">
                  <c:v>17.266666666666666</c:v>
                </c:pt>
                <c:pt idx="519">
                  <c:v>17.3</c:v>
                </c:pt>
                <c:pt idx="520">
                  <c:v>17.333333333333332</c:v>
                </c:pt>
                <c:pt idx="521">
                  <c:v>17.366666666666667</c:v>
                </c:pt>
                <c:pt idx="522">
                  <c:v>17.399999999999999</c:v>
                </c:pt>
                <c:pt idx="523">
                  <c:v>17.433333333333334</c:v>
                </c:pt>
                <c:pt idx="524">
                  <c:v>17.466666666666665</c:v>
                </c:pt>
                <c:pt idx="525">
                  <c:v>17.5</c:v>
                </c:pt>
                <c:pt idx="526">
                  <c:v>17.533333333333335</c:v>
                </c:pt>
                <c:pt idx="527">
                  <c:v>17.566666666666666</c:v>
                </c:pt>
                <c:pt idx="528">
                  <c:v>17.600000000000001</c:v>
                </c:pt>
                <c:pt idx="529">
                  <c:v>17.633333333333333</c:v>
                </c:pt>
                <c:pt idx="530">
                  <c:v>17.666666666666668</c:v>
                </c:pt>
                <c:pt idx="531">
                  <c:v>17.7</c:v>
                </c:pt>
                <c:pt idx="532">
                  <c:v>17.733333333333334</c:v>
                </c:pt>
                <c:pt idx="533">
                  <c:v>17.766666666666666</c:v>
                </c:pt>
                <c:pt idx="534">
                  <c:v>17.8</c:v>
                </c:pt>
                <c:pt idx="535">
                  <c:v>17.833333333333332</c:v>
                </c:pt>
                <c:pt idx="536">
                  <c:v>17.866666666666667</c:v>
                </c:pt>
                <c:pt idx="537">
                  <c:v>17.899999999999999</c:v>
                </c:pt>
                <c:pt idx="538">
                  <c:v>17.933333333333334</c:v>
                </c:pt>
                <c:pt idx="539">
                  <c:v>17.966666666666665</c:v>
                </c:pt>
                <c:pt idx="540">
                  <c:v>18</c:v>
                </c:pt>
                <c:pt idx="541">
                  <c:v>18.033333333333335</c:v>
                </c:pt>
                <c:pt idx="542">
                  <c:v>18.066666666666666</c:v>
                </c:pt>
                <c:pt idx="543">
                  <c:v>18.100000000000001</c:v>
                </c:pt>
                <c:pt idx="544">
                  <c:v>18.133333333333333</c:v>
                </c:pt>
                <c:pt idx="545">
                  <c:v>18.166666666666668</c:v>
                </c:pt>
                <c:pt idx="546">
                  <c:v>18.2</c:v>
                </c:pt>
                <c:pt idx="547">
                  <c:v>18.233333333333334</c:v>
                </c:pt>
                <c:pt idx="548">
                  <c:v>18.266666666666666</c:v>
                </c:pt>
                <c:pt idx="549">
                  <c:v>18.3</c:v>
                </c:pt>
                <c:pt idx="550">
                  <c:v>18.333333333333332</c:v>
                </c:pt>
                <c:pt idx="551">
                  <c:v>18.366666666666667</c:v>
                </c:pt>
                <c:pt idx="552">
                  <c:v>18.399999999999999</c:v>
                </c:pt>
                <c:pt idx="553">
                  <c:v>18.433333333333334</c:v>
                </c:pt>
                <c:pt idx="554">
                  <c:v>18.466666666666665</c:v>
                </c:pt>
                <c:pt idx="555">
                  <c:v>18.5</c:v>
                </c:pt>
                <c:pt idx="556">
                  <c:v>18.533333333333335</c:v>
                </c:pt>
                <c:pt idx="557">
                  <c:v>18.566666666666666</c:v>
                </c:pt>
                <c:pt idx="558">
                  <c:v>18.600000000000001</c:v>
                </c:pt>
                <c:pt idx="559">
                  <c:v>18.633333333333333</c:v>
                </c:pt>
                <c:pt idx="560">
                  <c:v>18.666666666666668</c:v>
                </c:pt>
                <c:pt idx="561">
                  <c:v>18.7</c:v>
                </c:pt>
                <c:pt idx="562">
                  <c:v>18.733333333333334</c:v>
                </c:pt>
                <c:pt idx="563">
                  <c:v>18.766666666666666</c:v>
                </c:pt>
                <c:pt idx="564">
                  <c:v>18.8</c:v>
                </c:pt>
                <c:pt idx="565">
                  <c:v>18.833333333333332</c:v>
                </c:pt>
                <c:pt idx="566">
                  <c:v>18.866666666666667</c:v>
                </c:pt>
                <c:pt idx="567">
                  <c:v>18.899999999999999</c:v>
                </c:pt>
                <c:pt idx="568">
                  <c:v>18.933333333333334</c:v>
                </c:pt>
                <c:pt idx="569">
                  <c:v>18.966666666666665</c:v>
                </c:pt>
                <c:pt idx="570">
                  <c:v>19</c:v>
                </c:pt>
                <c:pt idx="571">
                  <c:v>19.033333333333335</c:v>
                </c:pt>
                <c:pt idx="572">
                  <c:v>19.066666666666666</c:v>
                </c:pt>
                <c:pt idx="573">
                  <c:v>19.100000000000001</c:v>
                </c:pt>
                <c:pt idx="574">
                  <c:v>19.133333333333333</c:v>
                </c:pt>
                <c:pt idx="575">
                  <c:v>19.166666666666668</c:v>
                </c:pt>
                <c:pt idx="576">
                  <c:v>19.2</c:v>
                </c:pt>
                <c:pt idx="577">
                  <c:v>19.233333333333334</c:v>
                </c:pt>
                <c:pt idx="578">
                  <c:v>19.266666666666666</c:v>
                </c:pt>
                <c:pt idx="579">
                  <c:v>19.3</c:v>
                </c:pt>
                <c:pt idx="580">
                  <c:v>19.333333333333332</c:v>
                </c:pt>
                <c:pt idx="581">
                  <c:v>19.366666666666667</c:v>
                </c:pt>
                <c:pt idx="582">
                  <c:v>19.399999999999999</c:v>
                </c:pt>
                <c:pt idx="583">
                  <c:v>19.433333333333334</c:v>
                </c:pt>
                <c:pt idx="584">
                  <c:v>19.466666666666665</c:v>
                </c:pt>
                <c:pt idx="585">
                  <c:v>19.5</c:v>
                </c:pt>
                <c:pt idx="586">
                  <c:v>19.533333333333335</c:v>
                </c:pt>
                <c:pt idx="587">
                  <c:v>19.566666666666666</c:v>
                </c:pt>
                <c:pt idx="588">
                  <c:v>19.600000000000001</c:v>
                </c:pt>
                <c:pt idx="589">
                  <c:v>19.633333333333333</c:v>
                </c:pt>
                <c:pt idx="590">
                  <c:v>19.666666666666668</c:v>
                </c:pt>
                <c:pt idx="591">
                  <c:v>19.7</c:v>
                </c:pt>
                <c:pt idx="592">
                  <c:v>19.733333333333334</c:v>
                </c:pt>
                <c:pt idx="593">
                  <c:v>19.766666666666666</c:v>
                </c:pt>
                <c:pt idx="594">
                  <c:v>19.8</c:v>
                </c:pt>
                <c:pt idx="595">
                  <c:v>19.833333333333332</c:v>
                </c:pt>
                <c:pt idx="596">
                  <c:v>19.866666666666667</c:v>
                </c:pt>
                <c:pt idx="597">
                  <c:v>19.899999999999999</c:v>
                </c:pt>
                <c:pt idx="598">
                  <c:v>19.933333333333334</c:v>
                </c:pt>
                <c:pt idx="599">
                  <c:v>19.966666666666665</c:v>
                </c:pt>
                <c:pt idx="600">
                  <c:v>20</c:v>
                </c:pt>
                <c:pt idx="601">
                  <c:v>20.033333333333335</c:v>
                </c:pt>
                <c:pt idx="602">
                  <c:v>20.066666666666666</c:v>
                </c:pt>
                <c:pt idx="603">
                  <c:v>20.100000000000001</c:v>
                </c:pt>
                <c:pt idx="604">
                  <c:v>20.133333333333333</c:v>
                </c:pt>
                <c:pt idx="605">
                  <c:v>20.166666666666668</c:v>
                </c:pt>
                <c:pt idx="606">
                  <c:v>20.2</c:v>
                </c:pt>
                <c:pt idx="607">
                  <c:v>20.233333333333334</c:v>
                </c:pt>
                <c:pt idx="608">
                  <c:v>20.266666666666666</c:v>
                </c:pt>
                <c:pt idx="609">
                  <c:v>20.3</c:v>
                </c:pt>
                <c:pt idx="610">
                  <c:v>20.333333333333332</c:v>
                </c:pt>
                <c:pt idx="611">
                  <c:v>20.366666666666667</c:v>
                </c:pt>
                <c:pt idx="612">
                  <c:v>20.399999999999999</c:v>
                </c:pt>
                <c:pt idx="613">
                  <c:v>20.433333333333334</c:v>
                </c:pt>
                <c:pt idx="614">
                  <c:v>20.466666666666665</c:v>
                </c:pt>
                <c:pt idx="615">
                  <c:v>20.5</c:v>
                </c:pt>
                <c:pt idx="616">
                  <c:v>20.533333333333335</c:v>
                </c:pt>
                <c:pt idx="617">
                  <c:v>20.566666666666666</c:v>
                </c:pt>
                <c:pt idx="618">
                  <c:v>20.6</c:v>
                </c:pt>
                <c:pt idx="619">
                  <c:v>20.633333333333333</c:v>
                </c:pt>
                <c:pt idx="620">
                  <c:v>20.666666666666668</c:v>
                </c:pt>
                <c:pt idx="621">
                  <c:v>20.7</c:v>
                </c:pt>
                <c:pt idx="622">
                  <c:v>20.733333333333334</c:v>
                </c:pt>
                <c:pt idx="623">
                  <c:v>20.766666666666666</c:v>
                </c:pt>
                <c:pt idx="624">
                  <c:v>20.8</c:v>
                </c:pt>
                <c:pt idx="625">
                  <c:v>20.833333333333332</c:v>
                </c:pt>
                <c:pt idx="626">
                  <c:v>20.866666666666667</c:v>
                </c:pt>
                <c:pt idx="627">
                  <c:v>20.9</c:v>
                </c:pt>
                <c:pt idx="628">
                  <c:v>20.933333333333334</c:v>
                </c:pt>
                <c:pt idx="629">
                  <c:v>20.966666666666665</c:v>
                </c:pt>
                <c:pt idx="630">
                  <c:v>21</c:v>
                </c:pt>
                <c:pt idx="631">
                  <c:v>21.033333333333335</c:v>
                </c:pt>
                <c:pt idx="632">
                  <c:v>21.066666666666666</c:v>
                </c:pt>
                <c:pt idx="633">
                  <c:v>21.1</c:v>
                </c:pt>
                <c:pt idx="634">
                  <c:v>21.133333333333333</c:v>
                </c:pt>
                <c:pt idx="635">
                  <c:v>21.166666666666668</c:v>
                </c:pt>
                <c:pt idx="636">
                  <c:v>21.2</c:v>
                </c:pt>
                <c:pt idx="637">
                  <c:v>21.233333333333334</c:v>
                </c:pt>
                <c:pt idx="638">
                  <c:v>21.266666666666666</c:v>
                </c:pt>
                <c:pt idx="639">
                  <c:v>21.3</c:v>
                </c:pt>
                <c:pt idx="640">
                  <c:v>21.333333333333332</c:v>
                </c:pt>
                <c:pt idx="641">
                  <c:v>21.366666666666667</c:v>
                </c:pt>
                <c:pt idx="642">
                  <c:v>21.4</c:v>
                </c:pt>
                <c:pt idx="643">
                  <c:v>21.433333333333334</c:v>
                </c:pt>
                <c:pt idx="644">
                  <c:v>21.466666666666665</c:v>
                </c:pt>
                <c:pt idx="645">
                  <c:v>21.5</c:v>
                </c:pt>
                <c:pt idx="646">
                  <c:v>21.533333333333335</c:v>
                </c:pt>
                <c:pt idx="647">
                  <c:v>21.566666666666666</c:v>
                </c:pt>
                <c:pt idx="648">
                  <c:v>21.6</c:v>
                </c:pt>
                <c:pt idx="649">
                  <c:v>21.633333333333333</c:v>
                </c:pt>
                <c:pt idx="650">
                  <c:v>21.666666666666668</c:v>
                </c:pt>
                <c:pt idx="651">
                  <c:v>21.7</c:v>
                </c:pt>
                <c:pt idx="652">
                  <c:v>21.733333333333334</c:v>
                </c:pt>
                <c:pt idx="653">
                  <c:v>21.766666666666666</c:v>
                </c:pt>
                <c:pt idx="654">
                  <c:v>21.8</c:v>
                </c:pt>
                <c:pt idx="655">
                  <c:v>21.833333333333332</c:v>
                </c:pt>
                <c:pt idx="656">
                  <c:v>21.866666666666667</c:v>
                </c:pt>
                <c:pt idx="657">
                  <c:v>21.9</c:v>
                </c:pt>
                <c:pt idx="658">
                  <c:v>21.933333333333334</c:v>
                </c:pt>
                <c:pt idx="659">
                  <c:v>21.966666666666665</c:v>
                </c:pt>
                <c:pt idx="660">
                  <c:v>22</c:v>
                </c:pt>
                <c:pt idx="661">
                  <c:v>22.033333333333335</c:v>
                </c:pt>
                <c:pt idx="662">
                  <c:v>22.066666666666666</c:v>
                </c:pt>
                <c:pt idx="663">
                  <c:v>22.1</c:v>
                </c:pt>
                <c:pt idx="664">
                  <c:v>22.133333333333333</c:v>
                </c:pt>
                <c:pt idx="665">
                  <c:v>22.166666666666668</c:v>
                </c:pt>
                <c:pt idx="666">
                  <c:v>22.2</c:v>
                </c:pt>
                <c:pt idx="667">
                  <c:v>22.233333333333334</c:v>
                </c:pt>
                <c:pt idx="668">
                  <c:v>22.266666666666666</c:v>
                </c:pt>
                <c:pt idx="669">
                  <c:v>22.3</c:v>
                </c:pt>
                <c:pt idx="670">
                  <c:v>22.333333333333332</c:v>
                </c:pt>
                <c:pt idx="671">
                  <c:v>22.366666666666667</c:v>
                </c:pt>
                <c:pt idx="672">
                  <c:v>22.4</c:v>
                </c:pt>
                <c:pt idx="673">
                  <c:v>22.433333333333334</c:v>
                </c:pt>
                <c:pt idx="674">
                  <c:v>22.466666666666665</c:v>
                </c:pt>
                <c:pt idx="675">
                  <c:v>22.5</c:v>
                </c:pt>
                <c:pt idx="676">
                  <c:v>22.533333333333335</c:v>
                </c:pt>
                <c:pt idx="677">
                  <c:v>22.566666666666666</c:v>
                </c:pt>
                <c:pt idx="678">
                  <c:v>22.6</c:v>
                </c:pt>
                <c:pt idx="679">
                  <c:v>22.633333333333333</c:v>
                </c:pt>
                <c:pt idx="680">
                  <c:v>22.666666666666668</c:v>
                </c:pt>
                <c:pt idx="681">
                  <c:v>22.7</c:v>
                </c:pt>
                <c:pt idx="682">
                  <c:v>22.733333333333334</c:v>
                </c:pt>
                <c:pt idx="683">
                  <c:v>22.766666666666666</c:v>
                </c:pt>
                <c:pt idx="684">
                  <c:v>22.8</c:v>
                </c:pt>
                <c:pt idx="685">
                  <c:v>22.833333333333332</c:v>
                </c:pt>
                <c:pt idx="686">
                  <c:v>22.866666666666667</c:v>
                </c:pt>
                <c:pt idx="687">
                  <c:v>22.9</c:v>
                </c:pt>
                <c:pt idx="688">
                  <c:v>22.933333333333334</c:v>
                </c:pt>
                <c:pt idx="689">
                  <c:v>22.966666666666665</c:v>
                </c:pt>
                <c:pt idx="690">
                  <c:v>23</c:v>
                </c:pt>
                <c:pt idx="691">
                  <c:v>23.033333333333335</c:v>
                </c:pt>
                <c:pt idx="692">
                  <c:v>23.066666666666666</c:v>
                </c:pt>
                <c:pt idx="693">
                  <c:v>23.1</c:v>
                </c:pt>
                <c:pt idx="694">
                  <c:v>23.133333333333333</c:v>
                </c:pt>
                <c:pt idx="695">
                  <c:v>23.166666666666668</c:v>
                </c:pt>
                <c:pt idx="696">
                  <c:v>23.2</c:v>
                </c:pt>
                <c:pt idx="697">
                  <c:v>23.233333333333334</c:v>
                </c:pt>
                <c:pt idx="698">
                  <c:v>23.266666666666666</c:v>
                </c:pt>
                <c:pt idx="699">
                  <c:v>23.3</c:v>
                </c:pt>
                <c:pt idx="700">
                  <c:v>23.333333333333332</c:v>
                </c:pt>
                <c:pt idx="701">
                  <c:v>23.366666666666667</c:v>
                </c:pt>
                <c:pt idx="702">
                  <c:v>23.4</c:v>
                </c:pt>
                <c:pt idx="703">
                  <c:v>23.433333333333334</c:v>
                </c:pt>
                <c:pt idx="704">
                  <c:v>23.466666666666665</c:v>
                </c:pt>
                <c:pt idx="705">
                  <c:v>23.5</c:v>
                </c:pt>
                <c:pt idx="706">
                  <c:v>23.533333333333335</c:v>
                </c:pt>
                <c:pt idx="707">
                  <c:v>23.566666666666666</c:v>
                </c:pt>
                <c:pt idx="708">
                  <c:v>23.6</c:v>
                </c:pt>
                <c:pt idx="709">
                  <c:v>23.633333333333333</c:v>
                </c:pt>
                <c:pt idx="710">
                  <c:v>23.666666666666668</c:v>
                </c:pt>
                <c:pt idx="711">
                  <c:v>23.7</c:v>
                </c:pt>
                <c:pt idx="712">
                  <c:v>23.733333333333334</c:v>
                </c:pt>
                <c:pt idx="713">
                  <c:v>23.766666666666666</c:v>
                </c:pt>
                <c:pt idx="714">
                  <c:v>23.8</c:v>
                </c:pt>
                <c:pt idx="715">
                  <c:v>23.833333333333332</c:v>
                </c:pt>
                <c:pt idx="716">
                  <c:v>23.866666666666667</c:v>
                </c:pt>
                <c:pt idx="717">
                  <c:v>23.9</c:v>
                </c:pt>
                <c:pt idx="718">
                  <c:v>23.933333333333334</c:v>
                </c:pt>
                <c:pt idx="719">
                  <c:v>23.966666666666665</c:v>
                </c:pt>
                <c:pt idx="720">
                  <c:v>24</c:v>
                </c:pt>
                <c:pt idx="721">
                  <c:v>24.033333333333335</c:v>
                </c:pt>
                <c:pt idx="722">
                  <c:v>24.066666666666666</c:v>
                </c:pt>
                <c:pt idx="723">
                  <c:v>24.1</c:v>
                </c:pt>
                <c:pt idx="724">
                  <c:v>24.133333333333333</c:v>
                </c:pt>
                <c:pt idx="725">
                  <c:v>24.166666666666668</c:v>
                </c:pt>
                <c:pt idx="726">
                  <c:v>24.2</c:v>
                </c:pt>
                <c:pt idx="727">
                  <c:v>24.233333333333334</c:v>
                </c:pt>
                <c:pt idx="728">
                  <c:v>24.266666666666666</c:v>
                </c:pt>
                <c:pt idx="729">
                  <c:v>24.3</c:v>
                </c:pt>
                <c:pt idx="730">
                  <c:v>24.333333333333332</c:v>
                </c:pt>
                <c:pt idx="731">
                  <c:v>24.366666666666667</c:v>
                </c:pt>
                <c:pt idx="732">
                  <c:v>24.4</c:v>
                </c:pt>
                <c:pt idx="733">
                  <c:v>24.433333333333334</c:v>
                </c:pt>
                <c:pt idx="734">
                  <c:v>24.466666666666665</c:v>
                </c:pt>
                <c:pt idx="735">
                  <c:v>24.5</c:v>
                </c:pt>
                <c:pt idx="736">
                  <c:v>24.533333333333335</c:v>
                </c:pt>
                <c:pt idx="737">
                  <c:v>24.566666666666666</c:v>
                </c:pt>
                <c:pt idx="738">
                  <c:v>24.6</c:v>
                </c:pt>
                <c:pt idx="739">
                  <c:v>24.633333333333333</c:v>
                </c:pt>
                <c:pt idx="740">
                  <c:v>24.666666666666668</c:v>
                </c:pt>
                <c:pt idx="741">
                  <c:v>24.7</c:v>
                </c:pt>
                <c:pt idx="742">
                  <c:v>24.733333333333334</c:v>
                </c:pt>
                <c:pt idx="743">
                  <c:v>24.766666666666666</c:v>
                </c:pt>
                <c:pt idx="744">
                  <c:v>24.8</c:v>
                </c:pt>
                <c:pt idx="745">
                  <c:v>24.833333333333332</c:v>
                </c:pt>
                <c:pt idx="746">
                  <c:v>24.866666666666667</c:v>
                </c:pt>
                <c:pt idx="747">
                  <c:v>24.9</c:v>
                </c:pt>
                <c:pt idx="748">
                  <c:v>24.933333333333334</c:v>
                </c:pt>
                <c:pt idx="749">
                  <c:v>24.966666666666665</c:v>
                </c:pt>
                <c:pt idx="750">
                  <c:v>25</c:v>
                </c:pt>
                <c:pt idx="751">
                  <c:v>25.033333333333335</c:v>
                </c:pt>
                <c:pt idx="752">
                  <c:v>25.066666666666666</c:v>
                </c:pt>
                <c:pt idx="753">
                  <c:v>25.1</c:v>
                </c:pt>
                <c:pt idx="754">
                  <c:v>25.133333333333333</c:v>
                </c:pt>
              </c:numCache>
            </c:numRef>
          </c:xVal>
          <c:yVal>
            <c:numRef>
              <c:f>'Process data log'!$H$8:$H$778</c:f>
              <c:numCache>
                <c:formatCode>General</c:formatCode>
                <c:ptCount val="771"/>
                <c:pt idx="0">
                  <c:v>26.9</c:v>
                </c:pt>
                <c:pt idx="1">
                  <c:v>21.7</c:v>
                </c:pt>
                <c:pt idx="2">
                  <c:v>20</c:v>
                </c:pt>
                <c:pt idx="3">
                  <c:v>20.7</c:v>
                </c:pt>
                <c:pt idx="4">
                  <c:v>20.100000000000001</c:v>
                </c:pt>
                <c:pt idx="5">
                  <c:v>20.100000000000001</c:v>
                </c:pt>
                <c:pt idx="6">
                  <c:v>18.7</c:v>
                </c:pt>
                <c:pt idx="7">
                  <c:v>18.3</c:v>
                </c:pt>
                <c:pt idx="8">
                  <c:v>16.600000000000001</c:v>
                </c:pt>
                <c:pt idx="9">
                  <c:v>16.399999999999999</c:v>
                </c:pt>
                <c:pt idx="10">
                  <c:v>15</c:v>
                </c:pt>
                <c:pt idx="11">
                  <c:v>14.4</c:v>
                </c:pt>
                <c:pt idx="12">
                  <c:v>13.1</c:v>
                </c:pt>
                <c:pt idx="13">
                  <c:v>12.5</c:v>
                </c:pt>
                <c:pt idx="14">
                  <c:v>10.8</c:v>
                </c:pt>
                <c:pt idx="15">
                  <c:v>10.5</c:v>
                </c:pt>
                <c:pt idx="16">
                  <c:v>9.6</c:v>
                </c:pt>
                <c:pt idx="17">
                  <c:v>8</c:v>
                </c:pt>
                <c:pt idx="18">
                  <c:v>7.2</c:v>
                </c:pt>
                <c:pt idx="19">
                  <c:v>6</c:v>
                </c:pt>
                <c:pt idx="20">
                  <c:v>5.3</c:v>
                </c:pt>
                <c:pt idx="21">
                  <c:v>4.0999999999999996</c:v>
                </c:pt>
                <c:pt idx="22">
                  <c:v>3.4</c:v>
                </c:pt>
                <c:pt idx="23">
                  <c:v>1.9</c:v>
                </c:pt>
                <c:pt idx="24">
                  <c:v>1.6</c:v>
                </c:pt>
                <c:pt idx="25">
                  <c:v>0.3</c:v>
                </c:pt>
                <c:pt idx="26">
                  <c:v>-0.4</c:v>
                </c:pt>
                <c:pt idx="27">
                  <c:v>-1.9</c:v>
                </c:pt>
                <c:pt idx="28">
                  <c:v>-2.4</c:v>
                </c:pt>
                <c:pt idx="29">
                  <c:v>-3.8</c:v>
                </c:pt>
                <c:pt idx="30">
                  <c:v>-4.2</c:v>
                </c:pt>
                <c:pt idx="31">
                  <c:v>-5.7</c:v>
                </c:pt>
                <c:pt idx="32">
                  <c:v>-6.2</c:v>
                </c:pt>
                <c:pt idx="33">
                  <c:v>-7.6</c:v>
                </c:pt>
                <c:pt idx="34">
                  <c:v>-8.3000000000000007</c:v>
                </c:pt>
                <c:pt idx="35">
                  <c:v>-9.5</c:v>
                </c:pt>
                <c:pt idx="36">
                  <c:v>-10.3</c:v>
                </c:pt>
                <c:pt idx="37">
                  <c:v>-11.4</c:v>
                </c:pt>
                <c:pt idx="38">
                  <c:v>-12.2</c:v>
                </c:pt>
                <c:pt idx="39">
                  <c:v>-13.5</c:v>
                </c:pt>
                <c:pt idx="40">
                  <c:v>-14.2</c:v>
                </c:pt>
                <c:pt idx="41">
                  <c:v>-15.4</c:v>
                </c:pt>
                <c:pt idx="42">
                  <c:v>-16.2</c:v>
                </c:pt>
                <c:pt idx="43">
                  <c:v>-17.399999999999999</c:v>
                </c:pt>
                <c:pt idx="44">
                  <c:v>-18.3</c:v>
                </c:pt>
                <c:pt idx="45">
                  <c:v>-19.3</c:v>
                </c:pt>
                <c:pt idx="46">
                  <c:v>-20.100000000000001</c:v>
                </c:pt>
                <c:pt idx="47">
                  <c:v>-21.1</c:v>
                </c:pt>
                <c:pt idx="48">
                  <c:v>-22</c:v>
                </c:pt>
                <c:pt idx="49">
                  <c:v>-22.3</c:v>
                </c:pt>
                <c:pt idx="50">
                  <c:v>-23.6</c:v>
                </c:pt>
                <c:pt idx="51">
                  <c:v>-25</c:v>
                </c:pt>
                <c:pt idx="52">
                  <c:v>-25.8</c:v>
                </c:pt>
                <c:pt idx="53">
                  <c:v>-27</c:v>
                </c:pt>
                <c:pt idx="54">
                  <c:v>-28</c:v>
                </c:pt>
                <c:pt idx="55">
                  <c:v>-28.8</c:v>
                </c:pt>
                <c:pt idx="56">
                  <c:v>-29.4</c:v>
                </c:pt>
                <c:pt idx="57">
                  <c:v>-30</c:v>
                </c:pt>
                <c:pt idx="58">
                  <c:v>-30.5</c:v>
                </c:pt>
                <c:pt idx="59">
                  <c:v>-30.9</c:v>
                </c:pt>
                <c:pt idx="60">
                  <c:v>-31.5</c:v>
                </c:pt>
                <c:pt idx="61">
                  <c:v>-31.9</c:v>
                </c:pt>
                <c:pt idx="62">
                  <c:v>-32.200000000000003</c:v>
                </c:pt>
                <c:pt idx="63">
                  <c:v>-32.6</c:v>
                </c:pt>
                <c:pt idx="64">
                  <c:v>-33</c:v>
                </c:pt>
                <c:pt idx="65">
                  <c:v>-33.200000000000003</c:v>
                </c:pt>
                <c:pt idx="66">
                  <c:v>-33.4</c:v>
                </c:pt>
                <c:pt idx="67">
                  <c:v>-33.6</c:v>
                </c:pt>
                <c:pt idx="68">
                  <c:v>-33.799999999999997</c:v>
                </c:pt>
                <c:pt idx="69">
                  <c:v>-34.1</c:v>
                </c:pt>
                <c:pt idx="70">
                  <c:v>-34.4</c:v>
                </c:pt>
                <c:pt idx="71">
                  <c:v>-34.799999999999997</c:v>
                </c:pt>
                <c:pt idx="72">
                  <c:v>-35</c:v>
                </c:pt>
                <c:pt idx="73">
                  <c:v>-35.299999999999997</c:v>
                </c:pt>
                <c:pt idx="74">
                  <c:v>-35.5</c:v>
                </c:pt>
                <c:pt idx="75">
                  <c:v>-35.9</c:v>
                </c:pt>
                <c:pt idx="76">
                  <c:v>-36.299999999999997</c:v>
                </c:pt>
                <c:pt idx="77">
                  <c:v>-36.6</c:v>
                </c:pt>
                <c:pt idx="78">
                  <c:v>-37</c:v>
                </c:pt>
                <c:pt idx="79">
                  <c:v>-37.4</c:v>
                </c:pt>
                <c:pt idx="80">
                  <c:v>-37.9</c:v>
                </c:pt>
                <c:pt idx="81">
                  <c:v>-38.200000000000003</c:v>
                </c:pt>
                <c:pt idx="82">
                  <c:v>-38.700000000000003</c:v>
                </c:pt>
                <c:pt idx="83">
                  <c:v>-39.1</c:v>
                </c:pt>
                <c:pt idx="84">
                  <c:v>-39.700000000000003</c:v>
                </c:pt>
                <c:pt idx="85">
                  <c:v>-40</c:v>
                </c:pt>
                <c:pt idx="86">
                  <c:v>-40.5</c:v>
                </c:pt>
                <c:pt idx="87">
                  <c:v>-41</c:v>
                </c:pt>
                <c:pt idx="88">
                  <c:v>-41.4</c:v>
                </c:pt>
                <c:pt idx="89">
                  <c:v>-41.8</c:v>
                </c:pt>
                <c:pt idx="90">
                  <c:v>-42.1</c:v>
                </c:pt>
                <c:pt idx="91">
                  <c:v>-42.2</c:v>
                </c:pt>
                <c:pt idx="92">
                  <c:v>-42.4</c:v>
                </c:pt>
                <c:pt idx="93">
                  <c:v>-43.2</c:v>
                </c:pt>
                <c:pt idx="94">
                  <c:v>-43.4</c:v>
                </c:pt>
                <c:pt idx="95">
                  <c:v>-43.4</c:v>
                </c:pt>
                <c:pt idx="96">
                  <c:v>-43.7</c:v>
                </c:pt>
                <c:pt idx="97">
                  <c:v>-44</c:v>
                </c:pt>
                <c:pt idx="98">
                  <c:v>-44.3</c:v>
                </c:pt>
                <c:pt idx="99">
                  <c:v>-44.3</c:v>
                </c:pt>
                <c:pt idx="100">
                  <c:v>-44.4</c:v>
                </c:pt>
                <c:pt idx="101">
                  <c:v>-44.6</c:v>
                </c:pt>
                <c:pt idx="102">
                  <c:v>-44.6</c:v>
                </c:pt>
                <c:pt idx="103">
                  <c:v>-44.7</c:v>
                </c:pt>
                <c:pt idx="104">
                  <c:v>-44.7</c:v>
                </c:pt>
                <c:pt idx="105">
                  <c:v>-44.8</c:v>
                </c:pt>
                <c:pt idx="106">
                  <c:v>-44.8</c:v>
                </c:pt>
                <c:pt idx="107">
                  <c:v>-44.8</c:v>
                </c:pt>
                <c:pt idx="108">
                  <c:v>-44.8</c:v>
                </c:pt>
                <c:pt idx="109">
                  <c:v>-44.9</c:v>
                </c:pt>
                <c:pt idx="110">
                  <c:v>-44.9</c:v>
                </c:pt>
                <c:pt idx="111">
                  <c:v>-44.9</c:v>
                </c:pt>
                <c:pt idx="112">
                  <c:v>-44.9</c:v>
                </c:pt>
                <c:pt idx="113">
                  <c:v>-45</c:v>
                </c:pt>
                <c:pt idx="114">
                  <c:v>-45</c:v>
                </c:pt>
                <c:pt idx="115">
                  <c:v>-44.9</c:v>
                </c:pt>
                <c:pt idx="116">
                  <c:v>-45.1</c:v>
                </c:pt>
                <c:pt idx="117">
                  <c:v>-45</c:v>
                </c:pt>
                <c:pt idx="118">
                  <c:v>-45</c:v>
                </c:pt>
                <c:pt idx="119">
                  <c:v>-45.1</c:v>
                </c:pt>
                <c:pt idx="120">
                  <c:v>-45.1</c:v>
                </c:pt>
                <c:pt idx="121">
                  <c:v>-45.1</c:v>
                </c:pt>
                <c:pt idx="122">
                  <c:v>-45.1</c:v>
                </c:pt>
                <c:pt idx="123">
                  <c:v>-45</c:v>
                </c:pt>
                <c:pt idx="124">
                  <c:v>-45</c:v>
                </c:pt>
                <c:pt idx="125">
                  <c:v>-45</c:v>
                </c:pt>
                <c:pt idx="126">
                  <c:v>-45.1</c:v>
                </c:pt>
                <c:pt idx="127">
                  <c:v>-44.9</c:v>
                </c:pt>
                <c:pt idx="128">
                  <c:v>-44.9</c:v>
                </c:pt>
                <c:pt idx="129">
                  <c:v>-45.1</c:v>
                </c:pt>
                <c:pt idx="130">
                  <c:v>-45</c:v>
                </c:pt>
                <c:pt idx="131">
                  <c:v>-45.1</c:v>
                </c:pt>
                <c:pt idx="132">
                  <c:v>-45.1</c:v>
                </c:pt>
                <c:pt idx="133">
                  <c:v>-45.1</c:v>
                </c:pt>
                <c:pt idx="134">
                  <c:v>-45</c:v>
                </c:pt>
                <c:pt idx="135">
                  <c:v>-45.2</c:v>
                </c:pt>
                <c:pt idx="136">
                  <c:v>-45</c:v>
                </c:pt>
                <c:pt idx="137">
                  <c:v>-45.2</c:v>
                </c:pt>
                <c:pt idx="138">
                  <c:v>-45</c:v>
                </c:pt>
                <c:pt idx="139">
                  <c:v>-45.2</c:v>
                </c:pt>
                <c:pt idx="140">
                  <c:v>-45</c:v>
                </c:pt>
                <c:pt idx="141">
                  <c:v>-45.2</c:v>
                </c:pt>
                <c:pt idx="142">
                  <c:v>-44.9</c:v>
                </c:pt>
                <c:pt idx="143">
                  <c:v>-45.1</c:v>
                </c:pt>
                <c:pt idx="144">
                  <c:v>-45</c:v>
                </c:pt>
                <c:pt idx="145">
                  <c:v>-45.2</c:v>
                </c:pt>
                <c:pt idx="146">
                  <c:v>-45</c:v>
                </c:pt>
                <c:pt idx="147">
                  <c:v>-45</c:v>
                </c:pt>
                <c:pt idx="148">
                  <c:v>-45.1</c:v>
                </c:pt>
                <c:pt idx="149">
                  <c:v>-45</c:v>
                </c:pt>
                <c:pt idx="150">
                  <c:v>-45</c:v>
                </c:pt>
                <c:pt idx="151">
                  <c:v>-44.9</c:v>
                </c:pt>
                <c:pt idx="152">
                  <c:v>-45</c:v>
                </c:pt>
                <c:pt idx="153">
                  <c:v>-44.9</c:v>
                </c:pt>
                <c:pt idx="154">
                  <c:v>-45.1</c:v>
                </c:pt>
                <c:pt idx="155">
                  <c:v>-44.9</c:v>
                </c:pt>
                <c:pt idx="156">
                  <c:v>-45.2</c:v>
                </c:pt>
                <c:pt idx="157">
                  <c:v>-45</c:v>
                </c:pt>
                <c:pt idx="158">
                  <c:v>-45.1</c:v>
                </c:pt>
                <c:pt idx="159">
                  <c:v>-44.9</c:v>
                </c:pt>
                <c:pt idx="160">
                  <c:v>-45</c:v>
                </c:pt>
                <c:pt idx="161">
                  <c:v>-45</c:v>
                </c:pt>
                <c:pt idx="162">
                  <c:v>-45.1</c:v>
                </c:pt>
                <c:pt idx="163">
                  <c:v>-44.9</c:v>
                </c:pt>
                <c:pt idx="164">
                  <c:v>-45.1</c:v>
                </c:pt>
                <c:pt idx="165">
                  <c:v>-45</c:v>
                </c:pt>
                <c:pt idx="166">
                  <c:v>-45</c:v>
                </c:pt>
                <c:pt idx="167">
                  <c:v>-45.1</c:v>
                </c:pt>
                <c:pt idx="168">
                  <c:v>-45</c:v>
                </c:pt>
                <c:pt idx="169">
                  <c:v>-45.1</c:v>
                </c:pt>
                <c:pt idx="170">
                  <c:v>-44.9</c:v>
                </c:pt>
                <c:pt idx="171">
                  <c:v>-45</c:v>
                </c:pt>
                <c:pt idx="172">
                  <c:v>-45</c:v>
                </c:pt>
                <c:pt idx="173">
                  <c:v>-45.1</c:v>
                </c:pt>
                <c:pt idx="174">
                  <c:v>-44.9</c:v>
                </c:pt>
                <c:pt idx="175">
                  <c:v>-45.2</c:v>
                </c:pt>
                <c:pt idx="176">
                  <c:v>-44.8</c:v>
                </c:pt>
                <c:pt idx="177">
                  <c:v>-45.1</c:v>
                </c:pt>
                <c:pt idx="178">
                  <c:v>-44.9</c:v>
                </c:pt>
                <c:pt idx="179">
                  <c:v>-45.2</c:v>
                </c:pt>
                <c:pt idx="180">
                  <c:v>-44.9</c:v>
                </c:pt>
                <c:pt idx="181">
                  <c:v>-45.1</c:v>
                </c:pt>
                <c:pt idx="182">
                  <c:v>-45</c:v>
                </c:pt>
                <c:pt idx="183">
                  <c:v>-45</c:v>
                </c:pt>
                <c:pt idx="184">
                  <c:v>-44.7</c:v>
                </c:pt>
                <c:pt idx="185">
                  <c:v>-43.4</c:v>
                </c:pt>
                <c:pt idx="186">
                  <c:v>-42.6</c:v>
                </c:pt>
                <c:pt idx="187">
                  <c:v>-41.7</c:v>
                </c:pt>
                <c:pt idx="188">
                  <c:v>-40.4</c:v>
                </c:pt>
                <c:pt idx="189">
                  <c:v>-39.799999999999997</c:v>
                </c:pt>
                <c:pt idx="190">
                  <c:v>-38.299999999999997</c:v>
                </c:pt>
                <c:pt idx="191">
                  <c:v>-38</c:v>
                </c:pt>
                <c:pt idx="192">
                  <c:v>-36.4</c:v>
                </c:pt>
                <c:pt idx="193">
                  <c:v>-35.700000000000003</c:v>
                </c:pt>
                <c:pt idx="194">
                  <c:v>-34.299999999999997</c:v>
                </c:pt>
                <c:pt idx="195">
                  <c:v>-33.5</c:v>
                </c:pt>
                <c:pt idx="196">
                  <c:v>-32.6</c:v>
                </c:pt>
                <c:pt idx="197">
                  <c:v>-31.4</c:v>
                </c:pt>
                <c:pt idx="198">
                  <c:v>-30.6</c:v>
                </c:pt>
                <c:pt idx="199">
                  <c:v>-29.2</c:v>
                </c:pt>
                <c:pt idx="200">
                  <c:v>-28.8</c:v>
                </c:pt>
                <c:pt idx="201">
                  <c:v>-27.1</c:v>
                </c:pt>
                <c:pt idx="202">
                  <c:v>-26.6</c:v>
                </c:pt>
                <c:pt idx="203">
                  <c:v>-25.1</c:v>
                </c:pt>
                <c:pt idx="204">
                  <c:v>-24.4</c:v>
                </c:pt>
                <c:pt idx="205">
                  <c:v>-23.1</c:v>
                </c:pt>
                <c:pt idx="206">
                  <c:v>-22.4</c:v>
                </c:pt>
                <c:pt idx="207">
                  <c:v>-21</c:v>
                </c:pt>
                <c:pt idx="208">
                  <c:v>-20.5</c:v>
                </c:pt>
                <c:pt idx="209">
                  <c:v>-19.3</c:v>
                </c:pt>
                <c:pt idx="210">
                  <c:v>-18.100000000000001</c:v>
                </c:pt>
                <c:pt idx="211">
                  <c:v>-17.2</c:v>
                </c:pt>
                <c:pt idx="212">
                  <c:v>-16.100000000000001</c:v>
                </c:pt>
                <c:pt idx="213">
                  <c:v>-15.2</c:v>
                </c:pt>
                <c:pt idx="214">
                  <c:v>-14.1</c:v>
                </c:pt>
                <c:pt idx="215">
                  <c:v>-13.5</c:v>
                </c:pt>
                <c:pt idx="216">
                  <c:v>-12</c:v>
                </c:pt>
                <c:pt idx="217">
                  <c:v>-11.4</c:v>
                </c:pt>
                <c:pt idx="218">
                  <c:v>-9.9</c:v>
                </c:pt>
                <c:pt idx="219">
                  <c:v>-10.199999999999999</c:v>
                </c:pt>
                <c:pt idx="220">
                  <c:v>-9.6999999999999993</c:v>
                </c:pt>
                <c:pt idx="221">
                  <c:v>-9.9</c:v>
                </c:pt>
                <c:pt idx="222">
                  <c:v>-9.9</c:v>
                </c:pt>
                <c:pt idx="223">
                  <c:v>-9.9</c:v>
                </c:pt>
                <c:pt idx="224">
                  <c:v>-9.9</c:v>
                </c:pt>
                <c:pt idx="225">
                  <c:v>-9.9</c:v>
                </c:pt>
                <c:pt idx="226">
                  <c:v>-9.9</c:v>
                </c:pt>
                <c:pt idx="227">
                  <c:v>-9.6</c:v>
                </c:pt>
                <c:pt idx="228">
                  <c:v>-9.8000000000000007</c:v>
                </c:pt>
                <c:pt idx="229">
                  <c:v>-9.9</c:v>
                </c:pt>
                <c:pt idx="230">
                  <c:v>-9.6</c:v>
                </c:pt>
                <c:pt idx="231">
                  <c:v>-10.1</c:v>
                </c:pt>
                <c:pt idx="232">
                  <c:v>-10</c:v>
                </c:pt>
                <c:pt idx="233">
                  <c:v>-9.6</c:v>
                </c:pt>
                <c:pt idx="234">
                  <c:v>-10</c:v>
                </c:pt>
                <c:pt idx="235">
                  <c:v>-9.8000000000000007</c:v>
                </c:pt>
                <c:pt idx="236">
                  <c:v>-10</c:v>
                </c:pt>
                <c:pt idx="237">
                  <c:v>-9.9</c:v>
                </c:pt>
                <c:pt idx="238">
                  <c:v>-9.9</c:v>
                </c:pt>
                <c:pt idx="239">
                  <c:v>-10.1</c:v>
                </c:pt>
                <c:pt idx="240">
                  <c:v>-9.9</c:v>
                </c:pt>
                <c:pt idx="241">
                  <c:v>-9.9</c:v>
                </c:pt>
                <c:pt idx="242">
                  <c:v>-9.9</c:v>
                </c:pt>
                <c:pt idx="243">
                  <c:v>-9.9</c:v>
                </c:pt>
                <c:pt idx="244">
                  <c:v>-9.6999999999999993</c:v>
                </c:pt>
                <c:pt idx="245">
                  <c:v>-10.1</c:v>
                </c:pt>
                <c:pt idx="246">
                  <c:v>-10.1</c:v>
                </c:pt>
                <c:pt idx="247">
                  <c:v>-10</c:v>
                </c:pt>
                <c:pt idx="248">
                  <c:v>-9.9</c:v>
                </c:pt>
                <c:pt idx="249">
                  <c:v>-9.9</c:v>
                </c:pt>
                <c:pt idx="250">
                  <c:v>-10.1</c:v>
                </c:pt>
                <c:pt idx="251">
                  <c:v>-9.8000000000000007</c:v>
                </c:pt>
                <c:pt idx="252">
                  <c:v>-9.9</c:v>
                </c:pt>
                <c:pt idx="253">
                  <c:v>-9.6999999999999993</c:v>
                </c:pt>
                <c:pt idx="254">
                  <c:v>-10</c:v>
                </c:pt>
                <c:pt idx="255">
                  <c:v>-9.9</c:v>
                </c:pt>
                <c:pt idx="256">
                  <c:v>-10</c:v>
                </c:pt>
                <c:pt idx="257">
                  <c:v>-10</c:v>
                </c:pt>
                <c:pt idx="258">
                  <c:v>-9.8000000000000007</c:v>
                </c:pt>
                <c:pt idx="259">
                  <c:v>-9.8000000000000007</c:v>
                </c:pt>
                <c:pt idx="260">
                  <c:v>-9.8000000000000007</c:v>
                </c:pt>
                <c:pt idx="261">
                  <c:v>-9.8000000000000007</c:v>
                </c:pt>
                <c:pt idx="262">
                  <c:v>-10</c:v>
                </c:pt>
                <c:pt idx="263">
                  <c:v>-10.199999999999999</c:v>
                </c:pt>
                <c:pt idx="264">
                  <c:v>-9.9</c:v>
                </c:pt>
                <c:pt idx="265">
                  <c:v>-9.8000000000000007</c:v>
                </c:pt>
                <c:pt idx="266">
                  <c:v>-9.9</c:v>
                </c:pt>
                <c:pt idx="267">
                  <c:v>-10.1</c:v>
                </c:pt>
                <c:pt idx="268">
                  <c:v>-10</c:v>
                </c:pt>
                <c:pt idx="269">
                  <c:v>-10</c:v>
                </c:pt>
                <c:pt idx="270">
                  <c:v>-9.6999999999999993</c:v>
                </c:pt>
                <c:pt idx="271">
                  <c:v>-9.9</c:v>
                </c:pt>
                <c:pt idx="272">
                  <c:v>-10</c:v>
                </c:pt>
                <c:pt idx="273">
                  <c:v>-9.9</c:v>
                </c:pt>
                <c:pt idx="274">
                  <c:v>-10</c:v>
                </c:pt>
                <c:pt idx="275">
                  <c:v>-10.1</c:v>
                </c:pt>
                <c:pt idx="276">
                  <c:v>-9.9</c:v>
                </c:pt>
                <c:pt idx="277">
                  <c:v>-9.8000000000000007</c:v>
                </c:pt>
                <c:pt idx="278">
                  <c:v>-10</c:v>
                </c:pt>
                <c:pt idx="279">
                  <c:v>-10</c:v>
                </c:pt>
                <c:pt idx="280">
                  <c:v>-11</c:v>
                </c:pt>
                <c:pt idx="281">
                  <c:v>-11.4</c:v>
                </c:pt>
                <c:pt idx="282">
                  <c:v>-12.8</c:v>
                </c:pt>
                <c:pt idx="283">
                  <c:v>-13.4</c:v>
                </c:pt>
                <c:pt idx="284">
                  <c:v>-14.7</c:v>
                </c:pt>
                <c:pt idx="285">
                  <c:v>-15.3</c:v>
                </c:pt>
                <c:pt idx="286">
                  <c:v>-16.7</c:v>
                </c:pt>
                <c:pt idx="287">
                  <c:v>-17.3</c:v>
                </c:pt>
                <c:pt idx="288">
                  <c:v>-18.600000000000001</c:v>
                </c:pt>
                <c:pt idx="289">
                  <c:v>-19.2</c:v>
                </c:pt>
                <c:pt idx="290">
                  <c:v>-20.6</c:v>
                </c:pt>
                <c:pt idx="291">
                  <c:v>-21.1</c:v>
                </c:pt>
                <c:pt idx="292">
                  <c:v>-22.5</c:v>
                </c:pt>
                <c:pt idx="293">
                  <c:v>-23</c:v>
                </c:pt>
                <c:pt idx="294">
                  <c:v>-24.3</c:v>
                </c:pt>
                <c:pt idx="295">
                  <c:v>-25.2</c:v>
                </c:pt>
                <c:pt idx="296">
                  <c:v>-26.2</c:v>
                </c:pt>
                <c:pt idx="297">
                  <c:v>-27.2</c:v>
                </c:pt>
                <c:pt idx="298">
                  <c:v>-28.4</c:v>
                </c:pt>
                <c:pt idx="299">
                  <c:v>-29.1</c:v>
                </c:pt>
                <c:pt idx="300">
                  <c:v>-30.1</c:v>
                </c:pt>
                <c:pt idx="301">
                  <c:v>-31.2</c:v>
                </c:pt>
                <c:pt idx="302">
                  <c:v>-32.200000000000003</c:v>
                </c:pt>
                <c:pt idx="303">
                  <c:v>-33.299999999999997</c:v>
                </c:pt>
                <c:pt idx="304">
                  <c:v>-34.299999999999997</c:v>
                </c:pt>
                <c:pt idx="305">
                  <c:v>-35.200000000000003</c:v>
                </c:pt>
                <c:pt idx="306">
                  <c:v>-36.200000000000003</c:v>
                </c:pt>
                <c:pt idx="307">
                  <c:v>-37.1</c:v>
                </c:pt>
                <c:pt idx="308">
                  <c:v>-37.200000000000003</c:v>
                </c:pt>
                <c:pt idx="309">
                  <c:v>-38.4</c:v>
                </c:pt>
                <c:pt idx="310">
                  <c:v>-39.4</c:v>
                </c:pt>
                <c:pt idx="311">
                  <c:v>-40.1</c:v>
                </c:pt>
                <c:pt idx="312">
                  <c:v>-40.1</c:v>
                </c:pt>
                <c:pt idx="313">
                  <c:v>-40.200000000000003</c:v>
                </c:pt>
                <c:pt idx="314">
                  <c:v>-40.200000000000003</c:v>
                </c:pt>
                <c:pt idx="315">
                  <c:v>-40.200000000000003</c:v>
                </c:pt>
                <c:pt idx="316">
                  <c:v>-40.4</c:v>
                </c:pt>
                <c:pt idx="317">
                  <c:v>-40.299999999999997</c:v>
                </c:pt>
                <c:pt idx="318">
                  <c:v>-40.4</c:v>
                </c:pt>
                <c:pt idx="319">
                  <c:v>-40.200000000000003</c:v>
                </c:pt>
                <c:pt idx="320">
                  <c:v>-40.299999999999997</c:v>
                </c:pt>
                <c:pt idx="321">
                  <c:v>-40.4</c:v>
                </c:pt>
                <c:pt idx="322">
                  <c:v>-40.299999999999997</c:v>
                </c:pt>
                <c:pt idx="323">
                  <c:v>-40.4</c:v>
                </c:pt>
                <c:pt idx="324">
                  <c:v>-40.200000000000003</c:v>
                </c:pt>
                <c:pt idx="325">
                  <c:v>-40.299999999999997</c:v>
                </c:pt>
                <c:pt idx="326">
                  <c:v>-40.200000000000003</c:v>
                </c:pt>
                <c:pt idx="327">
                  <c:v>-40.4</c:v>
                </c:pt>
                <c:pt idx="328">
                  <c:v>-40.200000000000003</c:v>
                </c:pt>
                <c:pt idx="329">
                  <c:v>-40.5</c:v>
                </c:pt>
                <c:pt idx="330">
                  <c:v>-40.1</c:v>
                </c:pt>
                <c:pt idx="331">
                  <c:v>-40.4</c:v>
                </c:pt>
                <c:pt idx="332">
                  <c:v>-40.1</c:v>
                </c:pt>
                <c:pt idx="333">
                  <c:v>-40.4</c:v>
                </c:pt>
                <c:pt idx="334">
                  <c:v>-40.200000000000003</c:v>
                </c:pt>
                <c:pt idx="335">
                  <c:v>-40.200000000000003</c:v>
                </c:pt>
                <c:pt idx="336">
                  <c:v>-40.200000000000003</c:v>
                </c:pt>
                <c:pt idx="337">
                  <c:v>-40.299999999999997</c:v>
                </c:pt>
                <c:pt idx="338">
                  <c:v>-40.1</c:v>
                </c:pt>
                <c:pt idx="339">
                  <c:v>-40.200000000000003</c:v>
                </c:pt>
                <c:pt idx="340">
                  <c:v>-40.200000000000003</c:v>
                </c:pt>
                <c:pt idx="341">
                  <c:v>-40.1</c:v>
                </c:pt>
                <c:pt idx="342">
                  <c:v>-40.1</c:v>
                </c:pt>
                <c:pt idx="343">
                  <c:v>-40.1</c:v>
                </c:pt>
                <c:pt idx="344">
                  <c:v>-40.200000000000003</c:v>
                </c:pt>
                <c:pt idx="345">
                  <c:v>-40</c:v>
                </c:pt>
                <c:pt idx="346">
                  <c:v>-40.200000000000003</c:v>
                </c:pt>
                <c:pt idx="347">
                  <c:v>-40</c:v>
                </c:pt>
                <c:pt idx="348">
                  <c:v>-40.200000000000003</c:v>
                </c:pt>
                <c:pt idx="349">
                  <c:v>-39.9</c:v>
                </c:pt>
                <c:pt idx="350">
                  <c:v>-40.1</c:v>
                </c:pt>
                <c:pt idx="351">
                  <c:v>-40</c:v>
                </c:pt>
                <c:pt idx="352">
                  <c:v>-40.200000000000003</c:v>
                </c:pt>
                <c:pt idx="353">
                  <c:v>-40</c:v>
                </c:pt>
                <c:pt idx="354">
                  <c:v>-40.200000000000003</c:v>
                </c:pt>
                <c:pt idx="355">
                  <c:v>-40.1</c:v>
                </c:pt>
                <c:pt idx="356">
                  <c:v>-40</c:v>
                </c:pt>
                <c:pt idx="357">
                  <c:v>-40.1</c:v>
                </c:pt>
                <c:pt idx="358">
                  <c:v>-40</c:v>
                </c:pt>
                <c:pt idx="359">
                  <c:v>-40</c:v>
                </c:pt>
                <c:pt idx="360">
                  <c:v>-40</c:v>
                </c:pt>
                <c:pt idx="361">
                  <c:v>-40</c:v>
                </c:pt>
                <c:pt idx="362">
                  <c:v>-40</c:v>
                </c:pt>
                <c:pt idx="363">
                  <c:v>-40.1</c:v>
                </c:pt>
                <c:pt idx="364">
                  <c:v>-40</c:v>
                </c:pt>
                <c:pt idx="365">
                  <c:v>-40.200000000000003</c:v>
                </c:pt>
                <c:pt idx="366">
                  <c:v>-39.9</c:v>
                </c:pt>
                <c:pt idx="367">
                  <c:v>-40.200000000000003</c:v>
                </c:pt>
                <c:pt idx="368">
                  <c:v>-40</c:v>
                </c:pt>
                <c:pt idx="369">
                  <c:v>-40.1</c:v>
                </c:pt>
                <c:pt idx="370">
                  <c:v>-39.9</c:v>
                </c:pt>
                <c:pt idx="371">
                  <c:v>-39.9</c:v>
                </c:pt>
                <c:pt idx="372">
                  <c:v>-40.799999999999997</c:v>
                </c:pt>
                <c:pt idx="373">
                  <c:v>-41.5</c:v>
                </c:pt>
                <c:pt idx="374">
                  <c:v>-39.4</c:v>
                </c:pt>
                <c:pt idx="375">
                  <c:v>-40.200000000000003</c:v>
                </c:pt>
                <c:pt idx="376">
                  <c:v>-40.1</c:v>
                </c:pt>
                <c:pt idx="377">
                  <c:v>-40.1</c:v>
                </c:pt>
                <c:pt idx="378">
                  <c:v>-40.200000000000003</c:v>
                </c:pt>
                <c:pt idx="379">
                  <c:v>-40</c:v>
                </c:pt>
                <c:pt idx="380">
                  <c:v>-40.1</c:v>
                </c:pt>
                <c:pt idx="381">
                  <c:v>-40.1</c:v>
                </c:pt>
                <c:pt idx="382">
                  <c:v>-40.1</c:v>
                </c:pt>
                <c:pt idx="383">
                  <c:v>-39.9</c:v>
                </c:pt>
                <c:pt idx="384">
                  <c:v>-40.1</c:v>
                </c:pt>
                <c:pt idx="385">
                  <c:v>-40.1</c:v>
                </c:pt>
                <c:pt idx="386">
                  <c:v>-40.1</c:v>
                </c:pt>
                <c:pt idx="387">
                  <c:v>-40.1</c:v>
                </c:pt>
                <c:pt idx="388">
                  <c:v>-40</c:v>
                </c:pt>
                <c:pt idx="389">
                  <c:v>-39.700000000000003</c:v>
                </c:pt>
                <c:pt idx="390">
                  <c:v>-38.299999999999997</c:v>
                </c:pt>
                <c:pt idx="391">
                  <c:v>-37.200000000000003</c:v>
                </c:pt>
                <c:pt idx="392">
                  <c:v>-36.200000000000003</c:v>
                </c:pt>
                <c:pt idx="393">
                  <c:v>-35.299999999999997</c:v>
                </c:pt>
                <c:pt idx="394">
                  <c:v>-34.799999999999997</c:v>
                </c:pt>
                <c:pt idx="395">
                  <c:v>-32.6</c:v>
                </c:pt>
                <c:pt idx="396">
                  <c:v>-32.799999999999997</c:v>
                </c:pt>
                <c:pt idx="397">
                  <c:v>-30.8</c:v>
                </c:pt>
                <c:pt idx="398">
                  <c:v>-30.6</c:v>
                </c:pt>
                <c:pt idx="399">
                  <c:v>-28.8</c:v>
                </c:pt>
                <c:pt idx="400">
                  <c:v>-28.9</c:v>
                </c:pt>
                <c:pt idx="401">
                  <c:v>-26.7</c:v>
                </c:pt>
                <c:pt idx="402">
                  <c:v>-27.1</c:v>
                </c:pt>
                <c:pt idx="403">
                  <c:v>-24.7</c:v>
                </c:pt>
                <c:pt idx="404">
                  <c:v>-25</c:v>
                </c:pt>
                <c:pt idx="405">
                  <c:v>-22.7</c:v>
                </c:pt>
                <c:pt idx="406">
                  <c:v>-22.6</c:v>
                </c:pt>
                <c:pt idx="407">
                  <c:v>-20.9</c:v>
                </c:pt>
                <c:pt idx="408">
                  <c:v>-20.3</c:v>
                </c:pt>
                <c:pt idx="409">
                  <c:v>-19.100000000000001</c:v>
                </c:pt>
                <c:pt idx="410">
                  <c:v>-18.100000000000001</c:v>
                </c:pt>
                <c:pt idx="411">
                  <c:v>-17</c:v>
                </c:pt>
                <c:pt idx="412">
                  <c:v>-16.100000000000001</c:v>
                </c:pt>
                <c:pt idx="413">
                  <c:v>-15.6</c:v>
                </c:pt>
                <c:pt idx="414">
                  <c:v>-14</c:v>
                </c:pt>
                <c:pt idx="415">
                  <c:v>-13.4</c:v>
                </c:pt>
                <c:pt idx="416">
                  <c:v>-11.9</c:v>
                </c:pt>
                <c:pt idx="417">
                  <c:v>-11.4</c:v>
                </c:pt>
                <c:pt idx="418">
                  <c:v>-9.6999999999999993</c:v>
                </c:pt>
                <c:pt idx="419">
                  <c:v>-9.6</c:v>
                </c:pt>
                <c:pt idx="420">
                  <c:v>-7.8</c:v>
                </c:pt>
                <c:pt idx="421">
                  <c:v>-7.5</c:v>
                </c:pt>
                <c:pt idx="422">
                  <c:v>-5.7</c:v>
                </c:pt>
                <c:pt idx="423">
                  <c:v>-5.3</c:v>
                </c:pt>
                <c:pt idx="424">
                  <c:v>-3.8</c:v>
                </c:pt>
                <c:pt idx="425">
                  <c:v>-3.4</c:v>
                </c:pt>
                <c:pt idx="426">
                  <c:v>-1.8</c:v>
                </c:pt>
                <c:pt idx="427">
                  <c:v>-1.5</c:v>
                </c:pt>
                <c:pt idx="428">
                  <c:v>0</c:v>
                </c:pt>
                <c:pt idx="429">
                  <c:v>0.4</c:v>
                </c:pt>
                <c:pt idx="430">
                  <c:v>0.1</c:v>
                </c:pt>
                <c:pt idx="431">
                  <c:v>0.1</c:v>
                </c:pt>
                <c:pt idx="432">
                  <c:v>0.2</c:v>
                </c:pt>
                <c:pt idx="433">
                  <c:v>0.1</c:v>
                </c:pt>
                <c:pt idx="434">
                  <c:v>0.3</c:v>
                </c:pt>
                <c:pt idx="435">
                  <c:v>0.4</c:v>
                </c:pt>
                <c:pt idx="436">
                  <c:v>-0.3</c:v>
                </c:pt>
                <c:pt idx="437">
                  <c:v>0.1</c:v>
                </c:pt>
                <c:pt idx="438">
                  <c:v>0.4</c:v>
                </c:pt>
                <c:pt idx="439">
                  <c:v>0.1</c:v>
                </c:pt>
                <c:pt idx="440">
                  <c:v>0.2</c:v>
                </c:pt>
                <c:pt idx="441">
                  <c:v>0.3</c:v>
                </c:pt>
                <c:pt idx="442">
                  <c:v>0</c:v>
                </c:pt>
                <c:pt idx="443">
                  <c:v>0.2</c:v>
                </c:pt>
                <c:pt idx="444">
                  <c:v>0.1</c:v>
                </c:pt>
                <c:pt idx="445">
                  <c:v>0.4</c:v>
                </c:pt>
                <c:pt idx="446">
                  <c:v>-0.2</c:v>
                </c:pt>
                <c:pt idx="447">
                  <c:v>0.4</c:v>
                </c:pt>
                <c:pt idx="448">
                  <c:v>0</c:v>
                </c:pt>
                <c:pt idx="449">
                  <c:v>0.1</c:v>
                </c:pt>
                <c:pt idx="450">
                  <c:v>0.2</c:v>
                </c:pt>
                <c:pt idx="451">
                  <c:v>0.1</c:v>
                </c:pt>
                <c:pt idx="452">
                  <c:v>0</c:v>
                </c:pt>
                <c:pt idx="453">
                  <c:v>0.2</c:v>
                </c:pt>
                <c:pt idx="454">
                  <c:v>-0.1</c:v>
                </c:pt>
                <c:pt idx="455">
                  <c:v>0</c:v>
                </c:pt>
                <c:pt idx="456">
                  <c:v>0.2</c:v>
                </c:pt>
                <c:pt idx="457">
                  <c:v>0</c:v>
                </c:pt>
                <c:pt idx="458">
                  <c:v>0</c:v>
                </c:pt>
                <c:pt idx="459">
                  <c:v>0.1</c:v>
                </c:pt>
                <c:pt idx="460">
                  <c:v>-0.3</c:v>
                </c:pt>
                <c:pt idx="461">
                  <c:v>0.1</c:v>
                </c:pt>
                <c:pt idx="462">
                  <c:v>0</c:v>
                </c:pt>
                <c:pt idx="463">
                  <c:v>0.3</c:v>
                </c:pt>
                <c:pt idx="464">
                  <c:v>-0.2</c:v>
                </c:pt>
                <c:pt idx="465">
                  <c:v>0.3</c:v>
                </c:pt>
                <c:pt idx="466">
                  <c:v>-0.3</c:v>
                </c:pt>
                <c:pt idx="467">
                  <c:v>0.1</c:v>
                </c:pt>
                <c:pt idx="468">
                  <c:v>0.1</c:v>
                </c:pt>
                <c:pt idx="469">
                  <c:v>-0.1</c:v>
                </c:pt>
                <c:pt idx="470">
                  <c:v>0.2</c:v>
                </c:pt>
                <c:pt idx="471">
                  <c:v>-0.2</c:v>
                </c:pt>
                <c:pt idx="472">
                  <c:v>0.1</c:v>
                </c:pt>
                <c:pt idx="473">
                  <c:v>0.1</c:v>
                </c:pt>
                <c:pt idx="474">
                  <c:v>0</c:v>
                </c:pt>
                <c:pt idx="475">
                  <c:v>0</c:v>
                </c:pt>
                <c:pt idx="476">
                  <c:v>0.1</c:v>
                </c:pt>
                <c:pt idx="477">
                  <c:v>0</c:v>
                </c:pt>
                <c:pt idx="478">
                  <c:v>0.3</c:v>
                </c:pt>
                <c:pt idx="479">
                  <c:v>-0.4</c:v>
                </c:pt>
                <c:pt idx="480">
                  <c:v>0</c:v>
                </c:pt>
                <c:pt idx="481">
                  <c:v>0.2</c:v>
                </c:pt>
                <c:pt idx="482">
                  <c:v>0</c:v>
                </c:pt>
                <c:pt idx="483">
                  <c:v>0</c:v>
                </c:pt>
                <c:pt idx="484">
                  <c:v>0</c:v>
                </c:pt>
                <c:pt idx="485">
                  <c:v>0</c:v>
                </c:pt>
                <c:pt idx="486">
                  <c:v>0.5</c:v>
                </c:pt>
                <c:pt idx="487">
                  <c:v>-0.2</c:v>
                </c:pt>
                <c:pt idx="488">
                  <c:v>0.4</c:v>
                </c:pt>
                <c:pt idx="489">
                  <c:v>-0.2</c:v>
                </c:pt>
                <c:pt idx="490">
                  <c:v>0.3</c:v>
                </c:pt>
                <c:pt idx="491">
                  <c:v>-0.1</c:v>
                </c:pt>
                <c:pt idx="492">
                  <c:v>0.3</c:v>
                </c:pt>
                <c:pt idx="493">
                  <c:v>-0.2</c:v>
                </c:pt>
                <c:pt idx="494">
                  <c:v>0.2</c:v>
                </c:pt>
                <c:pt idx="495">
                  <c:v>-0.1</c:v>
                </c:pt>
                <c:pt idx="496">
                  <c:v>0.2</c:v>
                </c:pt>
                <c:pt idx="497">
                  <c:v>-0.1</c:v>
                </c:pt>
                <c:pt idx="498">
                  <c:v>0.1</c:v>
                </c:pt>
                <c:pt idx="499">
                  <c:v>-0.2</c:v>
                </c:pt>
                <c:pt idx="500">
                  <c:v>0.2</c:v>
                </c:pt>
                <c:pt idx="501">
                  <c:v>0</c:v>
                </c:pt>
                <c:pt idx="502">
                  <c:v>0.4</c:v>
                </c:pt>
                <c:pt idx="503">
                  <c:v>0</c:v>
                </c:pt>
                <c:pt idx="504">
                  <c:v>-0.1</c:v>
                </c:pt>
                <c:pt idx="505">
                  <c:v>0.2</c:v>
                </c:pt>
                <c:pt idx="506">
                  <c:v>-0.2</c:v>
                </c:pt>
                <c:pt idx="507">
                  <c:v>0.1</c:v>
                </c:pt>
                <c:pt idx="508">
                  <c:v>-0.2</c:v>
                </c:pt>
                <c:pt idx="509">
                  <c:v>0.3</c:v>
                </c:pt>
                <c:pt idx="510">
                  <c:v>0</c:v>
                </c:pt>
                <c:pt idx="511">
                  <c:v>0.3</c:v>
                </c:pt>
                <c:pt idx="512">
                  <c:v>0.1</c:v>
                </c:pt>
                <c:pt idx="513">
                  <c:v>0</c:v>
                </c:pt>
                <c:pt idx="514">
                  <c:v>0.4</c:v>
                </c:pt>
                <c:pt idx="515">
                  <c:v>-0.2</c:v>
                </c:pt>
                <c:pt idx="516">
                  <c:v>0.1</c:v>
                </c:pt>
                <c:pt idx="517">
                  <c:v>0.3</c:v>
                </c:pt>
                <c:pt idx="518">
                  <c:v>-0.2</c:v>
                </c:pt>
                <c:pt idx="519">
                  <c:v>0.2</c:v>
                </c:pt>
                <c:pt idx="520">
                  <c:v>0</c:v>
                </c:pt>
                <c:pt idx="521">
                  <c:v>0.4</c:v>
                </c:pt>
                <c:pt idx="522">
                  <c:v>-0.4</c:v>
                </c:pt>
                <c:pt idx="523">
                  <c:v>0.2</c:v>
                </c:pt>
                <c:pt idx="524">
                  <c:v>-0.1</c:v>
                </c:pt>
                <c:pt idx="525">
                  <c:v>0.1</c:v>
                </c:pt>
                <c:pt idx="526">
                  <c:v>0.1</c:v>
                </c:pt>
                <c:pt idx="527">
                  <c:v>0.2</c:v>
                </c:pt>
                <c:pt idx="528">
                  <c:v>0</c:v>
                </c:pt>
                <c:pt idx="529">
                  <c:v>0.3</c:v>
                </c:pt>
                <c:pt idx="530">
                  <c:v>-0.4</c:v>
                </c:pt>
                <c:pt idx="531">
                  <c:v>0.2</c:v>
                </c:pt>
                <c:pt idx="532">
                  <c:v>0</c:v>
                </c:pt>
                <c:pt idx="533">
                  <c:v>0.1</c:v>
                </c:pt>
                <c:pt idx="534">
                  <c:v>0.1</c:v>
                </c:pt>
                <c:pt idx="535">
                  <c:v>0.1</c:v>
                </c:pt>
                <c:pt idx="536">
                  <c:v>0</c:v>
                </c:pt>
                <c:pt idx="537">
                  <c:v>0.3</c:v>
                </c:pt>
                <c:pt idx="538">
                  <c:v>-0.2</c:v>
                </c:pt>
                <c:pt idx="539">
                  <c:v>0.2</c:v>
                </c:pt>
                <c:pt idx="540">
                  <c:v>-0.1</c:v>
                </c:pt>
                <c:pt idx="541">
                  <c:v>0.3</c:v>
                </c:pt>
                <c:pt idx="542">
                  <c:v>-0.2</c:v>
                </c:pt>
                <c:pt idx="543">
                  <c:v>0</c:v>
                </c:pt>
                <c:pt idx="544">
                  <c:v>0.2</c:v>
                </c:pt>
                <c:pt idx="545">
                  <c:v>-0.2</c:v>
                </c:pt>
                <c:pt idx="546">
                  <c:v>0.4</c:v>
                </c:pt>
                <c:pt idx="547">
                  <c:v>-0.2</c:v>
                </c:pt>
                <c:pt idx="548">
                  <c:v>0.3</c:v>
                </c:pt>
                <c:pt idx="549">
                  <c:v>0</c:v>
                </c:pt>
                <c:pt idx="550">
                  <c:v>0.4</c:v>
                </c:pt>
                <c:pt idx="551">
                  <c:v>-0.2</c:v>
                </c:pt>
                <c:pt idx="552">
                  <c:v>0.3</c:v>
                </c:pt>
                <c:pt idx="553">
                  <c:v>0</c:v>
                </c:pt>
                <c:pt idx="554">
                  <c:v>0.4</c:v>
                </c:pt>
                <c:pt idx="555">
                  <c:v>-0.1</c:v>
                </c:pt>
                <c:pt idx="556">
                  <c:v>0.2</c:v>
                </c:pt>
                <c:pt idx="557">
                  <c:v>0.1</c:v>
                </c:pt>
                <c:pt idx="558">
                  <c:v>0</c:v>
                </c:pt>
                <c:pt idx="559">
                  <c:v>0.1</c:v>
                </c:pt>
                <c:pt idx="560">
                  <c:v>0.5</c:v>
                </c:pt>
                <c:pt idx="561">
                  <c:v>-0.1</c:v>
                </c:pt>
                <c:pt idx="562">
                  <c:v>0.1</c:v>
                </c:pt>
                <c:pt idx="563">
                  <c:v>-0.1</c:v>
                </c:pt>
                <c:pt idx="564">
                  <c:v>0.2</c:v>
                </c:pt>
                <c:pt idx="565">
                  <c:v>-0.2</c:v>
                </c:pt>
                <c:pt idx="566">
                  <c:v>0</c:v>
                </c:pt>
                <c:pt idx="567">
                  <c:v>0</c:v>
                </c:pt>
                <c:pt idx="568">
                  <c:v>0.1</c:v>
                </c:pt>
                <c:pt idx="569">
                  <c:v>0</c:v>
                </c:pt>
                <c:pt idx="570">
                  <c:v>0.1</c:v>
                </c:pt>
                <c:pt idx="571">
                  <c:v>0.1</c:v>
                </c:pt>
                <c:pt idx="572">
                  <c:v>0.1</c:v>
                </c:pt>
                <c:pt idx="573">
                  <c:v>0</c:v>
                </c:pt>
                <c:pt idx="574">
                  <c:v>0.1</c:v>
                </c:pt>
                <c:pt idx="575">
                  <c:v>0</c:v>
                </c:pt>
                <c:pt idx="576">
                  <c:v>0.1</c:v>
                </c:pt>
                <c:pt idx="577">
                  <c:v>-0.1</c:v>
                </c:pt>
                <c:pt idx="578">
                  <c:v>0</c:v>
                </c:pt>
                <c:pt idx="579">
                  <c:v>0.4</c:v>
                </c:pt>
                <c:pt idx="580">
                  <c:v>-0.4</c:v>
                </c:pt>
                <c:pt idx="581">
                  <c:v>0.1</c:v>
                </c:pt>
                <c:pt idx="582">
                  <c:v>0.1</c:v>
                </c:pt>
                <c:pt idx="583">
                  <c:v>-0.2</c:v>
                </c:pt>
                <c:pt idx="584">
                  <c:v>0.2</c:v>
                </c:pt>
                <c:pt idx="585">
                  <c:v>-0.1</c:v>
                </c:pt>
                <c:pt idx="586">
                  <c:v>0</c:v>
                </c:pt>
                <c:pt idx="587">
                  <c:v>-0.1</c:v>
                </c:pt>
                <c:pt idx="588">
                  <c:v>0.3</c:v>
                </c:pt>
                <c:pt idx="589">
                  <c:v>0</c:v>
                </c:pt>
                <c:pt idx="590">
                  <c:v>0</c:v>
                </c:pt>
                <c:pt idx="591">
                  <c:v>0.2</c:v>
                </c:pt>
                <c:pt idx="592">
                  <c:v>-0.1</c:v>
                </c:pt>
                <c:pt idx="593">
                  <c:v>0</c:v>
                </c:pt>
                <c:pt idx="594">
                  <c:v>0</c:v>
                </c:pt>
                <c:pt idx="595">
                  <c:v>0.2</c:v>
                </c:pt>
                <c:pt idx="596">
                  <c:v>-0.2</c:v>
                </c:pt>
                <c:pt idx="597">
                  <c:v>0.2</c:v>
                </c:pt>
                <c:pt idx="598">
                  <c:v>-0.2</c:v>
                </c:pt>
                <c:pt idx="599">
                  <c:v>0.3</c:v>
                </c:pt>
                <c:pt idx="600">
                  <c:v>0</c:v>
                </c:pt>
                <c:pt idx="601">
                  <c:v>0.4</c:v>
                </c:pt>
                <c:pt idx="602">
                  <c:v>-0.3</c:v>
                </c:pt>
                <c:pt idx="603">
                  <c:v>0.3</c:v>
                </c:pt>
                <c:pt idx="604">
                  <c:v>0</c:v>
                </c:pt>
                <c:pt idx="605">
                  <c:v>0</c:v>
                </c:pt>
                <c:pt idx="606">
                  <c:v>0.1</c:v>
                </c:pt>
                <c:pt idx="607">
                  <c:v>0</c:v>
                </c:pt>
                <c:pt idx="608">
                  <c:v>0</c:v>
                </c:pt>
                <c:pt idx="609">
                  <c:v>0</c:v>
                </c:pt>
                <c:pt idx="610">
                  <c:v>0.1</c:v>
                </c:pt>
                <c:pt idx="611">
                  <c:v>-0.2</c:v>
                </c:pt>
                <c:pt idx="612">
                  <c:v>0.2</c:v>
                </c:pt>
                <c:pt idx="613">
                  <c:v>0</c:v>
                </c:pt>
                <c:pt idx="614">
                  <c:v>0.1</c:v>
                </c:pt>
                <c:pt idx="615">
                  <c:v>0</c:v>
                </c:pt>
                <c:pt idx="616">
                  <c:v>0.1</c:v>
                </c:pt>
                <c:pt idx="617">
                  <c:v>0.1</c:v>
                </c:pt>
                <c:pt idx="618">
                  <c:v>-0.1</c:v>
                </c:pt>
                <c:pt idx="619">
                  <c:v>0.1</c:v>
                </c:pt>
                <c:pt idx="620">
                  <c:v>0.3</c:v>
                </c:pt>
                <c:pt idx="621">
                  <c:v>-0.4</c:v>
                </c:pt>
                <c:pt idx="622">
                  <c:v>0.1</c:v>
                </c:pt>
                <c:pt idx="623">
                  <c:v>0.1</c:v>
                </c:pt>
                <c:pt idx="624">
                  <c:v>0</c:v>
                </c:pt>
                <c:pt idx="625">
                  <c:v>0.4</c:v>
                </c:pt>
                <c:pt idx="626">
                  <c:v>-0.2</c:v>
                </c:pt>
                <c:pt idx="627">
                  <c:v>0.4</c:v>
                </c:pt>
                <c:pt idx="628">
                  <c:v>-0.2</c:v>
                </c:pt>
                <c:pt idx="629">
                  <c:v>0.3</c:v>
                </c:pt>
                <c:pt idx="630">
                  <c:v>-0.2</c:v>
                </c:pt>
                <c:pt idx="631">
                  <c:v>0.2</c:v>
                </c:pt>
                <c:pt idx="632">
                  <c:v>-0.2</c:v>
                </c:pt>
                <c:pt idx="633">
                  <c:v>0.1</c:v>
                </c:pt>
                <c:pt idx="634">
                  <c:v>0.1</c:v>
                </c:pt>
                <c:pt idx="635">
                  <c:v>-0.1</c:v>
                </c:pt>
                <c:pt idx="636">
                  <c:v>0.1</c:v>
                </c:pt>
                <c:pt idx="637">
                  <c:v>0.1</c:v>
                </c:pt>
                <c:pt idx="638">
                  <c:v>-0.3</c:v>
                </c:pt>
                <c:pt idx="639">
                  <c:v>0.3</c:v>
                </c:pt>
                <c:pt idx="640">
                  <c:v>-0.1</c:v>
                </c:pt>
                <c:pt idx="641">
                  <c:v>0.1</c:v>
                </c:pt>
                <c:pt idx="642">
                  <c:v>-0.2</c:v>
                </c:pt>
                <c:pt idx="643">
                  <c:v>0.3</c:v>
                </c:pt>
                <c:pt idx="644">
                  <c:v>-0.5</c:v>
                </c:pt>
                <c:pt idx="645">
                  <c:v>0.3</c:v>
                </c:pt>
                <c:pt idx="646">
                  <c:v>-0.2</c:v>
                </c:pt>
                <c:pt idx="647">
                  <c:v>0.1</c:v>
                </c:pt>
                <c:pt idx="648">
                  <c:v>0.1</c:v>
                </c:pt>
                <c:pt idx="649">
                  <c:v>-0.2</c:v>
                </c:pt>
                <c:pt idx="650">
                  <c:v>0.4</c:v>
                </c:pt>
                <c:pt idx="651">
                  <c:v>-0.1</c:v>
                </c:pt>
                <c:pt idx="652">
                  <c:v>0.2</c:v>
                </c:pt>
                <c:pt idx="653">
                  <c:v>0</c:v>
                </c:pt>
                <c:pt idx="654">
                  <c:v>0.4</c:v>
                </c:pt>
                <c:pt idx="655">
                  <c:v>-0.2</c:v>
                </c:pt>
                <c:pt idx="656">
                  <c:v>0.1</c:v>
                </c:pt>
                <c:pt idx="657">
                  <c:v>0.3</c:v>
                </c:pt>
                <c:pt idx="658">
                  <c:v>-0.1</c:v>
                </c:pt>
                <c:pt idx="659">
                  <c:v>0</c:v>
                </c:pt>
                <c:pt idx="660">
                  <c:v>0</c:v>
                </c:pt>
                <c:pt idx="661">
                  <c:v>0.2</c:v>
                </c:pt>
                <c:pt idx="662">
                  <c:v>-0.3</c:v>
                </c:pt>
                <c:pt idx="663">
                  <c:v>0</c:v>
                </c:pt>
                <c:pt idx="664">
                  <c:v>0.2</c:v>
                </c:pt>
                <c:pt idx="665">
                  <c:v>0.2</c:v>
                </c:pt>
                <c:pt idx="666">
                  <c:v>-0.2</c:v>
                </c:pt>
                <c:pt idx="667">
                  <c:v>0.2</c:v>
                </c:pt>
                <c:pt idx="668">
                  <c:v>-0.1</c:v>
                </c:pt>
                <c:pt idx="669">
                  <c:v>0.1</c:v>
                </c:pt>
                <c:pt idx="670">
                  <c:v>-0.2</c:v>
                </c:pt>
                <c:pt idx="671">
                  <c:v>0</c:v>
                </c:pt>
                <c:pt idx="672">
                  <c:v>0</c:v>
                </c:pt>
                <c:pt idx="673">
                  <c:v>0.2</c:v>
                </c:pt>
                <c:pt idx="674">
                  <c:v>-0.2</c:v>
                </c:pt>
                <c:pt idx="675">
                  <c:v>0.2</c:v>
                </c:pt>
                <c:pt idx="676">
                  <c:v>-0.5</c:v>
                </c:pt>
                <c:pt idx="677">
                  <c:v>0</c:v>
                </c:pt>
                <c:pt idx="678">
                  <c:v>0.2</c:v>
                </c:pt>
                <c:pt idx="679">
                  <c:v>0.1</c:v>
                </c:pt>
                <c:pt idx="680">
                  <c:v>0</c:v>
                </c:pt>
                <c:pt idx="681">
                  <c:v>0</c:v>
                </c:pt>
                <c:pt idx="682">
                  <c:v>0.1</c:v>
                </c:pt>
                <c:pt idx="683">
                  <c:v>0</c:v>
                </c:pt>
                <c:pt idx="684">
                  <c:v>0.1</c:v>
                </c:pt>
                <c:pt idx="685">
                  <c:v>0.1</c:v>
                </c:pt>
                <c:pt idx="686">
                  <c:v>0</c:v>
                </c:pt>
                <c:pt idx="687">
                  <c:v>0</c:v>
                </c:pt>
                <c:pt idx="688">
                  <c:v>0.3</c:v>
                </c:pt>
                <c:pt idx="689">
                  <c:v>-0.2</c:v>
                </c:pt>
                <c:pt idx="690">
                  <c:v>0.3</c:v>
                </c:pt>
                <c:pt idx="691">
                  <c:v>0.1</c:v>
                </c:pt>
                <c:pt idx="692">
                  <c:v>-0.2</c:v>
                </c:pt>
                <c:pt idx="693">
                  <c:v>0</c:v>
                </c:pt>
                <c:pt idx="694">
                  <c:v>0</c:v>
                </c:pt>
                <c:pt idx="695">
                  <c:v>0.4</c:v>
                </c:pt>
                <c:pt idx="696">
                  <c:v>0</c:v>
                </c:pt>
                <c:pt idx="697">
                  <c:v>0.1</c:v>
                </c:pt>
                <c:pt idx="698">
                  <c:v>0.1</c:v>
                </c:pt>
                <c:pt idx="699">
                  <c:v>0</c:v>
                </c:pt>
                <c:pt idx="700">
                  <c:v>0.4</c:v>
                </c:pt>
                <c:pt idx="701">
                  <c:v>-0.6</c:v>
                </c:pt>
                <c:pt idx="702">
                  <c:v>0</c:v>
                </c:pt>
                <c:pt idx="703">
                  <c:v>0.1</c:v>
                </c:pt>
                <c:pt idx="704">
                  <c:v>0</c:v>
                </c:pt>
                <c:pt idx="705">
                  <c:v>-0.2</c:v>
                </c:pt>
                <c:pt idx="706">
                  <c:v>0.4</c:v>
                </c:pt>
                <c:pt idx="707">
                  <c:v>-0.3</c:v>
                </c:pt>
                <c:pt idx="708">
                  <c:v>0.4</c:v>
                </c:pt>
                <c:pt idx="709">
                  <c:v>-0.2</c:v>
                </c:pt>
                <c:pt idx="710">
                  <c:v>0.1</c:v>
                </c:pt>
                <c:pt idx="711">
                  <c:v>-0.1</c:v>
                </c:pt>
                <c:pt idx="712">
                  <c:v>0</c:v>
                </c:pt>
                <c:pt idx="713">
                  <c:v>0.4</c:v>
                </c:pt>
                <c:pt idx="714">
                  <c:v>-0.1</c:v>
                </c:pt>
                <c:pt idx="715">
                  <c:v>0.1</c:v>
                </c:pt>
                <c:pt idx="716">
                  <c:v>-0.1</c:v>
                </c:pt>
                <c:pt idx="717">
                  <c:v>0.1</c:v>
                </c:pt>
                <c:pt idx="718">
                  <c:v>0</c:v>
                </c:pt>
                <c:pt idx="719">
                  <c:v>0.2</c:v>
                </c:pt>
                <c:pt idx="720">
                  <c:v>0</c:v>
                </c:pt>
                <c:pt idx="721">
                  <c:v>0.4</c:v>
                </c:pt>
                <c:pt idx="722">
                  <c:v>-0.4</c:v>
                </c:pt>
                <c:pt idx="723">
                  <c:v>0.2</c:v>
                </c:pt>
                <c:pt idx="724">
                  <c:v>0</c:v>
                </c:pt>
                <c:pt idx="725">
                  <c:v>0</c:v>
                </c:pt>
                <c:pt idx="726">
                  <c:v>0</c:v>
                </c:pt>
                <c:pt idx="727">
                  <c:v>0.1</c:v>
                </c:pt>
                <c:pt idx="728">
                  <c:v>-0.2</c:v>
                </c:pt>
                <c:pt idx="729">
                  <c:v>0.1</c:v>
                </c:pt>
                <c:pt idx="730">
                  <c:v>-0.1</c:v>
                </c:pt>
                <c:pt idx="731">
                  <c:v>0.2</c:v>
                </c:pt>
                <c:pt idx="732">
                  <c:v>-0.1</c:v>
                </c:pt>
                <c:pt idx="733">
                  <c:v>0.1</c:v>
                </c:pt>
                <c:pt idx="734">
                  <c:v>-0.1</c:v>
                </c:pt>
                <c:pt idx="735">
                  <c:v>0.2</c:v>
                </c:pt>
                <c:pt idx="736">
                  <c:v>0</c:v>
                </c:pt>
                <c:pt idx="737">
                  <c:v>0</c:v>
                </c:pt>
                <c:pt idx="738">
                  <c:v>0.3</c:v>
                </c:pt>
                <c:pt idx="739">
                  <c:v>-0.1</c:v>
                </c:pt>
                <c:pt idx="740">
                  <c:v>0</c:v>
                </c:pt>
                <c:pt idx="741">
                  <c:v>0</c:v>
                </c:pt>
                <c:pt idx="742">
                  <c:v>0</c:v>
                </c:pt>
                <c:pt idx="743">
                  <c:v>0</c:v>
                </c:pt>
                <c:pt idx="744">
                  <c:v>0.1</c:v>
                </c:pt>
                <c:pt idx="745">
                  <c:v>0</c:v>
                </c:pt>
                <c:pt idx="746">
                  <c:v>0.2</c:v>
                </c:pt>
                <c:pt idx="747">
                  <c:v>0</c:v>
                </c:pt>
                <c:pt idx="748">
                  <c:v>0</c:v>
                </c:pt>
                <c:pt idx="749">
                  <c:v>0</c:v>
                </c:pt>
                <c:pt idx="750">
                  <c:v>0.1</c:v>
                </c:pt>
                <c:pt idx="751">
                  <c:v>0.3</c:v>
                </c:pt>
                <c:pt idx="752">
                  <c:v>-0.4</c:v>
                </c:pt>
                <c:pt idx="753">
                  <c:v>0.5</c:v>
                </c:pt>
                <c:pt idx="754">
                  <c:v>-0.3</c:v>
                </c:pt>
              </c:numCache>
            </c:numRef>
          </c:yVal>
          <c:smooth val="1"/>
          <c:extLst>
            <c:ext xmlns:c16="http://schemas.microsoft.com/office/drawing/2014/chart" uri="{C3380CC4-5D6E-409C-BE32-E72D297353CC}">
              <c16:uniqueId val="{00000001-FB80-4DDB-8228-4F70909CEC43}"/>
            </c:ext>
          </c:extLst>
        </c:ser>
        <c:ser>
          <c:idx val="1"/>
          <c:order val="7"/>
          <c:tx>
            <c:strRef>
              <c:f>'Temp. calibration'!$E$11:$E$12</c:f>
              <c:strCache>
                <c:ptCount val="2"/>
                <c:pt idx="0">
                  <c:v>Re-heating</c:v>
                </c:pt>
                <c:pt idx="1">
                  <c:v>T(FPEAK)</c:v>
                </c:pt>
              </c:strCache>
            </c:strRef>
          </c:tx>
          <c:spPr>
            <a:ln w="12700" cap="rnd">
              <a:solidFill>
                <a:srgbClr val="FF0000"/>
              </a:solidFill>
              <a:round/>
            </a:ln>
            <a:effectLst/>
          </c:spPr>
          <c:marker>
            <c:symbol val="none"/>
          </c:marker>
          <c:xVal>
            <c:numRef>
              <c:f>'Temp. calibration'!$A$13:$A$778</c:f>
              <c:numCache>
                <c:formatCode>General</c:formatCode>
                <c:ptCount val="766"/>
                <c:pt idx="0">
                  <c:v>3.3000000000000002E-2</c:v>
                </c:pt>
                <c:pt idx="1">
                  <c:v>6.7000000000000004E-2</c:v>
                </c:pt>
                <c:pt idx="2">
                  <c:v>0.1</c:v>
                </c:pt>
                <c:pt idx="3">
                  <c:v>0.13300000000000001</c:v>
                </c:pt>
                <c:pt idx="4">
                  <c:v>0.16700000000000001</c:v>
                </c:pt>
                <c:pt idx="5">
                  <c:v>0.2</c:v>
                </c:pt>
                <c:pt idx="6">
                  <c:v>0.23300000000000001</c:v>
                </c:pt>
                <c:pt idx="7">
                  <c:v>0.26700000000000002</c:v>
                </c:pt>
                <c:pt idx="8">
                  <c:v>0.3</c:v>
                </c:pt>
                <c:pt idx="9">
                  <c:v>0.33300000000000002</c:v>
                </c:pt>
                <c:pt idx="10">
                  <c:v>0.36699999999999999</c:v>
                </c:pt>
                <c:pt idx="11">
                  <c:v>0.4</c:v>
                </c:pt>
                <c:pt idx="12">
                  <c:v>0.433</c:v>
                </c:pt>
                <c:pt idx="13">
                  <c:v>0.46700000000000003</c:v>
                </c:pt>
                <c:pt idx="14">
                  <c:v>0.5</c:v>
                </c:pt>
                <c:pt idx="15">
                  <c:v>0.53300000000000003</c:v>
                </c:pt>
                <c:pt idx="16">
                  <c:v>0.56699999999999995</c:v>
                </c:pt>
                <c:pt idx="17">
                  <c:v>0.6</c:v>
                </c:pt>
                <c:pt idx="18">
                  <c:v>0.63300000000000001</c:v>
                </c:pt>
                <c:pt idx="19">
                  <c:v>0.66700000000000004</c:v>
                </c:pt>
                <c:pt idx="20">
                  <c:v>0.7</c:v>
                </c:pt>
                <c:pt idx="21">
                  <c:v>0.73299999999999998</c:v>
                </c:pt>
                <c:pt idx="22">
                  <c:v>0.76700000000000002</c:v>
                </c:pt>
                <c:pt idx="23">
                  <c:v>0.8</c:v>
                </c:pt>
                <c:pt idx="24">
                  <c:v>0.83299999999999996</c:v>
                </c:pt>
                <c:pt idx="25">
                  <c:v>0.86699999999999999</c:v>
                </c:pt>
                <c:pt idx="26">
                  <c:v>0.9</c:v>
                </c:pt>
                <c:pt idx="27">
                  <c:v>0.93300000000000005</c:v>
                </c:pt>
                <c:pt idx="28">
                  <c:v>0.96699999999999997</c:v>
                </c:pt>
                <c:pt idx="29">
                  <c:v>1</c:v>
                </c:pt>
                <c:pt idx="30">
                  <c:v>1.0329999999999999</c:v>
                </c:pt>
                <c:pt idx="31">
                  <c:v>1.0669999999999999</c:v>
                </c:pt>
                <c:pt idx="32">
                  <c:v>1.1000000000000001</c:v>
                </c:pt>
                <c:pt idx="33">
                  <c:v>1.133</c:v>
                </c:pt>
                <c:pt idx="34">
                  <c:v>1.167</c:v>
                </c:pt>
                <c:pt idx="35">
                  <c:v>1.2</c:v>
                </c:pt>
                <c:pt idx="36">
                  <c:v>1.2330000000000001</c:v>
                </c:pt>
                <c:pt idx="37">
                  <c:v>1.2669999999999999</c:v>
                </c:pt>
                <c:pt idx="38">
                  <c:v>1.3</c:v>
                </c:pt>
                <c:pt idx="39">
                  <c:v>1.333</c:v>
                </c:pt>
                <c:pt idx="40">
                  <c:v>1.367</c:v>
                </c:pt>
                <c:pt idx="41">
                  <c:v>1.4</c:v>
                </c:pt>
                <c:pt idx="42">
                  <c:v>1.4330000000000001</c:v>
                </c:pt>
                <c:pt idx="43">
                  <c:v>1.4670000000000001</c:v>
                </c:pt>
                <c:pt idx="44">
                  <c:v>1.5</c:v>
                </c:pt>
                <c:pt idx="45">
                  <c:v>1.5329999999999999</c:v>
                </c:pt>
                <c:pt idx="46">
                  <c:v>1.5669999999999999</c:v>
                </c:pt>
                <c:pt idx="47">
                  <c:v>1.6</c:v>
                </c:pt>
                <c:pt idx="48">
                  <c:v>1.633</c:v>
                </c:pt>
                <c:pt idx="49">
                  <c:v>1.667</c:v>
                </c:pt>
                <c:pt idx="50">
                  <c:v>1.7</c:v>
                </c:pt>
                <c:pt idx="51">
                  <c:v>1.7330000000000001</c:v>
                </c:pt>
                <c:pt idx="52">
                  <c:v>1.7669999999999999</c:v>
                </c:pt>
                <c:pt idx="53">
                  <c:v>1.8</c:v>
                </c:pt>
                <c:pt idx="54">
                  <c:v>1.833</c:v>
                </c:pt>
                <c:pt idx="55">
                  <c:v>1.867</c:v>
                </c:pt>
                <c:pt idx="56">
                  <c:v>1.9</c:v>
                </c:pt>
                <c:pt idx="57">
                  <c:v>1.9330000000000001</c:v>
                </c:pt>
                <c:pt idx="58">
                  <c:v>1.9670000000000001</c:v>
                </c:pt>
                <c:pt idx="59">
                  <c:v>2</c:v>
                </c:pt>
                <c:pt idx="60">
                  <c:v>2.0329999999999999</c:v>
                </c:pt>
                <c:pt idx="61">
                  <c:v>2.0670000000000002</c:v>
                </c:pt>
                <c:pt idx="62">
                  <c:v>2.1</c:v>
                </c:pt>
                <c:pt idx="63">
                  <c:v>2.133</c:v>
                </c:pt>
                <c:pt idx="64">
                  <c:v>2.1669999999999998</c:v>
                </c:pt>
                <c:pt idx="65">
                  <c:v>2.2000000000000002</c:v>
                </c:pt>
                <c:pt idx="66">
                  <c:v>2.2330000000000001</c:v>
                </c:pt>
                <c:pt idx="67">
                  <c:v>2.2669999999999999</c:v>
                </c:pt>
                <c:pt idx="68">
                  <c:v>2.2999999999999998</c:v>
                </c:pt>
                <c:pt idx="69">
                  <c:v>2.3330000000000002</c:v>
                </c:pt>
                <c:pt idx="70">
                  <c:v>2.367</c:v>
                </c:pt>
                <c:pt idx="71">
                  <c:v>2.4</c:v>
                </c:pt>
                <c:pt idx="72">
                  <c:v>2.4329999999999998</c:v>
                </c:pt>
                <c:pt idx="73">
                  <c:v>2.4670000000000001</c:v>
                </c:pt>
                <c:pt idx="74">
                  <c:v>2.5</c:v>
                </c:pt>
                <c:pt idx="75">
                  <c:v>2.5329999999999999</c:v>
                </c:pt>
                <c:pt idx="76">
                  <c:v>2.5670000000000002</c:v>
                </c:pt>
                <c:pt idx="77">
                  <c:v>2.6</c:v>
                </c:pt>
                <c:pt idx="78">
                  <c:v>2.633</c:v>
                </c:pt>
                <c:pt idx="79">
                  <c:v>2.6669999999999998</c:v>
                </c:pt>
                <c:pt idx="80">
                  <c:v>2.7</c:v>
                </c:pt>
                <c:pt idx="81">
                  <c:v>2.7330000000000001</c:v>
                </c:pt>
                <c:pt idx="82">
                  <c:v>2.7669999999999999</c:v>
                </c:pt>
                <c:pt idx="83">
                  <c:v>2.8</c:v>
                </c:pt>
                <c:pt idx="84">
                  <c:v>2.8330000000000002</c:v>
                </c:pt>
                <c:pt idx="85">
                  <c:v>2.867</c:v>
                </c:pt>
                <c:pt idx="86">
                  <c:v>2.9</c:v>
                </c:pt>
                <c:pt idx="87">
                  <c:v>2.9329999999999998</c:v>
                </c:pt>
                <c:pt idx="88">
                  <c:v>2.9670000000000001</c:v>
                </c:pt>
                <c:pt idx="89">
                  <c:v>3</c:v>
                </c:pt>
                <c:pt idx="90">
                  <c:v>3.0329999999999999</c:v>
                </c:pt>
                <c:pt idx="91">
                  <c:v>3.0670000000000002</c:v>
                </c:pt>
                <c:pt idx="92">
                  <c:v>3.1</c:v>
                </c:pt>
                <c:pt idx="93">
                  <c:v>3.133</c:v>
                </c:pt>
                <c:pt idx="94">
                  <c:v>3.1669999999999998</c:v>
                </c:pt>
                <c:pt idx="95">
                  <c:v>3.2</c:v>
                </c:pt>
                <c:pt idx="96">
                  <c:v>3.2330000000000001</c:v>
                </c:pt>
                <c:pt idx="97">
                  <c:v>3.2669999999999999</c:v>
                </c:pt>
                <c:pt idx="98">
                  <c:v>3.3</c:v>
                </c:pt>
                <c:pt idx="99">
                  <c:v>3.3330000000000002</c:v>
                </c:pt>
                <c:pt idx="100">
                  <c:v>3.367</c:v>
                </c:pt>
                <c:pt idx="101">
                  <c:v>3.4</c:v>
                </c:pt>
                <c:pt idx="102">
                  <c:v>3.4329999999999998</c:v>
                </c:pt>
                <c:pt idx="103">
                  <c:v>3.4670000000000001</c:v>
                </c:pt>
                <c:pt idx="104">
                  <c:v>3.5</c:v>
                </c:pt>
                <c:pt idx="105">
                  <c:v>3.5329999999999999</c:v>
                </c:pt>
                <c:pt idx="106">
                  <c:v>3.5670000000000002</c:v>
                </c:pt>
                <c:pt idx="107">
                  <c:v>3.6</c:v>
                </c:pt>
                <c:pt idx="108">
                  <c:v>3.633</c:v>
                </c:pt>
                <c:pt idx="109">
                  <c:v>3.6669999999999998</c:v>
                </c:pt>
                <c:pt idx="110">
                  <c:v>3.7</c:v>
                </c:pt>
                <c:pt idx="111">
                  <c:v>3.7330000000000001</c:v>
                </c:pt>
                <c:pt idx="112">
                  <c:v>3.7669999999999999</c:v>
                </c:pt>
                <c:pt idx="113">
                  <c:v>3.8</c:v>
                </c:pt>
                <c:pt idx="114">
                  <c:v>3.8330000000000002</c:v>
                </c:pt>
                <c:pt idx="115">
                  <c:v>3.867</c:v>
                </c:pt>
                <c:pt idx="116">
                  <c:v>3.9</c:v>
                </c:pt>
                <c:pt idx="117">
                  <c:v>3.9329999999999998</c:v>
                </c:pt>
                <c:pt idx="118">
                  <c:v>3.9670000000000001</c:v>
                </c:pt>
                <c:pt idx="119">
                  <c:v>4</c:v>
                </c:pt>
                <c:pt idx="120">
                  <c:v>4.0330000000000004</c:v>
                </c:pt>
                <c:pt idx="121">
                  <c:v>4.0670000000000002</c:v>
                </c:pt>
                <c:pt idx="122">
                  <c:v>4.0999999999999996</c:v>
                </c:pt>
                <c:pt idx="123">
                  <c:v>4.133</c:v>
                </c:pt>
                <c:pt idx="124">
                  <c:v>4.1669999999999998</c:v>
                </c:pt>
                <c:pt idx="125">
                  <c:v>4.2</c:v>
                </c:pt>
                <c:pt idx="126">
                  <c:v>4.2329999999999997</c:v>
                </c:pt>
                <c:pt idx="127">
                  <c:v>4.2670000000000003</c:v>
                </c:pt>
                <c:pt idx="128">
                  <c:v>4.3</c:v>
                </c:pt>
                <c:pt idx="129">
                  <c:v>4.3330000000000002</c:v>
                </c:pt>
                <c:pt idx="130">
                  <c:v>4.367</c:v>
                </c:pt>
                <c:pt idx="131">
                  <c:v>4.4000000000000004</c:v>
                </c:pt>
                <c:pt idx="132">
                  <c:v>4.4329999999999998</c:v>
                </c:pt>
                <c:pt idx="133">
                  <c:v>4.4669999999999996</c:v>
                </c:pt>
                <c:pt idx="134">
                  <c:v>4.5</c:v>
                </c:pt>
                <c:pt idx="135">
                  <c:v>4.5330000000000004</c:v>
                </c:pt>
                <c:pt idx="136">
                  <c:v>4.5670000000000002</c:v>
                </c:pt>
                <c:pt idx="137">
                  <c:v>4.5999999999999996</c:v>
                </c:pt>
                <c:pt idx="138">
                  <c:v>4.633</c:v>
                </c:pt>
                <c:pt idx="139">
                  <c:v>4.6669999999999998</c:v>
                </c:pt>
                <c:pt idx="140">
                  <c:v>4.7</c:v>
                </c:pt>
                <c:pt idx="141">
                  <c:v>4.7329999999999997</c:v>
                </c:pt>
                <c:pt idx="142">
                  <c:v>4.7670000000000003</c:v>
                </c:pt>
                <c:pt idx="143">
                  <c:v>4.8</c:v>
                </c:pt>
                <c:pt idx="144">
                  <c:v>4.8330000000000002</c:v>
                </c:pt>
                <c:pt idx="145">
                  <c:v>4.867</c:v>
                </c:pt>
                <c:pt idx="146">
                  <c:v>4.9000000000000004</c:v>
                </c:pt>
                <c:pt idx="147">
                  <c:v>4.9329999999999998</c:v>
                </c:pt>
                <c:pt idx="148">
                  <c:v>4.9669999999999996</c:v>
                </c:pt>
                <c:pt idx="149">
                  <c:v>5</c:v>
                </c:pt>
                <c:pt idx="150">
                  <c:v>5.0330000000000004</c:v>
                </c:pt>
                <c:pt idx="151">
                  <c:v>5.0670000000000002</c:v>
                </c:pt>
                <c:pt idx="152">
                  <c:v>5.0999999999999996</c:v>
                </c:pt>
                <c:pt idx="153">
                  <c:v>5.133</c:v>
                </c:pt>
                <c:pt idx="154">
                  <c:v>5.1669999999999998</c:v>
                </c:pt>
                <c:pt idx="155">
                  <c:v>5.2</c:v>
                </c:pt>
                <c:pt idx="156">
                  <c:v>5.2329999999999997</c:v>
                </c:pt>
                <c:pt idx="157">
                  <c:v>5.2670000000000003</c:v>
                </c:pt>
                <c:pt idx="158">
                  <c:v>5.3</c:v>
                </c:pt>
                <c:pt idx="159">
                  <c:v>5.3330000000000002</c:v>
                </c:pt>
                <c:pt idx="160">
                  <c:v>5.367</c:v>
                </c:pt>
                <c:pt idx="161">
                  <c:v>5.4</c:v>
                </c:pt>
                <c:pt idx="162">
                  <c:v>5.4329999999999998</c:v>
                </c:pt>
                <c:pt idx="163">
                  <c:v>5.4669999999999996</c:v>
                </c:pt>
                <c:pt idx="164">
                  <c:v>5.5</c:v>
                </c:pt>
                <c:pt idx="165">
                  <c:v>5.5330000000000004</c:v>
                </c:pt>
                <c:pt idx="166">
                  <c:v>5.5670000000000002</c:v>
                </c:pt>
                <c:pt idx="167">
                  <c:v>5.6</c:v>
                </c:pt>
                <c:pt idx="168">
                  <c:v>5.633</c:v>
                </c:pt>
                <c:pt idx="169">
                  <c:v>5.6669999999999998</c:v>
                </c:pt>
                <c:pt idx="170">
                  <c:v>5.7</c:v>
                </c:pt>
                <c:pt idx="171">
                  <c:v>5.7329999999999997</c:v>
                </c:pt>
                <c:pt idx="172">
                  <c:v>5.7670000000000003</c:v>
                </c:pt>
                <c:pt idx="173">
                  <c:v>5.8</c:v>
                </c:pt>
                <c:pt idx="174">
                  <c:v>5.8330000000000002</c:v>
                </c:pt>
                <c:pt idx="175">
                  <c:v>5.867</c:v>
                </c:pt>
                <c:pt idx="176">
                  <c:v>5.9</c:v>
                </c:pt>
                <c:pt idx="177">
                  <c:v>5.9329999999999998</c:v>
                </c:pt>
                <c:pt idx="178">
                  <c:v>5.9669999999999996</c:v>
                </c:pt>
                <c:pt idx="179">
                  <c:v>6</c:v>
                </c:pt>
                <c:pt idx="180">
                  <c:v>6.0330000000000004</c:v>
                </c:pt>
                <c:pt idx="181">
                  <c:v>6.0670000000000002</c:v>
                </c:pt>
                <c:pt idx="182">
                  <c:v>6.1</c:v>
                </c:pt>
                <c:pt idx="183">
                  <c:v>6.133</c:v>
                </c:pt>
                <c:pt idx="184">
                  <c:v>6.1669999999999998</c:v>
                </c:pt>
                <c:pt idx="185">
                  <c:v>6.2</c:v>
                </c:pt>
                <c:pt idx="186">
                  <c:v>6.2329999999999997</c:v>
                </c:pt>
                <c:pt idx="187">
                  <c:v>6.2670000000000003</c:v>
                </c:pt>
                <c:pt idx="188">
                  <c:v>6.3</c:v>
                </c:pt>
                <c:pt idx="189">
                  <c:v>6.3330000000000002</c:v>
                </c:pt>
                <c:pt idx="190">
                  <c:v>6.367</c:v>
                </c:pt>
                <c:pt idx="191">
                  <c:v>6.4</c:v>
                </c:pt>
                <c:pt idx="192">
                  <c:v>6.4329999999999998</c:v>
                </c:pt>
                <c:pt idx="193">
                  <c:v>6.4669999999999996</c:v>
                </c:pt>
                <c:pt idx="194">
                  <c:v>6.5</c:v>
                </c:pt>
                <c:pt idx="195">
                  <c:v>6.5330000000000004</c:v>
                </c:pt>
                <c:pt idx="196">
                  <c:v>6.5670000000000002</c:v>
                </c:pt>
                <c:pt idx="197">
                  <c:v>6.6</c:v>
                </c:pt>
                <c:pt idx="198">
                  <c:v>6.633</c:v>
                </c:pt>
                <c:pt idx="199">
                  <c:v>6.6669999999999998</c:v>
                </c:pt>
                <c:pt idx="200">
                  <c:v>6.7</c:v>
                </c:pt>
                <c:pt idx="201">
                  <c:v>6.7329999999999997</c:v>
                </c:pt>
                <c:pt idx="202">
                  <c:v>6.7670000000000003</c:v>
                </c:pt>
                <c:pt idx="203">
                  <c:v>6.8</c:v>
                </c:pt>
                <c:pt idx="204">
                  <c:v>6.8330000000000002</c:v>
                </c:pt>
                <c:pt idx="205">
                  <c:v>6.867</c:v>
                </c:pt>
                <c:pt idx="206">
                  <c:v>6.9</c:v>
                </c:pt>
                <c:pt idx="207">
                  <c:v>6.9329999999999998</c:v>
                </c:pt>
                <c:pt idx="208">
                  <c:v>6.9669999999999996</c:v>
                </c:pt>
                <c:pt idx="209">
                  <c:v>7</c:v>
                </c:pt>
                <c:pt idx="210">
                  <c:v>7.0330000000000004</c:v>
                </c:pt>
                <c:pt idx="211">
                  <c:v>7.0670000000000002</c:v>
                </c:pt>
                <c:pt idx="212">
                  <c:v>7.1</c:v>
                </c:pt>
                <c:pt idx="213">
                  <c:v>7.133</c:v>
                </c:pt>
                <c:pt idx="214">
                  <c:v>7.1669999999999998</c:v>
                </c:pt>
                <c:pt idx="215">
                  <c:v>7.2</c:v>
                </c:pt>
                <c:pt idx="216">
                  <c:v>7.2329999999999997</c:v>
                </c:pt>
                <c:pt idx="217">
                  <c:v>7.2670000000000003</c:v>
                </c:pt>
                <c:pt idx="218">
                  <c:v>7.3</c:v>
                </c:pt>
                <c:pt idx="219">
                  <c:v>7.3330000000000002</c:v>
                </c:pt>
                <c:pt idx="220">
                  <c:v>7.367</c:v>
                </c:pt>
                <c:pt idx="221">
                  <c:v>7.4</c:v>
                </c:pt>
                <c:pt idx="222">
                  <c:v>7.4329999999999998</c:v>
                </c:pt>
                <c:pt idx="223">
                  <c:v>7.4669999999999996</c:v>
                </c:pt>
                <c:pt idx="224">
                  <c:v>7.5</c:v>
                </c:pt>
                <c:pt idx="225">
                  <c:v>7.5330000000000004</c:v>
                </c:pt>
                <c:pt idx="226">
                  <c:v>7.5670000000000002</c:v>
                </c:pt>
                <c:pt idx="227">
                  <c:v>7.6</c:v>
                </c:pt>
                <c:pt idx="228">
                  <c:v>7.633</c:v>
                </c:pt>
                <c:pt idx="229">
                  <c:v>7.6669999999999998</c:v>
                </c:pt>
                <c:pt idx="230">
                  <c:v>7.7</c:v>
                </c:pt>
                <c:pt idx="231">
                  <c:v>7.7329999999999997</c:v>
                </c:pt>
                <c:pt idx="232">
                  <c:v>7.7670000000000003</c:v>
                </c:pt>
                <c:pt idx="233">
                  <c:v>7.8</c:v>
                </c:pt>
                <c:pt idx="234">
                  <c:v>7.8330000000000002</c:v>
                </c:pt>
                <c:pt idx="235">
                  <c:v>7.867</c:v>
                </c:pt>
                <c:pt idx="236">
                  <c:v>7.9</c:v>
                </c:pt>
                <c:pt idx="237">
                  <c:v>7.9329999999999998</c:v>
                </c:pt>
                <c:pt idx="238">
                  <c:v>7.9669999999999996</c:v>
                </c:pt>
                <c:pt idx="239">
                  <c:v>8</c:v>
                </c:pt>
                <c:pt idx="240">
                  <c:v>8.0329999999999995</c:v>
                </c:pt>
                <c:pt idx="241">
                  <c:v>8.0670000000000002</c:v>
                </c:pt>
                <c:pt idx="242">
                  <c:v>8.1</c:v>
                </c:pt>
                <c:pt idx="243">
                  <c:v>8.1329999999999991</c:v>
                </c:pt>
                <c:pt idx="244">
                  <c:v>8.1669999999999998</c:v>
                </c:pt>
                <c:pt idx="245">
                  <c:v>8.1999999999999993</c:v>
                </c:pt>
                <c:pt idx="246">
                  <c:v>8.2330000000000005</c:v>
                </c:pt>
                <c:pt idx="247">
                  <c:v>8.2669999999999995</c:v>
                </c:pt>
                <c:pt idx="248">
                  <c:v>8.3000000000000007</c:v>
                </c:pt>
                <c:pt idx="249">
                  <c:v>8.3330000000000002</c:v>
                </c:pt>
                <c:pt idx="250">
                  <c:v>8.3670000000000009</c:v>
                </c:pt>
                <c:pt idx="251">
                  <c:v>8.4</c:v>
                </c:pt>
                <c:pt idx="252">
                  <c:v>8.4329999999999998</c:v>
                </c:pt>
                <c:pt idx="253">
                  <c:v>8.4670000000000005</c:v>
                </c:pt>
                <c:pt idx="254">
                  <c:v>8.5</c:v>
                </c:pt>
                <c:pt idx="255">
                  <c:v>8.5329999999999995</c:v>
                </c:pt>
                <c:pt idx="256">
                  <c:v>8.5670000000000002</c:v>
                </c:pt>
                <c:pt idx="257">
                  <c:v>8.6</c:v>
                </c:pt>
                <c:pt idx="258">
                  <c:v>8.6329999999999991</c:v>
                </c:pt>
                <c:pt idx="259">
                  <c:v>8.6669999999999998</c:v>
                </c:pt>
                <c:pt idx="260">
                  <c:v>8.6999999999999993</c:v>
                </c:pt>
                <c:pt idx="261">
                  <c:v>8.7330000000000005</c:v>
                </c:pt>
                <c:pt idx="262">
                  <c:v>8.7669999999999995</c:v>
                </c:pt>
                <c:pt idx="263">
                  <c:v>8.8000000000000007</c:v>
                </c:pt>
                <c:pt idx="264">
                  <c:v>8.8330000000000002</c:v>
                </c:pt>
                <c:pt idx="265">
                  <c:v>8.8670000000000009</c:v>
                </c:pt>
                <c:pt idx="266">
                  <c:v>8.9</c:v>
                </c:pt>
                <c:pt idx="267">
                  <c:v>8.9329999999999998</c:v>
                </c:pt>
                <c:pt idx="268">
                  <c:v>8.9670000000000005</c:v>
                </c:pt>
                <c:pt idx="269">
                  <c:v>9</c:v>
                </c:pt>
                <c:pt idx="270">
                  <c:v>9.0329999999999995</c:v>
                </c:pt>
                <c:pt idx="271">
                  <c:v>9.0670000000000002</c:v>
                </c:pt>
                <c:pt idx="272">
                  <c:v>9.1</c:v>
                </c:pt>
                <c:pt idx="273">
                  <c:v>9.1329999999999991</c:v>
                </c:pt>
                <c:pt idx="274">
                  <c:v>9.1669999999999998</c:v>
                </c:pt>
                <c:pt idx="275">
                  <c:v>9.1999999999999993</c:v>
                </c:pt>
                <c:pt idx="276">
                  <c:v>9.2330000000000005</c:v>
                </c:pt>
                <c:pt idx="277">
                  <c:v>9.2669999999999995</c:v>
                </c:pt>
                <c:pt idx="278">
                  <c:v>9.3000000000000007</c:v>
                </c:pt>
                <c:pt idx="279">
                  <c:v>9.3330000000000002</c:v>
                </c:pt>
                <c:pt idx="280">
                  <c:v>9.3670000000000009</c:v>
                </c:pt>
                <c:pt idx="281">
                  <c:v>9.4</c:v>
                </c:pt>
                <c:pt idx="282">
                  <c:v>9.4329999999999998</c:v>
                </c:pt>
                <c:pt idx="283">
                  <c:v>9.4670000000000005</c:v>
                </c:pt>
                <c:pt idx="284">
                  <c:v>9.5</c:v>
                </c:pt>
                <c:pt idx="285">
                  <c:v>9.5329999999999995</c:v>
                </c:pt>
                <c:pt idx="286">
                  <c:v>9.5670000000000002</c:v>
                </c:pt>
                <c:pt idx="287">
                  <c:v>9.6</c:v>
                </c:pt>
                <c:pt idx="288">
                  <c:v>9.6329999999999991</c:v>
                </c:pt>
                <c:pt idx="289">
                  <c:v>9.6669999999999998</c:v>
                </c:pt>
                <c:pt idx="290">
                  <c:v>9.6999999999999993</c:v>
                </c:pt>
                <c:pt idx="291">
                  <c:v>9.7330000000000005</c:v>
                </c:pt>
                <c:pt idx="292">
                  <c:v>9.7669999999999995</c:v>
                </c:pt>
                <c:pt idx="293">
                  <c:v>9.8000000000000007</c:v>
                </c:pt>
                <c:pt idx="294">
                  <c:v>9.8330000000000002</c:v>
                </c:pt>
                <c:pt idx="295">
                  <c:v>9.8670000000000009</c:v>
                </c:pt>
                <c:pt idx="296">
                  <c:v>9.9</c:v>
                </c:pt>
                <c:pt idx="297">
                  <c:v>9.9329999999999998</c:v>
                </c:pt>
                <c:pt idx="298">
                  <c:v>9.9670000000000005</c:v>
                </c:pt>
                <c:pt idx="299">
                  <c:v>10</c:v>
                </c:pt>
                <c:pt idx="300">
                  <c:v>10.032999999999999</c:v>
                </c:pt>
                <c:pt idx="301">
                  <c:v>10.067</c:v>
                </c:pt>
                <c:pt idx="302">
                  <c:v>10.1</c:v>
                </c:pt>
                <c:pt idx="303">
                  <c:v>10.132999999999999</c:v>
                </c:pt>
                <c:pt idx="304">
                  <c:v>10.167</c:v>
                </c:pt>
                <c:pt idx="305">
                  <c:v>10.199999999999999</c:v>
                </c:pt>
                <c:pt idx="306">
                  <c:v>10.233000000000001</c:v>
                </c:pt>
                <c:pt idx="307">
                  <c:v>10.266999999999999</c:v>
                </c:pt>
                <c:pt idx="308">
                  <c:v>10.3</c:v>
                </c:pt>
                <c:pt idx="309">
                  <c:v>10.333</c:v>
                </c:pt>
                <c:pt idx="310">
                  <c:v>10.367000000000001</c:v>
                </c:pt>
                <c:pt idx="311">
                  <c:v>10.4</c:v>
                </c:pt>
                <c:pt idx="312">
                  <c:v>10.433</c:v>
                </c:pt>
                <c:pt idx="313">
                  <c:v>10.467000000000001</c:v>
                </c:pt>
                <c:pt idx="314">
                  <c:v>10.5</c:v>
                </c:pt>
                <c:pt idx="315">
                  <c:v>10.532999999999999</c:v>
                </c:pt>
                <c:pt idx="316">
                  <c:v>10.567</c:v>
                </c:pt>
                <c:pt idx="317">
                  <c:v>10.6</c:v>
                </c:pt>
                <c:pt idx="318">
                  <c:v>10.632999999999999</c:v>
                </c:pt>
                <c:pt idx="319">
                  <c:v>10.667</c:v>
                </c:pt>
                <c:pt idx="320">
                  <c:v>10.7</c:v>
                </c:pt>
                <c:pt idx="321">
                  <c:v>10.733000000000001</c:v>
                </c:pt>
                <c:pt idx="322">
                  <c:v>10.766999999999999</c:v>
                </c:pt>
                <c:pt idx="323">
                  <c:v>10.8</c:v>
                </c:pt>
                <c:pt idx="324">
                  <c:v>10.833</c:v>
                </c:pt>
                <c:pt idx="325">
                  <c:v>10.867000000000001</c:v>
                </c:pt>
                <c:pt idx="326">
                  <c:v>10.9</c:v>
                </c:pt>
                <c:pt idx="327">
                  <c:v>10.933</c:v>
                </c:pt>
                <c:pt idx="328">
                  <c:v>10.967000000000001</c:v>
                </c:pt>
                <c:pt idx="329">
                  <c:v>11</c:v>
                </c:pt>
                <c:pt idx="330">
                  <c:v>11.032999999999999</c:v>
                </c:pt>
                <c:pt idx="331">
                  <c:v>11.067</c:v>
                </c:pt>
                <c:pt idx="332">
                  <c:v>11.1</c:v>
                </c:pt>
                <c:pt idx="333">
                  <c:v>11.132999999999999</c:v>
                </c:pt>
                <c:pt idx="334">
                  <c:v>11.167</c:v>
                </c:pt>
                <c:pt idx="335">
                  <c:v>11.2</c:v>
                </c:pt>
                <c:pt idx="336">
                  <c:v>11.233000000000001</c:v>
                </c:pt>
                <c:pt idx="337">
                  <c:v>11.266999999999999</c:v>
                </c:pt>
                <c:pt idx="338">
                  <c:v>11.3</c:v>
                </c:pt>
                <c:pt idx="339">
                  <c:v>11.333</c:v>
                </c:pt>
                <c:pt idx="340">
                  <c:v>11.367000000000001</c:v>
                </c:pt>
                <c:pt idx="341">
                  <c:v>11.4</c:v>
                </c:pt>
                <c:pt idx="342">
                  <c:v>11.433</c:v>
                </c:pt>
                <c:pt idx="343">
                  <c:v>11.467000000000001</c:v>
                </c:pt>
                <c:pt idx="344">
                  <c:v>11.5</c:v>
                </c:pt>
                <c:pt idx="345">
                  <c:v>11.532999999999999</c:v>
                </c:pt>
                <c:pt idx="346">
                  <c:v>11.567</c:v>
                </c:pt>
                <c:pt idx="347">
                  <c:v>11.6</c:v>
                </c:pt>
                <c:pt idx="348">
                  <c:v>11.632999999999999</c:v>
                </c:pt>
                <c:pt idx="349">
                  <c:v>11.667</c:v>
                </c:pt>
                <c:pt idx="350">
                  <c:v>11.7</c:v>
                </c:pt>
                <c:pt idx="351">
                  <c:v>11.733000000000001</c:v>
                </c:pt>
                <c:pt idx="352">
                  <c:v>11.766999999999999</c:v>
                </c:pt>
                <c:pt idx="353">
                  <c:v>11.8</c:v>
                </c:pt>
                <c:pt idx="354">
                  <c:v>11.833</c:v>
                </c:pt>
                <c:pt idx="355">
                  <c:v>11.867000000000001</c:v>
                </c:pt>
                <c:pt idx="356">
                  <c:v>11.9</c:v>
                </c:pt>
                <c:pt idx="357">
                  <c:v>11.933</c:v>
                </c:pt>
                <c:pt idx="358">
                  <c:v>11.967000000000001</c:v>
                </c:pt>
                <c:pt idx="359">
                  <c:v>12</c:v>
                </c:pt>
                <c:pt idx="360">
                  <c:v>12.032999999999999</c:v>
                </c:pt>
                <c:pt idx="361">
                  <c:v>12.067</c:v>
                </c:pt>
                <c:pt idx="362">
                  <c:v>12.1</c:v>
                </c:pt>
                <c:pt idx="363">
                  <c:v>12.132999999999999</c:v>
                </c:pt>
                <c:pt idx="364">
                  <c:v>12.167</c:v>
                </c:pt>
                <c:pt idx="365">
                  <c:v>12.2</c:v>
                </c:pt>
                <c:pt idx="366">
                  <c:v>12.233000000000001</c:v>
                </c:pt>
                <c:pt idx="367">
                  <c:v>12.266999999999999</c:v>
                </c:pt>
                <c:pt idx="368">
                  <c:v>12.3</c:v>
                </c:pt>
                <c:pt idx="369">
                  <c:v>12.333</c:v>
                </c:pt>
                <c:pt idx="370">
                  <c:v>12.367000000000001</c:v>
                </c:pt>
                <c:pt idx="371">
                  <c:v>12.4</c:v>
                </c:pt>
                <c:pt idx="372">
                  <c:v>12.433</c:v>
                </c:pt>
                <c:pt idx="373">
                  <c:v>12.467000000000001</c:v>
                </c:pt>
                <c:pt idx="374">
                  <c:v>12.5</c:v>
                </c:pt>
                <c:pt idx="375">
                  <c:v>12.532999999999999</c:v>
                </c:pt>
                <c:pt idx="376">
                  <c:v>12.567</c:v>
                </c:pt>
                <c:pt idx="377">
                  <c:v>12.6</c:v>
                </c:pt>
                <c:pt idx="378">
                  <c:v>12.632999999999999</c:v>
                </c:pt>
                <c:pt idx="379">
                  <c:v>12.667</c:v>
                </c:pt>
                <c:pt idx="380">
                  <c:v>12.7</c:v>
                </c:pt>
                <c:pt idx="381">
                  <c:v>12.733000000000001</c:v>
                </c:pt>
                <c:pt idx="382">
                  <c:v>12.766999999999999</c:v>
                </c:pt>
                <c:pt idx="383">
                  <c:v>12.8</c:v>
                </c:pt>
                <c:pt idx="384">
                  <c:v>12.833</c:v>
                </c:pt>
                <c:pt idx="385">
                  <c:v>12.867000000000001</c:v>
                </c:pt>
                <c:pt idx="386">
                  <c:v>12.9</c:v>
                </c:pt>
                <c:pt idx="387">
                  <c:v>12.933</c:v>
                </c:pt>
                <c:pt idx="388">
                  <c:v>12.967000000000001</c:v>
                </c:pt>
                <c:pt idx="389">
                  <c:v>13</c:v>
                </c:pt>
                <c:pt idx="390">
                  <c:v>13.032999999999999</c:v>
                </c:pt>
                <c:pt idx="391">
                  <c:v>13.067</c:v>
                </c:pt>
                <c:pt idx="392">
                  <c:v>13.1</c:v>
                </c:pt>
                <c:pt idx="393">
                  <c:v>13.132999999999999</c:v>
                </c:pt>
                <c:pt idx="394">
                  <c:v>13.167</c:v>
                </c:pt>
                <c:pt idx="395">
                  <c:v>13.2</c:v>
                </c:pt>
                <c:pt idx="396">
                  <c:v>13.233000000000001</c:v>
                </c:pt>
                <c:pt idx="397">
                  <c:v>13.266999999999999</c:v>
                </c:pt>
                <c:pt idx="398">
                  <c:v>13.3</c:v>
                </c:pt>
                <c:pt idx="399">
                  <c:v>13.333</c:v>
                </c:pt>
                <c:pt idx="400">
                  <c:v>13.367000000000001</c:v>
                </c:pt>
                <c:pt idx="401">
                  <c:v>13.4</c:v>
                </c:pt>
                <c:pt idx="402">
                  <c:v>13.433</c:v>
                </c:pt>
                <c:pt idx="403">
                  <c:v>13.467000000000001</c:v>
                </c:pt>
                <c:pt idx="404">
                  <c:v>13.5</c:v>
                </c:pt>
                <c:pt idx="405">
                  <c:v>13.532999999999999</c:v>
                </c:pt>
                <c:pt idx="406">
                  <c:v>13.567</c:v>
                </c:pt>
                <c:pt idx="407">
                  <c:v>13.6</c:v>
                </c:pt>
                <c:pt idx="408">
                  <c:v>13.632999999999999</c:v>
                </c:pt>
                <c:pt idx="409">
                  <c:v>13.667</c:v>
                </c:pt>
                <c:pt idx="410">
                  <c:v>13.7</c:v>
                </c:pt>
                <c:pt idx="411">
                  <c:v>13.733000000000001</c:v>
                </c:pt>
                <c:pt idx="412">
                  <c:v>13.766999999999999</c:v>
                </c:pt>
                <c:pt idx="413">
                  <c:v>13.8</c:v>
                </c:pt>
                <c:pt idx="414">
                  <c:v>13.833</c:v>
                </c:pt>
                <c:pt idx="415">
                  <c:v>13.867000000000001</c:v>
                </c:pt>
                <c:pt idx="416">
                  <c:v>13.9</c:v>
                </c:pt>
                <c:pt idx="417">
                  <c:v>13.933</c:v>
                </c:pt>
                <c:pt idx="418">
                  <c:v>13.967000000000001</c:v>
                </c:pt>
                <c:pt idx="419">
                  <c:v>14</c:v>
                </c:pt>
                <c:pt idx="420">
                  <c:v>14.032999999999999</c:v>
                </c:pt>
                <c:pt idx="421">
                  <c:v>14.067</c:v>
                </c:pt>
                <c:pt idx="422">
                  <c:v>14.1</c:v>
                </c:pt>
                <c:pt idx="423">
                  <c:v>14.132999999999999</c:v>
                </c:pt>
                <c:pt idx="424">
                  <c:v>14.167</c:v>
                </c:pt>
                <c:pt idx="425">
                  <c:v>14.2</c:v>
                </c:pt>
                <c:pt idx="426">
                  <c:v>14.233000000000001</c:v>
                </c:pt>
                <c:pt idx="427">
                  <c:v>14.266999999999999</c:v>
                </c:pt>
                <c:pt idx="428">
                  <c:v>14.3</c:v>
                </c:pt>
                <c:pt idx="429">
                  <c:v>14.333</c:v>
                </c:pt>
                <c:pt idx="430">
                  <c:v>14.367000000000001</c:v>
                </c:pt>
                <c:pt idx="431">
                  <c:v>14.4</c:v>
                </c:pt>
                <c:pt idx="432">
                  <c:v>14.433</c:v>
                </c:pt>
                <c:pt idx="433">
                  <c:v>14.467000000000001</c:v>
                </c:pt>
                <c:pt idx="434">
                  <c:v>14.5</c:v>
                </c:pt>
                <c:pt idx="435">
                  <c:v>14.532999999999999</c:v>
                </c:pt>
                <c:pt idx="436">
                  <c:v>14.567</c:v>
                </c:pt>
                <c:pt idx="437">
                  <c:v>14.6</c:v>
                </c:pt>
                <c:pt idx="438">
                  <c:v>14.632999999999999</c:v>
                </c:pt>
                <c:pt idx="439">
                  <c:v>14.667</c:v>
                </c:pt>
                <c:pt idx="440">
                  <c:v>14.7</c:v>
                </c:pt>
                <c:pt idx="441">
                  <c:v>14.733000000000001</c:v>
                </c:pt>
                <c:pt idx="442">
                  <c:v>14.766999999999999</c:v>
                </c:pt>
                <c:pt idx="443">
                  <c:v>14.8</c:v>
                </c:pt>
                <c:pt idx="444">
                  <c:v>14.833</c:v>
                </c:pt>
                <c:pt idx="445">
                  <c:v>14.867000000000001</c:v>
                </c:pt>
                <c:pt idx="446">
                  <c:v>14.9</c:v>
                </c:pt>
                <c:pt idx="447">
                  <c:v>14.933</c:v>
                </c:pt>
                <c:pt idx="448">
                  <c:v>14.967000000000001</c:v>
                </c:pt>
                <c:pt idx="449">
                  <c:v>15</c:v>
                </c:pt>
                <c:pt idx="450">
                  <c:v>15.032999999999999</c:v>
                </c:pt>
                <c:pt idx="451">
                  <c:v>15.067</c:v>
                </c:pt>
                <c:pt idx="452">
                  <c:v>15.1</c:v>
                </c:pt>
                <c:pt idx="453">
                  <c:v>15.132999999999999</c:v>
                </c:pt>
                <c:pt idx="454">
                  <c:v>15.167</c:v>
                </c:pt>
                <c:pt idx="455">
                  <c:v>15.2</c:v>
                </c:pt>
                <c:pt idx="456">
                  <c:v>15.233000000000001</c:v>
                </c:pt>
                <c:pt idx="457">
                  <c:v>15.266999999999999</c:v>
                </c:pt>
                <c:pt idx="458">
                  <c:v>15.3</c:v>
                </c:pt>
                <c:pt idx="459">
                  <c:v>15.333</c:v>
                </c:pt>
                <c:pt idx="460">
                  <c:v>15.367000000000001</c:v>
                </c:pt>
                <c:pt idx="461">
                  <c:v>15.4</c:v>
                </c:pt>
                <c:pt idx="462">
                  <c:v>15.433</c:v>
                </c:pt>
                <c:pt idx="463">
                  <c:v>15.467000000000001</c:v>
                </c:pt>
                <c:pt idx="464">
                  <c:v>15.5</c:v>
                </c:pt>
                <c:pt idx="465">
                  <c:v>15.532999999999999</c:v>
                </c:pt>
                <c:pt idx="466">
                  <c:v>15.567</c:v>
                </c:pt>
                <c:pt idx="467">
                  <c:v>15.6</c:v>
                </c:pt>
                <c:pt idx="468">
                  <c:v>15.632999999999999</c:v>
                </c:pt>
                <c:pt idx="469">
                  <c:v>15.667</c:v>
                </c:pt>
                <c:pt idx="470">
                  <c:v>15.7</c:v>
                </c:pt>
                <c:pt idx="471">
                  <c:v>15.733000000000001</c:v>
                </c:pt>
                <c:pt idx="472">
                  <c:v>15.766999999999999</c:v>
                </c:pt>
                <c:pt idx="473">
                  <c:v>15.8</c:v>
                </c:pt>
                <c:pt idx="474">
                  <c:v>15.833</c:v>
                </c:pt>
                <c:pt idx="475">
                  <c:v>15.867000000000001</c:v>
                </c:pt>
                <c:pt idx="476">
                  <c:v>15.9</c:v>
                </c:pt>
                <c:pt idx="477">
                  <c:v>15.933</c:v>
                </c:pt>
                <c:pt idx="478">
                  <c:v>15.967000000000001</c:v>
                </c:pt>
                <c:pt idx="479">
                  <c:v>16</c:v>
                </c:pt>
                <c:pt idx="480">
                  <c:v>16.033000000000001</c:v>
                </c:pt>
                <c:pt idx="481">
                  <c:v>16.067</c:v>
                </c:pt>
                <c:pt idx="482">
                  <c:v>16.100000000000001</c:v>
                </c:pt>
                <c:pt idx="483">
                  <c:v>16.132999999999999</c:v>
                </c:pt>
                <c:pt idx="484">
                  <c:v>16.167000000000002</c:v>
                </c:pt>
                <c:pt idx="485">
                  <c:v>16.2</c:v>
                </c:pt>
                <c:pt idx="486">
                  <c:v>16.233000000000001</c:v>
                </c:pt>
                <c:pt idx="487">
                  <c:v>16.266999999999999</c:v>
                </c:pt>
                <c:pt idx="488">
                  <c:v>16.3</c:v>
                </c:pt>
                <c:pt idx="489">
                  <c:v>16.332999999999998</c:v>
                </c:pt>
                <c:pt idx="490">
                  <c:v>16.367000000000001</c:v>
                </c:pt>
                <c:pt idx="491">
                  <c:v>16.399999999999999</c:v>
                </c:pt>
                <c:pt idx="492">
                  <c:v>16.433</c:v>
                </c:pt>
                <c:pt idx="493">
                  <c:v>16.466999999999999</c:v>
                </c:pt>
                <c:pt idx="494">
                  <c:v>16.5</c:v>
                </c:pt>
                <c:pt idx="495">
                  <c:v>16.533000000000001</c:v>
                </c:pt>
                <c:pt idx="496">
                  <c:v>16.567</c:v>
                </c:pt>
                <c:pt idx="497">
                  <c:v>16.600000000000001</c:v>
                </c:pt>
                <c:pt idx="498">
                  <c:v>16.632999999999999</c:v>
                </c:pt>
                <c:pt idx="499">
                  <c:v>16.667000000000002</c:v>
                </c:pt>
                <c:pt idx="500">
                  <c:v>16.7</c:v>
                </c:pt>
                <c:pt idx="501">
                  <c:v>16.733000000000001</c:v>
                </c:pt>
                <c:pt idx="502">
                  <c:v>16.766999999999999</c:v>
                </c:pt>
                <c:pt idx="503">
                  <c:v>16.8</c:v>
                </c:pt>
                <c:pt idx="504">
                  <c:v>16.832999999999998</c:v>
                </c:pt>
                <c:pt idx="505">
                  <c:v>16.867000000000001</c:v>
                </c:pt>
                <c:pt idx="506">
                  <c:v>16.899999999999999</c:v>
                </c:pt>
                <c:pt idx="507">
                  <c:v>16.933</c:v>
                </c:pt>
                <c:pt idx="508">
                  <c:v>16.966999999999999</c:v>
                </c:pt>
                <c:pt idx="509">
                  <c:v>17</c:v>
                </c:pt>
                <c:pt idx="510">
                  <c:v>17.033000000000001</c:v>
                </c:pt>
                <c:pt idx="511">
                  <c:v>17.067</c:v>
                </c:pt>
                <c:pt idx="512">
                  <c:v>17.100000000000001</c:v>
                </c:pt>
                <c:pt idx="513">
                  <c:v>17.132999999999999</c:v>
                </c:pt>
                <c:pt idx="514">
                  <c:v>17.167000000000002</c:v>
                </c:pt>
                <c:pt idx="515">
                  <c:v>17.2</c:v>
                </c:pt>
                <c:pt idx="516">
                  <c:v>17.233000000000001</c:v>
                </c:pt>
                <c:pt idx="517">
                  <c:v>17.266999999999999</c:v>
                </c:pt>
                <c:pt idx="518">
                  <c:v>17.3</c:v>
                </c:pt>
                <c:pt idx="519">
                  <c:v>17.332999999999998</c:v>
                </c:pt>
                <c:pt idx="520">
                  <c:v>17.367000000000001</c:v>
                </c:pt>
                <c:pt idx="521">
                  <c:v>17.399999999999999</c:v>
                </c:pt>
                <c:pt idx="522">
                  <c:v>17.433</c:v>
                </c:pt>
                <c:pt idx="523">
                  <c:v>17.466999999999999</c:v>
                </c:pt>
                <c:pt idx="524">
                  <c:v>17.5</c:v>
                </c:pt>
                <c:pt idx="525">
                  <c:v>17.533000000000001</c:v>
                </c:pt>
                <c:pt idx="526">
                  <c:v>17.567</c:v>
                </c:pt>
                <c:pt idx="527">
                  <c:v>17.600000000000001</c:v>
                </c:pt>
                <c:pt idx="528">
                  <c:v>17.632999999999999</c:v>
                </c:pt>
                <c:pt idx="529">
                  <c:v>17.667000000000002</c:v>
                </c:pt>
                <c:pt idx="530">
                  <c:v>17.7</c:v>
                </c:pt>
                <c:pt idx="531">
                  <c:v>17.733000000000001</c:v>
                </c:pt>
                <c:pt idx="532">
                  <c:v>17.766999999999999</c:v>
                </c:pt>
                <c:pt idx="533">
                  <c:v>17.8</c:v>
                </c:pt>
                <c:pt idx="534">
                  <c:v>17.832999999999998</c:v>
                </c:pt>
                <c:pt idx="535">
                  <c:v>17.867000000000001</c:v>
                </c:pt>
                <c:pt idx="536">
                  <c:v>17.899999999999999</c:v>
                </c:pt>
                <c:pt idx="537">
                  <c:v>17.933</c:v>
                </c:pt>
                <c:pt idx="538">
                  <c:v>17.966999999999999</c:v>
                </c:pt>
                <c:pt idx="539">
                  <c:v>18</c:v>
                </c:pt>
                <c:pt idx="540">
                  <c:v>18.033000000000001</c:v>
                </c:pt>
                <c:pt idx="541">
                  <c:v>18.067</c:v>
                </c:pt>
                <c:pt idx="542">
                  <c:v>18.100000000000001</c:v>
                </c:pt>
                <c:pt idx="543">
                  <c:v>18.132999999999999</c:v>
                </c:pt>
                <c:pt idx="544">
                  <c:v>18.167000000000002</c:v>
                </c:pt>
                <c:pt idx="545">
                  <c:v>18.2</c:v>
                </c:pt>
                <c:pt idx="546">
                  <c:v>18.233000000000001</c:v>
                </c:pt>
                <c:pt idx="547">
                  <c:v>18.266999999999999</c:v>
                </c:pt>
                <c:pt idx="548">
                  <c:v>18.3</c:v>
                </c:pt>
                <c:pt idx="549">
                  <c:v>18.332999999999998</c:v>
                </c:pt>
                <c:pt idx="550">
                  <c:v>18.367000000000001</c:v>
                </c:pt>
                <c:pt idx="551">
                  <c:v>18.399999999999999</c:v>
                </c:pt>
                <c:pt idx="552">
                  <c:v>18.433</c:v>
                </c:pt>
                <c:pt idx="553">
                  <c:v>18.466999999999999</c:v>
                </c:pt>
                <c:pt idx="554">
                  <c:v>18.5</c:v>
                </c:pt>
                <c:pt idx="555">
                  <c:v>18.533000000000001</c:v>
                </c:pt>
                <c:pt idx="556">
                  <c:v>18.567</c:v>
                </c:pt>
                <c:pt idx="557">
                  <c:v>18.600000000000001</c:v>
                </c:pt>
                <c:pt idx="558">
                  <c:v>18.632999999999999</c:v>
                </c:pt>
                <c:pt idx="559">
                  <c:v>18.667000000000002</c:v>
                </c:pt>
                <c:pt idx="560">
                  <c:v>18.7</c:v>
                </c:pt>
                <c:pt idx="561">
                  <c:v>18.733000000000001</c:v>
                </c:pt>
                <c:pt idx="562">
                  <c:v>18.766999999999999</c:v>
                </c:pt>
                <c:pt idx="563">
                  <c:v>18.8</c:v>
                </c:pt>
                <c:pt idx="564">
                  <c:v>18.832999999999998</c:v>
                </c:pt>
                <c:pt idx="565">
                  <c:v>18.867000000000001</c:v>
                </c:pt>
                <c:pt idx="566">
                  <c:v>18.899999999999999</c:v>
                </c:pt>
                <c:pt idx="567">
                  <c:v>18.933</c:v>
                </c:pt>
                <c:pt idx="568">
                  <c:v>18.966999999999999</c:v>
                </c:pt>
                <c:pt idx="569">
                  <c:v>19</c:v>
                </c:pt>
                <c:pt idx="570">
                  <c:v>19.033000000000001</c:v>
                </c:pt>
                <c:pt idx="571">
                  <c:v>19.067</c:v>
                </c:pt>
                <c:pt idx="572">
                  <c:v>19.100000000000001</c:v>
                </c:pt>
                <c:pt idx="573">
                  <c:v>19.132999999999999</c:v>
                </c:pt>
                <c:pt idx="574">
                  <c:v>19.167000000000002</c:v>
                </c:pt>
                <c:pt idx="575">
                  <c:v>19.2</c:v>
                </c:pt>
                <c:pt idx="576">
                  <c:v>19.233000000000001</c:v>
                </c:pt>
                <c:pt idx="577">
                  <c:v>19.266999999999999</c:v>
                </c:pt>
                <c:pt idx="578">
                  <c:v>19.3</c:v>
                </c:pt>
                <c:pt idx="579">
                  <c:v>19.332999999999998</c:v>
                </c:pt>
                <c:pt idx="580">
                  <c:v>19.367000000000001</c:v>
                </c:pt>
                <c:pt idx="581">
                  <c:v>19.399999999999999</c:v>
                </c:pt>
                <c:pt idx="582">
                  <c:v>19.433</c:v>
                </c:pt>
                <c:pt idx="583">
                  <c:v>19.466999999999999</c:v>
                </c:pt>
                <c:pt idx="584">
                  <c:v>19.5</c:v>
                </c:pt>
                <c:pt idx="585">
                  <c:v>19.533000000000001</c:v>
                </c:pt>
                <c:pt idx="586">
                  <c:v>19.567</c:v>
                </c:pt>
                <c:pt idx="587">
                  <c:v>19.600000000000001</c:v>
                </c:pt>
                <c:pt idx="588">
                  <c:v>19.632999999999999</c:v>
                </c:pt>
                <c:pt idx="589">
                  <c:v>19.667000000000002</c:v>
                </c:pt>
                <c:pt idx="590">
                  <c:v>19.7</c:v>
                </c:pt>
                <c:pt idx="591">
                  <c:v>19.733000000000001</c:v>
                </c:pt>
                <c:pt idx="592">
                  <c:v>19.766999999999999</c:v>
                </c:pt>
                <c:pt idx="593">
                  <c:v>19.8</c:v>
                </c:pt>
                <c:pt idx="594">
                  <c:v>19.832999999999998</c:v>
                </c:pt>
                <c:pt idx="595">
                  <c:v>19.867000000000001</c:v>
                </c:pt>
                <c:pt idx="596">
                  <c:v>19.899999999999999</c:v>
                </c:pt>
                <c:pt idx="597">
                  <c:v>19.933</c:v>
                </c:pt>
                <c:pt idx="598">
                  <c:v>19.966999999999999</c:v>
                </c:pt>
                <c:pt idx="599">
                  <c:v>20</c:v>
                </c:pt>
                <c:pt idx="600">
                  <c:v>20.033000000000001</c:v>
                </c:pt>
                <c:pt idx="601">
                  <c:v>20.067</c:v>
                </c:pt>
                <c:pt idx="602">
                  <c:v>20.100000000000001</c:v>
                </c:pt>
                <c:pt idx="603">
                  <c:v>20.132999999999999</c:v>
                </c:pt>
                <c:pt idx="604">
                  <c:v>20.167000000000002</c:v>
                </c:pt>
                <c:pt idx="605">
                  <c:v>20.2</c:v>
                </c:pt>
                <c:pt idx="606">
                  <c:v>20.233000000000001</c:v>
                </c:pt>
                <c:pt idx="607">
                  <c:v>20.266999999999999</c:v>
                </c:pt>
                <c:pt idx="608">
                  <c:v>20.3</c:v>
                </c:pt>
                <c:pt idx="609">
                  <c:v>20.332999999999998</c:v>
                </c:pt>
                <c:pt idx="610">
                  <c:v>20.367000000000001</c:v>
                </c:pt>
                <c:pt idx="611">
                  <c:v>20.399999999999999</c:v>
                </c:pt>
                <c:pt idx="612">
                  <c:v>20.433</c:v>
                </c:pt>
                <c:pt idx="613">
                  <c:v>20.466999999999999</c:v>
                </c:pt>
                <c:pt idx="614">
                  <c:v>20.5</c:v>
                </c:pt>
                <c:pt idx="615">
                  <c:v>20.533000000000001</c:v>
                </c:pt>
                <c:pt idx="616">
                  <c:v>20.567</c:v>
                </c:pt>
                <c:pt idx="617">
                  <c:v>20.6</c:v>
                </c:pt>
                <c:pt idx="618">
                  <c:v>20.632999999999999</c:v>
                </c:pt>
                <c:pt idx="619">
                  <c:v>20.667000000000002</c:v>
                </c:pt>
                <c:pt idx="620">
                  <c:v>20.7</c:v>
                </c:pt>
                <c:pt idx="621">
                  <c:v>20.733000000000001</c:v>
                </c:pt>
                <c:pt idx="622">
                  <c:v>20.766999999999999</c:v>
                </c:pt>
                <c:pt idx="623">
                  <c:v>20.8</c:v>
                </c:pt>
                <c:pt idx="624">
                  <c:v>20.832999999999998</c:v>
                </c:pt>
                <c:pt idx="625">
                  <c:v>20.867000000000001</c:v>
                </c:pt>
                <c:pt idx="626">
                  <c:v>20.9</c:v>
                </c:pt>
                <c:pt idx="627">
                  <c:v>20.933</c:v>
                </c:pt>
                <c:pt idx="628">
                  <c:v>20.966999999999999</c:v>
                </c:pt>
                <c:pt idx="629">
                  <c:v>21</c:v>
                </c:pt>
                <c:pt idx="630">
                  <c:v>21.033000000000001</c:v>
                </c:pt>
                <c:pt idx="631">
                  <c:v>21.067</c:v>
                </c:pt>
                <c:pt idx="632">
                  <c:v>21.1</c:v>
                </c:pt>
                <c:pt idx="633">
                  <c:v>21.132999999999999</c:v>
                </c:pt>
                <c:pt idx="634">
                  <c:v>21.167000000000002</c:v>
                </c:pt>
                <c:pt idx="635">
                  <c:v>21.2</c:v>
                </c:pt>
                <c:pt idx="636">
                  <c:v>21.233000000000001</c:v>
                </c:pt>
                <c:pt idx="637">
                  <c:v>21.266999999999999</c:v>
                </c:pt>
                <c:pt idx="638">
                  <c:v>21.3</c:v>
                </c:pt>
                <c:pt idx="639">
                  <c:v>21.332999999999998</c:v>
                </c:pt>
                <c:pt idx="640">
                  <c:v>21.367000000000001</c:v>
                </c:pt>
                <c:pt idx="641">
                  <c:v>21.4</c:v>
                </c:pt>
                <c:pt idx="642">
                  <c:v>21.433</c:v>
                </c:pt>
                <c:pt idx="643">
                  <c:v>21.466999999999999</c:v>
                </c:pt>
                <c:pt idx="644">
                  <c:v>21.5</c:v>
                </c:pt>
                <c:pt idx="645">
                  <c:v>21.533000000000001</c:v>
                </c:pt>
                <c:pt idx="646">
                  <c:v>21.567</c:v>
                </c:pt>
                <c:pt idx="647">
                  <c:v>21.6</c:v>
                </c:pt>
                <c:pt idx="648">
                  <c:v>21.632999999999999</c:v>
                </c:pt>
                <c:pt idx="649">
                  <c:v>21.667000000000002</c:v>
                </c:pt>
                <c:pt idx="650">
                  <c:v>21.7</c:v>
                </c:pt>
                <c:pt idx="651">
                  <c:v>21.733000000000001</c:v>
                </c:pt>
                <c:pt idx="652">
                  <c:v>21.766999999999999</c:v>
                </c:pt>
                <c:pt idx="653">
                  <c:v>21.8</c:v>
                </c:pt>
                <c:pt idx="654">
                  <c:v>21.832999999999998</c:v>
                </c:pt>
                <c:pt idx="655">
                  <c:v>21.867000000000001</c:v>
                </c:pt>
                <c:pt idx="656">
                  <c:v>21.9</c:v>
                </c:pt>
                <c:pt idx="657">
                  <c:v>21.933</c:v>
                </c:pt>
                <c:pt idx="658">
                  <c:v>21.966999999999999</c:v>
                </c:pt>
                <c:pt idx="659">
                  <c:v>22</c:v>
                </c:pt>
                <c:pt idx="660">
                  <c:v>22.033000000000001</c:v>
                </c:pt>
                <c:pt idx="661">
                  <c:v>22.067</c:v>
                </c:pt>
                <c:pt idx="662">
                  <c:v>22.1</c:v>
                </c:pt>
                <c:pt idx="663">
                  <c:v>22.132999999999999</c:v>
                </c:pt>
                <c:pt idx="664">
                  <c:v>22.167000000000002</c:v>
                </c:pt>
                <c:pt idx="665">
                  <c:v>22.2</c:v>
                </c:pt>
                <c:pt idx="666">
                  <c:v>22.233000000000001</c:v>
                </c:pt>
                <c:pt idx="667">
                  <c:v>22.266999999999999</c:v>
                </c:pt>
                <c:pt idx="668">
                  <c:v>22.3</c:v>
                </c:pt>
                <c:pt idx="669">
                  <c:v>22.332999999999998</c:v>
                </c:pt>
                <c:pt idx="670">
                  <c:v>22.367000000000001</c:v>
                </c:pt>
                <c:pt idx="671">
                  <c:v>22.4</c:v>
                </c:pt>
                <c:pt idx="672">
                  <c:v>22.433</c:v>
                </c:pt>
                <c:pt idx="673">
                  <c:v>22.466999999999999</c:v>
                </c:pt>
                <c:pt idx="674">
                  <c:v>22.5</c:v>
                </c:pt>
                <c:pt idx="675">
                  <c:v>22.533000000000001</c:v>
                </c:pt>
                <c:pt idx="676">
                  <c:v>22.567</c:v>
                </c:pt>
                <c:pt idx="677">
                  <c:v>22.6</c:v>
                </c:pt>
                <c:pt idx="678">
                  <c:v>22.632999999999999</c:v>
                </c:pt>
                <c:pt idx="679">
                  <c:v>22.667000000000002</c:v>
                </c:pt>
                <c:pt idx="680">
                  <c:v>22.7</c:v>
                </c:pt>
                <c:pt idx="681">
                  <c:v>22.733000000000001</c:v>
                </c:pt>
                <c:pt idx="682">
                  <c:v>22.766999999999999</c:v>
                </c:pt>
                <c:pt idx="683">
                  <c:v>22.8</c:v>
                </c:pt>
                <c:pt idx="684">
                  <c:v>22.832999999999998</c:v>
                </c:pt>
                <c:pt idx="685">
                  <c:v>22.867000000000001</c:v>
                </c:pt>
                <c:pt idx="686">
                  <c:v>22.9</c:v>
                </c:pt>
                <c:pt idx="687">
                  <c:v>22.933</c:v>
                </c:pt>
                <c:pt idx="688">
                  <c:v>22.966999999999999</c:v>
                </c:pt>
                <c:pt idx="689">
                  <c:v>23</c:v>
                </c:pt>
                <c:pt idx="690">
                  <c:v>23.033000000000001</c:v>
                </c:pt>
                <c:pt idx="691">
                  <c:v>23.067</c:v>
                </c:pt>
                <c:pt idx="692">
                  <c:v>23.1</c:v>
                </c:pt>
                <c:pt idx="693">
                  <c:v>23.132999999999999</c:v>
                </c:pt>
                <c:pt idx="694">
                  <c:v>23.167000000000002</c:v>
                </c:pt>
                <c:pt idx="695">
                  <c:v>23.2</c:v>
                </c:pt>
                <c:pt idx="696">
                  <c:v>23.233000000000001</c:v>
                </c:pt>
                <c:pt idx="697">
                  <c:v>23.266999999999999</c:v>
                </c:pt>
                <c:pt idx="698">
                  <c:v>23.3</c:v>
                </c:pt>
                <c:pt idx="699">
                  <c:v>23.332999999999998</c:v>
                </c:pt>
                <c:pt idx="700">
                  <c:v>23.367000000000001</c:v>
                </c:pt>
                <c:pt idx="701">
                  <c:v>23.4</c:v>
                </c:pt>
                <c:pt idx="702">
                  <c:v>23.433</c:v>
                </c:pt>
                <c:pt idx="703">
                  <c:v>23.466999999999999</c:v>
                </c:pt>
                <c:pt idx="704">
                  <c:v>23.5</c:v>
                </c:pt>
                <c:pt idx="705">
                  <c:v>23.533000000000001</c:v>
                </c:pt>
                <c:pt idx="706">
                  <c:v>23.567</c:v>
                </c:pt>
                <c:pt idx="707">
                  <c:v>23.6</c:v>
                </c:pt>
                <c:pt idx="708">
                  <c:v>23.632999999999999</c:v>
                </c:pt>
                <c:pt idx="709">
                  <c:v>23.667000000000002</c:v>
                </c:pt>
                <c:pt idx="710">
                  <c:v>23.7</c:v>
                </c:pt>
                <c:pt idx="711">
                  <c:v>23.733000000000001</c:v>
                </c:pt>
                <c:pt idx="712">
                  <c:v>23.766999999999999</c:v>
                </c:pt>
                <c:pt idx="713">
                  <c:v>23.8</c:v>
                </c:pt>
                <c:pt idx="714">
                  <c:v>23.832999999999998</c:v>
                </c:pt>
                <c:pt idx="715">
                  <c:v>23.867000000000001</c:v>
                </c:pt>
                <c:pt idx="716">
                  <c:v>23.9</c:v>
                </c:pt>
                <c:pt idx="717">
                  <c:v>23.933</c:v>
                </c:pt>
                <c:pt idx="718">
                  <c:v>23.966999999999999</c:v>
                </c:pt>
                <c:pt idx="719">
                  <c:v>24</c:v>
                </c:pt>
                <c:pt idx="720">
                  <c:v>24.033000000000001</c:v>
                </c:pt>
                <c:pt idx="721">
                  <c:v>24.067</c:v>
                </c:pt>
                <c:pt idx="722">
                  <c:v>24.1</c:v>
                </c:pt>
                <c:pt idx="723">
                  <c:v>24.132999999999999</c:v>
                </c:pt>
                <c:pt idx="724">
                  <c:v>24.167000000000002</c:v>
                </c:pt>
                <c:pt idx="725">
                  <c:v>24.2</c:v>
                </c:pt>
                <c:pt idx="726">
                  <c:v>24.233000000000001</c:v>
                </c:pt>
                <c:pt idx="727">
                  <c:v>24.266999999999999</c:v>
                </c:pt>
                <c:pt idx="728">
                  <c:v>24.3</c:v>
                </c:pt>
                <c:pt idx="729">
                  <c:v>24.332999999999998</c:v>
                </c:pt>
                <c:pt idx="730">
                  <c:v>24.367000000000001</c:v>
                </c:pt>
                <c:pt idx="731">
                  <c:v>24.4</c:v>
                </c:pt>
                <c:pt idx="732">
                  <c:v>24.433</c:v>
                </c:pt>
                <c:pt idx="733">
                  <c:v>24.466999999999999</c:v>
                </c:pt>
                <c:pt idx="734">
                  <c:v>24.5</c:v>
                </c:pt>
                <c:pt idx="735">
                  <c:v>24.533000000000001</c:v>
                </c:pt>
                <c:pt idx="736">
                  <c:v>24.567</c:v>
                </c:pt>
                <c:pt idx="737">
                  <c:v>24.6</c:v>
                </c:pt>
                <c:pt idx="738">
                  <c:v>24.632999999999999</c:v>
                </c:pt>
                <c:pt idx="739">
                  <c:v>24.667000000000002</c:v>
                </c:pt>
                <c:pt idx="740">
                  <c:v>24.7</c:v>
                </c:pt>
                <c:pt idx="741">
                  <c:v>24.733000000000001</c:v>
                </c:pt>
                <c:pt idx="742">
                  <c:v>24.766999999999999</c:v>
                </c:pt>
                <c:pt idx="743">
                  <c:v>24.8</c:v>
                </c:pt>
                <c:pt idx="744">
                  <c:v>24.832999999999998</c:v>
                </c:pt>
                <c:pt idx="745">
                  <c:v>24.867000000000001</c:v>
                </c:pt>
                <c:pt idx="746">
                  <c:v>24.9</c:v>
                </c:pt>
                <c:pt idx="747">
                  <c:v>24.933</c:v>
                </c:pt>
                <c:pt idx="748">
                  <c:v>24.966999999999999</c:v>
                </c:pt>
              </c:numCache>
            </c:numRef>
          </c:xVal>
          <c:yVal>
            <c:numRef>
              <c:f>'Temp. calibration'!$E$13:$E$778</c:f>
              <c:numCache>
                <c:formatCode>General</c:formatCode>
                <c:ptCount val="766"/>
                <c:pt idx="0">
                  <c:v>-2.1792998871561622</c:v>
                </c:pt>
                <c:pt idx="1">
                  <c:v>-2.2347885751833587</c:v>
                </c:pt>
                <c:pt idx="2">
                  <c:v>-2.2909103329263303</c:v>
                </c:pt>
                <c:pt idx="3">
                  <c:v>-2.3753749818511096</c:v>
                </c:pt>
                <c:pt idx="4">
                  <c:v>-2.431853388934428</c:v>
                </c:pt>
                <c:pt idx="5">
                  <c:v>-2.4889863748958305</c:v>
                </c:pt>
                <c:pt idx="6">
                  <c:v>-2.5455020794045708</c:v>
                </c:pt>
                <c:pt idx="7">
                  <c:v>-2.6026736907440977</c:v>
                </c:pt>
                <c:pt idx="8">
                  <c:v>-2.6592229412832467</c:v>
                </c:pt>
                <c:pt idx="9">
                  <c:v>-2.7164146470471451</c:v>
                </c:pt>
                <c:pt idx="10">
                  <c:v>-2.7742673727247507</c:v>
                </c:pt>
                <c:pt idx="11">
                  <c:v>-2.803122147924114</c:v>
                </c:pt>
                <c:pt idx="12">
                  <c:v>-2.8606869516903544</c:v>
                </c:pt>
                <c:pt idx="13">
                  <c:v>-2.9453695139791876</c:v>
                </c:pt>
                <c:pt idx="14">
                  <c:v>-3.0592468619841782</c:v>
                </c:pt>
                <c:pt idx="15">
                  <c:v>-3.1757235500998036</c:v>
                </c:pt>
                <c:pt idx="16">
                  <c:v>-3.3234932145635696</c:v>
                </c:pt>
                <c:pt idx="17">
                  <c:v>-3.4434228112260428</c:v>
                </c:pt>
                <c:pt idx="18">
                  <c:v>-3.5321679883527963</c:v>
                </c:pt>
                <c:pt idx="19">
                  <c:v>-3.6204363394109009</c:v>
                </c:pt>
                <c:pt idx="20">
                  <c:v>-3.6807798333104529</c:v>
                </c:pt>
                <c:pt idx="21">
                  <c:v>-3.7695784656245337</c:v>
                </c:pt>
                <c:pt idx="22">
                  <c:v>-3.8889944811469945</c:v>
                </c:pt>
                <c:pt idx="23">
                  <c:v>-4.0084307070131331</c:v>
                </c:pt>
                <c:pt idx="24">
                  <c:v>-4.1278794835683357</c:v>
                </c:pt>
                <c:pt idx="25">
                  <c:v>-4.3122243452120017</c:v>
                </c:pt>
                <c:pt idx="26">
                  <c:v>-4.4654587373597678</c:v>
                </c:pt>
                <c:pt idx="27">
                  <c:v>-4.6195848448730317</c:v>
                </c:pt>
                <c:pt idx="28">
                  <c:v>-4.7746026677518785</c:v>
                </c:pt>
                <c:pt idx="29">
                  <c:v>-4.9305122059962514</c:v>
                </c:pt>
                <c:pt idx="30">
                  <c:v>-5.0873134596061789</c:v>
                </c:pt>
                <c:pt idx="31">
                  <c:v>-5.2749824859436103</c:v>
                </c:pt>
                <c:pt idx="32">
                  <c:v>-5.4945336847480064</c:v>
                </c:pt>
                <c:pt idx="33">
                  <c:v>-5.7474905285060913</c:v>
                </c:pt>
                <c:pt idx="34">
                  <c:v>-6.0943000727711478</c:v>
                </c:pt>
                <c:pt idx="35">
                  <c:v>-6.4545539031404928</c:v>
                </c:pt>
                <c:pt idx="36">
                  <c:v>-6.8208056959548458</c:v>
                </c:pt>
                <c:pt idx="37">
                  <c:v>-7.1931674530936505</c:v>
                </c:pt>
                <c:pt idx="38">
                  <c:v>-7.5718596322219014</c:v>
                </c:pt>
                <c:pt idx="39">
                  <c:v>-7.8778410691955401</c:v>
                </c:pt>
                <c:pt idx="40">
                  <c:v>-8.2243177937680798</c:v>
                </c:pt>
                <c:pt idx="41">
                  <c:v>-8.606196872666203</c:v>
                </c:pt>
                <c:pt idx="42">
                  <c:v>-8.9939337578717868</c:v>
                </c:pt>
                <c:pt idx="43">
                  <c:v>-9.3876559390266152</c:v>
                </c:pt>
                <c:pt idx="44">
                  <c:v>-9.8202918996394999</c:v>
                </c:pt>
                <c:pt idx="45">
                  <c:v>-10.261974266304975</c:v>
                </c:pt>
                <c:pt idx="46">
                  <c:v>-10.635464881534688</c:v>
                </c:pt>
                <c:pt idx="47">
                  <c:v>-10.977801301066677</c:v>
                </c:pt>
                <c:pt idx="48">
                  <c:v>-11.286143416770074</c:v>
                </c:pt>
                <c:pt idx="49">
                  <c:v>-11.515835745153197</c:v>
                </c:pt>
                <c:pt idx="50">
                  <c:v>-11.706522182653885</c:v>
                </c:pt>
                <c:pt idx="51">
                  <c:v>-10.242128288879712</c:v>
                </c:pt>
                <c:pt idx="52">
                  <c:v>-8.8540988068639308</c:v>
                </c:pt>
                <c:pt idx="53">
                  <c:v>-7.5530115846181616</c:v>
                </c:pt>
                <c:pt idx="54">
                  <c:v>-6.3413091760676252</c:v>
                </c:pt>
                <c:pt idx="55">
                  <c:v>-5.1063369669283816</c:v>
                </c:pt>
                <c:pt idx="56">
                  <c:v>-4.3884059322253961</c:v>
                </c:pt>
                <c:pt idx="57">
                  <c:v>-3.5623517245225571</c:v>
                </c:pt>
                <c:pt idx="58">
                  <c:v>-2.7303948565795508</c:v>
                </c:pt>
                <c:pt idx="59">
                  <c:v>-2.0700489935005635</c:v>
                </c:pt>
                <c:pt idx="60">
                  <c:v>-1.6240246779285599</c:v>
                </c:pt>
                <c:pt idx="61">
                  <c:v>-1.4312320538584231</c:v>
                </c:pt>
                <c:pt idx="62">
                  <c:v>-1.4808033300085128</c:v>
                </c:pt>
                <c:pt idx="63">
                  <c:v>-1.7433332860556163</c:v>
                </c:pt>
                <c:pt idx="64">
                  <c:v>-2.1199087168560027</c:v>
                </c:pt>
                <c:pt idx="65">
                  <c:v>-2.6164816101851329</c:v>
                </c:pt>
                <c:pt idx="66">
                  <c:v>-3.2017115179353652</c:v>
                </c:pt>
                <c:pt idx="67">
                  <c:v>-3.910794060780205</c:v>
                </c:pt>
                <c:pt idx="68">
                  <c:v>-4.7886752127395766</c:v>
                </c:pt>
                <c:pt idx="69">
                  <c:v>-5.8719166363472652</c:v>
                </c:pt>
                <c:pt idx="70">
                  <c:v>-7.2030083404234801</c:v>
                </c:pt>
                <c:pt idx="71">
                  <c:v>-8.7318065427831471</c:v>
                </c:pt>
                <c:pt idx="72">
                  <c:v>-10.358614256886312</c:v>
                </c:pt>
                <c:pt idx="73">
                  <c:v>-12.019702938355522</c:v>
                </c:pt>
                <c:pt idx="74">
                  <c:v>-13.520365596735445</c:v>
                </c:pt>
                <c:pt idx="75">
                  <c:v>-14.700168379427254</c:v>
                </c:pt>
                <c:pt idx="76">
                  <c:v>-15.659427835241388</c:v>
                </c:pt>
                <c:pt idx="77">
                  <c:v>-16.629590367835476</c:v>
                </c:pt>
                <c:pt idx="78">
                  <c:v>-17.60934754060105</c:v>
                </c:pt>
                <c:pt idx="79">
                  <c:v>-18.691258507206499</c:v>
                </c:pt>
                <c:pt idx="80">
                  <c:v>-19.828085759139583</c:v>
                </c:pt>
                <c:pt idx="81">
                  <c:v>-21.124038076763242</c:v>
                </c:pt>
                <c:pt idx="82">
                  <c:v>-22.505634219986291</c:v>
                </c:pt>
                <c:pt idx="83">
                  <c:v>-23.986292733914297</c:v>
                </c:pt>
                <c:pt idx="84">
                  <c:v>-25.508381549165989</c:v>
                </c:pt>
                <c:pt idx="85">
                  <c:v>-27.035162072224267</c:v>
                </c:pt>
                <c:pt idx="86">
                  <c:v>-28.229160669951938</c:v>
                </c:pt>
                <c:pt idx="87">
                  <c:v>-29.57502259885328</c:v>
                </c:pt>
                <c:pt idx="88">
                  <c:v>-30.835797672917863</c:v>
                </c:pt>
                <c:pt idx="89">
                  <c:v>-31.952099833854049</c:v>
                </c:pt>
                <c:pt idx="90">
                  <c:v>-33.01796362959135</c:v>
                </c:pt>
                <c:pt idx="91">
                  <c:v>-34.427020962183434</c:v>
                </c:pt>
                <c:pt idx="92">
                  <c:v>-35.335645878888641</c:v>
                </c:pt>
                <c:pt idx="93">
                  <c:v>-36.188655753315516</c:v>
                </c:pt>
                <c:pt idx="94">
                  <c:v>-36.999638997372585</c:v>
                </c:pt>
                <c:pt idx="95">
                  <c:v>-37.694119481292532</c:v>
                </c:pt>
                <c:pt idx="96">
                  <c:v>-38.332403318644353</c:v>
                </c:pt>
                <c:pt idx="97">
                  <c:v>-38.978112308450648</c:v>
                </c:pt>
                <c:pt idx="98">
                  <c:v>-39.50950157557179</c:v>
                </c:pt>
                <c:pt idx="99">
                  <c:v>-40.041577820071453</c:v>
                </c:pt>
                <c:pt idx="100">
                  <c:v>-40.519062540342333</c:v>
                </c:pt>
                <c:pt idx="101">
                  <c:v>-40.938783214086428</c:v>
                </c:pt>
                <c:pt idx="102">
                  <c:v>-41.298312321606659</c:v>
                </c:pt>
                <c:pt idx="103">
                  <c:v>-41.660838893910267</c:v>
                </c:pt>
                <c:pt idx="104">
                  <c:v>-41.961206413388084</c:v>
                </c:pt>
                <c:pt idx="105">
                  <c:v>-42.262465648231412</c:v>
                </c:pt>
                <c:pt idx="106">
                  <c:v>-42.564616598440281</c:v>
                </c:pt>
                <c:pt idx="107">
                  <c:v>-42.809113948234625</c:v>
                </c:pt>
                <c:pt idx="108">
                  <c:v>-43.053156775623208</c:v>
                </c:pt>
                <c:pt idx="109">
                  <c:v>-43.237352532757257</c:v>
                </c:pt>
                <c:pt idx="110">
                  <c:v>-43.420269330327244</c:v>
                </c:pt>
                <c:pt idx="111">
                  <c:v>-43.54237121602597</c:v>
                </c:pt>
                <c:pt idx="112">
                  <c:v>-43.725823079621165</c:v>
                </c:pt>
                <c:pt idx="113">
                  <c:v>-43.848281614660209</c:v>
                </c:pt>
                <c:pt idx="114">
                  <c:v>-43.971990524366461</c:v>
                </c:pt>
                <c:pt idx="115">
                  <c:v>-44.09422865653508</c:v>
                </c:pt>
                <c:pt idx="116">
                  <c:v>-44.217655118863036</c:v>
                </c:pt>
                <c:pt idx="117">
                  <c:v>-44.279152508224371</c:v>
                </c:pt>
                <c:pt idx="118">
                  <c:v>-44.340971399229801</c:v>
                </c:pt>
                <c:pt idx="119">
                  <c:v>-44.464176612333532</c:v>
                </c:pt>
                <c:pt idx="120">
                  <c:v>-44.525530493416341</c:v>
                </c:pt>
                <c:pt idx="121">
                  <c:v>-44.587206207447792</c:v>
                </c:pt>
                <c:pt idx="122">
                  <c:v>-44.649204251256506</c:v>
                </c:pt>
                <c:pt idx="123">
                  <c:v>-44.711525123978376</c:v>
                </c:pt>
                <c:pt idx="124">
                  <c:v>-44.711525123978376</c:v>
                </c:pt>
                <c:pt idx="125">
                  <c:v>-44.711525123978376</c:v>
                </c:pt>
                <c:pt idx="126">
                  <c:v>-44.772766205715342</c:v>
                </c:pt>
                <c:pt idx="127">
                  <c:v>-44.834297583335143</c:v>
                </c:pt>
                <c:pt idx="128">
                  <c:v>-44.89615162203674</c:v>
                </c:pt>
                <c:pt idx="129">
                  <c:v>-44.958328818648795</c:v>
                </c:pt>
                <c:pt idx="130">
                  <c:v>-45.020829672307073</c:v>
                </c:pt>
                <c:pt idx="131">
                  <c:v>-45.020829672307073</c:v>
                </c:pt>
                <c:pt idx="132">
                  <c:v>-45.020829672307073</c:v>
                </c:pt>
                <c:pt idx="133">
                  <c:v>-45.020829672307073</c:v>
                </c:pt>
                <c:pt idx="134">
                  <c:v>-45.020829672307073</c:v>
                </c:pt>
                <c:pt idx="135">
                  <c:v>-45.020829672307073</c:v>
                </c:pt>
                <c:pt idx="136">
                  <c:v>-45.020829672307073</c:v>
                </c:pt>
                <c:pt idx="137">
                  <c:v>-45.020829672307073</c:v>
                </c:pt>
                <c:pt idx="138">
                  <c:v>-45.082247514462722</c:v>
                </c:pt>
                <c:pt idx="139">
                  <c:v>-45.143956388619529</c:v>
                </c:pt>
                <c:pt idx="140">
                  <c:v>-45.143956388619529</c:v>
                </c:pt>
                <c:pt idx="141">
                  <c:v>-45.205988751991271</c:v>
                </c:pt>
                <c:pt idx="142">
                  <c:v>-45.268345101406595</c:v>
                </c:pt>
                <c:pt idx="143">
                  <c:v>-45.268345101406595</c:v>
                </c:pt>
                <c:pt idx="144">
                  <c:v>-45.268345101406595</c:v>
                </c:pt>
                <c:pt idx="145">
                  <c:v>-45.331025936001339</c:v>
                </c:pt>
                <c:pt idx="146">
                  <c:v>-45.331025936001339</c:v>
                </c:pt>
                <c:pt idx="147">
                  <c:v>-45.331025936001339</c:v>
                </c:pt>
                <c:pt idx="148">
                  <c:v>-45.331025936001339</c:v>
                </c:pt>
                <c:pt idx="149">
                  <c:v>-45.331025936001339</c:v>
                </c:pt>
                <c:pt idx="150">
                  <c:v>-45.331025936001339</c:v>
                </c:pt>
                <c:pt idx="151">
                  <c:v>-45.331025936001339</c:v>
                </c:pt>
                <c:pt idx="152">
                  <c:v>-45.331025936001339</c:v>
                </c:pt>
                <c:pt idx="153">
                  <c:v>-45.331025936001339</c:v>
                </c:pt>
                <c:pt idx="154">
                  <c:v>-45.331025936001339</c:v>
                </c:pt>
                <c:pt idx="155">
                  <c:v>-45.331025936001339</c:v>
                </c:pt>
                <c:pt idx="156">
                  <c:v>-45.331025936001339</c:v>
                </c:pt>
                <c:pt idx="157">
                  <c:v>-45.331025936001339</c:v>
                </c:pt>
                <c:pt idx="158">
                  <c:v>-45.331025936001339</c:v>
                </c:pt>
                <c:pt idx="159">
                  <c:v>-45.331025936001339</c:v>
                </c:pt>
                <c:pt idx="160">
                  <c:v>-45.331025936001339</c:v>
                </c:pt>
                <c:pt idx="161">
                  <c:v>-45.331025936001339</c:v>
                </c:pt>
                <c:pt idx="162">
                  <c:v>-45.331025936001339</c:v>
                </c:pt>
                <c:pt idx="163">
                  <c:v>-45.331025936001339</c:v>
                </c:pt>
                <c:pt idx="164">
                  <c:v>-45.331025936001339</c:v>
                </c:pt>
                <c:pt idx="165">
                  <c:v>-45.331025936001339</c:v>
                </c:pt>
                <c:pt idx="166">
                  <c:v>-45.331025936001339</c:v>
                </c:pt>
                <c:pt idx="167">
                  <c:v>-45.331025936001339</c:v>
                </c:pt>
                <c:pt idx="168">
                  <c:v>-45.331025936001339</c:v>
                </c:pt>
                <c:pt idx="169">
                  <c:v>-45.331025936001339</c:v>
                </c:pt>
                <c:pt idx="170">
                  <c:v>-45.331025936001339</c:v>
                </c:pt>
                <c:pt idx="171">
                  <c:v>-45.331025936001339</c:v>
                </c:pt>
                <c:pt idx="172">
                  <c:v>-45.331025936001339</c:v>
                </c:pt>
                <c:pt idx="173">
                  <c:v>-45.331025936001339</c:v>
                </c:pt>
                <c:pt idx="174">
                  <c:v>-45.331025936001339</c:v>
                </c:pt>
                <c:pt idx="175">
                  <c:v>-45.331025936001339</c:v>
                </c:pt>
                <c:pt idx="176">
                  <c:v>-45.331025936001339</c:v>
                </c:pt>
                <c:pt idx="177">
                  <c:v>-45.331025936001339</c:v>
                </c:pt>
                <c:pt idx="178">
                  <c:v>-45.331025936001339</c:v>
                </c:pt>
                <c:pt idx="179">
                  <c:v>-45.331025936001339</c:v>
                </c:pt>
                <c:pt idx="180">
                  <c:v>-45.331025936001339</c:v>
                </c:pt>
                <c:pt idx="181">
                  <c:v>-45.331025936001339</c:v>
                </c:pt>
                <c:pt idx="182">
                  <c:v>-45.331025936001339</c:v>
                </c:pt>
                <c:pt idx="183">
                  <c:v>-45.268345101406595</c:v>
                </c:pt>
                <c:pt idx="184">
                  <c:v>-45.205988751991271</c:v>
                </c:pt>
                <c:pt idx="185">
                  <c:v>-45.016642641695739</c:v>
                </c:pt>
                <c:pt idx="186">
                  <c:v>-44.765846535254212</c:v>
                </c:pt>
                <c:pt idx="187">
                  <c:v>-44.390687561505601</c:v>
                </c:pt>
                <c:pt idx="188">
                  <c:v>-43.952812619414487</c:v>
                </c:pt>
                <c:pt idx="189">
                  <c:v>-43.39977549692945</c:v>
                </c:pt>
                <c:pt idx="190">
                  <c:v>-42.780573411538256</c:v>
                </c:pt>
                <c:pt idx="191">
                  <c:v>-42.11273488253056</c:v>
                </c:pt>
                <c:pt idx="192">
                  <c:v>-41.385866111383407</c:v>
                </c:pt>
                <c:pt idx="193">
                  <c:v>-40.604309713620751</c:v>
                </c:pt>
                <c:pt idx="194">
                  <c:v>-39.773095323747953</c:v>
                </c:pt>
                <c:pt idx="195">
                  <c:v>-38.945594532849725</c:v>
                </c:pt>
                <c:pt idx="196">
                  <c:v>-38.074395862214189</c:v>
                </c:pt>
                <c:pt idx="197">
                  <c:v>-37.211222629868587</c:v>
                </c:pt>
                <c:pt idx="198">
                  <c:v>-36.35607483581289</c:v>
                </c:pt>
                <c:pt idx="199">
                  <c:v>-35.444451546350081</c:v>
                </c:pt>
                <c:pt idx="200">
                  <c:v>-34.481976312089046</c:v>
                </c:pt>
                <c:pt idx="201">
                  <c:v>-33.539104650860196</c:v>
                </c:pt>
                <c:pt idx="202">
                  <c:v>-32.551722654890767</c:v>
                </c:pt>
                <c:pt idx="203">
                  <c:v>-31.526128725101529</c:v>
                </c:pt>
                <c:pt idx="204">
                  <c:v>-30.509132024666997</c:v>
                </c:pt>
                <c:pt idx="205">
                  <c:v>-29.50124849622685</c:v>
                </c:pt>
                <c:pt idx="206">
                  <c:v>-28.46326239045294</c:v>
                </c:pt>
                <c:pt idx="207">
                  <c:v>-27.439543730527845</c:v>
                </c:pt>
                <c:pt idx="208">
                  <c:v>-26.370155858860784</c:v>
                </c:pt>
                <c:pt idx="209">
                  <c:v>-25.322137174118382</c:v>
                </c:pt>
                <c:pt idx="210">
                  <c:v>-24.294691849849357</c:v>
                </c:pt>
                <c:pt idx="211">
                  <c:v>-23.287207198718988</c:v>
                </c:pt>
                <c:pt idx="212">
                  <c:v>-22.242786890997507</c:v>
                </c:pt>
                <c:pt idx="213">
                  <c:v>-21.258703857510085</c:v>
                </c:pt>
                <c:pt idx="214">
                  <c:v>-20.294900105215419</c:v>
                </c:pt>
                <c:pt idx="215">
                  <c:v>-19.350787974802756</c:v>
                </c:pt>
                <c:pt idx="216">
                  <c:v>-18.425805322945507</c:v>
                </c:pt>
                <c:pt idx="217">
                  <c:v>-17.500066714490231</c:v>
                </c:pt>
                <c:pt idx="218">
                  <c:v>-16.645627511826802</c:v>
                </c:pt>
                <c:pt idx="219">
                  <c:v>-15.853969484935419</c:v>
                </c:pt>
                <c:pt idx="220">
                  <c:v>-15.118397053931346</c:v>
                </c:pt>
                <c:pt idx="221">
                  <c:v>-14.479407409108774</c:v>
                </c:pt>
                <c:pt idx="222">
                  <c:v>-13.959944483127686</c:v>
                </c:pt>
                <c:pt idx="223">
                  <c:v>-13.528844274696098</c:v>
                </c:pt>
                <c:pt idx="224">
                  <c:v>-13.136882309557507</c:v>
                </c:pt>
                <c:pt idx="225">
                  <c:v>-12.824522061924228</c:v>
                </c:pt>
                <c:pt idx="226">
                  <c:v>-12.553028509547175</c:v>
                </c:pt>
                <c:pt idx="227">
                  <c:v>-12.320665411159098</c:v>
                </c:pt>
                <c:pt idx="228">
                  <c:v>-12.09057020375198</c:v>
                </c:pt>
                <c:pt idx="229">
                  <c:v>-11.937907343873405</c:v>
                </c:pt>
                <c:pt idx="230">
                  <c:v>-11.785113330002901</c:v>
                </c:pt>
                <c:pt idx="231">
                  <c:v>-11.63219585668898</c:v>
                </c:pt>
                <c:pt idx="232">
                  <c:v>-11.518387809223071</c:v>
                </c:pt>
                <c:pt idx="233">
                  <c:v>-11.403899548579716</c:v>
                </c:pt>
                <c:pt idx="234">
                  <c:v>-11.291238259746791</c:v>
                </c:pt>
                <c:pt idx="235">
                  <c:v>-11.17788004545875</c:v>
                </c:pt>
                <c:pt idx="236">
                  <c:v>-11.102499223339521</c:v>
                </c:pt>
                <c:pt idx="237">
                  <c:v>-11.027920410097209</c:v>
                </c:pt>
                <c:pt idx="238">
                  <c:v>-10.952475212821753</c:v>
                </c:pt>
                <c:pt idx="239">
                  <c:v>-10.877850168783766</c:v>
                </c:pt>
                <c:pt idx="240">
                  <c:v>-10.840426609892774</c:v>
                </c:pt>
                <c:pt idx="241">
                  <c:v>-10.803212257843029</c:v>
                </c:pt>
                <c:pt idx="242">
                  <c:v>-10.766187353462215</c:v>
                </c:pt>
                <c:pt idx="243">
                  <c:v>-10.728523869032216</c:v>
                </c:pt>
                <c:pt idx="244">
                  <c:v>-10.691069759274711</c:v>
                </c:pt>
                <c:pt idx="245">
                  <c:v>-10.653824525053921</c:v>
                </c:pt>
                <c:pt idx="246">
                  <c:v>-10.616787669541139</c:v>
                </c:pt>
                <c:pt idx="247">
                  <c:v>-10.579939525578993</c:v>
                </c:pt>
                <c:pt idx="248">
                  <c:v>-10.579939525578993</c:v>
                </c:pt>
                <c:pt idx="249">
                  <c:v>-10.579939525578993</c:v>
                </c:pt>
                <c:pt idx="250">
                  <c:v>-10.579939525578993</c:v>
                </c:pt>
                <c:pt idx="251">
                  <c:v>-10.579939525578993</c:v>
                </c:pt>
                <c:pt idx="252">
                  <c:v>-10.579939525578993</c:v>
                </c:pt>
                <c:pt idx="253">
                  <c:v>-10.579939525578993</c:v>
                </c:pt>
                <c:pt idx="254">
                  <c:v>-10.579939525578993</c:v>
                </c:pt>
                <c:pt idx="255">
                  <c:v>-10.579939525578993</c:v>
                </c:pt>
                <c:pt idx="256">
                  <c:v>-10.542456022085418</c:v>
                </c:pt>
                <c:pt idx="257">
                  <c:v>-10.505181065131239</c:v>
                </c:pt>
                <c:pt idx="258">
                  <c:v>-10.468114155580594</c:v>
                </c:pt>
                <c:pt idx="259">
                  <c:v>-10.431254796604833</c:v>
                </c:pt>
                <c:pt idx="260">
                  <c:v>-10.394583413061326</c:v>
                </c:pt>
                <c:pt idx="261">
                  <c:v>-10.394583413061326</c:v>
                </c:pt>
                <c:pt idx="262">
                  <c:v>-10.394583413061326</c:v>
                </c:pt>
                <c:pt idx="263">
                  <c:v>-10.394583413061326</c:v>
                </c:pt>
                <c:pt idx="264">
                  <c:v>-10.394583413061326</c:v>
                </c:pt>
                <c:pt idx="265">
                  <c:v>-10.394583413061326</c:v>
                </c:pt>
                <c:pt idx="266">
                  <c:v>-10.394583413061326</c:v>
                </c:pt>
                <c:pt idx="267">
                  <c:v>-10.394583413061326</c:v>
                </c:pt>
                <c:pt idx="268">
                  <c:v>-10.394583413061326</c:v>
                </c:pt>
                <c:pt idx="269">
                  <c:v>-10.394583413061326</c:v>
                </c:pt>
                <c:pt idx="270">
                  <c:v>-10.394583413061326</c:v>
                </c:pt>
                <c:pt idx="271">
                  <c:v>-10.394583413061326</c:v>
                </c:pt>
                <c:pt idx="272">
                  <c:v>-10.394583413061326</c:v>
                </c:pt>
                <c:pt idx="273">
                  <c:v>-10.394583413061326</c:v>
                </c:pt>
                <c:pt idx="274">
                  <c:v>-10.394583413061326</c:v>
                </c:pt>
                <c:pt idx="275">
                  <c:v>-10.394583413061326</c:v>
                </c:pt>
                <c:pt idx="276">
                  <c:v>-10.394583413061326</c:v>
                </c:pt>
                <c:pt idx="277">
                  <c:v>-10.394583413061326</c:v>
                </c:pt>
                <c:pt idx="278">
                  <c:v>-10.394583413061326</c:v>
                </c:pt>
                <c:pt idx="279">
                  <c:v>-10.431254796604833</c:v>
                </c:pt>
                <c:pt idx="280">
                  <c:v>-10.50435824427683</c:v>
                </c:pt>
                <c:pt idx="281">
                  <c:v>-10.649713976539147</c:v>
                </c:pt>
                <c:pt idx="282">
                  <c:v>-10.868732374087358</c:v>
                </c:pt>
                <c:pt idx="283">
                  <c:v>-11.16532612957036</c:v>
                </c:pt>
                <c:pt idx="284">
                  <c:v>-11.503117080718937</c:v>
                </c:pt>
                <c:pt idx="285">
                  <c:v>-11.920001347576545</c:v>
                </c:pt>
                <c:pt idx="286">
                  <c:v>-12.377509444023872</c:v>
                </c:pt>
                <c:pt idx="287">
                  <c:v>-12.878673940074691</c:v>
                </c:pt>
                <c:pt idx="288">
                  <c:v>-13.427329717337841</c:v>
                </c:pt>
                <c:pt idx="289">
                  <c:v>-14.028338632212581</c:v>
                </c:pt>
                <c:pt idx="290">
                  <c:v>-14.63737298537734</c:v>
                </c:pt>
                <c:pt idx="291">
                  <c:v>-15.254432776831948</c:v>
                </c:pt>
                <c:pt idx="292">
                  <c:v>-15.915732610600969</c:v>
                </c:pt>
                <c:pt idx="293">
                  <c:v>-16.588685631338336</c:v>
                </c:pt>
                <c:pt idx="294">
                  <c:v>-17.310467094510102</c:v>
                </c:pt>
                <c:pt idx="295">
                  <c:v>-18.085766613340184</c:v>
                </c:pt>
                <c:pt idx="296">
                  <c:v>-18.882937192067061</c:v>
                </c:pt>
                <c:pt idx="297">
                  <c:v>-19.684509662110088</c:v>
                </c:pt>
                <c:pt idx="298">
                  <c:v>-20.547396408650258</c:v>
                </c:pt>
                <c:pt idx="299">
                  <c:v>-21.419097758945099</c:v>
                </c:pt>
                <c:pt idx="300">
                  <c:v>-22.259657283017276</c:v>
                </c:pt>
                <c:pt idx="301">
                  <c:v>-23.164316066322016</c:v>
                </c:pt>
                <c:pt idx="302">
                  <c:v>-24.078048807627511</c:v>
                </c:pt>
                <c:pt idx="303">
                  <c:v>-25.000361514963799</c:v>
                </c:pt>
                <c:pt idx="304">
                  <c:v>-25.930717201606541</c:v>
                </c:pt>
                <c:pt idx="305">
                  <c:v>-26.890756717925115</c:v>
                </c:pt>
                <c:pt idx="306">
                  <c:v>-27.860094908062194</c:v>
                </c:pt>
                <c:pt idx="307">
                  <c:v>-28.794413754079528</c:v>
                </c:pt>
                <c:pt idx="308">
                  <c:v>-29.732383318330591</c:v>
                </c:pt>
                <c:pt idx="309">
                  <c:v>-30.62825543720237</c:v>
                </c:pt>
                <c:pt idx="310">
                  <c:v>-31.542895461714778</c:v>
                </c:pt>
                <c:pt idx="311">
                  <c:v>-32.409250387098069</c:v>
                </c:pt>
                <c:pt idx="312">
                  <c:v>-33.241075816848962</c:v>
                </c:pt>
                <c:pt idx="313">
                  <c:v>-33.965356212859064</c:v>
                </c:pt>
                <c:pt idx="314">
                  <c:v>-34.639614767999177</c:v>
                </c:pt>
                <c:pt idx="315">
                  <c:v>-35.259587680087321</c:v>
                </c:pt>
                <c:pt idx="316">
                  <c:v>-35.769927550991568</c:v>
                </c:pt>
                <c:pt idx="317">
                  <c:v>-35.315272396112761</c:v>
                </c:pt>
                <c:pt idx="318">
                  <c:v>-35.735090453500021</c:v>
                </c:pt>
                <c:pt idx="319">
                  <c:v>-36.103106876769857</c:v>
                </c:pt>
                <c:pt idx="320">
                  <c:v>-36.367463836940971</c:v>
                </c:pt>
                <c:pt idx="321">
                  <c:v>-36.632215327942774</c:v>
                </c:pt>
                <c:pt idx="322">
                  <c:v>-37.955696521442235</c:v>
                </c:pt>
                <c:pt idx="323">
                  <c:v>-38.129832451940302</c:v>
                </c:pt>
                <c:pt idx="324">
                  <c:v>-38.302767273513908</c:v>
                </c:pt>
                <c:pt idx="325">
                  <c:v>-38.478326890172383</c:v>
                </c:pt>
                <c:pt idx="326">
                  <c:v>-38.652682631338436</c:v>
                </c:pt>
                <c:pt idx="327">
                  <c:v>-38.769078127592323</c:v>
                </c:pt>
                <c:pt idx="328">
                  <c:v>-38.886669249711247</c:v>
                </c:pt>
                <c:pt idx="329">
                  <c:v>-39.002869371118607</c:v>
                </c:pt>
                <c:pt idx="330">
                  <c:v>-39.120206202386086</c:v>
                </c:pt>
                <c:pt idx="331">
                  <c:v>-39.178672072354829</c:v>
                </c:pt>
                <c:pt idx="332">
                  <c:v>-39.237445365704247</c:v>
                </c:pt>
                <c:pt idx="333">
                  <c:v>-39.296526581570248</c:v>
                </c:pt>
                <c:pt idx="334">
                  <c:v>-39.354585975771386</c:v>
                </c:pt>
                <c:pt idx="335">
                  <c:v>-39.412922415725035</c:v>
                </c:pt>
                <c:pt idx="336">
                  <c:v>-39.471566610363951</c:v>
                </c:pt>
                <c:pt idx="337">
                  <c:v>-39.530519056516667</c:v>
                </c:pt>
                <c:pt idx="338">
                  <c:v>-39.589780253319105</c:v>
                </c:pt>
                <c:pt idx="339">
                  <c:v>-39.589780253319105</c:v>
                </c:pt>
                <c:pt idx="340">
                  <c:v>-39.589780253319105</c:v>
                </c:pt>
                <c:pt idx="341">
                  <c:v>-39.589780253319105</c:v>
                </c:pt>
                <c:pt idx="342">
                  <c:v>-39.589780253319105</c:v>
                </c:pt>
                <c:pt idx="343">
                  <c:v>-39.589780253319105</c:v>
                </c:pt>
                <c:pt idx="344">
                  <c:v>-39.589780253319105</c:v>
                </c:pt>
                <c:pt idx="345">
                  <c:v>-39.589780253319105</c:v>
                </c:pt>
                <c:pt idx="346">
                  <c:v>-39.589780253319105</c:v>
                </c:pt>
                <c:pt idx="347">
                  <c:v>-39.589780253319105</c:v>
                </c:pt>
                <c:pt idx="348">
                  <c:v>-39.589780253319105</c:v>
                </c:pt>
                <c:pt idx="349">
                  <c:v>-39.589780253319105</c:v>
                </c:pt>
                <c:pt idx="350">
                  <c:v>-39.589780253319105</c:v>
                </c:pt>
                <c:pt idx="351">
                  <c:v>-39.589780253319105</c:v>
                </c:pt>
                <c:pt idx="352">
                  <c:v>-39.589780253319105</c:v>
                </c:pt>
                <c:pt idx="353">
                  <c:v>-39.648016407938897</c:v>
                </c:pt>
                <c:pt idx="354">
                  <c:v>-39.706530344429552</c:v>
                </c:pt>
                <c:pt idx="355">
                  <c:v>-39.765352863738627</c:v>
                </c:pt>
                <c:pt idx="356">
                  <c:v>-39.824484462694642</c:v>
                </c:pt>
                <c:pt idx="357">
                  <c:v>-39.883925640433532</c:v>
                </c:pt>
                <c:pt idx="358">
                  <c:v>-39.883925640433532</c:v>
                </c:pt>
                <c:pt idx="359">
                  <c:v>-39.883925640433532</c:v>
                </c:pt>
                <c:pt idx="360">
                  <c:v>-39.883925640433532</c:v>
                </c:pt>
                <c:pt idx="361">
                  <c:v>-39.883925640433532</c:v>
                </c:pt>
                <c:pt idx="362">
                  <c:v>-39.883925640433532</c:v>
                </c:pt>
                <c:pt idx="363">
                  <c:v>-39.883925640433532</c:v>
                </c:pt>
                <c:pt idx="364">
                  <c:v>-39.883925640433532</c:v>
                </c:pt>
                <c:pt idx="365">
                  <c:v>-39.883925640433532</c:v>
                </c:pt>
                <c:pt idx="366">
                  <c:v>-39.883925640433532</c:v>
                </c:pt>
                <c:pt idx="367">
                  <c:v>-39.883925640433532</c:v>
                </c:pt>
                <c:pt idx="368">
                  <c:v>-39.883925640433532</c:v>
                </c:pt>
                <c:pt idx="369">
                  <c:v>-39.883925640433532</c:v>
                </c:pt>
                <c:pt idx="370">
                  <c:v>-39.883925640433532</c:v>
                </c:pt>
                <c:pt idx="371">
                  <c:v>-39.942338555471963</c:v>
                </c:pt>
                <c:pt idx="372">
                  <c:v>-40.001029988499653</c:v>
                </c:pt>
                <c:pt idx="373">
                  <c:v>-40.06003083247883</c:v>
                </c:pt>
                <c:pt idx="374">
                  <c:v>-40.17765166230059</c:v>
                </c:pt>
                <c:pt idx="375">
                  <c:v>-40.296421347935251</c:v>
                </c:pt>
                <c:pt idx="376">
                  <c:v>-40.355600516584616</c:v>
                </c:pt>
                <c:pt idx="377">
                  <c:v>-40.415090421147227</c:v>
                </c:pt>
                <c:pt idx="378">
                  <c:v>-40.474891560758948</c:v>
                </c:pt>
                <c:pt idx="379">
                  <c:v>-40.474891560758948</c:v>
                </c:pt>
                <c:pt idx="380">
                  <c:v>-40.533657996634716</c:v>
                </c:pt>
                <c:pt idx="381">
                  <c:v>-40.592704422736432</c:v>
                </c:pt>
                <c:pt idx="382">
                  <c:v>-40.652061916055914</c:v>
                </c:pt>
                <c:pt idx="383">
                  <c:v>-40.711730973421822</c:v>
                </c:pt>
                <c:pt idx="384">
                  <c:v>-40.771712093970024</c:v>
                </c:pt>
                <c:pt idx="385">
                  <c:v>-40.771712093970024</c:v>
                </c:pt>
                <c:pt idx="386">
                  <c:v>-40.771712093970024</c:v>
                </c:pt>
                <c:pt idx="387">
                  <c:v>-40.771712093970024</c:v>
                </c:pt>
                <c:pt idx="388">
                  <c:v>-40.771712093970024</c:v>
                </c:pt>
                <c:pt idx="389">
                  <c:v>-40.771712093970024</c:v>
                </c:pt>
                <c:pt idx="390">
                  <c:v>-40.771712093970024</c:v>
                </c:pt>
                <c:pt idx="391">
                  <c:v>-40.711730973421822</c:v>
                </c:pt>
                <c:pt idx="392">
                  <c:v>-40.591387813611561</c:v>
                </c:pt>
                <c:pt idx="393">
                  <c:v>-40.472230922172542</c:v>
                </c:pt>
                <c:pt idx="394">
                  <c:v>-40.293796060513799</c:v>
                </c:pt>
                <c:pt idx="395">
                  <c:v>-40.057411875838483</c:v>
                </c:pt>
                <c:pt idx="396">
                  <c:v>-39.82053516058167</c:v>
                </c:pt>
                <c:pt idx="397">
                  <c:v>-39.521311989039333</c:v>
                </c:pt>
                <c:pt idx="398">
                  <c:v>-39.168231278260151</c:v>
                </c:pt>
                <c:pt idx="399">
                  <c:v>-38.818009177855004</c:v>
                </c:pt>
                <c:pt idx="400">
                  <c:v>-38.409153437781242</c:v>
                </c:pt>
                <c:pt idx="401">
                  <c:v>-38.005697628353573</c:v>
                </c:pt>
                <c:pt idx="402">
                  <c:v>-37.598572859716228</c:v>
                </c:pt>
                <c:pt idx="403">
                  <c:v>-37.196891106371424</c:v>
                </c:pt>
                <c:pt idx="404">
                  <c:v>-36.739814405156565</c:v>
                </c:pt>
                <c:pt idx="405">
                  <c:v>-36.34187719384056</c:v>
                </c:pt>
                <c:pt idx="406">
                  <c:v>-35.889081388886837</c:v>
                </c:pt>
                <c:pt idx="407">
                  <c:v>-35.494888719599601</c:v>
                </c:pt>
                <c:pt idx="408">
                  <c:v>-35.105849488814897</c:v>
                </c:pt>
                <c:pt idx="409">
                  <c:v>-34.772315897663105</c:v>
                </c:pt>
                <c:pt idx="410">
                  <c:v>-34.441458400768084</c:v>
                </c:pt>
                <c:pt idx="411">
                  <c:v>-34.221606675105363</c:v>
                </c:pt>
                <c:pt idx="412">
                  <c:v>-34.001346494361215</c:v>
                </c:pt>
                <c:pt idx="413">
                  <c:v>-33.837247923698754</c:v>
                </c:pt>
                <c:pt idx="414">
                  <c:v>-33.6719883049619</c:v>
                </c:pt>
                <c:pt idx="415">
                  <c:v>-33.562012496833432</c:v>
                </c:pt>
                <c:pt idx="416">
                  <c:v>-33.453142162371449</c:v>
                </c:pt>
                <c:pt idx="417">
                  <c:v>-33.342941321256973</c:v>
                </c:pt>
                <c:pt idx="418">
                  <c:v>-33.233873023604531</c:v>
                </c:pt>
                <c:pt idx="419">
                  <c:v>-33.179151971708933</c:v>
                </c:pt>
                <c:pt idx="420">
                  <c:v>-33.069309436201053</c:v>
                </c:pt>
                <c:pt idx="421">
                  <c:v>-32.960596223637424</c:v>
                </c:pt>
                <c:pt idx="422">
                  <c:v>-32.906053496412</c:v>
                </c:pt>
                <c:pt idx="423">
                  <c:v>-32.851799476809518</c:v>
                </c:pt>
                <c:pt idx="424">
                  <c:v>-32.742863917909574</c:v>
                </c:pt>
                <c:pt idx="425">
                  <c:v>-32.6882111390359</c:v>
                </c:pt>
                <c:pt idx="426">
                  <c:v>-32.633846736480635</c:v>
                </c:pt>
                <c:pt idx="427">
                  <c:v>-32.524720812185905</c:v>
                </c:pt>
                <c:pt idx="428">
                  <c:v>-32.416717769799902</c:v>
                </c:pt>
                <c:pt idx="429">
                  <c:v>-32.362531691914768</c:v>
                </c:pt>
                <c:pt idx="430">
                  <c:v>-32.308632665386284</c:v>
                </c:pt>
                <c:pt idx="431">
                  <c:v>-32.254992281651624</c:v>
                </c:pt>
                <c:pt idx="432">
                  <c:v>-32.254992281651624</c:v>
                </c:pt>
                <c:pt idx="433">
                  <c:v>-32.254992281651624</c:v>
                </c:pt>
                <c:pt idx="434">
                  <c:v>-32.254992281651624</c:v>
                </c:pt>
                <c:pt idx="435">
                  <c:v>-32.254992281651624</c:v>
                </c:pt>
                <c:pt idx="436">
                  <c:v>-32.254992281651624</c:v>
                </c:pt>
                <c:pt idx="437">
                  <c:v>-32.254992281651624</c:v>
                </c:pt>
                <c:pt idx="438">
                  <c:v>-32.254992281651624</c:v>
                </c:pt>
                <c:pt idx="439">
                  <c:v>-32.254992281651624</c:v>
                </c:pt>
                <c:pt idx="440">
                  <c:v>-32.308632665386284</c:v>
                </c:pt>
                <c:pt idx="441">
                  <c:v>-32.362531691914768</c:v>
                </c:pt>
                <c:pt idx="442">
                  <c:v>-32.362531691914768</c:v>
                </c:pt>
                <c:pt idx="443">
                  <c:v>-32.416717769799902</c:v>
                </c:pt>
                <c:pt idx="444">
                  <c:v>-32.471191395870292</c:v>
                </c:pt>
                <c:pt idx="445">
                  <c:v>-32.471191395870292</c:v>
                </c:pt>
                <c:pt idx="446">
                  <c:v>-32.471191395870292</c:v>
                </c:pt>
                <c:pt idx="447">
                  <c:v>-32.525953069261817</c:v>
                </c:pt>
                <c:pt idx="448">
                  <c:v>-32.525953069261817</c:v>
                </c:pt>
                <c:pt idx="449">
                  <c:v>-32.525953069261817</c:v>
                </c:pt>
                <c:pt idx="450">
                  <c:v>-32.525953069261817</c:v>
                </c:pt>
                <c:pt idx="451">
                  <c:v>-32.525953069261817</c:v>
                </c:pt>
                <c:pt idx="452">
                  <c:v>-32.471191395870292</c:v>
                </c:pt>
                <c:pt idx="453">
                  <c:v>-32.471191395870292</c:v>
                </c:pt>
                <c:pt idx="454">
                  <c:v>-32.471191395870292</c:v>
                </c:pt>
                <c:pt idx="455">
                  <c:v>-32.471191395870292</c:v>
                </c:pt>
                <c:pt idx="456">
                  <c:v>-32.471191395870292</c:v>
                </c:pt>
                <c:pt idx="457">
                  <c:v>-32.525953069261817</c:v>
                </c:pt>
                <c:pt idx="458">
                  <c:v>-32.525953069261817</c:v>
                </c:pt>
                <c:pt idx="459">
                  <c:v>-32.525953069261817</c:v>
                </c:pt>
                <c:pt idx="460">
                  <c:v>-32.525953069261817</c:v>
                </c:pt>
                <c:pt idx="461">
                  <c:v>-32.579770213415145</c:v>
                </c:pt>
                <c:pt idx="462">
                  <c:v>-32.579770213415145</c:v>
                </c:pt>
                <c:pt idx="463">
                  <c:v>-32.579770213415145</c:v>
                </c:pt>
                <c:pt idx="464">
                  <c:v>-32.633846736480635</c:v>
                </c:pt>
                <c:pt idx="465">
                  <c:v>-32.6882111390359</c:v>
                </c:pt>
                <c:pt idx="466">
                  <c:v>-32.6882111390359</c:v>
                </c:pt>
                <c:pt idx="467">
                  <c:v>-32.742863917909574</c:v>
                </c:pt>
                <c:pt idx="468">
                  <c:v>-32.797805572237536</c:v>
                </c:pt>
                <c:pt idx="469">
                  <c:v>-32.797805572237536</c:v>
                </c:pt>
                <c:pt idx="470">
                  <c:v>-32.797805572237536</c:v>
                </c:pt>
                <c:pt idx="471">
                  <c:v>-32.797805572237536</c:v>
                </c:pt>
                <c:pt idx="472">
                  <c:v>-32.797805572237536</c:v>
                </c:pt>
                <c:pt idx="473">
                  <c:v>-32.797805572237536</c:v>
                </c:pt>
                <c:pt idx="474">
                  <c:v>-32.797805572237536</c:v>
                </c:pt>
                <c:pt idx="475">
                  <c:v>-32.797805572237536</c:v>
                </c:pt>
                <c:pt idx="476">
                  <c:v>-32.797805572237536</c:v>
                </c:pt>
                <c:pt idx="477">
                  <c:v>-32.851799476809518</c:v>
                </c:pt>
                <c:pt idx="478">
                  <c:v>-32.851799476809518</c:v>
                </c:pt>
                <c:pt idx="479">
                  <c:v>-32.906053496412</c:v>
                </c:pt>
                <c:pt idx="480">
                  <c:v>-32.960596223637424</c:v>
                </c:pt>
                <c:pt idx="481">
                  <c:v>-32.960596223637424</c:v>
                </c:pt>
                <c:pt idx="482">
                  <c:v>-32.960596223637424</c:v>
                </c:pt>
                <c:pt idx="483">
                  <c:v>-33.01542815531441</c:v>
                </c:pt>
                <c:pt idx="484">
                  <c:v>-33.01542815531441</c:v>
                </c:pt>
                <c:pt idx="485">
                  <c:v>-33.01542815531441</c:v>
                </c:pt>
                <c:pt idx="486">
                  <c:v>-33.070549790578809</c:v>
                </c:pt>
                <c:pt idx="487">
                  <c:v>-33.070549790578809</c:v>
                </c:pt>
                <c:pt idx="488">
                  <c:v>-33.070549790578809</c:v>
                </c:pt>
                <c:pt idx="489">
                  <c:v>-33.070549790578809</c:v>
                </c:pt>
                <c:pt idx="490">
                  <c:v>-33.070549790578809</c:v>
                </c:pt>
                <c:pt idx="491">
                  <c:v>-33.070549790578809</c:v>
                </c:pt>
                <c:pt idx="492">
                  <c:v>-33.124720455569459</c:v>
                </c:pt>
                <c:pt idx="493">
                  <c:v>-33.179151971708933</c:v>
                </c:pt>
                <c:pt idx="494">
                  <c:v>-33.233873023604531</c:v>
                </c:pt>
                <c:pt idx="495">
                  <c:v>-33.288884108084801</c:v>
                </c:pt>
                <c:pt idx="496">
                  <c:v>-33.344185724285651</c:v>
                </c:pt>
                <c:pt idx="497">
                  <c:v>-33.344185724285651</c:v>
                </c:pt>
                <c:pt idx="498">
                  <c:v>-33.344185724285651</c:v>
                </c:pt>
                <c:pt idx="499">
                  <c:v>-33.344185724285651</c:v>
                </c:pt>
                <c:pt idx="500">
                  <c:v>-33.344185724285651</c:v>
                </c:pt>
                <c:pt idx="501">
                  <c:v>-33.344185724285651</c:v>
                </c:pt>
                <c:pt idx="502">
                  <c:v>-33.344185724285651</c:v>
                </c:pt>
                <c:pt idx="503">
                  <c:v>-33.398533149694941</c:v>
                </c:pt>
                <c:pt idx="504">
                  <c:v>-33.453142162371449</c:v>
                </c:pt>
                <c:pt idx="505">
                  <c:v>-33.508041538937164</c:v>
                </c:pt>
                <c:pt idx="506">
                  <c:v>-33.563231776220718</c:v>
                </c:pt>
                <c:pt idx="507">
                  <c:v>-33.618713373357991</c:v>
                </c:pt>
                <c:pt idx="508">
                  <c:v>-33.618713373357991</c:v>
                </c:pt>
                <c:pt idx="509">
                  <c:v>-33.618713373357991</c:v>
                </c:pt>
                <c:pt idx="510">
                  <c:v>-33.618713373357991</c:v>
                </c:pt>
                <c:pt idx="511">
                  <c:v>-33.618713373357991</c:v>
                </c:pt>
                <c:pt idx="512">
                  <c:v>-33.618713373357991</c:v>
                </c:pt>
                <c:pt idx="513">
                  <c:v>-33.673237559185935</c:v>
                </c:pt>
                <c:pt idx="514">
                  <c:v>-33.728024068399463</c:v>
                </c:pt>
                <c:pt idx="515">
                  <c:v>-33.78310176963538</c:v>
                </c:pt>
                <c:pt idx="516">
                  <c:v>-33.838471159722218</c:v>
                </c:pt>
                <c:pt idx="517">
                  <c:v>-33.8941327377959</c:v>
                </c:pt>
                <c:pt idx="518">
                  <c:v>-33.8941327377959</c:v>
                </c:pt>
                <c:pt idx="519">
                  <c:v>-33.8941327377959</c:v>
                </c:pt>
                <c:pt idx="520">
                  <c:v>-33.8941327377959</c:v>
                </c:pt>
                <c:pt idx="521">
                  <c:v>-33.8941327377959</c:v>
                </c:pt>
                <c:pt idx="522">
                  <c:v>-33.948833684042526</c:v>
                </c:pt>
                <c:pt idx="523">
                  <c:v>-34.00379768979306</c:v>
                </c:pt>
                <c:pt idx="524">
                  <c:v>-34.059053715699079</c:v>
                </c:pt>
                <c:pt idx="525">
                  <c:v>-34.114602258589244</c:v>
                </c:pt>
                <c:pt idx="526">
                  <c:v>-34.170443817599391</c:v>
                </c:pt>
                <c:pt idx="527">
                  <c:v>-34.170443817599391</c:v>
                </c:pt>
                <c:pt idx="528">
                  <c:v>-34.170443817599391</c:v>
                </c:pt>
                <c:pt idx="529">
                  <c:v>-34.170443817599391</c:v>
                </c:pt>
                <c:pt idx="530">
                  <c:v>-34.170443817599391</c:v>
                </c:pt>
                <c:pt idx="531">
                  <c:v>-34.225321524264643</c:v>
                </c:pt>
                <c:pt idx="532">
                  <c:v>-34.280463026552184</c:v>
                </c:pt>
                <c:pt idx="533">
                  <c:v>-34.335897377128362</c:v>
                </c:pt>
                <c:pt idx="534">
                  <c:v>-34.391625072821824</c:v>
                </c:pt>
                <c:pt idx="535">
                  <c:v>-34.502701079852329</c:v>
                </c:pt>
                <c:pt idx="536">
                  <c:v>-34.502701079852329</c:v>
                </c:pt>
                <c:pt idx="537">
                  <c:v>-34.558020078676861</c:v>
                </c:pt>
                <c:pt idx="538">
                  <c:v>-34.613632753923198</c:v>
                </c:pt>
                <c:pt idx="539">
                  <c:v>-34.669539602419945</c:v>
                </c:pt>
                <c:pt idx="540">
                  <c:v>-34.724476477019664</c:v>
                </c:pt>
                <c:pt idx="541">
                  <c:v>-34.780972350805541</c:v>
                </c:pt>
                <c:pt idx="542">
                  <c:v>-34.780972350805541</c:v>
                </c:pt>
                <c:pt idx="543">
                  <c:v>-34.780972350805541</c:v>
                </c:pt>
                <c:pt idx="544">
                  <c:v>-34.836468846167094</c:v>
                </c:pt>
                <c:pt idx="545">
                  <c:v>-34.836468846167094</c:v>
                </c:pt>
                <c:pt idx="546">
                  <c:v>-34.892259846083562</c:v>
                </c:pt>
                <c:pt idx="547">
                  <c:v>-34.948345847383592</c:v>
                </c:pt>
                <c:pt idx="548">
                  <c:v>-35.004727349203051</c:v>
                </c:pt>
                <c:pt idx="549">
                  <c:v>-35.060135337124279</c:v>
                </c:pt>
                <c:pt idx="550">
                  <c:v>-35.115809329022852</c:v>
                </c:pt>
                <c:pt idx="551">
                  <c:v>-35.171778653609493</c:v>
                </c:pt>
                <c:pt idx="552">
                  <c:v>-35.228043807712822</c:v>
                </c:pt>
                <c:pt idx="553">
                  <c:v>-35.28460529046869</c:v>
                </c:pt>
                <c:pt idx="554">
                  <c:v>-35.28460529046869</c:v>
                </c:pt>
                <c:pt idx="555">
                  <c:v>-35.28460529046869</c:v>
                </c:pt>
                <c:pt idx="556">
                  <c:v>-35.340190038808615</c:v>
                </c:pt>
                <c:pt idx="557">
                  <c:v>-35.396041527244179</c:v>
                </c:pt>
                <c:pt idx="558">
                  <c:v>-35.452189176500951</c:v>
                </c:pt>
                <c:pt idx="559">
                  <c:v>-35.508633483407579</c:v>
                </c:pt>
                <c:pt idx="560">
                  <c:v>-35.565374947099912</c:v>
                </c:pt>
                <c:pt idx="561">
                  <c:v>-35.621136455858448</c:v>
                </c:pt>
                <c:pt idx="562">
                  <c:v>-35.677165440831033</c:v>
                </c:pt>
                <c:pt idx="563">
                  <c:v>-35.733491414757964</c:v>
                </c:pt>
                <c:pt idx="564">
                  <c:v>-35.790114874467875</c:v>
                </c:pt>
                <c:pt idx="565">
                  <c:v>-35.847036319096631</c:v>
                </c:pt>
                <c:pt idx="566">
                  <c:v>-35.847036319096631</c:v>
                </c:pt>
                <c:pt idx="567">
                  <c:v>-35.902974588273878</c:v>
                </c:pt>
                <c:pt idx="568">
                  <c:v>-35.902974588273878</c:v>
                </c:pt>
                <c:pt idx="569">
                  <c:v>-35.959181069783426</c:v>
                </c:pt>
                <c:pt idx="570">
                  <c:v>-36.015685368380531</c:v>
                </c:pt>
                <c:pt idx="571">
                  <c:v>-36.072487980893754</c:v>
                </c:pt>
                <c:pt idx="572">
                  <c:v>-36.072487980893754</c:v>
                </c:pt>
                <c:pt idx="573">
                  <c:v>-36.129589406458948</c:v>
                </c:pt>
                <c:pt idx="574">
                  <c:v>-36.129589406458948</c:v>
                </c:pt>
                <c:pt idx="575">
                  <c:v>-36.185704436054806</c:v>
                </c:pt>
                <c:pt idx="576">
                  <c:v>-36.242088414101403</c:v>
                </c:pt>
                <c:pt idx="577">
                  <c:v>-36.298771037368624</c:v>
                </c:pt>
                <c:pt idx="578">
                  <c:v>-36.355752802685117</c:v>
                </c:pt>
                <c:pt idx="579">
                  <c:v>-36.413034209186776</c:v>
                </c:pt>
                <c:pt idx="580">
                  <c:v>-36.413034209186776</c:v>
                </c:pt>
                <c:pt idx="581">
                  <c:v>-36.413034209186776</c:v>
                </c:pt>
                <c:pt idx="582">
                  <c:v>-36.469325999201303</c:v>
                </c:pt>
                <c:pt idx="583">
                  <c:v>-36.525887473784906</c:v>
                </c:pt>
                <c:pt idx="584">
                  <c:v>-36.5827484217223</c:v>
                </c:pt>
                <c:pt idx="585">
                  <c:v>-36.639909339842092</c:v>
                </c:pt>
                <c:pt idx="586">
                  <c:v>-36.697370727280145</c:v>
                </c:pt>
                <c:pt idx="587">
                  <c:v>-36.697370727280145</c:v>
                </c:pt>
                <c:pt idx="588">
                  <c:v>-36.697370727280145</c:v>
                </c:pt>
                <c:pt idx="589">
                  <c:v>-36.753839277713368</c:v>
                </c:pt>
                <c:pt idx="590">
                  <c:v>-36.810578248833963</c:v>
                </c:pt>
                <c:pt idx="591">
                  <c:v>-36.867617521441503</c:v>
                </c:pt>
                <c:pt idx="592">
                  <c:v>-36.924957592364592</c:v>
                </c:pt>
                <c:pt idx="593">
                  <c:v>-36.982598960739097</c:v>
                </c:pt>
                <c:pt idx="594">
                  <c:v>-36.982598960739097</c:v>
                </c:pt>
                <c:pt idx="595">
                  <c:v>-37.03924427159096</c:v>
                </c:pt>
                <c:pt idx="596">
                  <c:v>-37.03924427159096</c:v>
                </c:pt>
                <c:pt idx="597">
                  <c:v>-37.096160739248546</c:v>
                </c:pt>
                <c:pt idx="598">
                  <c:v>-37.153378336526231</c:v>
                </c:pt>
                <c:pt idx="599">
                  <c:v>-37.210897560252619</c:v>
                </c:pt>
                <c:pt idx="600">
                  <c:v>-37.210897560252619</c:v>
                </c:pt>
                <c:pt idx="601">
                  <c:v>-37.268718909563574</c:v>
                </c:pt>
                <c:pt idx="602">
                  <c:v>-37.268718909563574</c:v>
                </c:pt>
                <c:pt idx="603">
                  <c:v>-37.268718909563574</c:v>
                </c:pt>
                <c:pt idx="604">
                  <c:v>-37.268718909563574</c:v>
                </c:pt>
                <c:pt idx="605">
                  <c:v>-37.268718909563574</c:v>
                </c:pt>
                <c:pt idx="606">
                  <c:v>-37.268718909563574</c:v>
                </c:pt>
                <c:pt idx="607">
                  <c:v>-37.325540980834091</c:v>
                </c:pt>
                <c:pt idx="608">
                  <c:v>-37.325540980834091</c:v>
                </c:pt>
                <c:pt idx="609">
                  <c:v>-37.382634945028698</c:v>
                </c:pt>
                <c:pt idx="610">
                  <c:v>-37.440030866976556</c:v>
                </c:pt>
                <c:pt idx="611">
                  <c:v>-37.497729243506228</c:v>
                </c:pt>
                <c:pt idx="612">
                  <c:v>-37.497729243506228</c:v>
                </c:pt>
                <c:pt idx="613">
                  <c:v>-37.555730573753621</c:v>
                </c:pt>
                <c:pt idx="614">
                  <c:v>-37.555730573753621</c:v>
                </c:pt>
                <c:pt idx="615">
                  <c:v>-37.612729405442764</c:v>
                </c:pt>
                <c:pt idx="616">
                  <c:v>-37.670000866174405</c:v>
                </c:pt>
                <c:pt idx="617">
                  <c:v>-37.727575112792394</c:v>
                </c:pt>
                <c:pt idx="618">
                  <c:v>-37.78545264212535</c:v>
                </c:pt>
                <c:pt idx="619">
                  <c:v>-37.843633953309165</c:v>
                </c:pt>
                <c:pt idx="620">
                  <c:v>-37.843633953309165</c:v>
                </c:pt>
                <c:pt idx="621">
                  <c:v>-37.843633953309165</c:v>
                </c:pt>
                <c:pt idx="622">
                  <c:v>-37.843633953309165</c:v>
                </c:pt>
                <c:pt idx="623">
                  <c:v>-37.843633953309165</c:v>
                </c:pt>
                <c:pt idx="624">
                  <c:v>-37.843633953309165</c:v>
                </c:pt>
                <c:pt idx="625">
                  <c:v>-37.843633953309165</c:v>
                </c:pt>
                <c:pt idx="626">
                  <c:v>-37.843633953309165</c:v>
                </c:pt>
                <c:pt idx="627">
                  <c:v>-37.900809545417005</c:v>
                </c:pt>
                <c:pt idx="628">
                  <c:v>-37.958258502685652</c:v>
                </c:pt>
                <c:pt idx="629">
                  <c:v>-38.016011073973772</c:v>
                </c:pt>
                <c:pt idx="630">
                  <c:v>-38.074067756110054</c:v>
                </c:pt>
                <c:pt idx="631">
                  <c:v>-38.132429048230279</c:v>
                </c:pt>
                <c:pt idx="632">
                  <c:v>-38.132429048230279</c:v>
                </c:pt>
                <c:pt idx="633">
                  <c:v>-38.132429048230279</c:v>
                </c:pt>
                <c:pt idx="634">
                  <c:v>-38.132429048230279</c:v>
                </c:pt>
                <c:pt idx="635">
                  <c:v>-38.132429048230279</c:v>
                </c:pt>
                <c:pt idx="636">
                  <c:v>-38.132429048230279</c:v>
                </c:pt>
                <c:pt idx="637">
                  <c:v>-38.132429048230279</c:v>
                </c:pt>
                <c:pt idx="638">
                  <c:v>-38.132429048230279</c:v>
                </c:pt>
                <c:pt idx="639">
                  <c:v>-38.132429048230279</c:v>
                </c:pt>
                <c:pt idx="640">
                  <c:v>-38.1897814007568</c:v>
                </c:pt>
                <c:pt idx="641">
                  <c:v>-38.1897814007568</c:v>
                </c:pt>
                <c:pt idx="642">
                  <c:v>-38.1897814007568</c:v>
                </c:pt>
                <c:pt idx="643">
                  <c:v>-38.1897814007568</c:v>
                </c:pt>
                <c:pt idx="644">
                  <c:v>-38.247407854562425</c:v>
                </c:pt>
                <c:pt idx="645">
                  <c:v>-38.1897814007568</c:v>
                </c:pt>
                <c:pt idx="646">
                  <c:v>-38.1897814007568</c:v>
                </c:pt>
                <c:pt idx="647">
                  <c:v>-38.247407854562425</c:v>
                </c:pt>
                <c:pt idx="648">
                  <c:v>-38.305338750520718</c:v>
                </c:pt>
                <c:pt idx="649">
                  <c:v>-38.305338750520718</c:v>
                </c:pt>
                <c:pt idx="650">
                  <c:v>-38.305338750520718</c:v>
                </c:pt>
                <c:pt idx="651">
                  <c:v>-38.363574585460285</c:v>
                </c:pt>
                <c:pt idx="652">
                  <c:v>-38.363574585460285</c:v>
                </c:pt>
                <c:pt idx="653">
                  <c:v>-38.363574585460285</c:v>
                </c:pt>
                <c:pt idx="654">
                  <c:v>-38.305338750520718</c:v>
                </c:pt>
                <c:pt idx="655">
                  <c:v>-38.363574585460285</c:v>
                </c:pt>
                <c:pt idx="656">
                  <c:v>-38.363574585460285</c:v>
                </c:pt>
                <c:pt idx="657">
                  <c:v>-38.363574585460285</c:v>
                </c:pt>
                <c:pt idx="658">
                  <c:v>-38.363574585460285</c:v>
                </c:pt>
                <c:pt idx="659">
                  <c:v>-38.363574585460285</c:v>
                </c:pt>
                <c:pt idx="660">
                  <c:v>-38.363574585460285</c:v>
                </c:pt>
                <c:pt idx="661">
                  <c:v>-38.363574585460285</c:v>
                </c:pt>
                <c:pt idx="662">
                  <c:v>-38.305338750520718</c:v>
                </c:pt>
                <c:pt idx="663">
                  <c:v>-38.305338750520718</c:v>
                </c:pt>
                <c:pt idx="664">
                  <c:v>-38.363574585460285</c:v>
                </c:pt>
                <c:pt idx="665">
                  <c:v>-38.363574585460285</c:v>
                </c:pt>
                <c:pt idx="666">
                  <c:v>-38.363574585460285</c:v>
                </c:pt>
                <c:pt idx="667">
                  <c:v>-38.422115858516975</c:v>
                </c:pt>
                <c:pt idx="668">
                  <c:v>-38.422115858516975</c:v>
                </c:pt>
                <c:pt idx="669">
                  <c:v>-38.422115858516975</c:v>
                </c:pt>
                <c:pt idx="670">
                  <c:v>-38.422115858516975</c:v>
                </c:pt>
                <c:pt idx="671">
                  <c:v>-38.422115858516975</c:v>
                </c:pt>
                <c:pt idx="672">
                  <c:v>-38.422115858516975</c:v>
                </c:pt>
                <c:pt idx="673">
                  <c:v>-38.363574585460285</c:v>
                </c:pt>
                <c:pt idx="674">
                  <c:v>-38.305338750520718</c:v>
                </c:pt>
                <c:pt idx="675">
                  <c:v>-38.247407854562425</c:v>
                </c:pt>
                <c:pt idx="676">
                  <c:v>-38.247407854562425</c:v>
                </c:pt>
                <c:pt idx="677">
                  <c:v>-38.247407854562425</c:v>
                </c:pt>
                <c:pt idx="678">
                  <c:v>-38.247407854562425</c:v>
                </c:pt>
                <c:pt idx="679">
                  <c:v>-38.247407854562425</c:v>
                </c:pt>
                <c:pt idx="680">
                  <c:v>-38.247407854562425</c:v>
                </c:pt>
                <c:pt idx="681">
                  <c:v>-38.1897814007568</c:v>
                </c:pt>
                <c:pt idx="682">
                  <c:v>-38.132429048230279</c:v>
                </c:pt>
                <c:pt idx="683">
                  <c:v>-38.132429048230279</c:v>
                </c:pt>
                <c:pt idx="684">
                  <c:v>-38.132429048230279</c:v>
                </c:pt>
                <c:pt idx="685">
                  <c:v>-38.132429048230279</c:v>
                </c:pt>
                <c:pt idx="686">
                  <c:v>-38.074067756110054</c:v>
                </c:pt>
                <c:pt idx="687">
                  <c:v>-38.016011073973772</c:v>
                </c:pt>
                <c:pt idx="688">
                  <c:v>-37.958258502685652</c:v>
                </c:pt>
                <c:pt idx="689">
                  <c:v>-37.900809545417005</c:v>
                </c:pt>
                <c:pt idx="690">
                  <c:v>-37.843633953309165</c:v>
                </c:pt>
                <c:pt idx="691">
                  <c:v>-37.843633953309165</c:v>
                </c:pt>
                <c:pt idx="692">
                  <c:v>-37.843633953309165</c:v>
                </c:pt>
                <c:pt idx="693">
                  <c:v>-37.78545264212535</c:v>
                </c:pt>
                <c:pt idx="694">
                  <c:v>-37.727575112792394</c:v>
                </c:pt>
                <c:pt idx="695">
                  <c:v>-37.727575112792394</c:v>
                </c:pt>
                <c:pt idx="696">
                  <c:v>-37.670000866174405</c:v>
                </c:pt>
                <c:pt idx="697">
                  <c:v>-37.612729405442764</c:v>
                </c:pt>
                <c:pt idx="698">
                  <c:v>-37.612729405442764</c:v>
                </c:pt>
                <c:pt idx="699">
                  <c:v>-37.612729405442764</c:v>
                </c:pt>
                <c:pt idx="700">
                  <c:v>-37.555730573753621</c:v>
                </c:pt>
                <c:pt idx="701">
                  <c:v>-37.555730573753621</c:v>
                </c:pt>
                <c:pt idx="702">
                  <c:v>-37.555730573753621</c:v>
                </c:pt>
                <c:pt idx="703">
                  <c:v>-37.555730573753621</c:v>
                </c:pt>
                <c:pt idx="704">
                  <c:v>-37.555730573753621</c:v>
                </c:pt>
                <c:pt idx="705">
                  <c:v>-37.497729243506228</c:v>
                </c:pt>
                <c:pt idx="706">
                  <c:v>-37.497729243506228</c:v>
                </c:pt>
                <c:pt idx="707">
                  <c:v>-37.440030866976556</c:v>
                </c:pt>
                <c:pt idx="708">
                  <c:v>-37.382634945028698</c:v>
                </c:pt>
                <c:pt idx="709">
                  <c:v>-37.325540980834091</c:v>
                </c:pt>
                <c:pt idx="710">
                  <c:v>-37.325540980834091</c:v>
                </c:pt>
                <c:pt idx="711">
                  <c:v>-37.268718909563574</c:v>
                </c:pt>
                <c:pt idx="712">
                  <c:v>-37.268718909563574</c:v>
                </c:pt>
                <c:pt idx="713">
                  <c:v>-37.210897560252619</c:v>
                </c:pt>
                <c:pt idx="714">
                  <c:v>-37.153378336526231</c:v>
                </c:pt>
                <c:pt idx="715">
                  <c:v>-37.096160739248546</c:v>
                </c:pt>
                <c:pt idx="716">
                  <c:v>-37.03924427159096</c:v>
                </c:pt>
                <c:pt idx="717">
                  <c:v>-36.982598960739097</c:v>
                </c:pt>
                <c:pt idx="718">
                  <c:v>-36.982598960739097</c:v>
                </c:pt>
                <c:pt idx="719">
                  <c:v>-36.982598960739097</c:v>
                </c:pt>
                <c:pt idx="720">
                  <c:v>-36.924957592364592</c:v>
                </c:pt>
                <c:pt idx="721">
                  <c:v>-36.867617521441503</c:v>
                </c:pt>
                <c:pt idx="722">
                  <c:v>-36.810578248833963</c:v>
                </c:pt>
                <c:pt idx="723">
                  <c:v>-36.753839277713368</c:v>
                </c:pt>
                <c:pt idx="724">
                  <c:v>-36.697370727280145</c:v>
                </c:pt>
                <c:pt idx="725">
                  <c:v>-36.639909339842092</c:v>
                </c:pt>
                <c:pt idx="726">
                  <c:v>-36.5827484217223</c:v>
                </c:pt>
                <c:pt idx="727">
                  <c:v>-36.468036258468032</c:v>
                </c:pt>
                <c:pt idx="728">
                  <c:v>-36.354493956936551</c:v>
                </c:pt>
                <c:pt idx="729">
                  <c:v>-36.242088414101403</c:v>
                </c:pt>
                <c:pt idx="730">
                  <c:v>-36.185704436054806</c:v>
                </c:pt>
                <c:pt idx="731">
                  <c:v>-36.072487980893754</c:v>
                </c:pt>
                <c:pt idx="732">
                  <c:v>-36.015685368380531</c:v>
                </c:pt>
                <c:pt idx="733">
                  <c:v>-35.901692944842438</c:v>
                </c:pt>
                <c:pt idx="734">
                  <c:v>-35.730991157201458</c:v>
                </c:pt>
                <c:pt idx="735">
                  <c:v>-35.562850398393337</c:v>
                </c:pt>
                <c:pt idx="736">
                  <c:v>-35.393550765451053</c:v>
                </c:pt>
                <c:pt idx="737">
                  <c:v>-35.169294222597486</c:v>
                </c:pt>
                <c:pt idx="738">
                  <c:v>-34.94459989796465</c:v>
                </c:pt>
                <c:pt idx="739">
                  <c:v>-34.719533036107208</c:v>
                </c:pt>
                <c:pt idx="740">
                  <c:v>-34.323394360528908</c:v>
                </c:pt>
                <c:pt idx="741">
                  <c:v>-24.346085856077707</c:v>
                </c:pt>
                <c:pt idx="742">
                  <c:v>-19.500078456715016</c:v>
                </c:pt>
                <c:pt idx="743">
                  <c:v>-16.426708854278672</c:v>
                </c:pt>
                <c:pt idx="744">
                  <c:v>-14.166374352822203</c:v>
                </c:pt>
                <c:pt idx="745">
                  <c:v>-12.402470441140281</c:v>
                </c:pt>
                <c:pt idx="746">
                  <c:v>-12.24657079297225</c:v>
                </c:pt>
                <c:pt idx="747">
                  <c:v>-12.130561977810885</c:v>
                </c:pt>
                <c:pt idx="748">
                  <c:v>-11.97705779376281</c:v>
                </c:pt>
              </c:numCache>
            </c:numRef>
          </c:yVal>
          <c:smooth val="1"/>
          <c:extLst>
            <c:ext xmlns:c16="http://schemas.microsoft.com/office/drawing/2014/chart" uri="{C3380CC4-5D6E-409C-BE32-E72D297353CC}">
              <c16:uniqueId val="{00000002-FB80-4DDB-8228-4F70909CEC43}"/>
            </c:ext>
          </c:extLst>
        </c:ser>
        <c:dLbls>
          <c:showLegendKey val="0"/>
          <c:showVal val="0"/>
          <c:showCatName val="0"/>
          <c:showSerName val="0"/>
          <c:showPercent val="0"/>
          <c:showBubbleSize val="0"/>
        </c:dLbls>
        <c:axId val="148057088"/>
        <c:axId val="148071552"/>
        <c:extLst>
          <c:ext xmlns:c15="http://schemas.microsoft.com/office/drawing/2012/chart" uri="{02D57815-91ED-43cb-92C2-25804820EDAC}">
            <c15:filteredScatterSeries>
              <c15:ser>
                <c:idx val="3"/>
                <c:order val="1"/>
                <c:tx>
                  <c:strRef>
                    <c:extLst>
                      <c:ext uri="{02D57815-91ED-43cb-92C2-25804820EDAC}">
                        <c15:formulaRef>
                          <c15:sqref>'Process data log'!$D$7</c15:sqref>
                        </c15:formulaRef>
                      </c:ext>
                    </c:extLst>
                    <c:strCache>
                      <c:ptCount val="1"/>
                      <c:pt idx="0">
                        <c:v>TC2</c:v>
                      </c:pt>
                    </c:strCache>
                  </c:strRef>
                </c:tx>
                <c:spPr>
                  <a:ln w="25400" cap="rnd">
                    <a:solidFill>
                      <a:srgbClr val="0070C0"/>
                    </a:solidFill>
                    <a:round/>
                  </a:ln>
                  <a:effectLst/>
                </c:spPr>
                <c:marker>
                  <c:symbol val="none"/>
                </c:marker>
                <c:xVal>
                  <c:numRef>
                    <c:extLst>
                      <c:ext uri="{02D57815-91ED-43cb-92C2-25804820EDAC}">
                        <c15:formulaRef>
                          <c15:sqref>'Process data log'!$B$8:$B$778</c15:sqref>
                        </c15:formulaRef>
                      </c:ext>
                    </c:extLst>
                    <c:numCache>
                      <c:formatCode>0.00</c:formatCode>
                      <c:ptCount val="771"/>
                      <c:pt idx="0">
                        <c:v>0</c:v>
                      </c:pt>
                      <c:pt idx="1">
                        <c:v>3.3333333333333333E-2</c:v>
                      </c:pt>
                      <c:pt idx="2">
                        <c:v>6.6666666666666666E-2</c:v>
                      </c:pt>
                      <c:pt idx="3">
                        <c:v>0.1</c:v>
                      </c:pt>
                      <c:pt idx="4">
                        <c:v>0.13333333333333333</c:v>
                      </c:pt>
                      <c:pt idx="5">
                        <c:v>0.16666666666666666</c:v>
                      </c:pt>
                      <c:pt idx="6">
                        <c:v>0.2</c:v>
                      </c:pt>
                      <c:pt idx="7">
                        <c:v>0.23333333333333334</c:v>
                      </c:pt>
                      <c:pt idx="8">
                        <c:v>0.26666666666666666</c:v>
                      </c:pt>
                      <c:pt idx="9">
                        <c:v>0.3</c:v>
                      </c:pt>
                      <c:pt idx="10">
                        <c:v>0.33333333333333331</c:v>
                      </c:pt>
                      <c:pt idx="11">
                        <c:v>0.36666666666666664</c:v>
                      </c:pt>
                      <c:pt idx="12">
                        <c:v>0.4</c:v>
                      </c:pt>
                      <c:pt idx="13">
                        <c:v>0.43333333333333335</c:v>
                      </c:pt>
                      <c:pt idx="14">
                        <c:v>0.46666666666666667</c:v>
                      </c:pt>
                      <c:pt idx="15">
                        <c:v>0.5</c:v>
                      </c:pt>
                      <c:pt idx="16">
                        <c:v>0.53333333333333333</c:v>
                      </c:pt>
                      <c:pt idx="17">
                        <c:v>0.56666666666666665</c:v>
                      </c:pt>
                      <c:pt idx="18">
                        <c:v>0.6</c:v>
                      </c:pt>
                      <c:pt idx="19">
                        <c:v>0.6333333333333333</c:v>
                      </c:pt>
                      <c:pt idx="20">
                        <c:v>0.66666666666666663</c:v>
                      </c:pt>
                      <c:pt idx="21">
                        <c:v>0.7</c:v>
                      </c:pt>
                      <c:pt idx="22">
                        <c:v>0.73333333333333328</c:v>
                      </c:pt>
                      <c:pt idx="23">
                        <c:v>0.76666666666666672</c:v>
                      </c:pt>
                      <c:pt idx="24">
                        <c:v>0.8</c:v>
                      </c:pt>
                      <c:pt idx="25">
                        <c:v>0.83333333333333337</c:v>
                      </c:pt>
                      <c:pt idx="26">
                        <c:v>0.8666666666666667</c:v>
                      </c:pt>
                      <c:pt idx="27">
                        <c:v>0.9</c:v>
                      </c:pt>
                      <c:pt idx="28">
                        <c:v>0.93333333333333335</c:v>
                      </c:pt>
                      <c:pt idx="29">
                        <c:v>0.96666666666666667</c:v>
                      </c:pt>
                      <c:pt idx="30">
                        <c:v>1</c:v>
                      </c:pt>
                      <c:pt idx="31">
                        <c:v>1.0333333333333334</c:v>
                      </c:pt>
                      <c:pt idx="32">
                        <c:v>1.0666666666666667</c:v>
                      </c:pt>
                      <c:pt idx="33">
                        <c:v>1.1000000000000001</c:v>
                      </c:pt>
                      <c:pt idx="34">
                        <c:v>1.1333333333333333</c:v>
                      </c:pt>
                      <c:pt idx="35">
                        <c:v>1.1666666666666667</c:v>
                      </c:pt>
                      <c:pt idx="36">
                        <c:v>1.2</c:v>
                      </c:pt>
                      <c:pt idx="37">
                        <c:v>1.2333333333333334</c:v>
                      </c:pt>
                      <c:pt idx="38">
                        <c:v>1.2666666666666666</c:v>
                      </c:pt>
                      <c:pt idx="39">
                        <c:v>1.3</c:v>
                      </c:pt>
                      <c:pt idx="40">
                        <c:v>1.3333333333333333</c:v>
                      </c:pt>
                      <c:pt idx="41">
                        <c:v>1.3666666666666667</c:v>
                      </c:pt>
                      <c:pt idx="42">
                        <c:v>1.4</c:v>
                      </c:pt>
                      <c:pt idx="43">
                        <c:v>1.4333333333333333</c:v>
                      </c:pt>
                      <c:pt idx="44">
                        <c:v>1.4666666666666666</c:v>
                      </c:pt>
                      <c:pt idx="45">
                        <c:v>1.5</c:v>
                      </c:pt>
                      <c:pt idx="46">
                        <c:v>1.5333333333333334</c:v>
                      </c:pt>
                      <c:pt idx="47">
                        <c:v>1.5666666666666667</c:v>
                      </c:pt>
                      <c:pt idx="48">
                        <c:v>1.6</c:v>
                      </c:pt>
                      <c:pt idx="49">
                        <c:v>1.6333333333333333</c:v>
                      </c:pt>
                      <c:pt idx="50">
                        <c:v>1.6666666666666667</c:v>
                      </c:pt>
                      <c:pt idx="51">
                        <c:v>1.7</c:v>
                      </c:pt>
                      <c:pt idx="52">
                        <c:v>1.7333333333333334</c:v>
                      </c:pt>
                      <c:pt idx="53">
                        <c:v>1.7666666666666666</c:v>
                      </c:pt>
                      <c:pt idx="54">
                        <c:v>1.8</c:v>
                      </c:pt>
                      <c:pt idx="55">
                        <c:v>1.8333333333333333</c:v>
                      </c:pt>
                      <c:pt idx="56">
                        <c:v>1.8666666666666667</c:v>
                      </c:pt>
                      <c:pt idx="57">
                        <c:v>1.9</c:v>
                      </c:pt>
                      <c:pt idx="58">
                        <c:v>1.9333333333333333</c:v>
                      </c:pt>
                      <c:pt idx="59">
                        <c:v>1.9666666666666666</c:v>
                      </c:pt>
                      <c:pt idx="60">
                        <c:v>2</c:v>
                      </c:pt>
                      <c:pt idx="61">
                        <c:v>2.0333333333333332</c:v>
                      </c:pt>
                      <c:pt idx="62">
                        <c:v>2.0666666666666669</c:v>
                      </c:pt>
                      <c:pt idx="63">
                        <c:v>2.1</c:v>
                      </c:pt>
                      <c:pt idx="64">
                        <c:v>2.1333333333333333</c:v>
                      </c:pt>
                      <c:pt idx="65">
                        <c:v>2.1666666666666665</c:v>
                      </c:pt>
                      <c:pt idx="66">
                        <c:v>2.2000000000000002</c:v>
                      </c:pt>
                      <c:pt idx="67">
                        <c:v>2.2333333333333334</c:v>
                      </c:pt>
                      <c:pt idx="68">
                        <c:v>2.2666666666666666</c:v>
                      </c:pt>
                      <c:pt idx="69">
                        <c:v>2.2999999999999998</c:v>
                      </c:pt>
                      <c:pt idx="70">
                        <c:v>2.3333333333333335</c:v>
                      </c:pt>
                      <c:pt idx="71">
                        <c:v>2.3666666666666667</c:v>
                      </c:pt>
                      <c:pt idx="72">
                        <c:v>2.4</c:v>
                      </c:pt>
                      <c:pt idx="73">
                        <c:v>2.4333333333333331</c:v>
                      </c:pt>
                      <c:pt idx="74">
                        <c:v>2.4666666666666668</c:v>
                      </c:pt>
                      <c:pt idx="75">
                        <c:v>2.5</c:v>
                      </c:pt>
                      <c:pt idx="76">
                        <c:v>2.5333333333333332</c:v>
                      </c:pt>
                      <c:pt idx="77">
                        <c:v>2.5666666666666669</c:v>
                      </c:pt>
                      <c:pt idx="78">
                        <c:v>2.6</c:v>
                      </c:pt>
                      <c:pt idx="79">
                        <c:v>2.6333333333333333</c:v>
                      </c:pt>
                      <c:pt idx="80">
                        <c:v>2.6666666666666665</c:v>
                      </c:pt>
                      <c:pt idx="81">
                        <c:v>2.7</c:v>
                      </c:pt>
                      <c:pt idx="82">
                        <c:v>2.7333333333333334</c:v>
                      </c:pt>
                      <c:pt idx="83">
                        <c:v>2.7666666666666666</c:v>
                      </c:pt>
                      <c:pt idx="84">
                        <c:v>2.8</c:v>
                      </c:pt>
                      <c:pt idx="85">
                        <c:v>2.8333333333333335</c:v>
                      </c:pt>
                      <c:pt idx="86">
                        <c:v>2.8666666666666667</c:v>
                      </c:pt>
                      <c:pt idx="87">
                        <c:v>2.9</c:v>
                      </c:pt>
                      <c:pt idx="88">
                        <c:v>2.9333333333333331</c:v>
                      </c:pt>
                      <c:pt idx="89">
                        <c:v>2.9666666666666668</c:v>
                      </c:pt>
                      <c:pt idx="90">
                        <c:v>3</c:v>
                      </c:pt>
                      <c:pt idx="91">
                        <c:v>3.0333333333333332</c:v>
                      </c:pt>
                      <c:pt idx="92">
                        <c:v>3.0666666666666669</c:v>
                      </c:pt>
                      <c:pt idx="93">
                        <c:v>3.1</c:v>
                      </c:pt>
                      <c:pt idx="94">
                        <c:v>3.1333333333333333</c:v>
                      </c:pt>
                      <c:pt idx="95">
                        <c:v>3.1666666666666665</c:v>
                      </c:pt>
                      <c:pt idx="96">
                        <c:v>3.2</c:v>
                      </c:pt>
                      <c:pt idx="97">
                        <c:v>3.2333333333333334</c:v>
                      </c:pt>
                      <c:pt idx="98">
                        <c:v>3.2666666666666666</c:v>
                      </c:pt>
                      <c:pt idx="99">
                        <c:v>3.3</c:v>
                      </c:pt>
                      <c:pt idx="100">
                        <c:v>3.3333333333333335</c:v>
                      </c:pt>
                      <c:pt idx="101">
                        <c:v>3.3666666666666667</c:v>
                      </c:pt>
                      <c:pt idx="102">
                        <c:v>3.4</c:v>
                      </c:pt>
                      <c:pt idx="103">
                        <c:v>3.4333333333333331</c:v>
                      </c:pt>
                      <c:pt idx="104">
                        <c:v>3.4666666666666668</c:v>
                      </c:pt>
                      <c:pt idx="105">
                        <c:v>3.5</c:v>
                      </c:pt>
                      <c:pt idx="106">
                        <c:v>3.5333333333333332</c:v>
                      </c:pt>
                      <c:pt idx="107">
                        <c:v>3.5666666666666669</c:v>
                      </c:pt>
                      <c:pt idx="108">
                        <c:v>3.6</c:v>
                      </c:pt>
                      <c:pt idx="109">
                        <c:v>3.6333333333333333</c:v>
                      </c:pt>
                      <c:pt idx="110">
                        <c:v>3.6666666666666665</c:v>
                      </c:pt>
                      <c:pt idx="111">
                        <c:v>3.7</c:v>
                      </c:pt>
                      <c:pt idx="112">
                        <c:v>3.7333333333333334</c:v>
                      </c:pt>
                      <c:pt idx="113">
                        <c:v>3.7666666666666666</c:v>
                      </c:pt>
                      <c:pt idx="114">
                        <c:v>3.8</c:v>
                      </c:pt>
                      <c:pt idx="115">
                        <c:v>3.8333333333333335</c:v>
                      </c:pt>
                      <c:pt idx="116">
                        <c:v>3.8666666666666667</c:v>
                      </c:pt>
                      <c:pt idx="117">
                        <c:v>3.9</c:v>
                      </c:pt>
                      <c:pt idx="118">
                        <c:v>3.9333333333333331</c:v>
                      </c:pt>
                      <c:pt idx="119">
                        <c:v>3.9666666666666668</c:v>
                      </c:pt>
                      <c:pt idx="120">
                        <c:v>4</c:v>
                      </c:pt>
                      <c:pt idx="121">
                        <c:v>4.0333333333333332</c:v>
                      </c:pt>
                      <c:pt idx="122">
                        <c:v>4.0666666666666664</c:v>
                      </c:pt>
                      <c:pt idx="123">
                        <c:v>4.0999999999999996</c:v>
                      </c:pt>
                      <c:pt idx="124">
                        <c:v>4.1333333333333337</c:v>
                      </c:pt>
                      <c:pt idx="125">
                        <c:v>4.166666666666667</c:v>
                      </c:pt>
                      <c:pt idx="126">
                        <c:v>4.2</c:v>
                      </c:pt>
                      <c:pt idx="127">
                        <c:v>4.2333333333333334</c:v>
                      </c:pt>
                      <c:pt idx="128">
                        <c:v>4.2666666666666666</c:v>
                      </c:pt>
                      <c:pt idx="129">
                        <c:v>4.3</c:v>
                      </c:pt>
                      <c:pt idx="130">
                        <c:v>4.333333333333333</c:v>
                      </c:pt>
                      <c:pt idx="131">
                        <c:v>4.3666666666666663</c:v>
                      </c:pt>
                      <c:pt idx="132">
                        <c:v>4.4000000000000004</c:v>
                      </c:pt>
                      <c:pt idx="133">
                        <c:v>4.4333333333333336</c:v>
                      </c:pt>
                      <c:pt idx="134">
                        <c:v>4.4666666666666668</c:v>
                      </c:pt>
                      <c:pt idx="135">
                        <c:v>4.5</c:v>
                      </c:pt>
                      <c:pt idx="136">
                        <c:v>4.5333333333333332</c:v>
                      </c:pt>
                      <c:pt idx="137">
                        <c:v>4.5666666666666664</c:v>
                      </c:pt>
                      <c:pt idx="138">
                        <c:v>4.5999999999999996</c:v>
                      </c:pt>
                      <c:pt idx="139">
                        <c:v>4.6333333333333337</c:v>
                      </c:pt>
                      <c:pt idx="140">
                        <c:v>4.666666666666667</c:v>
                      </c:pt>
                      <c:pt idx="141">
                        <c:v>4.7</c:v>
                      </c:pt>
                      <c:pt idx="142">
                        <c:v>4.7333333333333334</c:v>
                      </c:pt>
                      <c:pt idx="143">
                        <c:v>4.7666666666666666</c:v>
                      </c:pt>
                      <c:pt idx="144">
                        <c:v>4.8</c:v>
                      </c:pt>
                      <c:pt idx="145">
                        <c:v>4.833333333333333</c:v>
                      </c:pt>
                      <c:pt idx="146">
                        <c:v>4.8666666666666663</c:v>
                      </c:pt>
                      <c:pt idx="147">
                        <c:v>4.9000000000000004</c:v>
                      </c:pt>
                      <c:pt idx="148">
                        <c:v>4.9333333333333336</c:v>
                      </c:pt>
                      <c:pt idx="149">
                        <c:v>4.9666666666666668</c:v>
                      </c:pt>
                      <c:pt idx="150">
                        <c:v>5</c:v>
                      </c:pt>
                      <c:pt idx="151">
                        <c:v>5.0333333333333332</c:v>
                      </c:pt>
                      <c:pt idx="152">
                        <c:v>5.0666666666666664</c:v>
                      </c:pt>
                      <c:pt idx="153">
                        <c:v>5.0999999999999996</c:v>
                      </c:pt>
                      <c:pt idx="154">
                        <c:v>5.1333333333333337</c:v>
                      </c:pt>
                      <c:pt idx="155">
                        <c:v>5.166666666666667</c:v>
                      </c:pt>
                      <c:pt idx="156">
                        <c:v>5.2</c:v>
                      </c:pt>
                      <c:pt idx="157">
                        <c:v>5.2333333333333334</c:v>
                      </c:pt>
                      <c:pt idx="158">
                        <c:v>5.2666666666666666</c:v>
                      </c:pt>
                      <c:pt idx="159">
                        <c:v>5.3</c:v>
                      </c:pt>
                      <c:pt idx="160">
                        <c:v>5.333333333333333</c:v>
                      </c:pt>
                      <c:pt idx="161">
                        <c:v>5.3666666666666663</c:v>
                      </c:pt>
                      <c:pt idx="162">
                        <c:v>5.4</c:v>
                      </c:pt>
                      <c:pt idx="163">
                        <c:v>5.4333333333333336</c:v>
                      </c:pt>
                      <c:pt idx="164">
                        <c:v>5.4666666666666668</c:v>
                      </c:pt>
                      <c:pt idx="165">
                        <c:v>5.5</c:v>
                      </c:pt>
                      <c:pt idx="166">
                        <c:v>5.5333333333333332</c:v>
                      </c:pt>
                      <c:pt idx="167">
                        <c:v>5.5666666666666664</c:v>
                      </c:pt>
                      <c:pt idx="168">
                        <c:v>5.6</c:v>
                      </c:pt>
                      <c:pt idx="169">
                        <c:v>5.6333333333333337</c:v>
                      </c:pt>
                      <c:pt idx="170">
                        <c:v>5.666666666666667</c:v>
                      </c:pt>
                      <c:pt idx="171">
                        <c:v>5.7</c:v>
                      </c:pt>
                      <c:pt idx="172">
                        <c:v>5.7333333333333334</c:v>
                      </c:pt>
                      <c:pt idx="173">
                        <c:v>5.7666666666666666</c:v>
                      </c:pt>
                      <c:pt idx="174">
                        <c:v>5.8</c:v>
                      </c:pt>
                      <c:pt idx="175">
                        <c:v>5.833333333333333</c:v>
                      </c:pt>
                      <c:pt idx="176">
                        <c:v>5.8666666666666663</c:v>
                      </c:pt>
                      <c:pt idx="177">
                        <c:v>5.9</c:v>
                      </c:pt>
                      <c:pt idx="178">
                        <c:v>5.9333333333333336</c:v>
                      </c:pt>
                      <c:pt idx="179">
                        <c:v>5.9666666666666668</c:v>
                      </c:pt>
                      <c:pt idx="180">
                        <c:v>6</c:v>
                      </c:pt>
                      <c:pt idx="181">
                        <c:v>6.0333333333333332</c:v>
                      </c:pt>
                      <c:pt idx="182">
                        <c:v>6.0666666666666664</c:v>
                      </c:pt>
                      <c:pt idx="183">
                        <c:v>6.1</c:v>
                      </c:pt>
                      <c:pt idx="184">
                        <c:v>6.1333333333333337</c:v>
                      </c:pt>
                      <c:pt idx="185">
                        <c:v>6.166666666666667</c:v>
                      </c:pt>
                      <c:pt idx="186">
                        <c:v>6.2</c:v>
                      </c:pt>
                      <c:pt idx="187">
                        <c:v>6.2333333333333334</c:v>
                      </c:pt>
                      <c:pt idx="188">
                        <c:v>6.2666666666666666</c:v>
                      </c:pt>
                      <c:pt idx="189">
                        <c:v>6.3</c:v>
                      </c:pt>
                      <c:pt idx="190">
                        <c:v>6.333333333333333</c:v>
                      </c:pt>
                      <c:pt idx="191">
                        <c:v>6.3666666666666663</c:v>
                      </c:pt>
                      <c:pt idx="192">
                        <c:v>6.4</c:v>
                      </c:pt>
                      <c:pt idx="193">
                        <c:v>6.4333333333333336</c:v>
                      </c:pt>
                      <c:pt idx="194">
                        <c:v>6.4666666666666668</c:v>
                      </c:pt>
                      <c:pt idx="195">
                        <c:v>6.5</c:v>
                      </c:pt>
                      <c:pt idx="196">
                        <c:v>6.5333333333333332</c:v>
                      </c:pt>
                      <c:pt idx="197">
                        <c:v>6.5666666666666664</c:v>
                      </c:pt>
                      <c:pt idx="198">
                        <c:v>6.6</c:v>
                      </c:pt>
                      <c:pt idx="199">
                        <c:v>6.6333333333333337</c:v>
                      </c:pt>
                      <c:pt idx="200">
                        <c:v>6.666666666666667</c:v>
                      </c:pt>
                      <c:pt idx="201">
                        <c:v>6.7</c:v>
                      </c:pt>
                      <c:pt idx="202">
                        <c:v>6.7333333333333334</c:v>
                      </c:pt>
                      <c:pt idx="203">
                        <c:v>6.7666666666666666</c:v>
                      </c:pt>
                      <c:pt idx="204">
                        <c:v>6.8</c:v>
                      </c:pt>
                      <c:pt idx="205">
                        <c:v>6.833333333333333</c:v>
                      </c:pt>
                      <c:pt idx="206">
                        <c:v>6.8666666666666663</c:v>
                      </c:pt>
                      <c:pt idx="207">
                        <c:v>6.9</c:v>
                      </c:pt>
                      <c:pt idx="208">
                        <c:v>6.9333333333333336</c:v>
                      </c:pt>
                      <c:pt idx="209">
                        <c:v>6.9666666666666668</c:v>
                      </c:pt>
                      <c:pt idx="210">
                        <c:v>7</c:v>
                      </c:pt>
                      <c:pt idx="211">
                        <c:v>7.0333333333333332</c:v>
                      </c:pt>
                      <c:pt idx="212">
                        <c:v>7.0666666666666664</c:v>
                      </c:pt>
                      <c:pt idx="213">
                        <c:v>7.1</c:v>
                      </c:pt>
                      <c:pt idx="214">
                        <c:v>7.1333333333333337</c:v>
                      </c:pt>
                      <c:pt idx="215">
                        <c:v>7.166666666666667</c:v>
                      </c:pt>
                      <c:pt idx="216">
                        <c:v>7.2</c:v>
                      </c:pt>
                      <c:pt idx="217">
                        <c:v>7.2333333333333334</c:v>
                      </c:pt>
                      <c:pt idx="218">
                        <c:v>7.2666666666666666</c:v>
                      </c:pt>
                      <c:pt idx="219">
                        <c:v>7.3</c:v>
                      </c:pt>
                      <c:pt idx="220">
                        <c:v>7.333333333333333</c:v>
                      </c:pt>
                      <c:pt idx="221">
                        <c:v>7.3666666666666663</c:v>
                      </c:pt>
                      <c:pt idx="222">
                        <c:v>7.4</c:v>
                      </c:pt>
                      <c:pt idx="223">
                        <c:v>7.4333333333333336</c:v>
                      </c:pt>
                      <c:pt idx="224">
                        <c:v>7.4666666666666668</c:v>
                      </c:pt>
                      <c:pt idx="225">
                        <c:v>7.5</c:v>
                      </c:pt>
                      <c:pt idx="226">
                        <c:v>7.5333333333333332</c:v>
                      </c:pt>
                      <c:pt idx="227">
                        <c:v>7.5666666666666664</c:v>
                      </c:pt>
                      <c:pt idx="228">
                        <c:v>7.6</c:v>
                      </c:pt>
                      <c:pt idx="229">
                        <c:v>7.6333333333333337</c:v>
                      </c:pt>
                      <c:pt idx="230">
                        <c:v>7.666666666666667</c:v>
                      </c:pt>
                      <c:pt idx="231">
                        <c:v>7.7</c:v>
                      </c:pt>
                      <c:pt idx="232">
                        <c:v>7.7333333333333334</c:v>
                      </c:pt>
                      <c:pt idx="233">
                        <c:v>7.7666666666666666</c:v>
                      </c:pt>
                      <c:pt idx="234">
                        <c:v>7.8</c:v>
                      </c:pt>
                      <c:pt idx="235">
                        <c:v>7.833333333333333</c:v>
                      </c:pt>
                      <c:pt idx="236">
                        <c:v>7.8666666666666663</c:v>
                      </c:pt>
                      <c:pt idx="237">
                        <c:v>7.9</c:v>
                      </c:pt>
                      <c:pt idx="238">
                        <c:v>7.9333333333333336</c:v>
                      </c:pt>
                      <c:pt idx="239">
                        <c:v>7.9666666666666668</c:v>
                      </c:pt>
                      <c:pt idx="240">
                        <c:v>8</c:v>
                      </c:pt>
                      <c:pt idx="241">
                        <c:v>8.0333333333333332</c:v>
                      </c:pt>
                      <c:pt idx="242">
                        <c:v>8.0666666666666664</c:v>
                      </c:pt>
                      <c:pt idx="243">
                        <c:v>8.1</c:v>
                      </c:pt>
                      <c:pt idx="244">
                        <c:v>8.1333333333333329</c:v>
                      </c:pt>
                      <c:pt idx="245">
                        <c:v>8.1666666666666661</c:v>
                      </c:pt>
                      <c:pt idx="246">
                        <c:v>8.1999999999999993</c:v>
                      </c:pt>
                      <c:pt idx="247">
                        <c:v>8.2333333333333325</c:v>
                      </c:pt>
                      <c:pt idx="248">
                        <c:v>8.2666666666666675</c:v>
                      </c:pt>
                      <c:pt idx="249">
                        <c:v>8.3000000000000007</c:v>
                      </c:pt>
                      <c:pt idx="250">
                        <c:v>8.3333333333333339</c:v>
                      </c:pt>
                      <c:pt idx="251">
                        <c:v>8.3666666666666671</c:v>
                      </c:pt>
                      <c:pt idx="252">
                        <c:v>8.4</c:v>
                      </c:pt>
                      <c:pt idx="253">
                        <c:v>8.4333333333333336</c:v>
                      </c:pt>
                      <c:pt idx="254">
                        <c:v>8.4666666666666668</c:v>
                      </c:pt>
                      <c:pt idx="255">
                        <c:v>8.5</c:v>
                      </c:pt>
                      <c:pt idx="256">
                        <c:v>8.5333333333333332</c:v>
                      </c:pt>
                      <c:pt idx="257">
                        <c:v>8.5666666666666664</c:v>
                      </c:pt>
                      <c:pt idx="258">
                        <c:v>8.6</c:v>
                      </c:pt>
                      <c:pt idx="259">
                        <c:v>8.6333333333333329</c:v>
                      </c:pt>
                      <c:pt idx="260">
                        <c:v>8.6666666666666661</c:v>
                      </c:pt>
                      <c:pt idx="261">
                        <c:v>8.6999999999999993</c:v>
                      </c:pt>
                      <c:pt idx="262">
                        <c:v>8.7333333333333325</c:v>
                      </c:pt>
                      <c:pt idx="263">
                        <c:v>8.7666666666666675</c:v>
                      </c:pt>
                      <c:pt idx="264">
                        <c:v>8.8000000000000007</c:v>
                      </c:pt>
                      <c:pt idx="265">
                        <c:v>8.8333333333333339</c:v>
                      </c:pt>
                      <c:pt idx="266">
                        <c:v>8.8666666666666671</c:v>
                      </c:pt>
                      <c:pt idx="267">
                        <c:v>8.9</c:v>
                      </c:pt>
                      <c:pt idx="268">
                        <c:v>8.9333333333333336</c:v>
                      </c:pt>
                      <c:pt idx="269">
                        <c:v>8.9666666666666668</c:v>
                      </c:pt>
                      <c:pt idx="270">
                        <c:v>9</c:v>
                      </c:pt>
                      <c:pt idx="271">
                        <c:v>9.0333333333333332</c:v>
                      </c:pt>
                      <c:pt idx="272">
                        <c:v>9.0666666666666664</c:v>
                      </c:pt>
                      <c:pt idx="273">
                        <c:v>9.1</c:v>
                      </c:pt>
                      <c:pt idx="274">
                        <c:v>9.1333333333333329</c:v>
                      </c:pt>
                      <c:pt idx="275">
                        <c:v>9.1666666666666661</c:v>
                      </c:pt>
                      <c:pt idx="276">
                        <c:v>9.1999999999999993</c:v>
                      </c:pt>
                      <c:pt idx="277">
                        <c:v>9.2333333333333325</c:v>
                      </c:pt>
                      <c:pt idx="278">
                        <c:v>9.2666666666666675</c:v>
                      </c:pt>
                      <c:pt idx="279">
                        <c:v>9.3000000000000007</c:v>
                      </c:pt>
                      <c:pt idx="280">
                        <c:v>9.3333333333333339</c:v>
                      </c:pt>
                      <c:pt idx="281">
                        <c:v>9.3666666666666671</c:v>
                      </c:pt>
                      <c:pt idx="282">
                        <c:v>9.4</c:v>
                      </c:pt>
                      <c:pt idx="283">
                        <c:v>9.4333333333333336</c:v>
                      </c:pt>
                      <c:pt idx="284">
                        <c:v>9.4666666666666668</c:v>
                      </c:pt>
                      <c:pt idx="285">
                        <c:v>9.5</c:v>
                      </c:pt>
                      <c:pt idx="286">
                        <c:v>9.5333333333333332</c:v>
                      </c:pt>
                      <c:pt idx="287">
                        <c:v>9.5666666666666664</c:v>
                      </c:pt>
                      <c:pt idx="288">
                        <c:v>9.6</c:v>
                      </c:pt>
                      <c:pt idx="289">
                        <c:v>9.6333333333333329</c:v>
                      </c:pt>
                      <c:pt idx="290">
                        <c:v>9.6666666666666661</c:v>
                      </c:pt>
                      <c:pt idx="291">
                        <c:v>9.6999999999999993</c:v>
                      </c:pt>
                      <c:pt idx="292">
                        <c:v>9.7333333333333325</c:v>
                      </c:pt>
                      <c:pt idx="293">
                        <c:v>9.7666666666666675</c:v>
                      </c:pt>
                      <c:pt idx="294">
                        <c:v>9.8000000000000007</c:v>
                      </c:pt>
                      <c:pt idx="295">
                        <c:v>9.8333333333333339</c:v>
                      </c:pt>
                      <c:pt idx="296">
                        <c:v>9.8666666666666671</c:v>
                      </c:pt>
                      <c:pt idx="297">
                        <c:v>9.9</c:v>
                      </c:pt>
                      <c:pt idx="298">
                        <c:v>9.9333333333333336</c:v>
                      </c:pt>
                      <c:pt idx="299">
                        <c:v>9.9666666666666668</c:v>
                      </c:pt>
                      <c:pt idx="300">
                        <c:v>10</c:v>
                      </c:pt>
                      <c:pt idx="301">
                        <c:v>10.033333333333333</c:v>
                      </c:pt>
                      <c:pt idx="302">
                        <c:v>10.066666666666666</c:v>
                      </c:pt>
                      <c:pt idx="303">
                        <c:v>10.1</c:v>
                      </c:pt>
                      <c:pt idx="304">
                        <c:v>10.133333333333333</c:v>
                      </c:pt>
                      <c:pt idx="305">
                        <c:v>10.166666666666666</c:v>
                      </c:pt>
                      <c:pt idx="306">
                        <c:v>10.199999999999999</c:v>
                      </c:pt>
                      <c:pt idx="307">
                        <c:v>10.233333333333333</c:v>
                      </c:pt>
                      <c:pt idx="308">
                        <c:v>10.266666666666667</c:v>
                      </c:pt>
                      <c:pt idx="309">
                        <c:v>10.3</c:v>
                      </c:pt>
                      <c:pt idx="310">
                        <c:v>10.333333333333334</c:v>
                      </c:pt>
                      <c:pt idx="311">
                        <c:v>10.366666666666667</c:v>
                      </c:pt>
                      <c:pt idx="312">
                        <c:v>10.4</c:v>
                      </c:pt>
                      <c:pt idx="313">
                        <c:v>10.433333333333334</c:v>
                      </c:pt>
                      <c:pt idx="314">
                        <c:v>10.466666666666667</c:v>
                      </c:pt>
                      <c:pt idx="315">
                        <c:v>10.5</c:v>
                      </c:pt>
                      <c:pt idx="316">
                        <c:v>10.533333333333333</c:v>
                      </c:pt>
                      <c:pt idx="317">
                        <c:v>10.566666666666666</c:v>
                      </c:pt>
                      <c:pt idx="318">
                        <c:v>10.6</c:v>
                      </c:pt>
                      <c:pt idx="319">
                        <c:v>10.633333333333333</c:v>
                      </c:pt>
                      <c:pt idx="320">
                        <c:v>10.666666666666666</c:v>
                      </c:pt>
                      <c:pt idx="321">
                        <c:v>10.7</c:v>
                      </c:pt>
                      <c:pt idx="322">
                        <c:v>10.733333333333333</c:v>
                      </c:pt>
                      <c:pt idx="323">
                        <c:v>10.766666666666667</c:v>
                      </c:pt>
                      <c:pt idx="324">
                        <c:v>10.8</c:v>
                      </c:pt>
                      <c:pt idx="325">
                        <c:v>10.833333333333334</c:v>
                      </c:pt>
                      <c:pt idx="326">
                        <c:v>10.866666666666667</c:v>
                      </c:pt>
                      <c:pt idx="327">
                        <c:v>10.9</c:v>
                      </c:pt>
                      <c:pt idx="328">
                        <c:v>10.933333333333334</c:v>
                      </c:pt>
                      <c:pt idx="329">
                        <c:v>10.966666666666667</c:v>
                      </c:pt>
                      <c:pt idx="330">
                        <c:v>11</c:v>
                      </c:pt>
                      <c:pt idx="331">
                        <c:v>11.033333333333333</c:v>
                      </c:pt>
                      <c:pt idx="332">
                        <c:v>11.066666666666666</c:v>
                      </c:pt>
                      <c:pt idx="333">
                        <c:v>11.1</c:v>
                      </c:pt>
                      <c:pt idx="334">
                        <c:v>11.133333333333333</c:v>
                      </c:pt>
                      <c:pt idx="335">
                        <c:v>11.166666666666666</c:v>
                      </c:pt>
                      <c:pt idx="336">
                        <c:v>11.2</c:v>
                      </c:pt>
                      <c:pt idx="337">
                        <c:v>11.233333333333333</c:v>
                      </c:pt>
                      <c:pt idx="338">
                        <c:v>11.266666666666667</c:v>
                      </c:pt>
                      <c:pt idx="339">
                        <c:v>11.3</c:v>
                      </c:pt>
                      <c:pt idx="340">
                        <c:v>11.333333333333334</c:v>
                      </c:pt>
                      <c:pt idx="341">
                        <c:v>11.366666666666667</c:v>
                      </c:pt>
                      <c:pt idx="342">
                        <c:v>11.4</c:v>
                      </c:pt>
                      <c:pt idx="343">
                        <c:v>11.433333333333334</c:v>
                      </c:pt>
                      <c:pt idx="344">
                        <c:v>11.466666666666667</c:v>
                      </c:pt>
                      <c:pt idx="345">
                        <c:v>11.5</c:v>
                      </c:pt>
                      <c:pt idx="346">
                        <c:v>11.533333333333333</c:v>
                      </c:pt>
                      <c:pt idx="347">
                        <c:v>11.566666666666666</c:v>
                      </c:pt>
                      <c:pt idx="348">
                        <c:v>11.6</c:v>
                      </c:pt>
                      <c:pt idx="349">
                        <c:v>11.633333333333333</c:v>
                      </c:pt>
                      <c:pt idx="350">
                        <c:v>11.666666666666666</c:v>
                      </c:pt>
                      <c:pt idx="351">
                        <c:v>11.7</c:v>
                      </c:pt>
                      <c:pt idx="352">
                        <c:v>11.733333333333333</c:v>
                      </c:pt>
                      <c:pt idx="353">
                        <c:v>11.766666666666667</c:v>
                      </c:pt>
                      <c:pt idx="354">
                        <c:v>11.8</c:v>
                      </c:pt>
                      <c:pt idx="355">
                        <c:v>11.833333333333334</c:v>
                      </c:pt>
                      <c:pt idx="356">
                        <c:v>11.866666666666667</c:v>
                      </c:pt>
                      <c:pt idx="357">
                        <c:v>11.9</c:v>
                      </c:pt>
                      <c:pt idx="358">
                        <c:v>11.933333333333334</c:v>
                      </c:pt>
                      <c:pt idx="359">
                        <c:v>11.966666666666667</c:v>
                      </c:pt>
                      <c:pt idx="360">
                        <c:v>12</c:v>
                      </c:pt>
                      <c:pt idx="361">
                        <c:v>12.033333333333333</c:v>
                      </c:pt>
                      <c:pt idx="362">
                        <c:v>12.066666666666666</c:v>
                      </c:pt>
                      <c:pt idx="363">
                        <c:v>12.1</c:v>
                      </c:pt>
                      <c:pt idx="364">
                        <c:v>12.133333333333333</c:v>
                      </c:pt>
                      <c:pt idx="365">
                        <c:v>12.166666666666666</c:v>
                      </c:pt>
                      <c:pt idx="366">
                        <c:v>12.2</c:v>
                      </c:pt>
                      <c:pt idx="367">
                        <c:v>12.233333333333333</c:v>
                      </c:pt>
                      <c:pt idx="368">
                        <c:v>12.266666666666667</c:v>
                      </c:pt>
                      <c:pt idx="369">
                        <c:v>12.3</c:v>
                      </c:pt>
                      <c:pt idx="370">
                        <c:v>12.333333333333334</c:v>
                      </c:pt>
                      <c:pt idx="371">
                        <c:v>12.366666666666667</c:v>
                      </c:pt>
                      <c:pt idx="372">
                        <c:v>12.4</c:v>
                      </c:pt>
                      <c:pt idx="373">
                        <c:v>12.433333333333334</c:v>
                      </c:pt>
                      <c:pt idx="374">
                        <c:v>12.466666666666667</c:v>
                      </c:pt>
                      <c:pt idx="375">
                        <c:v>12.5</c:v>
                      </c:pt>
                      <c:pt idx="376">
                        <c:v>12.533333333333333</c:v>
                      </c:pt>
                      <c:pt idx="377">
                        <c:v>12.566666666666666</c:v>
                      </c:pt>
                      <c:pt idx="378">
                        <c:v>12.6</c:v>
                      </c:pt>
                      <c:pt idx="379">
                        <c:v>12.633333333333333</c:v>
                      </c:pt>
                      <c:pt idx="380">
                        <c:v>12.666666666666666</c:v>
                      </c:pt>
                      <c:pt idx="381">
                        <c:v>12.7</c:v>
                      </c:pt>
                      <c:pt idx="382">
                        <c:v>12.733333333333333</c:v>
                      </c:pt>
                      <c:pt idx="383">
                        <c:v>12.766666666666667</c:v>
                      </c:pt>
                      <c:pt idx="384">
                        <c:v>12.8</c:v>
                      </c:pt>
                      <c:pt idx="385">
                        <c:v>12.833333333333334</c:v>
                      </c:pt>
                      <c:pt idx="386">
                        <c:v>12.866666666666667</c:v>
                      </c:pt>
                      <c:pt idx="387">
                        <c:v>12.9</c:v>
                      </c:pt>
                      <c:pt idx="388">
                        <c:v>12.933333333333334</c:v>
                      </c:pt>
                      <c:pt idx="389">
                        <c:v>12.966666666666667</c:v>
                      </c:pt>
                      <c:pt idx="390">
                        <c:v>13</c:v>
                      </c:pt>
                      <c:pt idx="391">
                        <c:v>13.033333333333333</c:v>
                      </c:pt>
                      <c:pt idx="392">
                        <c:v>13.066666666666666</c:v>
                      </c:pt>
                      <c:pt idx="393">
                        <c:v>13.1</c:v>
                      </c:pt>
                      <c:pt idx="394">
                        <c:v>13.133333333333333</c:v>
                      </c:pt>
                      <c:pt idx="395">
                        <c:v>13.166666666666666</c:v>
                      </c:pt>
                      <c:pt idx="396">
                        <c:v>13.2</c:v>
                      </c:pt>
                      <c:pt idx="397">
                        <c:v>13.233333333333333</c:v>
                      </c:pt>
                      <c:pt idx="398">
                        <c:v>13.266666666666667</c:v>
                      </c:pt>
                      <c:pt idx="399">
                        <c:v>13.3</c:v>
                      </c:pt>
                      <c:pt idx="400">
                        <c:v>13.333333333333334</c:v>
                      </c:pt>
                      <c:pt idx="401">
                        <c:v>13.366666666666667</c:v>
                      </c:pt>
                      <c:pt idx="402">
                        <c:v>13.4</c:v>
                      </c:pt>
                      <c:pt idx="403">
                        <c:v>13.433333333333334</c:v>
                      </c:pt>
                      <c:pt idx="404">
                        <c:v>13.466666666666667</c:v>
                      </c:pt>
                      <c:pt idx="405">
                        <c:v>13.5</c:v>
                      </c:pt>
                      <c:pt idx="406">
                        <c:v>13.533333333333333</c:v>
                      </c:pt>
                      <c:pt idx="407">
                        <c:v>13.566666666666666</c:v>
                      </c:pt>
                      <c:pt idx="408">
                        <c:v>13.6</c:v>
                      </c:pt>
                      <c:pt idx="409">
                        <c:v>13.633333333333333</c:v>
                      </c:pt>
                      <c:pt idx="410">
                        <c:v>13.666666666666666</c:v>
                      </c:pt>
                      <c:pt idx="411">
                        <c:v>13.7</c:v>
                      </c:pt>
                      <c:pt idx="412">
                        <c:v>13.733333333333333</c:v>
                      </c:pt>
                      <c:pt idx="413">
                        <c:v>13.766666666666667</c:v>
                      </c:pt>
                      <c:pt idx="414">
                        <c:v>13.8</c:v>
                      </c:pt>
                      <c:pt idx="415">
                        <c:v>13.833333333333334</c:v>
                      </c:pt>
                      <c:pt idx="416">
                        <c:v>13.866666666666667</c:v>
                      </c:pt>
                      <c:pt idx="417">
                        <c:v>13.9</c:v>
                      </c:pt>
                      <c:pt idx="418">
                        <c:v>13.933333333333334</c:v>
                      </c:pt>
                      <c:pt idx="419">
                        <c:v>13.966666666666667</c:v>
                      </c:pt>
                      <c:pt idx="420">
                        <c:v>14</c:v>
                      </c:pt>
                      <c:pt idx="421">
                        <c:v>14.033333333333333</c:v>
                      </c:pt>
                      <c:pt idx="422">
                        <c:v>14.066666666666666</c:v>
                      </c:pt>
                      <c:pt idx="423">
                        <c:v>14.1</c:v>
                      </c:pt>
                      <c:pt idx="424">
                        <c:v>14.133333333333333</c:v>
                      </c:pt>
                      <c:pt idx="425">
                        <c:v>14.166666666666666</c:v>
                      </c:pt>
                      <c:pt idx="426">
                        <c:v>14.2</c:v>
                      </c:pt>
                      <c:pt idx="427">
                        <c:v>14.233333333333333</c:v>
                      </c:pt>
                      <c:pt idx="428">
                        <c:v>14.266666666666667</c:v>
                      </c:pt>
                      <c:pt idx="429">
                        <c:v>14.3</c:v>
                      </c:pt>
                      <c:pt idx="430">
                        <c:v>14.333333333333334</c:v>
                      </c:pt>
                      <c:pt idx="431">
                        <c:v>14.366666666666667</c:v>
                      </c:pt>
                      <c:pt idx="432">
                        <c:v>14.4</c:v>
                      </c:pt>
                      <c:pt idx="433">
                        <c:v>14.433333333333334</c:v>
                      </c:pt>
                      <c:pt idx="434">
                        <c:v>14.466666666666667</c:v>
                      </c:pt>
                      <c:pt idx="435">
                        <c:v>14.5</c:v>
                      </c:pt>
                      <c:pt idx="436">
                        <c:v>14.533333333333333</c:v>
                      </c:pt>
                      <c:pt idx="437">
                        <c:v>14.566666666666666</c:v>
                      </c:pt>
                      <c:pt idx="438">
                        <c:v>14.6</c:v>
                      </c:pt>
                      <c:pt idx="439">
                        <c:v>14.633333333333333</c:v>
                      </c:pt>
                      <c:pt idx="440">
                        <c:v>14.666666666666666</c:v>
                      </c:pt>
                      <c:pt idx="441">
                        <c:v>14.7</c:v>
                      </c:pt>
                      <c:pt idx="442">
                        <c:v>14.733333333333333</c:v>
                      </c:pt>
                      <c:pt idx="443">
                        <c:v>14.766666666666667</c:v>
                      </c:pt>
                      <c:pt idx="444">
                        <c:v>14.8</c:v>
                      </c:pt>
                      <c:pt idx="445">
                        <c:v>14.833333333333334</c:v>
                      </c:pt>
                      <c:pt idx="446">
                        <c:v>14.866666666666667</c:v>
                      </c:pt>
                      <c:pt idx="447">
                        <c:v>14.9</c:v>
                      </c:pt>
                      <c:pt idx="448">
                        <c:v>14.933333333333334</c:v>
                      </c:pt>
                      <c:pt idx="449">
                        <c:v>14.966666666666667</c:v>
                      </c:pt>
                      <c:pt idx="450">
                        <c:v>15</c:v>
                      </c:pt>
                      <c:pt idx="451">
                        <c:v>15.033333333333333</c:v>
                      </c:pt>
                      <c:pt idx="452">
                        <c:v>15.066666666666666</c:v>
                      </c:pt>
                      <c:pt idx="453">
                        <c:v>15.1</c:v>
                      </c:pt>
                      <c:pt idx="454">
                        <c:v>15.133333333333333</c:v>
                      </c:pt>
                      <c:pt idx="455">
                        <c:v>15.166666666666666</c:v>
                      </c:pt>
                      <c:pt idx="456">
                        <c:v>15.2</c:v>
                      </c:pt>
                      <c:pt idx="457">
                        <c:v>15.233333333333333</c:v>
                      </c:pt>
                      <c:pt idx="458">
                        <c:v>15.266666666666667</c:v>
                      </c:pt>
                      <c:pt idx="459">
                        <c:v>15.3</c:v>
                      </c:pt>
                      <c:pt idx="460">
                        <c:v>15.333333333333334</c:v>
                      </c:pt>
                      <c:pt idx="461">
                        <c:v>15.366666666666667</c:v>
                      </c:pt>
                      <c:pt idx="462">
                        <c:v>15.4</c:v>
                      </c:pt>
                      <c:pt idx="463">
                        <c:v>15.433333333333334</c:v>
                      </c:pt>
                      <c:pt idx="464">
                        <c:v>15.466666666666667</c:v>
                      </c:pt>
                      <c:pt idx="465">
                        <c:v>15.5</c:v>
                      </c:pt>
                      <c:pt idx="466">
                        <c:v>15.533333333333333</c:v>
                      </c:pt>
                      <c:pt idx="467">
                        <c:v>15.566666666666666</c:v>
                      </c:pt>
                      <c:pt idx="468">
                        <c:v>15.6</c:v>
                      </c:pt>
                      <c:pt idx="469">
                        <c:v>15.633333333333333</c:v>
                      </c:pt>
                      <c:pt idx="470">
                        <c:v>15.666666666666666</c:v>
                      </c:pt>
                      <c:pt idx="471">
                        <c:v>15.7</c:v>
                      </c:pt>
                      <c:pt idx="472">
                        <c:v>15.733333333333333</c:v>
                      </c:pt>
                      <c:pt idx="473">
                        <c:v>15.766666666666667</c:v>
                      </c:pt>
                      <c:pt idx="474">
                        <c:v>15.8</c:v>
                      </c:pt>
                      <c:pt idx="475">
                        <c:v>15.833333333333334</c:v>
                      </c:pt>
                      <c:pt idx="476">
                        <c:v>15.866666666666667</c:v>
                      </c:pt>
                      <c:pt idx="477">
                        <c:v>15.9</c:v>
                      </c:pt>
                      <c:pt idx="478">
                        <c:v>15.933333333333334</c:v>
                      </c:pt>
                      <c:pt idx="479">
                        <c:v>15.966666666666667</c:v>
                      </c:pt>
                      <c:pt idx="480">
                        <c:v>16</c:v>
                      </c:pt>
                      <c:pt idx="481">
                        <c:v>16.033333333333335</c:v>
                      </c:pt>
                      <c:pt idx="482">
                        <c:v>16.066666666666666</c:v>
                      </c:pt>
                      <c:pt idx="483">
                        <c:v>16.100000000000001</c:v>
                      </c:pt>
                      <c:pt idx="484">
                        <c:v>16.133333333333333</c:v>
                      </c:pt>
                      <c:pt idx="485">
                        <c:v>16.166666666666668</c:v>
                      </c:pt>
                      <c:pt idx="486">
                        <c:v>16.2</c:v>
                      </c:pt>
                      <c:pt idx="487">
                        <c:v>16.233333333333334</c:v>
                      </c:pt>
                      <c:pt idx="488">
                        <c:v>16.266666666666666</c:v>
                      </c:pt>
                      <c:pt idx="489">
                        <c:v>16.3</c:v>
                      </c:pt>
                      <c:pt idx="490">
                        <c:v>16.333333333333332</c:v>
                      </c:pt>
                      <c:pt idx="491">
                        <c:v>16.366666666666667</c:v>
                      </c:pt>
                      <c:pt idx="492">
                        <c:v>16.399999999999999</c:v>
                      </c:pt>
                      <c:pt idx="493">
                        <c:v>16.433333333333334</c:v>
                      </c:pt>
                      <c:pt idx="494">
                        <c:v>16.466666666666665</c:v>
                      </c:pt>
                      <c:pt idx="495">
                        <c:v>16.5</c:v>
                      </c:pt>
                      <c:pt idx="496">
                        <c:v>16.533333333333335</c:v>
                      </c:pt>
                      <c:pt idx="497">
                        <c:v>16.566666666666666</c:v>
                      </c:pt>
                      <c:pt idx="498">
                        <c:v>16.600000000000001</c:v>
                      </c:pt>
                      <c:pt idx="499">
                        <c:v>16.633333333333333</c:v>
                      </c:pt>
                      <c:pt idx="500">
                        <c:v>16.666666666666668</c:v>
                      </c:pt>
                      <c:pt idx="501">
                        <c:v>16.7</c:v>
                      </c:pt>
                      <c:pt idx="502">
                        <c:v>16.733333333333334</c:v>
                      </c:pt>
                      <c:pt idx="503">
                        <c:v>16.766666666666666</c:v>
                      </c:pt>
                      <c:pt idx="504">
                        <c:v>16.8</c:v>
                      </c:pt>
                      <c:pt idx="505">
                        <c:v>16.833333333333332</c:v>
                      </c:pt>
                      <c:pt idx="506">
                        <c:v>16.866666666666667</c:v>
                      </c:pt>
                      <c:pt idx="507">
                        <c:v>16.899999999999999</c:v>
                      </c:pt>
                      <c:pt idx="508">
                        <c:v>16.933333333333334</c:v>
                      </c:pt>
                      <c:pt idx="509">
                        <c:v>16.966666666666665</c:v>
                      </c:pt>
                      <c:pt idx="510">
                        <c:v>17</c:v>
                      </c:pt>
                      <c:pt idx="511">
                        <c:v>17.033333333333335</c:v>
                      </c:pt>
                      <c:pt idx="512">
                        <c:v>17.066666666666666</c:v>
                      </c:pt>
                      <c:pt idx="513">
                        <c:v>17.100000000000001</c:v>
                      </c:pt>
                      <c:pt idx="514">
                        <c:v>17.133333333333333</c:v>
                      </c:pt>
                      <c:pt idx="515">
                        <c:v>17.166666666666668</c:v>
                      </c:pt>
                      <c:pt idx="516">
                        <c:v>17.2</c:v>
                      </c:pt>
                      <c:pt idx="517">
                        <c:v>17.233333333333334</c:v>
                      </c:pt>
                      <c:pt idx="518">
                        <c:v>17.266666666666666</c:v>
                      </c:pt>
                      <c:pt idx="519">
                        <c:v>17.3</c:v>
                      </c:pt>
                      <c:pt idx="520">
                        <c:v>17.333333333333332</c:v>
                      </c:pt>
                      <c:pt idx="521">
                        <c:v>17.366666666666667</c:v>
                      </c:pt>
                      <c:pt idx="522">
                        <c:v>17.399999999999999</c:v>
                      </c:pt>
                      <c:pt idx="523">
                        <c:v>17.433333333333334</c:v>
                      </c:pt>
                      <c:pt idx="524">
                        <c:v>17.466666666666665</c:v>
                      </c:pt>
                      <c:pt idx="525">
                        <c:v>17.5</c:v>
                      </c:pt>
                      <c:pt idx="526">
                        <c:v>17.533333333333335</c:v>
                      </c:pt>
                      <c:pt idx="527">
                        <c:v>17.566666666666666</c:v>
                      </c:pt>
                      <c:pt idx="528">
                        <c:v>17.600000000000001</c:v>
                      </c:pt>
                      <c:pt idx="529">
                        <c:v>17.633333333333333</c:v>
                      </c:pt>
                      <c:pt idx="530">
                        <c:v>17.666666666666668</c:v>
                      </c:pt>
                      <c:pt idx="531">
                        <c:v>17.7</c:v>
                      </c:pt>
                      <c:pt idx="532">
                        <c:v>17.733333333333334</c:v>
                      </c:pt>
                      <c:pt idx="533">
                        <c:v>17.766666666666666</c:v>
                      </c:pt>
                      <c:pt idx="534">
                        <c:v>17.8</c:v>
                      </c:pt>
                      <c:pt idx="535">
                        <c:v>17.833333333333332</c:v>
                      </c:pt>
                      <c:pt idx="536">
                        <c:v>17.866666666666667</c:v>
                      </c:pt>
                      <c:pt idx="537">
                        <c:v>17.899999999999999</c:v>
                      </c:pt>
                      <c:pt idx="538">
                        <c:v>17.933333333333334</c:v>
                      </c:pt>
                      <c:pt idx="539">
                        <c:v>17.966666666666665</c:v>
                      </c:pt>
                      <c:pt idx="540">
                        <c:v>18</c:v>
                      </c:pt>
                      <c:pt idx="541">
                        <c:v>18.033333333333335</c:v>
                      </c:pt>
                      <c:pt idx="542">
                        <c:v>18.066666666666666</c:v>
                      </c:pt>
                      <c:pt idx="543">
                        <c:v>18.100000000000001</c:v>
                      </c:pt>
                      <c:pt idx="544">
                        <c:v>18.133333333333333</c:v>
                      </c:pt>
                      <c:pt idx="545">
                        <c:v>18.166666666666668</c:v>
                      </c:pt>
                      <c:pt idx="546">
                        <c:v>18.2</c:v>
                      </c:pt>
                      <c:pt idx="547">
                        <c:v>18.233333333333334</c:v>
                      </c:pt>
                      <c:pt idx="548">
                        <c:v>18.266666666666666</c:v>
                      </c:pt>
                      <c:pt idx="549">
                        <c:v>18.3</c:v>
                      </c:pt>
                      <c:pt idx="550">
                        <c:v>18.333333333333332</c:v>
                      </c:pt>
                      <c:pt idx="551">
                        <c:v>18.366666666666667</c:v>
                      </c:pt>
                      <c:pt idx="552">
                        <c:v>18.399999999999999</c:v>
                      </c:pt>
                      <c:pt idx="553">
                        <c:v>18.433333333333334</c:v>
                      </c:pt>
                      <c:pt idx="554">
                        <c:v>18.466666666666665</c:v>
                      </c:pt>
                      <c:pt idx="555">
                        <c:v>18.5</c:v>
                      </c:pt>
                      <c:pt idx="556">
                        <c:v>18.533333333333335</c:v>
                      </c:pt>
                      <c:pt idx="557">
                        <c:v>18.566666666666666</c:v>
                      </c:pt>
                      <c:pt idx="558">
                        <c:v>18.600000000000001</c:v>
                      </c:pt>
                      <c:pt idx="559">
                        <c:v>18.633333333333333</c:v>
                      </c:pt>
                      <c:pt idx="560">
                        <c:v>18.666666666666668</c:v>
                      </c:pt>
                      <c:pt idx="561">
                        <c:v>18.7</c:v>
                      </c:pt>
                      <c:pt idx="562">
                        <c:v>18.733333333333334</c:v>
                      </c:pt>
                      <c:pt idx="563">
                        <c:v>18.766666666666666</c:v>
                      </c:pt>
                      <c:pt idx="564">
                        <c:v>18.8</c:v>
                      </c:pt>
                      <c:pt idx="565">
                        <c:v>18.833333333333332</c:v>
                      </c:pt>
                      <c:pt idx="566">
                        <c:v>18.866666666666667</c:v>
                      </c:pt>
                      <c:pt idx="567">
                        <c:v>18.899999999999999</c:v>
                      </c:pt>
                      <c:pt idx="568">
                        <c:v>18.933333333333334</c:v>
                      </c:pt>
                      <c:pt idx="569">
                        <c:v>18.966666666666665</c:v>
                      </c:pt>
                      <c:pt idx="570">
                        <c:v>19</c:v>
                      </c:pt>
                      <c:pt idx="571">
                        <c:v>19.033333333333335</c:v>
                      </c:pt>
                      <c:pt idx="572">
                        <c:v>19.066666666666666</c:v>
                      </c:pt>
                      <c:pt idx="573">
                        <c:v>19.100000000000001</c:v>
                      </c:pt>
                      <c:pt idx="574">
                        <c:v>19.133333333333333</c:v>
                      </c:pt>
                      <c:pt idx="575">
                        <c:v>19.166666666666668</c:v>
                      </c:pt>
                      <c:pt idx="576">
                        <c:v>19.2</c:v>
                      </c:pt>
                      <c:pt idx="577">
                        <c:v>19.233333333333334</c:v>
                      </c:pt>
                      <c:pt idx="578">
                        <c:v>19.266666666666666</c:v>
                      </c:pt>
                      <c:pt idx="579">
                        <c:v>19.3</c:v>
                      </c:pt>
                      <c:pt idx="580">
                        <c:v>19.333333333333332</c:v>
                      </c:pt>
                      <c:pt idx="581">
                        <c:v>19.366666666666667</c:v>
                      </c:pt>
                      <c:pt idx="582">
                        <c:v>19.399999999999999</c:v>
                      </c:pt>
                      <c:pt idx="583">
                        <c:v>19.433333333333334</c:v>
                      </c:pt>
                      <c:pt idx="584">
                        <c:v>19.466666666666665</c:v>
                      </c:pt>
                      <c:pt idx="585">
                        <c:v>19.5</c:v>
                      </c:pt>
                      <c:pt idx="586">
                        <c:v>19.533333333333335</c:v>
                      </c:pt>
                      <c:pt idx="587">
                        <c:v>19.566666666666666</c:v>
                      </c:pt>
                      <c:pt idx="588">
                        <c:v>19.600000000000001</c:v>
                      </c:pt>
                      <c:pt idx="589">
                        <c:v>19.633333333333333</c:v>
                      </c:pt>
                      <c:pt idx="590">
                        <c:v>19.666666666666668</c:v>
                      </c:pt>
                      <c:pt idx="591">
                        <c:v>19.7</c:v>
                      </c:pt>
                      <c:pt idx="592">
                        <c:v>19.733333333333334</c:v>
                      </c:pt>
                      <c:pt idx="593">
                        <c:v>19.766666666666666</c:v>
                      </c:pt>
                      <c:pt idx="594">
                        <c:v>19.8</c:v>
                      </c:pt>
                      <c:pt idx="595">
                        <c:v>19.833333333333332</c:v>
                      </c:pt>
                      <c:pt idx="596">
                        <c:v>19.866666666666667</c:v>
                      </c:pt>
                      <c:pt idx="597">
                        <c:v>19.899999999999999</c:v>
                      </c:pt>
                      <c:pt idx="598">
                        <c:v>19.933333333333334</c:v>
                      </c:pt>
                      <c:pt idx="599">
                        <c:v>19.966666666666665</c:v>
                      </c:pt>
                      <c:pt idx="600">
                        <c:v>20</c:v>
                      </c:pt>
                      <c:pt idx="601">
                        <c:v>20.033333333333335</c:v>
                      </c:pt>
                      <c:pt idx="602">
                        <c:v>20.066666666666666</c:v>
                      </c:pt>
                      <c:pt idx="603">
                        <c:v>20.100000000000001</c:v>
                      </c:pt>
                      <c:pt idx="604">
                        <c:v>20.133333333333333</c:v>
                      </c:pt>
                      <c:pt idx="605">
                        <c:v>20.166666666666668</c:v>
                      </c:pt>
                      <c:pt idx="606">
                        <c:v>20.2</c:v>
                      </c:pt>
                      <c:pt idx="607">
                        <c:v>20.233333333333334</c:v>
                      </c:pt>
                      <c:pt idx="608">
                        <c:v>20.266666666666666</c:v>
                      </c:pt>
                      <c:pt idx="609">
                        <c:v>20.3</c:v>
                      </c:pt>
                      <c:pt idx="610">
                        <c:v>20.333333333333332</c:v>
                      </c:pt>
                      <c:pt idx="611">
                        <c:v>20.366666666666667</c:v>
                      </c:pt>
                      <c:pt idx="612">
                        <c:v>20.399999999999999</c:v>
                      </c:pt>
                      <c:pt idx="613">
                        <c:v>20.433333333333334</c:v>
                      </c:pt>
                      <c:pt idx="614">
                        <c:v>20.466666666666665</c:v>
                      </c:pt>
                      <c:pt idx="615">
                        <c:v>20.5</c:v>
                      </c:pt>
                      <c:pt idx="616">
                        <c:v>20.533333333333335</c:v>
                      </c:pt>
                      <c:pt idx="617">
                        <c:v>20.566666666666666</c:v>
                      </c:pt>
                      <c:pt idx="618">
                        <c:v>20.6</c:v>
                      </c:pt>
                      <c:pt idx="619">
                        <c:v>20.633333333333333</c:v>
                      </c:pt>
                      <c:pt idx="620">
                        <c:v>20.666666666666668</c:v>
                      </c:pt>
                      <c:pt idx="621">
                        <c:v>20.7</c:v>
                      </c:pt>
                      <c:pt idx="622">
                        <c:v>20.733333333333334</c:v>
                      </c:pt>
                      <c:pt idx="623">
                        <c:v>20.766666666666666</c:v>
                      </c:pt>
                      <c:pt idx="624">
                        <c:v>20.8</c:v>
                      </c:pt>
                      <c:pt idx="625">
                        <c:v>20.833333333333332</c:v>
                      </c:pt>
                      <c:pt idx="626">
                        <c:v>20.866666666666667</c:v>
                      </c:pt>
                      <c:pt idx="627">
                        <c:v>20.9</c:v>
                      </c:pt>
                      <c:pt idx="628">
                        <c:v>20.933333333333334</c:v>
                      </c:pt>
                      <c:pt idx="629">
                        <c:v>20.966666666666665</c:v>
                      </c:pt>
                      <c:pt idx="630">
                        <c:v>21</c:v>
                      </c:pt>
                      <c:pt idx="631">
                        <c:v>21.033333333333335</c:v>
                      </c:pt>
                      <c:pt idx="632">
                        <c:v>21.066666666666666</c:v>
                      </c:pt>
                      <c:pt idx="633">
                        <c:v>21.1</c:v>
                      </c:pt>
                      <c:pt idx="634">
                        <c:v>21.133333333333333</c:v>
                      </c:pt>
                      <c:pt idx="635">
                        <c:v>21.166666666666668</c:v>
                      </c:pt>
                      <c:pt idx="636">
                        <c:v>21.2</c:v>
                      </c:pt>
                      <c:pt idx="637">
                        <c:v>21.233333333333334</c:v>
                      </c:pt>
                      <c:pt idx="638">
                        <c:v>21.266666666666666</c:v>
                      </c:pt>
                      <c:pt idx="639">
                        <c:v>21.3</c:v>
                      </c:pt>
                      <c:pt idx="640">
                        <c:v>21.333333333333332</c:v>
                      </c:pt>
                      <c:pt idx="641">
                        <c:v>21.366666666666667</c:v>
                      </c:pt>
                      <c:pt idx="642">
                        <c:v>21.4</c:v>
                      </c:pt>
                      <c:pt idx="643">
                        <c:v>21.433333333333334</c:v>
                      </c:pt>
                      <c:pt idx="644">
                        <c:v>21.466666666666665</c:v>
                      </c:pt>
                      <c:pt idx="645">
                        <c:v>21.5</c:v>
                      </c:pt>
                      <c:pt idx="646">
                        <c:v>21.533333333333335</c:v>
                      </c:pt>
                      <c:pt idx="647">
                        <c:v>21.566666666666666</c:v>
                      </c:pt>
                      <c:pt idx="648">
                        <c:v>21.6</c:v>
                      </c:pt>
                      <c:pt idx="649">
                        <c:v>21.633333333333333</c:v>
                      </c:pt>
                      <c:pt idx="650">
                        <c:v>21.666666666666668</c:v>
                      </c:pt>
                      <c:pt idx="651">
                        <c:v>21.7</c:v>
                      </c:pt>
                      <c:pt idx="652">
                        <c:v>21.733333333333334</c:v>
                      </c:pt>
                      <c:pt idx="653">
                        <c:v>21.766666666666666</c:v>
                      </c:pt>
                      <c:pt idx="654">
                        <c:v>21.8</c:v>
                      </c:pt>
                      <c:pt idx="655">
                        <c:v>21.833333333333332</c:v>
                      </c:pt>
                      <c:pt idx="656">
                        <c:v>21.866666666666667</c:v>
                      </c:pt>
                      <c:pt idx="657">
                        <c:v>21.9</c:v>
                      </c:pt>
                      <c:pt idx="658">
                        <c:v>21.933333333333334</c:v>
                      </c:pt>
                      <c:pt idx="659">
                        <c:v>21.966666666666665</c:v>
                      </c:pt>
                      <c:pt idx="660">
                        <c:v>22</c:v>
                      </c:pt>
                      <c:pt idx="661">
                        <c:v>22.033333333333335</c:v>
                      </c:pt>
                      <c:pt idx="662">
                        <c:v>22.066666666666666</c:v>
                      </c:pt>
                      <c:pt idx="663">
                        <c:v>22.1</c:v>
                      </c:pt>
                      <c:pt idx="664">
                        <c:v>22.133333333333333</c:v>
                      </c:pt>
                      <c:pt idx="665">
                        <c:v>22.166666666666668</c:v>
                      </c:pt>
                      <c:pt idx="666">
                        <c:v>22.2</c:v>
                      </c:pt>
                      <c:pt idx="667">
                        <c:v>22.233333333333334</c:v>
                      </c:pt>
                      <c:pt idx="668">
                        <c:v>22.266666666666666</c:v>
                      </c:pt>
                      <c:pt idx="669">
                        <c:v>22.3</c:v>
                      </c:pt>
                      <c:pt idx="670">
                        <c:v>22.333333333333332</c:v>
                      </c:pt>
                      <c:pt idx="671">
                        <c:v>22.366666666666667</c:v>
                      </c:pt>
                      <c:pt idx="672">
                        <c:v>22.4</c:v>
                      </c:pt>
                      <c:pt idx="673">
                        <c:v>22.433333333333334</c:v>
                      </c:pt>
                      <c:pt idx="674">
                        <c:v>22.466666666666665</c:v>
                      </c:pt>
                      <c:pt idx="675">
                        <c:v>22.5</c:v>
                      </c:pt>
                      <c:pt idx="676">
                        <c:v>22.533333333333335</c:v>
                      </c:pt>
                      <c:pt idx="677">
                        <c:v>22.566666666666666</c:v>
                      </c:pt>
                      <c:pt idx="678">
                        <c:v>22.6</c:v>
                      </c:pt>
                      <c:pt idx="679">
                        <c:v>22.633333333333333</c:v>
                      </c:pt>
                      <c:pt idx="680">
                        <c:v>22.666666666666668</c:v>
                      </c:pt>
                      <c:pt idx="681">
                        <c:v>22.7</c:v>
                      </c:pt>
                      <c:pt idx="682">
                        <c:v>22.733333333333334</c:v>
                      </c:pt>
                      <c:pt idx="683">
                        <c:v>22.766666666666666</c:v>
                      </c:pt>
                      <c:pt idx="684">
                        <c:v>22.8</c:v>
                      </c:pt>
                      <c:pt idx="685">
                        <c:v>22.833333333333332</c:v>
                      </c:pt>
                      <c:pt idx="686">
                        <c:v>22.866666666666667</c:v>
                      </c:pt>
                      <c:pt idx="687">
                        <c:v>22.9</c:v>
                      </c:pt>
                      <c:pt idx="688">
                        <c:v>22.933333333333334</c:v>
                      </c:pt>
                      <c:pt idx="689">
                        <c:v>22.966666666666665</c:v>
                      </c:pt>
                      <c:pt idx="690">
                        <c:v>23</c:v>
                      </c:pt>
                      <c:pt idx="691">
                        <c:v>23.033333333333335</c:v>
                      </c:pt>
                      <c:pt idx="692">
                        <c:v>23.066666666666666</c:v>
                      </c:pt>
                      <c:pt idx="693">
                        <c:v>23.1</c:v>
                      </c:pt>
                      <c:pt idx="694">
                        <c:v>23.133333333333333</c:v>
                      </c:pt>
                      <c:pt idx="695">
                        <c:v>23.166666666666668</c:v>
                      </c:pt>
                      <c:pt idx="696">
                        <c:v>23.2</c:v>
                      </c:pt>
                      <c:pt idx="697">
                        <c:v>23.233333333333334</c:v>
                      </c:pt>
                      <c:pt idx="698">
                        <c:v>23.266666666666666</c:v>
                      </c:pt>
                      <c:pt idx="699">
                        <c:v>23.3</c:v>
                      </c:pt>
                      <c:pt idx="700">
                        <c:v>23.333333333333332</c:v>
                      </c:pt>
                      <c:pt idx="701">
                        <c:v>23.366666666666667</c:v>
                      </c:pt>
                      <c:pt idx="702">
                        <c:v>23.4</c:v>
                      </c:pt>
                      <c:pt idx="703">
                        <c:v>23.433333333333334</c:v>
                      </c:pt>
                      <c:pt idx="704">
                        <c:v>23.466666666666665</c:v>
                      </c:pt>
                      <c:pt idx="705">
                        <c:v>23.5</c:v>
                      </c:pt>
                      <c:pt idx="706">
                        <c:v>23.533333333333335</c:v>
                      </c:pt>
                      <c:pt idx="707">
                        <c:v>23.566666666666666</c:v>
                      </c:pt>
                      <c:pt idx="708">
                        <c:v>23.6</c:v>
                      </c:pt>
                      <c:pt idx="709">
                        <c:v>23.633333333333333</c:v>
                      </c:pt>
                      <c:pt idx="710">
                        <c:v>23.666666666666668</c:v>
                      </c:pt>
                      <c:pt idx="711">
                        <c:v>23.7</c:v>
                      </c:pt>
                      <c:pt idx="712">
                        <c:v>23.733333333333334</c:v>
                      </c:pt>
                      <c:pt idx="713">
                        <c:v>23.766666666666666</c:v>
                      </c:pt>
                      <c:pt idx="714">
                        <c:v>23.8</c:v>
                      </c:pt>
                      <c:pt idx="715">
                        <c:v>23.833333333333332</c:v>
                      </c:pt>
                      <c:pt idx="716">
                        <c:v>23.866666666666667</c:v>
                      </c:pt>
                      <c:pt idx="717">
                        <c:v>23.9</c:v>
                      </c:pt>
                      <c:pt idx="718">
                        <c:v>23.933333333333334</c:v>
                      </c:pt>
                      <c:pt idx="719">
                        <c:v>23.966666666666665</c:v>
                      </c:pt>
                      <c:pt idx="720">
                        <c:v>24</c:v>
                      </c:pt>
                      <c:pt idx="721">
                        <c:v>24.033333333333335</c:v>
                      </c:pt>
                      <c:pt idx="722">
                        <c:v>24.066666666666666</c:v>
                      </c:pt>
                      <c:pt idx="723">
                        <c:v>24.1</c:v>
                      </c:pt>
                      <c:pt idx="724">
                        <c:v>24.133333333333333</c:v>
                      </c:pt>
                      <c:pt idx="725">
                        <c:v>24.166666666666668</c:v>
                      </c:pt>
                      <c:pt idx="726">
                        <c:v>24.2</c:v>
                      </c:pt>
                      <c:pt idx="727">
                        <c:v>24.233333333333334</c:v>
                      </c:pt>
                      <c:pt idx="728">
                        <c:v>24.266666666666666</c:v>
                      </c:pt>
                      <c:pt idx="729">
                        <c:v>24.3</c:v>
                      </c:pt>
                      <c:pt idx="730">
                        <c:v>24.333333333333332</c:v>
                      </c:pt>
                      <c:pt idx="731">
                        <c:v>24.366666666666667</c:v>
                      </c:pt>
                      <c:pt idx="732">
                        <c:v>24.4</c:v>
                      </c:pt>
                      <c:pt idx="733">
                        <c:v>24.433333333333334</c:v>
                      </c:pt>
                      <c:pt idx="734">
                        <c:v>24.466666666666665</c:v>
                      </c:pt>
                      <c:pt idx="735">
                        <c:v>24.5</c:v>
                      </c:pt>
                      <c:pt idx="736">
                        <c:v>24.533333333333335</c:v>
                      </c:pt>
                      <c:pt idx="737">
                        <c:v>24.566666666666666</c:v>
                      </c:pt>
                      <c:pt idx="738">
                        <c:v>24.6</c:v>
                      </c:pt>
                      <c:pt idx="739">
                        <c:v>24.633333333333333</c:v>
                      </c:pt>
                      <c:pt idx="740">
                        <c:v>24.666666666666668</c:v>
                      </c:pt>
                      <c:pt idx="741">
                        <c:v>24.7</c:v>
                      </c:pt>
                      <c:pt idx="742">
                        <c:v>24.733333333333334</c:v>
                      </c:pt>
                      <c:pt idx="743">
                        <c:v>24.766666666666666</c:v>
                      </c:pt>
                      <c:pt idx="744">
                        <c:v>24.8</c:v>
                      </c:pt>
                      <c:pt idx="745">
                        <c:v>24.833333333333332</c:v>
                      </c:pt>
                      <c:pt idx="746">
                        <c:v>24.866666666666667</c:v>
                      </c:pt>
                      <c:pt idx="747">
                        <c:v>24.9</c:v>
                      </c:pt>
                      <c:pt idx="748">
                        <c:v>24.933333333333334</c:v>
                      </c:pt>
                      <c:pt idx="749">
                        <c:v>24.966666666666665</c:v>
                      </c:pt>
                      <c:pt idx="750">
                        <c:v>25</c:v>
                      </c:pt>
                      <c:pt idx="751">
                        <c:v>25.033333333333335</c:v>
                      </c:pt>
                      <c:pt idx="752">
                        <c:v>25.066666666666666</c:v>
                      </c:pt>
                      <c:pt idx="753">
                        <c:v>25.1</c:v>
                      </c:pt>
                      <c:pt idx="754">
                        <c:v>25.133333333333333</c:v>
                      </c:pt>
                    </c:numCache>
                  </c:numRef>
                </c:xVal>
                <c:yVal>
                  <c:numRef>
                    <c:extLst>
                      <c:ext uri="{02D57815-91ED-43cb-92C2-25804820EDAC}">
                        <c15:formulaRef>
                          <c15:sqref>'Process data log'!$D$8:$D$778</c15:sqref>
                        </c15:formulaRef>
                      </c:ext>
                    </c:extLst>
                    <c:numCache>
                      <c:formatCode>General</c:formatCode>
                      <c:ptCount val="771"/>
                      <c:pt idx="0">
                        <c:v>999</c:v>
                      </c:pt>
                      <c:pt idx="1">
                        <c:v>999</c:v>
                      </c:pt>
                      <c:pt idx="2">
                        <c:v>999</c:v>
                      </c:pt>
                      <c:pt idx="3">
                        <c:v>999</c:v>
                      </c:pt>
                      <c:pt idx="4">
                        <c:v>999</c:v>
                      </c:pt>
                      <c:pt idx="5">
                        <c:v>999</c:v>
                      </c:pt>
                      <c:pt idx="6">
                        <c:v>999</c:v>
                      </c:pt>
                      <c:pt idx="7">
                        <c:v>999</c:v>
                      </c:pt>
                      <c:pt idx="8">
                        <c:v>999</c:v>
                      </c:pt>
                      <c:pt idx="9">
                        <c:v>999</c:v>
                      </c:pt>
                      <c:pt idx="10">
                        <c:v>999</c:v>
                      </c:pt>
                      <c:pt idx="11">
                        <c:v>999</c:v>
                      </c:pt>
                      <c:pt idx="12">
                        <c:v>999</c:v>
                      </c:pt>
                      <c:pt idx="13">
                        <c:v>999</c:v>
                      </c:pt>
                      <c:pt idx="14">
                        <c:v>999</c:v>
                      </c:pt>
                      <c:pt idx="15">
                        <c:v>999</c:v>
                      </c:pt>
                      <c:pt idx="16">
                        <c:v>999</c:v>
                      </c:pt>
                      <c:pt idx="17">
                        <c:v>999</c:v>
                      </c:pt>
                      <c:pt idx="18">
                        <c:v>999</c:v>
                      </c:pt>
                      <c:pt idx="19">
                        <c:v>999</c:v>
                      </c:pt>
                      <c:pt idx="20">
                        <c:v>999</c:v>
                      </c:pt>
                      <c:pt idx="21">
                        <c:v>999</c:v>
                      </c:pt>
                      <c:pt idx="22">
                        <c:v>999</c:v>
                      </c:pt>
                      <c:pt idx="23">
                        <c:v>999</c:v>
                      </c:pt>
                      <c:pt idx="24">
                        <c:v>999</c:v>
                      </c:pt>
                      <c:pt idx="25">
                        <c:v>999</c:v>
                      </c:pt>
                      <c:pt idx="26">
                        <c:v>999</c:v>
                      </c:pt>
                      <c:pt idx="27">
                        <c:v>999</c:v>
                      </c:pt>
                      <c:pt idx="28">
                        <c:v>999</c:v>
                      </c:pt>
                      <c:pt idx="29">
                        <c:v>999</c:v>
                      </c:pt>
                      <c:pt idx="30">
                        <c:v>999</c:v>
                      </c:pt>
                      <c:pt idx="31">
                        <c:v>999</c:v>
                      </c:pt>
                      <c:pt idx="32">
                        <c:v>999</c:v>
                      </c:pt>
                      <c:pt idx="33">
                        <c:v>999</c:v>
                      </c:pt>
                      <c:pt idx="34">
                        <c:v>999</c:v>
                      </c:pt>
                      <c:pt idx="35">
                        <c:v>999</c:v>
                      </c:pt>
                      <c:pt idx="36">
                        <c:v>999</c:v>
                      </c:pt>
                      <c:pt idx="37">
                        <c:v>999</c:v>
                      </c:pt>
                      <c:pt idx="38">
                        <c:v>999</c:v>
                      </c:pt>
                      <c:pt idx="39">
                        <c:v>999</c:v>
                      </c:pt>
                      <c:pt idx="40">
                        <c:v>999</c:v>
                      </c:pt>
                      <c:pt idx="41">
                        <c:v>999</c:v>
                      </c:pt>
                      <c:pt idx="42">
                        <c:v>999</c:v>
                      </c:pt>
                      <c:pt idx="43">
                        <c:v>999</c:v>
                      </c:pt>
                      <c:pt idx="44">
                        <c:v>999</c:v>
                      </c:pt>
                      <c:pt idx="45">
                        <c:v>999</c:v>
                      </c:pt>
                      <c:pt idx="46">
                        <c:v>999</c:v>
                      </c:pt>
                      <c:pt idx="47">
                        <c:v>999</c:v>
                      </c:pt>
                      <c:pt idx="48">
                        <c:v>999</c:v>
                      </c:pt>
                      <c:pt idx="49">
                        <c:v>999</c:v>
                      </c:pt>
                      <c:pt idx="50">
                        <c:v>999</c:v>
                      </c:pt>
                      <c:pt idx="51">
                        <c:v>999</c:v>
                      </c:pt>
                      <c:pt idx="52">
                        <c:v>999</c:v>
                      </c:pt>
                      <c:pt idx="53">
                        <c:v>999</c:v>
                      </c:pt>
                      <c:pt idx="54">
                        <c:v>999</c:v>
                      </c:pt>
                      <c:pt idx="55">
                        <c:v>999</c:v>
                      </c:pt>
                      <c:pt idx="56">
                        <c:v>999</c:v>
                      </c:pt>
                      <c:pt idx="57">
                        <c:v>999</c:v>
                      </c:pt>
                      <c:pt idx="58">
                        <c:v>999</c:v>
                      </c:pt>
                      <c:pt idx="59">
                        <c:v>999</c:v>
                      </c:pt>
                      <c:pt idx="60">
                        <c:v>999</c:v>
                      </c:pt>
                      <c:pt idx="61">
                        <c:v>999</c:v>
                      </c:pt>
                      <c:pt idx="62">
                        <c:v>999</c:v>
                      </c:pt>
                      <c:pt idx="63">
                        <c:v>999</c:v>
                      </c:pt>
                      <c:pt idx="64">
                        <c:v>999</c:v>
                      </c:pt>
                      <c:pt idx="65">
                        <c:v>999</c:v>
                      </c:pt>
                      <c:pt idx="66">
                        <c:v>999</c:v>
                      </c:pt>
                      <c:pt idx="67">
                        <c:v>999</c:v>
                      </c:pt>
                      <c:pt idx="68">
                        <c:v>999</c:v>
                      </c:pt>
                      <c:pt idx="69">
                        <c:v>999</c:v>
                      </c:pt>
                      <c:pt idx="70">
                        <c:v>999</c:v>
                      </c:pt>
                      <c:pt idx="71">
                        <c:v>999</c:v>
                      </c:pt>
                      <c:pt idx="72">
                        <c:v>999</c:v>
                      </c:pt>
                      <c:pt idx="73">
                        <c:v>999</c:v>
                      </c:pt>
                      <c:pt idx="74">
                        <c:v>999</c:v>
                      </c:pt>
                      <c:pt idx="75">
                        <c:v>999</c:v>
                      </c:pt>
                      <c:pt idx="76">
                        <c:v>999</c:v>
                      </c:pt>
                      <c:pt idx="77">
                        <c:v>999</c:v>
                      </c:pt>
                      <c:pt idx="78">
                        <c:v>999</c:v>
                      </c:pt>
                      <c:pt idx="79">
                        <c:v>999</c:v>
                      </c:pt>
                      <c:pt idx="80">
                        <c:v>999</c:v>
                      </c:pt>
                      <c:pt idx="81">
                        <c:v>999</c:v>
                      </c:pt>
                      <c:pt idx="82">
                        <c:v>999</c:v>
                      </c:pt>
                      <c:pt idx="83">
                        <c:v>999</c:v>
                      </c:pt>
                      <c:pt idx="84">
                        <c:v>999</c:v>
                      </c:pt>
                      <c:pt idx="85">
                        <c:v>999</c:v>
                      </c:pt>
                      <c:pt idx="86">
                        <c:v>999</c:v>
                      </c:pt>
                      <c:pt idx="87">
                        <c:v>999</c:v>
                      </c:pt>
                      <c:pt idx="88">
                        <c:v>999</c:v>
                      </c:pt>
                      <c:pt idx="89">
                        <c:v>999</c:v>
                      </c:pt>
                      <c:pt idx="90">
                        <c:v>999</c:v>
                      </c:pt>
                      <c:pt idx="91">
                        <c:v>999</c:v>
                      </c:pt>
                      <c:pt idx="92">
                        <c:v>999</c:v>
                      </c:pt>
                      <c:pt idx="93">
                        <c:v>999</c:v>
                      </c:pt>
                      <c:pt idx="94">
                        <c:v>999</c:v>
                      </c:pt>
                      <c:pt idx="95">
                        <c:v>999</c:v>
                      </c:pt>
                      <c:pt idx="96">
                        <c:v>999</c:v>
                      </c:pt>
                      <c:pt idx="97">
                        <c:v>999</c:v>
                      </c:pt>
                      <c:pt idx="98">
                        <c:v>999</c:v>
                      </c:pt>
                      <c:pt idx="99">
                        <c:v>999</c:v>
                      </c:pt>
                      <c:pt idx="100">
                        <c:v>999</c:v>
                      </c:pt>
                      <c:pt idx="101">
                        <c:v>999</c:v>
                      </c:pt>
                      <c:pt idx="102">
                        <c:v>999</c:v>
                      </c:pt>
                      <c:pt idx="103">
                        <c:v>999</c:v>
                      </c:pt>
                      <c:pt idx="104">
                        <c:v>999</c:v>
                      </c:pt>
                      <c:pt idx="105">
                        <c:v>999</c:v>
                      </c:pt>
                      <c:pt idx="106">
                        <c:v>999</c:v>
                      </c:pt>
                      <c:pt idx="107">
                        <c:v>999</c:v>
                      </c:pt>
                      <c:pt idx="108">
                        <c:v>999</c:v>
                      </c:pt>
                      <c:pt idx="109">
                        <c:v>999</c:v>
                      </c:pt>
                      <c:pt idx="110">
                        <c:v>999</c:v>
                      </c:pt>
                      <c:pt idx="111">
                        <c:v>999</c:v>
                      </c:pt>
                      <c:pt idx="112">
                        <c:v>999</c:v>
                      </c:pt>
                      <c:pt idx="113">
                        <c:v>999</c:v>
                      </c:pt>
                      <c:pt idx="114">
                        <c:v>999</c:v>
                      </c:pt>
                      <c:pt idx="115">
                        <c:v>999</c:v>
                      </c:pt>
                      <c:pt idx="116">
                        <c:v>999</c:v>
                      </c:pt>
                      <c:pt idx="117">
                        <c:v>999</c:v>
                      </c:pt>
                      <c:pt idx="118">
                        <c:v>999</c:v>
                      </c:pt>
                      <c:pt idx="119">
                        <c:v>999</c:v>
                      </c:pt>
                      <c:pt idx="120">
                        <c:v>999</c:v>
                      </c:pt>
                      <c:pt idx="121">
                        <c:v>999</c:v>
                      </c:pt>
                      <c:pt idx="122">
                        <c:v>999</c:v>
                      </c:pt>
                      <c:pt idx="123">
                        <c:v>999</c:v>
                      </c:pt>
                      <c:pt idx="124">
                        <c:v>999</c:v>
                      </c:pt>
                      <c:pt idx="125">
                        <c:v>999</c:v>
                      </c:pt>
                      <c:pt idx="126">
                        <c:v>999</c:v>
                      </c:pt>
                      <c:pt idx="127">
                        <c:v>999</c:v>
                      </c:pt>
                      <c:pt idx="128">
                        <c:v>999</c:v>
                      </c:pt>
                      <c:pt idx="129">
                        <c:v>999</c:v>
                      </c:pt>
                      <c:pt idx="130">
                        <c:v>999</c:v>
                      </c:pt>
                      <c:pt idx="131">
                        <c:v>999</c:v>
                      </c:pt>
                      <c:pt idx="132">
                        <c:v>999</c:v>
                      </c:pt>
                      <c:pt idx="133">
                        <c:v>999</c:v>
                      </c:pt>
                      <c:pt idx="134">
                        <c:v>999</c:v>
                      </c:pt>
                      <c:pt idx="135">
                        <c:v>999</c:v>
                      </c:pt>
                      <c:pt idx="136">
                        <c:v>999</c:v>
                      </c:pt>
                      <c:pt idx="137">
                        <c:v>999</c:v>
                      </c:pt>
                      <c:pt idx="138">
                        <c:v>999</c:v>
                      </c:pt>
                      <c:pt idx="139">
                        <c:v>999</c:v>
                      </c:pt>
                      <c:pt idx="140">
                        <c:v>999</c:v>
                      </c:pt>
                      <c:pt idx="141">
                        <c:v>999</c:v>
                      </c:pt>
                      <c:pt idx="142">
                        <c:v>999</c:v>
                      </c:pt>
                      <c:pt idx="143">
                        <c:v>999</c:v>
                      </c:pt>
                      <c:pt idx="144">
                        <c:v>999</c:v>
                      </c:pt>
                      <c:pt idx="145">
                        <c:v>999</c:v>
                      </c:pt>
                      <c:pt idx="146">
                        <c:v>999</c:v>
                      </c:pt>
                      <c:pt idx="147">
                        <c:v>999</c:v>
                      </c:pt>
                      <c:pt idx="148">
                        <c:v>999</c:v>
                      </c:pt>
                      <c:pt idx="149">
                        <c:v>999</c:v>
                      </c:pt>
                      <c:pt idx="150">
                        <c:v>999</c:v>
                      </c:pt>
                      <c:pt idx="151">
                        <c:v>999</c:v>
                      </c:pt>
                      <c:pt idx="152">
                        <c:v>999</c:v>
                      </c:pt>
                      <c:pt idx="153">
                        <c:v>999</c:v>
                      </c:pt>
                      <c:pt idx="154">
                        <c:v>999</c:v>
                      </c:pt>
                      <c:pt idx="155">
                        <c:v>999</c:v>
                      </c:pt>
                      <c:pt idx="156">
                        <c:v>999</c:v>
                      </c:pt>
                      <c:pt idx="157">
                        <c:v>999</c:v>
                      </c:pt>
                      <c:pt idx="158">
                        <c:v>999</c:v>
                      </c:pt>
                      <c:pt idx="159">
                        <c:v>999</c:v>
                      </c:pt>
                      <c:pt idx="160">
                        <c:v>999</c:v>
                      </c:pt>
                      <c:pt idx="161">
                        <c:v>999</c:v>
                      </c:pt>
                      <c:pt idx="162">
                        <c:v>999</c:v>
                      </c:pt>
                      <c:pt idx="163">
                        <c:v>999</c:v>
                      </c:pt>
                      <c:pt idx="164">
                        <c:v>999</c:v>
                      </c:pt>
                      <c:pt idx="165">
                        <c:v>999</c:v>
                      </c:pt>
                      <c:pt idx="166">
                        <c:v>999</c:v>
                      </c:pt>
                      <c:pt idx="167">
                        <c:v>999</c:v>
                      </c:pt>
                      <c:pt idx="168">
                        <c:v>999</c:v>
                      </c:pt>
                      <c:pt idx="169">
                        <c:v>999</c:v>
                      </c:pt>
                      <c:pt idx="170">
                        <c:v>999</c:v>
                      </c:pt>
                      <c:pt idx="171">
                        <c:v>999</c:v>
                      </c:pt>
                      <c:pt idx="172">
                        <c:v>999</c:v>
                      </c:pt>
                      <c:pt idx="173">
                        <c:v>999</c:v>
                      </c:pt>
                      <c:pt idx="174">
                        <c:v>999</c:v>
                      </c:pt>
                      <c:pt idx="175">
                        <c:v>999</c:v>
                      </c:pt>
                      <c:pt idx="176">
                        <c:v>999</c:v>
                      </c:pt>
                      <c:pt idx="177">
                        <c:v>999</c:v>
                      </c:pt>
                      <c:pt idx="178">
                        <c:v>999</c:v>
                      </c:pt>
                      <c:pt idx="179">
                        <c:v>999</c:v>
                      </c:pt>
                      <c:pt idx="180">
                        <c:v>999</c:v>
                      </c:pt>
                      <c:pt idx="181">
                        <c:v>999</c:v>
                      </c:pt>
                      <c:pt idx="182">
                        <c:v>999</c:v>
                      </c:pt>
                      <c:pt idx="183">
                        <c:v>999</c:v>
                      </c:pt>
                      <c:pt idx="184">
                        <c:v>999</c:v>
                      </c:pt>
                      <c:pt idx="185">
                        <c:v>999</c:v>
                      </c:pt>
                      <c:pt idx="186">
                        <c:v>999</c:v>
                      </c:pt>
                      <c:pt idx="187">
                        <c:v>999</c:v>
                      </c:pt>
                      <c:pt idx="188">
                        <c:v>999</c:v>
                      </c:pt>
                      <c:pt idx="189">
                        <c:v>999</c:v>
                      </c:pt>
                      <c:pt idx="190">
                        <c:v>999</c:v>
                      </c:pt>
                      <c:pt idx="191">
                        <c:v>999</c:v>
                      </c:pt>
                      <c:pt idx="192">
                        <c:v>999</c:v>
                      </c:pt>
                      <c:pt idx="193">
                        <c:v>999</c:v>
                      </c:pt>
                      <c:pt idx="194">
                        <c:v>999</c:v>
                      </c:pt>
                      <c:pt idx="195">
                        <c:v>999</c:v>
                      </c:pt>
                      <c:pt idx="196">
                        <c:v>999</c:v>
                      </c:pt>
                      <c:pt idx="197">
                        <c:v>999</c:v>
                      </c:pt>
                      <c:pt idx="198">
                        <c:v>999</c:v>
                      </c:pt>
                      <c:pt idx="199">
                        <c:v>999</c:v>
                      </c:pt>
                      <c:pt idx="200">
                        <c:v>999</c:v>
                      </c:pt>
                      <c:pt idx="201">
                        <c:v>999</c:v>
                      </c:pt>
                      <c:pt idx="202">
                        <c:v>999</c:v>
                      </c:pt>
                      <c:pt idx="203">
                        <c:v>999</c:v>
                      </c:pt>
                      <c:pt idx="204">
                        <c:v>999</c:v>
                      </c:pt>
                      <c:pt idx="205">
                        <c:v>999</c:v>
                      </c:pt>
                      <c:pt idx="206">
                        <c:v>999</c:v>
                      </c:pt>
                      <c:pt idx="207">
                        <c:v>999</c:v>
                      </c:pt>
                      <c:pt idx="208">
                        <c:v>999</c:v>
                      </c:pt>
                      <c:pt idx="209">
                        <c:v>999</c:v>
                      </c:pt>
                      <c:pt idx="210">
                        <c:v>999</c:v>
                      </c:pt>
                      <c:pt idx="211">
                        <c:v>999</c:v>
                      </c:pt>
                      <c:pt idx="212">
                        <c:v>999</c:v>
                      </c:pt>
                      <c:pt idx="213">
                        <c:v>999</c:v>
                      </c:pt>
                      <c:pt idx="214">
                        <c:v>999</c:v>
                      </c:pt>
                      <c:pt idx="215">
                        <c:v>999</c:v>
                      </c:pt>
                      <c:pt idx="216">
                        <c:v>999</c:v>
                      </c:pt>
                      <c:pt idx="217">
                        <c:v>999</c:v>
                      </c:pt>
                      <c:pt idx="218">
                        <c:v>999</c:v>
                      </c:pt>
                      <c:pt idx="219">
                        <c:v>999</c:v>
                      </c:pt>
                      <c:pt idx="220">
                        <c:v>999</c:v>
                      </c:pt>
                      <c:pt idx="221">
                        <c:v>999</c:v>
                      </c:pt>
                      <c:pt idx="222">
                        <c:v>999</c:v>
                      </c:pt>
                      <c:pt idx="223">
                        <c:v>999</c:v>
                      </c:pt>
                      <c:pt idx="224">
                        <c:v>999</c:v>
                      </c:pt>
                      <c:pt idx="225">
                        <c:v>999</c:v>
                      </c:pt>
                      <c:pt idx="226">
                        <c:v>999</c:v>
                      </c:pt>
                      <c:pt idx="227">
                        <c:v>999</c:v>
                      </c:pt>
                      <c:pt idx="228">
                        <c:v>999</c:v>
                      </c:pt>
                      <c:pt idx="229">
                        <c:v>999</c:v>
                      </c:pt>
                      <c:pt idx="230">
                        <c:v>999</c:v>
                      </c:pt>
                      <c:pt idx="231">
                        <c:v>999</c:v>
                      </c:pt>
                      <c:pt idx="232">
                        <c:v>999</c:v>
                      </c:pt>
                      <c:pt idx="233">
                        <c:v>999</c:v>
                      </c:pt>
                      <c:pt idx="234">
                        <c:v>999</c:v>
                      </c:pt>
                      <c:pt idx="235">
                        <c:v>999</c:v>
                      </c:pt>
                      <c:pt idx="236">
                        <c:v>999</c:v>
                      </c:pt>
                      <c:pt idx="237">
                        <c:v>999</c:v>
                      </c:pt>
                      <c:pt idx="238">
                        <c:v>999</c:v>
                      </c:pt>
                      <c:pt idx="239">
                        <c:v>999</c:v>
                      </c:pt>
                      <c:pt idx="240">
                        <c:v>999</c:v>
                      </c:pt>
                      <c:pt idx="241">
                        <c:v>999</c:v>
                      </c:pt>
                      <c:pt idx="242">
                        <c:v>999</c:v>
                      </c:pt>
                      <c:pt idx="243">
                        <c:v>999</c:v>
                      </c:pt>
                      <c:pt idx="244">
                        <c:v>999</c:v>
                      </c:pt>
                      <c:pt idx="245">
                        <c:v>999</c:v>
                      </c:pt>
                      <c:pt idx="246">
                        <c:v>999</c:v>
                      </c:pt>
                      <c:pt idx="247">
                        <c:v>999</c:v>
                      </c:pt>
                      <c:pt idx="248">
                        <c:v>999</c:v>
                      </c:pt>
                      <c:pt idx="249">
                        <c:v>999</c:v>
                      </c:pt>
                      <c:pt idx="250">
                        <c:v>999</c:v>
                      </c:pt>
                      <c:pt idx="251">
                        <c:v>999</c:v>
                      </c:pt>
                      <c:pt idx="252">
                        <c:v>999</c:v>
                      </c:pt>
                      <c:pt idx="253">
                        <c:v>999</c:v>
                      </c:pt>
                      <c:pt idx="254">
                        <c:v>999</c:v>
                      </c:pt>
                      <c:pt idx="255">
                        <c:v>999</c:v>
                      </c:pt>
                      <c:pt idx="256">
                        <c:v>999</c:v>
                      </c:pt>
                      <c:pt idx="257">
                        <c:v>999</c:v>
                      </c:pt>
                      <c:pt idx="258">
                        <c:v>999</c:v>
                      </c:pt>
                      <c:pt idx="259">
                        <c:v>999</c:v>
                      </c:pt>
                      <c:pt idx="260">
                        <c:v>999</c:v>
                      </c:pt>
                      <c:pt idx="261">
                        <c:v>999</c:v>
                      </c:pt>
                      <c:pt idx="262">
                        <c:v>999</c:v>
                      </c:pt>
                      <c:pt idx="263">
                        <c:v>999</c:v>
                      </c:pt>
                      <c:pt idx="264">
                        <c:v>999</c:v>
                      </c:pt>
                      <c:pt idx="265">
                        <c:v>999</c:v>
                      </c:pt>
                      <c:pt idx="266">
                        <c:v>999</c:v>
                      </c:pt>
                      <c:pt idx="267">
                        <c:v>999</c:v>
                      </c:pt>
                      <c:pt idx="268">
                        <c:v>999</c:v>
                      </c:pt>
                      <c:pt idx="269">
                        <c:v>999</c:v>
                      </c:pt>
                      <c:pt idx="270">
                        <c:v>999</c:v>
                      </c:pt>
                      <c:pt idx="271">
                        <c:v>999</c:v>
                      </c:pt>
                      <c:pt idx="272">
                        <c:v>999</c:v>
                      </c:pt>
                      <c:pt idx="273">
                        <c:v>999</c:v>
                      </c:pt>
                      <c:pt idx="274">
                        <c:v>999</c:v>
                      </c:pt>
                      <c:pt idx="275">
                        <c:v>999</c:v>
                      </c:pt>
                      <c:pt idx="276">
                        <c:v>999</c:v>
                      </c:pt>
                      <c:pt idx="277">
                        <c:v>999</c:v>
                      </c:pt>
                      <c:pt idx="278">
                        <c:v>999</c:v>
                      </c:pt>
                      <c:pt idx="279">
                        <c:v>999</c:v>
                      </c:pt>
                      <c:pt idx="280">
                        <c:v>999</c:v>
                      </c:pt>
                      <c:pt idx="281">
                        <c:v>999</c:v>
                      </c:pt>
                      <c:pt idx="282">
                        <c:v>999</c:v>
                      </c:pt>
                      <c:pt idx="283">
                        <c:v>999</c:v>
                      </c:pt>
                      <c:pt idx="284">
                        <c:v>999</c:v>
                      </c:pt>
                      <c:pt idx="285">
                        <c:v>999</c:v>
                      </c:pt>
                      <c:pt idx="286">
                        <c:v>999</c:v>
                      </c:pt>
                      <c:pt idx="287">
                        <c:v>999</c:v>
                      </c:pt>
                      <c:pt idx="288">
                        <c:v>999</c:v>
                      </c:pt>
                      <c:pt idx="289">
                        <c:v>999</c:v>
                      </c:pt>
                      <c:pt idx="290">
                        <c:v>999</c:v>
                      </c:pt>
                      <c:pt idx="291">
                        <c:v>999</c:v>
                      </c:pt>
                      <c:pt idx="292">
                        <c:v>999</c:v>
                      </c:pt>
                      <c:pt idx="293">
                        <c:v>999</c:v>
                      </c:pt>
                      <c:pt idx="294">
                        <c:v>999</c:v>
                      </c:pt>
                      <c:pt idx="295">
                        <c:v>999</c:v>
                      </c:pt>
                      <c:pt idx="296">
                        <c:v>999</c:v>
                      </c:pt>
                      <c:pt idx="297">
                        <c:v>999</c:v>
                      </c:pt>
                      <c:pt idx="298">
                        <c:v>999</c:v>
                      </c:pt>
                      <c:pt idx="299">
                        <c:v>999</c:v>
                      </c:pt>
                      <c:pt idx="300">
                        <c:v>999</c:v>
                      </c:pt>
                      <c:pt idx="301">
                        <c:v>999</c:v>
                      </c:pt>
                      <c:pt idx="302">
                        <c:v>999</c:v>
                      </c:pt>
                      <c:pt idx="303">
                        <c:v>999</c:v>
                      </c:pt>
                      <c:pt idx="304">
                        <c:v>999</c:v>
                      </c:pt>
                      <c:pt idx="305">
                        <c:v>999</c:v>
                      </c:pt>
                      <c:pt idx="306">
                        <c:v>999</c:v>
                      </c:pt>
                      <c:pt idx="307">
                        <c:v>999</c:v>
                      </c:pt>
                      <c:pt idx="308">
                        <c:v>999</c:v>
                      </c:pt>
                      <c:pt idx="309">
                        <c:v>999</c:v>
                      </c:pt>
                      <c:pt idx="310">
                        <c:v>999</c:v>
                      </c:pt>
                      <c:pt idx="311">
                        <c:v>999</c:v>
                      </c:pt>
                      <c:pt idx="312">
                        <c:v>999</c:v>
                      </c:pt>
                      <c:pt idx="313">
                        <c:v>999</c:v>
                      </c:pt>
                      <c:pt idx="314">
                        <c:v>999</c:v>
                      </c:pt>
                      <c:pt idx="315">
                        <c:v>999</c:v>
                      </c:pt>
                      <c:pt idx="316">
                        <c:v>999</c:v>
                      </c:pt>
                      <c:pt idx="317">
                        <c:v>999</c:v>
                      </c:pt>
                      <c:pt idx="318">
                        <c:v>999</c:v>
                      </c:pt>
                      <c:pt idx="319">
                        <c:v>999</c:v>
                      </c:pt>
                      <c:pt idx="320">
                        <c:v>999</c:v>
                      </c:pt>
                      <c:pt idx="321">
                        <c:v>999</c:v>
                      </c:pt>
                      <c:pt idx="322">
                        <c:v>999</c:v>
                      </c:pt>
                      <c:pt idx="323">
                        <c:v>999</c:v>
                      </c:pt>
                      <c:pt idx="324">
                        <c:v>999</c:v>
                      </c:pt>
                      <c:pt idx="325">
                        <c:v>999</c:v>
                      </c:pt>
                      <c:pt idx="326">
                        <c:v>999</c:v>
                      </c:pt>
                      <c:pt idx="327">
                        <c:v>999</c:v>
                      </c:pt>
                      <c:pt idx="328">
                        <c:v>999</c:v>
                      </c:pt>
                      <c:pt idx="329">
                        <c:v>999</c:v>
                      </c:pt>
                      <c:pt idx="330">
                        <c:v>999</c:v>
                      </c:pt>
                      <c:pt idx="331">
                        <c:v>999</c:v>
                      </c:pt>
                      <c:pt idx="332">
                        <c:v>999</c:v>
                      </c:pt>
                      <c:pt idx="333">
                        <c:v>999</c:v>
                      </c:pt>
                      <c:pt idx="334">
                        <c:v>999</c:v>
                      </c:pt>
                      <c:pt idx="335">
                        <c:v>999</c:v>
                      </c:pt>
                      <c:pt idx="336">
                        <c:v>999</c:v>
                      </c:pt>
                      <c:pt idx="337">
                        <c:v>999</c:v>
                      </c:pt>
                      <c:pt idx="338">
                        <c:v>999</c:v>
                      </c:pt>
                      <c:pt idx="339">
                        <c:v>999</c:v>
                      </c:pt>
                      <c:pt idx="340">
                        <c:v>999</c:v>
                      </c:pt>
                      <c:pt idx="341">
                        <c:v>999</c:v>
                      </c:pt>
                      <c:pt idx="342">
                        <c:v>999</c:v>
                      </c:pt>
                      <c:pt idx="343">
                        <c:v>999</c:v>
                      </c:pt>
                      <c:pt idx="344">
                        <c:v>999</c:v>
                      </c:pt>
                      <c:pt idx="345">
                        <c:v>999</c:v>
                      </c:pt>
                      <c:pt idx="346">
                        <c:v>999</c:v>
                      </c:pt>
                      <c:pt idx="347">
                        <c:v>999</c:v>
                      </c:pt>
                      <c:pt idx="348">
                        <c:v>999</c:v>
                      </c:pt>
                      <c:pt idx="349">
                        <c:v>999</c:v>
                      </c:pt>
                      <c:pt idx="350">
                        <c:v>999</c:v>
                      </c:pt>
                      <c:pt idx="351">
                        <c:v>999</c:v>
                      </c:pt>
                      <c:pt idx="352">
                        <c:v>999</c:v>
                      </c:pt>
                      <c:pt idx="353">
                        <c:v>999</c:v>
                      </c:pt>
                      <c:pt idx="354">
                        <c:v>999</c:v>
                      </c:pt>
                      <c:pt idx="355">
                        <c:v>999</c:v>
                      </c:pt>
                      <c:pt idx="356">
                        <c:v>999</c:v>
                      </c:pt>
                      <c:pt idx="357">
                        <c:v>999</c:v>
                      </c:pt>
                      <c:pt idx="358">
                        <c:v>999</c:v>
                      </c:pt>
                      <c:pt idx="359">
                        <c:v>999</c:v>
                      </c:pt>
                      <c:pt idx="360">
                        <c:v>999</c:v>
                      </c:pt>
                      <c:pt idx="361">
                        <c:v>999</c:v>
                      </c:pt>
                      <c:pt idx="362">
                        <c:v>999</c:v>
                      </c:pt>
                      <c:pt idx="363">
                        <c:v>999</c:v>
                      </c:pt>
                      <c:pt idx="364">
                        <c:v>999</c:v>
                      </c:pt>
                      <c:pt idx="365">
                        <c:v>999</c:v>
                      </c:pt>
                      <c:pt idx="366">
                        <c:v>999</c:v>
                      </c:pt>
                      <c:pt idx="367">
                        <c:v>999</c:v>
                      </c:pt>
                      <c:pt idx="368">
                        <c:v>999</c:v>
                      </c:pt>
                      <c:pt idx="369">
                        <c:v>999</c:v>
                      </c:pt>
                      <c:pt idx="370">
                        <c:v>999</c:v>
                      </c:pt>
                      <c:pt idx="371">
                        <c:v>999</c:v>
                      </c:pt>
                      <c:pt idx="372">
                        <c:v>999</c:v>
                      </c:pt>
                      <c:pt idx="373">
                        <c:v>999</c:v>
                      </c:pt>
                      <c:pt idx="374">
                        <c:v>999</c:v>
                      </c:pt>
                      <c:pt idx="375">
                        <c:v>999</c:v>
                      </c:pt>
                      <c:pt idx="376">
                        <c:v>999</c:v>
                      </c:pt>
                      <c:pt idx="377">
                        <c:v>999</c:v>
                      </c:pt>
                      <c:pt idx="378">
                        <c:v>999</c:v>
                      </c:pt>
                      <c:pt idx="379">
                        <c:v>999</c:v>
                      </c:pt>
                      <c:pt idx="380">
                        <c:v>999</c:v>
                      </c:pt>
                      <c:pt idx="381">
                        <c:v>999</c:v>
                      </c:pt>
                      <c:pt idx="382">
                        <c:v>999</c:v>
                      </c:pt>
                      <c:pt idx="383">
                        <c:v>999</c:v>
                      </c:pt>
                      <c:pt idx="384">
                        <c:v>999</c:v>
                      </c:pt>
                      <c:pt idx="385">
                        <c:v>999</c:v>
                      </c:pt>
                      <c:pt idx="386">
                        <c:v>999</c:v>
                      </c:pt>
                      <c:pt idx="387">
                        <c:v>999</c:v>
                      </c:pt>
                      <c:pt idx="388">
                        <c:v>999</c:v>
                      </c:pt>
                      <c:pt idx="389">
                        <c:v>999</c:v>
                      </c:pt>
                      <c:pt idx="390">
                        <c:v>999</c:v>
                      </c:pt>
                      <c:pt idx="391">
                        <c:v>999</c:v>
                      </c:pt>
                      <c:pt idx="392">
                        <c:v>999</c:v>
                      </c:pt>
                      <c:pt idx="393">
                        <c:v>999</c:v>
                      </c:pt>
                      <c:pt idx="394">
                        <c:v>999</c:v>
                      </c:pt>
                      <c:pt idx="395">
                        <c:v>999</c:v>
                      </c:pt>
                      <c:pt idx="396">
                        <c:v>999</c:v>
                      </c:pt>
                      <c:pt idx="397">
                        <c:v>999</c:v>
                      </c:pt>
                      <c:pt idx="398">
                        <c:v>999</c:v>
                      </c:pt>
                      <c:pt idx="399">
                        <c:v>999</c:v>
                      </c:pt>
                      <c:pt idx="400">
                        <c:v>999</c:v>
                      </c:pt>
                      <c:pt idx="401">
                        <c:v>999</c:v>
                      </c:pt>
                      <c:pt idx="402">
                        <c:v>999</c:v>
                      </c:pt>
                      <c:pt idx="403">
                        <c:v>999</c:v>
                      </c:pt>
                      <c:pt idx="404">
                        <c:v>999</c:v>
                      </c:pt>
                      <c:pt idx="405">
                        <c:v>999</c:v>
                      </c:pt>
                      <c:pt idx="406">
                        <c:v>999</c:v>
                      </c:pt>
                      <c:pt idx="407">
                        <c:v>999</c:v>
                      </c:pt>
                      <c:pt idx="408">
                        <c:v>999</c:v>
                      </c:pt>
                      <c:pt idx="409">
                        <c:v>999</c:v>
                      </c:pt>
                      <c:pt idx="410">
                        <c:v>999</c:v>
                      </c:pt>
                      <c:pt idx="411">
                        <c:v>999</c:v>
                      </c:pt>
                      <c:pt idx="412">
                        <c:v>999</c:v>
                      </c:pt>
                      <c:pt idx="413">
                        <c:v>999</c:v>
                      </c:pt>
                      <c:pt idx="414">
                        <c:v>999</c:v>
                      </c:pt>
                      <c:pt idx="415">
                        <c:v>999</c:v>
                      </c:pt>
                      <c:pt idx="416">
                        <c:v>999</c:v>
                      </c:pt>
                      <c:pt idx="417">
                        <c:v>999</c:v>
                      </c:pt>
                      <c:pt idx="418">
                        <c:v>999</c:v>
                      </c:pt>
                      <c:pt idx="419">
                        <c:v>999</c:v>
                      </c:pt>
                      <c:pt idx="420">
                        <c:v>999</c:v>
                      </c:pt>
                      <c:pt idx="421">
                        <c:v>999</c:v>
                      </c:pt>
                      <c:pt idx="422">
                        <c:v>999</c:v>
                      </c:pt>
                      <c:pt idx="423">
                        <c:v>999</c:v>
                      </c:pt>
                      <c:pt idx="424">
                        <c:v>999</c:v>
                      </c:pt>
                      <c:pt idx="425">
                        <c:v>999</c:v>
                      </c:pt>
                      <c:pt idx="426">
                        <c:v>999</c:v>
                      </c:pt>
                      <c:pt idx="427">
                        <c:v>999</c:v>
                      </c:pt>
                      <c:pt idx="428">
                        <c:v>999</c:v>
                      </c:pt>
                      <c:pt idx="429">
                        <c:v>999</c:v>
                      </c:pt>
                      <c:pt idx="430">
                        <c:v>999</c:v>
                      </c:pt>
                      <c:pt idx="431">
                        <c:v>999</c:v>
                      </c:pt>
                      <c:pt idx="432">
                        <c:v>999</c:v>
                      </c:pt>
                      <c:pt idx="433">
                        <c:v>999</c:v>
                      </c:pt>
                      <c:pt idx="434">
                        <c:v>999</c:v>
                      </c:pt>
                      <c:pt idx="435">
                        <c:v>999</c:v>
                      </c:pt>
                      <c:pt idx="436">
                        <c:v>999</c:v>
                      </c:pt>
                      <c:pt idx="437">
                        <c:v>999</c:v>
                      </c:pt>
                      <c:pt idx="438">
                        <c:v>999</c:v>
                      </c:pt>
                      <c:pt idx="439">
                        <c:v>999</c:v>
                      </c:pt>
                      <c:pt idx="440">
                        <c:v>999</c:v>
                      </c:pt>
                      <c:pt idx="441">
                        <c:v>999</c:v>
                      </c:pt>
                      <c:pt idx="442">
                        <c:v>999</c:v>
                      </c:pt>
                      <c:pt idx="443">
                        <c:v>999</c:v>
                      </c:pt>
                      <c:pt idx="444">
                        <c:v>999</c:v>
                      </c:pt>
                      <c:pt idx="445">
                        <c:v>999</c:v>
                      </c:pt>
                      <c:pt idx="446">
                        <c:v>999</c:v>
                      </c:pt>
                      <c:pt idx="447">
                        <c:v>999</c:v>
                      </c:pt>
                      <c:pt idx="448">
                        <c:v>999</c:v>
                      </c:pt>
                      <c:pt idx="449">
                        <c:v>999</c:v>
                      </c:pt>
                      <c:pt idx="450">
                        <c:v>999</c:v>
                      </c:pt>
                      <c:pt idx="451">
                        <c:v>999</c:v>
                      </c:pt>
                      <c:pt idx="452">
                        <c:v>999</c:v>
                      </c:pt>
                      <c:pt idx="453">
                        <c:v>999</c:v>
                      </c:pt>
                      <c:pt idx="454">
                        <c:v>999</c:v>
                      </c:pt>
                      <c:pt idx="455">
                        <c:v>999</c:v>
                      </c:pt>
                      <c:pt idx="456">
                        <c:v>999</c:v>
                      </c:pt>
                      <c:pt idx="457">
                        <c:v>999</c:v>
                      </c:pt>
                      <c:pt idx="458">
                        <c:v>999</c:v>
                      </c:pt>
                      <c:pt idx="459">
                        <c:v>999</c:v>
                      </c:pt>
                      <c:pt idx="460">
                        <c:v>999</c:v>
                      </c:pt>
                      <c:pt idx="461">
                        <c:v>999</c:v>
                      </c:pt>
                      <c:pt idx="462">
                        <c:v>999</c:v>
                      </c:pt>
                      <c:pt idx="463">
                        <c:v>999</c:v>
                      </c:pt>
                      <c:pt idx="464">
                        <c:v>999</c:v>
                      </c:pt>
                      <c:pt idx="465">
                        <c:v>999</c:v>
                      </c:pt>
                      <c:pt idx="466">
                        <c:v>999</c:v>
                      </c:pt>
                      <c:pt idx="467">
                        <c:v>999</c:v>
                      </c:pt>
                      <c:pt idx="468">
                        <c:v>999</c:v>
                      </c:pt>
                      <c:pt idx="469">
                        <c:v>999</c:v>
                      </c:pt>
                      <c:pt idx="470">
                        <c:v>999</c:v>
                      </c:pt>
                      <c:pt idx="471">
                        <c:v>999</c:v>
                      </c:pt>
                      <c:pt idx="472">
                        <c:v>999</c:v>
                      </c:pt>
                      <c:pt idx="473">
                        <c:v>999</c:v>
                      </c:pt>
                      <c:pt idx="474">
                        <c:v>999</c:v>
                      </c:pt>
                      <c:pt idx="475">
                        <c:v>999</c:v>
                      </c:pt>
                      <c:pt idx="476">
                        <c:v>999</c:v>
                      </c:pt>
                      <c:pt idx="477">
                        <c:v>999</c:v>
                      </c:pt>
                      <c:pt idx="478">
                        <c:v>999</c:v>
                      </c:pt>
                      <c:pt idx="479">
                        <c:v>999</c:v>
                      </c:pt>
                      <c:pt idx="480">
                        <c:v>999</c:v>
                      </c:pt>
                      <c:pt idx="481">
                        <c:v>999</c:v>
                      </c:pt>
                      <c:pt idx="482">
                        <c:v>999</c:v>
                      </c:pt>
                      <c:pt idx="483">
                        <c:v>999</c:v>
                      </c:pt>
                      <c:pt idx="484">
                        <c:v>999</c:v>
                      </c:pt>
                      <c:pt idx="485">
                        <c:v>999</c:v>
                      </c:pt>
                      <c:pt idx="486">
                        <c:v>999</c:v>
                      </c:pt>
                      <c:pt idx="487">
                        <c:v>999</c:v>
                      </c:pt>
                      <c:pt idx="488">
                        <c:v>999</c:v>
                      </c:pt>
                      <c:pt idx="489">
                        <c:v>999</c:v>
                      </c:pt>
                      <c:pt idx="490">
                        <c:v>999</c:v>
                      </c:pt>
                      <c:pt idx="491">
                        <c:v>999</c:v>
                      </c:pt>
                      <c:pt idx="492">
                        <c:v>999</c:v>
                      </c:pt>
                      <c:pt idx="493">
                        <c:v>999</c:v>
                      </c:pt>
                      <c:pt idx="494">
                        <c:v>999</c:v>
                      </c:pt>
                      <c:pt idx="495">
                        <c:v>999</c:v>
                      </c:pt>
                      <c:pt idx="496">
                        <c:v>999</c:v>
                      </c:pt>
                      <c:pt idx="497">
                        <c:v>999</c:v>
                      </c:pt>
                      <c:pt idx="498">
                        <c:v>999</c:v>
                      </c:pt>
                      <c:pt idx="499">
                        <c:v>999</c:v>
                      </c:pt>
                      <c:pt idx="500">
                        <c:v>999</c:v>
                      </c:pt>
                      <c:pt idx="501">
                        <c:v>999</c:v>
                      </c:pt>
                      <c:pt idx="502">
                        <c:v>999</c:v>
                      </c:pt>
                      <c:pt idx="503">
                        <c:v>999</c:v>
                      </c:pt>
                      <c:pt idx="504">
                        <c:v>999</c:v>
                      </c:pt>
                      <c:pt idx="505">
                        <c:v>999</c:v>
                      </c:pt>
                      <c:pt idx="506">
                        <c:v>999</c:v>
                      </c:pt>
                      <c:pt idx="507">
                        <c:v>999</c:v>
                      </c:pt>
                      <c:pt idx="508">
                        <c:v>999</c:v>
                      </c:pt>
                      <c:pt idx="509">
                        <c:v>999</c:v>
                      </c:pt>
                      <c:pt idx="510">
                        <c:v>999</c:v>
                      </c:pt>
                      <c:pt idx="511">
                        <c:v>999</c:v>
                      </c:pt>
                      <c:pt idx="512">
                        <c:v>999</c:v>
                      </c:pt>
                      <c:pt idx="513">
                        <c:v>999</c:v>
                      </c:pt>
                      <c:pt idx="514">
                        <c:v>999</c:v>
                      </c:pt>
                      <c:pt idx="515">
                        <c:v>999</c:v>
                      </c:pt>
                      <c:pt idx="516">
                        <c:v>999</c:v>
                      </c:pt>
                      <c:pt idx="517">
                        <c:v>999</c:v>
                      </c:pt>
                      <c:pt idx="518">
                        <c:v>999</c:v>
                      </c:pt>
                      <c:pt idx="519">
                        <c:v>999</c:v>
                      </c:pt>
                      <c:pt idx="520">
                        <c:v>999</c:v>
                      </c:pt>
                      <c:pt idx="521">
                        <c:v>999</c:v>
                      </c:pt>
                      <c:pt idx="522">
                        <c:v>999</c:v>
                      </c:pt>
                      <c:pt idx="523">
                        <c:v>999</c:v>
                      </c:pt>
                      <c:pt idx="524">
                        <c:v>999</c:v>
                      </c:pt>
                      <c:pt idx="525">
                        <c:v>999</c:v>
                      </c:pt>
                      <c:pt idx="526">
                        <c:v>999</c:v>
                      </c:pt>
                      <c:pt idx="527">
                        <c:v>999</c:v>
                      </c:pt>
                      <c:pt idx="528">
                        <c:v>999</c:v>
                      </c:pt>
                      <c:pt idx="529">
                        <c:v>999</c:v>
                      </c:pt>
                      <c:pt idx="530">
                        <c:v>999</c:v>
                      </c:pt>
                      <c:pt idx="531">
                        <c:v>999</c:v>
                      </c:pt>
                      <c:pt idx="532">
                        <c:v>999</c:v>
                      </c:pt>
                      <c:pt idx="533">
                        <c:v>999</c:v>
                      </c:pt>
                      <c:pt idx="534">
                        <c:v>999</c:v>
                      </c:pt>
                      <c:pt idx="535">
                        <c:v>999</c:v>
                      </c:pt>
                      <c:pt idx="536">
                        <c:v>999</c:v>
                      </c:pt>
                      <c:pt idx="537">
                        <c:v>999</c:v>
                      </c:pt>
                      <c:pt idx="538">
                        <c:v>999</c:v>
                      </c:pt>
                      <c:pt idx="539">
                        <c:v>999</c:v>
                      </c:pt>
                      <c:pt idx="540">
                        <c:v>999</c:v>
                      </c:pt>
                      <c:pt idx="541">
                        <c:v>999</c:v>
                      </c:pt>
                      <c:pt idx="542">
                        <c:v>999</c:v>
                      </c:pt>
                      <c:pt idx="543">
                        <c:v>999</c:v>
                      </c:pt>
                      <c:pt idx="544">
                        <c:v>999</c:v>
                      </c:pt>
                      <c:pt idx="545">
                        <c:v>999</c:v>
                      </c:pt>
                      <c:pt idx="546">
                        <c:v>999</c:v>
                      </c:pt>
                      <c:pt idx="547">
                        <c:v>999</c:v>
                      </c:pt>
                      <c:pt idx="548">
                        <c:v>999</c:v>
                      </c:pt>
                      <c:pt idx="549">
                        <c:v>999</c:v>
                      </c:pt>
                      <c:pt idx="550">
                        <c:v>999</c:v>
                      </c:pt>
                      <c:pt idx="551">
                        <c:v>999</c:v>
                      </c:pt>
                      <c:pt idx="552">
                        <c:v>999</c:v>
                      </c:pt>
                      <c:pt idx="553">
                        <c:v>999</c:v>
                      </c:pt>
                      <c:pt idx="554">
                        <c:v>999</c:v>
                      </c:pt>
                      <c:pt idx="555">
                        <c:v>999</c:v>
                      </c:pt>
                      <c:pt idx="556">
                        <c:v>999</c:v>
                      </c:pt>
                      <c:pt idx="557">
                        <c:v>999</c:v>
                      </c:pt>
                      <c:pt idx="558">
                        <c:v>999</c:v>
                      </c:pt>
                      <c:pt idx="559">
                        <c:v>999</c:v>
                      </c:pt>
                      <c:pt idx="560">
                        <c:v>999</c:v>
                      </c:pt>
                      <c:pt idx="561">
                        <c:v>999</c:v>
                      </c:pt>
                      <c:pt idx="562">
                        <c:v>999</c:v>
                      </c:pt>
                      <c:pt idx="563">
                        <c:v>999</c:v>
                      </c:pt>
                      <c:pt idx="564">
                        <c:v>999</c:v>
                      </c:pt>
                      <c:pt idx="565">
                        <c:v>999</c:v>
                      </c:pt>
                      <c:pt idx="566">
                        <c:v>999</c:v>
                      </c:pt>
                      <c:pt idx="567">
                        <c:v>999</c:v>
                      </c:pt>
                      <c:pt idx="568">
                        <c:v>999</c:v>
                      </c:pt>
                      <c:pt idx="569">
                        <c:v>999</c:v>
                      </c:pt>
                      <c:pt idx="570">
                        <c:v>999</c:v>
                      </c:pt>
                      <c:pt idx="571">
                        <c:v>999</c:v>
                      </c:pt>
                      <c:pt idx="572">
                        <c:v>999</c:v>
                      </c:pt>
                      <c:pt idx="573">
                        <c:v>999</c:v>
                      </c:pt>
                      <c:pt idx="574">
                        <c:v>999</c:v>
                      </c:pt>
                      <c:pt idx="575">
                        <c:v>999</c:v>
                      </c:pt>
                      <c:pt idx="576">
                        <c:v>999</c:v>
                      </c:pt>
                      <c:pt idx="577">
                        <c:v>999</c:v>
                      </c:pt>
                      <c:pt idx="578">
                        <c:v>999</c:v>
                      </c:pt>
                      <c:pt idx="579">
                        <c:v>999</c:v>
                      </c:pt>
                      <c:pt idx="580">
                        <c:v>999</c:v>
                      </c:pt>
                      <c:pt idx="581">
                        <c:v>999</c:v>
                      </c:pt>
                      <c:pt idx="582">
                        <c:v>999</c:v>
                      </c:pt>
                      <c:pt idx="583">
                        <c:v>999</c:v>
                      </c:pt>
                      <c:pt idx="584">
                        <c:v>999</c:v>
                      </c:pt>
                      <c:pt idx="585">
                        <c:v>999</c:v>
                      </c:pt>
                      <c:pt idx="586">
                        <c:v>999</c:v>
                      </c:pt>
                      <c:pt idx="587">
                        <c:v>999</c:v>
                      </c:pt>
                      <c:pt idx="588">
                        <c:v>999</c:v>
                      </c:pt>
                      <c:pt idx="589">
                        <c:v>999</c:v>
                      </c:pt>
                      <c:pt idx="590">
                        <c:v>999</c:v>
                      </c:pt>
                      <c:pt idx="591">
                        <c:v>999</c:v>
                      </c:pt>
                      <c:pt idx="592">
                        <c:v>999</c:v>
                      </c:pt>
                      <c:pt idx="593">
                        <c:v>999</c:v>
                      </c:pt>
                      <c:pt idx="594">
                        <c:v>999</c:v>
                      </c:pt>
                      <c:pt idx="595">
                        <c:v>999</c:v>
                      </c:pt>
                      <c:pt idx="596">
                        <c:v>999</c:v>
                      </c:pt>
                      <c:pt idx="597">
                        <c:v>999</c:v>
                      </c:pt>
                      <c:pt idx="598">
                        <c:v>999</c:v>
                      </c:pt>
                      <c:pt idx="599">
                        <c:v>999</c:v>
                      </c:pt>
                      <c:pt idx="600">
                        <c:v>999</c:v>
                      </c:pt>
                      <c:pt idx="601">
                        <c:v>999</c:v>
                      </c:pt>
                      <c:pt idx="602">
                        <c:v>999</c:v>
                      </c:pt>
                      <c:pt idx="603">
                        <c:v>999</c:v>
                      </c:pt>
                      <c:pt idx="604">
                        <c:v>999</c:v>
                      </c:pt>
                      <c:pt idx="605">
                        <c:v>999</c:v>
                      </c:pt>
                      <c:pt idx="606">
                        <c:v>999</c:v>
                      </c:pt>
                      <c:pt idx="607">
                        <c:v>999</c:v>
                      </c:pt>
                      <c:pt idx="608">
                        <c:v>999</c:v>
                      </c:pt>
                      <c:pt idx="609">
                        <c:v>999</c:v>
                      </c:pt>
                      <c:pt idx="610">
                        <c:v>999</c:v>
                      </c:pt>
                      <c:pt idx="611">
                        <c:v>999</c:v>
                      </c:pt>
                      <c:pt idx="612">
                        <c:v>999</c:v>
                      </c:pt>
                      <c:pt idx="613">
                        <c:v>999</c:v>
                      </c:pt>
                      <c:pt idx="614">
                        <c:v>999</c:v>
                      </c:pt>
                      <c:pt idx="615">
                        <c:v>999</c:v>
                      </c:pt>
                      <c:pt idx="616">
                        <c:v>999</c:v>
                      </c:pt>
                      <c:pt idx="617">
                        <c:v>999</c:v>
                      </c:pt>
                      <c:pt idx="618">
                        <c:v>999</c:v>
                      </c:pt>
                      <c:pt idx="619">
                        <c:v>999</c:v>
                      </c:pt>
                      <c:pt idx="620">
                        <c:v>999</c:v>
                      </c:pt>
                      <c:pt idx="621">
                        <c:v>999</c:v>
                      </c:pt>
                      <c:pt idx="622">
                        <c:v>999</c:v>
                      </c:pt>
                      <c:pt idx="623">
                        <c:v>999</c:v>
                      </c:pt>
                      <c:pt idx="624">
                        <c:v>999</c:v>
                      </c:pt>
                      <c:pt idx="625">
                        <c:v>999</c:v>
                      </c:pt>
                      <c:pt idx="626">
                        <c:v>999</c:v>
                      </c:pt>
                      <c:pt idx="627">
                        <c:v>999</c:v>
                      </c:pt>
                      <c:pt idx="628">
                        <c:v>999</c:v>
                      </c:pt>
                      <c:pt idx="629">
                        <c:v>999</c:v>
                      </c:pt>
                      <c:pt idx="630">
                        <c:v>999</c:v>
                      </c:pt>
                      <c:pt idx="631">
                        <c:v>999</c:v>
                      </c:pt>
                      <c:pt idx="632">
                        <c:v>999</c:v>
                      </c:pt>
                      <c:pt idx="633">
                        <c:v>999</c:v>
                      </c:pt>
                      <c:pt idx="634">
                        <c:v>999</c:v>
                      </c:pt>
                      <c:pt idx="635">
                        <c:v>999</c:v>
                      </c:pt>
                      <c:pt idx="636">
                        <c:v>999</c:v>
                      </c:pt>
                      <c:pt idx="637">
                        <c:v>999</c:v>
                      </c:pt>
                      <c:pt idx="638">
                        <c:v>999</c:v>
                      </c:pt>
                      <c:pt idx="639">
                        <c:v>999</c:v>
                      </c:pt>
                      <c:pt idx="640">
                        <c:v>999</c:v>
                      </c:pt>
                      <c:pt idx="641">
                        <c:v>999</c:v>
                      </c:pt>
                      <c:pt idx="642">
                        <c:v>999</c:v>
                      </c:pt>
                      <c:pt idx="643">
                        <c:v>999</c:v>
                      </c:pt>
                      <c:pt idx="644">
                        <c:v>999</c:v>
                      </c:pt>
                      <c:pt idx="645">
                        <c:v>999</c:v>
                      </c:pt>
                      <c:pt idx="646">
                        <c:v>999</c:v>
                      </c:pt>
                      <c:pt idx="647">
                        <c:v>999</c:v>
                      </c:pt>
                      <c:pt idx="648">
                        <c:v>999</c:v>
                      </c:pt>
                      <c:pt idx="649">
                        <c:v>999</c:v>
                      </c:pt>
                      <c:pt idx="650">
                        <c:v>999</c:v>
                      </c:pt>
                      <c:pt idx="651">
                        <c:v>999</c:v>
                      </c:pt>
                      <c:pt idx="652">
                        <c:v>999</c:v>
                      </c:pt>
                      <c:pt idx="653">
                        <c:v>999</c:v>
                      </c:pt>
                      <c:pt idx="654">
                        <c:v>999</c:v>
                      </c:pt>
                      <c:pt idx="655">
                        <c:v>999</c:v>
                      </c:pt>
                      <c:pt idx="656">
                        <c:v>999</c:v>
                      </c:pt>
                      <c:pt idx="657">
                        <c:v>999</c:v>
                      </c:pt>
                      <c:pt idx="658">
                        <c:v>999</c:v>
                      </c:pt>
                      <c:pt idx="659">
                        <c:v>999</c:v>
                      </c:pt>
                      <c:pt idx="660">
                        <c:v>999</c:v>
                      </c:pt>
                      <c:pt idx="661">
                        <c:v>999</c:v>
                      </c:pt>
                      <c:pt idx="662">
                        <c:v>999</c:v>
                      </c:pt>
                      <c:pt idx="663">
                        <c:v>999</c:v>
                      </c:pt>
                      <c:pt idx="664">
                        <c:v>999</c:v>
                      </c:pt>
                      <c:pt idx="665">
                        <c:v>999</c:v>
                      </c:pt>
                      <c:pt idx="666">
                        <c:v>999</c:v>
                      </c:pt>
                      <c:pt idx="667">
                        <c:v>999</c:v>
                      </c:pt>
                      <c:pt idx="668">
                        <c:v>999</c:v>
                      </c:pt>
                      <c:pt idx="669">
                        <c:v>999</c:v>
                      </c:pt>
                      <c:pt idx="670">
                        <c:v>999</c:v>
                      </c:pt>
                      <c:pt idx="671">
                        <c:v>999</c:v>
                      </c:pt>
                      <c:pt idx="672">
                        <c:v>999</c:v>
                      </c:pt>
                      <c:pt idx="673">
                        <c:v>999</c:v>
                      </c:pt>
                      <c:pt idx="674">
                        <c:v>999</c:v>
                      </c:pt>
                      <c:pt idx="675">
                        <c:v>999</c:v>
                      </c:pt>
                      <c:pt idx="676">
                        <c:v>999</c:v>
                      </c:pt>
                      <c:pt idx="677">
                        <c:v>999</c:v>
                      </c:pt>
                      <c:pt idx="678">
                        <c:v>999</c:v>
                      </c:pt>
                      <c:pt idx="679">
                        <c:v>999</c:v>
                      </c:pt>
                      <c:pt idx="680">
                        <c:v>999</c:v>
                      </c:pt>
                      <c:pt idx="681">
                        <c:v>999</c:v>
                      </c:pt>
                      <c:pt idx="682">
                        <c:v>999</c:v>
                      </c:pt>
                      <c:pt idx="683">
                        <c:v>999</c:v>
                      </c:pt>
                      <c:pt idx="684">
                        <c:v>999</c:v>
                      </c:pt>
                      <c:pt idx="685">
                        <c:v>999</c:v>
                      </c:pt>
                      <c:pt idx="686">
                        <c:v>999</c:v>
                      </c:pt>
                      <c:pt idx="687">
                        <c:v>999</c:v>
                      </c:pt>
                      <c:pt idx="688">
                        <c:v>999</c:v>
                      </c:pt>
                      <c:pt idx="689">
                        <c:v>999</c:v>
                      </c:pt>
                      <c:pt idx="690">
                        <c:v>999</c:v>
                      </c:pt>
                      <c:pt idx="691">
                        <c:v>999</c:v>
                      </c:pt>
                      <c:pt idx="692">
                        <c:v>999</c:v>
                      </c:pt>
                      <c:pt idx="693">
                        <c:v>999</c:v>
                      </c:pt>
                      <c:pt idx="694">
                        <c:v>999</c:v>
                      </c:pt>
                      <c:pt idx="695">
                        <c:v>999</c:v>
                      </c:pt>
                      <c:pt idx="696">
                        <c:v>999</c:v>
                      </c:pt>
                      <c:pt idx="697">
                        <c:v>999</c:v>
                      </c:pt>
                      <c:pt idx="698">
                        <c:v>999</c:v>
                      </c:pt>
                      <c:pt idx="699">
                        <c:v>999</c:v>
                      </c:pt>
                      <c:pt idx="700">
                        <c:v>999</c:v>
                      </c:pt>
                      <c:pt idx="701">
                        <c:v>999</c:v>
                      </c:pt>
                      <c:pt idx="702">
                        <c:v>999</c:v>
                      </c:pt>
                      <c:pt idx="703">
                        <c:v>999</c:v>
                      </c:pt>
                      <c:pt idx="704">
                        <c:v>999</c:v>
                      </c:pt>
                      <c:pt idx="705">
                        <c:v>999</c:v>
                      </c:pt>
                      <c:pt idx="706">
                        <c:v>999</c:v>
                      </c:pt>
                      <c:pt idx="707">
                        <c:v>999</c:v>
                      </c:pt>
                      <c:pt idx="708">
                        <c:v>999</c:v>
                      </c:pt>
                      <c:pt idx="709">
                        <c:v>999</c:v>
                      </c:pt>
                      <c:pt idx="710">
                        <c:v>999</c:v>
                      </c:pt>
                      <c:pt idx="711">
                        <c:v>999</c:v>
                      </c:pt>
                      <c:pt idx="712">
                        <c:v>999</c:v>
                      </c:pt>
                      <c:pt idx="713">
                        <c:v>999</c:v>
                      </c:pt>
                      <c:pt idx="714">
                        <c:v>999</c:v>
                      </c:pt>
                      <c:pt idx="715">
                        <c:v>999</c:v>
                      </c:pt>
                      <c:pt idx="716">
                        <c:v>999</c:v>
                      </c:pt>
                      <c:pt idx="717">
                        <c:v>999</c:v>
                      </c:pt>
                      <c:pt idx="718">
                        <c:v>999</c:v>
                      </c:pt>
                      <c:pt idx="719">
                        <c:v>999</c:v>
                      </c:pt>
                      <c:pt idx="720">
                        <c:v>999</c:v>
                      </c:pt>
                      <c:pt idx="721">
                        <c:v>999</c:v>
                      </c:pt>
                      <c:pt idx="722">
                        <c:v>999</c:v>
                      </c:pt>
                      <c:pt idx="723">
                        <c:v>999</c:v>
                      </c:pt>
                      <c:pt idx="724">
                        <c:v>999</c:v>
                      </c:pt>
                      <c:pt idx="725">
                        <c:v>999</c:v>
                      </c:pt>
                      <c:pt idx="726">
                        <c:v>999</c:v>
                      </c:pt>
                      <c:pt idx="727">
                        <c:v>999</c:v>
                      </c:pt>
                      <c:pt idx="728">
                        <c:v>999</c:v>
                      </c:pt>
                      <c:pt idx="729">
                        <c:v>999</c:v>
                      </c:pt>
                      <c:pt idx="730">
                        <c:v>999</c:v>
                      </c:pt>
                      <c:pt idx="731">
                        <c:v>999</c:v>
                      </c:pt>
                      <c:pt idx="732">
                        <c:v>999</c:v>
                      </c:pt>
                      <c:pt idx="733">
                        <c:v>999</c:v>
                      </c:pt>
                      <c:pt idx="734">
                        <c:v>999</c:v>
                      </c:pt>
                      <c:pt idx="735">
                        <c:v>999</c:v>
                      </c:pt>
                      <c:pt idx="736">
                        <c:v>999</c:v>
                      </c:pt>
                      <c:pt idx="737">
                        <c:v>999</c:v>
                      </c:pt>
                      <c:pt idx="738">
                        <c:v>999</c:v>
                      </c:pt>
                      <c:pt idx="739">
                        <c:v>999</c:v>
                      </c:pt>
                      <c:pt idx="740">
                        <c:v>999</c:v>
                      </c:pt>
                      <c:pt idx="741">
                        <c:v>999</c:v>
                      </c:pt>
                      <c:pt idx="742">
                        <c:v>999</c:v>
                      </c:pt>
                      <c:pt idx="743">
                        <c:v>999</c:v>
                      </c:pt>
                      <c:pt idx="744">
                        <c:v>999</c:v>
                      </c:pt>
                      <c:pt idx="745">
                        <c:v>999</c:v>
                      </c:pt>
                      <c:pt idx="746">
                        <c:v>999</c:v>
                      </c:pt>
                      <c:pt idx="747">
                        <c:v>999</c:v>
                      </c:pt>
                      <c:pt idx="748">
                        <c:v>999</c:v>
                      </c:pt>
                      <c:pt idx="749">
                        <c:v>999</c:v>
                      </c:pt>
                      <c:pt idx="750">
                        <c:v>999</c:v>
                      </c:pt>
                      <c:pt idx="751">
                        <c:v>999</c:v>
                      </c:pt>
                      <c:pt idx="752">
                        <c:v>999</c:v>
                      </c:pt>
                      <c:pt idx="753">
                        <c:v>999</c:v>
                      </c:pt>
                      <c:pt idx="754">
                        <c:v>999</c:v>
                      </c:pt>
                    </c:numCache>
                  </c:numRef>
                </c:yVal>
                <c:smooth val="1"/>
                <c:extLst>
                  <c:ext xmlns:c16="http://schemas.microsoft.com/office/drawing/2014/chart" uri="{C3380CC4-5D6E-409C-BE32-E72D297353CC}">
                    <c16:uniqueId val="{00000003-FB80-4DDB-8228-4F70909CEC43}"/>
                  </c:ext>
                </c:extLst>
              </c15:ser>
            </c15:filteredScatterSeries>
            <c15:filteredScatterSeries>
              <c15:ser>
                <c:idx val="4"/>
                <c:order val="2"/>
                <c:tx>
                  <c:strRef>
                    <c:extLst xmlns:c15="http://schemas.microsoft.com/office/drawing/2012/chart">
                      <c:ext xmlns:c15="http://schemas.microsoft.com/office/drawing/2012/chart" uri="{02D57815-91ED-43cb-92C2-25804820EDAC}">
                        <c15:formulaRef>
                          <c15:sqref>'Process data log'!$E$7</c15:sqref>
                        </c15:formulaRef>
                      </c:ext>
                    </c:extLst>
                    <c:strCache>
                      <c:ptCount val="1"/>
                      <c:pt idx="0">
                        <c:v>TC3</c:v>
                      </c:pt>
                    </c:strCache>
                  </c:strRef>
                </c:tx>
                <c:spPr>
                  <a:ln w="12700" cap="rnd">
                    <a:solidFill>
                      <a:srgbClr val="00B050"/>
                    </a:solidFill>
                    <a:round/>
                  </a:ln>
                  <a:effectLst/>
                </c:spPr>
                <c:marker>
                  <c:symbol val="none"/>
                </c:marker>
                <c:xVal>
                  <c:numRef>
                    <c:extLst xmlns:c15="http://schemas.microsoft.com/office/drawing/2012/chart">
                      <c:ext xmlns:c15="http://schemas.microsoft.com/office/drawing/2012/chart" uri="{02D57815-91ED-43cb-92C2-25804820EDAC}">
                        <c15:formulaRef>
                          <c15:sqref>'Process data log'!$B$8:$B$778</c15:sqref>
                        </c15:formulaRef>
                      </c:ext>
                    </c:extLst>
                    <c:numCache>
                      <c:formatCode>0.00</c:formatCode>
                      <c:ptCount val="771"/>
                      <c:pt idx="0">
                        <c:v>0</c:v>
                      </c:pt>
                      <c:pt idx="1">
                        <c:v>3.3333333333333333E-2</c:v>
                      </c:pt>
                      <c:pt idx="2">
                        <c:v>6.6666666666666666E-2</c:v>
                      </c:pt>
                      <c:pt idx="3">
                        <c:v>0.1</c:v>
                      </c:pt>
                      <c:pt idx="4">
                        <c:v>0.13333333333333333</c:v>
                      </c:pt>
                      <c:pt idx="5">
                        <c:v>0.16666666666666666</c:v>
                      </c:pt>
                      <c:pt idx="6">
                        <c:v>0.2</c:v>
                      </c:pt>
                      <c:pt idx="7">
                        <c:v>0.23333333333333334</c:v>
                      </c:pt>
                      <c:pt idx="8">
                        <c:v>0.26666666666666666</c:v>
                      </c:pt>
                      <c:pt idx="9">
                        <c:v>0.3</c:v>
                      </c:pt>
                      <c:pt idx="10">
                        <c:v>0.33333333333333331</c:v>
                      </c:pt>
                      <c:pt idx="11">
                        <c:v>0.36666666666666664</c:v>
                      </c:pt>
                      <c:pt idx="12">
                        <c:v>0.4</c:v>
                      </c:pt>
                      <c:pt idx="13">
                        <c:v>0.43333333333333335</c:v>
                      </c:pt>
                      <c:pt idx="14">
                        <c:v>0.46666666666666667</c:v>
                      </c:pt>
                      <c:pt idx="15">
                        <c:v>0.5</c:v>
                      </c:pt>
                      <c:pt idx="16">
                        <c:v>0.53333333333333333</c:v>
                      </c:pt>
                      <c:pt idx="17">
                        <c:v>0.56666666666666665</c:v>
                      </c:pt>
                      <c:pt idx="18">
                        <c:v>0.6</c:v>
                      </c:pt>
                      <c:pt idx="19">
                        <c:v>0.6333333333333333</c:v>
                      </c:pt>
                      <c:pt idx="20">
                        <c:v>0.66666666666666663</c:v>
                      </c:pt>
                      <c:pt idx="21">
                        <c:v>0.7</c:v>
                      </c:pt>
                      <c:pt idx="22">
                        <c:v>0.73333333333333328</c:v>
                      </c:pt>
                      <c:pt idx="23">
                        <c:v>0.76666666666666672</c:v>
                      </c:pt>
                      <c:pt idx="24">
                        <c:v>0.8</c:v>
                      </c:pt>
                      <c:pt idx="25">
                        <c:v>0.83333333333333337</c:v>
                      </c:pt>
                      <c:pt idx="26">
                        <c:v>0.8666666666666667</c:v>
                      </c:pt>
                      <c:pt idx="27">
                        <c:v>0.9</c:v>
                      </c:pt>
                      <c:pt idx="28">
                        <c:v>0.93333333333333335</c:v>
                      </c:pt>
                      <c:pt idx="29">
                        <c:v>0.96666666666666667</c:v>
                      </c:pt>
                      <c:pt idx="30">
                        <c:v>1</c:v>
                      </c:pt>
                      <c:pt idx="31">
                        <c:v>1.0333333333333334</c:v>
                      </c:pt>
                      <c:pt idx="32">
                        <c:v>1.0666666666666667</c:v>
                      </c:pt>
                      <c:pt idx="33">
                        <c:v>1.1000000000000001</c:v>
                      </c:pt>
                      <c:pt idx="34">
                        <c:v>1.1333333333333333</c:v>
                      </c:pt>
                      <c:pt idx="35">
                        <c:v>1.1666666666666667</c:v>
                      </c:pt>
                      <c:pt idx="36">
                        <c:v>1.2</c:v>
                      </c:pt>
                      <c:pt idx="37">
                        <c:v>1.2333333333333334</c:v>
                      </c:pt>
                      <c:pt idx="38">
                        <c:v>1.2666666666666666</c:v>
                      </c:pt>
                      <c:pt idx="39">
                        <c:v>1.3</c:v>
                      </c:pt>
                      <c:pt idx="40">
                        <c:v>1.3333333333333333</c:v>
                      </c:pt>
                      <c:pt idx="41">
                        <c:v>1.3666666666666667</c:v>
                      </c:pt>
                      <c:pt idx="42">
                        <c:v>1.4</c:v>
                      </c:pt>
                      <c:pt idx="43">
                        <c:v>1.4333333333333333</c:v>
                      </c:pt>
                      <c:pt idx="44">
                        <c:v>1.4666666666666666</c:v>
                      </c:pt>
                      <c:pt idx="45">
                        <c:v>1.5</c:v>
                      </c:pt>
                      <c:pt idx="46">
                        <c:v>1.5333333333333334</c:v>
                      </c:pt>
                      <c:pt idx="47">
                        <c:v>1.5666666666666667</c:v>
                      </c:pt>
                      <c:pt idx="48">
                        <c:v>1.6</c:v>
                      </c:pt>
                      <c:pt idx="49">
                        <c:v>1.6333333333333333</c:v>
                      </c:pt>
                      <c:pt idx="50">
                        <c:v>1.6666666666666667</c:v>
                      </c:pt>
                      <c:pt idx="51">
                        <c:v>1.7</c:v>
                      </c:pt>
                      <c:pt idx="52">
                        <c:v>1.7333333333333334</c:v>
                      </c:pt>
                      <c:pt idx="53">
                        <c:v>1.7666666666666666</c:v>
                      </c:pt>
                      <c:pt idx="54">
                        <c:v>1.8</c:v>
                      </c:pt>
                      <c:pt idx="55">
                        <c:v>1.8333333333333333</c:v>
                      </c:pt>
                      <c:pt idx="56">
                        <c:v>1.8666666666666667</c:v>
                      </c:pt>
                      <c:pt idx="57">
                        <c:v>1.9</c:v>
                      </c:pt>
                      <c:pt idx="58">
                        <c:v>1.9333333333333333</c:v>
                      </c:pt>
                      <c:pt idx="59">
                        <c:v>1.9666666666666666</c:v>
                      </c:pt>
                      <c:pt idx="60">
                        <c:v>2</c:v>
                      </c:pt>
                      <c:pt idx="61">
                        <c:v>2.0333333333333332</c:v>
                      </c:pt>
                      <c:pt idx="62">
                        <c:v>2.0666666666666669</c:v>
                      </c:pt>
                      <c:pt idx="63">
                        <c:v>2.1</c:v>
                      </c:pt>
                      <c:pt idx="64">
                        <c:v>2.1333333333333333</c:v>
                      </c:pt>
                      <c:pt idx="65">
                        <c:v>2.1666666666666665</c:v>
                      </c:pt>
                      <c:pt idx="66">
                        <c:v>2.2000000000000002</c:v>
                      </c:pt>
                      <c:pt idx="67">
                        <c:v>2.2333333333333334</c:v>
                      </c:pt>
                      <c:pt idx="68">
                        <c:v>2.2666666666666666</c:v>
                      </c:pt>
                      <c:pt idx="69">
                        <c:v>2.2999999999999998</c:v>
                      </c:pt>
                      <c:pt idx="70">
                        <c:v>2.3333333333333335</c:v>
                      </c:pt>
                      <c:pt idx="71">
                        <c:v>2.3666666666666667</c:v>
                      </c:pt>
                      <c:pt idx="72">
                        <c:v>2.4</c:v>
                      </c:pt>
                      <c:pt idx="73">
                        <c:v>2.4333333333333331</c:v>
                      </c:pt>
                      <c:pt idx="74">
                        <c:v>2.4666666666666668</c:v>
                      </c:pt>
                      <c:pt idx="75">
                        <c:v>2.5</c:v>
                      </c:pt>
                      <c:pt idx="76">
                        <c:v>2.5333333333333332</c:v>
                      </c:pt>
                      <c:pt idx="77">
                        <c:v>2.5666666666666669</c:v>
                      </c:pt>
                      <c:pt idx="78">
                        <c:v>2.6</c:v>
                      </c:pt>
                      <c:pt idx="79">
                        <c:v>2.6333333333333333</c:v>
                      </c:pt>
                      <c:pt idx="80">
                        <c:v>2.6666666666666665</c:v>
                      </c:pt>
                      <c:pt idx="81">
                        <c:v>2.7</c:v>
                      </c:pt>
                      <c:pt idx="82">
                        <c:v>2.7333333333333334</c:v>
                      </c:pt>
                      <c:pt idx="83">
                        <c:v>2.7666666666666666</c:v>
                      </c:pt>
                      <c:pt idx="84">
                        <c:v>2.8</c:v>
                      </c:pt>
                      <c:pt idx="85">
                        <c:v>2.8333333333333335</c:v>
                      </c:pt>
                      <c:pt idx="86">
                        <c:v>2.8666666666666667</c:v>
                      </c:pt>
                      <c:pt idx="87">
                        <c:v>2.9</c:v>
                      </c:pt>
                      <c:pt idx="88">
                        <c:v>2.9333333333333331</c:v>
                      </c:pt>
                      <c:pt idx="89">
                        <c:v>2.9666666666666668</c:v>
                      </c:pt>
                      <c:pt idx="90">
                        <c:v>3</c:v>
                      </c:pt>
                      <c:pt idx="91">
                        <c:v>3.0333333333333332</c:v>
                      </c:pt>
                      <c:pt idx="92">
                        <c:v>3.0666666666666669</c:v>
                      </c:pt>
                      <c:pt idx="93">
                        <c:v>3.1</c:v>
                      </c:pt>
                      <c:pt idx="94">
                        <c:v>3.1333333333333333</c:v>
                      </c:pt>
                      <c:pt idx="95">
                        <c:v>3.1666666666666665</c:v>
                      </c:pt>
                      <c:pt idx="96">
                        <c:v>3.2</c:v>
                      </c:pt>
                      <c:pt idx="97">
                        <c:v>3.2333333333333334</c:v>
                      </c:pt>
                      <c:pt idx="98">
                        <c:v>3.2666666666666666</c:v>
                      </c:pt>
                      <c:pt idx="99">
                        <c:v>3.3</c:v>
                      </c:pt>
                      <c:pt idx="100">
                        <c:v>3.3333333333333335</c:v>
                      </c:pt>
                      <c:pt idx="101">
                        <c:v>3.3666666666666667</c:v>
                      </c:pt>
                      <c:pt idx="102">
                        <c:v>3.4</c:v>
                      </c:pt>
                      <c:pt idx="103">
                        <c:v>3.4333333333333331</c:v>
                      </c:pt>
                      <c:pt idx="104">
                        <c:v>3.4666666666666668</c:v>
                      </c:pt>
                      <c:pt idx="105">
                        <c:v>3.5</c:v>
                      </c:pt>
                      <c:pt idx="106">
                        <c:v>3.5333333333333332</c:v>
                      </c:pt>
                      <c:pt idx="107">
                        <c:v>3.5666666666666669</c:v>
                      </c:pt>
                      <c:pt idx="108">
                        <c:v>3.6</c:v>
                      </c:pt>
                      <c:pt idx="109">
                        <c:v>3.6333333333333333</c:v>
                      </c:pt>
                      <c:pt idx="110">
                        <c:v>3.6666666666666665</c:v>
                      </c:pt>
                      <c:pt idx="111">
                        <c:v>3.7</c:v>
                      </c:pt>
                      <c:pt idx="112">
                        <c:v>3.7333333333333334</c:v>
                      </c:pt>
                      <c:pt idx="113">
                        <c:v>3.7666666666666666</c:v>
                      </c:pt>
                      <c:pt idx="114">
                        <c:v>3.8</c:v>
                      </c:pt>
                      <c:pt idx="115">
                        <c:v>3.8333333333333335</c:v>
                      </c:pt>
                      <c:pt idx="116">
                        <c:v>3.8666666666666667</c:v>
                      </c:pt>
                      <c:pt idx="117">
                        <c:v>3.9</c:v>
                      </c:pt>
                      <c:pt idx="118">
                        <c:v>3.9333333333333331</c:v>
                      </c:pt>
                      <c:pt idx="119">
                        <c:v>3.9666666666666668</c:v>
                      </c:pt>
                      <c:pt idx="120">
                        <c:v>4</c:v>
                      </c:pt>
                      <c:pt idx="121">
                        <c:v>4.0333333333333332</c:v>
                      </c:pt>
                      <c:pt idx="122">
                        <c:v>4.0666666666666664</c:v>
                      </c:pt>
                      <c:pt idx="123">
                        <c:v>4.0999999999999996</c:v>
                      </c:pt>
                      <c:pt idx="124">
                        <c:v>4.1333333333333337</c:v>
                      </c:pt>
                      <c:pt idx="125">
                        <c:v>4.166666666666667</c:v>
                      </c:pt>
                      <c:pt idx="126">
                        <c:v>4.2</c:v>
                      </c:pt>
                      <c:pt idx="127">
                        <c:v>4.2333333333333334</c:v>
                      </c:pt>
                      <c:pt idx="128">
                        <c:v>4.2666666666666666</c:v>
                      </c:pt>
                      <c:pt idx="129">
                        <c:v>4.3</c:v>
                      </c:pt>
                      <c:pt idx="130">
                        <c:v>4.333333333333333</c:v>
                      </c:pt>
                      <c:pt idx="131">
                        <c:v>4.3666666666666663</c:v>
                      </c:pt>
                      <c:pt idx="132">
                        <c:v>4.4000000000000004</c:v>
                      </c:pt>
                      <c:pt idx="133">
                        <c:v>4.4333333333333336</c:v>
                      </c:pt>
                      <c:pt idx="134">
                        <c:v>4.4666666666666668</c:v>
                      </c:pt>
                      <c:pt idx="135">
                        <c:v>4.5</c:v>
                      </c:pt>
                      <c:pt idx="136">
                        <c:v>4.5333333333333332</c:v>
                      </c:pt>
                      <c:pt idx="137">
                        <c:v>4.5666666666666664</c:v>
                      </c:pt>
                      <c:pt idx="138">
                        <c:v>4.5999999999999996</c:v>
                      </c:pt>
                      <c:pt idx="139">
                        <c:v>4.6333333333333337</c:v>
                      </c:pt>
                      <c:pt idx="140">
                        <c:v>4.666666666666667</c:v>
                      </c:pt>
                      <c:pt idx="141">
                        <c:v>4.7</c:v>
                      </c:pt>
                      <c:pt idx="142">
                        <c:v>4.7333333333333334</c:v>
                      </c:pt>
                      <c:pt idx="143">
                        <c:v>4.7666666666666666</c:v>
                      </c:pt>
                      <c:pt idx="144">
                        <c:v>4.8</c:v>
                      </c:pt>
                      <c:pt idx="145">
                        <c:v>4.833333333333333</c:v>
                      </c:pt>
                      <c:pt idx="146">
                        <c:v>4.8666666666666663</c:v>
                      </c:pt>
                      <c:pt idx="147">
                        <c:v>4.9000000000000004</c:v>
                      </c:pt>
                      <c:pt idx="148">
                        <c:v>4.9333333333333336</c:v>
                      </c:pt>
                      <c:pt idx="149">
                        <c:v>4.9666666666666668</c:v>
                      </c:pt>
                      <c:pt idx="150">
                        <c:v>5</c:v>
                      </c:pt>
                      <c:pt idx="151">
                        <c:v>5.0333333333333332</c:v>
                      </c:pt>
                      <c:pt idx="152">
                        <c:v>5.0666666666666664</c:v>
                      </c:pt>
                      <c:pt idx="153">
                        <c:v>5.0999999999999996</c:v>
                      </c:pt>
                      <c:pt idx="154">
                        <c:v>5.1333333333333337</c:v>
                      </c:pt>
                      <c:pt idx="155">
                        <c:v>5.166666666666667</c:v>
                      </c:pt>
                      <c:pt idx="156">
                        <c:v>5.2</c:v>
                      </c:pt>
                      <c:pt idx="157">
                        <c:v>5.2333333333333334</c:v>
                      </c:pt>
                      <c:pt idx="158">
                        <c:v>5.2666666666666666</c:v>
                      </c:pt>
                      <c:pt idx="159">
                        <c:v>5.3</c:v>
                      </c:pt>
                      <c:pt idx="160">
                        <c:v>5.333333333333333</c:v>
                      </c:pt>
                      <c:pt idx="161">
                        <c:v>5.3666666666666663</c:v>
                      </c:pt>
                      <c:pt idx="162">
                        <c:v>5.4</c:v>
                      </c:pt>
                      <c:pt idx="163">
                        <c:v>5.4333333333333336</c:v>
                      </c:pt>
                      <c:pt idx="164">
                        <c:v>5.4666666666666668</c:v>
                      </c:pt>
                      <c:pt idx="165">
                        <c:v>5.5</c:v>
                      </c:pt>
                      <c:pt idx="166">
                        <c:v>5.5333333333333332</c:v>
                      </c:pt>
                      <c:pt idx="167">
                        <c:v>5.5666666666666664</c:v>
                      </c:pt>
                      <c:pt idx="168">
                        <c:v>5.6</c:v>
                      </c:pt>
                      <c:pt idx="169">
                        <c:v>5.6333333333333337</c:v>
                      </c:pt>
                      <c:pt idx="170">
                        <c:v>5.666666666666667</c:v>
                      </c:pt>
                      <c:pt idx="171">
                        <c:v>5.7</c:v>
                      </c:pt>
                      <c:pt idx="172">
                        <c:v>5.7333333333333334</c:v>
                      </c:pt>
                      <c:pt idx="173">
                        <c:v>5.7666666666666666</c:v>
                      </c:pt>
                      <c:pt idx="174">
                        <c:v>5.8</c:v>
                      </c:pt>
                      <c:pt idx="175">
                        <c:v>5.833333333333333</c:v>
                      </c:pt>
                      <c:pt idx="176">
                        <c:v>5.8666666666666663</c:v>
                      </c:pt>
                      <c:pt idx="177">
                        <c:v>5.9</c:v>
                      </c:pt>
                      <c:pt idx="178">
                        <c:v>5.9333333333333336</c:v>
                      </c:pt>
                      <c:pt idx="179">
                        <c:v>5.9666666666666668</c:v>
                      </c:pt>
                      <c:pt idx="180">
                        <c:v>6</c:v>
                      </c:pt>
                      <c:pt idx="181">
                        <c:v>6.0333333333333332</c:v>
                      </c:pt>
                      <c:pt idx="182">
                        <c:v>6.0666666666666664</c:v>
                      </c:pt>
                      <c:pt idx="183">
                        <c:v>6.1</c:v>
                      </c:pt>
                      <c:pt idx="184">
                        <c:v>6.1333333333333337</c:v>
                      </c:pt>
                      <c:pt idx="185">
                        <c:v>6.166666666666667</c:v>
                      </c:pt>
                      <c:pt idx="186">
                        <c:v>6.2</c:v>
                      </c:pt>
                      <c:pt idx="187">
                        <c:v>6.2333333333333334</c:v>
                      </c:pt>
                      <c:pt idx="188">
                        <c:v>6.2666666666666666</c:v>
                      </c:pt>
                      <c:pt idx="189">
                        <c:v>6.3</c:v>
                      </c:pt>
                      <c:pt idx="190">
                        <c:v>6.333333333333333</c:v>
                      </c:pt>
                      <c:pt idx="191">
                        <c:v>6.3666666666666663</c:v>
                      </c:pt>
                      <c:pt idx="192">
                        <c:v>6.4</c:v>
                      </c:pt>
                      <c:pt idx="193">
                        <c:v>6.4333333333333336</c:v>
                      </c:pt>
                      <c:pt idx="194">
                        <c:v>6.4666666666666668</c:v>
                      </c:pt>
                      <c:pt idx="195">
                        <c:v>6.5</c:v>
                      </c:pt>
                      <c:pt idx="196">
                        <c:v>6.5333333333333332</c:v>
                      </c:pt>
                      <c:pt idx="197">
                        <c:v>6.5666666666666664</c:v>
                      </c:pt>
                      <c:pt idx="198">
                        <c:v>6.6</c:v>
                      </c:pt>
                      <c:pt idx="199">
                        <c:v>6.6333333333333337</c:v>
                      </c:pt>
                      <c:pt idx="200">
                        <c:v>6.666666666666667</c:v>
                      </c:pt>
                      <c:pt idx="201">
                        <c:v>6.7</c:v>
                      </c:pt>
                      <c:pt idx="202">
                        <c:v>6.7333333333333334</c:v>
                      </c:pt>
                      <c:pt idx="203">
                        <c:v>6.7666666666666666</c:v>
                      </c:pt>
                      <c:pt idx="204">
                        <c:v>6.8</c:v>
                      </c:pt>
                      <c:pt idx="205">
                        <c:v>6.833333333333333</c:v>
                      </c:pt>
                      <c:pt idx="206">
                        <c:v>6.8666666666666663</c:v>
                      </c:pt>
                      <c:pt idx="207">
                        <c:v>6.9</c:v>
                      </c:pt>
                      <c:pt idx="208">
                        <c:v>6.9333333333333336</c:v>
                      </c:pt>
                      <c:pt idx="209">
                        <c:v>6.9666666666666668</c:v>
                      </c:pt>
                      <c:pt idx="210">
                        <c:v>7</c:v>
                      </c:pt>
                      <c:pt idx="211">
                        <c:v>7.0333333333333332</c:v>
                      </c:pt>
                      <c:pt idx="212">
                        <c:v>7.0666666666666664</c:v>
                      </c:pt>
                      <c:pt idx="213">
                        <c:v>7.1</c:v>
                      </c:pt>
                      <c:pt idx="214">
                        <c:v>7.1333333333333337</c:v>
                      </c:pt>
                      <c:pt idx="215">
                        <c:v>7.166666666666667</c:v>
                      </c:pt>
                      <c:pt idx="216">
                        <c:v>7.2</c:v>
                      </c:pt>
                      <c:pt idx="217">
                        <c:v>7.2333333333333334</c:v>
                      </c:pt>
                      <c:pt idx="218">
                        <c:v>7.2666666666666666</c:v>
                      </c:pt>
                      <c:pt idx="219">
                        <c:v>7.3</c:v>
                      </c:pt>
                      <c:pt idx="220">
                        <c:v>7.333333333333333</c:v>
                      </c:pt>
                      <c:pt idx="221">
                        <c:v>7.3666666666666663</c:v>
                      </c:pt>
                      <c:pt idx="222">
                        <c:v>7.4</c:v>
                      </c:pt>
                      <c:pt idx="223">
                        <c:v>7.4333333333333336</c:v>
                      </c:pt>
                      <c:pt idx="224">
                        <c:v>7.4666666666666668</c:v>
                      </c:pt>
                      <c:pt idx="225">
                        <c:v>7.5</c:v>
                      </c:pt>
                      <c:pt idx="226">
                        <c:v>7.5333333333333332</c:v>
                      </c:pt>
                      <c:pt idx="227">
                        <c:v>7.5666666666666664</c:v>
                      </c:pt>
                      <c:pt idx="228">
                        <c:v>7.6</c:v>
                      </c:pt>
                      <c:pt idx="229">
                        <c:v>7.6333333333333337</c:v>
                      </c:pt>
                      <c:pt idx="230">
                        <c:v>7.666666666666667</c:v>
                      </c:pt>
                      <c:pt idx="231">
                        <c:v>7.7</c:v>
                      </c:pt>
                      <c:pt idx="232">
                        <c:v>7.7333333333333334</c:v>
                      </c:pt>
                      <c:pt idx="233">
                        <c:v>7.7666666666666666</c:v>
                      </c:pt>
                      <c:pt idx="234">
                        <c:v>7.8</c:v>
                      </c:pt>
                      <c:pt idx="235">
                        <c:v>7.833333333333333</c:v>
                      </c:pt>
                      <c:pt idx="236">
                        <c:v>7.8666666666666663</c:v>
                      </c:pt>
                      <c:pt idx="237">
                        <c:v>7.9</c:v>
                      </c:pt>
                      <c:pt idx="238">
                        <c:v>7.9333333333333336</c:v>
                      </c:pt>
                      <c:pt idx="239">
                        <c:v>7.9666666666666668</c:v>
                      </c:pt>
                      <c:pt idx="240">
                        <c:v>8</c:v>
                      </c:pt>
                      <c:pt idx="241">
                        <c:v>8.0333333333333332</c:v>
                      </c:pt>
                      <c:pt idx="242">
                        <c:v>8.0666666666666664</c:v>
                      </c:pt>
                      <c:pt idx="243">
                        <c:v>8.1</c:v>
                      </c:pt>
                      <c:pt idx="244">
                        <c:v>8.1333333333333329</c:v>
                      </c:pt>
                      <c:pt idx="245">
                        <c:v>8.1666666666666661</c:v>
                      </c:pt>
                      <c:pt idx="246">
                        <c:v>8.1999999999999993</c:v>
                      </c:pt>
                      <c:pt idx="247">
                        <c:v>8.2333333333333325</c:v>
                      </c:pt>
                      <c:pt idx="248">
                        <c:v>8.2666666666666675</c:v>
                      </c:pt>
                      <c:pt idx="249">
                        <c:v>8.3000000000000007</c:v>
                      </c:pt>
                      <c:pt idx="250">
                        <c:v>8.3333333333333339</c:v>
                      </c:pt>
                      <c:pt idx="251">
                        <c:v>8.3666666666666671</c:v>
                      </c:pt>
                      <c:pt idx="252">
                        <c:v>8.4</c:v>
                      </c:pt>
                      <c:pt idx="253">
                        <c:v>8.4333333333333336</c:v>
                      </c:pt>
                      <c:pt idx="254">
                        <c:v>8.4666666666666668</c:v>
                      </c:pt>
                      <c:pt idx="255">
                        <c:v>8.5</c:v>
                      </c:pt>
                      <c:pt idx="256">
                        <c:v>8.5333333333333332</c:v>
                      </c:pt>
                      <c:pt idx="257">
                        <c:v>8.5666666666666664</c:v>
                      </c:pt>
                      <c:pt idx="258">
                        <c:v>8.6</c:v>
                      </c:pt>
                      <c:pt idx="259">
                        <c:v>8.6333333333333329</c:v>
                      </c:pt>
                      <c:pt idx="260">
                        <c:v>8.6666666666666661</c:v>
                      </c:pt>
                      <c:pt idx="261">
                        <c:v>8.6999999999999993</c:v>
                      </c:pt>
                      <c:pt idx="262">
                        <c:v>8.7333333333333325</c:v>
                      </c:pt>
                      <c:pt idx="263">
                        <c:v>8.7666666666666675</c:v>
                      </c:pt>
                      <c:pt idx="264">
                        <c:v>8.8000000000000007</c:v>
                      </c:pt>
                      <c:pt idx="265">
                        <c:v>8.8333333333333339</c:v>
                      </c:pt>
                      <c:pt idx="266">
                        <c:v>8.8666666666666671</c:v>
                      </c:pt>
                      <c:pt idx="267">
                        <c:v>8.9</c:v>
                      </c:pt>
                      <c:pt idx="268">
                        <c:v>8.9333333333333336</c:v>
                      </c:pt>
                      <c:pt idx="269">
                        <c:v>8.9666666666666668</c:v>
                      </c:pt>
                      <c:pt idx="270">
                        <c:v>9</c:v>
                      </c:pt>
                      <c:pt idx="271">
                        <c:v>9.0333333333333332</c:v>
                      </c:pt>
                      <c:pt idx="272">
                        <c:v>9.0666666666666664</c:v>
                      </c:pt>
                      <c:pt idx="273">
                        <c:v>9.1</c:v>
                      </c:pt>
                      <c:pt idx="274">
                        <c:v>9.1333333333333329</c:v>
                      </c:pt>
                      <c:pt idx="275">
                        <c:v>9.1666666666666661</c:v>
                      </c:pt>
                      <c:pt idx="276">
                        <c:v>9.1999999999999993</c:v>
                      </c:pt>
                      <c:pt idx="277">
                        <c:v>9.2333333333333325</c:v>
                      </c:pt>
                      <c:pt idx="278">
                        <c:v>9.2666666666666675</c:v>
                      </c:pt>
                      <c:pt idx="279">
                        <c:v>9.3000000000000007</c:v>
                      </c:pt>
                      <c:pt idx="280">
                        <c:v>9.3333333333333339</c:v>
                      </c:pt>
                      <c:pt idx="281">
                        <c:v>9.3666666666666671</c:v>
                      </c:pt>
                      <c:pt idx="282">
                        <c:v>9.4</c:v>
                      </c:pt>
                      <c:pt idx="283">
                        <c:v>9.4333333333333336</c:v>
                      </c:pt>
                      <c:pt idx="284">
                        <c:v>9.4666666666666668</c:v>
                      </c:pt>
                      <c:pt idx="285">
                        <c:v>9.5</c:v>
                      </c:pt>
                      <c:pt idx="286">
                        <c:v>9.5333333333333332</c:v>
                      </c:pt>
                      <c:pt idx="287">
                        <c:v>9.5666666666666664</c:v>
                      </c:pt>
                      <c:pt idx="288">
                        <c:v>9.6</c:v>
                      </c:pt>
                      <c:pt idx="289">
                        <c:v>9.6333333333333329</c:v>
                      </c:pt>
                      <c:pt idx="290">
                        <c:v>9.6666666666666661</c:v>
                      </c:pt>
                      <c:pt idx="291">
                        <c:v>9.6999999999999993</c:v>
                      </c:pt>
                      <c:pt idx="292">
                        <c:v>9.7333333333333325</c:v>
                      </c:pt>
                      <c:pt idx="293">
                        <c:v>9.7666666666666675</c:v>
                      </c:pt>
                      <c:pt idx="294">
                        <c:v>9.8000000000000007</c:v>
                      </c:pt>
                      <c:pt idx="295">
                        <c:v>9.8333333333333339</c:v>
                      </c:pt>
                      <c:pt idx="296">
                        <c:v>9.8666666666666671</c:v>
                      </c:pt>
                      <c:pt idx="297">
                        <c:v>9.9</c:v>
                      </c:pt>
                      <c:pt idx="298">
                        <c:v>9.9333333333333336</c:v>
                      </c:pt>
                      <c:pt idx="299">
                        <c:v>9.9666666666666668</c:v>
                      </c:pt>
                      <c:pt idx="300">
                        <c:v>10</c:v>
                      </c:pt>
                      <c:pt idx="301">
                        <c:v>10.033333333333333</c:v>
                      </c:pt>
                      <c:pt idx="302">
                        <c:v>10.066666666666666</c:v>
                      </c:pt>
                      <c:pt idx="303">
                        <c:v>10.1</c:v>
                      </c:pt>
                      <c:pt idx="304">
                        <c:v>10.133333333333333</c:v>
                      </c:pt>
                      <c:pt idx="305">
                        <c:v>10.166666666666666</c:v>
                      </c:pt>
                      <c:pt idx="306">
                        <c:v>10.199999999999999</c:v>
                      </c:pt>
                      <c:pt idx="307">
                        <c:v>10.233333333333333</c:v>
                      </c:pt>
                      <c:pt idx="308">
                        <c:v>10.266666666666667</c:v>
                      </c:pt>
                      <c:pt idx="309">
                        <c:v>10.3</c:v>
                      </c:pt>
                      <c:pt idx="310">
                        <c:v>10.333333333333334</c:v>
                      </c:pt>
                      <c:pt idx="311">
                        <c:v>10.366666666666667</c:v>
                      </c:pt>
                      <c:pt idx="312">
                        <c:v>10.4</c:v>
                      </c:pt>
                      <c:pt idx="313">
                        <c:v>10.433333333333334</c:v>
                      </c:pt>
                      <c:pt idx="314">
                        <c:v>10.466666666666667</c:v>
                      </c:pt>
                      <c:pt idx="315">
                        <c:v>10.5</c:v>
                      </c:pt>
                      <c:pt idx="316">
                        <c:v>10.533333333333333</c:v>
                      </c:pt>
                      <c:pt idx="317">
                        <c:v>10.566666666666666</c:v>
                      </c:pt>
                      <c:pt idx="318">
                        <c:v>10.6</c:v>
                      </c:pt>
                      <c:pt idx="319">
                        <c:v>10.633333333333333</c:v>
                      </c:pt>
                      <c:pt idx="320">
                        <c:v>10.666666666666666</c:v>
                      </c:pt>
                      <c:pt idx="321">
                        <c:v>10.7</c:v>
                      </c:pt>
                      <c:pt idx="322">
                        <c:v>10.733333333333333</c:v>
                      </c:pt>
                      <c:pt idx="323">
                        <c:v>10.766666666666667</c:v>
                      </c:pt>
                      <c:pt idx="324">
                        <c:v>10.8</c:v>
                      </c:pt>
                      <c:pt idx="325">
                        <c:v>10.833333333333334</c:v>
                      </c:pt>
                      <c:pt idx="326">
                        <c:v>10.866666666666667</c:v>
                      </c:pt>
                      <c:pt idx="327">
                        <c:v>10.9</c:v>
                      </c:pt>
                      <c:pt idx="328">
                        <c:v>10.933333333333334</c:v>
                      </c:pt>
                      <c:pt idx="329">
                        <c:v>10.966666666666667</c:v>
                      </c:pt>
                      <c:pt idx="330">
                        <c:v>11</c:v>
                      </c:pt>
                      <c:pt idx="331">
                        <c:v>11.033333333333333</c:v>
                      </c:pt>
                      <c:pt idx="332">
                        <c:v>11.066666666666666</c:v>
                      </c:pt>
                      <c:pt idx="333">
                        <c:v>11.1</c:v>
                      </c:pt>
                      <c:pt idx="334">
                        <c:v>11.133333333333333</c:v>
                      </c:pt>
                      <c:pt idx="335">
                        <c:v>11.166666666666666</c:v>
                      </c:pt>
                      <c:pt idx="336">
                        <c:v>11.2</c:v>
                      </c:pt>
                      <c:pt idx="337">
                        <c:v>11.233333333333333</c:v>
                      </c:pt>
                      <c:pt idx="338">
                        <c:v>11.266666666666667</c:v>
                      </c:pt>
                      <c:pt idx="339">
                        <c:v>11.3</c:v>
                      </c:pt>
                      <c:pt idx="340">
                        <c:v>11.333333333333334</c:v>
                      </c:pt>
                      <c:pt idx="341">
                        <c:v>11.366666666666667</c:v>
                      </c:pt>
                      <c:pt idx="342">
                        <c:v>11.4</c:v>
                      </c:pt>
                      <c:pt idx="343">
                        <c:v>11.433333333333334</c:v>
                      </c:pt>
                      <c:pt idx="344">
                        <c:v>11.466666666666667</c:v>
                      </c:pt>
                      <c:pt idx="345">
                        <c:v>11.5</c:v>
                      </c:pt>
                      <c:pt idx="346">
                        <c:v>11.533333333333333</c:v>
                      </c:pt>
                      <c:pt idx="347">
                        <c:v>11.566666666666666</c:v>
                      </c:pt>
                      <c:pt idx="348">
                        <c:v>11.6</c:v>
                      </c:pt>
                      <c:pt idx="349">
                        <c:v>11.633333333333333</c:v>
                      </c:pt>
                      <c:pt idx="350">
                        <c:v>11.666666666666666</c:v>
                      </c:pt>
                      <c:pt idx="351">
                        <c:v>11.7</c:v>
                      </c:pt>
                      <c:pt idx="352">
                        <c:v>11.733333333333333</c:v>
                      </c:pt>
                      <c:pt idx="353">
                        <c:v>11.766666666666667</c:v>
                      </c:pt>
                      <c:pt idx="354">
                        <c:v>11.8</c:v>
                      </c:pt>
                      <c:pt idx="355">
                        <c:v>11.833333333333334</c:v>
                      </c:pt>
                      <c:pt idx="356">
                        <c:v>11.866666666666667</c:v>
                      </c:pt>
                      <c:pt idx="357">
                        <c:v>11.9</c:v>
                      </c:pt>
                      <c:pt idx="358">
                        <c:v>11.933333333333334</c:v>
                      </c:pt>
                      <c:pt idx="359">
                        <c:v>11.966666666666667</c:v>
                      </c:pt>
                      <c:pt idx="360">
                        <c:v>12</c:v>
                      </c:pt>
                      <c:pt idx="361">
                        <c:v>12.033333333333333</c:v>
                      </c:pt>
                      <c:pt idx="362">
                        <c:v>12.066666666666666</c:v>
                      </c:pt>
                      <c:pt idx="363">
                        <c:v>12.1</c:v>
                      </c:pt>
                      <c:pt idx="364">
                        <c:v>12.133333333333333</c:v>
                      </c:pt>
                      <c:pt idx="365">
                        <c:v>12.166666666666666</c:v>
                      </c:pt>
                      <c:pt idx="366">
                        <c:v>12.2</c:v>
                      </c:pt>
                      <c:pt idx="367">
                        <c:v>12.233333333333333</c:v>
                      </c:pt>
                      <c:pt idx="368">
                        <c:v>12.266666666666667</c:v>
                      </c:pt>
                      <c:pt idx="369">
                        <c:v>12.3</c:v>
                      </c:pt>
                      <c:pt idx="370">
                        <c:v>12.333333333333334</c:v>
                      </c:pt>
                      <c:pt idx="371">
                        <c:v>12.366666666666667</c:v>
                      </c:pt>
                      <c:pt idx="372">
                        <c:v>12.4</c:v>
                      </c:pt>
                      <c:pt idx="373">
                        <c:v>12.433333333333334</c:v>
                      </c:pt>
                      <c:pt idx="374">
                        <c:v>12.466666666666667</c:v>
                      </c:pt>
                      <c:pt idx="375">
                        <c:v>12.5</c:v>
                      </c:pt>
                      <c:pt idx="376">
                        <c:v>12.533333333333333</c:v>
                      </c:pt>
                      <c:pt idx="377">
                        <c:v>12.566666666666666</c:v>
                      </c:pt>
                      <c:pt idx="378">
                        <c:v>12.6</c:v>
                      </c:pt>
                      <c:pt idx="379">
                        <c:v>12.633333333333333</c:v>
                      </c:pt>
                      <c:pt idx="380">
                        <c:v>12.666666666666666</c:v>
                      </c:pt>
                      <c:pt idx="381">
                        <c:v>12.7</c:v>
                      </c:pt>
                      <c:pt idx="382">
                        <c:v>12.733333333333333</c:v>
                      </c:pt>
                      <c:pt idx="383">
                        <c:v>12.766666666666667</c:v>
                      </c:pt>
                      <c:pt idx="384">
                        <c:v>12.8</c:v>
                      </c:pt>
                      <c:pt idx="385">
                        <c:v>12.833333333333334</c:v>
                      </c:pt>
                      <c:pt idx="386">
                        <c:v>12.866666666666667</c:v>
                      </c:pt>
                      <c:pt idx="387">
                        <c:v>12.9</c:v>
                      </c:pt>
                      <c:pt idx="388">
                        <c:v>12.933333333333334</c:v>
                      </c:pt>
                      <c:pt idx="389">
                        <c:v>12.966666666666667</c:v>
                      </c:pt>
                      <c:pt idx="390">
                        <c:v>13</c:v>
                      </c:pt>
                      <c:pt idx="391">
                        <c:v>13.033333333333333</c:v>
                      </c:pt>
                      <c:pt idx="392">
                        <c:v>13.066666666666666</c:v>
                      </c:pt>
                      <c:pt idx="393">
                        <c:v>13.1</c:v>
                      </c:pt>
                      <c:pt idx="394">
                        <c:v>13.133333333333333</c:v>
                      </c:pt>
                      <c:pt idx="395">
                        <c:v>13.166666666666666</c:v>
                      </c:pt>
                      <c:pt idx="396">
                        <c:v>13.2</c:v>
                      </c:pt>
                      <c:pt idx="397">
                        <c:v>13.233333333333333</c:v>
                      </c:pt>
                      <c:pt idx="398">
                        <c:v>13.266666666666667</c:v>
                      </c:pt>
                      <c:pt idx="399">
                        <c:v>13.3</c:v>
                      </c:pt>
                      <c:pt idx="400">
                        <c:v>13.333333333333334</c:v>
                      </c:pt>
                      <c:pt idx="401">
                        <c:v>13.366666666666667</c:v>
                      </c:pt>
                      <c:pt idx="402">
                        <c:v>13.4</c:v>
                      </c:pt>
                      <c:pt idx="403">
                        <c:v>13.433333333333334</c:v>
                      </c:pt>
                      <c:pt idx="404">
                        <c:v>13.466666666666667</c:v>
                      </c:pt>
                      <c:pt idx="405">
                        <c:v>13.5</c:v>
                      </c:pt>
                      <c:pt idx="406">
                        <c:v>13.533333333333333</c:v>
                      </c:pt>
                      <c:pt idx="407">
                        <c:v>13.566666666666666</c:v>
                      </c:pt>
                      <c:pt idx="408">
                        <c:v>13.6</c:v>
                      </c:pt>
                      <c:pt idx="409">
                        <c:v>13.633333333333333</c:v>
                      </c:pt>
                      <c:pt idx="410">
                        <c:v>13.666666666666666</c:v>
                      </c:pt>
                      <c:pt idx="411">
                        <c:v>13.7</c:v>
                      </c:pt>
                      <c:pt idx="412">
                        <c:v>13.733333333333333</c:v>
                      </c:pt>
                      <c:pt idx="413">
                        <c:v>13.766666666666667</c:v>
                      </c:pt>
                      <c:pt idx="414">
                        <c:v>13.8</c:v>
                      </c:pt>
                      <c:pt idx="415">
                        <c:v>13.833333333333334</c:v>
                      </c:pt>
                      <c:pt idx="416">
                        <c:v>13.866666666666667</c:v>
                      </c:pt>
                      <c:pt idx="417">
                        <c:v>13.9</c:v>
                      </c:pt>
                      <c:pt idx="418">
                        <c:v>13.933333333333334</c:v>
                      </c:pt>
                      <c:pt idx="419">
                        <c:v>13.966666666666667</c:v>
                      </c:pt>
                      <c:pt idx="420">
                        <c:v>14</c:v>
                      </c:pt>
                      <c:pt idx="421">
                        <c:v>14.033333333333333</c:v>
                      </c:pt>
                      <c:pt idx="422">
                        <c:v>14.066666666666666</c:v>
                      </c:pt>
                      <c:pt idx="423">
                        <c:v>14.1</c:v>
                      </c:pt>
                      <c:pt idx="424">
                        <c:v>14.133333333333333</c:v>
                      </c:pt>
                      <c:pt idx="425">
                        <c:v>14.166666666666666</c:v>
                      </c:pt>
                      <c:pt idx="426">
                        <c:v>14.2</c:v>
                      </c:pt>
                      <c:pt idx="427">
                        <c:v>14.233333333333333</c:v>
                      </c:pt>
                      <c:pt idx="428">
                        <c:v>14.266666666666667</c:v>
                      </c:pt>
                      <c:pt idx="429">
                        <c:v>14.3</c:v>
                      </c:pt>
                      <c:pt idx="430">
                        <c:v>14.333333333333334</c:v>
                      </c:pt>
                      <c:pt idx="431">
                        <c:v>14.366666666666667</c:v>
                      </c:pt>
                      <c:pt idx="432">
                        <c:v>14.4</c:v>
                      </c:pt>
                      <c:pt idx="433">
                        <c:v>14.433333333333334</c:v>
                      </c:pt>
                      <c:pt idx="434">
                        <c:v>14.466666666666667</c:v>
                      </c:pt>
                      <c:pt idx="435">
                        <c:v>14.5</c:v>
                      </c:pt>
                      <c:pt idx="436">
                        <c:v>14.533333333333333</c:v>
                      </c:pt>
                      <c:pt idx="437">
                        <c:v>14.566666666666666</c:v>
                      </c:pt>
                      <c:pt idx="438">
                        <c:v>14.6</c:v>
                      </c:pt>
                      <c:pt idx="439">
                        <c:v>14.633333333333333</c:v>
                      </c:pt>
                      <c:pt idx="440">
                        <c:v>14.666666666666666</c:v>
                      </c:pt>
                      <c:pt idx="441">
                        <c:v>14.7</c:v>
                      </c:pt>
                      <c:pt idx="442">
                        <c:v>14.733333333333333</c:v>
                      </c:pt>
                      <c:pt idx="443">
                        <c:v>14.766666666666667</c:v>
                      </c:pt>
                      <c:pt idx="444">
                        <c:v>14.8</c:v>
                      </c:pt>
                      <c:pt idx="445">
                        <c:v>14.833333333333334</c:v>
                      </c:pt>
                      <c:pt idx="446">
                        <c:v>14.866666666666667</c:v>
                      </c:pt>
                      <c:pt idx="447">
                        <c:v>14.9</c:v>
                      </c:pt>
                      <c:pt idx="448">
                        <c:v>14.933333333333334</c:v>
                      </c:pt>
                      <c:pt idx="449">
                        <c:v>14.966666666666667</c:v>
                      </c:pt>
                      <c:pt idx="450">
                        <c:v>15</c:v>
                      </c:pt>
                      <c:pt idx="451">
                        <c:v>15.033333333333333</c:v>
                      </c:pt>
                      <c:pt idx="452">
                        <c:v>15.066666666666666</c:v>
                      </c:pt>
                      <c:pt idx="453">
                        <c:v>15.1</c:v>
                      </c:pt>
                      <c:pt idx="454">
                        <c:v>15.133333333333333</c:v>
                      </c:pt>
                      <c:pt idx="455">
                        <c:v>15.166666666666666</c:v>
                      </c:pt>
                      <c:pt idx="456">
                        <c:v>15.2</c:v>
                      </c:pt>
                      <c:pt idx="457">
                        <c:v>15.233333333333333</c:v>
                      </c:pt>
                      <c:pt idx="458">
                        <c:v>15.266666666666667</c:v>
                      </c:pt>
                      <c:pt idx="459">
                        <c:v>15.3</c:v>
                      </c:pt>
                      <c:pt idx="460">
                        <c:v>15.333333333333334</c:v>
                      </c:pt>
                      <c:pt idx="461">
                        <c:v>15.366666666666667</c:v>
                      </c:pt>
                      <c:pt idx="462">
                        <c:v>15.4</c:v>
                      </c:pt>
                      <c:pt idx="463">
                        <c:v>15.433333333333334</c:v>
                      </c:pt>
                      <c:pt idx="464">
                        <c:v>15.466666666666667</c:v>
                      </c:pt>
                      <c:pt idx="465">
                        <c:v>15.5</c:v>
                      </c:pt>
                      <c:pt idx="466">
                        <c:v>15.533333333333333</c:v>
                      </c:pt>
                      <c:pt idx="467">
                        <c:v>15.566666666666666</c:v>
                      </c:pt>
                      <c:pt idx="468">
                        <c:v>15.6</c:v>
                      </c:pt>
                      <c:pt idx="469">
                        <c:v>15.633333333333333</c:v>
                      </c:pt>
                      <c:pt idx="470">
                        <c:v>15.666666666666666</c:v>
                      </c:pt>
                      <c:pt idx="471">
                        <c:v>15.7</c:v>
                      </c:pt>
                      <c:pt idx="472">
                        <c:v>15.733333333333333</c:v>
                      </c:pt>
                      <c:pt idx="473">
                        <c:v>15.766666666666667</c:v>
                      </c:pt>
                      <c:pt idx="474">
                        <c:v>15.8</c:v>
                      </c:pt>
                      <c:pt idx="475">
                        <c:v>15.833333333333334</c:v>
                      </c:pt>
                      <c:pt idx="476">
                        <c:v>15.866666666666667</c:v>
                      </c:pt>
                      <c:pt idx="477">
                        <c:v>15.9</c:v>
                      </c:pt>
                      <c:pt idx="478">
                        <c:v>15.933333333333334</c:v>
                      </c:pt>
                      <c:pt idx="479">
                        <c:v>15.966666666666667</c:v>
                      </c:pt>
                      <c:pt idx="480">
                        <c:v>16</c:v>
                      </c:pt>
                      <c:pt idx="481">
                        <c:v>16.033333333333335</c:v>
                      </c:pt>
                      <c:pt idx="482">
                        <c:v>16.066666666666666</c:v>
                      </c:pt>
                      <c:pt idx="483">
                        <c:v>16.100000000000001</c:v>
                      </c:pt>
                      <c:pt idx="484">
                        <c:v>16.133333333333333</c:v>
                      </c:pt>
                      <c:pt idx="485">
                        <c:v>16.166666666666668</c:v>
                      </c:pt>
                      <c:pt idx="486">
                        <c:v>16.2</c:v>
                      </c:pt>
                      <c:pt idx="487">
                        <c:v>16.233333333333334</c:v>
                      </c:pt>
                      <c:pt idx="488">
                        <c:v>16.266666666666666</c:v>
                      </c:pt>
                      <c:pt idx="489">
                        <c:v>16.3</c:v>
                      </c:pt>
                      <c:pt idx="490">
                        <c:v>16.333333333333332</c:v>
                      </c:pt>
                      <c:pt idx="491">
                        <c:v>16.366666666666667</c:v>
                      </c:pt>
                      <c:pt idx="492">
                        <c:v>16.399999999999999</c:v>
                      </c:pt>
                      <c:pt idx="493">
                        <c:v>16.433333333333334</c:v>
                      </c:pt>
                      <c:pt idx="494">
                        <c:v>16.466666666666665</c:v>
                      </c:pt>
                      <c:pt idx="495">
                        <c:v>16.5</c:v>
                      </c:pt>
                      <c:pt idx="496">
                        <c:v>16.533333333333335</c:v>
                      </c:pt>
                      <c:pt idx="497">
                        <c:v>16.566666666666666</c:v>
                      </c:pt>
                      <c:pt idx="498">
                        <c:v>16.600000000000001</c:v>
                      </c:pt>
                      <c:pt idx="499">
                        <c:v>16.633333333333333</c:v>
                      </c:pt>
                      <c:pt idx="500">
                        <c:v>16.666666666666668</c:v>
                      </c:pt>
                      <c:pt idx="501">
                        <c:v>16.7</c:v>
                      </c:pt>
                      <c:pt idx="502">
                        <c:v>16.733333333333334</c:v>
                      </c:pt>
                      <c:pt idx="503">
                        <c:v>16.766666666666666</c:v>
                      </c:pt>
                      <c:pt idx="504">
                        <c:v>16.8</c:v>
                      </c:pt>
                      <c:pt idx="505">
                        <c:v>16.833333333333332</c:v>
                      </c:pt>
                      <c:pt idx="506">
                        <c:v>16.866666666666667</c:v>
                      </c:pt>
                      <c:pt idx="507">
                        <c:v>16.899999999999999</c:v>
                      </c:pt>
                      <c:pt idx="508">
                        <c:v>16.933333333333334</c:v>
                      </c:pt>
                      <c:pt idx="509">
                        <c:v>16.966666666666665</c:v>
                      </c:pt>
                      <c:pt idx="510">
                        <c:v>17</c:v>
                      </c:pt>
                      <c:pt idx="511">
                        <c:v>17.033333333333335</c:v>
                      </c:pt>
                      <c:pt idx="512">
                        <c:v>17.066666666666666</c:v>
                      </c:pt>
                      <c:pt idx="513">
                        <c:v>17.100000000000001</c:v>
                      </c:pt>
                      <c:pt idx="514">
                        <c:v>17.133333333333333</c:v>
                      </c:pt>
                      <c:pt idx="515">
                        <c:v>17.166666666666668</c:v>
                      </c:pt>
                      <c:pt idx="516">
                        <c:v>17.2</c:v>
                      </c:pt>
                      <c:pt idx="517">
                        <c:v>17.233333333333334</c:v>
                      </c:pt>
                      <c:pt idx="518">
                        <c:v>17.266666666666666</c:v>
                      </c:pt>
                      <c:pt idx="519">
                        <c:v>17.3</c:v>
                      </c:pt>
                      <c:pt idx="520">
                        <c:v>17.333333333333332</c:v>
                      </c:pt>
                      <c:pt idx="521">
                        <c:v>17.366666666666667</c:v>
                      </c:pt>
                      <c:pt idx="522">
                        <c:v>17.399999999999999</c:v>
                      </c:pt>
                      <c:pt idx="523">
                        <c:v>17.433333333333334</c:v>
                      </c:pt>
                      <c:pt idx="524">
                        <c:v>17.466666666666665</c:v>
                      </c:pt>
                      <c:pt idx="525">
                        <c:v>17.5</c:v>
                      </c:pt>
                      <c:pt idx="526">
                        <c:v>17.533333333333335</c:v>
                      </c:pt>
                      <c:pt idx="527">
                        <c:v>17.566666666666666</c:v>
                      </c:pt>
                      <c:pt idx="528">
                        <c:v>17.600000000000001</c:v>
                      </c:pt>
                      <c:pt idx="529">
                        <c:v>17.633333333333333</c:v>
                      </c:pt>
                      <c:pt idx="530">
                        <c:v>17.666666666666668</c:v>
                      </c:pt>
                      <c:pt idx="531">
                        <c:v>17.7</c:v>
                      </c:pt>
                      <c:pt idx="532">
                        <c:v>17.733333333333334</c:v>
                      </c:pt>
                      <c:pt idx="533">
                        <c:v>17.766666666666666</c:v>
                      </c:pt>
                      <c:pt idx="534">
                        <c:v>17.8</c:v>
                      </c:pt>
                      <c:pt idx="535">
                        <c:v>17.833333333333332</c:v>
                      </c:pt>
                      <c:pt idx="536">
                        <c:v>17.866666666666667</c:v>
                      </c:pt>
                      <c:pt idx="537">
                        <c:v>17.899999999999999</c:v>
                      </c:pt>
                      <c:pt idx="538">
                        <c:v>17.933333333333334</c:v>
                      </c:pt>
                      <c:pt idx="539">
                        <c:v>17.966666666666665</c:v>
                      </c:pt>
                      <c:pt idx="540">
                        <c:v>18</c:v>
                      </c:pt>
                      <c:pt idx="541">
                        <c:v>18.033333333333335</c:v>
                      </c:pt>
                      <c:pt idx="542">
                        <c:v>18.066666666666666</c:v>
                      </c:pt>
                      <c:pt idx="543">
                        <c:v>18.100000000000001</c:v>
                      </c:pt>
                      <c:pt idx="544">
                        <c:v>18.133333333333333</c:v>
                      </c:pt>
                      <c:pt idx="545">
                        <c:v>18.166666666666668</c:v>
                      </c:pt>
                      <c:pt idx="546">
                        <c:v>18.2</c:v>
                      </c:pt>
                      <c:pt idx="547">
                        <c:v>18.233333333333334</c:v>
                      </c:pt>
                      <c:pt idx="548">
                        <c:v>18.266666666666666</c:v>
                      </c:pt>
                      <c:pt idx="549">
                        <c:v>18.3</c:v>
                      </c:pt>
                      <c:pt idx="550">
                        <c:v>18.333333333333332</c:v>
                      </c:pt>
                      <c:pt idx="551">
                        <c:v>18.366666666666667</c:v>
                      </c:pt>
                      <c:pt idx="552">
                        <c:v>18.399999999999999</c:v>
                      </c:pt>
                      <c:pt idx="553">
                        <c:v>18.433333333333334</c:v>
                      </c:pt>
                      <c:pt idx="554">
                        <c:v>18.466666666666665</c:v>
                      </c:pt>
                      <c:pt idx="555">
                        <c:v>18.5</c:v>
                      </c:pt>
                      <c:pt idx="556">
                        <c:v>18.533333333333335</c:v>
                      </c:pt>
                      <c:pt idx="557">
                        <c:v>18.566666666666666</c:v>
                      </c:pt>
                      <c:pt idx="558">
                        <c:v>18.600000000000001</c:v>
                      </c:pt>
                      <c:pt idx="559">
                        <c:v>18.633333333333333</c:v>
                      </c:pt>
                      <c:pt idx="560">
                        <c:v>18.666666666666668</c:v>
                      </c:pt>
                      <c:pt idx="561">
                        <c:v>18.7</c:v>
                      </c:pt>
                      <c:pt idx="562">
                        <c:v>18.733333333333334</c:v>
                      </c:pt>
                      <c:pt idx="563">
                        <c:v>18.766666666666666</c:v>
                      </c:pt>
                      <c:pt idx="564">
                        <c:v>18.8</c:v>
                      </c:pt>
                      <c:pt idx="565">
                        <c:v>18.833333333333332</c:v>
                      </c:pt>
                      <c:pt idx="566">
                        <c:v>18.866666666666667</c:v>
                      </c:pt>
                      <c:pt idx="567">
                        <c:v>18.899999999999999</c:v>
                      </c:pt>
                      <c:pt idx="568">
                        <c:v>18.933333333333334</c:v>
                      </c:pt>
                      <c:pt idx="569">
                        <c:v>18.966666666666665</c:v>
                      </c:pt>
                      <c:pt idx="570">
                        <c:v>19</c:v>
                      </c:pt>
                      <c:pt idx="571">
                        <c:v>19.033333333333335</c:v>
                      </c:pt>
                      <c:pt idx="572">
                        <c:v>19.066666666666666</c:v>
                      </c:pt>
                      <c:pt idx="573">
                        <c:v>19.100000000000001</c:v>
                      </c:pt>
                      <c:pt idx="574">
                        <c:v>19.133333333333333</c:v>
                      </c:pt>
                      <c:pt idx="575">
                        <c:v>19.166666666666668</c:v>
                      </c:pt>
                      <c:pt idx="576">
                        <c:v>19.2</c:v>
                      </c:pt>
                      <c:pt idx="577">
                        <c:v>19.233333333333334</c:v>
                      </c:pt>
                      <c:pt idx="578">
                        <c:v>19.266666666666666</c:v>
                      </c:pt>
                      <c:pt idx="579">
                        <c:v>19.3</c:v>
                      </c:pt>
                      <c:pt idx="580">
                        <c:v>19.333333333333332</c:v>
                      </c:pt>
                      <c:pt idx="581">
                        <c:v>19.366666666666667</c:v>
                      </c:pt>
                      <c:pt idx="582">
                        <c:v>19.399999999999999</c:v>
                      </c:pt>
                      <c:pt idx="583">
                        <c:v>19.433333333333334</c:v>
                      </c:pt>
                      <c:pt idx="584">
                        <c:v>19.466666666666665</c:v>
                      </c:pt>
                      <c:pt idx="585">
                        <c:v>19.5</c:v>
                      </c:pt>
                      <c:pt idx="586">
                        <c:v>19.533333333333335</c:v>
                      </c:pt>
                      <c:pt idx="587">
                        <c:v>19.566666666666666</c:v>
                      </c:pt>
                      <c:pt idx="588">
                        <c:v>19.600000000000001</c:v>
                      </c:pt>
                      <c:pt idx="589">
                        <c:v>19.633333333333333</c:v>
                      </c:pt>
                      <c:pt idx="590">
                        <c:v>19.666666666666668</c:v>
                      </c:pt>
                      <c:pt idx="591">
                        <c:v>19.7</c:v>
                      </c:pt>
                      <c:pt idx="592">
                        <c:v>19.733333333333334</c:v>
                      </c:pt>
                      <c:pt idx="593">
                        <c:v>19.766666666666666</c:v>
                      </c:pt>
                      <c:pt idx="594">
                        <c:v>19.8</c:v>
                      </c:pt>
                      <c:pt idx="595">
                        <c:v>19.833333333333332</c:v>
                      </c:pt>
                      <c:pt idx="596">
                        <c:v>19.866666666666667</c:v>
                      </c:pt>
                      <c:pt idx="597">
                        <c:v>19.899999999999999</c:v>
                      </c:pt>
                      <c:pt idx="598">
                        <c:v>19.933333333333334</c:v>
                      </c:pt>
                      <c:pt idx="599">
                        <c:v>19.966666666666665</c:v>
                      </c:pt>
                      <c:pt idx="600">
                        <c:v>20</c:v>
                      </c:pt>
                      <c:pt idx="601">
                        <c:v>20.033333333333335</c:v>
                      </c:pt>
                      <c:pt idx="602">
                        <c:v>20.066666666666666</c:v>
                      </c:pt>
                      <c:pt idx="603">
                        <c:v>20.100000000000001</c:v>
                      </c:pt>
                      <c:pt idx="604">
                        <c:v>20.133333333333333</c:v>
                      </c:pt>
                      <c:pt idx="605">
                        <c:v>20.166666666666668</c:v>
                      </c:pt>
                      <c:pt idx="606">
                        <c:v>20.2</c:v>
                      </c:pt>
                      <c:pt idx="607">
                        <c:v>20.233333333333334</c:v>
                      </c:pt>
                      <c:pt idx="608">
                        <c:v>20.266666666666666</c:v>
                      </c:pt>
                      <c:pt idx="609">
                        <c:v>20.3</c:v>
                      </c:pt>
                      <c:pt idx="610">
                        <c:v>20.333333333333332</c:v>
                      </c:pt>
                      <c:pt idx="611">
                        <c:v>20.366666666666667</c:v>
                      </c:pt>
                      <c:pt idx="612">
                        <c:v>20.399999999999999</c:v>
                      </c:pt>
                      <c:pt idx="613">
                        <c:v>20.433333333333334</c:v>
                      </c:pt>
                      <c:pt idx="614">
                        <c:v>20.466666666666665</c:v>
                      </c:pt>
                      <c:pt idx="615">
                        <c:v>20.5</c:v>
                      </c:pt>
                      <c:pt idx="616">
                        <c:v>20.533333333333335</c:v>
                      </c:pt>
                      <c:pt idx="617">
                        <c:v>20.566666666666666</c:v>
                      </c:pt>
                      <c:pt idx="618">
                        <c:v>20.6</c:v>
                      </c:pt>
                      <c:pt idx="619">
                        <c:v>20.633333333333333</c:v>
                      </c:pt>
                      <c:pt idx="620">
                        <c:v>20.666666666666668</c:v>
                      </c:pt>
                      <c:pt idx="621">
                        <c:v>20.7</c:v>
                      </c:pt>
                      <c:pt idx="622">
                        <c:v>20.733333333333334</c:v>
                      </c:pt>
                      <c:pt idx="623">
                        <c:v>20.766666666666666</c:v>
                      </c:pt>
                      <c:pt idx="624">
                        <c:v>20.8</c:v>
                      </c:pt>
                      <c:pt idx="625">
                        <c:v>20.833333333333332</c:v>
                      </c:pt>
                      <c:pt idx="626">
                        <c:v>20.866666666666667</c:v>
                      </c:pt>
                      <c:pt idx="627">
                        <c:v>20.9</c:v>
                      </c:pt>
                      <c:pt idx="628">
                        <c:v>20.933333333333334</c:v>
                      </c:pt>
                      <c:pt idx="629">
                        <c:v>20.966666666666665</c:v>
                      </c:pt>
                      <c:pt idx="630">
                        <c:v>21</c:v>
                      </c:pt>
                      <c:pt idx="631">
                        <c:v>21.033333333333335</c:v>
                      </c:pt>
                      <c:pt idx="632">
                        <c:v>21.066666666666666</c:v>
                      </c:pt>
                      <c:pt idx="633">
                        <c:v>21.1</c:v>
                      </c:pt>
                      <c:pt idx="634">
                        <c:v>21.133333333333333</c:v>
                      </c:pt>
                      <c:pt idx="635">
                        <c:v>21.166666666666668</c:v>
                      </c:pt>
                      <c:pt idx="636">
                        <c:v>21.2</c:v>
                      </c:pt>
                      <c:pt idx="637">
                        <c:v>21.233333333333334</c:v>
                      </c:pt>
                      <c:pt idx="638">
                        <c:v>21.266666666666666</c:v>
                      </c:pt>
                      <c:pt idx="639">
                        <c:v>21.3</c:v>
                      </c:pt>
                      <c:pt idx="640">
                        <c:v>21.333333333333332</c:v>
                      </c:pt>
                      <c:pt idx="641">
                        <c:v>21.366666666666667</c:v>
                      </c:pt>
                      <c:pt idx="642">
                        <c:v>21.4</c:v>
                      </c:pt>
                      <c:pt idx="643">
                        <c:v>21.433333333333334</c:v>
                      </c:pt>
                      <c:pt idx="644">
                        <c:v>21.466666666666665</c:v>
                      </c:pt>
                      <c:pt idx="645">
                        <c:v>21.5</c:v>
                      </c:pt>
                      <c:pt idx="646">
                        <c:v>21.533333333333335</c:v>
                      </c:pt>
                      <c:pt idx="647">
                        <c:v>21.566666666666666</c:v>
                      </c:pt>
                      <c:pt idx="648">
                        <c:v>21.6</c:v>
                      </c:pt>
                      <c:pt idx="649">
                        <c:v>21.633333333333333</c:v>
                      </c:pt>
                      <c:pt idx="650">
                        <c:v>21.666666666666668</c:v>
                      </c:pt>
                      <c:pt idx="651">
                        <c:v>21.7</c:v>
                      </c:pt>
                      <c:pt idx="652">
                        <c:v>21.733333333333334</c:v>
                      </c:pt>
                      <c:pt idx="653">
                        <c:v>21.766666666666666</c:v>
                      </c:pt>
                      <c:pt idx="654">
                        <c:v>21.8</c:v>
                      </c:pt>
                      <c:pt idx="655">
                        <c:v>21.833333333333332</c:v>
                      </c:pt>
                      <c:pt idx="656">
                        <c:v>21.866666666666667</c:v>
                      </c:pt>
                      <c:pt idx="657">
                        <c:v>21.9</c:v>
                      </c:pt>
                      <c:pt idx="658">
                        <c:v>21.933333333333334</c:v>
                      </c:pt>
                      <c:pt idx="659">
                        <c:v>21.966666666666665</c:v>
                      </c:pt>
                      <c:pt idx="660">
                        <c:v>22</c:v>
                      </c:pt>
                      <c:pt idx="661">
                        <c:v>22.033333333333335</c:v>
                      </c:pt>
                      <c:pt idx="662">
                        <c:v>22.066666666666666</c:v>
                      </c:pt>
                      <c:pt idx="663">
                        <c:v>22.1</c:v>
                      </c:pt>
                      <c:pt idx="664">
                        <c:v>22.133333333333333</c:v>
                      </c:pt>
                      <c:pt idx="665">
                        <c:v>22.166666666666668</c:v>
                      </c:pt>
                      <c:pt idx="666">
                        <c:v>22.2</c:v>
                      </c:pt>
                      <c:pt idx="667">
                        <c:v>22.233333333333334</c:v>
                      </c:pt>
                      <c:pt idx="668">
                        <c:v>22.266666666666666</c:v>
                      </c:pt>
                      <c:pt idx="669">
                        <c:v>22.3</c:v>
                      </c:pt>
                      <c:pt idx="670">
                        <c:v>22.333333333333332</c:v>
                      </c:pt>
                      <c:pt idx="671">
                        <c:v>22.366666666666667</c:v>
                      </c:pt>
                      <c:pt idx="672">
                        <c:v>22.4</c:v>
                      </c:pt>
                      <c:pt idx="673">
                        <c:v>22.433333333333334</c:v>
                      </c:pt>
                      <c:pt idx="674">
                        <c:v>22.466666666666665</c:v>
                      </c:pt>
                      <c:pt idx="675">
                        <c:v>22.5</c:v>
                      </c:pt>
                      <c:pt idx="676">
                        <c:v>22.533333333333335</c:v>
                      </c:pt>
                      <c:pt idx="677">
                        <c:v>22.566666666666666</c:v>
                      </c:pt>
                      <c:pt idx="678">
                        <c:v>22.6</c:v>
                      </c:pt>
                      <c:pt idx="679">
                        <c:v>22.633333333333333</c:v>
                      </c:pt>
                      <c:pt idx="680">
                        <c:v>22.666666666666668</c:v>
                      </c:pt>
                      <c:pt idx="681">
                        <c:v>22.7</c:v>
                      </c:pt>
                      <c:pt idx="682">
                        <c:v>22.733333333333334</c:v>
                      </c:pt>
                      <c:pt idx="683">
                        <c:v>22.766666666666666</c:v>
                      </c:pt>
                      <c:pt idx="684">
                        <c:v>22.8</c:v>
                      </c:pt>
                      <c:pt idx="685">
                        <c:v>22.833333333333332</c:v>
                      </c:pt>
                      <c:pt idx="686">
                        <c:v>22.866666666666667</c:v>
                      </c:pt>
                      <c:pt idx="687">
                        <c:v>22.9</c:v>
                      </c:pt>
                      <c:pt idx="688">
                        <c:v>22.933333333333334</c:v>
                      </c:pt>
                      <c:pt idx="689">
                        <c:v>22.966666666666665</c:v>
                      </c:pt>
                      <c:pt idx="690">
                        <c:v>23</c:v>
                      </c:pt>
                      <c:pt idx="691">
                        <c:v>23.033333333333335</c:v>
                      </c:pt>
                      <c:pt idx="692">
                        <c:v>23.066666666666666</c:v>
                      </c:pt>
                      <c:pt idx="693">
                        <c:v>23.1</c:v>
                      </c:pt>
                      <c:pt idx="694">
                        <c:v>23.133333333333333</c:v>
                      </c:pt>
                      <c:pt idx="695">
                        <c:v>23.166666666666668</c:v>
                      </c:pt>
                      <c:pt idx="696">
                        <c:v>23.2</c:v>
                      </c:pt>
                      <c:pt idx="697">
                        <c:v>23.233333333333334</c:v>
                      </c:pt>
                      <c:pt idx="698">
                        <c:v>23.266666666666666</c:v>
                      </c:pt>
                      <c:pt idx="699">
                        <c:v>23.3</c:v>
                      </c:pt>
                      <c:pt idx="700">
                        <c:v>23.333333333333332</c:v>
                      </c:pt>
                      <c:pt idx="701">
                        <c:v>23.366666666666667</c:v>
                      </c:pt>
                      <c:pt idx="702">
                        <c:v>23.4</c:v>
                      </c:pt>
                      <c:pt idx="703">
                        <c:v>23.433333333333334</c:v>
                      </c:pt>
                      <c:pt idx="704">
                        <c:v>23.466666666666665</c:v>
                      </c:pt>
                      <c:pt idx="705">
                        <c:v>23.5</c:v>
                      </c:pt>
                      <c:pt idx="706">
                        <c:v>23.533333333333335</c:v>
                      </c:pt>
                      <c:pt idx="707">
                        <c:v>23.566666666666666</c:v>
                      </c:pt>
                      <c:pt idx="708">
                        <c:v>23.6</c:v>
                      </c:pt>
                      <c:pt idx="709">
                        <c:v>23.633333333333333</c:v>
                      </c:pt>
                      <c:pt idx="710">
                        <c:v>23.666666666666668</c:v>
                      </c:pt>
                      <c:pt idx="711">
                        <c:v>23.7</c:v>
                      </c:pt>
                      <c:pt idx="712">
                        <c:v>23.733333333333334</c:v>
                      </c:pt>
                      <c:pt idx="713">
                        <c:v>23.766666666666666</c:v>
                      </c:pt>
                      <c:pt idx="714">
                        <c:v>23.8</c:v>
                      </c:pt>
                      <c:pt idx="715">
                        <c:v>23.833333333333332</c:v>
                      </c:pt>
                      <c:pt idx="716">
                        <c:v>23.866666666666667</c:v>
                      </c:pt>
                      <c:pt idx="717">
                        <c:v>23.9</c:v>
                      </c:pt>
                      <c:pt idx="718">
                        <c:v>23.933333333333334</c:v>
                      </c:pt>
                      <c:pt idx="719">
                        <c:v>23.966666666666665</c:v>
                      </c:pt>
                      <c:pt idx="720">
                        <c:v>24</c:v>
                      </c:pt>
                      <c:pt idx="721">
                        <c:v>24.033333333333335</c:v>
                      </c:pt>
                      <c:pt idx="722">
                        <c:v>24.066666666666666</c:v>
                      </c:pt>
                      <c:pt idx="723">
                        <c:v>24.1</c:v>
                      </c:pt>
                      <c:pt idx="724">
                        <c:v>24.133333333333333</c:v>
                      </c:pt>
                      <c:pt idx="725">
                        <c:v>24.166666666666668</c:v>
                      </c:pt>
                      <c:pt idx="726">
                        <c:v>24.2</c:v>
                      </c:pt>
                      <c:pt idx="727">
                        <c:v>24.233333333333334</c:v>
                      </c:pt>
                      <c:pt idx="728">
                        <c:v>24.266666666666666</c:v>
                      </c:pt>
                      <c:pt idx="729">
                        <c:v>24.3</c:v>
                      </c:pt>
                      <c:pt idx="730">
                        <c:v>24.333333333333332</c:v>
                      </c:pt>
                      <c:pt idx="731">
                        <c:v>24.366666666666667</c:v>
                      </c:pt>
                      <c:pt idx="732">
                        <c:v>24.4</c:v>
                      </c:pt>
                      <c:pt idx="733">
                        <c:v>24.433333333333334</c:v>
                      </c:pt>
                      <c:pt idx="734">
                        <c:v>24.466666666666665</c:v>
                      </c:pt>
                      <c:pt idx="735">
                        <c:v>24.5</c:v>
                      </c:pt>
                      <c:pt idx="736">
                        <c:v>24.533333333333335</c:v>
                      </c:pt>
                      <c:pt idx="737">
                        <c:v>24.566666666666666</c:v>
                      </c:pt>
                      <c:pt idx="738">
                        <c:v>24.6</c:v>
                      </c:pt>
                      <c:pt idx="739">
                        <c:v>24.633333333333333</c:v>
                      </c:pt>
                      <c:pt idx="740">
                        <c:v>24.666666666666668</c:v>
                      </c:pt>
                      <c:pt idx="741">
                        <c:v>24.7</c:v>
                      </c:pt>
                      <c:pt idx="742">
                        <c:v>24.733333333333334</c:v>
                      </c:pt>
                      <c:pt idx="743">
                        <c:v>24.766666666666666</c:v>
                      </c:pt>
                      <c:pt idx="744">
                        <c:v>24.8</c:v>
                      </c:pt>
                      <c:pt idx="745">
                        <c:v>24.833333333333332</c:v>
                      </c:pt>
                      <c:pt idx="746">
                        <c:v>24.866666666666667</c:v>
                      </c:pt>
                      <c:pt idx="747">
                        <c:v>24.9</c:v>
                      </c:pt>
                      <c:pt idx="748">
                        <c:v>24.933333333333334</c:v>
                      </c:pt>
                      <c:pt idx="749">
                        <c:v>24.966666666666665</c:v>
                      </c:pt>
                      <c:pt idx="750">
                        <c:v>25</c:v>
                      </c:pt>
                      <c:pt idx="751">
                        <c:v>25.033333333333335</c:v>
                      </c:pt>
                      <c:pt idx="752">
                        <c:v>25.066666666666666</c:v>
                      </c:pt>
                      <c:pt idx="753">
                        <c:v>25.1</c:v>
                      </c:pt>
                      <c:pt idx="754">
                        <c:v>25.133333333333333</c:v>
                      </c:pt>
                    </c:numCache>
                  </c:numRef>
                </c:xVal>
                <c:yVal>
                  <c:numRef>
                    <c:extLst xmlns:c15="http://schemas.microsoft.com/office/drawing/2012/chart">
                      <c:ext xmlns:c15="http://schemas.microsoft.com/office/drawing/2012/chart" uri="{02D57815-91ED-43cb-92C2-25804820EDAC}">
                        <c15:formulaRef>
                          <c15:sqref>'Process data log'!$E$8:$E$778</c15:sqref>
                        </c15:formulaRef>
                      </c:ext>
                    </c:extLst>
                    <c:numCache>
                      <c:formatCode>General</c:formatCode>
                      <c:ptCount val="771"/>
                      <c:pt idx="0">
                        <c:v>26.8</c:v>
                      </c:pt>
                      <c:pt idx="1">
                        <c:v>25.4</c:v>
                      </c:pt>
                      <c:pt idx="2">
                        <c:v>23.3</c:v>
                      </c:pt>
                      <c:pt idx="3">
                        <c:v>23.3</c:v>
                      </c:pt>
                      <c:pt idx="4">
                        <c:v>22.4</c:v>
                      </c:pt>
                      <c:pt idx="5">
                        <c:v>22.1</c:v>
                      </c:pt>
                      <c:pt idx="6">
                        <c:v>21.7</c:v>
                      </c:pt>
                      <c:pt idx="7">
                        <c:v>21.3</c:v>
                      </c:pt>
                      <c:pt idx="8">
                        <c:v>20.6</c:v>
                      </c:pt>
                      <c:pt idx="9">
                        <c:v>20.100000000000001</c:v>
                      </c:pt>
                      <c:pt idx="10">
                        <c:v>19.2</c:v>
                      </c:pt>
                      <c:pt idx="11">
                        <c:v>18.5</c:v>
                      </c:pt>
                      <c:pt idx="12">
                        <c:v>17.899999999999999</c:v>
                      </c:pt>
                      <c:pt idx="13">
                        <c:v>17.100000000000001</c:v>
                      </c:pt>
                      <c:pt idx="14">
                        <c:v>16.399999999999999</c:v>
                      </c:pt>
                      <c:pt idx="15">
                        <c:v>15.6</c:v>
                      </c:pt>
                      <c:pt idx="16">
                        <c:v>14.7</c:v>
                      </c:pt>
                      <c:pt idx="17">
                        <c:v>14.1</c:v>
                      </c:pt>
                      <c:pt idx="18">
                        <c:v>13.2</c:v>
                      </c:pt>
                      <c:pt idx="19">
                        <c:v>12.3</c:v>
                      </c:pt>
                      <c:pt idx="20">
                        <c:v>11.5</c:v>
                      </c:pt>
                      <c:pt idx="21">
                        <c:v>10.8</c:v>
                      </c:pt>
                      <c:pt idx="22">
                        <c:v>9.8000000000000007</c:v>
                      </c:pt>
                      <c:pt idx="23">
                        <c:v>9.1</c:v>
                      </c:pt>
                      <c:pt idx="24">
                        <c:v>8.1</c:v>
                      </c:pt>
                      <c:pt idx="25">
                        <c:v>7.5</c:v>
                      </c:pt>
                      <c:pt idx="26">
                        <c:v>6.6</c:v>
                      </c:pt>
                      <c:pt idx="27">
                        <c:v>5.8</c:v>
                      </c:pt>
                      <c:pt idx="28">
                        <c:v>4.9000000000000004</c:v>
                      </c:pt>
                      <c:pt idx="29">
                        <c:v>4.2</c:v>
                      </c:pt>
                      <c:pt idx="30">
                        <c:v>3.5</c:v>
                      </c:pt>
                      <c:pt idx="31">
                        <c:v>2.9</c:v>
                      </c:pt>
                      <c:pt idx="32">
                        <c:v>2.5</c:v>
                      </c:pt>
                      <c:pt idx="33">
                        <c:v>2.5</c:v>
                      </c:pt>
                      <c:pt idx="34">
                        <c:v>2.1</c:v>
                      </c:pt>
                      <c:pt idx="35">
                        <c:v>1.6</c:v>
                      </c:pt>
                      <c:pt idx="36">
                        <c:v>0.9</c:v>
                      </c:pt>
                      <c:pt idx="37">
                        <c:v>0</c:v>
                      </c:pt>
                      <c:pt idx="38">
                        <c:v>-0.9</c:v>
                      </c:pt>
                      <c:pt idx="39">
                        <c:v>-2</c:v>
                      </c:pt>
                      <c:pt idx="40">
                        <c:v>-3.2</c:v>
                      </c:pt>
                      <c:pt idx="41">
                        <c:v>-4.3</c:v>
                      </c:pt>
                      <c:pt idx="42">
                        <c:v>-5.2</c:v>
                      </c:pt>
                      <c:pt idx="43">
                        <c:v>-6.1</c:v>
                      </c:pt>
                      <c:pt idx="44">
                        <c:v>-7.2</c:v>
                      </c:pt>
                      <c:pt idx="45">
                        <c:v>-8.1</c:v>
                      </c:pt>
                      <c:pt idx="46">
                        <c:v>-9</c:v>
                      </c:pt>
                      <c:pt idx="47">
                        <c:v>-9.9</c:v>
                      </c:pt>
                      <c:pt idx="48">
                        <c:v>-0.7</c:v>
                      </c:pt>
                      <c:pt idx="49">
                        <c:v>-0.7</c:v>
                      </c:pt>
                      <c:pt idx="50">
                        <c:v>-1.1000000000000001</c:v>
                      </c:pt>
                      <c:pt idx="51">
                        <c:v>-2.1</c:v>
                      </c:pt>
                      <c:pt idx="52">
                        <c:v>-3.2</c:v>
                      </c:pt>
                      <c:pt idx="53">
                        <c:v>-4.4000000000000004</c:v>
                      </c:pt>
                      <c:pt idx="54">
                        <c:v>-5.6</c:v>
                      </c:pt>
                      <c:pt idx="55">
                        <c:v>-6.6</c:v>
                      </c:pt>
                      <c:pt idx="56">
                        <c:v>-7.4</c:v>
                      </c:pt>
                      <c:pt idx="57">
                        <c:v>-8.4</c:v>
                      </c:pt>
                      <c:pt idx="58">
                        <c:v>-9.1999999999999993</c:v>
                      </c:pt>
                      <c:pt idx="59">
                        <c:v>-9.9</c:v>
                      </c:pt>
                      <c:pt idx="60">
                        <c:v>-10.6</c:v>
                      </c:pt>
                      <c:pt idx="61">
                        <c:v>-11</c:v>
                      </c:pt>
                      <c:pt idx="62">
                        <c:v>-11.4</c:v>
                      </c:pt>
                      <c:pt idx="63">
                        <c:v>-12</c:v>
                      </c:pt>
                      <c:pt idx="64">
                        <c:v>-12.4</c:v>
                      </c:pt>
                      <c:pt idx="65">
                        <c:v>-12.9</c:v>
                      </c:pt>
                      <c:pt idx="66">
                        <c:v>-13.3</c:v>
                      </c:pt>
                      <c:pt idx="67">
                        <c:v>-13.9</c:v>
                      </c:pt>
                      <c:pt idx="68">
                        <c:v>-14.2</c:v>
                      </c:pt>
                      <c:pt idx="69">
                        <c:v>-14.7</c:v>
                      </c:pt>
                      <c:pt idx="70">
                        <c:v>-15.2</c:v>
                      </c:pt>
                      <c:pt idx="71">
                        <c:v>-15.6</c:v>
                      </c:pt>
                      <c:pt idx="72">
                        <c:v>-16.399999999999999</c:v>
                      </c:pt>
                      <c:pt idx="73">
                        <c:v>-18</c:v>
                      </c:pt>
                      <c:pt idx="74">
                        <c:v>-19.8</c:v>
                      </c:pt>
                      <c:pt idx="75">
                        <c:v>-21.5</c:v>
                      </c:pt>
                      <c:pt idx="76">
                        <c:v>-22.7</c:v>
                      </c:pt>
                      <c:pt idx="77">
                        <c:v>-23.8</c:v>
                      </c:pt>
                      <c:pt idx="78">
                        <c:v>-24.7</c:v>
                      </c:pt>
                      <c:pt idx="79">
                        <c:v>-25.6</c:v>
                      </c:pt>
                      <c:pt idx="80">
                        <c:v>-26.4</c:v>
                      </c:pt>
                      <c:pt idx="81">
                        <c:v>-27.4</c:v>
                      </c:pt>
                      <c:pt idx="82">
                        <c:v>-28.3</c:v>
                      </c:pt>
                      <c:pt idx="83">
                        <c:v>-29.1</c:v>
                      </c:pt>
                      <c:pt idx="84">
                        <c:v>-30</c:v>
                      </c:pt>
                      <c:pt idx="85">
                        <c:v>-30.7</c:v>
                      </c:pt>
                      <c:pt idx="86">
                        <c:v>-31.6</c:v>
                      </c:pt>
                      <c:pt idx="87">
                        <c:v>-32.200000000000003</c:v>
                      </c:pt>
                      <c:pt idx="88">
                        <c:v>-33</c:v>
                      </c:pt>
                      <c:pt idx="89">
                        <c:v>-33.5</c:v>
                      </c:pt>
                      <c:pt idx="90">
                        <c:v>-34.200000000000003</c:v>
                      </c:pt>
                      <c:pt idx="91">
                        <c:v>-34.799999999999997</c:v>
                      </c:pt>
                      <c:pt idx="92">
                        <c:v>-35.4</c:v>
                      </c:pt>
                      <c:pt idx="93">
                        <c:v>-35.799999999999997</c:v>
                      </c:pt>
                      <c:pt idx="94">
                        <c:v>-36.200000000000003</c:v>
                      </c:pt>
                      <c:pt idx="95">
                        <c:v>-36.700000000000003</c:v>
                      </c:pt>
                      <c:pt idx="96">
                        <c:v>-37</c:v>
                      </c:pt>
                      <c:pt idx="97">
                        <c:v>-37.5</c:v>
                      </c:pt>
                      <c:pt idx="98">
                        <c:v>-37.9</c:v>
                      </c:pt>
                      <c:pt idx="99">
                        <c:v>-38.299999999999997</c:v>
                      </c:pt>
                      <c:pt idx="100">
                        <c:v>-38.6</c:v>
                      </c:pt>
                      <c:pt idx="101">
                        <c:v>-38.799999999999997</c:v>
                      </c:pt>
                      <c:pt idx="102">
                        <c:v>-39.1</c:v>
                      </c:pt>
                      <c:pt idx="103">
                        <c:v>-39.4</c:v>
                      </c:pt>
                      <c:pt idx="104">
                        <c:v>-39.6</c:v>
                      </c:pt>
                      <c:pt idx="105">
                        <c:v>-39.799999999999997</c:v>
                      </c:pt>
                      <c:pt idx="106">
                        <c:v>-40</c:v>
                      </c:pt>
                      <c:pt idx="107">
                        <c:v>-40.1</c:v>
                      </c:pt>
                      <c:pt idx="108">
                        <c:v>-40.200000000000003</c:v>
                      </c:pt>
                      <c:pt idx="109">
                        <c:v>-40.4</c:v>
                      </c:pt>
                      <c:pt idx="110">
                        <c:v>-40.5</c:v>
                      </c:pt>
                      <c:pt idx="111">
                        <c:v>-40.700000000000003</c:v>
                      </c:pt>
                      <c:pt idx="112">
                        <c:v>-40.700000000000003</c:v>
                      </c:pt>
                      <c:pt idx="113">
                        <c:v>-40.799999999999997</c:v>
                      </c:pt>
                      <c:pt idx="114">
                        <c:v>-41</c:v>
                      </c:pt>
                      <c:pt idx="115">
                        <c:v>-41.1</c:v>
                      </c:pt>
                      <c:pt idx="116">
                        <c:v>-41.1</c:v>
                      </c:pt>
                      <c:pt idx="117">
                        <c:v>-41.1</c:v>
                      </c:pt>
                      <c:pt idx="118">
                        <c:v>-41.2</c:v>
                      </c:pt>
                      <c:pt idx="119">
                        <c:v>-41.4</c:v>
                      </c:pt>
                      <c:pt idx="120">
                        <c:v>-41.4</c:v>
                      </c:pt>
                      <c:pt idx="121">
                        <c:v>-41.5</c:v>
                      </c:pt>
                      <c:pt idx="122">
                        <c:v>-41.5</c:v>
                      </c:pt>
                      <c:pt idx="123">
                        <c:v>-41.6</c:v>
                      </c:pt>
                      <c:pt idx="124">
                        <c:v>-41.6</c:v>
                      </c:pt>
                      <c:pt idx="125">
                        <c:v>-41.6</c:v>
                      </c:pt>
                      <c:pt idx="126">
                        <c:v>-41.6</c:v>
                      </c:pt>
                      <c:pt idx="127">
                        <c:v>-41.7</c:v>
                      </c:pt>
                      <c:pt idx="128">
                        <c:v>-41.7</c:v>
                      </c:pt>
                      <c:pt idx="129">
                        <c:v>-41.7</c:v>
                      </c:pt>
                      <c:pt idx="130">
                        <c:v>-41.7</c:v>
                      </c:pt>
                      <c:pt idx="131">
                        <c:v>-41.8</c:v>
                      </c:pt>
                      <c:pt idx="132">
                        <c:v>-41.9</c:v>
                      </c:pt>
                      <c:pt idx="133">
                        <c:v>-41.9</c:v>
                      </c:pt>
                      <c:pt idx="134">
                        <c:v>-41.9</c:v>
                      </c:pt>
                      <c:pt idx="135">
                        <c:v>-41.9</c:v>
                      </c:pt>
                      <c:pt idx="136">
                        <c:v>-41.8</c:v>
                      </c:pt>
                      <c:pt idx="137">
                        <c:v>-41.9</c:v>
                      </c:pt>
                      <c:pt idx="138">
                        <c:v>-42</c:v>
                      </c:pt>
                      <c:pt idx="139">
                        <c:v>-41.9</c:v>
                      </c:pt>
                      <c:pt idx="140">
                        <c:v>-42</c:v>
                      </c:pt>
                      <c:pt idx="141">
                        <c:v>-42</c:v>
                      </c:pt>
                      <c:pt idx="142">
                        <c:v>-42</c:v>
                      </c:pt>
                      <c:pt idx="143">
                        <c:v>-42</c:v>
                      </c:pt>
                      <c:pt idx="144">
                        <c:v>-42</c:v>
                      </c:pt>
                      <c:pt idx="145">
                        <c:v>-42.1</c:v>
                      </c:pt>
                      <c:pt idx="146">
                        <c:v>-42</c:v>
                      </c:pt>
                      <c:pt idx="147">
                        <c:v>-42.1</c:v>
                      </c:pt>
                      <c:pt idx="148">
                        <c:v>-42.1</c:v>
                      </c:pt>
                      <c:pt idx="149">
                        <c:v>-42.1</c:v>
                      </c:pt>
                      <c:pt idx="150">
                        <c:v>-42</c:v>
                      </c:pt>
                      <c:pt idx="151">
                        <c:v>-42.1</c:v>
                      </c:pt>
                      <c:pt idx="152">
                        <c:v>-42.1</c:v>
                      </c:pt>
                      <c:pt idx="153">
                        <c:v>-42</c:v>
                      </c:pt>
                      <c:pt idx="154">
                        <c:v>-42.1</c:v>
                      </c:pt>
                      <c:pt idx="155">
                        <c:v>-42.1</c:v>
                      </c:pt>
                      <c:pt idx="156">
                        <c:v>-42.2</c:v>
                      </c:pt>
                      <c:pt idx="157">
                        <c:v>-42.2</c:v>
                      </c:pt>
                      <c:pt idx="158">
                        <c:v>-42.1</c:v>
                      </c:pt>
                      <c:pt idx="159">
                        <c:v>-42.2</c:v>
                      </c:pt>
                      <c:pt idx="160">
                        <c:v>-42.1</c:v>
                      </c:pt>
                      <c:pt idx="161">
                        <c:v>-42.2</c:v>
                      </c:pt>
                      <c:pt idx="162">
                        <c:v>-42.2</c:v>
                      </c:pt>
                      <c:pt idx="163">
                        <c:v>-42.1</c:v>
                      </c:pt>
                      <c:pt idx="164">
                        <c:v>-42.2</c:v>
                      </c:pt>
                      <c:pt idx="165">
                        <c:v>-42.2</c:v>
                      </c:pt>
                      <c:pt idx="166">
                        <c:v>-42.2</c:v>
                      </c:pt>
                      <c:pt idx="167">
                        <c:v>-42.1</c:v>
                      </c:pt>
                      <c:pt idx="168">
                        <c:v>-42.2</c:v>
                      </c:pt>
                      <c:pt idx="169">
                        <c:v>-42.2</c:v>
                      </c:pt>
                      <c:pt idx="170">
                        <c:v>-42.3</c:v>
                      </c:pt>
                      <c:pt idx="171">
                        <c:v>-42.2</c:v>
                      </c:pt>
                      <c:pt idx="172">
                        <c:v>-42.2</c:v>
                      </c:pt>
                      <c:pt idx="173">
                        <c:v>-42.2</c:v>
                      </c:pt>
                      <c:pt idx="174">
                        <c:v>-42.2</c:v>
                      </c:pt>
                      <c:pt idx="175">
                        <c:v>-42.3</c:v>
                      </c:pt>
                      <c:pt idx="176">
                        <c:v>-42.3</c:v>
                      </c:pt>
                      <c:pt idx="177">
                        <c:v>-42.2</c:v>
                      </c:pt>
                      <c:pt idx="178">
                        <c:v>-42.2</c:v>
                      </c:pt>
                      <c:pt idx="179">
                        <c:v>-42.3</c:v>
                      </c:pt>
                      <c:pt idx="180">
                        <c:v>-42.3</c:v>
                      </c:pt>
                      <c:pt idx="181">
                        <c:v>-42.2</c:v>
                      </c:pt>
                      <c:pt idx="182">
                        <c:v>-42.3</c:v>
                      </c:pt>
                      <c:pt idx="183">
                        <c:v>-42.2</c:v>
                      </c:pt>
                      <c:pt idx="184">
                        <c:v>-42.3</c:v>
                      </c:pt>
                      <c:pt idx="185">
                        <c:v>-41.9</c:v>
                      </c:pt>
                      <c:pt idx="186">
                        <c:v>-41.8</c:v>
                      </c:pt>
                      <c:pt idx="187">
                        <c:v>-41.2</c:v>
                      </c:pt>
                      <c:pt idx="188">
                        <c:v>-40.700000000000003</c:v>
                      </c:pt>
                      <c:pt idx="189">
                        <c:v>-40.200000000000003</c:v>
                      </c:pt>
                      <c:pt idx="190">
                        <c:v>-39.6</c:v>
                      </c:pt>
                      <c:pt idx="191">
                        <c:v>-38.9</c:v>
                      </c:pt>
                      <c:pt idx="192">
                        <c:v>-38.200000000000003</c:v>
                      </c:pt>
                      <c:pt idx="193">
                        <c:v>-37.4</c:v>
                      </c:pt>
                      <c:pt idx="194">
                        <c:v>-36.6</c:v>
                      </c:pt>
                      <c:pt idx="195">
                        <c:v>-36</c:v>
                      </c:pt>
                      <c:pt idx="196">
                        <c:v>-35</c:v>
                      </c:pt>
                      <c:pt idx="197">
                        <c:v>-34.299999999999997</c:v>
                      </c:pt>
                      <c:pt idx="198">
                        <c:v>-33.299999999999997</c:v>
                      </c:pt>
                      <c:pt idx="199">
                        <c:v>-32.4</c:v>
                      </c:pt>
                      <c:pt idx="200">
                        <c:v>-31.6</c:v>
                      </c:pt>
                      <c:pt idx="201">
                        <c:v>-30.5</c:v>
                      </c:pt>
                      <c:pt idx="202">
                        <c:v>-29.5</c:v>
                      </c:pt>
                      <c:pt idx="203">
                        <c:v>-28.6</c:v>
                      </c:pt>
                      <c:pt idx="204">
                        <c:v>-27.6</c:v>
                      </c:pt>
                      <c:pt idx="205">
                        <c:v>-26.6</c:v>
                      </c:pt>
                      <c:pt idx="206">
                        <c:v>-25.7</c:v>
                      </c:pt>
                      <c:pt idx="207">
                        <c:v>-24.6</c:v>
                      </c:pt>
                      <c:pt idx="208">
                        <c:v>-24</c:v>
                      </c:pt>
                      <c:pt idx="209">
                        <c:v>-22.9</c:v>
                      </c:pt>
                      <c:pt idx="210">
                        <c:v>-21.9</c:v>
                      </c:pt>
                      <c:pt idx="211">
                        <c:v>-20.9</c:v>
                      </c:pt>
                      <c:pt idx="212">
                        <c:v>-20</c:v>
                      </c:pt>
                      <c:pt idx="213">
                        <c:v>-19</c:v>
                      </c:pt>
                      <c:pt idx="214">
                        <c:v>-18.2</c:v>
                      </c:pt>
                      <c:pt idx="215">
                        <c:v>-17.2</c:v>
                      </c:pt>
                      <c:pt idx="216">
                        <c:v>-16.100000000000001</c:v>
                      </c:pt>
                      <c:pt idx="217">
                        <c:v>-15.2</c:v>
                      </c:pt>
                      <c:pt idx="218">
                        <c:v>-14.2</c:v>
                      </c:pt>
                      <c:pt idx="219">
                        <c:v>-13.4</c:v>
                      </c:pt>
                      <c:pt idx="220">
                        <c:v>-12.7</c:v>
                      </c:pt>
                      <c:pt idx="221">
                        <c:v>-12.3</c:v>
                      </c:pt>
                      <c:pt idx="222">
                        <c:v>-12</c:v>
                      </c:pt>
                      <c:pt idx="223">
                        <c:v>-11.6</c:v>
                      </c:pt>
                      <c:pt idx="224">
                        <c:v>-11.4</c:v>
                      </c:pt>
                      <c:pt idx="225">
                        <c:v>-11.2</c:v>
                      </c:pt>
                      <c:pt idx="226">
                        <c:v>-11</c:v>
                      </c:pt>
                      <c:pt idx="227">
                        <c:v>-10.7</c:v>
                      </c:pt>
                      <c:pt idx="228">
                        <c:v>-10.6</c:v>
                      </c:pt>
                      <c:pt idx="229">
                        <c:v>-10.4</c:v>
                      </c:pt>
                      <c:pt idx="230">
                        <c:v>-10.4</c:v>
                      </c:pt>
                      <c:pt idx="231">
                        <c:v>-10.5</c:v>
                      </c:pt>
                      <c:pt idx="232">
                        <c:v>-10.199999999999999</c:v>
                      </c:pt>
                      <c:pt idx="233">
                        <c:v>-10.1</c:v>
                      </c:pt>
                      <c:pt idx="234">
                        <c:v>-10.199999999999999</c:v>
                      </c:pt>
                      <c:pt idx="235">
                        <c:v>-10.199999999999999</c:v>
                      </c:pt>
                      <c:pt idx="236">
                        <c:v>-10.199999999999999</c:v>
                      </c:pt>
                      <c:pt idx="237">
                        <c:v>-10.1</c:v>
                      </c:pt>
                      <c:pt idx="238">
                        <c:v>-10</c:v>
                      </c:pt>
                      <c:pt idx="239">
                        <c:v>-10</c:v>
                      </c:pt>
                      <c:pt idx="240">
                        <c:v>-10</c:v>
                      </c:pt>
                      <c:pt idx="241">
                        <c:v>-9.9</c:v>
                      </c:pt>
                      <c:pt idx="242">
                        <c:v>-9.9</c:v>
                      </c:pt>
                      <c:pt idx="243">
                        <c:v>-9.9</c:v>
                      </c:pt>
                      <c:pt idx="244">
                        <c:v>-9.8000000000000007</c:v>
                      </c:pt>
                      <c:pt idx="245">
                        <c:v>-9.9</c:v>
                      </c:pt>
                      <c:pt idx="246">
                        <c:v>-9.6999999999999993</c:v>
                      </c:pt>
                      <c:pt idx="247">
                        <c:v>-9.8000000000000007</c:v>
                      </c:pt>
                      <c:pt idx="248">
                        <c:v>-9.6999999999999993</c:v>
                      </c:pt>
                      <c:pt idx="249">
                        <c:v>-9.8000000000000007</c:v>
                      </c:pt>
                      <c:pt idx="250">
                        <c:v>-9.6</c:v>
                      </c:pt>
                      <c:pt idx="251">
                        <c:v>-9.8000000000000007</c:v>
                      </c:pt>
                      <c:pt idx="252">
                        <c:v>-9.6</c:v>
                      </c:pt>
                      <c:pt idx="253">
                        <c:v>-9.6</c:v>
                      </c:pt>
                      <c:pt idx="254">
                        <c:v>-9.6</c:v>
                      </c:pt>
                      <c:pt idx="255">
                        <c:v>-9.6999999999999993</c:v>
                      </c:pt>
                      <c:pt idx="256">
                        <c:v>-9.6</c:v>
                      </c:pt>
                      <c:pt idx="257">
                        <c:v>-9.6999999999999993</c:v>
                      </c:pt>
                      <c:pt idx="258">
                        <c:v>-9.5</c:v>
                      </c:pt>
                      <c:pt idx="259">
                        <c:v>-9.6</c:v>
                      </c:pt>
                      <c:pt idx="260">
                        <c:v>-9.5</c:v>
                      </c:pt>
                      <c:pt idx="261">
                        <c:v>-9.6</c:v>
                      </c:pt>
                      <c:pt idx="262">
                        <c:v>-9.6999999999999993</c:v>
                      </c:pt>
                      <c:pt idx="263">
                        <c:v>-9.5</c:v>
                      </c:pt>
                      <c:pt idx="264">
                        <c:v>-9.6</c:v>
                      </c:pt>
                      <c:pt idx="265">
                        <c:v>-9.4</c:v>
                      </c:pt>
                      <c:pt idx="266">
                        <c:v>-9.6999999999999993</c:v>
                      </c:pt>
                      <c:pt idx="267">
                        <c:v>-9.5</c:v>
                      </c:pt>
                      <c:pt idx="268">
                        <c:v>-9.6</c:v>
                      </c:pt>
                      <c:pt idx="269">
                        <c:v>-9.5</c:v>
                      </c:pt>
                      <c:pt idx="270">
                        <c:v>-9.6999999999999993</c:v>
                      </c:pt>
                      <c:pt idx="271">
                        <c:v>-9.6</c:v>
                      </c:pt>
                      <c:pt idx="272">
                        <c:v>-9.6999999999999993</c:v>
                      </c:pt>
                      <c:pt idx="273">
                        <c:v>-9.6</c:v>
                      </c:pt>
                      <c:pt idx="274">
                        <c:v>-9.6</c:v>
                      </c:pt>
                      <c:pt idx="275">
                        <c:v>-9.6</c:v>
                      </c:pt>
                      <c:pt idx="276">
                        <c:v>-9.5</c:v>
                      </c:pt>
                      <c:pt idx="277">
                        <c:v>-9.6</c:v>
                      </c:pt>
                      <c:pt idx="278">
                        <c:v>-9.6</c:v>
                      </c:pt>
                      <c:pt idx="279">
                        <c:v>-9.6</c:v>
                      </c:pt>
                      <c:pt idx="280">
                        <c:v>-9.6999999999999993</c:v>
                      </c:pt>
                      <c:pt idx="281">
                        <c:v>-10.3</c:v>
                      </c:pt>
                      <c:pt idx="282">
                        <c:v>-10.4</c:v>
                      </c:pt>
                      <c:pt idx="283">
                        <c:v>-11.2</c:v>
                      </c:pt>
                      <c:pt idx="284">
                        <c:v>-11.6</c:v>
                      </c:pt>
                      <c:pt idx="285">
                        <c:v>-12.4</c:v>
                      </c:pt>
                      <c:pt idx="286">
                        <c:v>-13</c:v>
                      </c:pt>
                      <c:pt idx="287">
                        <c:v>-13.8</c:v>
                      </c:pt>
                      <c:pt idx="288">
                        <c:v>-14.4</c:v>
                      </c:pt>
                      <c:pt idx="289">
                        <c:v>-15.2</c:v>
                      </c:pt>
                      <c:pt idx="290">
                        <c:v>-15.8</c:v>
                      </c:pt>
                      <c:pt idx="291">
                        <c:v>-16.7</c:v>
                      </c:pt>
                      <c:pt idx="292">
                        <c:v>-17.3</c:v>
                      </c:pt>
                      <c:pt idx="293">
                        <c:v>-18.3</c:v>
                      </c:pt>
                      <c:pt idx="294">
                        <c:v>-18.899999999999999</c:v>
                      </c:pt>
                      <c:pt idx="295">
                        <c:v>-19.8</c:v>
                      </c:pt>
                      <c:pt idx="296">
                        <c:v>-20.6</c:v>
                      </c:pt>
                      <c:pt idx="297">
                        <c:v>-21.4</c:v>
                      </c:pt>
                      <c:pt idx="298">
                        <c:v>-22.3</c:v>
                      </c:pt>
                      <c:pt idx="299">
                        <c:v>-23.1</c:v>
                      </c:pt>
                      <c:pt idx="300">
                        <c:v>-23.9</c:v>
                      </c:pt>
                      <c:pt idx="301">
                        <c:v>-24.7</c:v>
                      </c:pt>
                      <c:pt idx="302">
                        <c:v>-25.6</c:v>
                      </c:pt>
                      <c:pt idx="303">
                        <c:v>-26.3</c:v>
                      </c:pt>
                      <c:pt idx="304">
                        <c:v>-27.2</c:v>
                      </c:pt>
                      <c:pt idx="305">
                        <c:v>-28</c:v>
                      </c:pt>
                      <c:pt idx="306">
                        <c:v>-28.8</c:v>
                      </c:pt>
                      <c:pt idx="307">
                        <c:v>-29.5</c:v>
                      </c:pt>
                      <c:pt idx="308">
                        <c:v>-30.3</c:v>
                      </c:pt>
                      <c:pt idx="309">
                        <c:v>-31.4</c:v>
                      </c:pt>
                      <c:pt idx="310">
                        <c:v>-32.200000000000003</c:v>
                      </c:pt>
                      <c:pt idx="311">
                        <c:v>-32.6</c:v>
                      </c:pt>
                      <c:pt idx="312">
                        <c:v>-33.200000000000003</c:v>
                      </c:pt>
                      <c:pt idx="313">
                        <c:v>-33.799999999999997</c:v>
                      </c:pt>
                      <c:pt idx="314">
                        <c:v>-34.200000000000003</c:v>
                      </c:pt>
                      <c:pt idx="315">
                        <c:v>-34.700000000000003</c:v>
                      </c:pt>
                      <c:pt idx="316">
                        <c:v>-35</c:v>
                      </c:pt>
                      <c:pt idx="317">
                        <c:v>-35.299999999999997</c:v>
                      </c:pt>
                      <c:pt idx="318">
                        <c:v>-35.6</c:v>
                      </c:pt>
                      <c:pt idx="319">
                        <c:v>-35.799999999999997</c:v>
                      </c:pt>
                      <c:pt idx="320">
                        <c:v>-35.9</c:v>
                      </c:pt>
                      <c:pt idx="321">
                        <c:v>-36.299999999999997</c:v>
                      </c:pt>
                      <c:pt idx="322">
                        <c:v>-36.4</c:v>
                      </c:pt>
                      <c:pt idx="323">
                        <c:v>-36.6</c:v>
                      </c:pt>
                      <c:pt idx="324">
                        <c:v>-36.700000000000003</c:v>
                      </c:pt>
                      <c:pt idx="325">
                        <c:v>-36.700000000000003</c:v>
                      </c:pt>
                      <c:pt idx="326">
                        <c:v>-36.9</c:v>
                      </c:pt>
                      <c:pt idx="327">
                        <c:v>-37</c:v>
                      </c:pt>
                      <c:pt idx="328">
                        <c:v>-37</c:v>
                      </c:pt>
                      <c:pt idx="329">
                        <c:v>-37.1</c:v>
                      </c:pt>
                      <c:pt idx="330">
                        <c:v>-37.1</c:v>
                      </c:pt>
                      <c:pt idx="331">
                        <c:v>-37.200000000000003</c:v>
                      </c:pt>
                      <c:pt idx="332">
                        <c:v>-37.200000000000003</c:v>
                      </c:pt>
                      <c:pt idx="333">
                        <c:v>-37.200000000000003</c:v>
                      </c:pt>
                      <c:pt idx="334">
                        <c:v>-37.299999999999997</c:v>
                      </c:pt>
                      <c:pt idx="335">
                        <c:v>-37.299999999999997</c:v>
                      </c:pt>
                      <c:pt idx="336">
                        <c:v>-37.299999999999997</c:v>
                      </c:pt>
                      <c:pt idx="337">
                        <c:v>-37.4</c:v>
                      </c:pt>
                      <c:pt idx="338">
                        <c:v>-37.4</c:v>
                      </c:pt>
                      <c:pt idx="339">
                        <c:v>-37.4</c:v>
                      </c:pt>
                      <c:pt idx="340">
                        <c:v>-37.4</c:v>
                      </c:pt>
                      <c:pt idx="341">
                        <c:v>-37.5</c:v>
                      </c:pt>
                      <c:pt idx="342">
                        <c:v>-37.4</c:v>
                      </c:pt>
                      <c:pt idx="343">
                        <c:v>-37.5</c:v>
                      </c:pt>
                      <c:pt idx="344">
                        <c:v>-37.5</c:v>
                      </c:pt>
                      <c:pt idx="345">
                        <c:v>-37.4</c:v>
                      </c:pt>
                      <c:pt idx="346">
                        <c:v>-37.4</c:v>
                      </c:pt>
                      <c:pt idx="347">
                        <c:v>-37.5</c:v>
                      </c:pt>
                      <c:pt idx="348">
                        <c:v>-37.4</c:v>
                      </c:pt>
                      <c:pt idx="349">
                        <c:v>-37.5</c:v>
                      </c:pt>
                      <c:pt idx="350">
                        <c:v>-37.5</c:v>
                      </c:pt>
                      <c:pt idx="351">
                        <c:v>-37.5</c:v>
                      </c:pt>
                      <c:pt idx="352">
                        <c:v>-37.6</c:v>
                      </c:pt>
                      <c:pt idx="353">
                        <c:v>-37.5</c:v>
                      </c:pt>
                      <c:pt idx="354">
                        <c:v>-37.5</c:v>
                      </c:pt>
                      <c:pt idx="355">
                        <c:v>-37.6</c:v>
                      </c:pt>
                      <c:pt idx="356">
                        <c:v>-37.5</c:v>
                      </c:pt>
                      <c:pt idx="357">
                        <c:v>-37.6</c:v>
                      </c:pt>
                      <c:pt idx="358">
                        <c:v>-37.799999999999997</c:v>
                      </c:pt>
                      <c:pt idx="359">
                        <c:v>-37.6</c:v>
                      </c:pt>
                      <c:pt idx="360">
                        <c:v>-37.6</c:v>
                      </c:pt>
                      <c:pt idx="361">
                        <c:v>-37.6</c:v>
                      </c:pt>
                      <c:pt idx="362">
                        <c:v>-37.6</c:v>
                      </c:pt>
                      <c:pt idx="363">
                        <c:v>-37.6</c:v>
                      </c:pt>
                      <c:pt idx="364">
                        <c:v>-37.6</c:v>
                      </c:pt>
                      <c:pt idx="365">
                        <c:v>-37.6</c:v>
                      </c:pt>
                      <c:pt idx="366">
                        <c:v>-37.799999999999997</c:v>
                      </c:pt>
                      <c:pt idx="367">
                        <c:v>-37.799999999999997</c:v>
                      </c:pt>
                      <c:pt idx="368">
                        <c:v>-37.799999999999997</c:v>
                      </c:pt>
                      <c:pt idx="369">
                        <c:v>-37.799999999999997</c:v>
                      </c:pt>
                      <c:pt idx="370">
                        <c:v>-37.6</c:v>
                      </c:pt>
                      <c:pt idx="371">
                        <c:v>-37.6</c:v>
                      </c:pt>
                      <c:pt idx="372">
                        <c:v>-37.6</c:v>
                      </c:pt>
                      <c:pt idx="373">
                        <c:v>-37.1</c:v>
                      </c:pt>
                      <c:pt idx="374">
                        <c:v>-36.200000000000003</c:v>
                      </c:pt>
                      <c:pt idx="375">
                        <c:v>-36.9</c:v>
                      </c:pt>
                      <c:pt idx="376">
                        <c:v>-37</c:v>
                      </c:pt>
                      <c:pt idx="377">
                        <c:v>-37.200000000000003</c:v>
                      </c:pt>
                      <c:pt idx="378">
                        <c:v>-37.200000000000003</c:v>
                      </c:pt>
                      <c:pt idx="379">
                        <c:v>-37.4</c:v>
                      </c:pt>
                      <c:pt idx="380">
                        <c:v>-37.4</c:v>
                      </c:pt>
                      <c:pt idx="381">
                        <c:v>-37.4</c:v>
                      </c:pt>
                      <c:pt idx="382">
                        <c:v>-37.4</c:v>
                      </c:pt>
                      <c:pt idx="383">
                        <c:v>-37.299999999999997</c:v>
                      </c:pt>
                      <c:pt idx="384">
                        <c:v>-37.5</c:v>
                      </c:pt>
                      <c:pt idx="385">
                        <c:v>-37.4</c:v>
                      </c:pt>
                      <c:pt idx="386">
                        <c:v>-37.4</c:v>
                      </c:pt>
                      <c:pt idx="387">
                        <c:v>-37.4</c:v>
                      </c:pt>
                      <c:pt idx="388">
                        <c:v>-37.4</c:v>
                      </c:pt>
                      <c:pt idx="389">
                        <c:v>-37.5</c:v>
                      </c:pt>
                      <c:pt idx="390">
                        <c:v>-37.200000000000003</c:v>
                      </c:pt>
                      <c:pt idx="391">
                        <c:v>-37.200000000000003</c:v>
                      </c:pt>
                      <c:pt idx="392">
                        <c:v>-36.799999999999997</c:v>
                      </c:pt>
                      <c:pt idx="393">
                        <c:v>-36.799999999999997</c:v>
                      </c:pt>
                      <c:pt idx="394">
                        <c:v>-36.5</c:v>
                      </c:pt>
                      <c:pt idx="395">
                        <c:v>-36.200000000000003</c:v>
                      </c:pt>
                      <c:pt idx="396">
                        <c:v>-35.9</c:v>
                      </c:pt>
                      <c:pt idx="397">
                        <c:v>-35.5</c:v>
                      </c:pt>
                      <c:pt idx="398">
                        <c:v>-35.6</c:v>
                      </c:pt>
                      <c:pt idx="399">
                        <c:v>-35.1</c:v>
                      </c:pt>
                      <c:pt idx="400">
                        <c:v>-35</c:v>
                      </c:pt>
                      <c:pt idx="401">
                        <c:v>-34.6</c:v>
                      </c:pt>
                      <c:pt idx="402">
                        <c:v>-34.6</c:v>
                      </c:pt>
                      <c:pt idx="403">
                        <c:v>-34</c:v>
                      </c:pt>
                      <c:pt idx="404">
                        <c:v>-33.9</c:v>
                      </c:pt>
                      <c:pt idx="405">
                        <c:v>-33.4</c:v>
                      </c:pt>
                      <c:pt idx="406">
                        <c:v>-33.299999999999997</c:v>
                      </c:pt>
                      <c:pt idx="407">
                        <c:v>-32.700000000000003</c:v>
                      </c:pt>
                      <c:pt idx="408">
                        <c:v>-32.700000000000003</c:v>
                      </c:pt>
                      <c:pt idx="409">
                        <c:v>-32.4</c:v>
                      </c:pt>
                      <c:pt idx="410">
                        <c:v>-32.1</c:v>
                      </c:pt>
                      <c:pt idx="411">
                        <c:v>-31.7</c:v>
                      </c:pt>
                      <c:pt idx="412">
                        <c:v>-31.8</c:v>
                      </c:pt>
                      <c:pt idx="413">
                        <c:v>-31.5</c:v>
                      </c:pt>
                      <c:pt idx="414">
                        <c:v>-31.2</c:v>
                      </c:pt>
                      <c:pt idx="415">
                        <c:v>-30.9</c:v>
                      </c:pt>
                      <c:pt idx="416">
                        <c:v>-30.7</c:v>
                      </c:pt>
                      <c:pt idx="417">
                        <c:v>-30.5</c:v>
                      </c:pt>
                      <c:pt idx="418">
                        <c:v>-30.4</c:v>
                      </c:pt>
                      <c:pt idx="419">
                        <c:v>-30.2</c:v>
                      </c:pt>
                      <c:pt idx="420">
                        <c:v>-29.9</c:v>
                      </c:pt>
                      <c:pt idx="421">
                        <c:v>-29.8</c:v>
                      </c:pt>
                      <c:pt idx="422">
                        <c:v>-29.5</c:v>
                      </c:pt>
                      <c:pt idx="423">
                        <c:v>-29.3</c:v>
                      </c:pt>
                      <c:pt idx="424">
                        <c:v>-29.1</c:v>
                      </c:pt>
                      <c:pt idx="425">
                        <c:v>-28.9</c:v>
                      </c:pt>
                      <c:pt idx="426">
                        <c:v>-28.7</c:v>
                      </c:pt>
                      <c:pt idx="427">
                        <c:v>-28.6</c:v>
                      </c:pt>
                      <c:pt idx="428">
                        <c:v>-28.4</c:v>
                      </c:pt>
                      <c:pt idx="429">
                        <c:v>-28</c:v>
                      </c:pt>
                      <c:pt idx="430">
                        <c:v>-28</c:v>
                      </c:pt>
                      <c:pt idx="431">
                        <c:v>-27.9</c:v>
                      </c:pt>
                      <c:pt idx="432">
                        <c:v>-27.8</c:v>
                      </c:pt>
                      <c:pt idx="433">
                        <c:v>-27.9</c:v>
                      </c:pt>
                      <c:pt idx="434">
                        <c:v>-28</c:v>
                      </c:pt>
                      <c:pt idx="435">
                        <c:v>-27.7</c:v>
                      </c:pt>
                      <c:pt idx="436">
                        <c:v>-28.2</c:v>
                      </c:pt>
                      <c:pt idx="437">
                        <c:v>-28.2</c:v>
                      </c:pt>
                      <c:pt idx="438">
                        <c:v>-27.9</c:v>
                      </c:pt>
                      <c:pt idx="439">
                        <c:v>-28.3</c:v>
                      </c:pt>
                      <c:pt idx="440">
                        <c:v>-28</c:v>
                      </c:pt>
                      <c:pt idx="441">
                        <c:v>-27.8</c:v>
                      </c:pt>
                      <c:pt idx="442">
                        <c:v>-28.3</c:v>
                      </c:pt>
                      <c:pt idx="443">
                        <c:v>-27.9</c:v>
                      </c:pt>
                      <c:pt idx="444">
                        <c:v>-28</c:v>
                      </c:pt>
                      <c:pt idx="445">
                        <c:v>-27.8</c:v>
                      </c:pt>
                      <c:pt idx="446">
                        <c:v>-28.2</c:v>
                      </c:pt>
                      <c:pt idx="447">
                        <c:v>-27.8</c:v>
                      </c:pt>
                      <c:pt idx="448">
                        <c:v>-27.9</c:v>
                      </c:pt>
                      <c:pt idx="449">
                        <c:v>-27.8</c:v>
                      </c:pt>
                      <c:pt idx="450">
                        <c:v>-27.7</c:v>
                      </c:pt>
                      <c:pt idx="451">
                        <c:v>-27.6</c:v>
                      </c:pt>
                      <c:pt idx="452">
                        <c:v>-27.7</c:v>
                      </c:pt>
                      <c:pt idx="453">
                        <c:v>-27.4</c:v>
                      </c:pt>
                      <c:pt idx="454">
                        <c:v>-27.4</c:v>
                      </c:pt>
                      <c:pt idx="455">
                        <c:v>-27.5</c:v>
                      </c:pt>
                      <c:pt idx="456">
                        <c:v>-27.3</c:v>
                      </c:pt>
                      <c:pt idx="457">
                        <c:v>-27.3</c:v>
                      </c:pt>
                      <c:pt idx="458">
                        <c:v>-27.4</c:v>
                      </c:pt>
                      <c:pt idx="459">
                        <c:v>-27.3</c:v>
                      </c:pt>
                      <c:pt idx="460">
                        <c:v>-27.5</c:v>
                      </c:pt>
                      <c:pt idx="461">
                        <c:v>-27.4</c:v>
                      </c:pt>
                      <c:pt idx="462">
                        <c:v>-27.2</c:v>
                      </c:pt>
                      <c:pt idx="463">
                        <c:v>-27.2</c:v>
                      </c:pt>
                      <c:pt idx="464">
                        <c:v>-27.4</c:v>
                      </c:pt>
                      <c:pt idx="465">
                        <c:v>-27.1</c:v>
                      </c:pt>
                      <c:pt idx="466">
                        <c:v>-27.4</c:v>
                      </c:pt>
                      <c:pt idx="467">
                        <c:v>-27.2</c:v>
                      </c:pt>
                      <c:pt idx="468">
                        <c:v>-27.4</c:v>
                      </c:pt>
                      <c:pt idx="469">
                        <c:v>-27.4</c:v>
                      </c:pt>
                      <c:pt idx="470">
                        <c:v>-27.3</c:v>
                      </c:pt>
                      <c:pt idx="471">
                        <c:v>-27.4</c:v>
                      </c:pt>
                      <c:pt idx="472">
                        <c:v>-27.3</c:v>
                      </c:pt>
                      <c:pt idx="473">
                        <c:v>-27.2</c:v>
                      </c:pt>
                      <c:pt idx="474">
                        <c:v>-27.4</c:v>
                      </c:pt>
                      <c:pt idx="475">
                        <c:v>-27.3</c:v>
                      </c:pt>
                      <c:pt idx="476">
                        <c:v>-27.4</c:v>
                      </c:pt>
                      <c:pt idx="477">
                        <c:v>-27.3</c:v>
                      </c:pt>
                      <c:pt idx="478">
                        <c:v>-27.2</c:v>
                      </c:pt>
                      <c:pt idx="479">
                        <c:v>-27.5</c:v>
                      </c:pt>
                      <c:pt idx="480">
                        <c:v>-27.3</c:v>
                      </c:pt>
                      <c:pt idx="481">
                        <c:v>-27.4</c:v>
                      </c:pt>
                      <c:pt idx="482">
                        <c:v>-27.2</c:v>
                      </c:pt>
                      <c:pt idx="483">
                        <c:v>-27.4</c:v>
                      </c:pt>
                      <c:pt idx="484">
                        <c:v>-27.2</c:v>
                      </c:pt>
                      <c:pt idx="485">
                        <c:v>-27.4</c:v>
                      </c:pt>
                      <c:pt idx="486">
                        <c:v>-27.1</c:v>
                      </c:pt>
                      <c:pt idx="487">
                        <c:v>-27.4</c:v>
                      </c:pt>
                      <c:pt idx="488">
                        <c:v>-27.3</c:v>
                      </c:pt>
                      <c:pt idx="489">
                        <c:v>-27.5</c:v>
                      </c:pt>
                      <c:pt idx="490">
                        <c:v>-27.4</c:v>
                      </c:pt>
                      <c:pt idx="491">
                        <c:v>-27.6</c:v>
                      </c:pt>
                      <c:pt idx="492">
                        <c:v>-27.3</c:v>
                      </c:pt>
                      <c:pt idx="493">
                        <c:v>-27.6</c:v>
                      </c:pt>
                      <c:pt idx="494">
                        <c:v>-27.3</c:v>
                      </c:pt>
                      <c:pt idx="495">
                        <c:v>-27.5</c:v>
                      </c:pt>
                      <c:pt idx="496">
                        <c:v>-27.4</c:v>
                      </c:pt>
                      <c:pt idx="497">
                        <c:v>-27.3</c:v>
                      </c:pt>
                      <c:pt idx="498">
                        <c:v>-27.5</c:v>
                      </c:pt>
                      <c:pt idx="499">
                        <c:v>-27.6</c:v>
                      </c:pt>
                      <c:pt idx="500">
                        <c:v>-27.3</c:v>
                      </c:pt>
                      <c:pt idx="501">
                        <c:v>-27.3</c:v>
                      </c:pt>
                      <c:pt idx="502">
                        <c:v>-27.1</c:v>
                      </c:pt>
                      <c:pt idx="503">
                        <c:v>-27.2</c:v>
                      </c:pt>
                      <c:pt idx="504">
                        <c:v>-27.2</c:v>
                      </c:pt>
                      <c:pt idx="505">
                        <c:v>-27.1</c:v>
                      </c:pt>
                      <c:pt idx="506">
                        <c:v>-27.2</c:v>
                      </c:pt>
                      <c:pt idx="507">
                        <c:v>-27.1</c:v>
                      </c:pt>
                      <c:pt idx="508">
                        <c:v>-27.2</c:v>
                      </c:pt>
                      <c:pt idx="509">
                        <c:v>-27</c:v>
                      </c:pt>
                      <c:pt idx="510">
                        <c:v>-27.2</c:v>
                      </c:pt>
                      <c:pt idx="511">
                        <c:v>-27</c:v>
                      </c:pt>
                      <c:pt idx="512">
                        <c:v>-27</c:v>
                      </c:pt>
                      <c:pt idx="513">
                        <c:v>-27</c:v>
                      </c:pt>
                      <c:pt idx="514">
                        <c:v>-26.8</c:v>
                      </c:pt>
                      <c:pt idx="515">
                        <c:v>-27</c:v>
                      </c:pt>
                      <c:pt idx="516">
                        <c:v>-26.9</c:v>
                      </c:pt>
                      <c:pt idx="517">
                        <c:v>-26.8</c:v>
                      </c:pt>
                      <c:pt idx="518">
                        <c:v>-27.1</c:v>
                      </c:pt>
                      <c:pt idx="519">
                        <c:v>-27</c:v>
                      </c:pt>
                      <c:pt idx="520">
                        <c:v>-26.8</c:v>
                      </c:pt>
                      <c:pt idx="521">
                        <c:v>-26.7</c:v>
                      </c:pt>
                      <c:pt idx="522">
                        <c:v>-27</c:v>
                      </c:pt>
                      <c:pt idx="523">
                        <c:v>-26.8</c:v>
                      </c:pt>
                      <c:pt idx="524">
                        <c:v>-26.9</c:v>
                      </c:pt>
                      <c:pt idx="525">
                        <c:v>-26.7</c:v>
                      </c:pt>
                      <c:pt idx="526">
                        <c:v>-26.9</c:v>
                      </c:pt>
                      <c:pt idx="527">
                        <c:v>-26.7</c:v>
                      </c:pt>
                      <c:pt idx="528">
                        <c:v>-26.9</c:v>
                      </c:pt>
                      <c:pt idx="529">
                        <c:v>-26.6</c:v>
                      </c:pt>
                      <c:pt idx="530">
                        <c:v>-27</c:v>
                      </c:pt>
                      <c:pt idx="531">
                        <c:v>-26.7</c:v>
                      </c:pt>
                      <c:pt idx="532">
                        <c:v>-26.9</c:v>
                      </c:pt>
                      <c:pt idx="533">
                        <c:v>-26.6</c:v>
                      </c:pt>
                      <c:pt idx="534">
                        <c:v>-26.8</c:v>
                      </c:pt>
                      <c:pt idx="535">
                        <c:v>-26.7</c:v>
                      </c:pt>
                      <c:pt idx="536">
                        <c:v>-26.8</c:v>
                      </c:pt>
                      <c:pt idx="537">
                        <c:v>-26.6</c:v>
                      </c:pt>
                      <c:pt idx="538">
                        <c:v>-26.8</c:v>
                      </c:pt>
                      <c:pt idx="539">
                        <c:v>-26.6</c:v>
                      </c:pt>
                      <c:pt idx="540">
                        <c:v>-26.6</c:v>
                      </c:pt>
                      <c:pt idx="541">
                        <c:v>-26.6</c:v>
                      </c:pt>
                      <c:pt idx="542">
                        <c:v>-26.6</c:v>
                      </c:pt>
                      <c:pt idx="543">
                        <c:v>-26.6</c:v>
                      </c:pt>
                      <c:pt idx="544">
                        <c:v>-26.3</c:v>
                      </c:pt>
                      <c:pt idx="545">
                        <c:v>-26.6</c:v>
                      </c:pt>
                      <c:pt idx="546">
                        <c:v>-26.2</c:v>
                      </c:pt>
                      <c:pt idx="547">
                        <c:v>-26.6</c:v>
                      </c:pt>
                      <c:pt idx="548">
                        <c:v>-26.3</c:v>
                      </c:pt>
                      <c:pt idx="549">
                        <c:v>-26.4</c:v>
                      </c:pt>
                      <c:pt idx="550">
                        <c:v>-26.1</c:v>
                      </c:pt>
                      <c:pt idx="551">
                        <c:v>-26.4</c:v>
                      </c:pt>
                      <c:pt idx="552">
                        <c:v>-26.2</c:v>
                      </c:pt>
                      <c:pt idx="553">
                        <c:v>-26.3</c:v>
                      </c:pt>
                      <c:pt idx="554">
                        <c:v>-26.1</c:v>
                      </c:pt>
                      <c:pt idx="555">
                        <c:v>-26.4</c:v>
                      </c:pt>
                      <c:pt idx="556">
                        <c:v>-26.2</c:v>
                      </c:pt>
                      <c:pt idx="557">
                        <c:v>-26.2</c:v>
                      </c:pt>
                      <c:pt idx="558">
                        <c:v>-26.2</c:v>
                      </c:pt>
                      <c:pt idx="559">
                        <c:v>-26.3</c:v>
                      </c:pt>
                      <c:pt idx="560">
                        <c:v>-26.1</c:v>
                      </c:pt>
                      <c:pt idx="561">
                        <c:v>-26.3</c:v>
                      </c:pt>
                      <c:pt idx="562">
                        <c:v>-26.1</c:v>
                      </c:pt>
                      <c:pt idx="563">
                        <c:v>-26.3</c:v>
                      </c:pt>
                      <c:pt idx="564">
                        <c:v>-25.9</c:v>
                      </c:pt>
                      <c:pt idx="565">
                        <c:v>-26.2</c:v>
                      </c:pt>
                      <c:pt idx="566">
                        <c:v>-26.1</c:v>
                      </c:pt>
                      <c:pt idx="567">
                        <c:v>-26.2</c:v>
                      </c:pt>
                      <c:pt idx="568">
                        <c:v>-26.2</c:v>
                      </c:pt>
                      <c:pt idx="569">
                        <c:v>-26.2</c:v>
                      </c:pt>
                      <c:pt idx="570">
                        <c:v>-26.1</c:v>
                      </c:pt>
                      <c:pt idx="571">
                        <c:v>-25.9</c:v>
                      </c:pt>
                      <c:pt idx="572">
                        <c:v>-26.2</c:v>
                      </c:pt>
                      <c:pt idx="573">
                        <c:v>-26.2</c:v>
                      </c:pt>
                      <c:pt idx="574">
                        <c:v>-26.2</c:v>
                      </c:pt>
                      <c:pt idx="575">
                        <c:v>-26.1</c:v>
                      </c:pt>
                      <c:pt idx="576">
                        <c:v>-25.9</c:v>
                      </c:pt>
                      <c:pt idx="577">
                        <c:v>-26</c:v>
                      </c:pt>
                      <c:pt idx="578">
                        <c:v>-26</c:v>
                      </c:pt>
                      <c:pt idx="579">
                        <c:v>-25.5</c:v>
                      </c:pt>
                      <c:pt idx="580">
                        <c:v>-26.1</c:v>
                      </c:pt>
                      <c:pt idx="581">
                        <c:v>-26</c:v>
                      </c:pt>
                      <c:pt idx="582">
                        <c:v>-26</c:v>
                      </c:pt>
                      <c:pt idx="583">
                        <c:v>-25.9</c:v>
                      </c:pt>
                      <c:pt idx="584">
                        <c:v>-25.7</c:v>
                      </c:pt>
                      <c:pt idx="585">
                        <c:v>-25.7</c:v>
                      </c:pt>
                      <c:pt idx="586">
                        <c:v>-25.7</c:v>
                      </c:pt>
                      <c:pt idx="587">
                        <c:v>-25.8</c:v>
                      </c:pt>
                      <c:pt idx="588">
                        <c:v>-25.6</c:v>
                      </c:pt>
                      <c:pt idx="589">
                        <c:v>-25.6</c:v>
                      </c:pt>
                      <c:pt idx="590">
                        <c:v>-25.6</c:v>
                      </c:pt>
                      <c:pt idx="591">
                        <c:v>-25.5</c:v>
                      </c:pt>
                      <c:pt idx="592">
                        <c:v>-25.5</c:v>
                      </c:pt>
                      <c:pt idx="593">
                        <c:v>-25.6</c:v>
                      </c:pt>
                      <c:pt idx="594">
                        <c:v>-25.7</c:v>
                      </c:pt>
                      <c:pt idx="595">
                        <c:v>-25.3</c:v>
                      </c:pt>
                      <c:pt idx="596">
                        <c:v>-25.4</c:v>
                      </c:pt>
                      <c:pt idx="597">
                        <c:v>-25.4</c:v>
                      </c:pt>
                      <c:pt idx="598">
                        <c:v>-25.5</c:v>
                      </c:pt>
                      <c:pt idx="599">
                        <c:v>-25.3</c:v>
                      </c:pt>
                      <c:pt idx="600">
                        <c:v>-25.3</c:v>
                      </c:pt>
                      <c:pt idx="601">
                        <c:v>-25</c:v>
                      </c:pt>
                      <c:pt idx="602">
                        <c:v>-25.5</c:v>
                      </c:pt>
                      <c:pt idx="603">
                        <c:v>-25.2</c:v>
                      </c:pt>
                      <c:pt idx="604">
                        <c:v>-25.2</c:v>
                      </c:pt>
                      <c:pt idx="605">
                        <c:v>-24.9</c:v>
                      </c:pt>
                      <c:pt idx="606">
                        <c:v>-24.9</c:v>
                      </c:pt>
                      <c:pt idx="607">
                        <c:v>-24.9</c:v>
                      </c:pt>
                      <c:pt idx="608">
                        <c:v>-24.9</c:v>
                      </c:pt>
                      <c:pt idx="609">
                        <c:v>-24.9</c:v>
                      </c:pt>
                      <c:pt idx="610">
                        <c:v>-24.8</c:v>
                      </c:pt>
                      <c:pt idx="611">
                        <c:v>-24.7</c:v>
                      </c:pt>
                      <c:pt idx="612">
                        <c:v>-24.6</c:v>
                      </c:pt>
                      <c:pt idx="613">
                        <c:v>-24.5</c:v>
                      </c:pt>
                      <c:pt idx="614">
                        <c:v>-24.6</c:v>
                      </c:pt>
                      <c:pt idx="615">
                        <c:v>-24.6</c:v>
                      </c:pt>
                      <c:pt idx="616">
                        <c:v>-25</c:v>
                      </c:pt>
                      <c:pt idx="617">
                        <c:v>-25.1</c:v>
                      </c:pt>
                      <c:pt idx="618">
                        <c:v>-24.8</c:v>
                      </c:pt>
                      <c:pt idx="619">
                        <c:v>-25.6</c:v>
                      </c:pt>
                      <c:pt idx="620">
                        <c:v>-26.3</c:v>
                      </c:pt>
                      <c:pt idx="621">
                        <c:v>-26.2</c:v>
                      </c:pt>
                      <c:pt idx="622">
                        <c:v>-27.5</c:v>
                      </c:pt>
                      <c:pt idx="623">
                        <c:v>-28.7</c:v>
                      </c:pt>
                      <c:pt idx="624">
                        <c:v>-28.8</c:v>
                      </c:pt>
                      <c:pt idx="625">
                        <c:v>-28.5</c:v>
                      </c:pt>
                      <c:pt idx="626">
                        <c:v>-28.8</c:v>
                      </c:pt>
                      <c:pt idx="627">
                        <c:v>-28.7</c:v>
                      </c:pt>
                      <c:pt idx="628">
                        <c:v>-27.8</c:v>
                      </c:pt>
                      <c:pt idx="629">
                        <c:v>-27.1</c:v>
                      </c:pt>
                      <c:pt idx="630">
                        <c:v>-27.2</c:v>
                      </c:pt>
                      <c:pt idx="631">
                        <c:v>-27.1</c:v>
                      </c:pt>
                      <c:pt idx="632">
                        <c:v>-26.8</c:v>
                      </c:pt>
                      <c:pt idx="633">
                        <c:v>-27.5</c:v>
                      </c:pt>
                      <c:pt idx="634">
                        <c:v>-26.7</c:v>
                      </c:pt>
                      <c:pt idx="635">
                        <c:v>-26.6</c:v>
                      </c:pt>
                      <c:pt idx="636">
                        <c:v>-26.9</c:v>
                      </c:pt>
                      <c:pt idx="637">
                        <c:v>-27.3</c:v>
                      </c:pt>
                      <c:pt idx="638">
                        <c:v>-27.4</c:v>
                      </c:pt>
                      <c:pt idx="639">
                        <c:v>-26.3</c:v>
                      </c:pt>
                      <c:pt idx="640">
                        <c:v>-26.4</c:v>
                      </c:pt>
                      <c:pt idx="641">
                        <c:v>-26.9</c:v>
                      </c:pt>
                      <c:pt idx="642">
                        <c:v>-26.6</c:v>
                      </c:pt>
                      <c:pt idx="643">
                        <c:v>-26</c:v>
                      </c:pt>
                      <c:pt idx="644">
                        <c:v>-25.9</c:v>
                      </c:pt>
                      <c:pt idx="645">
                        <c:v>-26</c:v>
                      </c:pt>
                      <c:pt idx="646">
                        <c:v>-26.3</c:v>
                      </c:pt>
                      <c:pt idx="647">
                        <c:v>-26</c:v>
                      </c:pt>
                      <c:pt idx="648">
                        <c:v>-26.1</c:v>
                      </c:pt>
                      <c:pt idx="649">
                        <c:v>-26.4</c:v>
                      </c:pt>
                      <c:pt idx="650">
                        <c:v>-25.7</c:v>
                      </c:pt>
                      <c:pt idx="651">
                        <c:v>-26.3</c:v>
                      </c:pt>
                      <c:pt idx="652">
                        <c:v>-26.2</c:v>
                      </c:pt>
                      <c:pt idx="653">
                        <c:v>-25.8</c:v>
                      </c:pt>
                      <c:pt idx="654">
                        <c:v>-25.2</c:v>
                      </c:pt>
                      <c:pt idx="655">
                        <c:v>-26</c:v>
                      </c:pt>
                      <c:pt idx="656">
                        <c:v>-25.2</c:v>
                      </c:pt>
                      <c:pt idx="657">
                        <c:v>-25</c:v>
                      </c:pt>
                      <c:pt idx="658">
                        <c:v>-25.6</c:v>
                      </c:pt>
                      <c:pt idx="659">
                        <c:v>-25.5</c:v>
                      </c:pt>
                      <c:pt idx="660">
                        <c:v>-25.7</c:v>
                      </c:pt>
                      <c:pt idx="661">
                        <c:v>-25.4</c:v>
                      </c:pt>
                      <c:pt idx="662">
                        <c:v>-25.2</c:v>
                      </c:pt>
                      <c:pt idx="663">
                        <c:v>-25.5</c:v>
                      </c:pt>
                      <c:pt idx="664">
                        <c:v>-25.4</c:v>
                      </c:pt>
                      <c:pt idx="665">
                        <c:v>-25.3</c:v>
                      </c:pt>
                      <c:pt idx="666">
                        <c:v>-25.4</c:v>
                      </c:pt>
                      <c:pt idx="667">
                        <c:v>-25.6</c:v>
                      </c:pt>
                      <c:pt idx="668">
                        <c:v>-25.6</c:v>
                      </c:pt>
                      <c:pt idx="669">
                        <c:v>-25.5</c:v>
                      </c:pt>
                      <c:pt idx="670">
                        <c:v>-25.4</c:v>
                      </c:pt>
                      <c:pt idx="671">
                        <c:v>-25.4</c:v>
                      </c:pt>
                      <c:pt idx="672">
                        <c:v>-24.4</c:v>
                      </c:pt>
                      <c:pt idx="673">
                        <c:v>-24.6</c:v>
                      </c:pt>
                      <c:pt idx="674">
                        <c:v>-24.4</c:v>
                      </c:pt>
                      <c:pt idx="675">
                        <c:v>-24.4</c:v>
                      </c:pt>
                      <c:pt idx="676">
                        <c:v>-24.7</c:v>
                      </c:pt>
                      <c:pt idx="677">
                        <c:v>-24.8</c:v>
                      </c:pt>
                      <c:pt idx="678">
                        <c:v>-24.5</c:v>
                      </c:pt>
                      <c:pt idx="679">
                        <c:v>-24.4</c:v>
                      </c:pt>
                      <c:pt idx="680">
                        <c:v>-24.2</c:v>
                      </c:pt>
                      <c:pt idx="681">
                        <c:v>-23.8</c:v>
                      </c:pt>
                      <c:pt idx="682">
                        <c:v>-23.6</c:v>
                      </c:pt>
                      <c:pt idx="683">
                        <c:v>-23.5</c:v>
                      </c:pt>
                      <c:pt idx="684">
                        <c:v>-23.4</c:v>
                      </c:pt>
                      <c:pt idx="685">
                        <c:v>-23.6</c:v>
                      </c:pt>
                      <c:pt idx="686">
                        <c:v>-23.5</c:v>
                      </c:pt>
                      <c:pt idx="687">
                        <c:v>-23.4</c:v>
                      </c:pt>
                      <c:pt idx="688">
                        <c:v>-23.3</c:v>
                      </c:pt>
                      <c:pt idx="689">
                        <c:v>-23.6</c:v>
                      </c:pt>
                      <c:pt idx="690">
                        <c:v>-23.5</c:v>
                      </c:pt>
                      <c:pt idx="691">
                        <c:v>-23.5</c:v>
                      </c:pt>
                      <c:pt idx="692">
                        <c:v>-22.8</c:v>
                      </c:pt>
                      <c:pt idx="693">
                        <c:v>-23</c:v>
                      </c:pt>
                      <c:pt idx="694">
                        <c:v>-23</c:v>
                      </c:pt>
                      <c:pt idx="695">
                        <c:v>-22.9</c:v>
                      </c:pt>
                      <c:pt idx="696">
                        <c:v>-22.9</c:v>
                      </c:pt>
                      <c:pt idx="697">
                        <c:v>-22.6</c:v>
                      </c:pt>
                      <c:pt idx="698">
                        <c:v>-23</c:v>
                      </c:pt>
                      <c:pt idx="699">
                        <c:v>-22.9</c:v>
                      </c:pt>
                      <c:pt idx="700">
                        <c:v>-22.7</c:v>
                      </c:pt>
                      <c:pt idx="701">
                        <c:v>-23.1</c:v>
                      </c:pt>
                      <c:pt idx="702">
                        <c:v>-22.8</c:v>
                      </c:pt>
                      <c:pt idx="703">
                        <c:v>-22.6</c:v>
                      </c:pt>
                      <c:pt idx="704">
                        <c:v>-22.6</c:v>
                      </c:pt>
                      <c:pt idx="705">
                        <c:v>-22.6</c:v>
                      </c:pt>
                      <c:pt idx="706">
                        <c:v>-22.4</c:v>
                      </c:pt>
                      <c:pt idx="707">
                        <c:v>-22.6</c:v>
                      </c:pt>
                      <c:pt idx="708">
                        <c:v>-22.3</c:v>
                      </c:pt>
                      <c:pt idx="709">
                        <c:v>-22.5</c:v>
                      </c:pt>
                      <c:pt idx="710">
                        <c:v>-22.4</c:v>
                      </c:pt>
                      <c:pt idx="711">
                        <c:v>-22.1</c:v>
                      </c:pt>
                      <c:pt idx="712">
                        <c:v>-22.1</c:v>
                      </c:pt>
                      <c:pt idx="713">
                        <c:v>-21.7</c:v>
                      </c:pt>
                      <c:pt idx="714">
                        <c:v>-22</c:v>
                      </c:pt>
                      <c:pt idx="715">
                        <c:v>-21.8</c:v>
                      </c:pt>
                      <c:pt idx="716">
                        <c:v>-21.9</c:v>
                      </c:pt>
                      <c:pt idx="717">
                        <c:v>-22</c:v>
                      </c:pt>
                      <c:pt idx="718">
                        <c:v>-22.1</c:v>
                      </c:pt>
                      <c:pt idx="719">
                        <c:v>-21.9</c:v>
                      </c:pt>
                      <c:pt idx="720">
                        <c:v>-22.1</c:v>
                      </c:pt>
                      <c:pt idx="721">
                        <c:v>-21.7</c:v>
                      </c:pt>
                      <c:pt idx="722">
                        <c:v>-22</c:v>
                      </c:pt>
                      <c:pt idx="723">
                        <c:v>-21.8</c:v>
                      </c:pt>
                      <c:pt idx="724">
                        <c:v>-21.6</c:v>
                      </c:pt>
                      <c:pt idx="725">
                        <c:v>-21.7</c:v>
                      </c:pt>
                      <c:pt idx="726">
                        <c:v>-21.6</c:v>
                      </c:pt>
                      <c:pt idx="727">
                        <c:v>-21.5</c:v>
                      </c:pt>
                      <c:pt idx="728">
                        <c:v>-21.4</c:v>
                      </c:pt>
                      <c:pt idx="729">
                        <c:v>-21.5</c:v>
                      </c:pt>
                      <c:pt idx="730">
                        <c:v>-21.3</c:v>
                      </c:pt>
                      <c:pt idx="731">
                        <c:v>-21.3</c:v>
                      </c:pt>
                      <c:pt idx="732">
                        <c:v>-21.1</c:v>
                      </c:pt>
                      <c:pt idx="733">
                        <c:v>-21.3</c:v>
                      </c:pt>
                      <c:pt idx="734">
                        <c:v>-21.3</c:v>
                      </c:pt>
                      <c:pt idx="735">
                        <c:v>-21.5</c:v>
                      </c:pt>
                      <c:pt idx="736">
                        <c:v>-21.3</c:v>
                      </c:pt>
                      <c:pt idx="737">
                        <c:v>-21.3</c:v>
                      </c:pt>
                      <c:pt idx="738">
                        <c:v>-21</c:v>
                      </c:pt>
                      <c:pt idx="739">
                        <c:v>-21.4</c:v>
                      </c:pt>
                      <c:pt idx="740">
                        <c:v>-21</c:v>
                      </c:pt>
                      <c:pt idx="741">
                        <c:v>-21.3</c:v>
                      </c:pt>
                      <c:pt idx="742">
                        <c:v>-21</c:v>
                      </c:pt>
                      <c:pt idx="743">
                        <c:v>-21.3</c:v>
                      </c:pt>
                      <c:pt idx="744">
                        <c:v>-21</c:v>
                      </c:pt>
                      <c:pt idx="745">
                        <c:v>-21.2</c:v>
                      </c:pt>
                      <c:pt idx="746">
                        <c:v>-20.9</c:v>
                      </c:pt>
                      <c:pt idx="747">
                        <c:v>-21</c:v>
                      </c:pt>
                      <c:pt idx="748">
                        <c:v>-20.7</c:v>
                      </c:pt>
                      <c:pt idx="749">
                        <c:v>-21</c:v>
                      </c:pt>
                      <c:pt idx="750">
                        <c:v>-20.7</c:v>
                      </c:pt>
                      <c:pt idx="751">
                        <c:v>-20.7</c:v>
                      </c:pt>
                      <c:pt idx="752">
                        <c:v>-20.8</c:v>
                      </c:pt>
                      <c:pt idx="753">
                        <c:v>-20.399999999999999</c:v>
                      </c:pt>
                      <c:pt idx="754">
                        <c:v>-20.6</c:v>
                      </c:pt>
                    </c:numCache>
                  </c:numRef>
                </c:yVal>
                <c:smooth val="1"/>
                <c:extLst xmlns:c15="http://schemas.microsoft.com/office/drawing/2012/chart">
                  <c:ext xmlns:c16="http://schemas.microsoft.com/office/drawing/2014/chart" uri="{C3380CC4-5D6E-409C-BE32-E72D297353CC}">
                    <c16:uniqueId val="{00000004-FB80-4DDB-8228-4F70909CEC43}"/>
                  </c:ext>
                </c:extLst>
              </c15:ser>
            </c15:filteredScatterSeries>
            <c15:filteredScatterSeries>
              <c15:ser>
                <c:idx val="5"/>
                <c:order val="3"/>
                <c:tx>
                  <c:strRef>
                    <c:extLst xmlns:c15="http://schemas.microsoft.com/office/drawing/2012/chart">
                      <c:ext xmlns:c15="http://schemas.microsoft.com/office/drawing/2012/chart" uri="{02D57815-91ED-43cb-92C2-25804820EDAC}">
                        <c15:formulaRef>
                          <c15:sqref>'Process data log'!$F$7</c15:sqref>
                        </c15:formulaRef>
                      </c:ext>
                    </c:extLst>
                    <c:strCache>
                      <c:ptCount val="1"/>
                      <c:pt idx="0">
                        <c:v>TC4</c:v>
                      </c:pt>
                    </c:strCache>
                  </c:strRef>
                </c:tx>
                <c:spPr>
                  <a:ln w="25400" cap="rnd">
                    <a:solidFill>
                      <a:srgbClr val="7030A0"/>
                    </a:solidFill>
                    <a:round/>
                  </a:ln>
                  <a:effectLst/>
                </c:spPr>
                <c:marker>
                  <c:symbol val="none"/>
                </c:marker>
                <c:xVal>
                  <c:numRef>
                    <c:extLst xmlns:c15="http://schemas.microsoft.com/office/drawing/2012/chart">
                      <c:ext xmlns:c15="http://schemas.microsoft.com/office/drawing/2012/chart" uri="{02D57815-91ED-43cb-92C2-25804820EDAC}">
                        <c15:formulaRef>
                          <c15:sqref>'Process data log'!$B$8:$B$778</c15:sqref>
                        </c15:formulaRef>
                      </c:ext>
                    </c:extLst>
                    <c:numCache>
                      <c:formatCode>0.00</c:formatCode>
                      <c:ptCount val="771"/>
                      <c:pt idx="0">
                        <c:v>0</c:v>
                      </c:pt>
                      <c:pt idx="1">
                        <c:v>3.3333333333333333E-2</c:v>
                      </c:pt>
                      <c:pt idx="2">
                        <c:v>6.6666666666666666E-2</c:v>
                      </c:pt>
                      <c:pt idx="3">
                        <c:v>0.1</c:v>
                      </c:pt>
                      <c:pt idx="4">
                        <c:v>0.13333333333333333</c:v>
                      </c:pt>
                      <c:pt idx="5">
                        <c:v>0.16666666666666666</c:v>
                      </c:pt>
                      <c:pt idx="6">
                        <c:v>0.2</c:v>
                      </c:pt>
                      <c:pt idx="7">
                        <c:v>0.23333333333333334</c:v>
                      </c:pt>
                      <c:pt idx="8">
                        <c:v>0.26666666666666666</c:v>
                      </c:pt>
                      <c:pt idx="9">
                        <c:v>0.3</c:v>
                      </c:pt>
                      <c:pt idx="10">
                        <c:v>0.33333333333333331</c:v>
                      </c:pt>
                      <c:pt idx="11">
                        <c:v>0.36666666666666664</c:v>
                      </c:pt>
                      <c:pt idx="12">
                        <c:v>0.4</c:v>
                      </c:pt>
                      <c:pt idx="13">
                        <c:v>0.43333333333333335</c:v>
                      </c:pt>
                      <c:pt idx="14">
                        <c:v>0.46666666666666667</c:v>
                      </c:pt>
                      <c:pt idx="15">
                        <c:v>0.5</c:v>
                      </c:pt>
                      <c:pt idx="16">
                        <c:v>0.53333333333333333</c:v>
                      </c:pt>
                      <c:pt idx="17">
                        <c:v>0.56666666666666665</c:v>
                      </c:pt>
                      <c:pt idx="18">
                        <c:v>0.6</c:v>
                      </c:pt>
                      <c:pt idx="19">
                        <c:v>0.6333333333333333</c:v>
                      </c:pt>
                      <c:pt idx="20">
                        <c:v>0.66666666666666663</c:v>
                      </c:pt>
                      <c:pt idx="21">
                        <c:v>0.7</c:v>
                      </c:pt>
                      <c:pt idx="22">
                        <c:v>0.73333333333333328</c:v>
                      </c:pt>
                      <c:pt idx="23">
                        <c:v>0.76666666666666672</c:v>
                      </c:pt>
                      <c:pt idx="24">
                        <c:v>0.8</c:v>
                      </c:pt>
                      <c:pt idx="25">
                        <c:v>0.83333333333333337</c:v>
                      </c:pt>
                      <c:pt idx="26">
                        <c:v>0.8666666666666667</c:v>
                      </c:pt>
                      <c:pt idx="27">
                        <c:v>0.9</c:v>
                      </c:pt>
                      <c:pt idx="28">
                        <c:v>0.93333333333333335</c:v>
                      </c:pt>
                      <c:pt idx="29">
                        <c:v>0.96666666666666667</c:v>
                      </c:pt>
                      <c:pt idx="30">
                        <c:v>1</c:v>
                      </c:pt>
                      <c:pt idx="31">
                        <c:v>1.0333333333333334</c:v>
                      </c:pt>
                      <c:pt idx="32">
                        <c:v>1.0666666666666667</c:v>
                      </c:pt>
                      <c:pt idx="33">
                        <c:v>1.1000000000000001</c:v>
                      </c:pt>
                      <c:pt idx="34">
                        <c:v>1.1333333333333333</c:v>
                      </c:pt>
                      <c:pt idx="35">
                        <c:v>1.1666666666666667</c:v>
                      </c:pt>
                      <c:pt idx="36">
                        <c:v>1.2</c:v>
                      </c:pt>
                      <c:pt idx="37">
                        <c:v>1.2333333333333334</c:v>
                      </c:pt>
                      <c:pt idx="38">
                        <c:v>1.2666666666666666</c:v>
                      </c:pt>
                      <c:pt idx="39">
                        <c:v>1.3</c:v>
                      </c:pt>
                      <c:pt idx="40">
                        <c:v>1.3333333333333333</c:v>
                      </c:pt>
                      <c:pt idx="41">
                        <c:v>1.3666666666666667</c:v>
                      </c:pt>
                      <c:pt idx="42">
                        <c:v>1.4</c:v>
                      </c:pt>
                      <c:pt idx="43">
                        <c:v>1.4333333333333333</c:v>
                      </c:pt>
                      <c:pt idx="44">
                        <c:v>1.4666666666666666</c:v>
                      </c:pt>
                      <c:pt idx="45">
                        <c:v>1.5</c:v>
                      </c:pt>
                      <c:pt idx="46">
                        <c:v>1.5333333333333334</c:v>
                      </c:pt>
                      <c:pt idx="47">
                        <c:v>1.5666666666666667</c:v>
                      </c:pt>
                      <c:pt idx="48">
                        <c:v>1.6</c:v>
                      </c:pt>
                      <c:pt idx="49">
                        <c:v>1.6333333333333333</c:v>
                      </c:pt>
                      <c:pt idx="50">
                        <c:v>1.6666666666666667</c:v>
                      </c:pt>
                      <c:pt idx="51">
                        <c:v>1.7</c:v>
                      </c:pt>
                      <c:pt idx="52">
                        <c:v>1.7333333333333334</c:v>
                      </c:pt>
                      <c:pt idx="53">
                        <c:v>1.7666666666666666</c:v>
                      </c:pt>
                      <c:pt idx="54">
                        <c:v>1.8</c:v>
                      </c:pt>
                      <c:pt idx="55">
                        <c:v>1.8333333333333333</c:v>
                      </c:pt>
                      <c:pt idx="56">
                        <c:v>1.8666666666666667</c:v>
                      </c:pt>
                      <c:pt idx="57">
                        <c:v>1.9</c:v>
                      </c:pt>
                      <c:pt idx="58">
                        <c:v>1.9333333333333333</c:v>
                      </c:pt>
                      <c:pt idx="59">
                        <c:v>1.9666666666666666</c:v>
                      </c:pt>
                      <c:pt idx="60">
                        <c:v>2</c:v>
                      </c:pt>
                      <c:pt idx="61">
                        <c:v>2.0333333333333332</c:v>
                      </c:pt>
                      <c:pt idx="62">
                        <c:v>2.0666666666666669</c:v>
                      </c:pt>
                      <c:pt idx="63">
                        <c:v>2.1</c:v>
                      </c:pt>
                      <c:pt idx="64">
                        <c:v>2.1333333333333333</c:v>
                      </c:pt>
                      <c:pt idx="65">
                        <c:v>2.1666666666666665</c:v>
                      </c:pt>
                      <c:pt idx="66">
                        <c:v>2.2000000000000002</c:v>
                      </c:pt>
                      <c:pt idx="67">
                        <c:v>2.2333333333333334</c:v>
                      </c:pt>
                      <c:pt idx="68">
                        <c:v>2.2666666666666666</c:v>
                      </c:pt>
                      <c:pt idx="69">
                        <c:v>2.2999999999999998</c:v>
                      </c:pt>
                      <c:pt idx="70">
                        <c:v>2.3333333333333335</c:v>
                      </c:pt>
                      <c:pt idx="71">
                        <c:v>2.3666666666666667</c:v>
                      </c:pt>
                      <c:pt idx="72">
                        <c:v>2.4</c:v>
                      </c:pt>
                      <c:pt idx="73">
                        <c:v>2.4333333333333331</c:v>
                      </c:pt>
                      <c:pt idx="74">
                        <c:v>2.4666666666666668</c:v>
                      </c:pt>
                      <c:pt idx="75">
                        <c:v>2.5</c:v>
                      </c:pt>
                      <c:pt idx="76">
                        <c:v>2.5333333333333332</c:v>
                      </c:pt>
                      <c:pt idx="77">
                        <c:v>2.5666666666666669</c:v>
                      </c:pt>
                      <c:pt idx="78">
                        <c:v>2.6</c:v>
                      </c:pt>
                      <c:pt idx="79">
                        <c:v>2.6333333333333333</c:v>
                      </c:pt>
                      <c:pt idx="80">
                        <c:v>2.6666666666666665</c:v>
                      </c:pt>
                      <c:pt idx="81">
                        <c:v>2.7</c:v>
                      </c:pt>
                      <c:pt idx="82">
                        <c:v>2.7333333333333334</c:v>
                      </c:pt>
                      <c:pt idx="83">
                        <c:v>2.7666666666666666</c:v>
                      </c:pt>
                      <c:pt idx="84">
                        <c:v>2.8</c:v>
                      </c:pt>
                      <c:pt idx="85">
                        <c:v>2.8333333333333335</c:v>
                      </c:pt>
                      <c:pt idx="86">
                        <c:v>2.8666666666666667</c:v>
                      </c:pt>
                      <c:pt idx="87">
                        <c:v>2.9</c:v>
                      </c:pt>
                      <c:pt idx="88">
                        <c:v>2.9333333333333331</c:v>
                      </c:pt>
                      <c:pt idx="89">
                        <c:v>2.9666666666666668</c:v>
                      </c:pt>
                      <c:pt idx="90">
                        <c:v>3</c:v>
                      </c:pt>
                      <c:pt idx="91">
                        <c:v>3.0333333333333332</c:v>
                      </c:pt>
                      <c:pt idx="92">
                        <c:v>3.0666666666666669</c:v>
                      </c:pt>
                      <c:pt idx="93">
                        <c:v>3.1</c:v>
                      </c:pt>
                      <c:pt idx="94">
                        <c:v>3.1333333333333333</c:v>
                      </c:pt>
                      <c:pt idx="95">
                        <c:v>3.1666666666666665</c:v>
                      </c:pt>
                      <c:pt idx="96">
                        <c:v>3.2</c:v>
                      </c:pt>
                      <c:pt idx="97">
                        <c:v>3.2333333333333334</c:v>
                      </c:pt>
                      <c:pt idx="98">
                        <c:v>3.2666666666666666</c:v>
                      </c:pt>
                      <c:pt idx="99">
                        <c:v>3.3</c:v>
                      </c:pt>
                      <c:pt idx="100">
                        <c:v>3.3333333333333335</c:v>
                      </c:pt>
                      <c:pt idx="101">
                        <c:v>3.3666666666666667</c:v>
                      </c:pt>
                      <c:pt idx="102">
                        <c:v>3.4</c:v>
                      </c:pt>
                      <c:pt idx="103">
                        <c:v>3.4333333333333331</c:v>
                      </c:pt>
                      <c:pt idx="104">
                        <c:v>3.4666666666666668</c:v>
                      </c:pt>
                      <c:pt idx="105">
                        <c:v>3.5</c:v>
                      </c:pt>
                      <c:pt idx="106">
                        <c:v>3.5333333333333332</c:v>
                      </c:pt>
                      <c:pt idx="107">
                        <c:v>3.5666666666666669</c:v>
                      </c:pt>
                      <c:pt idx="108">
                        <c:v>3.6</c:v>
                      </c:pt>
                      <c:pt idx="109">
                        <c:v>3.6333333333333333</c:v>
                      </c:pt>
                      <c:pt idx="110">
                        <c:v>3.6666666666666665</c:v>
                      </c:pt>
                      <c:pt idx="111">
                        <c:v>3.7</c:v>
                      </c:pt>
                      <c:pt idx="112">
                        <c:v>3.7333333333333334</c:v>
                      </c:pt>
                      <c:pt idx="113">
                        <c:v>3.7666666666666666</c:v>
                      </c:pt>
                      <c:pt idx="114">
                        <c:v>3.8</c:v>
                      </c:pt>
                      <c:pt idx="115">
                        <c:v>3.8333333333333335</c:v>
                      </c:pt>
                      <c:pt idx="116">
                        <c:v>3.8666666666666667</c:v>
                      </c:pt>
                      <c:pt idx="117">
                        <c:v>3.9</c:v>
                      </c:pt>
                      <c:pt idx="118">
                        <c:v>3.9333333333333331</c:v>
                      </c:pt>
                      <c:pt idx="119">
                        <c:v>3.9666666666666668</c:v>
                      </c:pt>
                      <c:pt idx="120">
                        <c:v>4</c:v>
                      </c:pt>
                      <c:pt idx="121">
                        <c:v>4.0333333333333332</c:v>
                      </c:pt>
                      <c:pt idx="122">
                        <c:v>4.0666666666666664</c:v>
                      </c:pt>
                      <c:pt idx="123">
                        <c:v>4.0999999999999996</c:v>
                      </c:pt>
                      <c:pt idx="124">
                        <c:v>4.1333333333333337</c:v>
                      </c:pt>
                      <c:pt idx="125">
                        <c:v>4.166666666666667</c:v>
                      </c:pt>
                      <c:pt idx="126">
                        <c:v>4.2</c:v>
                      </c:pt>
                      <c:pt idx="127">
                        <c:v>4.2333333333333334</c:v>
                      </c:pt>
                      <c:pt idx="128">
                        <c:v>4.2666666666666666</c:v>
                      </c:pt>
                      <c:pt idx="129">
                        <c:v>4.3</c:v>
                      </c:pt>
                      <c:pt idx="130">
                        <c:v>4.333333333333333</c:v>
                      </c:pt>
                      <c:pt idx="131">
                        <c:v>4.3666666666666663</c:v>
                      </c:pt>
                      <c:pt idx="132">
                        <c:v>4.4000000000000004</c:v>
                      </c:pt>
                      <c:pt idx="133">
                        <c:v>4.4333333333333336</c:v>
                      </c:pt>
                      <c:pt idx="134">
                        <c:v>4.4666666666666668</c:v>
                      </c:pt>
                      <c:pt idx="135">
                        <c:v>4.5</c:v>
                      </c:pt>
                      <c:pt idx="136">
                        <c:v>4.5333333333333332</c:v>
                      </c:pt>
                      <c:pt idx="137">
                        <c:v>4.5666666666666664</c:v>
                      </c:pt>
                      <c:pt idx="138">
                        <c:v>4.5999999999999996</c:v>
                      </c:pt>
                      <c:pt idx="139">
                        <c:v>4.6333333333333337</c:v>
                      </c:pt>
                      <c:pt idx="140">
                        <c:v>4.666666666666667</c:v>
                      </c:pt>
                      <c:pt idx="141">
                        <c:v>4.7</c:v>
                      </c:pt>
                      <c:pt idx="142">
                        <c:v>4.7333333333333334</c:v>
                      </c:pt>
                      <c:pt idx="143">
                        <c:v>4.7666666666666666</c:v>
                      </c:pt>
                      <c:pt idx="144">
                        <c:v>4.8</c:v>
                      </c:pt>
                      <c:pt idx="145">
                        <c:v>4.833333333333333</c:v>
                      </c:pt>
                      <c:pt idx="146">
                        <c:v>4.8666666666666663</c:v>
                      </c:pt>
                      <c:pt idx="147">
                        <c:v>4.9000000000000004</c:v>
                      </c:pt>
                      <c:pt idx="148">
                        <c:v>4.9333333333333336</c:v>
                      </c:pt>
                      <c:pt idx="149">
                        <c:v>4.9666666666666668</c:v>
                      </c:pt>
                      <c:pt idx="150">
                        <c:v>5</c:v>
                      </c:pt>
                      <c:pt idx="151">
                        <c:v>5.0333333333333332</c:v>
                      </c:pt>
                      <c:pt idx="152">
                        <c:v>5.0666666666666664</c:v>
                      </c:pt>
                      <c:pt idx="153">
                        <c:v>5.0999999999999996</c:v>
                      </c:pt>
                      <c:pt idx="154">
                        <c:v>5.1333333333333337</c:v>
                      </c:pt>
                      <c:pt idx="155">
                        <c:v>5.166666666666667</c:v>
                      </c:pt>
                      <c:pt idx="156">
                        <c:v>5.2</c:v>
                      </c:pt>
                      <c:pt idx="157">
                        <c:v>5.2333333333333334</c:v>
                      </c:pt>
                      <c:pt idx="158">
                        <c:v>5.2666666666666666</c:v>
                      </c:pt>
                      <c:pt idx="159">
                        <c:v>5.3</c:v>
                      </c:pt>
                      <c:pt idx="160">
                        <c:v>5.333333333333333</c:v>
                      </c:pt>
                      <c:pt idx="161">
                        <c:v>5.3666666666666663</c:v>
                      </c:pt>
                      <c:pt idx="162">
                        <c:v>5.4</c:v>
                      </c:pt>
                      <c:pt idx="163">
                        <c:v>5.4333333333333336</c:v>
                      </c:pt>
                      <c:pt idx="164">
                        <c:v>5.4666666666666668</c:v>
                      </c:pt>
                      <c:pt idx="165">
                        <c:v>5.5</c:v>
                      </c:pt>
                      <c:pt idx="166">
                        <c:v>5.5333333333333332</c:v>
                      </c:pt>
                      <c:pt idx="167">
                        <c:v>5.5666666666666664</c:v>
                      </c:pt>
                      <c:pt idx="168">
                        <c:v>5.6</c:v>
                      </c:pt>
                      <c:pt idx="169">
                        <c:v>5.6333333333333337</c:v>
                      </c:pt>
                      <c:pt idx="170">
                        <c:v>5.666666666666667</c:v>
                      </c:pt>
                      <c:pt idx="171">
                        <c:v>5.7</c:v>
                      </c:pt>
                      <c:pt idx="172">
                        <c:v>5.7333333333333334</c:v>
                      </c:pt>
                      <c:pt idx="173">
                        <c:v>5.7666666666666666</c:v>
                      </c:pt>
                      <c:pt idx="174">
                        <c:v>5.8</c:v>
                      </c:pt>
                      <c:pt idx="175">
                        <c:v>5.833333333333333</c:v>
                      </c:pt>
                      <c:pt idx="176">
                        <c:v>5.8666666666666663</c:v>
                      </c:pt>
                      <c:pt idx="177">
                        <c:v>5.9</c:v>
                      </c:pt>
                      <c:pt idx="178">
                        <c:v>5.9333333333333336</c:v>
                      </c:pt>
                      <c:pt idx="179">
                        <c:v>5.9666666666666668</c:v>
                      </c:pt>
                      <c:pt idx="180">
                        <c:v>6</c:v>
                      </c:pt>
                      <c:pt idx="181">
                        <c:v>6.0333333333333332</c:v>
                      </c:pt>
                      <c:pt idx="182">
                        <c:v>6.0666666666666664</c:v>
                      </c:pt>
                      <c:pt idx="183">
                        <c:v>6.1</c:v>
                      </c:pt>
                      <c:pt idx="184">
                        <c:v>6.1333333333333337</c:v>
                      </c:pt>
                      <c:pt idx="185">
                        <c:v>6.166666666666667</c:v>
                      </c:pt>
                      <c:pt idx="186">
                        <c:v>6.2</c:v>
                      </c:pt>
                      <c:pt idx="187">
                        <c:v>6.2333333333333334</c:v>
                      </c:pt>
                      <c:pt idx="188">
                        <c:v>6.2666666666666666</c:v>
                      </c:pt>
                      <c:pt idx="189">
                        <c:v>6.3</c:v>
                      </c:pt>
                      <c:pt idx="190">
                        <c:v>6.333333333333333</c:v>
                      </c:pt>
                      <c:pt idx="191">
                        <c:v>6.3666666666666663</c:v>
                      </c:pt>
                      <c:pt idx="192">
                        <c:v>6.4</c:v>
                      </c:pt>
                      <c:pt idx="193">
                        <c:v>6.4333333333333336</c:v>
                      </c:pt>
                      <c:pt idx="194">
                        <c:v>6.4666666666666668</c:v>
                      </c:pt>
                      <c:pt idx="195">
                        <c:v>6.5</c:v>
                      </c:pt>
                      <c:pt idx="196">
                        <c:v>6.5333333333333332</c:v>
                      </c:pt>
                      <c:pt idx="197">
                        <c:v>6.5666666666666664</c:v>
                      </c:pt>
                      <c:pt idx="198">
                        <c:v>6.6</c:v>
                      </c:pt>
                      <c:pt idx="199">
                        <c:v>6.6333333333333337</c:v>
                      </c:pt>
                      <c:pt idx="200">
                        <c:v>6.666666666666667</c:v>
                      </c:pt>
                      <c:pt idx="201">
                        <c:v>6.7</c:v>
                      </c:pt>
                      <c:pt idx="202">
                        <c:v>6.7333333333333334</c:v>
                      </c:pt>
                      <c:pt idx="203">
                        <c:v>6.7666666666666666</c:v>
                      </c:pt>
                      <c:pt idx="204">
                        <c:v>6.8</c:v>
                      </c:pt>
                      <c:pt idx="205">
                        <c:v>6.833333333333333</c:v>
                      </c:pt>
                      <c:pt idx="206">
                        <c:v>6.8666666666666663</c:v>
                      </c:pt>
                      <c:pt idx="207">
                        <c:v>6.9</c:v>
                      </c:pt>
                      <c:pt idx="208">
                        <c:v>6.9333333333333336</c:v>
                      </c:pt>
                      <c:pt idx="209">
                        <c:v>6.9666666666666668</c:v>
                      </c:pt>
                      <c:pt idx="210">
                        <c:v>7</c:v>
                      </c:pt>
                      <c:pt idx="211">
                        <c:v>7.0333333333333332</c:v>
                      </c:pt>
                      <c:pt idx="212">
                        <c:v>7.0666666666666664</c:v>
                      </c:pt>
                      <c:pt idx="213">
                        <c:v>7.1</c:v>
                      </c:pt>
                      <c:pt idx="214">
                        <c:v>7.1333333333333337</c:v>
                      </c:pt>
                      <c:pt idx="215">
                        <c:v>7.166666666666667</c:v>
                      </c:pt>
                      <c:pt idx="216">
                        <c:v>7.2</c:v>
                      </c:pt>
                      <c:pt idx="217">
                        <c:v>7.2333333333333334</c:v>
                      </c:pt>
                      <c:pt idx="218">
                        <c:v>7.2666666666666666</c:v>
                      </c:pt>
                      <c:pt idx="219">
                        <c:v>7.3</c:v>
                      </c:pt>
                      <c:pt idx="220">
                        <c:v>7.333333333333333</c:v>
                      </c:pt>
                      <c:pt idx="221">
                        <c:v>7.3666666666666663</c:v>
                      </c:pt>
                      <c:pt idx="222">
                        <c:v>7.4</c:v>
                      </c:pt>
                      <c:pt idx="223">
                        <c:v>7.4333333333333336</c:v>
                      </c:pt>
                      <c:pt idx="224">
                        <c:v>7.4666666666666668</c:v>
                      </c:pt>
                      <c:pt idx="225">
                        <c:v>7.5</c:v>
                      </c:pt>
                      <c:pt idx="226">
                        <c:v>7.5333333333333332</c:v>
                      </c:pt>
                      <c:pt idx="227">
                        <c:v>7.5666666666666664</c:v>
                      </c:pt>
                      <c:pt idx="228">
                        <c:v>7.6</c:v>
                      </c:pt>
                      <c:pt idx="229">
                        <c:v>7.6333333333333337</c:v>
                      </c:pt>
                      <c:pt idx="230">
                        <c:v>7.666666666666667</c:v>
                      </c:pt>
                      <c:pt idx="231">
                        <c:v>7.7</c:v>
                      </c:pt>
                      <c:pt idx="232">
                        <c:v>7.7333333333333334</c:v>
                      </c:pt>
                      <c:pt idx="233">
                        <c:v>7.7666666666666666</c:v>
                      </c:pt>
                      <c:pt idx="234">
                        <c:v>7.8</c:v>
                      </c:pt>
                      <c:pt idx="235">
                        <c:v>7.833333333333333</c:v>
                      </c:pt>
                      <c:pt idx="236">
                        <c:v>7.8666666666666663</c:v>
                      </c:pt>
                      <c:pt idx="237">
                        <c:v>7.9</c:v>
                      </c:pt>
                      <c:pt idx="238">
                        <c:v>7.9333333333333336</c:v>
                      </c:pt>
                      <c:pt idx="239">
                        <c:v>7.9666666666666668</c:v>
                      </c:pt>
                      <c:pt idx="240">
                        <c:v>8</c:v>
                      </c:pt>
                      <c:pt idx="241">
                        <c:v>8.0333333333333332</c:v>
                      </c:pt>
                      <c:pt idx="242">
                        <c:v>8.0666666666666664</c:v>
                      </c:pt>
                      <c:pt idx="243">
                        <c:v>8.1</c:v>
                      </c:pt>
                      <c:pt idx="244">
                        <c:v>8.1333333333333329</c:v>
                      </c:pt>
                      <c:pt idx="245">
                        <c:v>8.1666666666666661</c:v>
                      </c:pt>
                      <c:pt idx="246">
                        <c:v>8.1999999999999993</c:v>
                      </c:pt>
                      <c:pt idx="247">
                        <c:v>8.2333333333333325</c:v>
                      </c:pt>
                      <c:pt idx="248">
                        <c:v>8.2666666666666675</c:v>
                      </c:pt>
                      <c:pt idx="249">
                        <c:v>8.3000000000000007</c:v>
                      </c:pt>
                      <c:pt idx="250">
                        <c:v>8.3333333333333339</c:v>
                      </c:pt>
                      <c:pt idx="251">
                        <c:v>8.3666666666666671</c:v>
                      </c:pt>
                      <c:pt idx="252">
                        <c:v>8.4</c:v>
                      </c:pt>
                      <c:pt idx="253">
                        <c:v>8.4333333333333336</c:v>
                      </c:pt>
                      <c:pt idx="254">
                        <c:v>8.4666666666666668</c:v>
                      </c:pt>
                      <c:pt idx="255">
                        <c:v>8.5</c:v>
                      </c:pt>
                      <c:pt idx="256">
                        <c:v>8.5333333333333332</c:v>
                      </c:pt>
                      <c:pt idx="257">
                        <c:v>8.5666666666666664</c:v>
                      </c:pt>
                      <c:pt idx="258">
                        <c:v>8.6</c:v>
                      </c:pt>
                      <c:pt idx="259">
                        <c:v>8.6333333333333329</c:v>
                      </c:pt>
                      <c:pt idx="260">
                        <c:v>8.6666666666666661</c:v>
                      </c:pt>
                      <c:pt idx="261">
                        <c:v>8.6999999999999993</c:v>
                      </c:pt>
                      <c:pt idx="262">
                        <c:v>8.7333333333333325</c:v>
                      </c:pt>
                      <c:pt idx="263">
                        <c:v>8.7666666666666675</c:v>
                      </c:pt>
                      <c:pt idx="264">
                        <c:v>8.8000000000000007</c:v>
                      </c:pt>
                      <c:pt idx="265">
                        <c:v>8.8333333333333339</c:v>
                      </c:pt>
                      <c:pt idx="266">
                        <c:v>8.8666666666666671</c:v>
                      </c:pt>
                      <c:pt idx="267">
                        <c:v>8.9</c:v>
                      </c:pt>
                      <c:pt idx="268">
                        <c:v>8.9333333333333336</c:v>
                      </c:pt>
                      <c:pt idx="269">
                        <c:v>8.9666666666666668</c:v>
                      </c:pt>
                      <c:pt idx="270">
                        <c:v>9</c:v>
                      </c:pt>
                      <c:pt idx="271">
                        <c:v>9.0333333333333332</c:v>
                      </c:pt>
                      <c:pt idx="272">
                        <c:v>9.0666666666666664</c:v>
                      </c:pt>
                      <c:pt idx="273">
                        <c:v>9.1</c:v>
                      </c:pt>
                      <c:pt idx="274">
                        <c:v>9.1333333333333329</c:v>
                      </c:pt>
                      <c:pt idx="275">
                        <c:v>9.1666666666666661</c:v>
                      </c:pt>
                      <c:pt idx="276">
                        <c:v>9.1999999999999993</c:v>
                      </c:pt>
                      <c:pt idx="277">
                        <c:v>9.2333333333333325</c:v>
                      </c:pt>
                      <c:pt idx="278">
                        <c:v>9.2666666666666675</c:v>
                      </c:pt>
                      <c:pt idx="279">
                        <c:v>9.3000000000000007</c:v>
                      </c:pt>
                      <c:pt idx="280">
                        <c:v>9.3333333333333339</c:v>
                      </c:pt>
                      <c:pt idx="281">
                        <c:v>9.3666666666666671</c:v>
                      </c:pt>
                      <c:pt idx="282">
                        <c:v>9.4</c:v>
                      </c:pt>
                      <c:pt idx="283">
                        <c:v>9.4333333333333336</c:v>
                      </c:pt>
                      <c:pt idx="284">
                        <c:v>9.4666666666666668</c:v>
                      </c:pt>
                      <c:pt idx="285">
                        <c:v>9.5</c:v>
                      </c:pt>
                      <c:pt idx="286">
                        <c:v>9.5333333333333332</c:v>
                      </c:pt>
                      <c:pt idx="287">
                        <c:v>9.5666666666666664</c:v>
                      </c:pt>
                      <c:pt idx="288">
                        <c:v>9.6</c:v>
                      </c:pt>
                      <c:pt idx="289">
                        <c:v>9.6333333333333329</c:v>
                      </c:pt>
                      <c:pt idx="290">
                        <c:v>9.6666666666666661</c:v>
                      </c:pt>
                      <c:pt idx="291">
                        <c:v>9.6999999999999993</c:v>
                      </c:pt>
                      <c:pt idx="292">
                        <c:v>9.7333333333333325</c:v>
                      </c:pt>
                      <c:pt idx="293">
                        <c:v>9.7666666666666675</c:v>
                      </c:pt>
                      <c:pt idx="294">
                        <c:v>9.8000000000000007</c:v>
                      </c:pt>
                      <c:pt idx="295">
                        <c:v>9.8333333333333339</c:v>
                      </c:pt>
                      <c:pt idx="296">
                        <c:v>9.8666666666666671</c:v>
                      </c:pt>
                      <c:pt idx="297">
                        <c:v>9.9</c:v>
                      </c:pt>
                      <c:pt idx="298">
                        <c:v>9.9333333333333336</c:v>
                      </c:pt>
                      <c:pt idx="299">
                        <c:v>9.9666666666666668</c:v>
                      </c:pt>
                      <c:pt idx="300">
                        <c:v>10</c:v>
                      </c:pt>
                      <c:pt idx="301">
                        <c:v>10.033333333333333</c:v>
                      </c:pt>
                      <c:pt idx="302">
                        <c:v>10.066666666666666</c:v>
                      </c:pt>
                      <c:pt idx="303">
                        <c:v>10.1</c:v>
                      </c:pt>
                      <c:pt idx="304">
                        <c:v>10.133333333333333</c:v>
                      </c:pt>
                      <c:pt idx="305">
                        <c:v>10.166666666666666</c:v>
                      </c:pt>
                      <c:pt idx="306">
                        <c:v>10.199999999999999</c:v>
                      </c:pt>
                      <c:pt idx="307">
                        <c:v>10.233333333333333</c:v>
                      </c:pt>
                      <c:pt idx="308">
                        <c:v>10.266666666666667</c:v>
                      </c:pt>
                      <c:pt idx="309">
                        <c:v>10.3</c:v>
                      </c:pt>
                      <c:pt idx="310">
                        <c:v>10.333333333333334</c:v>
                      </c:pt>
                      <c:pt idx="311">
                        <c:v>10.366666666666667</c:v>
                      </c:pt>
                      <c:pt idx="312">
                        <c:v>10.4</c:v>
                      </c:pt>
                      <c:pt idx="313">
                        <c:v>10.433333333333334</c:v>
                      </c:pt>
                      <c:pt idx="314">
                        <c:v>10.466666666666667</c:v>
                      </c:pt>
                      <c:pt idx="315">
                        <c:v>10.5</c:v>
                      </c:pt>
                      <c:pt idx="316">
                        <c:v>10.533333333333333</c:v>
                      </c:pt>
                      <c:pt idx="317">
                        <c:v>10.566666666666666</c:v>
                      </c:pt>
                      <c:pt idx="318">
                        <c:v>10.6</c:v>
                      </c:pt>
                      <c:pt idx="319">
                        <c:v>10.633333333333333</c:v>
                      </c:pt>
                      <c:pt idx="320">
                        <c:v>10.666666666666666</c:v>
                      </c:pt>
                      <c:pt idx="321">
                        <c:v>10.7</c:v>
                      </c:pt>
                      <c:pt idx="322">
                        <c:v>10.733333333333333</c:v>
                      </c:pt>
                      <c:pt idx="323">
                        <c:v>10.766666666666667</c:v>
                      </c:pt>
                      <c:pt idx="324">
                        <c:v>10.8</c:v>
                      </c:pt>
                      <c:pt idx="325">
                        <c:v>10.833333333333334</c:v>
                      </c:pt>
                      <c:pt idx="326">
                        <c:v>10.866666666666667</c:v>
                      </c:pt>
                      <c:pt idx="327">
                        <c:v>10.9</c:v>
                      </c:pt>
                      <c:pt idx="328">
                        <c:v>10.933333333333334</c:v>
                      </c:pt>
                      <c:pt idx="329">
                        <c:v>10.966666666666667</c:v>
                      </c:pt>
                      <c:pt idx="330">
                        <c:v>11</c:v>
                      </c:pt>
                      <c:pt idx="331">
                        <c:v>11.033333333333333</c:v>
                      </c:pt>
                      <c:pt idx="332">
                        <c:v>11.066666666666666</c:v>
                      </c:pt>
                      <c:pt idx="333">
                        <c:v>11.1</c:v>
                      </c:pt>
                      <c:pt idx="334">
                        <c:v>11.133333333333333</c:v>
                      </c:pt>
                      <c:pt idx="335">
                        <c:v>11.166666666666666</c:v>
                      </c:pt>
                      <c:pt idx="336">
                        <c:v>11.2</c:v>
                      </c:pt>
                      <c:pt idx="337">
                        <c:v>11.233333333333333</c:v>
                      </c:pt>
                      <c:pt idx="338">
                        <c:v>11.266666666666667</c:v>
                      </c:pt>
                      <c:pt idx="339">
                        <c:v>11.3</c:v>
                      </c:pt>
                      <c:pt idx="340">
                        <c:v>11.333333333333334</c:v>
                      </c:pt>
                      <c:pt idx="341">
                        <c:v>11.366666666666667</c:v>
                      </c:pt>
                      <c:pt idx="342">
                        <c:v>11.4</c:v>
                      </c:pt>
                      <c:pt idx="343">
                        <c:v>11.433333333333334</c:v>
                      </c:pt>
                      <c:pt idx="344">
                        <c:v>11.466666666666667</c:v>
                      </c:pt>
                      <c:pt idx="345">
                        <c:v>11.5</c:v>
                      </c:pt>
                      <c:pt idx="346">
                        <c:v>11.533333333333333</c:v>
                      </c:pt>
                      <c:pt idx="347">
                        <c:v>11.566666666666666</c:v>
                      </c:pt>
                      <c:pt idx="348">
                        <c:v>11.6</c:v>
                      </c:pt>
                      <c:pt idx="349">
                        <c:v>11.633333333333333</c:v>
                      </c:pt>
                      <c:pt idx="350">
                        <c:v>11.666666666666666</c:v>
                      </c:pt>
                      <c:pt idx="351">
                        <c:v>11.7</c:v>
                      </c:pt>
                      <c:pt idx="352">
                        <c:v>11.733333333333333</c:v>
                      </c:pt>
                      <c:pt idx="353">
                        <c:v>11.766666666666667</c:v>
                      </c:pt>
                      <c:pt idx="354">
                        <c:v>11.8</c:v>
                      </c:pt>
                      <c:pt idx="355">
                        <c:v>11.833333333333334</c:v>
                      </c:pt>
                      <c:pt idx="356">
                        <c:v>11.866666666666667</c:v>
                      </c:pt>
                      <c:pt idx="357">
                        <c:v>11.9</c:v>
                      </c:pt>
                      <c:pt idx="358">
                        <c:v>11.933333333333334</c:v>
                      </c:pt>
                      <c:pt idx="359">
                        <c:v>11.966666666666667</c:v>
                      </c:pt>
                      <c:pt idx="360">
                        <c:v>12</c:v>
                      </c:pt>
                      <c:pt idx="361">
                        <c:v>12.033333333333333</c:v>
                      </c:pt>
                      <c:pt idx="362">
                        <c:v>12.066666666666666</c:v>
                      </c:pt>
                      <c:pt idx="363">
                        <c:v>12.1</c:v>
                      </c:pt>
                      <c:pt idx="364">
                        <c:v>12.133333333333333</c:v>
                      </c:pt>
                      <c:pt idx="365">
                        <c:v>12.166666666666666</c:v>
                      </c:pt>
                      <c:pt idx="366">
                        <c:v>12.2</c:v>
                      </c:pt>
                      <c:pt idx="367">
                        <c:v>12.233333333333333</c:v>
                      </c:pt>
                      <c:pt idx="368">
                        <c:v>12.266666666666667</c:v>
                      </c:pt>
                      <c:pt idx="369">
                        <c:v>12.3</c:v>
                      </c:pt>
                      <c:pt idx="370">
                        <c:v>12.333333333333334</c:v>
                      </c:pt>
                      <c:pt idx="371">
                        <c:v>12.366666666666667</c:v>
                      </c:pt>
                      <c:pt idx="372">
                        <c:v>12.4</c:v>
                      </c:pt>
                      <c:pt idx="373">
                        <c:v>12.433333333333334</c:v>
                      </c:pt>
                      <c:pt idx="374">
                        <c:v>12.466666666666667</c:v>
                      </c:pt>
                      <c:pt idx="375">
                        <c:v>12.5</c:v>
                      </c:pt>
                      <c:pt idx="376">
                        <c:v>12.533333333333333</c:v>
                      </c:pt>
                      <c:pt idx="377">
                        <c:v>12.566666666666666</c:v>
                      </c:pt>
                      <c:pt idx="378">
                        <c:v>12.6</c:v>
                      </c:pt>
                      <c:pt idx="379">
                        <c:v>12.633333333333333</c:v>
                      </c:pt>
                      <c:pt idx="380">
                        <c:v>12.666666666666666</c:v>
                      </c:pt>
                      <c:pt idx="381">
                        <c:v>12.7</c:v>
                      </c:pt>
                      <c:pt idx="382">
                        <c:v>12.733333333333333</c:v>
                      </c:pt>
                      <c:pt idx="383">
                        <c:v>12.766666666666667</c:v>
                      </c:pt>
                      <c:pt idx="384">
                        <c:v>12.8</c:v>
                      </c:pt>
                      <c:pt idx="385">
                        <c:v>12.833333333333334</c:v>
                      </c:pt>
                      <c:pt idx="386">
                        <c:v>12.866666666666667</c:v>
                      </c:pt>
                      <c:pt idx="387">
                        <c:v>12.9</c:v>
                      </c:pt>
                      <c:pt idx="388">
                        <c:v>12.933333333333334</c:v>
                      </c:pt>
                      <c:pt idx="389">
                        <c:v>12.966666666666667</c:v>
                      </c:pt>
                      <c:pt idx="390">
                        <c:v>13</c:v>
                      </c:pt>
                      <c:pt idx="391">
                        <c:v>13.033333333333333</c:v>
                      </c:pt>
                      <c:pt idx="392">
                        <c:v>13.066666666666666</c:v>
                      </c:pt>
                      <c:pt idx="393">
                        <c:v>13.1</c:v>
                      </c:pt>
                      <c:pt idx="394">
                        <c:v>13.133333333333333</c:v>
                      </c:pt>
                      <c:pt idx="395">
                        <c:v>13.166666666666666</c:v>
                      </c:pt>
                      <c:pt idx="396">
                        <c:v>13.2</c:v>
                      </c:pt>
                      <c:pt idx="397">
                        <c:v>13.233333333333333</c:v>
                      </c:pt>
                      <c:pt idx="398">
                        <c:v>13.266666666666667</c:v>
                      </c:pt>
                      <c:pt idx="399">
                        <c:v>13.3</c:v>
                      </c:pt>
                      <c:pt idx="400">
                        <c:v>13.333333333333334</c:v>
                      </c:pt>
                      <c:pt idx="401">
                        <c:v>13.366666666666667</c:v>
                      </c:pt>
                      <c:pt idx="402">
                        <c:v>13.4</c:v>
                      </c:pt>
                      <c:pt idx="403">
                        <c:v>13.433333333333334</c:v>
                      </c:pt>
                      <c:pt idx="404">
                        <c:v>13.466666666666667</c:v>
                      </c:pt>
                      <c:pt idx="405">
                        <c:v>13.5</c:v>
                      </c:pt>
                      <c:pt idx="406">
                        <c:v>13.533333333333333</c:v>
                      </c:pt>
                      <c:pt idx="407">
                        <c:v>13.566666666666666</c:v>
                      </c:pt>
                      <c:pt idx="408">
                        <c:v>13.6</c:v>
                      </c:pt>
                      <c:pt idx="409">
                        <c:v>13.633333333333333</c:v>
                      </c:pt>
                      <c:pt idx="410">
                        <c:v>13.666666666666666</c:v>
                      </c:pt>
                      <c:pt idx="411">
                        <c:v>13.7</c:v>
                      </c:pt>
                      <c:pt idx="412">
                        <c:v>13.733333333333333</c:v>
                      </c:pt>
                      <c:pt idx="413">
                        <c:v>13.766666666666667</c:v>
                      </c:pt>
                      <c:pt idx="414">
                        <c:v>13.8</c:v>
                      </c:pt>
                      <c:pt idx="415">
                        <c:v>13.833333333333334</c:v>
                      </c:pt>
                      <c:pt idx="416">
                        <c:v>13.866666666666667</c:v>
                      </c:pt>
                      <c:pt idx="417">
                        <c:v>13.9</c:v>
                      </c:pt>
                      <c:pt idx="418">
                        <c:v>13.933333333333334</c:v>
                      </c:pt>
                      <c:pt idx="419">
                        <c:v>13.966666666666667</c:v>
                      </c:pt>
                      <c:pt idx="420">
                        <c:v>14</c:v>
                      </c:pt>
                      <c:pt idx="421">
                        <c:v>14.033333333333333</c:v>
                      </c:pt>
                      <c:pt idx="422">
                        <c:v>14.066666666666666</c:v>
                      </c:pt>
                      <c:pt idx="423">
                        <c:v>14.1</c:v>
                      </c:pt>
                      <c:pt idx="424">
                        <c:v>14.133333333333333</c:v>
                      </c:pt>
                      <c:pt idx="425">
                        <c:v>14.166666666666666</c:v>
                      </c:pt>
                      <c:pt idx="426">
                        <c:v>14.2</c:v>
                      </c:pt>
                      <c:pt idx="427">
                        <c:v>14.233333333333333</c:v>
                      </c:pt>
                      <c:pt idx="428">
                        <c:v>14.266666666666667</c:v>
                      </c:pt>
                      <c:pt idx="429">
                        <c:v>14.3</c:v>
                      </c:pt>
                      <c:pt idx="430">
                        <c:v>14.333333333333334</c:v>
                      </c:pt>
                      <c:pt idx="431">
                        <c:v>14.366666666666667</c:v>
                      </c:pt>
                      <c:pt idx="432">
                        <c:v>14.4</c:v>
                      </c:pt>
                      <c:pt idx="433">
                        <c:v>14.433333333333334</c:v>
                      </c:pt>
                      <c:pt idx="434">
                        <c:v>14.466666666666667</c:v>
                      </c:pt>
                      <c:pt idx="435">
                        <c:v>14.5</c:v>
                      </c:pt>
                      <c:pt idx="436">
                        <c:v>14.533333333333333</c:v>
                      </c:pt>
                      <c:pt idx="437">
                        <c:v>14.566666666666666</c:v>
                      </c:pt>
                      <c:pt idx="438">
                        <c:v>14.6</c:v>
                      </c:pt>
                      <c:pt idx="439">
                        <c:v>14.633333333333333</c:v>
                      </c:pt>
                      <c:pt idx="440">
                        <c:v>14.666666666666666</c:v>
                      </c:pt>
                      <c:pt idx="441">
                        <c:v>14.7</c:v>
                      </c:pt>
                      <c:pt idx="442">
                        <c:v>14.733333333333333</c:v>
                      </c:pt>
                      <c:pt idx="443">
                        <c:v>14.766666666666667</c:v>
                      </c:pt>
                      <c:pt idx="444">
                        <c:v>14.8</c:v>
                      </c:pt>
                      <c:pt idx="445">
                        <c:v>14.833333333333334</c:v>
                      </c:pt>
                      <c:pt idx="446">
                        <c:v>14.866666666666667</c:v>
                      </c:pt>
                      <c:pt idx="447">
                        <c:v>14.9</c:v>
                      </c:pt>
                      <c:pt idx="448">
                        <c:v>14.933333333333334</c:v>
                      </c:pt>
                      <c:pt idx="449">
                        <c:v>14.966666666666667</c:v>
                      </c:pt>
                      <c:pt idx="450">
                        <c:v>15</c:v>
                      </c:pt>
                      <c:pt idx="451">
                        <c:v>15.033333333333333</c:v>
                      </c:pt>
                      <c:pt idx="452">
                        <c:v>15.066666666666666</c:v>
                      </c:pt>
                      <c:pt idx="453">
                        <c:v>15.1</c:v>
                      </c:pt>
                      <c:pt idx="454">
                        <c:v>15.133333333333333</c:v>
                      </c:pt>
                      <c:pt idx="455">
                        <c:v>15.166666666666666</c:v>
                      </c:pt>
                      <c:pt idx="456">
                        <c:v>15.2</c:v>
                      </c:pt>
                      <c:pt idx="457">
                        <c:v>15.233333333333333</c:v>
                      </c:pt>
                      <c:pt idx="458">
                        <c:v>15.266666666666667</c:v>
                      </c:pt>
                      <c:pt idx="459">
                        <c:v>15.3</c:v>
                      </c:pt>
                      <c:pt idx="460">
                        <c:v>15.333333333333334</c:v>
                      </c:pt>
                      <c:pt idx="461">
                        <c:v>15.366666666666667</c:v>
                      </c:pt>
                      <c:pt idx="462">
                        <c:v>15.4</c:v>
                      </c:pt>
                      <c:pt idx="463">
                        <c:v>15.433333333333334</c:v>
                      </c:pt>
                      <c:pt idx="464">
                        <c:v>15.466666666666667</c:v>
                      </c:pt>
                      <c:pt idx="465">
                        <c:v>15.5</c:v>
                      </c:pt>
                      <c:pt idx="466">
                        <c:v>15.533333333333333</c:v>
                      </c:pt>
                      <c:pt idx="467">
                        <c:v>15.566666666666666</c:v>
                      </c:pt>
                      <c:pt idx="468">
                        <c:v>15.6</c:v>
                      </c:pt>
                      <c:pt idx="469">
                        <c:v>15.633333333333333</c:v>
                      </c:pt>
                      <c:pt idx="470">
                        <c:v>15.666666666666666</c:v>
                      </c:pt>
                      <c:pt idx="471">
                        <c:v>15.7</c:v>
                      </c:pt>
                      <c:pt idx="472">
                        <c:v>15.733333333333333</c:v>
                      </c:pt>
                      <c:pt idx="473">
                        <c:v>15.766666666666667</c:v>
                      </c:pt>
                      <c:pt idx="474">
                        <c:v>15.8</c:v>
                      </c:pt>
                      <c:pt idx="475">
                        <c:v>15.833333333333334</c:v>
                      </c:pt>
                      <c:pt idx="476">
                        <c:v>15.866666666666667</c:v>
                      </c:pt>
                      <c:pt idx="477">
                        <c:v>15.9</c:v>
                      </c:pt>
                      <c:pt idx="478">
                        <c:v>15.933333333333334</c:v>
                      </c:pt>
                      <c:pt idx="479">
                        <c:v>15.966666666666667</c:v>
                      </c:pt>
                      <c:pt idx="480">
                        <c:v>16</c:v>
                      </c:pt>
                      <c:pt idx="481">
                        <c:v>16.033333333333335</c:v>
                      </c:pt>
                      <c:pt idx="482">
                        <c:v>16.066666666666666</c:v>
                      </c:pt>
                      <c:pt idx="483">
                        <c:v>16.100000000000001</c:v>
                      </c:pt>
                      <c:pt idx="484">
                        <c:v>16.133333333333333</c:v>
                      </c:pt>
                      <c:pt idx="485">
                        <c:v>16.166666666666668</c:v>
                      </c:pt>
                      <c:pt idx="486">
                        <c:v>16.2</c:v>
                      </c:pt>
                      <c:pt idx="487">
                        <c:v>16.233333333333334</c:v>
                      </c:pt>
                      <c:pt idx="488">
                        <c:v>16.266666666666666</c:v>
                      </c:pt>
                      <c:pt idx="489">
                        <c:v>16.3</c:v>
                      </c:pt>
                      <c:pt idx="490">
                        <c:v>16.333333333333332</c:v>
                      </c:pt>
                      <c:pt idx="491">
                        <c:v>16.366666666666667</c:v>
                      </c:pt>
                      <c:pt idx="492">
                        <c:v>16.399999999999999</c:v>
                      </c:pt>
                      <c:pt idx="493">
                        <c:v>16.433333333333334</c:v>
                      </c:pt>
                      <c:pt idx="494">
                        <c:v>16.466666666666665</c:v>
                      </c:pt>
                      <c:pt idx="495">
                        <c:v>16.5</c:v>
                      </c:pt>
                      <c:pt idx="496">
                        <c:v>16.533333333333335</c:v>
                      </c:pt>
                      <c:pt idx="497">
                        <c:v>16.566666666666666</c:v>
                      </c:pt>
                      <c:pt idx="498">
                        <c:v>16.600000000000001</c:v>
                      </c:pt>
                      <c:pt idx="499">
                        <c:v>16.633333333333333</c:v>
                      </c:pt>
                      <c:pt idx="500">
                        <c:v>16.666666666666668</c:v>
                      </c:pt>
                      <c:pt idx="501">
                        <c:v>16.7</c:v>
                      </c:pt>
                      <c:pt idx="502">
                        <c:v>16.733333333333334</c:v>
                      </c:pt>
                      <c:pt idx="503">
                        <c:v>16.766666666666666</c:v>
                      </c:pt>
                      <c:pt idx="504">
                        <c:v>16.8</c:v>
                      </c:pt>
                      <c:pt idx="505">
                        <c:v>16.833333333333332</c:v>
                      </c:pt>
                      <c:pt idx="506">
                        <c:v>16.866666666666667</c:v>
                      </c:pt>
                      <c:pt idx="507">
                        <c:v>16.899999999999999</c:v>
                      </c:pt>
                      <c:pt idx="508">
                        <c:v>16.933333333333334</c:v>
                      </c:pt>
                      <c:pt idx="509">
                        <c:v>16.966666666666665</c:v>
                      </c:pt>
                      <c:pt idx="510">
                        <c:v>17</c:v>
                      </c:pt>
                      <c:pt idx="511">
                        <c:v>17.033333333333335</c:v>
                      </c:pt>
                      <c:pt idx="512">
                        <c:v>17.066666666666666</c:v>
                      </c:pt>
                      <c:pt idx="513">
                        <c:v>17.100000000000001</c:v>
                      </c:pt>
                      <c:pt idx="514">
                        <c:v>17.133333333333333</c:v>
                      </c:pt>
                      <c:pt idx="515">
                        <c:v>17.166666666666668</c:v>
                      </c:pt>
                      <c:pt idx="516">
                        <c:v>17.2</c:v>
                      </c:pt>
                      <c:pt idx="517">
                        <c:v>17.233333333333334</c:v>
                      </c:pt>
                      <c:pt idx="518">
                        <c:v>17.266666666666666</c:v>
                      </c:pt>
                      <c:pt idx="519">
                        <c:v>17.3</c:v>
                      </c:pt>
                      <c:pt idx="520">
                        <c:v>17.333333333333332</c:v>
                      </c:pt>
                      <c:pt idx="521">
                        <c:v>17.366666666666667</c:v>
                      </c:pt>
                      <c:pt idx="522">
                        <c:v>17.399999999999999</c:v>
                      </c:pt>
                      <c:pt idx="523">
                        <c:v>17.433333333333334</c:v>
                      </c:pt>
                      <c:pt idx="524">
                        <c:v>17.466666666666665</c:v>
                      </c:pt>
                      <c:pt idx="525">
                        <c:v>17.5</c:v>
                      </c:pt>
                      <c:pt idx="526">
                        <c:v>17.533333333333335</c:v>
                      </c:pt>
                      <c:pt idx="527">
                        <c:v>17.566666666666666</c:v>
                      </c:pt>
                      <c:pt idx="528">
                        <c:v>17.600000000000001</c:v>
                      </c:pt>
                      <c:pt idx="529">
                        <c:v>17.633333333333333</c:v>
                      </c:pt>
                      <c:pt idx="530">
                        <c:v>17.666666666666668</c:v>
                      </c:pt>
                      <c:pt idx="531">
                        <c:v>17.7</c:v>
                      </c:pt>
                      <c:pt idx="532">
                        <c:v>17.733333333333334</c:v>
                      </c:pt>
                      <c:pt idx="533">
                        <c:v>17.766666666666666</c:v>
                      </c:pt>
                      <c:pt idx="534">
                        <c:v>17.8</c:v>
                      </c:pt>
                      <c:pt idx="535">
                        <c:v>17.833333333333332</c:v>
                      </c:pt>
                      <c:pt idx="536">
                        <c:v>17.866666666666667</c:v>
                      </c:pt>
                      <c:pt idx="537">
                        <c:v>17.899999999999999</c:v>
                      </c:pt>
                      <c:pt idx="538">
                        <c:v>17.933333333333334</c:v>
                      </c:pt>
                      <c:pt idx="539">
                        <c:v>17.966666666666665</c:v>
                      </c:pt>
                      <c:pt idx="540">
                        <c:v>18</c:v>
                      </c:pt>
                      <c:pt idx="541">
                        <c:v>18.033333333333335</c:v>
                      </c:pt>
                      <c:pt idx="542">
                        <c:v>18.066666666666666</c:v>
                      </c:pt>
                      <c:pt idx="543">
                        <c:v>18.100000000000001</c:v>
                      </c:pt>
                      <c:pt idx="544">
                        <c:v>18.133333333333333</c:v>
                      </c:pt>
                      <c:pt idx="545">
                        <c:v>18.166666666666668</c:v>
                      </c:pt>
                      <c:pt idx="546">
                        <c:v>18.2</c:v>
                      </c:pt>
                      <c:pt idx="547">
                        <c:v>18.233333333333334</c:v>
                      </c:pt>
                      <c:pt idx="548">
                        <c:v>18.266666666666666</c:v>
                      </c:pt>
                      <c:pt idx="549">
                        <c:v>18.3</c:v>
                      </c:pt>
                      <c:pt idx="550">
                        <c:v>18.333333333333332</c:v>
                      </c:pt>
                      <c:pt idx="551">
                        <c:v>18.366666666666667</c:v>
                      </c:pt>
                      <c:pt idx="552">
                        <c:v>18.399999999999999</c:v>
                      </c:pt>
                      <c:pt idx="553">
                        <c:v>18.433333333333334</c:v>
                      </c:pt>
                      <c:pt idx="554">
                        <c:v>18.466666666666665</c:v>
                      </c:pt>
                      <c:pt idx="555">
                        <c:v>18.5</c:v>
                      </c:pt>
                      <c:pt idx="556">
                        <c:v>18.533333333333335</c:v>
                      </c:pt>
                      <c:pt idx="557">
                        <c:v>18.566666666666666</c:v>
                      </c:pt>
                      <c:pt idx="558">
                        <c:v>18.600000000000001</c:v>
                      </c:pt>
                      <c:pt idx="559">
                        <c:v>18.633333333333333</c:v>
                      </c:pt>
                      <c:pt idx="560">
                        <c:v>18.666666666666668</c:v>
                      </c:pt>
                      <c:pt idx="561">
                        <c:v>18.7</c:v>
                      </c:pt>
                      <c:pt idx="562">
                        <c:v>18.733333333333334</c:v>
                      </c:pt>
                      <c:pt idx="563">
                        <c:v>18.766666666666666</c:v>
                      </c:pt>
                      <c:pt idx="564">
                        <c:v>18.8</c:v>
                      </c:pt>
                      <c:pt idx="565">
                        <c:v>18.833333333333332</c:v>
                      </c:pt>
                      <c:pt idx="566">
                        <c:v>18.866666666666667</c:v>
                      </c:pt>
                      <c:pt idx="567">
                        <c:v>18.899999999999999</c:v>
                      </c:pt>
                      <c:pt idx="568">
                        <c:v>18.933333333333334</c:v>
                      </c:pt>
                      <c:pt idx="569">
                        <c:v>18.966666666666665</c:v>
                      </c:pt>
                      <c:pt idx="570">
                        <c:v>19</c:v>
                      </c:pt>
                      <c:pt idx="571">
                        <c:v>19.033333333333335</c:v>
                      </c:pt>
                      <c:pt idx="572">
                        <c:v>19.066666666666666</c:v>
                      </c:pt>
                      <c:pt idx="573">
                        <c:v>19.100000000000001</c:v>
                      </c:pt>
                      <c:pt idx="574">
                        <c:v>19.133333333333333</c:v>
                      </c:pt>
                      <c:pt idx="575">
                        <c:v>19.166666666666668</c:v>
                      </c:pt>
                      <c:pt idx="576">
                        <c:v>19.2</c:v>
                      </c:pt>
                      <c:pt idx="577">
                        <c:v>19.233333333333334</c:v>
                      </c:pt>
                      <c:pt idx="578">
                        <c:v>19.266666666666666</c:v>
                      </c:pt>
                      <c:pt idx="579">
                        <c:v>19.3</c:v>
                      </c:pt>
                      <c:pt idx="580">
                        <c:v>19.333333333333332</c:v>
                      </c:pt>
                      <c:pt idx="581">
                        <c:v>19.366666666666667</c:v>
                      </c:pt>
                      <c:pt idx="582">
                        <c:v>19.399999999999999</c:v>
                      </c:pt>
                      <c:pt idx="583">
                        <c:v>19.433333333333334</c:v>
                      </c:pt>
                      <c:pt idx="584">
                        <c:v>19.466666666666665</c:v>
                      </c:pt>
                      <c:pt idx="585">
                        <c:v>19.5</c:v>
                      </c:pt>
                      <c:pt idx="586">
                        <c:v>19.533333333333335</c:v>
                      </c:pt>
                      <c:pt idx="587">
                        <c:v>19.566666666666666</c:v>
                      </c:pt>
                      <c:pt idx="588">
                        <c:v>19.600000000000001</c:v>
                      </c:pt>
                      <c:pt idx="589">
                        <c:v>19.633333333333333</c:v>
                      </c:pt>
                      <c:pt idx="590">
                        <c:v>19.666666666666668</c:v>
                      </c:pt>
                      <c:pt idx="591">
                        <c:v>19.7</c:v>
                      </c:pt>
                      <c:pt idx="592">
                        <c:v>19.733333333333334</c:v>
                      </c:pt>
                      <c:pt idx="593">
                        <c:v>19.766666666666666</c:v>
                      </c:pt>
                      <c:pt idx="594">
                        <c:v>19.8</c:v>
                      </c:pt>
                      <c:pt idx="595">
                        <c:v>19.833333333333332</c:v>
                      </c:pt>
                      <c:pt idx="596">
                        <c:v>19.866666666666667</c:v>
                      </c:pt>
                      <c:pt idx="597">
                        <c:v>19.899999999999999</c:v>
                      </c:pt>
                      <c:pt idx="598">
                        <c:v>19.933333333333334</c:v>
                      </c:pt>
                      <c:pt idx="599">
                        <c:v>19.966666666666665</c:v>
                      </c:pt>
                      <c:pt idx="600">
                        <c:v>20</c:v>
                      </c:pt>
                      <c:pt idx="601">
                        <c:v>20.033333333333335</c:v>
                      </c:pt>
                      <c:pt idx="602">
                        <c:v>20.066666666666666</c:v>
                      </c:pt>
                      <c:pt idx="603">
                        <c:v>20.100000000000001</c:v>
                      </c:pt>
                      <c:pt idx="604">
                        <c:v>20.133333333333333</c:v>
                      </c:pt>
                      <c:pt idx="605">
                        <c:v>20.166666666666668</c:v>
                      </c:pt>
                      <c:pt idx="606">
                        <c:v>20.2</c:v>
                      </c:pt>
                      <c:pt idx="607">
                        <c:v>20.233333333333334</c:v>
                      </c:pt>
                      <c:pt idx="608">
                        <c:v>20.266666666666666</c:v>
                      </c:pt>
                      <c:pt idx="609">
                        <c:v>20.3</c:v>
                      </c:pt>
                      <c:pt idx="610">
                        <c:v>20.333333333333332</c:v>
                      </c:pt>
                      <c:pt idx="611">
                        <c:v>20.366666666666667</c:v>
                      </c:pt>
                      <c:pt idx="612">
                        <c:v>20.399999999999999</c:v>
                      </c:pt>
                      <c:pt idx="613">
                        <c:v>20.433333333333334</c:v>
                      </c:pt>
                      <c:pt idx="614">
                        <c:v>20.466666666666665</c:v>
                      </c:pt>
                      <c:pt idx="615">
                        <c:v>20.5</c:v>
                      </c:pt>
                      <c:pt idx="616">
                        <c:v>20.533333333333335</c:v>
                      </c:pt>
                      <c:pt idx="617">
                        <c:v>20.566666666666666</c:v>
                      </c:pt>
                      <c:pt idx="618">
                        <c:v>20.6</c:v>
                      </c:pt>
                      <c:pt idx="619">
                        <c:v>20.633333333333333</c:v>
                      </c:pt>
                      <c:pt idx="620">
                        <c:v>20.666666666666668</c:v>
                      </c:pt>
                      <c:pt idx="621">
                        <c:v>20.7</c:v>
                      </c:pt>
                      <c:pt idx="622">
                        <c:v>20.733333333333334</c:v>
                      </c:pt>
                      <c:pt idx="623">
                        <c:v>20.766666666666666</c:v>
                      </c:pt>
                      <c:pt idx="624">
                        <c:v>20.8</c:v>
                      </c:pt>
                      <c:pt idx="625">
                        <c:v>20.833333333333332</c:v>
                      </c:pt>
                      <c:pt idx="626">
                        <c:v>20.866666666666667</c:v>
                      </c:pt>
                      <c:pt idx="627">
                        <c:v>20.9</c:v>
                      </c:pt>
                      <c:pt idx="628">
                        <c:v>20.933333333333334</c:v>
                      </c:pt>
                      <c:pt idx="629">
                        <c:v>20.966666666666665</c:v>
                      </c:pt>
                      <c:pt idx="630">
                        <c:v>21</c:v>
                      </c:pt>
                      <c:pt idx="631">
                        <c:v>21.033333333333335</c:v>
                      </c:pt>
                      <c:pt idx="632">
                        <c:v>21.066666666666666</c:v>
                      </c:pt>
                      <c:pt idx="633">
                        <c:v>21.1</c:v>
                      </c:pt>
                      <c:pt idx="634">
                        <c:v>21.133333333333333</c:v>
                      </c:pt>
                      <c:pt idx="635">
                        <c:v>21.166666666666668</c:v>
                      </c:pt>
                      <c:pt idx="636">
                        <c:v>21.2</c:v>
                      </c:pt>
                      <c:pt idx="637">
                        <c:v>21.233333333333334</c:v>
                      </c:pt>
                      <c:pt idx="638">
                        <c:v>21.266666666666666</c:v>
                      </c:pt>
                      <c:pt idx="639">
                        <c:v>21.3</c:v>
                      </c:pt>
                      <c:pt idx="640">
                        <c:v>21.333333333333332</c:v>
                      </c:pt>
                      <c:pt idx="641">
                        <c:v>21.366666666666667</c:v>
                      </c:pt>
                      <c:pt idx="642">
                        <c:v>21.4</c:v>
                      </c:pt>
                      <c:pt idx="643">
                        <c:v>21.433333333333334</c:v>
                      </c:pt>
                      <c:pt idx="644">
                        <c:v>21.466666666666665</c:v>
                      </c:pt>
                      <c:pt idx="645">
                        <c:v>21.5</c:v>
                      </c:pt>
                      <c:pt idx="646">
                        <c:v>21.533333333333335</c:v>
                      </c:pt>
                      <c:pt idx="647">
                        <c:v>21.566666666666666</c:v>
                      </c:pt>
                      <c:pt idx="648">
                        <c:v>21.6</c:v>
                      </c:pt>
                      <c:pt idx="649">
                        <c:v>21.633333333333333</c:v>
                      </c:pt>
                      <c:pt idx="650">
                        <c:v>21.666666666666668</c:v>
                      </c:pt>
                      <c:pt idx="651">
                        <c:v>21.7</c:v>
                      </c:pt>
                      <c:pt idx="652">
                        <c:v>21.733333333333334</c:v>
                      </c:pt>
                      <c:pt idx="653">
                        <c:v>21.766666666666666</c:v>
                      </c:pt>
                      <c:pt idx="654">
                        <c:v>21.8</c:v>
                      </c:pt>
                      <c:pt idx="655">
                        <c:v>21.833333333333332</c:v>
                      </c:pt>
                      <c:pt idx="656">
                        <c:v>21.866666666666667</c:v>
                      </c:pt>
                      <c:pt idx="657">
                        <c:v>21.9</c:v>
                      </c:pt>
                      <c:pt idx="658">
                        <c:v>21.933333333333334</c:v>
                      </c:pt>
                      <c:pt idx="659">
                        <c:v>21.966666666666665</c:v>
                      </c:pt>
                      <c:pt idx="660">
                        <c:v>22</c:v>
                      </c:pt>
                      <c:pt idx="661">
                        <c:v>22.033333333333335</c:v>
                      </c:pt>
                      <c:pt idx="662">
                        <c:v>22.066666666666666</c:v>
                      </c:pt>
                      <c:pt idx="663">
                        <c:v>22.1</c:v>
                      </c:pt>
                      <c:pt idx="664">
                        <c:v>22.133333333333333</c:v>
                      </c:pt>
                      <c:pt idx="665">
                        <c:v>22.166666666666668</c:v>
                      </c:pt>
                      <c:pt idx="666">
                        <c:v>22.2</c:v>
                      </c:pt>
                      <c:pt idx="667">
                        <c:v>22.233333333333334</c:v>
                      </c:pt>
                      <c:pt idx="668">
                        <c:v>22.266666666666666</c:v>
                      </c:pt>
                      <c:pt idx="669">
                        <c:v>22.3</c:v>
                      </c:pt>
                      <c:pt idx="670">
                        <c:v>22.333333333333332</c:v>
                      </c:pt>
                      <c:pt idx="671">
                        <c:v>22.366666666666667</c:v>
                      </c:pt>
                      <c:pt idx="672">
                        <c:v>22.4</c:v>
                      </c:pt>
                      <c:pt idx="673">
                        <c:v>22.433333333333334</c:v>
                      </c:pt>
                      <c:pt idx="674">
                        <c:v>22.466666666666665</c:v>
                      </c:pt>
                      <c:pt idx="675">
                        <c:v>22.5</c:v>
                      </c:pt>
                      <c:pt idx="676">
                        <c:v>22.533333333333335</c:v>
                      </c:pt>
                      <c:pt idx="677">
                        <c:v>22.566666666666666</c:v>
                      </c:pt>
                      <c:pt idx="678">
                        <c:v>22.6</c:v>
                      </c:pt>
                      <c:pt idx="679">
                        <c:v>22.633333333333333</c:v>
                      </c:pt>
                      <c:pt idx="680">
                        <c:v>22.666666666666668</c:v>
                      </c:pt>
                      <c:pt idx="681">
                        <c:v>22.7</c:v>
                      </c:pt>
                      <c:pt idx="682">
                        <c:v>22.733333333333334</c:v>
                      </c:pt>
                      <c:pt idx="683">
                        <c:v>22.766666666666666</c:v>
                      </c:pt>
                      <c:pt idx="684">
                        <c:v>22.8</c:v>
                      </c:pt>
                      <c:pt idx="685">
                        <c:v>22.833333333333332</c:v>
                      </c:pt>
                      <c:pt idx="686">
                        <c:v>22.866666666666667</c:v>
                      </c:pt>
                      <c:pt idx="687">
                        <c:v>22.9</c:v>
                      </c:pt>
                      <c:pt idx="688">
                        <c:v>22.933333333333334</c:v>
                      </c:pt>
                      <c:pt idx="689">
                        <c:v>22.966666666666665</c:v>
                      </c:pt>
                      <c:pt idx="690">
                        <c:v>23</c:v>
                      </c:pt>
                      <c:pt idx="691">
                        <c:v>23.033333333333335</c:v>
                      </c:pt>
                      <c:pt idx="692">
                        <c:v>23.066666666666666</c:v>
                      </c:pt>
                      <c:pt idx="693">
                        <c:v>23.1</c:v>
                      </c:pt>
                      <c:pt idx="694">
                        <c:v>23.133333333333333</c:v>
                      </c:pt>
                      <c:pt idx="695">
                        <c:v>23.166666666666668</c:v>
                      </c:pt>
                      <c:pt idx="696">
                        <c:v>23.2</c:v>
                      </c:pt>
                      <c:pt idx="697">
                        <c:v>23.233333333333334</c:v>
                      </c:pt>
                      <c:pt idx="698">
                        <c:v>23.266666666666666</c:v>
                      </c:pt>
                      <c:pt idx="699">
                        <c:v>23.3</c:v>
                      </c:pt>
                      <c:pt idx="700">
                        <c:v>23.333333333333332</c:v>
                      </c:pt>
                      <c:pt idx="701">
                        <c:v>23.366666666666667</c:v>
                      </c:pt>
                      <c:pt idx="702">
                        <c:v>23.4</c:v>
                      </c:pt>
                      <c:pt idx="703">
                        <c:v>23.433333333333334</c:v>
                      </c:pt>
                      <c:pt idx="704">
                        <c:v>23.466666666666665</c:v>
                      </c:pt>
                      <c:pt idx="705">
                        <c:v>23.5</c:v>
                      </c:pt>
                      <c:pt idx="706">
                        <c:v>23.533333333333335</c:v>
                      </c:pt>
                      <c:pt idx="707">
                        <c:v>23.566666666666666</c:v>
                      </c:pt>
                      <c:pt idx="708">
                        <c:v>23.6</c:v>
                      </c:pt>
                      <c:pt idx="709">
                        <c:v>23.633333333333333</c:v>
                      </c:pt>
                      <c:pt idx="710">
                        <c:v>23.666666666666668</c:v>
                      </c:pt>
                      <c:pt idx="711">
                        <c:v>23.7</c:v>
                      </c:pt>
                      <c:pt idx="712">
                        <c:v>23.733333333333334</c:v>
                      </c:pt>
                      <c:pt idx="713">
                        <c:v>23.766666666666666</c:v>
                      </c:pt>
                      <c:pt idx="714">
                        <c:v>23.8</c:v>
                      </c:pt>
                      <c:pt idx="715">
                        <c:v>23.833333333333332</c:v>
                      </c:pt>
                      <c:pt idx="716">
                        <c:v>23.866666666666667</c:v>
                      </c:pt>
                      <c:pt idx="717">
                        <c:v>23.9</c:v>
                      </c:pt>
                      <c:pt idx="718">
                        <c:v>23.933333333333334</c:v>
                      </c:pt>
                      <c:pt idx="719">
                        <c:v>23.966666666666665</c:v>
                      </c:pt>
                      <c:pt idx="720">
                        <c:v>24</c:v>
                      </c:pt>
                      <c:pt idx="721">
                        <c:v>24.033333333333335</c:v>
                      </c:pt>
                      <c:pt idx="722">
                        <c:v>24.066666666666666</c:v>
                      </c:pt>
                      <c:pt idx="723">
                        <c:v>24.1</c:v>
                      </c:pt>
                      <c:pt idx="724">
                        <c:v>24.133333333333333</c:v>
                      </c:pt>
                      <c:pt idx="725">
                        <c:v>24.166666666666668</c:v>
                      </c:pt>
                      <c:pt idx="726">
                        <c:v>24.2</c:v>
                      </c:pt>
                      <c:pt idx="727">
                        <c:v>24.233333333333334</c:v>
                      </c:pt>
                      <c:pt idx="728">
                        <c:v>24.266666666666666</c:v>
                      </c:pt>
                      <c:pt idx="729">
                        <c:v>24.3</c:v>
                      </c:pt>
                      <c:pt idx="730">
                        <c:v>24.333333333333332</c:v>
                      </c:pt>
                      <c:pt idx="731">
                        <c:v>24.366666666666667</c:v>
                      </c:pt>
                      <c:pt idx="732">
                        <c:v>24.4</c:v>
                      </c:pt>
                      <c:pt idx="733">
                        <c:v>24.433333333333334</c:v>
                      </c:pt>
                      <c:pt idx="734">
                        <c:v>24.466666666666665</c:v>
                      </c:pt>
                      <c:pt idx="735">
                        <c:v>24.5</c:v>
                      </c:pt>
                      <c:pt idx="736">
                        <c:v>24.533333333333335</c:v>
                      </c:pt>
                      <c:pt idx="737">
                        <c:v>24.566666666666666</c:v>
                      </c:pt>
                      <c:pt idx="738">
                        <c:v>24.6</c:v>
                      </c:pt>
                      <c:pt idx="739">
                        <c:v>24.633333333333333</c:v>
                      </c:pt>
                      <c:pt idx="740">
                        <c:v>24.666666666666668</c:v>
                      </c:pt>
                      <c:pt idx="741">
                        <c:v>24.7</c:v>
                      </c:pt>
                      <c:pt idx="742">
                        <c:v>24.733333333333334</c:v>
                      </c:pt>
                      <c:pt idx="743">
                        <c:v>24.766666666666666</c:v>
                      </c:pt>
                      <c:pt idx="744">
                        <c:v>24.8</c:v>
                      </c:pt>
                      <c:pt idx="745">
                        <c:v>24.833333333333332</c:v>
                      </c:pt>
                      <c:pt idx="746">
                        <c:v>24.866666666666667</c:v>
                      </c:pt>
                      <c:pt idx="747">
                        <c:v>24.9</c:v>
                      </c:pt>
                      <c:pt idx="748">
                        <c:v>24.933333333333334</c:v>
                      </c:pt>
                      <c:pt idx="749">
                        <c:v>24.966666666666665</c:v>
                      </c:pt>
                      <c:pt idx="750">
                        <c:v>25</c:v>
                      </c:pt>
                      <c:pt idx="751">
                        <c:v>25.033333333333335</c:v>
                      </c:pt>
                      <c:pt idx="752">
                        <c:v>25.066666666666666</c:v>
                      </c:pt>
                      <c:pt idx="753">
                        <c:v>25.1</c:v>
                      </c:pt>
                      <c:pt idx="754">
                        <c:v>25.133333333333333</c:v>
                      </c:pt>
                    </c:numCache>
                  </c:numRef>
                </c:xVal>
                <c:yVal>
                  <c:numRef>
                    <c:extLst xmlns:c15="http://schemas.microsoft.com/office/drawing/2012/chart">
                      <c:ext xmlns:c15="http://schemas.microsoft.com/office/drawing/2012/chart" uri="{02D57815-91ED-43cb-92C2-25804820EDAC}">
                        <c15:formulaRef>
                          <c15:sqref>'Process data log'!$F$8:$F$778</c15:sqref>
                        </c15:formulaRef>
                      </c:ext>
                    </c:extLst>
                    <c:numCache>
                      <c:formatCode>General</c:formatCode>
                      <c:ptCount val="771"/>
                      <c:pt idx="0">
                        <c:v>26.5</c:v>
                      </c:pt>
                      <c:pt idx="1">
                        <c:v>24.2</c:v>
                      </c:pt>
                      <c:pt idx="2">
                        <c:v>23</c:v>
                      </c:pt>
                      <c:pt idx="3">
                        <c:v>22.4</c:v>
                      </c:pt>
                      <c:pt idx="4">
                        <c:v>21.6</c:v>
                      </c:pt>
                      <c:pt idx="5">
                        <c:v>21.1</c:v>
                      </c:pt>
                      <c:pt idx="6">
                        <c:v>20.6</c:v>
                      </c:pt>
                      <c:pt idx="7">
                        <c:v>20</c:v>
                      </c:pt>
                      <c:pt idx="8">
                        <c:v>19.3</c:v>
                      </c:pt>
                      <c:pt idx="9">
                        <c:v>18.600000000000001</c:v>
                      </c:pt>
                      <c:pt idx="10">
                        <c:v>17.899999999999999</c:v>
                      </c:pt>
                      <c:pt idx="11">
                        <c:v>17.2</c:v>
                      </c:pt>
                      <c:pt idx="12">
                        <c:v>16.2</c:v>
                      </c:pt>
                      <c:pt idx="13">
                        <c:v>15.4</c:v>
                      </c:pt>
                      <c:pt idx="14">
                        <c:v>14.5</c:v>
                      </c:pt>
                      <c:pt idx="15">
                        <c:v>13.9</c:v>
                      </c:pt>
                      <c:pt idx="16">
                        <c:v>12.9</c:v>
                      </c:pt>
                      <c:pt idx="17">
                        <c:v>12</c:v>
                      </c:pt>
                      <c:pt idx="18">
                        <c:v>11.1</c:v>
                      </c:pt>
                      <c:pt idx="19">
                        <c:v>10.3</c:v>
                      </c:pt>
                      <c:pt idx="20">
                        <c:v>9.4</c:v>
                      </c:pt>
                      <c:pt idx="21">
                        <c:v>8.6</c:v>
                      </c:pt>
                      <c:pt idx="22">
                        <c:v>7.6</c:v>
                      </c:pt>
                      <c:pt idx="23">
                        <c:v>6.8</c:v>
                      </c:pt>
                      <c:pt idx="24">
                        <c:v>5.9</c:v>
                      </c:pt>
                      <c:pt idx="25">
                        <c:v>5.0999999999999996</c:v>
                      </c:pt>
                      <c:pt idx="26">
                        <c:v>4.0999999999999996</c:v>
                      </c:pt>
                      <c:pt idx="27">
                        <c:v>3.2</c:v>
                      </c:pt>
                      <c:pt idx="28">
                        <c:v>2.5</c:v>
                      </c:pt>
                      <c:pt idx="29">
                        <c:v>1.9</c:v>
                      </c:pt>
                      <c:pt idx="30">
                        <c:v>1.3</c:v>
                      </c:pt>
                      <c:pt idx="31">
                        <c:v>0.4</c:v>
                      </c:pt>
                      <c:pt idx="32">
                        <c:v>-0.5</c:v>
                      </c:pt>
                      <c:pt idx="33">
                        <c:v>-1.6</c:v>
                      </c:pt>
                      <c:pt idx="34">
                        <c:v>-2.6</c:v>
                      </c:pt>
                      <c:pt idx="35">
                        <c:v>-3.6</c:v>
                      </c:pt>
                      <c:pt idx="36">
                        <c:v>-4.5999999999999996</c:v>
                      </c:pt>
                      <c:pt idx="37">
                        <c:v>-5.6</c:v>
                      </c:pt>
                      <c:pt idx="38">
                        <c:v>-6.5</c:v>
                      </c:pt>
                      <c:pt idx="39">
                        <c:v>-7.5</c:v>
                      </c:pt>
                      <c:pt idx="40">
                        <c:v>-8.4</c:v>
                      </c:pt>
                      <c:pt idx="41">
                        <c:v>-9.3000000000000007</c:v>
                      </c:pt>
                      <c:pt idx="42">
                        <c:v>-10.199999999999999</c:v>
                      </c:pt>
                      <c:pt idx="43">
                        <c:v>-11.1</c:v>
                      </c:pt>
                      <c:pt idx="44">
                        <c:v>-11.9</c:v>
                      </c:pt>
                      <c:pt idx="45">
                        <c:v>-12.6</c:v>
                      </c:pt>
                      <c:pt idx="46">
                        <c:v>-13.4</c:v>
                      </c:pt>
                      <c:pt idx="47">
                        <c:v>-14.2</c:v>
                      </c:pt>
                      <c:pt idx="48">
                        <c:v>-1</c:v>
                      </c:pt>
                      <c:pt idx="49">
                        <c:v>-1</c:v>
                      </c:pt>
                      <c:pt idx="50">
                        <c:v>-1.3</c:v>
                      </c:pt>
                      <c:pt idx="51">
                        <c:v>-2</c:v>
                      </c:pt>
                      <c:pt idx="52">
                        <c:v>-2.8</c:v>
                      </c:pt>
                      <c:pt idx="53">
                        <c:v>-3.8</c:v>
                      </c:pt>
                      <c:pt idx="54">
                        <c:v>-4.8</c:v>
                      </c:pt>
                      <c:pt idx="55">
                        <c:v>-6</c:v>
                      </c:pt>
                      <c:pt idx="56">
                        <c:v>-7.9</c:v>
                      </c:pt>
                      <c:pt idx="57">
                        <c:v>-12.2</c:v>
                      </c:pt>
                      <c:pt idx="58">
                        <c:v>-18.100000000000001</c:v>
                      </c:pt>
                      <c:pt idx="59">
                        <c:v>-21.9</c:v>
                      </c:pt>
                      <c:pt idx="60">
                        <c:v>-24.1</c:v>
                      </c:pt>
                      <c:pt idx="61">
                        <c:v>-25.6</c:v>
                      </c:pt>
                      <c:pt idx="62">
                        <c:v>-26.7</c:v>
                      </c:pt>
                      <c:pt idx="63">
                        <c:v>-27.4</c:v>
                      </c:pt>
                      <c:pt idx="64">
                        <c:v>-27.9</c:v>
                      </c:pt>
                      <c:pt idx="65">
                        <c:v>-28.5</c:v>
                      </c:pt>
                      <c:pt idx="66">
                        <c:v>-28.8</c:v>
                      </c:pt>
                      <c:pt idx="67">
                        <c:v>-29.1</c:v>
                      </c:pt>
                      <c:pt idx="68">
                        <c:v>-29.5</c:v>
                      </c:pt>
                      <c:pt idx="69">
                        <c:v>-29.9</c:v>
                      </c:pt>
                      <c:pt idx="70">
                        <c:v>-30.2</c:v>
                      </c:pt>
                      <c:pt idx="71">
                        <c:v>-30.4</c:v>
                      </c:pt>
                      <c:pt idx="72">
                        <c:v>-30.9</c:v>
                      </c:pt>
                      <c:pt idx="73">
                        <c:v>-31.2</c:v>
                      </c:pt>
                      <c:pt idx="74">
                        <c:v>-31.6</c:v>
                      </c:pt>
                      <c:pt idx="75">
                        <c:v>-32</c:v>
                      </c:pt>
                      <c:pt idx="76">
                        <c:v>-32.5</c:v>
                      </c:pt>
                      <c:pt idx="77">
                        <c:v>-33</c:v>
                      </c:pt>
                      <c:pt idx="78">
                        <c:v>-33.4</c:v>
                      </c:pt>
                      <c:pt idx="79">
                        <c:v>-33.799999999999997</c:v>
                      </c:pt>
                      <c:pt idx="80">
                        <c:v>-34.200000000000003</c:v>
                      </c:pt>
                      <c:pt idx="81">
                        <c:v>-34.700000000000003</c:v>
                      </c:pt>
                      <c:pt idx="82">
                        <c:v>-35.200000000000003</c:v>
                      </c:pt>
                      <c:pt idx="83">
                        <c:v>-35.6</c:v>
                      </c:pt>
                      <c:pt idx="84">
                        <c:v>-36.200000000000003</c:v>
                      </c:pt>
                      <c:pt idx="85">
                        <c:v>-36.6</c:v>
                      </c:pt>
                      <c:pt idx="86">
                        <c:v>-37</c:v>
                      </c:pt>
                      <c:pt idx="87">
                        <c:v>-37.4</c:v>
                      </c:pt>
                      <c:pt idx="88">
                        <c:v>-37.9</c:v>
                      </c:pt>
                      <c:pt idx="89">
                        <c:v>-38.299999999999997</c:v>
                      </c:pt>
                      <c:pt idx="90">
                        <c:v>-38.700000000000003</c:v>
                      </c:pt>
                      <c:pt idx="91">
                        <c:v>-38.9</c:v>
                      </c:pt>
                      <c:pt idx="92">
                        <c:v>-39.4</c:v>
                      </c:pt>
                      <c:pt idx="93">
                        <c:v>-39.5</c:v>
                      </c:pt>
                      <c:pt idx="94">
                        <c:v>-39.9</c:v>
                      </c:pt>
                      <c:pt idx="95">
                        <c:v>-40.200000000000003</c:v>
                      </c:pt>
                      <c:pt idx="96">
                        <c:v>-40.5</c:v>
                      </c:pt>
                      <c:pt idx="97">
                        <c:v>-40.799999999999997</c:v>
                      </c:pt>
                      <c:pt idx="98">
                        <c:v>-41.2</c:v>
                      </c:pt>
                      <c:pt idx="99">
                        <c:v>-41.4</c:v>
                      </c:pt>
                      <c:pt idx="100">
                        <c:v>-41.5</c:v>
                      </c:pt>
                      <c:pt idx="101">
                        <c:v>-41.7</c:v>
                      </c:pt>
                      <c:pt idx="102">
                        <c:v>-41.9</c:v>
                      </c:pt>
                      <c:pt idx="103">
                        <c:v>-42</c:v>
                      </c:pt>
                      <c:pt idx="104">
                        <c:v>-42</c:v>
                      </c:pt>
                      <c:pt idx="105">
                        <c:v>-42.1</c:v>
                      </c:pt>
                      <c:pt idx="106">
                        <c:v>-42.3</c:v>
                      </c:pt>
                      <c:pt idx="107">
                        <c:v>-42.3</c:v>
                      </c:pt>
                      <c:pt idx="108">
                        <c:v>-42.3</c:v>
                      </c:pt>
                      <c:pt idx="109">
                        <c:v>-42.4</c:v>
                      </c:pt>
                      <c:pt idx="110">
                        <c:v>-42.6</c:v>
                      </c:pt>
                      <c:pt idx="111">
                        <c:v>-42.6</c:v>
                      </c:pt>
                      <c:pt idx="112">
                        <c:v>-42.6</c:v>
                      </c:pt>
                      <c:pt idx="113">
                        <c:v>-42.7</c:v>
                      </c:pt>
                      <c:pt idx="114">
                        <c:v>-42.8</c:v>
                      </c:pt>
                      <c:pt idx="115">
                        <c:v>-42.8</c:v>
                      </c:pt>
                      <c:pt idx="116">
                        <c:v>-42.9</c:v>
                      </c:pt>
                      <c:pt idx="117">
                        <c:v>-43</c:v>
                      </c:pt>
                      <c:pt idx="118">
                        <c:v>-42.9</c:v>
                      </c:pt>
                      <c:pt idx="119">
                        <c:v>-43</c:v>
                      </c:pt>
                      <c:pt idx="120">
                        <c:v>-42.9</c:v>
                      </c:pt>
                      <c:pt idx="121">
                        <c:v>-43.1</c:v>
                      </c:pt>
                      <c:pt idx="122">
                        <c:v>-43.1</c:v>
                      </c:pt>
                      <c:pt idx="123">
                        <c:v>-43.1</c:v>
                      </c:pt>
                      <c:pt idx="124">
                        <c:v>-43.1</c:v>
                      </c:pt>
                      <c:pt idx="125">
                        <c:v>-43</c:v>
                      </c:pt>
                      <c:pt idx="126">
                        <c:v>-43.1</c:v>
                      </c:pt>
                      <c:pt idx="127">
                        <c:v>-43.1</c:v>
                      </c:pt>
                      <c:pt idx="128">
                        <c:v>-43.2</c:v>
                      </c:pt>
                      <c:pt idx="129">
                        <c:v>-43.1</c:v>
                      </c:pt>
                      <c:pt idx="130">
                        <c:v>-43.2</c:v>
                      </c:pt>
                      <c:pt idx="131">
                        <c:v>-43.2</c:v>
                      </c:pt>
                      <c:pt idx="132">
                        <c:v>-43.3</c:v>
                      </c:pt>
                      <c:pt idx="133">
                        <c:v>-43.2</c:v>
                      </c:pt>
                      <c:pt idx="134">
                        <c:v>-43.2</c:v>
                      </c:pt>
                      <c:pt idx="135">
                        <c:v>-43.2</c:v>
                      </c:pt>
                      <c:pt idx="136">
                        <c:v>-43.3</c:v>
                      </c:pt>
                      <c:pt idx="137">
                        <c:v>-43.4</c:v>
                      </c:pt>
                      <c:pt idx="138">
                        <c:v>-43.3</c:v>
                      </c:pt>
                      <c:pt idx="139">
                        <c:v>-43.3</c:v>
                      </c:pt>
                      <c:pt idx="140">
                        <c:v>-43.3</c:v>
                      </c:pt>
                      <c:pt idx="141">
                        <c:v>-43.4</c:v>
                      </c:pt>
                      <c:pt idx="142">
                        <c:v>-43.3</c:v>
                      </c:pt>
                      <c:pt idx="143">
                        <c:v>-43.3</c:v>
                      </c:pt>
                      <c:pt idx="144">
                        <c:v>-43.4</c:v>
                      </c:pt>
                      <c:pt idx="145">
                        <c:v>-43.4</c:v>
                      </c:pt>
                      <c:pt idx="146">
                        <c:v>-43.3</c:v>
                      </c:pt>
                      <c:pt idx="147">
                        <c:v>-43.4</c:v>
                      </c:pt>
                      <c:pt idx="148">
                        <c:v>-43.4</c:v>
                      </c:pt>
                      <c:pt idx="149">
                        <c:v>-43.4</c:v>
                      </c:pt>
                      <c:pt idx="150">
                        <c:v>-43.4</c:v>
                      </c:pt>
                      <c:pt idx="151">
                        <c:v>-43.3</c:v>
                      </c:pt>
                      <c:pt idx="152">
                        <c:v>-43.4</c:v>
                      </c:pt>
                      <c:pt idx="153">
                        <c:v>-43.2</c:v>
                      </c:pt>
                      <c:pt idx="154">
                        <c:v>-43.4</c:v>
                      </c:pt>
                      <c:pt idx="155">
                        <c:v>-43.4</c:v>
                      </c:pt>
                      <c:pt idx="156">
                        <c:v>-43.4</c:v>
                      </c:pt>
                      <c:pt idx="157">
                        <c:v>-43.4</c:v>
                      </c:pt>
                      <c:pt idx="158">
                        <c:v>-43.4</c:v>
                      </c:pt>
                      <c:pt idx="159">
                        <c:v>-43.4</c:v>
                      </c:pt>
                      <c:pt idx="160">
                        <c:v>-43.4</c:v>
                      </c:pt>
                      <c:pt idx="161">
                        <c:v>-43.4</c:v>
                      </c:pt>
                      <c:pt idx="162">
                        <c:v>-43.4</c:v>
                      </c:pt>
                      <c:pt idx="163">
                        <c:v>-43.4</c:v>
                      </c:pt>
                      <c:pt idx="164">
                        <c:v>-43.4</c:v>
                      </c:pt>
                      <c:pt idx="165">
                        <c:v>-43.4</c:v>
                      </c:pt>
                      <c:pt idx="166">
                        <c:v>-43.4</c:v>
                      </c:pt>
                      <c:pt idx="167">
                        <c:v>-43.5</c:v>
                      </c:pt>
                      <c:pt idx="168">
                        <c:v>-43.5</c:v>
                      </c:pt>
                      <c:pt idx="169">
                        <c:v>-43.4</c:v>
                      </c:pt>
                      <c:pt idx="170">
                        <c:v>-43.5</c:v>
                      </c:pt>
                      <c:pt idx="171">
                        <c:v>-43.4</c:v>
                      </c:pt>
                      <c:pt idx="172">
                        <c:v>-43.5</c:v>
                      </c:pt>
                      <c:pt idx="173">
                        <c:v>-43.4</c:v>
                      </c:pt>
                      <c:pt idx="174">
                        <c:v>-43.4</c:v>
                      </c:pt>
                      <c:pt idx="175">
                        <c:v>-43.4</c:v>
                      </c:pt>
                      <c:pt idx="176">
                        <c:v>-43.4</c:v>
                      </c:pt>
                      <c:pt idx="177">
                        <c:v>-43.5</c:v>
                      </c:pt>
                      <c:pt idx="178">
                        <c:v>-43.5</c:v>
                      </c:pt>
                      <c:pt idx="179">
                        <c:v>-43.5</c:v>
                      </c:pt>
                      <c:pt idx="180">
                        <c:v>-43.5</c:v>
                      </c:pt>
                      <c:pt idx="181">
                        <c:v>-43.4</c:v>
                      </c:pt>
                      <c:pt idx="182">
                        <c:v>-43.4</c:v>
                      </c:pt>
                      <c:pt idx="183">
                        <c:v>-43.4</c:v>
                      </c:pt>
                      <c:pt idx="184">
                        <c:v>-43.4</c:v>
                      </c:pt>
                      <c:pt idx="185">
                        <c:v>-43</c:v>
                      </c:pt>
                      <c:pt idx="186">
                        <c:v>-42.4</c:v>
                      </c:pt>
                      <c:pt idx="187">
                        <c:v>-41.8</c:v>
                      </c:pt>
                      <c:pt idx="188">
                        <c:v>-41</c:v>
                      </c:pt>
                      <c:pt idx="189">
                        <c:v>-40.4</c:v>
                      </c:pt>
                      <c:pt idx="190">
                        <c:v>-39.4</c:v>
                      </c:pt>
                      <c:pt idx="191">
                        <c:v>-38.799999999999997</c:v>
                      </c:pt>
                      <c:pt idx="192">
                        <c:v>-37.6</c:v>
                      </c:pt>
                      <c:pt idx="193">
                        <c:v>-37</c:v>
                      </c:pt>
                      <c:pt idx="194">
                        <c:v>-35.9</c:v>
                      </c:pt>
                      <c:pt idx="195">
                        <c:v>-35.200000000000003</c:v>
                      </c:pt>
                      <c:pt idx="196">
                        <c:v>-34.1</c:v>
                      </c:pt>
                      <c:pt idx="197">
                        <c:v>-33.299999999999997</c:v>
                      </c:pt>
                      <c:pt idx="198">
                        <c:v>-32.4</c:v>
                      </c:pt>
                      <c:pt idx="199">
                        <c:v>-31.4</c:v>
                      </c:pt>
                      <c:pt idx="200">
                        <c:v>-30.6</c:v>
                      </c:pt>
                      <c:pt idx="201">
                        <c:v>-29.4</c:v>
                      </c:pt>
                      <c:pt idx="202">
                        <c:v>-28.6</c:v>
                      </c:pt>
                      <c:pt idx="203">
                        <c:v>-27.5</c:v>
                      </c:pt>
                      <c:pt idx="204">
                        <c:v>-26.6</c:v>
                      </c:pt>
                      <c:pt idx="205">
                        <c:v>-25.5</c:v>
                      </c:pt>
                      <c:pt idx="206">
                        <c:v>-24.6</c:v>
                      </c:pt>
                      <c:pt idx="207">
                        <c:v>-23.5</c:v>
                      </c:pt>
                      <c:pt idx="208">
                        <c:v>-22.8</c:v>
                      </c:pt>
                      <c:pt idx="209">
                        <c:v>-21.7</c:v>
                      </c:pt>
                      <c:pt idx="210">
                        <c:v>-20.7</c:v>
                      </c:pt>
                      <c:pt idx="211">
                        <c:v>-19.8</c:v>
                      </c:pt>
                      <c:pt idx="212">
                        <c:v>-18.7</c:v>
                      </c:pt>
                      <c:pt idx="213">
                        <c:v>-17.8</c:v>
                      </c:pt>
                      <c:pt idx="214">
                        <c:v>-16.8</c:v>
                      </c:pt>
                      <c:pt idx="215">
                        <c:v>-16</c:v>
                      </c:pt>
                      <c:pt idx="216">
                        <c:v>-14.9</c:v>
                      </c:pt>
                      <c:pt idx="217">
                        <c:v>-14</c:v>
                      </c:pt>
                      <c:pt idx="218">
                        <c:v>-12.9</c:v>
                      </c:pt>
                      <c:pt idx="219">
                        <c:v>-12.3</c:v>
                      </c:pt>
                      <c:pt idx="220">
                        <c:v>-11.6</c:v>
                      </c:pt>
                      <c:pt idx="221">
                        <c:v>-11.4</c:v>
                      </c:pt>
                      <c:pt idx="222">
                        <c:v>-11.2</c:v>
                      </c:pt>
                      <c:pt idx="223">
                        <c:v>-10.9</c:v>
                      </c:pt>
                      <c:pt idx="224">
                        <c:v>-10.8</c:v>
                      </c:pt>
                      <c:pt idx="225">
                        <c:v>-10.7</c:v>
                      </c:pt>
                      <c:pt idx="226">
                        <c:v>-10.7</c:v>
                      </c:pt>
                      <c:pt idx="227">
                        <c:v>-10.4</c:v>
                      </c:pt>
                      <c:pt idx="228">
                        <c:v>-10.4</c:v>
                      </c:pt>
                      <c:pt idx="229">
                        <c:v>-10.4</c:v>
                      </c:pt>
                      <c:pt idx="230">
                        <c:v>-10.4</c:v>
                      </c:pt>
                      <c:pt idx="231">
                        <c:v>-10.5</c:v>
                      </c:pt>
                      <c:pt idx="232">
                        <c:v>-10.4</c:v>
                      </c:pt>
                      <c:pt idx="233">
                        <c:v>-10.199999999999999</c:v>
                      </c:pt>
                      <c:pt idx="234">
                        <c:v>-10.4</c:v>
                      </c:pt>
                      <c:pt idx="235">
                        <c:v>-10.3</c:v>
                      </c:pt>
                      <c:pt idx="236">
                        <c:v>-10.4</c:v>
                      </c:pt>
                      <c:pt idx="237">
                        <c:v>-10.3</c:v>
                      </c:pt>
                      <c:pt idx="238">
                        <c:v>-10.199999999999999</c:v>
                      </c:pt>
                      <c:pt idx="239">
                        <c:v>-10.199999999999999</c:v>
                      </c:pt>
                      <c:pt idx="240">
                        <c:v>-10.199999999999999</c:v>
                      </c:pt>
                      <c:pt idx="241">
                        <c:v>-10.199999999999999</c:v>
                      </c:pt>
                      <c:pt idx="242">
                        <c:v>-10.199999999999999</c:v>
                      </c:pt>
                      <c:pt idx="243">
                        <c:v>-10.199999999999999</c:v>
                      </c:pt>
                      <c:pt idx="244">
                        <c:v>-10</c:v>
                      </c:pt>
                      <c:pt idx="245">
                        <c:v>-10.199999999999999</c:v>
                      </c:pt>
                      <c:pt idx="246">
                        <c:v>-10</c:v>
                      </c:pt>
                      <c:pt idx="247">
                        <c:v>-10.1</c:v>
                      </c:pt>
                      <c:pt idx="248">
                        <c:v>-10.1</c:v>
                      </c:pt>
                      <c:pt idx="249">
                        <c:v>-10.1</c:v>
                      </c:pt>
                      <c:pt idx="250">
                        <c:v>-10.1</c:v>
                      </c:pt>
                      <c:pt idx="251">
                        <c:v>-10</c:v>
                      </c:pt>
                      <c:pt idx="252">
                        <c:v>-10.1</c:v>
                      </c:pt>
                      <c:pt idx="253">
                        <c:v>-9.9</c:v>
                      </c:pt>
                      <c:pt idx="254">
                        <c:v>-10.1</c:v>
                      </c:pt>
                      <c:pt idx="255">
                        <c:v>-10</c:v>
                      </c:pt>
                      <c:pt idx="256">
                        <c:v>-10</c:v>
                      </c:pt>
                      <c:pt idx="257">
                        <c:v>-10</c:v>
                      </c:pt>
                      <c:pt idx="258">
                        <c:v>-10</c:v>
                      </c:pt>
                      <c:pt idx="259">
                        <c:v>-10</c:v>
                      </c:pt>
                      <c:pt idx="260">
                        <c:v>-10</c:v>
                      </c:pt>
                      <c:pt idx="261">
                        <c:v>-9.9</c:v>
                      </c:pt>
                      <c:pt idx="262">
                        <c:v>-10</c:v>
                      </c:pt>
                      <c:pt idx="263">
                        <c:v>-10</c:v>
                      </c:pt>
                      <c:pt idx="264">
                        <c:v>-10</c:v>
                      </c:pt>
                      <c:pt idx="265">
                        <c:v>-9.9</c:v>
                      </c:pt>
                      <c:pt idx="266">
                        <c:v>-10</c:v>
                      </c:pt>
                      <c:pt idx="267">
                        <c:v>-10</c:v>
                      </c:pt>
                      <c:pt idx="268">
                        <c:v>-10</c:v>
                      </c:pt>
                      <c:pt idx="269">
                        <c:v>-10</c:v>
                      </c:pt>
                      <c:pt idx="270">
                        <c:v>-10</c:v>
                      </c:pt>
                      <c:pt idx="271">
                        <c:v>-10.1</c:v>
                      </c:pt>
                      <c:pt idx="272">
                        <c:v>-10</c:v>
                      </c:pt>
                      <c:pt idx="273">
                        <c:v>-10</c:v>
                      </c:pt>
                      <c:pt idx="274">
                        <c:v>-10</c:v>
                      </c:pt>
                      <c:pt idx="275">
                        <c:v>-10.1</c:v>
                      </c:pt>
                      <c:pt idx="276">
                        <c:v>-9.9</c:v>
                      </c:pt>
                      <c:pt idx="277">
                        <c:v>-10</c:v>
                      </c:pt>
                      <c:pt idx="278">
                        <c:v>-10</c:v>
                      </c:pt>
                      <c:pt idx="279">
                        <c:v>-10</c:v>
                      </c:pt>
                      <c:pt idx="280">
                        <c:v>-10.199999999999999</c:v>
                      </c:pt>
                      <c:pt idx="281">
                        <c:v>-10.7</c:v>
                      </c:pt>
                      <c:pt idx="282">
                        <c:v>-11.3</c:v>
                      </c:pt>
                      <c:pt idx="283">
                        <c:v>-12.1</c:v>
                      </c:pt>
                      <c:pt idx="284">
                        <c:v>-12.7</c:v>
                      </c:pt>
                      <c:pt idx="285">
                        <c:v>-13.6</c:v>
                      </c:pt>
                      <c:pt idx="286">
                        <c:v>-14.4</c:v>
                      </c:pt>
                      <c:pt idx="287">
                        <c:v>-15.3</c:v>
                      </c:pt>
                      <c:pt idx="288">
                        <c:v>-16.100000000000001</c:v>
                      </c:pt>
                      <c:pt idx="289">
                        <c:v>-17</c:v>
                      </c:pt>
                      <c:pt idx="290">
                        <c:v>-17.8</c:v>
                      </c:pt>
                      <c:pt idx="291">
                        <c:v>-18.7</c:v>
                      </c:pt>
                      <c:pt idx="292">
                        <c:v>-19.5</c:v>
                      </c:pt>
                      <c:pt idx="293">
                        <c:v>-20.399999999999999</c:v>
                      </c:pt>
                      <c:pt idx="294">
                        <c:v>-21.2</c:v>
                      </c:pt>
                      <c:pt idx="295">
                        <c:v>-22.2</c:v>
                      </c:pt>
                      <c:pt idx="296">
                        <c:v>-23.1</c:v>
                      </c:pt>
                      <c:pt idx="297">
                        <c:v>-24</c:v>
                      </c:pt>
                      <c:pt idx="298">
                        <c:v>-24.9</c:v>
                      </c:pt>
                      <c:pt idx="299">
                        <c:v>-25.8</c:v>
                      </c:pt>
                      <c:pt idx="300">
                        <c:v>-26.7</c:v>
                      </c:pt>
                      <c:pt idx="301">
                        <c:v>-27.6</c:v>
                      </c:pt>
                      <c:pt idx="302">
                        <c:v>-28.6</c:v>
                      </c:pt>
                      <c:pt idx="303">
                        <c:v>-29.5</c:v>
                      </c:pt>
                      <c:pt idx="304">
                        <c:v>-30.5</c:v>
                      </c:pt>
                      <c:pt idx="305">
                        <c:v>-31.2</c:v>
                      </c:pt>
                      <c:pt idx="306">
                        <c:v>-32.299999999999997</c:v>
                      </c:pt>
                      <c:pt idx="307">
                        <c:v>-33.1</c:v>
                      </c:pt>
                      <c:pt idx="308">
                        <c:v>-34</c:v>
                      </c:pt>
                      <c:pt idx="309">
                        <c:v>-34.9</c:v>
                      </c:pt>
                      <c:pt idx="310">
                        <c:v>-35.6</c:v>
                      </c:pt>
                      <c:pt idx="311">
                        <c:v>-36</c:v>
                      </c:pt>
                      <c:pt idx="312">
                        <c:v>-36.700000000000003</c:v>
                      </c:pt>
                      <c:pt idx="313">
                        <c:v>-37.1</c:v>
                      </c:pt>
                      <c:pt idx="314">
                        <c:v>-37.299999999999997</c:v>
                      </c:pt>
                      <c:pt idx="315">
                        <c:v>-37.6</c:v>
                      </c:pt>
                      <c:pt idx="316">
                        <c:v>-37.9</c:v>
                      </c:pt>
                      <c:pt idx="317">
                        <c:v>-38</c:v>
                      </c:pt>
                      <c:pt idx="318">
                        <c:v>-38.1</c:v>
                      </c:pt>
                      <c:pt idx="319">
                        <c:v>-38.200000000000003</c:v>
                      </c:pt>
                      <c:pt idx="320">
                        <c:v>-38.299999999999997</c:v>
                      </c:pt>
                      <c:pt idx="321">
                        <c:v>-38.4</c:v>
                      </c:pt>
                      <c:pt idx="322">
                        <c:v>-38.5</c:v>
                      </c:pt>
                      <c:pt idx="323">
                        <c:v>-38.6</c:v>
                      </c:pt>
                      <c:pt idx="324">
                        <c:v>-38.6</c:v>
                      </c:pt>
                      <c:pt idx="325">
                        <c:v>-38.6</c:v>
                      </c:pt>
                      <c:pt idx="326">
                        <c:v>-38.6</c:v>
                      </c:pt>
                      <c:pt idx="327">
                        <c:v>-38.6</c:v>
                      </c:pt>
                      <c:pt idx="328">
                        <c:v>-38.6</c:v>
                      </c:pt>
                      <c:pt idx="329">
                        <c:v>-38.700000000000003</c:v>
                      </c:pt>
                      <c:pt idx="330">
                        <c:v>-38.700000000000003</c:v>
                      </c:pt>
                      <c:pt idx="331">
                        <c:v>-38.799999999999997</c:v>
                      </c:pt>
                      <c:pt idx="332">
                        <c:v>-38.700000000000003</c:v>
                      </c:pt>
                      <c:pt idx="333">
                        <c:v>-38.799999999999997</c:v>
                      </c:pt>
                      <c:pt idx="334">
                        <c:v>-38.799999999999997</c:v>
                      </c:pt>
                      <c:pt idx="335">
                        <c:v>-38.700000000000003</c:v>
                      </c:pt>
                      <c:pt idx="336">
                        <c:v>-38.700000000000003</c:v>
                      </c:pt>
                      <c:pt idx="337">
                        <c:v>-38.799999999999997</c:v>
                      </c:pt>
                      <c:pt idx="338">
                        <c:v>-38.700000000000003</c:v>
                      </c:pt>
                      <c:pt idx="339">
                        <c:v>-38.700000000000003</c:v>
                      </c:pt>
                      <c:pt idx="340">
                        <c:v>-38.700000000000003</c:v>
                      </c:pt>
                      <c:pt idx="341">
                        <c:v>-38.799999999999997</c:v>
                      </c:pt>
                      <c:pt idx="342">
                        <c:v>-38.799999999999997</c:v>
                      </c:pt>
                      <c:pt idx="343">
                        <c:v>-38.799999999999997</c:v>
                      </c:pt>
                      <c:pt idx="344">
                        <c:v>-38.700000000000003</c:v>
                      </c:pt>
                      <c:pt idx="345">
                        <c:v>-38.799999999999997</c:v>
                      </c:pt>
                      <c:pt idx="346">
                        <c:v>-38.799999999999997</c:v>
                      </c:pt>
                      <c:pt idx="347">
                        <c:v>-38.799999999999997</c:v>
                      </c:pt>
                      <c:pt idx="348">
                        <c:v>-38.700000000000003</c:v>
                      </c:pt>
                      <c:pt idx="349">
                        <c:v>-38.700000000000003</c:v>
                      </c:pt>
                      <c:pt idx="350">
                        <c:v>-38.799999999999997</c:v>
                      </c:pt>
                      <c:pt idx="351">
                        <c:v>-38.799999999999997</c:v>
                      </c:pt>
                      <c:pt idx="352">
                        <c:v>-38.799999999999997</c:v>
                      </c:pt>
                      <c:pt idx="353">
                        <c:v>-38.799999999999997</c:v>
                      </c:pt>
                      <c:pt idx="354">
                        <c:v>-38.799999999999997</c:v>
                      </c:pt>
                      <c:pt idx="355">
                        <c:v>-38.799999999999997</c:v>
                      </c:pt>
                      <c:pt idx="356">
                        <c:v>-38.799999999999997</c:v>
                      </c:pt>
                      <c:pt idx="357">
                        <c:v>-38.799999999999997</c:v>
                      </c:pt>
                      <c:pt idx="358">
                        <c:v>-38.799999999999997</c:v>
                      </c:pt>
                      <c:pt idx="359">
                        <c:v>-38.799999999999997</c:v>
                      </c:pt>
                      <c:pt idx="360">
                        <c:v>-38.799999999999997</c:v>
                      </c:pt>
                      <c:pt idx="361">
                        <c:v>-38.799999999999997</c:v>
                      </c:pt>
                      <c:pt idx="362">
                        <c:v>-38.799999999999997</c:v>
                      </c:pt>
                      <c:pt idx="363">
                        <c:v>-38.799999999999997</c:v>
                      </c:pt>
                      <c:pt idx="364">
                        <c:v>-38.799999999999997</c:v>
                      </c:pt>
                      <c:pt idx="365">
                        <c:v>-38.799999999999997</c:v>
                      </c:pt>
                      <c:pt idx="366">
                        <c:v>-38.799999999999997</c:v>
                      </c:pt>
                      <c:pt idx="367">
                        <c:v>-38.799999999999997</c:v>
                      </c:pt>
                      <c:pt idx="368">
                        <c:v>-38.799999999999997</c:v>
                      </c:pt>
                      <c:pt idx="369">
                        <c:v>-38.799999999999997</c:v>
                      </c:pt>
                      <c:pt idx="370">
                        <c:v>-38.799999999999997</c:v>
                      </c:pt>
                      <c:pt idx="371">
                        <c:v>-39</c:v>
                      </c:pt>
                      <c:pt idx="372">
                        <c:v>-39</c:v>
                      </c:pt>
                      <c:pt idx="373">
                        <c:v>-38.799999999999997</c:v>
                      </c:pt>
                      <c:pt idx="374">
                        <c:v>-38.4</c:v>
                      </c:pt>
                      <c:pt idx="375">
                        <c:v>-38.9</c:v>
                      </c:pt>
                      <c:pt idx="376">
                        <c:v>-38.799999999999997</c:v>
                      </c:pt>
                      <c:pt idx="377">
                        <c:v>-38.9</c:v>
                      </c:pt>
                      <c:pt idx="378">
                        <c:v>-38.9</c:v>
                      </c:pt>
                      <c:pt idx="379">
                        <c:v>-38.799999999999997</c:v>
                      </c:pt>
                      <c:pt idx="380">
                        <c:v>-38.700000000000003</c:v>
                      </c:pt>
                      <c:pt idx="381">
                        <c:v>-38.799999999999997</c:v>
                      </c:pt>
                      <c:pt idx="382">
                        <c:v>-38.799999999999997</c:v>
                      </c:pt>
                      <c:pt idx="383">
                        <c:v>-38.700000000000003</c:v>
                      </c:pt>
                      <c:pt idx="384">
                        <c:v>-38.6</c:v>
                      </c:pt>
                      <c:pt idx="385">
                        <c:v>-38.5</c:v>
                      </c:pt>
                      <c:pt idx="386">
                        <c:v>-38.4</c:v>
                      </c:pt>
                      <c:pt idx="387">
                        <c:v>-38.299999999999997</c:v>
                      </c:pt>
                      <c:pt idx="388">
                        <c:v>-38.299999999999997</c:v>
                      </c:pt>
                      <c:pt idx="389">
                        <c:v>-38.1</c:v>
                      </c:pt>
                      <c:pt idx="390">
                        <c:v>-37.799999999999997</c:v>
                      </c:pt>
                      <c:pt idx="391">
                        <c:v>-37.299999999999997</c:v>
                      </c:pt>
                      <c:pt idx="392">
                        <c:v>-37.200000000000003</c:v>
                      </c:pt>
                      <c:pt idx="393">
                        <c:v>-36.700000000000003</c:v>
                      </c:pt>
                      <c:pt idx="394">
                        <c:v>-36.700000000000003</c:v>
                      </c:pt>
                      <c:pt idx="395">
                        <c:v>-36</c:v>
                      </c:pt>
                      <c:pt idx="396">
                        <c:v>-35.9</c:v>
                      </c:pt>
                      <c:pt idx="397">
                        <c:v>-35.5</c:v>
                      </c:pt>
                      <c:pt idx="398">
                        <c:v>-35.299999999999997</c:v>
                      </c:pt>
                      <c:pt idx="399">
                        <c:v>-34.9</c:v>
                      </c:pt>
                      <c:pt idx="400">
                        <c:v>-34.700000000000003</c:v>
                      </c:pt>
                      <c:pt idx="401">
                        <c:v>-34.200000000000003</c:v>
                      </c:pt>
                      <c:pt idx="402">
                        <c:v>-34.1</c:v>
                      </c:pt>
                      <c:pt idx="403">
                        <c:v>-33.6</c:v>
                      </c:pt>
                      <c:pt idx="404">
                        <c:v>-33.4</c:v>
                      </c:pt>
                      <c:pt idx="405">
                        <c:v>-32.799999999999997</c:v>
                      </c:pt>
                      <c:pt idx="406">
                        <c:v>-32.5</c:v>
                      </c:pt>
                      <c:pt idx="407">
                        <c:v>-32.1</c:v>
                      </c:pt>
                      <c:pt idx="408">
                        <c:v>-31.9</c:v>
                      </c:pt>
                      <c:pt idx="409">
                        <c:v>-31.5</c:v>
                      </c:pt>
                      <c:pt idx="410">
                        <c:v>-30.9</c:v>
                      </c:pt>
                      <c:pt idx="411">
                        <c:v>-30.8</c:v>
                      </c:pt>
                      <c:pt idx="412">
                        <c:v>-30.3</c:v>
                      </c:pt>
                      <c:pt idx="413">
                        <c:v>-30.4</c:v>
                      </c:pt>
                      <c:pt idx="414">
                        <c:v>-29.9</c:v>
                      </c:pt>
                      <c:pt idx="415">
                        <c:v>-29.8</c:v>
                      </c:pt>
                      <c:pt idx="416">
                        <c:v>-29.3</c:v>
                      </c:pt>
                      <c:pt idx="417">
                        <c:v>-29.3</c:v>
                      </c:pt>
                      <c:pt idx="418">
                        <c:v>-28.9</c:v>
                      </c:pt>
                      <c:pt idx="419">
                        <c:v>-28.8</c:v>
                      </c:pt>
                      <c:pt idx="420">
                        <c:v>-28.5</c:v>
                      </c:pt>
                      <c:pt idx="421">
                        <c:v>-28.4</c:v>
                      </c:pt>
                      <c:pt idx="422">
                        <c:v>-28</c:v>
                      </c:pt>
                      <c:pt idx="423">
                        <c:v>-27.8</c:v>
                      </c:pt>
                      <c:pt idx="424">
                        <c:v>-27.5</c:v>
                      </c:pt>
                      <c:pt idx="425">
                        <c:v>-27.3</c:v>
                      </c:pt>
                      <c:pt idx="426">
                        <c:v>-27.1</c:v>
                      </c:pt>
                      <c:pt idx="427">
                        <c:v>-26.8</c:v>
                      </c:pt>
                      <c:pt idx="428">
                        <c:v>-26.2</c:v>
                      </c:pt>
                      <c:pt idx="429">
                        <c:v>-25.9</c:v>
                      </c:pt>
                      <c:pt idx="430">
                        <c:v>-25.5</c:v>
                      </c:pt>
                      <c:pt idx="431">
                        <c:v>-25.2</c:v>
                      </c:pt>
                      <c:pt idx="432">
                        <c:v>-24.9</c:v>
                      </c:pt>
                      <c:pt idx="433">
                        <c:v>-24.7</c:v>
                      </c:pt>
                      <c:pt idx="434">
                        <c:v>-24.5</c:v>
                      </c:pt>
                      <c:pt idx="435">
                        <c:v>-24.4</c:v>
                      </c:pt>
                      <c:pt idx="436">
                        <c:v>-24.3</c:v>
                      </c:pt>
                      <c:pt idx="437">
                        <c:v>-24.1</c:v>
                      </c:pt>
                      <c:pt idx="438">
                        <c:v>-24.1</c:v>
                      </c:pt>
                      <c:pt idx="439">
                        <c:v>-24</c:v>
                      </c:pt>
                      <c:pt idx="440">
                        <c:v>-23.8</c:v>
                      </c:pt>
                      <c:pt idx="441">
                        <c:v>-23.9</c:v>
                      </c:pt>
                      <c:pt idx="442">
                        <c:v>-23.7</c:v>
                      </c:pt>
                      <c:pt idx="443">
                        <c:v>-23.7</c:v>
                      </c:pt>
                      <c:pt idx="444">
                        <c:v>-23.5</c:v>
                      </c:pt>
                      <c:pt idx="445">
                        <c:v>-23.5</c:v>
                      </c:pt>
                      <c:pt idx="446">
                        <c:v>-23.5</c:v>
                      </c:pt>
                      <c:pt idx="447">
                        <c:v>-23.4</c:v>
                      </c:pt>
                      <c:pt idx="448">
                        <c:v>-23.3</c:v>
                      </c:pt>
                      <c:pt idx="449">
                        <c:v>-23.3</c:v>
                      </c:pt>
                      <c:pt idx="450">
                        <c:v>-23.1</c:v>
                      </c:pt>
                      <c:pt idx="451">
                        <c:v>-23.2</c:v>
                      </c:pt>
                      <c:pt idx="452">
                        <c:v>-23.1</c:v>
                      </c:pt>
                      <c:pt idx="453">
                        <c:v>-22.9</c:v>
                      </c:pt>
                      <c:pt idx="454">
                        <c:v>-23.1</c:v>
                      </c:pt>
                      <c:pt idx="455">
                        <c:v>-22.8</c:v>
                      </c:pt>
                      <c:pt idx="456">
                        <c:v>-22.6</c:v>
                      </c:pt>
                      <c:pt idx="457">
                        <c:v>-22.8</c:v>
                      </c:pt>
                      <c:pt idx="458">
                        <c:v>-22.6</c:v>
                      </c:pt>
                      <c:pt idx="459">
                        <c:v>-22.4</c:v>
                      </c:pt>
                      <c:pt idx="460">
                        <c:v>-22.6</c:v>
                      </c:pt>
                      <c:pt idx="461">
                        <c:v>-22.4</c:v>
                      </c:pt>
                      <c:pt idx="462">
                        <c:v>-22.4</c:v>
                      </c:pt>
                      <c:pt idx="463">
                        <c:v>-22.2</c:v>
                      </c:pt>
                      <c:pt idx="464">
                        <c:v>-22.2</c:v>
                      </c:pt>
                      <c:pt idx="465">
                        <c:v>-22.2</c:v>
                      </c:pt>
                      <c:pt idx="466">
                        <c:v>-22.1</c:v>
                      </c:pt>
                      <c:pt idx="467">
                        <c:v>-22.1</c:v>
                      </c:pt>
                      <c:pt idx="468">
                        <c:v>-21.9</c:v>
                      </c:pt>
                      <c:pt idx="469">
                        <c:v>-22</c:v>
                      </c:pt>
                      <c:pt idx="470">
                        <c:v>-21.8</c:v>
                      </c:pt>
                      <c:pt idx="471">
                        <c:v>-21.9</c:v>
                      </c:pt>
                      <c:pt idx="472">
                        <c:v>-21.6</c:v>
                      </c:pt>
                      <c:pt idx="473">
                        <c:v>-21.8</c:v>
                      </c:pt>
                      <c:pt idx="474">
                        <c:v>-21.6</c:v>
                      </c:pt>
                      <c:pt idx="475">
                        <c:v>-21.6</c:v>
                      </c:pt>
                      <c:pt idx="476">
                        <c:v>-21.4</c:v>
                      </c:pt>
                      <c:pt idx="477">
                        <c:v>-21.5</c:v>
                      </c:pt>
                      <c:pt idx="478">
                        <c:v>-21.3</c:v>
                      </c:pt>
                      <c:pt idx="479">
                        <c:v>-21.3</c:v>
                      </c:pt>
                      <c:pt idx="480">
                        <c:v>-21.2</c:v>
                      </c:pt>
                      <c:pt idx="481">
                        <c:v>-21.1</c:v>
                      </c:pt>
                      <c:pt idx="482">
                        <c:v>-21.2</c:v>
                      </c:pt>
                      <c:pt idx="483">
                        <c:v>-21</c:v>
                      </c:pt>
                      <c:pt idx="484">
                        <c:v>-21.1</c:v>
                      </c:pt>
                      <c:pt idx="485">
                        <c:v>-20.9</c:v>
                      </c:pt>
                      <c:pt idx="486">
                        <c:v>-20.8</c:v>
                      </c:pt>
                      <c:pt idx="487">
                        <c:v>-20.7</c:v>
                      </c:pt>
                      <c:pt idx="488">
                        <c:v>-20.7</c:v>
                      </c:pt>
                      <c:pt idx="489">
                        <c:v>-20.7</c:v>
                      </c:pt>
                      <c:pt idx="490">
                        <c:v>-20.6</c:v>
                      </c:pt>
                      <c:pt idx="491">
                        <c:v>-20.6</c:v>
                      </c:pt>
                      <c:pt idx="492">
                        <c:v>-20.5</c:v>
                      </c:pt>
                      <c:pt idx="493">
                        <c:v>-20.5</c:v>
                      </c:pt>
                      <c:pt idx="494">
                        <c:v>-20.399999999999999</c:v>
                      </c:pt>
                      <c:pt idx="495">
                        <c:v>-20.399999999999999</c:v>
                      </c:pt>
                      <c:pt idx="496">
                        <c:v>-20.2</c:v>
                      </c:pt>
                      <c:pt idx="497">
                        <c:v>-20.3</c:v>
                      </c:pt>
                      <c:pt idx="498">
                        <c:v>-20.100000000000001</c:v>
                      </c:pt>
                      <c:pt idx="499">
                        <c:v>-20.100000000000001</c:v>
                      </c:pt>
                      <c:pt idx="500">
                        <c:v>-20.100000000000001</c:v>
                      </c:pt>
                      <c:pt idx="501">
                        <c:v>-19.899999999999999</c:v>
                      </c:pt>
                      <c:pt idx="502">
                        <c:v>-19.8</c:v>
                      </c:pt>
                      <c:pt idx="503">
                        <c:v>-19.7</c:v>
                      </c:pt>
                      <c:pt idx="504">
                        <c:v>-19.8</c:v>
                      </c:pt>
                      <c:pt idx="505">
                        <c:v>-19.399999999999999</c:v>
                      </c:pt>
                      <c:pt idx="506">
                        <c:v>-19.600000000000001</c:v>
                      </c:pt>
                      <c:pt idx="507">
                        <c:v>-19.3</c:v>
                      </c:pt>
                      <c:pt idx="508">
                        <c:v>-19.399999999999999</c:v>
                      </c:pt>
                      <c:pt idx="509">
                        <c:v>-19.3</c:v>
                      </c:pt>
                      <c:pt idx="510">
                        <c:v>-19</c:v>
                      </c:pt>
                      <c:pt idx="511">
                        <c:v>-19</c:v>
                      </c:pt>
                      <c:pt idx="512">
                        <c:v>-18.8</c:v>
                      </c:pt>
                      <c:pt idx="513">
                        <c:v>-18.899999999999999</c:v>
                      </c:pt>
                      <c:pt idx="514">
                        <c:v>-18.7</c:v>
                      </c:pt>
                      <c:pt idx="515">
                        <c:v>-18.5</c:v>
                      </c:pt>
                      <c:pt idx="516">
                        <c:v>-18.7</c:v>
                      </c:pt>
                      <c:pt idx="517">
                        <c:v>-18.3</c:v>
                      </c:pt>
                      <c:pt idx="518">
                        <c:v>-18.399999999999999</c:v>
                      </c:pt>
                      <c:pt idx="519">
                        <c:v>-18.399999999999999</c:v>
                      </c:pt>
                      <c:pt idx="520">
                        <c:v>-18</c:v>
                      </c:pt>
                      <c:pt idx="521">
                        <c:v>-17.899999999999999</c:v>
                      </c:pt>
                      <c:pt idx="522">
                        <c:v>-18.100000000000001</c:v>
                      </c:pt>
                      <c:pt idx="523">
                        <c:v>-17.8</c:v>
                      </c:pt>
                      <c:pt idx="524">
                        <c:v>-17.7</c:v>
                      </c:pt>
                      <c:pt idx="525">
                        <c:v>-17.7</c:v>
                      </c:pt>
                      <c:pt idx="526">
                        <c:v>-17.5</c:v>
                      </c:pt>
                      <c:pt idx="527">
                        <c:v>-17.5</c:v>
                      </c:pt>
                      <c:pt idx="528">
                        <c:v>-17.3</c:v>
                      </c:pt>
                      <c:pt idx="529">
                        <c:v>-17.2</c:v>
                      </c:pt>
                      <c:pt idx="530">
                        <c:v>-17.2</c:v>
                      </c:pt>
                      <c:pt idx="531">
                        <c:v>-17</c:v>
                      </c:pt>
                      <c:pt idx="532">
                        <c:v>-16.8</c:v>
                      </c:pt>
                      <c:pt idx="533">
                        <c:v>-16.7</c:v>
                      </c:pt>
                      <c:pt idx="534">
                        <c:v>-16.5</c:v>
                      </c:pt>
                      <c:pt idx="535">
                        <c:v>-16.5</c:v>
                      </c:pt>
                      <c:pt idx="536">
                        <c:v>-16.399999999999999</c:v>
                      </c:pt>
                      <c:pt idx="537">
                        <c:v>-16.3</c:v>
                      </c:pt>
                      <c:pt idx="538">
                        <c:v>-16.3</c:v>
                      </c:pt>
                      <c:pt idx="539">
                        <c:v>-15.9</c:v>
                      </c:pt>
                      <c:pt idx="540">
                        <c:v>-16.2</c:v>
                      </c:pt>
                      <c:pt idx="541">
                        <c:v>-15.9</c:v>
                      </c:pt>
                      <c:pt idx="542">
                        <c:v>-16.100000000000001</c:v>
                      </c:pt>
                      <c:pt idx="543">
                        <c:v>-15.9</c:v>
                      </c:pt>
                      <c:pt idx="544">
                        <c:v>-15.9</c:v>
                      </c:pt>
                      <c:pt idx="545">
                        <c:v>-15.8</c:v>
                      </c:pt>
                      <c:pt idx="546">
                        <c:v>-15.7</c:v>
                      </c:pt>
                      <c:pt idx="547">
                        <c:v>-15.7</c:v>
                      </c:pt>
                      <c:pt idx="548">
                        <c:v>-15.6</c:v>
                      </c:pt>
                      <c:pt idx="549">
                        <c:v>-15.4</c:v>
                      </c:pt>
                      <c:pt idx="550">
                        <c:v>-15.4</c:v>
                      </c:pt>
                      <c:pt idx="551">
                        <c:v>-15.5</c:v>
                      </c:pt>
                      <c:pt idx="552">
                        <c:v>-15.4</c:v>
                      </c:pt>
                      <c:pt idx="553">
                        <c:v>-15.2</c:v>
                      </c:pt>
                      <c:pt idx="554">
                        <c:v>-15.2</c:v>
                      </c:pt>
                      <c:pt idx="555">
                        <c:v>-15.3</c:v>
                      </c:pt>
                      <c:pt idx="556">
                        <c:v>-15.2</c:v>
                      </c:pt>
                      <c:pt idx="557">
                        <c:v>-15</c:v>
                      </c:pt>
                      <c:pt idx="558">
                        <c:v>-15.1</c:v>
                      </c:pt>
                      <c:pt idx="559">
                        <c:v>-14.9</c:v>
                      </c:pt>
                      <c:pt idx="560">
                        <c:v>-15</c:v>
                      </c:pt>
                      <c:pt idx="561">
                        <c:v>-15</c:v>
                      </c:pt>
                      <c:pt idx="562">
                        <c:v>-14.8</c:v>
                      </c:pt>
                      <c:pt idx="563">
                        <c:v>-14.8</c:v>
                      </c:pt>
                      <c:pt idx="564">
                        <c:v>-14.6</c:v>
                      </c:pt>
                      <c:pt idx="565">
                        <c:v>-14.8</c:v>
                      </c:pt>
                      <c:pt idx="566">
                        <c:v>-14.5</c:v>
                      </c:pt>
                      <c:pt idx="567">
                        <c:v>-14.7</c:v>
                      </c:pt>
                      <c:pt idx="568">
                        <c:v>-14.5</c:v>
                      </c:pt>
                      <c:pt idx="569">
                        <c:v>-14.6</c:v>
                      </c:pt>
                      <c:pt idx="570">
                        <c:v>-14.4</c:v>
                      </c:pt>
                      <c:pt idx="571">
                        <c:v>-14.5</c:v>
                      </c:pt>
                      <c:pt idx="572">
                        <c:v>-14.2</c:v>
                      </c:pt>
                      <c:pt idx="573">
                        <c:v>-14.4</c:v>
                      </c:pt>
                      <c:pt idx="574">
                        <c:v>-14.1</c:v>
                      </c:pt>
                      <c:pt idx="575">
                        <c:v>-14.2</c:v>
                      </c:pt>
                      <c:pt idx="576">
                        <c:v>-14.1</c:v>
                      </c:pt>
                      <c:pt idx="577">
                        <c:v>-14.1</c:v>
                      </c:pt>
                      <c:pt idx="578">
                        <c:v>-13.9</c:v>
                      </c:pt>
                      <c:pt idx="579">
                        <c:v>-13.8</c:v>
                      </c:pt>
                      <c:pt idx="580">
                        <c:v>-14</c:v>
                      </c:pt>
                      <c:pt idx="581">
                        <c:v>-13.8</c:v>
                      </c:pt>
                      <c:pt idx="582">
                        <c:v>-13.8</c:v>
                      </c:pt>
                      <c:pt idx="583">
                        <c:v>-13.8</c:v>
                      </c:pt>
                      <c:pt idx="584">
                        <c:v>-13.6</c:v>
                      </c:pt>
                      <c:pt idx="585">
                        <c:v>-13.7</c:v>
                      </c:pt>
                      <c:pt idx="586">
                        <c:v>-13.5</c:v>
                      </c:pt>
                      <c:pt idx="587">
                        <c:v>-13.5</c:v>
                      </c:pt>
                      <c:pt idx="588">
                        <c:v>-13.4</c:v>
                      </c:pt>
                      <c:pt idx="589">
                        <c:v>-13.4</c:v>
                      </c:pt>
                      <c:pt idx="590">
                        <c:v>-13.4</c:v>
                      </c:pt>
                      <c:pt idx="591">
                        <c:v>-13.2</c:v>
                      </c:pt>
                      <c:pt idx="592">
                        <c:v>-13.3</c:v>
                      </c:pt>
                      <c:pt idx="593">
                        <c:v>-13.2</c:v>
                      </c:pt>
                      <c:pt idx="594">
                        <c:v>-13.2</c:v>
                      </c:pt>
                      <c:pt idx="595">
                        <c:v>-13</c:v>
                      </c:pt>
                      <c:pt idx="596">
                        <c:v>-13.2</c:v>
                      </c:pt>
                      <c:pt idx="597">
                        <c:v>-12.9</c:v>
                      </c:pt>
                      <c:pt idx="598">
                        <c:v>-13</c:v>
                      </c:pt>
                      <c:pt idx="599">
                        <c:v>-12.9</c:v>
                      </c:pt>
                      <c:pt idx="600">
                        <c:v>-12.8</c:v>
                      </c:pt>
                      <c:pt idx="601">
                        <c:v>-12.7</c:v>
                      </c:pt>
                      <c:pt idx="602">
                        <c:v>-12.8</c:v>
                      </c:pt>
                      <c:pt idx="603">
                        <c:v>-12.7</c:v>
                      </c:pt>
                      <c:pt idx="604">
                        <c:v>-12.5</c:v>
                      </c:pt>
                      <c:pt idx="605">
                        <c:v>-12.6</c:v>
                      </c:pt>
                      <c:pt idx="606">
                        <c:v>-12.4</c:v>
                      </c:pt>
                      <c:pt idx="607">
                        <c:v>-12.5</c:v>
                      </c:pt>
                      <c:pt idx="608">
                        <c:v>-12.2</c:v>
                      </c:pt>
                      <c:pt idx="609">
                        <c:v>-12.3</c:v>
                      </c:pt>
                      <c:pt idx="610">
                        <c:v>-12.1</c:v>
                      </c:pt>
                      <c:pt idx="611">
                        <c:v>-12.3</c:v>
                      </c:pt>
                      <c:pt idx="612">
                        <c:v>-12.1</c:v>
                      </c:pt>
                      <c:pt idx="613">
                        <c:v>-12.2</c:v>
                      </c:pt>
                      <c:pt idx="614">
                        <c:v>-11.9</c:v>
                      </c:pt>
                      <c:pt idx="615">
                        <c:v>-12</c:v>
                      </c:pt>
                      <c:pt idx="616">
                        <c:v>-11.8</c:v>
                      </c:pt>
                      <c:pt idx="617">
                        <c:v>-12</c:v>
                      </c:pt>
                      <c:pt idx="618">
                        <c:v>-11.8</c:v>
                      </c:pt>
                      <c:pt idx="619">
                        <c:v>-11.7</c:v>
                      </c:pt>
                      <c:pt idx="620">
                        <c:v>-11.5</c:v>
                      </c:pt>
                      <c:pt idx="621">
                        <c:v>-11.7</c:v>
                      </c:pt>
                      <c:pt idx="622">
                        <c:v>-11.6</c:v>
                      </c:pt>
                      <c:pt idx="623">
                        <c:v>-11.4</c:v>
                      </c:pt>
                      <c:pt idx="624">
                        <c:v>-11.5</c:v>
                      </c:pt>
                      <c:pt idx="625">
                        <c:v>-11.4</c:v>
                      </c:pt>
                      <c:pt idx="626">
                        <c:v>-11.3</c:v>
                      </c:pt>
                      <c:pt idx="627">
                        <c:v>-11.2</c:v>
                      </c:pt>
                      <c:pt idx="628">
                        <c:v>-11.3</c:v>
                      </c:pt>
                      <c:pt idx="629">
                        <c:v>-11.2</c:v>
                      </c:pt>
                      <c:pt idx="630">
                        <c:v>-11.1</c:v>
                      </c:pt>
                      <c:pt idx="631">
                        <c:v>-10.9</c:v>
                      </c:pt>
                      <c:pt idx="632">
                        <c:v>-11.1</c:v>
                      </c:pt>
                      <c:pt idx="633">
                        <c:v>-10.8</c:v>
                      </c:pt>
                      <c:pt idx="634">
                        <c:v>-10.8</c:v>
                      </c:pt>
                      <c:pt idx="635">
                        <c:v>-10.7</c:v>
                      </c:pt>
                      <c:pt idx="636">
                        <c:v>-10.7</c:v>
                      </c:pt>
                      <c:pt idx="637">
                        <c:v>-10.4</c:v>
                      </c:pt>
                      <c:pt idx="638">
                        <c:v>-10.6</c:v>
                      </c:pt>
                      <c:pt idx="639">
                        <c:v>-10.5</c:v>
                      </c:pt>
                      <c:pt idx="640">
                        <c:v>-10.4</c:v>
                      </c:pt>
                      <c:pt idx="641">
                        <c:v>-10.199999999999999</c:v>
                      </c:pt>
                      <c:pt idx="642">
                        <c:v>-10.4</c:v>
                      </c:pt>
                      <c:pt idx="643">
                        <c:v>-10.199999999999999</c:v>
                      </c:pt>
                      <c:pt idx="644">
                        <c:v>-10.4</c:v>
                      </c:pt>
                      <c:pt idx="645">
                        <c:v>-10.1</c:v>
                      </c:pt>
                      <c:pt idx="646">
                        <c:v>-10.1</c:v>
                      </c:pt>
                      <c:pt idx="647">
                        <c:v>-10</c:v>
                      </c:pt>
                      <c:pt idx="648">
                        <c:v>-9.8000000000000007</c:v>
                      </c:pt>
                      <c:pt idx="649">
                        <c:v>-9.8000000000000007</c:v>
                      </c:pt>
                      <c:pt idx="650">
                        <c:v>-9.6999999999999993</c:v>
                      </c:pt>
                      <c:pt idx="651">
                        <c:v>-9.6999999999999993</c:v>
                      </c:pt>
                      <c:pt idx="652">
                        <c:v>-9.5</c:v>
                      </c:pt>
                      <c:pt idx="653">
                        <c:v>-9.4</c:v>
                      </c:pt>
                      <c:pt idx="654">
                        <c:v>-9.3000000000000007</c:v>
                      </c:pt>
                      <c:pt idx="655">
                        <c:v>-9.3000000000000007</c:v>
                      </c:pt>
                      <c:pt idx="656">
                        <c:v>-9.1</c:v>
                      </c:pt>
                      <c:pt idx="657">
                        <c:v>-9.1</c:v>
                      </c:pt>
                      <c:pt idx="658">
                        <c:v>-9</c:v>
                      </c:pt>
                      <c:pt idx="659">
                        <c:v>-9</c:v>
                      </c:pt>
                      <c:pt idx="660">
                        <c:v>-8.8000000000000007</c:v>
                      </c:pt>
                      <c:pt idx="661">
                        <c:v>-8.6999999999999993</c:v>
                      </c:pt>
                      <c:pt idx="662">
                        <c:v>-8.6999999999999993</c:v>
                      </c:pt>
                      <c:pt idx="663">
                        <c:v>-8.5</c:v>
                      </c:pt>
                      <c:pt idx="664">
                        <c:v>-8.4</c:v>
                      </c:pt>
                      <c:pt idx="665">
                        <c:v>-8.3000000000000007</c:v>
                      </c:pt>
                      <c:pt idx="666">
                        <c:v>-8.4</c:v>
                      </c:pt>
                      <c:pt idx="667">
                        <c:v>-8.1</c:v>
                      </c:pt>
                      <c:pt idx="668">
                        <c:v>-8.1999999999999993</c:v>
                      </c:pt>
                      <c:pt idx="669">
                        <c:v>-7.8</c:v>
                      </c:pt>
                      <c:pt idx="670">
                        <c:v>-8</c:v>
                      </c:pt>
                      <c:pt idx="671">
                        <c:v>-7.6</c:v>
                      </c:pt>
                      <c:pt idx="672">
                        <c:v>-7.6</c:v>
                      </c:pt>
                      <c:pt idx="673">
                        <c:v>-7.3</c:v>
                      </c:pt>
                      <c:pt idx="674">
                        <c:v>-7.5</c:v>
                      </c:pt>
                      <c:pt idx="675">
                        <c:v>-7.2</c:v>
                      </c:pt>
                      <c:pt idx="676">
                        <c:v>-7.2</c:v>
                      </c:pt>
                      <c:pt idx="677">
                        <c:v>-6.8</c:v>
                      </c:pt>
                      <c:pt idx="678">
                        <c:v>-6.9</c:v>
                      </c:pt>
                      <c:pt idx="679">
                        <c:v>-6.6</c:v>
                      </c:pt>
                      <c:pt idx="680">
                        <c:v>-6.6</c:v>
                      </c:pt>
                      <c:pt idx="681">
                        <c:v>-6.2</c:v>
                      </c:pt>
                      <c:pt idx="682">
                        <c:v>-6.2</c:v>
                      </c:pt>
                      <c:pt idx="683">
                        <c:v>-5.9</c:v>
                      </c:pt>
                      <c:pt idx="684">
                        <c:v>-6</c:v>
                      </c:pt>
                      <c:pt idx="685">
                        <c:v>-5.6</c:v>
                      </c:pt>
                      <c:pt idx="686">
                        <c:v>-5.6</c:v>
                      </c:pt>
                      <c:pt idx="687">
                        <c:v>-5.2</c:v>
                      </c:pt>
                      <c:pt idx="688">
                        <c:v>-5.2</c:v>
                      </c:pt>
                      <c:pt idx="689">
                        <c:v>-5.0999999999999996</c:v>
                      </c:pt>
                      <c:pt idx="690">
                        <c:v>-4.8</c:v>
                      </c:pt>
                      <c:pt idx="691">
                        <c:v>-4.5999999999999996</c:v>
                      </c:pt>
                      <c:pt idx="692">
                        <c:v>-4.7</c:v>
                      </c:pt>
                      <c:pt idx="693">
                        <c:v>-4.4000000000000004</c:v>
                      </c:pt>
                      <c:pt idx="694">
                        <c:v>-4.3</c:v>
                      </c:pt>
                      <c:pt idx="695">
                        <c:v>-4.0999999999999996</c:v>
                      </c:pt>
                      <c:pt idx="696">
                        <c:v>-3.8</c:v>
                      </c:pt>
                      <c:pt idx="697">
                        <c:v>-3.7</c:v>
                      </c:pt>
                      <c:pt idx="698">
                        <c:v>-3.4</c:v>
                      </c:pt>
                      <c:pt idx="699">
                        <c:v>-3.4</c:v>
                      </c:pt>
                      <c:pt idx="700">
                        <c:v>-3</c:v>
                      </c:pt>
                      <c:pt idx="701">
                        <c:v>-3.1</c:v>
                      </c:pt>
                      <c:pt idx="702">
                        <c:v>-2.6</c:v>
                      </c:pt>
                      <c:pt idx="703">
                        <c:v>-2.5</c:v>
                      </c:pt>
                      <c:pt idx="704">
                        <c:v>-2.2999999999999998</c:v>
                      </c:pt>
                      <c:pt idx="705">
                        <c:v>-2.2000000000000002</c:v>
                      </c:pt>
                      <c:pt idx="706">
                        <c:v>-1.9</c:v>
                      </c:pt>
                      <c:pt idx="707">
                        <c:v>-1.9</c:v>
                      </c:pt>
                      <c:pt idx="708">
                        <c:v>-1.4</c:v>
                      </c:pt>
                      <c:pt idx="709">
                        <c:v>-1.6</c:v>
                      </c:pt>
                      <c:pt idx="710">
                        <c:v>-1.1000000000000001</c:v>
                      </c:pt>
                      <c:pt idx="711">
                        <c:v>-1.2</c:v>
                      </c:pt>
                      <c:pt idx="712">
                        <c:v>-0.8</c:v>
                      </c:pt>
                      <c:pt idx="713">
                        <c:v>-0.6</c:v>
                      </c:pt>
                      <c:pt idx="714">
                        <c:v>-0.6</c:v>
                      </c:pt>
                      <c:pt idx="715">
                        <c:v>-0.4</c:v>
                      </c:pt>
                      <c:pt idx="716">
                        <c:v>-0.1</c:v>
                      </c:pt>
                      <c:pt idx="717">
                        <c:v>-0.1</c:v>
                      </c:pt>
                      <c:pt idx="718">
                        <c:v>0.1</c:v>
                      </c:pt>
                      <c:pt idx="719">
                        <c:v>0.3</c:v>
                      </c:pt>
                      <c:pt idx="720">
                        <c:v>0.4</c:v>
                      </c:pt>
                      <c:pt idx="721">
                        <c:v>0.6</c:v>
                      </c:pt>
                      <c:pt idx="722">
                        <c:v>0.6</c:v>
                      </c:pt>
                      <c:pt idx="723">
                        <c:v>1</c:v>
                      </c:pt>
                      <c:pt idx="724">
                        <c:v>0.9</c:v>
                      </c:pt>
                      <c:pt idx="725">
                        <c:v>1</c:v>
                      </c:pt>
                      <c:pt idx="726">
                        <c:v>0.9</c:v>
                      </c:pt>
                      <c:pt idx="727">
                        <c:v>1.1000000000000001</c:v>
                      </c:pt>
                      <c:pt idx="728">
                        <c:v>1</c:v>
                      </c:pt>
                      <c:pt idx="729">
                        <c:v>1.2</c:v>
                      </c:pt>
                      <c:pt idx="730">
                        <c:v>1.1000000000000001</c:v>
                      </c:pt>
                      <c:pt idx="731">
                        <c:v>1.3</c:v>
                      </c:pt>
                      <c:pt idx="732">
                        <c:v>1.1000000000000001</c:v>
                      </c:pt>
                      <c:pt idx="733">
                        <c:v>1.3</c:v>
                      </c:pt>
                      <c:pt idx="734">
                        <c:v>1.2</c:v>
                      </c:pt>
                      <c:pt idx="735">
                        <c:v>1.3</c:v>
                      </c:pt>
                      <c:pt idx="736">
                        <c:v>1.2</c:v>
                      </c:pt>
                      <c:pt idx="737">
                        <c:v>1.3</c:v>
                      </c:pt>
                      <c:pt idx="738">
                        <c:v>1.4</c:v>
                      </c:pt>
                      <c:pt idx="739">
                        <c:v>1.3</c:v>
                      </c:pt>
                      <c:pt idx="740">
                        <c:v>1.4</c:v>
                      </c:pt>
                      <c:pt idx="741">
                        <c:v>1.4</c:v>
                      </c:pt>
                      <c:pt idx="742">
                        <c:v>1.4</c:v>
                      </c:pt>
                      <c:pt idx="743">
                        <c:v>1.4</c:v>
                      </c:pt>
                      <c:pt idx="744">
                        <c:v>1.4</c:v>
                      </c:pt>
                      <c:pt idx="745">
                        <c:v>1.5</c:v>
                      </c:pt>
                      <c:pt idx="746">
                        <c:v>1.5</c:v>
                      </c:pt>
                      <c:pt idx="747">
                        <c:v>1.6</c:v>
                      </c:pt>
                      <c:pt idx="748">
                        <c:v>1.5</c:v>
                      </c:pt>
                      <c:pt idx="749">
                        <c:v>1.5</c:v>
                      </c:pt>
                      <c:pt idx="750">
                        <c:v>1.5</c:v>
                      </c:pt>
                      <c:pt idx="751">
                        <c:v>1.8</c:v>
                      </c:pt>
                      <c:pt idx="752">
                        <c:v>1.5</c:v>
                      </c:pt>
                      <c:pt idx="753">
                        <c:v>1.8</c:v>
                      </c:pt>
                      <c:pt idx="754">
                        <c:v>1.5</c:v>
                      </c:pt>
                    </c:numCache>
                  </c:numRef>
                </c:yVal>
                <c:smooth val="1"/>
                <c:extLst xmlns:c15="http://schemas.microsoft.com/office/drawing/2012/chart">
                  <c:ext xmlns:c16="http://schemas.microsoft.com/office/drawing/2014/chart" uri="{C3380CC4-5D6E-409C-BE32-E72D297353CC}">
                    <c16:uniqueId val="{00000005-FB80-4DDB-8228-4F70909CEC43}"/>
                  </c:ext>
                </c:extLst>
              </c15:ser>
            </c15:filteredScatterSeries>
            <c15:filteredScatterSeries>
              <c15:ser>
                <c:idx val="7"/>
                <c:order val="5"/>
                <c:tx>
                  <c:strRef>
                    <c:extLst xmlns:c15="http://schemas.microsoft.com/office/drawing/2012/chart">
                      <c:ext xmlns:c15="http://schemas.microsoft.com/office/drawing/2012/chart" uri="{02D57815-91ED-43cb-92C2-25804820EDAC}">
                        <c15:formulaRef>
                          <c15:sqref>'Process data log'!$I$7</c15:sqref>
                        </c15:formulaRef>
                      </c:ext>
                    </c:extLst>
                    <c:strCache>
                      <c:ptCount val="1"/>
                      <c:pt idx="0">
                        <c:v>Tcondenser</c:v>
                      </c:pt>
                    </c:strCache>
                  </c:strRef>
                </c:tx>
                <c:spPr>
                  <a:ln w="12700" cap="rnd">
                    <a:solidFill>
                      <a:srgbClr val="FFC000"/>
                    </a:solidFill>
                    <a:round/>
                  </a:ln>
                  <a:effectLst/>
                </c:spPr>
                <c:marker>
                  <c:symbol val="none"/>
                </c:marker>
                <c:xVal>
                  <c:numRef>
                    <c:extLst xmlns:c15="http://schemas.microsoft.com/office/drawing/2012/chart">
                      <c:ext xmlns:c15="http://schemas.microsoft.com/office/drawing/2012/chart" uri="{02D57815-91ED-43cb-92C2-25804820EDAC}">
                        <c15:formulaRef>
                          <c15:sqref>'Process data log'!$B$8:$B$778</c15:sqref>
                        </c15:formulaRef>
                      </c:ext>
                    </c:extLst>
                    <c:numCache>
                      <c:formatCode>0.00</c:formatCode>
                      <c:ptCount val="771"/>
                      <c:pt idx="0">
                        <c:v>0</c:v>
                      </c:pt>
                      <c:pt idx="1">
                        <c:v>3.3333333333333333E-2</c:v>
                      </c:pt>
                      <c:pt idx="2">
                        <c:v>6.6666666666666666E-2</c:v>
                      </c:pt>
                      <c:pt idx="3">
                        <c:v>0.1</c:v>
                      </c:pt>
                      <c:pt idx="4">
                        <c:v>0.13333333333333333</c:v>
                      </c:pt>
                      <c:pt idx="5">
                        <c:v>0.16666666666666666</c:v>
                      </c:pt>
                      <c:pt idx="6">
                        <c:v>0.2</c:v>
                      </c:pt>
                      <c:pt idx="7">
                        <c:v>0.23333333333333334</c:v>
                      </c:pt>
                      <c:pt idx="8">
                        <c:v>0.26666666666666666</c:v>
                      </c:pt>
                      <c:pt idx="9">
                        <c:v>0.3</c:v>
                      </c:pt>
                      <c:pt idx="10">
                        <c:v>0.33333333333333331</c:v>
                      </c:pt>
                      <c:pt idx="11">
                        <c:v>0.36666666666666664</c:v>
                      </c:pt>
                      <c:pt idx="12">
                        <c:v>0.4</c:v>
                      </c:pt>
                      <c:pt idx="13">
                        <c:v>0.43333333333333335</c:v>
                      </c:pt>
                      <c:pt idx="14">
                        <c:v>0.46666666666666667</c:v>
                      </c:pt>
                      <c:pt idx="15">
                        <c:v>0.5</c:v>
                      </c:pt>
                      <c:pt idx="16">
                        <c:v>0.53333333333333333</c:v>
                      </c:pt>
                      <c:pt idx="17">
                        <c:v>0.56666666666666665</c:v>
                      </c:pt>
                      <c:pt idx="18">
                        <c:v>0.6</c:v>
                      </c:pt>
                      <c:pt idx="19">
                        <c:v>0.6333333333333333</c:v>
                      </c:pt>
                      <c:pt idx="20">
                        <c:v>0.66666666666666663</c:v>
                      </c:pt>
                      <c:pt idx="21">
                        <c:v>0.7</c:v>
                      </c:pt>
                      <c:pt idx="22">
                        <c:v>0.73333333333333328</c:v>
                      </c:pt>
                      <c:pt idx="23">
                        <c:v>0.76666666666666672</c:v>
                      </c:pt>
                      <c:pt idx="24">
                        <c:v>0.8</c:v>
                      </c:pt>
                      <c:pt idx="25">
                        <c:v>0.83333333333333337</c:v>
                      </c:pt>
                      <c:pt idx="26">
                        <c:v>0.8666666666666667</c:v>
                      </c:pt>
                      <c:pt idx="27">
                        <c:v>0.9</c:v>
                      </c:pt>
                      <c:pt idx="28">
                        <c:v>0.93333333333333335</c:v>
                      </c:pt>
                      <c:pt idx="29">
                        <c:v>0.96666666666666667</c:v>
                      </c:pt>
                      <c:pt idx="30">
                        <c:v>1</c:v>
                      </c:pt>
                      <c:pt idx="31">
                        <c:v>1.0333333333333334</c:v>
                      </c:pt>
                      <c:pt idx="32">
                        <c:v>1.0666666666666667</c:v>
                      </c:pt>
                      <c:pt idx="33">
                        <c:v>1.1000000000000001</c:v>
                      </c:pt>
                      <c:pt idx="34">
                        <c:v>1.1333333333333333</c:v>
                      </c:pt>
                      <c:pt idx="35">
                        <c:v>1.1666666666666667</c:v>
                      </c:pt>
                      <c:pt idx="36">
                        <c:v>1.2</c:v>
                      </c:pt>
                      <c:pt idx="37">
                        <c:v>1.2333333333333334</c:v>
                      </c:pt>
                      <c:pt idx="38">
                        <c:v>1.2666666666666666</c:v>
                      </c:pt>
                      <c:pt idx="39">
                        <c:v>1.3</c:v>
                      </c:pt>
                      <c:pt idx="40">
                        <c:v>1.3333333333333333</c:v>
                      </c:pt>
                      <c:pt idx="41">
                        <c:v>1.3666666666666667</c:v>
                      </c:pt>
                      <c:pt idx="42">
                        <c:v>1.4</c:v>
                      </c:pt>
                      <c:pt idx="43">
                        <c:v>1.4333333333333333</c:v>
                      </c:pt>
                      <c:pt idx="44">
                        <c:v>1.4666666666666666</c:v>
                      </c:pt>
                      <c:pt idx="45">
                        <c:v>1.5</c:v>
                      </c:pt>
                      <c:pt idx="46">
                        <c:v>1.5333333333333334</c:v>
                      </c:pt>
                      <c:pt idx="47">
                        <c:v>1.5666666666666667</c:v>
                      </c:pt>
                      <c:pt idx="48">
                        <c:v>1.6</c:v>
                      </c:pt>
                      <c:pt idx="49">
                        <c:v>1.6333333333333333</c:v>
                      </c:pt>
                      <c:pt idx="50">
                        <c:v>1.6666666666666667</c:v>
                      </c:pt>
                      <c:pt idx="51">
                        <c:v>1.7</c:v>
                      </c:pt>
                      <c:pt idx="52">
                        <c:v>1.7333333333333334</c:v>
                      </c:pt>
                      <c:pt idx="53">
                        <c:v>1.7666666666666666</c:v>
                      </c:pt>
                      <c:pt idx="54">
                        <c:v>1.8</c:v>
                      </c:pt>
                      <c:pt idx="55">
                        <c:v>1.8333333333333333</c:v>
                      </c:pt>
                      <c:pt idx="56">
                        <c:v>1.8666666666666667</c:v>
                      </c:pt>
                      <c:pt idx="57">
                        <c:v>1.9</c:v>
                      </c:pt>
                      <c:pt idx="58">
                        <c:v>1.9333333333333333</c:v>
                      </c:pt>
                      <c:pt idx="59">
                        <c:v>1.9666666666666666</c:v>
                      </c:pt>
                      <c:pt idx="60">
                        <c:v>2</c:v>
                      </c:pt>
                      <c:pt idx="61">
                        <c:v>2.0333333333333332</c:v>
                      </c:pt>
                      <c:pt idx="62">
                        <c:v>2.0666666666666669</c:v>
                      </c:pt>
                      <c:pt idx="63">
                        <c:v>2.1</c:v>
                      </c:pt>
                      <c:pt idx="64">
                        <c:v>2.1333333333333333</c:v>
                      </c:pt>
                      <c:pt idx="65">
                        <c:v>2.1666666666666665</c:v>
                      </c:pt>
                      <c:pt idx="66">
                        <c:v>2.2000000000000002</c:v>
                      </c:pt>
                      <c:pt idx="67">
                        <c:v>2.2333333333333334</c:v>
                      </c:pt>
                      <c:pt idx="68">
                        <c:v>2.2666666666666666</c:v>
                      </c:pt>
                      <c:pt idx="69">
                        <c:v>2.2999999999999998</c:v>
                      </c:pt>
                      <c:pt idx="70">
                        <c:v>2.3333333333333335</c:v>
                      </c:pt>
                      <c:pt idx="71">
                        <c:v>2.3666666666666667</c:v>
                      </c:pt>
                      <c:pt idx="72">
                        <c:v>2.4</c:v>
                      </c:pt>
                      <c:pt idx="73">
                        <c:v>2.4333333333333331</c:v>
                      </c:pt>
                      <c:pt idx="74">
                        <c:v>2.4666666666666668</c:v>
                      </c:pt>
                      <c:pt idx="75">
                        <c:v>2.5</c:v>
                      </c:pt>
                      <c:pt idx="76">
                        <c:v>2.5333333333333332</c:v>
                      </c:pt>
                      <c:pt idx="77">
                        <c:v>2.5666666666666669</c:v>
                      </c:pt>
                      <c:pt idx="78">
                        <c:v>2.6</c:v>
                      </c:pt>
                      <c:pt idx="79">
                        <c:v>2.6333333333333333</c:v>
                      </c:pt>
                      <c:pt idx="80">
                        <c:v>2.6666666666666665</c:v>
                      </c:pt>
                      <c:pt idx="81">
                        <c:v>2.7</c:v>
                      </c:pt>
                      <c:pt idx="82">
                        <c:v>2.7333333333333334</c:v>
                      </c:pt>
                      <c:pt idx="83">
                        <c:v>2.7666666666666666</c:v>
                      </c:pt>
                      <c:pt idx="84">
                        <c:v>2.8</c:v>
                      </c:pt>
                      <c:pt idx="85">
                        <c:v>2.8333333333333335</c:v>
                      </c:pt>
                      <c:pt idx="86">
                        <c:v>2.8666666666666667</c:v>
                      </c:pt>
                      <c:pt idx="87">
                        <c:v>2.9</c:v>
                      </c:pt>
                      <c:pt idx="88">
                        <c:v>2.9333333333333331</c:v>
                      </c:pt>
                      <c:pt idx="89">
                        <c:v>2.9666666666666668</c:v>
                      </c:pt>
                      <c:pt idx="90">
                        <c:v>3</c:v>
                      </c:pt>
                      <c:pt idx="91">
                        <c:v>3.0333333333333332</c:v>
                      </c:pt>
                      <c:pt idx="92">
                        <c:v>3.0666666666666669</c:v>
                      </c:pt>
                      <c:pt idx="93">
                        <c:v>3.1</c:v>
                      </c:pt>
                      <c:pt idx="94">
                        <c:v>3.1333333333333333</c:v>
                      </c:pt>
                      <c:pt idx="95">
                        <c:v>3.1666666666666665</c:v>
                      </c:pt>
                      <c:pt idx="96">
                        <c:v>3.2</c:v>
                      </c:pt>
                      <c:pt idx="97">
                        <c:v>3.2333333333333334</c:v>
                      </c:pt>
                      <c:pt idx="98">
                        <c:v>3.2666666666666666</c:v>
                      </c:pt>
                      <c:pt idx="99">
                        <c:v>3.3</c:v>
                      </c:pt>
                      <c:pt idx="100">
                        <c:v>3.3333333333333335</c:v>
                      </c:pt>
                      <c:pt idx="101">
                        <c:v>3.3666666666666667</c:v>
                      </c:pt>
                      <c:pt idx="102">
                        <c:v>3.4</c:v>
                      </c:pt>
                      <c:pt idx="103">
                        <c:v>3.4333333333333331</c:v>
                      </c:pt>
                      <c:pt idx="104">
                        <c:v>3.4666666666666668</c:v>
                      </c:pt>
                      <c:pt idx="105">
                        <c:v>3.5</c:v>
                      </c:pt>
                      <c:pt idx="106">
                        <c:v>3.5333333333333332</c:v>
                      </c:pt>
                      <c:pt idx="107">
                        <c:v>3.5666666666666669</c:v>
                      </c:pt>
                      <c:pt idx="108">
                        <c:v>3.6</c:v>
                      </c:pt>
                      <c:pt idx="109">
                        <c:v>3.6333333333333333</c:v>
                      </c:pt>
                      <c:pt idx="110">
                        <c:v>3.6666666666666665</c:v>
                      </c:pt>
                      <c:pt idx="111">
                        <c:v>3.7</c:v>
                      </c:pt>
                      <c:pt idx="112">
                        <c:v>3.7333333333333334</c:v>
                      </c:pt>
                      <c:pt idx="113">
                        <c:v>3.7666666666666666</c:v>
                      </c:pt>
                      <c:pt idx="114">
                        <c:v>3.8</c:v>
                      </c:pt>
                      <c:pt idx="115">
                        <c:v>3.8333333333333335</c:v>
                      </c:pt>
                      <c:pt idx="116">
                        <c:v>3.8666666666666667</c:v>
                      </c:pt>
                      <c:pt idx="117">
                        <c:v>3.9</c:v>
                      </c:pt>
                      <c:pt idx="118">
                        <c:v>3.9333333333333331</c:v>
                      </c:pt>
                      <c:pt idx="119">
                        <c:v>3.9666666666666668</c:v>
                      </c:pt>
                      <c:pt idx="120">
                        <c:v>4</c:v>
                      </c:pt>
                      <c:pt idx="121">
                        <c:v>4.0333333333333332</c:v>
                      </c:pt>
                      <c:pt idx="122">
                        <c:v>4.0666666666666664</c:v>
                      </c:pt>
                      <c:pt idx="123">
                        <c:v>4.0999999999999996</c:v>
                      </c:pt>
                      <c:pt idx="124">
                        <c:v>4.1333333333333337</c:v>
                      </c:pt>
                      <c:pt idx="125">
                        <c:v>4.166666666666667</c:v>
                      </c:pt>
                      <c:pt idx="126">
                        <c:v>4.2</c:v>
                      </c:pt>
                      <c:pt idx="127">
                        <c:v>4.2333333333333334</c:v>
                      </c:pt>
                      <c:pt idx="128">
                        <c:v>4.2666666666666666</c:v>
                      </c:pt>
                      <c:pt idx="129">
                        <c:v>4.3</c:v>
                      </c:pt>
                      <c:pt idx="130">
                        <c:v>4.333333333333333</c:v>
                      </c:pt>
                      <c:pt idx="131">
                        <c:v>4.3666666666666663</c:v>
                      </c:pt>
                      <c:pt idx="132">
                        <c:v>4.4000000000000004</c:v>
                      </c:pt>
                      <c:pt idx="133">
                        <c:v>4.4333333333333336</c:v>
                      </c:pt>
                      <c:pt idx="134">
                        <c:v>4.4666666666666668</c:v>
                      </c:pt>
                      <c:pt idx="135">
                        <c:v>4.5</c:v>
                      </c:pt>
                      <c:pt idx="136">
                        <c:v>4.5333333333333332</c:v>
                      </c:pt>
                      <c:pt idx="137">
                        <c:v>4.5666666666666664</c:v>
                      </c:pt>
                      <c:pt idx="138">
                        <c:v>4.5999999999999996</c:v>
                      </c:pt>
                      <c:pt idx="139">
                        <c:v>4.6333333333333337</c:v>
                      </c:pt>
                      <c:pt idx="140">
                        <c:v>4.666666666666667</c:v>
                      </c:pt>
                      <c:pt idx="141">
                        <c:v>4.7</c:v>
                      </c:pt>
                      <c:pt idx="142">
                        <c:v>4.7333333333333334</c:v>
                      </c:pt>
                      <c:pt idx="143">
                        <c:v>4.7666666666666666</c:v>
                      </c:pt>
                      <c:pt idx="144">
                        <c:v>4.8</c:v>
                      </c:pt>
                      <c:pt idx="145">
                        <c:v>4.833333333333333</c:v>
                      </c:pt>
                      <c:pt idx="146">
                        <c:v>4.8666666666666663</c:v>
                      </c:pt>
                      <c:pt idx="147">
                        <c:v>4.9000000000000004</c:v>
                      </c:pt>
                      <c:pt idx="148">
                        <c:v>4.9333333333333336</c:v>
                      </c:pt>
                      <c:pt idx="149">
                        <c:v>4.9666666666666668</c:v>
                      </c:pt>
                      <c:pt idx="150">
                        <c:v>5</c:v>
                      </c:pt>
                      <c:pt idx="151">
                        <c:v>5.0333333333333332</c:v>
                      </c:pt>
                      <c:pt idx="152">
                        <c:v>5.0666666666666664</c:v>
                      </c:pt>
                      <c:pt idx="153">
                        <c:v>5.0999999999999996</c:v>
                      </c:pt>
                      <c:pt idx="154">
                        <c:v>5.1333333333333337</c:v>
                      </c:pt>
                      <c:pt idx="155">
                        <c:v>5.166666666666667</c:v>
                      </c:pt>
                      <c:pt idx="156">
                        <c:v>5.2</c:v>
                      </c:pt>
                      <c:pt idx="157">
                        <c:v>5.2333333333333334</c:v>
                      </c:pt>
                      <c:pt idx="158">
                        <c:v>5.2666666666666666</c:v>
                      </c:pt>
                      <c:pt idx="159">
                        <c:v>5.3</c:v>
                      </c:pt>
                      <c:pt idx="160">
                        <c:v>5.333333333333333</c:v>
                      </c:pt>
                      <c:pt idx="161">
                        <c:v>5.3666666666666663</c:v>
                      </c:pt>
                      <c:pt idx="162">
                        <c:v>5.4</c:v>
                      </c:pt>
                      <c:pt idx="163">
                        <c:v>5.4333333333333336</c:v>
                      </c:pt>
                      <c:pt idx="164">
                        <c:v>5.4666666666666668</c:v>
                      </c:pt>
                      <c:pt idx="165">
                        <c:v>5.5</c:v>
                      </c:pt>
                      <c:pt idx="166">
                        <c:v>5.5333333333333332</c:v>
                      </c:pt>
                      <c:pt idx="167">
                        <c:v>5.5666666666666664</c:v>
                      </c:pt>
                      <c:pt idx="168">
                        <c:v>5.6</c:v>
                      </c:pt>
                      <c:pt idx="169">
                        <c:v>5.6333333333333337</c:v>
                      </c:pt>
                      <c:pt idx="170">
                        <c:v>5.666666666666667</c:v>
                      </c:pt>
                      <c:pt idx="171">
                        <c:v>5.7</c:v>
                      </c:pt>
                      <c:pt idx="172">
                        <c:v>5.7333333333333334</c:v>
                      </c:pt>
                      <c:pt idx="173">
                        <c:v>5.7666666666666666</c:v>
                      </c:pt>
                      <c:pt idx="174">
                        <c:v>5.8</c:v>
                      </c:pt>
                      <c:pt idx="175">
                        <c:v>5.833333333333333</c:v>
                      </c:pt>
                      <c:pt idx="176">
                        <c:v>5.8666666666666663</c:v>
                      </c:pt>
                      <c:pt idx="177">
                        <c:v>5.9</c:v>
                      </c:pt>
                      <c:pt idx="178">
                        <c:v>5.9333333333333336</c:v>
                      </c:pt>
                      <c:pt idx="179">
                        <c:v>5.9666666666666668</c:v>
                      </c:pt>
                      <c:pt idx="180">
                        <c:v>6</c:v>
                      </c:pt>
                      <c:pt idx="181">
                        <c:v>6.0333333333333332</c:v>
                      </c:pt>
                      <c:pt idx="182">
                        <c:v>6.0666666666666664</c:v>
                      </c:pt>
                      <c:pt idx="183">
                        <c:v>6.1</c:v>
                      </c:pt>
                      <c:pt idx="184">
                        <c:v>6.1333333333333337</c:v>
                      </c:pt>
                      <c:pt idx="185">
                        <c:v>6.166666666666667</c:v>
                      </c:pt>
                      <c:pt idx="186">
                        <c:v>6.2</c:v>
                      </c:pt>
                      <c:pt idx="187">
                        <c:v>6.2333333333333334</c:v>
                      </c:pt>
                      <c:pt idx="188">
                        <c:v>6.2666666666666666</c:v>
                      </c:pt>
                      <c:pt idx="189">
                        <c:v>6.3</c:v>
                      </c:pt>
                      <c:pt idx="190">
                        <c:v>6.333333333333333</c:v>
                      </c:pt>
                      <c:pt idx="191">
                        <c:v>6.3666666666666663</c:v>
                      </c:pt>
                      <c:pt idx="192">
                        <c:v>6.4</c:v>
                      </c:pt>
                      <c:pt idx="193">
                        <c:v>6.4333333333333336</c:v>
                      </c:pt>
                      <c:pt idx="194">
                        <c:v>6.4666666666666668</c:v>
                      </c:pt>
                      <c:pt idx="195">
                        <c:v>6.5</c:v>
                      </c:pt>
                      <c:pt idx="196">
                        <c:v>6.5333333333333332</c:v>
                      </c:pt>
                      <c:pt idx="197">
                        <c:v>6.5666666666666664</c:v>
                      </c:pt>
                      <c:pt idx="198">
                        <c:v>6.6</c:v>
                      </c:pt>
                      <c:pt idx="199">
                        <c:v>6.6333333333333337</c:v>
                      </c:pt>
                      <c:pt idx="200">
                        <c:v>6.666666666666667</c:v>
                      </c:pt>
                      <c:pt idx="201">
                        <c:v>6.7</c:v>
                      </c:pt>
                      <c:pt idx="202">
                        <c:v>6.7333333333333334</c:v>
                      </c:pt>
                      <c:pt idx="203">
                        <c:v>6.7666666666666666</c:v>
                      </c:pt>
                      <c:pt idx="204">
                        <c:v>6.8</c:v>
                      </c:pt>
                      <c:pt idx="205">
                        <c:v>6.833333333333333</c:v>
                      </c:pt>
                      <c:pt idx="206">
                        <c:v>6.8666666666666663</c:v>
                      </c:pt>
                      <c:pt idx="207">
                        <c:v>6.9</c:v>
                      </c:pt>
                      <c:pt idx="208">
                        <c:v>6.9333333333333336</c:v>
                      </c:pt>
                      <c:pt idx="209">
                        <c:v>6.9666666666666668</c:v>
                      </c:pt>
                      <c:pt idx="210">
                        <c:v>7</c:v>
                      </c:pt>
                      <c:pt idx="211">
                        <c:v>7.0333333333333332</c:v>
                      </c:pt>
                      <c:pt idx="212">
                        <c:v>7.0666666666666664</c:v>
                      </c:pt>
                      <c:pt idx="213">
                        <c:v>7.1</c:v>
                      </c:pt>
                      <c:pt idx="214">
                        <c:v>7.1333333333333337</c:v>
                      </c:pt>
                      <c:pt idx="215">
                        <c:v>7.166666666666667</c:v>
                      </c:pt>
                      <c:pt idx="216">
                        <c:v>7.2</c:v>
                      </c:pt>
                      <c:pt idx="217">
                        <c:v>7.2333333333333334</c:v>
                      </c:pt>
                      <c:pt idx="218">
                        <c:v>7.2666666666666666</c:v>
                      </c:pt>
                      <c:pt idx="219">
                        <c:v>7.3</c:v>
                      </c:pt>
                      <c:pt idx="220">
                        <c:v>7.333333333333333</c:v>
                      </c:pt>
                      <c:pt idx="221">
                        <c:v>7.3666666666666663</c:v>
                      </c:pt>
                      <c:pt idx="222">
                        <c:v>7.4</c:v>
                      </c:pt>
                      <c:pt idx="223">
                        <c:v>7.4333333333333336</c:v>
                      </c:pt>
                      <c:pt idx="224">
                        <c:v>7.4666666666666668</c:v>
                      </c:pt>
                      <c:pt idx="225">
                        <c:v>7.5</c:v>
                      </c:pt>
                      <c:pt idx="226">
                        <c:v>7.5333333333333332</c:v>
                      </c:pt>
                      <c:pt idx="227">
                        <c:v>7.5666666666666664</c:v>
                      </c:pt>
                      <c:pt idx="228">
                        <c:v>7.6</c:v>
                      </c:pt>
                      <c:pt idx="229">
                        <c:v>7.6333333333333337</c:v>
                      </c:pt>
                      <c:pt idx="230">
                        <c:v>7.666666666666667</c:v>
                      </c:pt>
                      <c:pt idx="231">
                        <c:v>7.7</c:v>
                      </c:pt>
                      <c:pt idx="232">
                        <c:v>7.7333333333333334</c:v>
                      </c:pt>
                      <c:pt idx="233">
                        <c:v>7.7666666666666666</c:v>
                      </c:pt>
                      <c:pt idx="234">
                        <c:v>7.8</c:v>
                      </c:pt>
                      <c:pt idx="235">
                        <c:v>7.833333333333333</c:v>
                      </c:pt>
                      <c:pt idx="236">
                        <c:v>7.8666666666666663</c:v>
                      </c:pt>
                      <c:pt idx="237">
                        <c:v>7.9</c:v>
                      </c:pt>
                      <c:pt idx="238">
                        <c:v>7.9333333333333336</c:v>
                      </c:pt>
                      <c:pt idx="239">
                        <c:v>7.9666666666666668</c:v>
                      </c:pt>
                      <c:pt idx="240">
                        <c:v>8</c:v>
                      </c:pt>
                      <c:pt idx="241">
                        <c:v>8.0333333333333332</c:v>
                      </c:pt>
                      <c:pt idx="242">
                        <c:v>8.0666666666666664</c:v>
                      </c:pt>
                      <c:pt idx="243">
                        <c:v>8.1</c:v>
                      </c:pt>
                      <c:pt idx="244">
                        <c:v>8.1333333333333329</c:v>
                      </c:pt>
                      <c:pt idx="245">
                        <c:v>8.1666666666666661</c:v>
                      </c:pt>
                      <c:pt idx="246">
                        <c:v>8.1999999999999993</c:v>
                      </c:pt>
                      <c:pt idx="247">
                        <c:v>8.2333333333333325</c:v>
                      </c:pt>
                      <c:pt idx="248">
                        <c:v>8.2666666666666675</c:v>
                      </c:pt>
                      <c:pt idx="249">
                        <c:v>8.3000000000000007</c:v>
                      </c:pt>
                      <c:pt idx="250">
                        <c:v>8.3333333333333339</c:v>
                      </c:pt>
                      <c:pt idx="251">
                        <c:v>8.3666666666666671</c:v>
                      </c:pt>
                      <c:pt idx="252">
                        <c:v>8.4</c:v>
                      </c:pt>
                      <c:pt idx="253">
                        <c:v>8.4333333333333336</c:v>
                      </c:pt>
                      <c:pt idx="254">
                        <c:v>8.4666666666666668</c:v>
                      </c:pt>
                      <c:pt idx="255">
                        <c:v>8.5</c:v>
                      </c:pt>
                      <c:pt idx="256">
                        <c:v>8.5333333333333332</c:v>
                      </c:pt>
                      <c:pt idx="257">
                        <c:v>8.5666666666666664</c:v>
                      </c:pt>
                      <c:pt idx="258">
                        <c:v>8.6</c:v>
                      </c:pt>
                      <c:pt idx="259">
                        <c:v>8.6333333333333329</c:v>
                      </c:pt>
                      <c:pt idx="260">
                        <c:v>8.6666666666666661</c:v>
                      </c:pt>
                      <c:pt idx="261">
                        <c:v>8.6999999999999993</c:v>
                      </c:pt>
                      <c:pt idx="262">
                        <c:v>8.7333333333333325</c:v>
                      </c:pt>
                      <c:pt idx="263">
                        <c:v>8.7666666666666675</c:v>
                      </c:pt>
                      <c:pt idx="264">
                        <c:v>8.8000000000000007</c:v>
                      </c:pt>
                      <c:pt idx="265">
                        <c:v>8.8333333333333339</c:v>
                      </c:pt>
                      <c:pt idx="266">
                        <c:v>8.8666666666666671</c:v>
                      </c:pt>
                      <c:pt idx="267">
                        <c:v>8.9</c:v>
                      </c:pt>
                      <c:pt idx="268">
                        <c:v>8.9333333333333336</c:v>
                      </c:pt>
                      <c:pt idx="269">
                        <c:v>8.9666666666666668</c:v>
                      </c:pt>
                      <c:pt idx="270">
                        <c:v>9</c:v>
                      </c:pt>
                      <c:pt idx="271">
                        <c:v>9.0333333333333332</c:v>
                      </c:pt>
                      <c:pt idx="272">
                        <c:v>9.0666666666666664</c:v>
                      </c:pt>
                      <c:pt idx="273">
                        <c:v>9.1</c:v>
                      </c:pt>
                      <c:pt idx="274">
                        <c:v>9.1333333333333329</c:v>
                      </c:pt>
                      <c:pt idx="275">
                        <c:v>9.1666666666666661</c:v>
                      </c:pt>
                      <c:pt idx="276">
                        <c:v>9.1999999999999993</c:v>
                      </c:pt>
                      <c:pt idx="277">
                        <c:v>9.2333333333333325</c:v>
                      </c:pt>
                      <c:pt idx="278">
                        <c:v>9.2666666666666675</c:v>
                      </c:pt>
                      <c:pt idx="279">
                        <c:v>9.3000000000000007</c:v>
                      </c:pt>
                      <c:pt idx="280">
                        <c:v>9.3333333333333339</c:v>
                      </c:pt>
                      <c:pt idx="281">
                        <c:v>9.3666666666666671</c:v>
                      </c:pt>
                      <c:pt idx="282">
                        <c:v>9.4</c:v>
                      </c:pt>
                      <c:pt idx="283">
                        <c:v>9.4333333333333336</c:v>
                      </c:pt>
                      <c:pt idx="284">
                        <c:v>9.4666666666666668</c:v>
                      </c:pt>
                      <c:pt idx="285">
                        <c:v>9.5</c:v>
                      </c:pt>
                      <c:pt idx="286">
                        <c:v>9.5333333333333332</c:v>
                      </c:pt>
                      <c:pt idx="287">
                        <c:v>9.5666666666666664</c:v>
                      </c:pt>
                      <c:pt idx="288">
                        <c:v>9.6</c:v>
                      </c:pt>
                      <c:pt idx="289">
                        <c:v>9.6333333333333329</c:v>
                      </c:pt>
                      <c:pt idx="290">
                        <c:v>9.6666666666666661</c:v>
                      </c:pt>
                      <c:pt idx="291">
                        <c:v>9.6999999999999993</c:v>
                      </c:pt>
                      <c:pt idx="292">
                        <c:v>9.7333333333333325</c:v>
                      </c:pt>
                      <c:pt idx="293">
                        <c:v>9.7666666666666675</c:v>
                      </c:pt>
                      <c:pt idx="294">
                        <c:v>9.8000000000000007</c:v>
                      </c:pt>
                      <c:pt idx="295">
                        <c:v>9.8333333333333339</c:v>
                      </c:pt>
                      <c:pt idx="296">
                        <c:v>9.8666666666666671</c:v>
                      </c:pt>
                      <c:pt idx="297">
                        <c:v>9.9</c:v>
                      </c:pt>
                      <c:pt idx="298">
                        <c:v>9.9333333333333336</c:v>
                      </c:pt>
                      <c:pt idx="299">
                        <c:v>9.9666666666666668</c:v>
                      </c:pt>
                      <c:pt idx="300">
                        <c:v>10</c:v>
                      </c:pt>
                      <c:pt idx="301">
                        <c:v>10.033333333333333</c:v>
                      </c:pt>
                      <c:pt idx="302">
                        <c:v>10.066666666666666</c:v>
                      </c:pt>
                      <c:pt idx="303">
                        <c:v>10.1</c:v>
                      </c:pt>
                      <c:pt idx="304">
                        <c:v>10.133333333333333</c:v>
                      </c:pt>
                      <c:pt idx="305">
                        <c:v>10.166666666666666</c:v>
                      </c:pt>
                      <c:pt idx="306">
                        <c:v>10.199999999999999</c:v>
                      </c:pt>
                      <c:pt idx="307">
                        <c:v>10.233333333333333</c:v>
                      </c:pt>
                      <c:pt idx="308">
                        <c:v>10.266666666666667</c:v>
                      </c:pt>
                      <c:pt idx="309">
                        <c:v>10.3</c:v>
                      </c:pt>
                      <c:pt idx="310">
                        <c:v>10.333333333333334</c:v>
                      </c:pt>
                      <c:pt idx="311">
                        <c:v>10.366666666666667</c:v>
                      </c:pt>
                      <c:pt idx="312">
                        <c:v>10.4</c:v>
                      </c:pt>
                      <c:pt idx="313">
                        <c:v>10.433333333333334</c:v>
                      </c:pt>
                      <c:pt idx="314">
                        <c:v>10.466666666666667</c:v>
                      </c:pt>
                      <c:pt idx="315">
                        <c:v>10.5</c:v>
                      </c:pt>
                      <c:pt idx="316">
                        <c:v>10.533333333333333</c:v>
                      </c:pt>
                      <c:pt idx="317">
                        <c:v>10.566666666666666</c:v>
                      </c:pt>
                      <c:pt idx="318">
                        <c:v>10.6</c:v>
                      </c:pt>
                      <c:pt idx="319">
                        <c:v>10.633333333333333</c:v>
                      </c:pt>
                      <c:pt idx="320">
                        <c:v>10.666666666666666</c:v>
                      </c:pt>
                      <c:pt idx="321">
                        <c:v>10.7</c:v>
                      </c:pt>
                      <c:pt idx="322">
                        <c:v>10.733333333333333</c:v>
                      </c:pt>
                      <c:pt idx="323">
                        <c:v>10.766666666666667</c:v>
                      </c:pt>
                      <c:pt idx="324">
                        <c:v>10.8</c:v>
                      </c:pt>
                      <c:pt idx="325">
                        <c:v>10.833333333333334</c:v>
                      </c:pt>
                      <c:pt idx="326">
                        <c:v>10.866666666666667</c:v>
                      </c:pt>
                      <c:pt idx="327">
                        <c:v>10.9</c:v>
                      </c:pt>
                      <c:pt idx="328">
                        <c:v>10.933333333333334</c:v>
                      </c:pt>
                      <c:pt idx="329">
                        <c:v>10.966666666666667</c:v>
                      </c:pt>
                      <c:pt idx="330">
                        <c:v>11</c:v>
                      </c:pt>
                      <c:pt idx="331">
                        <c:v>11.033333333333333</c:v>
                      </c:pt>
                      <c:pt idx="332">
                        <c:v>11.066666666666666</c:v>
                      </c:pt>
                      <c:pt idx="333">
                        <c:v>11.1</c:v>
                      </c:pt>
                      <c:pt idx="334">
                        <c:v>11.133333333333333</c:v>
                      </c:pt>
                      <c:pt idx="335">
                        <c:v>11.166666666666666</c:v>
                      </c:pt>
                      <c:pt idx="336">
                        <c:v>11.2</c:v>
                      </c:pt>
                      <c:pt idx="337">
                        <c:v>11.233333333333333</c:v>
                      </c:pt>
                      <c:pt idx="338">
                        <c:v>11.266666666666667</c:v>
                      </c:pt>
                      <c:pt idx="339">
                        <c:v>11.3</c:v>
                      </c:pt>
                      <c:pt idx="340">
                        <c:v>11.333333333333334</c:v>
                      </c:pt>
                      <c:pt idx="341">
                        <c:v>11.366666666666667</c:v>
                      </c:pt>
                      <c:pt idx="342">
                        <c:v>11.4</c:v>
                      </c:pt>
                      <c:pt idx="343">
                        <c:v>11.433333333333334</c:v>
                      </c:pt>
                      <c:pt idx="344">
                        <c:v>11.466666666666667</c:v>
                      </c:pt>
                      <c:pt idx="345">
                        <c:v>11.5</c:v>
                      </c:pt>
                      <c:pt idx="346">
                        <c:v>11.533333333333333</c:v>
                      </c:pt>
                      <c:pt idx="347">
                        <c:v>11.566666666666666</c:v>
                      </c:pt>
                      <c:pt idx="348">
                        <c:v>11.6</c:v>
                      </c:pt>
                      <c:pt idx="349">
                        <c:v>11.633333333333333</c:v>
                      </c:pt>
                      <c:pt idx="350">
                        <c:v>11.666666666666666</c:v>
                      </c:pt>
                      <c:pt idx="351">
                        <c:v>11.7</c:v>
                      </c:pt>
                      <c:pt idx="352">
                        <c:v>11.733333333333333</c:v>
                      </c:pt>
                      <c:pt idx="353">
                        <c:v>11.766666666666667</c:v>
                      </c:pt>
                      <c:pt idx="354">
                        <c:v>11.8</c:v>
                      </c:pt>
                      <c:pt idx="355">
                        <c:v>11.833333333333334</c:v>
                      </c:pt>
                      <c:pt idx="356">
                        <c:v>11.866666666666667</c:v>
                      </c:pt>
                      <c:pt idx="357">
                        <c:v>11.9</c:v>
                      </c:pt>
                      <c:pt idx="358">
                        <c:v>11.933333333333334</c:v>
                      </c:pt>
                      <c:pt idx="359">
                        <c:v>11.966666666666667</c:v>
                      </c:pt>
                      <c:pt idx="360">
                        <c:v>12</c:v>
                      </c:pt>
                      <c:pt idx="361">
                        <c:v>12.033333333333333</c:v>
                      </c:pt>
                      <c:pt idx="362">
                        <c:v>12.066666666666666</c:v>
                      </c:pt>
                      <c:pt idx="363">
                        <c:v>12.1</c:v>
                      </c:pt>
                      <c:pt idx="364">
                        <c:v>12.133333333333333</c:v>
                      </c:pt>
                      <c:pt idx="365">
                        <c:v>12.166666666666666</c:v>
                      </c:pt>
                      <c:pt idx="366">
                        <c:v>12.2</c:v>
                      </c:pt>
                      <c:pt idx="367">
                        <c:v>12.233333333333333</c:v>
                      </c:pt>
                      <c:pt idx="368">
                        <c:v>12.266666666666667</c:v>
                      </c:pt>
                      <c:pt idx="369">
                        <c:v>12.3</c:v>
                      </c:pt>
                      <c:pt idx="370">
                        <c:v>12.333333333333334</c:v>
                      </c:pt>
                      <c:pt idx="371">
                        <c:v>12.366666666666667</c:v>
                      </c:pt>
                      <c:pt idx="372">
                        <c:v>12.4</c:v>
                      </c:pt>
                      <c:pt idx="373">
                        <c:v>12.433333333333334</c:v>
                      </c:pt>
                      <c:pt idx="374">
                        <c:v>12.466666666666667</c:v>
                      </c:pt>
                      <c:pt idx="375">
                        <c:v>12.5</c:v>
                      </c:pt>
                      <c:pt idx="376">
                        <c:v>12.533333333333333</c:v>
                      </c:pt>
                      <c:pt idx="377">
                        <c:v>12.566666666666666</c:v>
                      </c:pt>
                      <c:pt idx="378">
                        <c:v>12.6</c:v>
                      </c:pt>
                      <c:pt idx="379">
                        <c:v>12.633333333333333</c:v>
                      </c:pt>
                      <c:pt idx="380">
                        <c:v>12.666666666666666</c:v>
                      </c:pt>
                      <c:pt idx="381">
                        <c:v>12.7</c:v>
                      </c:pt>
                      <c:pt idx="382">
                        <c:v>12.733333333333333</c:v>
                      </c:pt>
                      <c:pt idx="383">
                        <c:v>12.766666666666667</c:v>
                      </c:pt>
                      <c:pt idx="384">
                        <c:v>12.8</c:v>
                      </c:pt>
                      <c:pt idx="385">
                        <c:v>12.833333333333334</c:v>
                      </c:pt>
                      <c:pt idx="386">
                        <c:v>12.866666666666667</c:v>
                      </c:pt>
                      <c:pt idx="387">
                        <c:v>12.9</c:v>
                      </c:pt>
                      <c:pt idx="388">
                        <c:v>12.933333333333334</c:v>
                      </c:pt>
                      <c:pt idx="389">
                        <c:v>12.966666666666667</c:v>
                      </c:pt>
                      <c:pt idx="390">
                        <c:v>13</c:v>
                      </c:pt>
                      <c:pt idx="391">
                        <c:v>13.033333333333333</c:v>
                      </c:pt>
                      <c:pt idx="392">
                        <c:v>13.066666666666666</c:v>
                      </c:pt>
                      <c:pt idx="393">
                        <c:v>13.1</c:v>
                      </c:pt>
                      <c:pt idx="394">
                        <c:v>13.133333333333333</c:v>
                      </c:pt>
                      <c:pt idx="395">
                        <c:v>13.166666666666666</c:v>
                      </c:pt>
                      <c:pt idx="396">
                        <c:v>13.2</c:v>
                      </c:pt>
                      <c:pt idx="397">
                        <c:v>13.233333333333333</c:v>
                      </c:pt>
                      <c:pt idx="398">
                        <c:v>13.266666666666667</c:v>
                      </c:pt>
                      <c:pt idx="399">
                        <c:v>13.3</c:v>
                      </c:pt>
                      <c:pt idx="400">
                        <c:v>13.333333333333334</c:v>
                      </c:pt>
                      <c:pt idx="401">
                        <c:v>13.366666666666667</c:v>
                      </c:pt>
                      <c:pt idx="402">
                        <c:v>13.4</c:v>
                      </c:pt>
                      <c:pt idx="403">
                        <c:v>13.433333333333334</c:v>
                      </c:pt>
                      <c:pt idx="404">
                        <c:v>13.466666666666667</c:v>
                      </c:pt>
                      <c:pt idx="405">
                        <c:v>13.5</c:v>
                      </c:pt>
                      <c:pt idx="406">
                        <c:v>13.533333333333333</c:v>
                      </c:pt>
                      <c:pt idx="407">
                        <c:v>13.566666666666666</c:v>
                      </c:pt>
                      <c:pt idx="408">
                        <c:v>13.6</c:v>
                      </c:pt>
                      <c:pt idx="409">
                        <c:v>13.633333333333333</c:v>
                      </c:pt>
                      <c:pt idx="410">
                        <c:v>13.666666666666666</c:v>
                      </c:pt>
                      <c:pt idx="411">
                        <c:v>13.7</c:v>
                      </c:pt>
                      <c:pt idx="412">
                        <c:v>13.733333333333333</c:v>
                      </c:pt>
                      <c:pt idx="413">
                        <c:v>13.766666666666667</c:v>
                      </c:pt>
                      <c:pt idx="414">
                        <c:v>13.8</c:v>
                      </c:pt>
                      <c:pt idx="415">
                        <c:v>13.833333333333334</c:v>
                      </c:pt>
                      <c:pt idx="416">
                        <c:v>13.866666666666667</c:v>
                      </c:pt>
                      <c:pt idx="417">
                        <c:v>13.9</c:v>
                      </c:pt>
                      <c:pt idx="418">
                        <c:v>13.933333333333334</c:v>
                      </c:pt>
                      <c:pt idx="419">
                        <c:v>13.966666666666667</c:v>
                      </c:pt>
                      <c:pt idx="420">
                        <c:v>14</c:v>
                      </c:pt>
                      <c:pt idx="421">
                        <c:v>14.033333333333333</c:v>
                      </c:pt>
                      <c:pt idx="422">
                        <c:v>14.066666666666666</c:v>
                      </c:pt>
                      <c:pt idx="423">
                        <c:v>14.1</c:v>
                      </c:pt>
                      <c:pt idx="424">
                        <c:v>14.133333333333333</c:v>
                      </c:pt>
                      <c:pt idx="425">
                        <c:v>14.166666666666666</c:v>
                      </c:pt>
                      <c:pt idx="426">
                        <c:v>14.2</c:v>
                      </c:pt>
                      <c:pt idx="427">
                        <c:v>14.233333333333333</c:v>
                      </c:pt>
                      <c:pt idx="428">
                        <c:v>14.266666666666667</c:v>
                      </c:pt>
                      <c:pt idx="429">
                        <c:v>14.3</c:v>
                      </c:pt>
                      <c:pt idx="430">
                        <c:v>14.333333333333334</c:v>
                      </c:pt>
                      <c:pt idx="431">
                        <c:v>14.366666666666667</c:v>
                      </c:pt>
                      <c:pt idx="432">
                        <c:v>14.4</c:v>
                      </c:pt>
                      <c:pt idx="433">
                        <c:v>14.433333333333334</c:v>
                      </c:pt>
                      <c:pt idx="434">
                        <c:v>14.466666666666667</c:v>
                      </c:pt>
                      <c:pt idx="435">
                        <c:v>14.5</c:v>
                      </c:pt>
                      <c:pt idx="436">
                        <c:v>14.533333333333333</c:v>
                      </c:pt>
                      <c:pt idx="437">
                        <c:v>14.566666666666666</c:v>
                      </c:pt>
                      <c:pt idx="438">
                        <c:v>14.6</c:v>
                      </c:pt>
                      <c:pt idx="439">
                        <c:v>14.633333333333333</c:v>
                      </c:pt>
                      <c:pt idx="440">
                        <c:v>14.666666666666666</c:v>
                      </c:pt>
                      <c:pt idx="441">
                        <c:v>14.7</c:v>
                      </c:pt>
                      <c:pt idx="442">
                        <c:v>14.733333333333333</c:v>
                      </c:pt>
                      <c:pt idx="443">
                        <c:v>14.766666666666667</c:v>
                      </c:pt>
                      <c:pt idx="444">
                        <c:v>14.8</c:v>
                      </c:pt>
                      <c:pt idx="445">
                        <c:v>14.833333333333334</c:v>
                      </c:pt>
                      <c:pt idx="446">
                        <c:v>14.866666666666667</c:v>
                      </c:pt>
                      <c:pt idx="447">
                        <c:v>14.9</c:v>
                      </c:pt>
                      <c:pt idx="448">
                        <c:v>14.933333333333334</c:v>
                      </c:pt>
                      <c:pt idx="449">
                        <c:v>14.966666666666667</c:v>
                      </c:pt>
                      <c:pt idx="450">
                        <c:v>15</c:v>
                      </c:pt>
                      <c:pt idx="451">
                        <c:v>15.033333333333333</c:v>
                      </c:pt>
                      <c:pt idx="452">
                        <c:v>15.066666666666666</c:v>
                      </c:pt>
                      <c:pt idx="453">
                        <c:v>15.1</c:v>
                      </c:pt>
                      <c:pt idx="454">
                        <c:v>15.133333333333333</c:v>
                      </c:pt>
                      <c:pt idx="455">
                        <c:v>15.166666666666666</c:v>
                      </c:pt>
                      <c:pt idx="456">
                        <c:v>15.2</c:v>
                      </c:pt>
                      <c:pt idx="457">
                        <c:v>15.233333333333333</c:v>
                      </c:pt>
                      <c:pt idx="458">
                        <c:v>15.266666666666667</c:v>
                      </c:pt>
                      <c:pt idx="459">
                        <c:v>15.3</c:v>
                      </c:pt>
                      <c:pt idx="460">
                        <c:v>15.333333333333334</c:v>
                      </c:pt>
                      <c:pt idx="461">
                        <c:v>15.366666666666667</c:v>
                      </c:pt>
                      <c:pt idx="462">
                        <c:v>15.4</c:v>
                      </c:pt>
                      <c:pt idx="463">
                        <c:v>15.433333333333334</c:v>
                      </c:pt>
                      <c:pt idx="464">
                        <c:v>15.466666666666667</c:v>
                      </c:pt>
                      <c:pt idx="465">
                        <c:v>15.5</c:v>
                      </c:pt>
                      <c:pt idx="466">
                        <c:v>15.533333333333333</c:v>
                      </c:pt>
                      <c:pt idx="467">
                        <c:v>15.566666666666666</c:v>
                      </c:pt>
                      <c:pt idx="468">
                        <c:v>15.6</c:v>
                      </c:pt>
                      <c:pt idx="469">
                        <c:v>15.633333333333333</c:v>
                      </c:pt>
                      <c:pt idx="470">
                        <c:v>15.666666666666666</c:v>
                      </c:pt>
                      <c:pt idx="471">
                        <c:v>15.7</c:v>
                      </c:pt>
                      <c:pt idx="472">
                        <c:v>15.733333333333333</c:v>
                      </c:pt>
                      <c:pt idx="473">
                        <c:v>15.766666666666667</c:v>
                      </c:pt>
                      <c:pt idx="474">
                        <c:v>15.8</c:v>
                      </c:pt>
                      <c:pt idx="475">
                        <c:v>15.833333333333334</c:v>
                      </c:pt>
                      <c:pt idx="476">
                        <c:v>15.866666666666667</c:v>
                      </c:pt>
                      <c:pt idx="477">
                        <c:v>15.9</c:v>
                      </c:pt>
                      <c:pt idx="478">
                        <c:v>15.933333333333334</c:v>
                      </c:pt>
                      <c:pt idx="479">
                        <c:v>15.966666666666667</c:v>
                      </c:pt>
                      <c:pt idx="480">
                        <c:v>16</c:v>
                      </c:pt>
                      <c:pt idx="481">
                        <c:v>16.033333333333335</c:v>
                      </c:pt>
                      <c:pt idx="482">
                        <c:v>16.066666666666666</c:v>
                      </c:pt>
                      <c:pt idx="483">
                        <c:v>16.100000000000001</c:v>
                      </c:pt>
                      <c:pt idx="484">
                        <c:v>16.133333333333333</c:v>
                      </c:pt>
                      <c:pt idx="485">
                        <c:v>16.166666666666668</c:v>
                      </c:pt>
                      <c:pt idx="486">
                        <c:v>16.2</c:v>
                      </c:pt>
                      <c:pt idx="487">
                        <c:v>16.233333333333334</c:v>
                      </c:pt>
                      <c:pt idx="488">
                        <c:v>16.266666666666666</c:v>
                      </c:pt>
                      <c:pt idx="489">
                        <c:v>16.3</c:v>
                      </c:pt>
                      <c:pt idx="490">
                        <c:v>16.333333333333332</c:v>
                      </c:pt>
                      <c:pt idx="491">
                        <c:v>16.366666666666667</c:v>
                      </c:pt>
                      <c:pt idx="492">
                        <c:v>16.399999999999999</c:v>
                      </c:pt>
                      <c:pt idx="493">
                        <c:v>16.433333333333334</c:v>
                      </c:pt>
                      <c:pt idx="494">
                        <c:v>16.466666666666665</c:v>
                      </c:pt>
                      <c:pt idx="495">
                        <c:v>16.5</c:v>
                      </c:pt>
                      <c:pt idx="496">
                        <c:v>16.533333333333335</c:v>
                      </c:pt>
                      <c:pt idx="497">
                        <c:v>16.566666666666666</c:v>
                      </c:pt>
                      <c:pt idx="498">
                        <c:v>16.600000000000001</c:v>
                      </c:pt>
                      <c:pt idx="499">
                        <c:v>16.633333333333333</c:v>
                      </c:pt>
                      <c:pt idx="500">
                        <c:v>16.666666666666668</c:v>
                      </c:pt>
                      <c:pt idx="501">
                        <c:v>16.7</c:v>
                      </c:pt>
                      <c:pt idx="502">
                        <c:v>16.733333333333334</c:v>
                      </c:pt>
                      <c:pt idx="503">
                        <c:v>16.766666666666666</c:v>
                      </c:pt>
                      <c:pt idx="504">
                        <c:v>16.8</c:v>
                      </c:pt>
                      <c:pt idx="505">
                        <c:v>16.833333333333332</c:v>
                      </c:pt>
                      <c:pt idx="506">
                        <c:v>16.866666666666667</c:v>
                      </c:pt>
                      <c:pt idx="507">
                        <c:v>16.899999999999999</c:v>
                      </c:pt>
                      <c:pt idx="508">
                        <c:v>16.933333333333334</c:v>
                      </c:pt>
                      <c:pt idx="509">
                        <c:v>16.966666666666665</c:v>
                      </c:pt>
                      <c:pt idx="510">
                        <c:v>17</c:v>
                      </c:pt>
                      <c:pt idx="511">
                        <c:v>17.033333333333335</c:v>
                      </c:pt>
                      <c:pt idx="512">
                        <c:v>17.066666666666666</c:v>
                      </c:pt>
                      <c:pt idx="513">
                        <c:v>17.100000000000001</c:v>
                      </c:pt>
                      <c:pt idx="514">
                        <c:v>17.133333333333333</c:v>
                      </c:pt>
                      <c:pt idx="515">
                        <c:v>17.166666666666668</c:v>
                      </c:pt>
                      <c:pt idx="516">
                        <c:v>17.2</c:v>
                      </c:pt>
                      <c:pt idx="517">
                        <c:v>17.233333333333334</c:v>
                      </c:pt>
                      <c:pt idx="518">
                        <c:v>17.266666666666666</c:v>
                      </c:pt>
                      <c:pt idx="519">
                        <c:v>17.3</c:v>
                      </c:pt>
                      <c:pt idx="520">
                        <c:v>17.333333333333332</c:v>
                      </c:pt>
                      <c:pt idx="521">
                        <c:v>17.366666666666667</c:v>
                      </c:pt>
                      <c:pt idx="522">
                        <c:v>17.399999999999999</c:v>
                      </c:pt>
                      <c:pt idx="523">
                        <c:v>17.433333333333334</c:v>
                      </c:pt>
                      <c:pt idx="524">
                        <c:v>17.466666666666665</c:v>
                      </c:pt>
                      <c:pt idx="525">
                        <c:v>17.5</c:v>
                      </c:pt>
                      <c:pt idx="526">
                        <c:v>17.533333333333335</c:v>
                      </c:pt>
                      <c:pt idx="527">
                        <c:v>17.566666666666666</c:v>
                      </c:pt>
                      <c:pt idx="528">
                        <c:v>17.600000000000001</c:v>
                      </c:pt>
                      <c:pt idx="529">
                        <c:v>17.633333333333333</c:v>
                      </c:pt>
                      <c:pt idx="530">
                        <c:v>17.666666666666668</c:v>
                      </c:pt>
                      <c:pt idx="531">
                        <c:v>17.7</c:v>
                      </c:pt>
                      <c:pt idx="532">
                        <c:v>17.733333333333334</c:v>
                      </c:pt>
                      <c:pt idx="533">
                        <c:v>17.766666666666666</c:v>
                      </c:pt>
                      <c:pt idx="534">
                        <c:v>17.8</c:v>
                      </c:pt>
                      <c:pt idx="535">
                        <c:v>17.833333333333332</c:v>
                      </c:pt>
                      <c:pt idx="536">
                        <c:v>17.866666666666667</c:v>
                      </c:pt>
                      <c:pt idx="537">
                        <c:v>17.899999999999999</c:v>
                      </c:pt>
                      <c:pt idx="538">
                        <c:v>17.933333333333334</c:v>
                      </c:pt>
                      <c:pt idx="539">
                        <c:v>17.966666666666665</c:v>
                      </c:pt>
                      <c:pt idx="540">
                        <c:v>18</c:v>
                      </c:pt>
                      <c:pt idx="541">
                        <c:v>18.033333333333335</c:v>
                      </c:pt>
                      <c:pt idx="542">
                        <c:v>18.066666666666666</c:v>
                      </c:pt>
                      <c:pt idx="543">
                        <c:v>18.100000000000001</c:v>
                      </c:pt>
                      <c:pt idx="544">
                        <c:v>18.133333333333333</c:v>
                      </c:pt>
                      <c:pt idx="545">
                        <c:v>18.166666666666668</c:v>
                      </c:pt>
                      <c:pt idx="546">
                        <c:v>18.2</c:v>
                      </c:pt>
                      <c:pt idx="547">
                        <c:v>18.233333333333334</c:v>
                      </c:pt>
                      <c:pt idx="548">
                        <c:v>18.266666666666666</c:v>
                      </c:pt>
                      <c:pt idx="549">
                        <c:v>18.3</c:v>
                      </c:pt>
                      <c:pt idx="550">
                        <c:v>18.333333333333332</c:v>
                      </c:pt>
                      <c:pt idx="551">
                        <c:v>18.366666666666667</c:v>
                      </c:pt>
                      <c:pt idx="552">
                        <c:v>18.399999999999999</c:v>
                      </c:pt>
                      <c:pt idx="553">
                        <c:v>18.433333333333334</c:v>
                      </c:pt>
                      <c:pt idx="554">
                        <c:v>18.466666666666665</c:v>
                      </c:pt>
                      <c:pt idx="555">
                        <c:v>18.5</c:v>
                      </c:pt>
                      <c:pt idx="556">
                        <c:v>18.533333333333335</c:v>
                      </c:pt>
                      <c:pt idx="557">
                        <c:v>18.566666666666666</c:v>
                      </c:pt>
                      <c:pt idx="558">
                        <c:v>18.600000000000001</c:v>
                      </c:pt>
                      <c:pt idx="559">
                        <c:v>18.633333333333333</c:v>
                      </c:pt>
                      <c:pt idx="560">
                        <c:v>18.666666666666668</c:v>
                      </c:pt>
                      <c:pt idx="561">
                        <c:v>18.7</c:v>
                      </c:pt>
                      <c:pt idx="562">
                        <c:v>18.733333333333334</c:v>
                      </c:pt>
                      <c:pt idx="563">
                        <c:v>18.766666666666666</c:v>
                      </c:pt>
                      <c:pt idx="564">
                        <c:v>18.8</c:v>
                      </c:pt>
                      <c:pt idx="565">
                        <c:v>18.833333333333332</c:v>
                      </c:pt>
                      <c:pt idx="566">
                        <c:v>18.866666666666667</c:v>
                      </c:pt>
                      <c:pt idx="567">
                        <c:v>18.899999999999999</c:v>
                      </c:pt>
                      <c:pt idx="568">
                        <c:v>18.933333333333334</c:v>
                      </c:pt>
                      <c:pt idx="569">
                        <c:v>18.966666666666665</c:v>
                      </c:pt>
                      <c:pt idx="570">
                        <c:v>19</c:v>
                      </c:pt>
                      <c:pt idx="571">
                        <c:v>19.033333333333335</c:v>
                      </c:pt>
                      <c:pt idx="572">
                        <c:v>19.066666666666666</c:v>
                      </c:pt>
                      <c:pt idx="573">
                        <c:v>19.100000000000001</c:v>
                      </c:pt>
                      <c:pt idx="574">
                        <c:v>19.133333333333333</c:v>
                      </c:pt>
                      <c:pt idx="575">
                        <c:v>19.166666666666668</c:v>
                      </c:pt>
                      <c:pt idx="576">
                        <c:v>19.2</c:v>
                      </c:pt>
                      <c:pt idx="577">
                        <c:v>19.233333333333334</c:v>
                      </c:pt>
                      <c:pt idx="578">
                        <c:v>19.266666666666666</c:v>
                      </c:pt>
                      <c:pt idx="579">
                        <c:v>19.3</c:v>
                      </c:pt>
                      <c:pt idx="580">
                        <c:v>19.333333333333332</c:v>
                      </c:pt>
                      <c:pt idx="581">
                        <c:v>19.366666666666667</c:v>
                      </c:pt>
                      <c:pt idx="582">
                        <c:v>19.399999999999999</c:v>
                      </c:pt>
                      <c:pt idx="583">
                        <c:v>19.433333333333334</c:v>
                      </c:pt>
                      <c:pt idx="584">
                        <c:v>19.466666666666665</c:v>
                      </c:pt>
                      <c:pt idx="585">
                        <c:v>19.5</c:v>
                      </c:pt>
                      <c:pt idx="586">
                        <c:v>19.533333333333335</c:v>
                      </c:pt>
                      <c:pt idx="587">
                        <c:v>19.566666666666666</c:v>
                      </c:pt>
                      <c:pt idx="588">
                        <c:v>19.600000000000001</c:v>
                      </c:pt>
                      <c:pt idx="589">
                        <c:v>19.633333333333333</c:v>
                      </c:pt>
                      <c:pt idx="590">
                        <c:v>19.666666666666668</c:v>
                      </c:pt>
                      <c:pt idx="591">
                        <c:v>19.7</c:v>
                      </c:pt>
                      <c:pt idx="592">
                        <c:v>19.733333333333334</c:v>
                      </c:pt>
                      <c:pt idx="593">
                        <c:v>19.766666666666666</c:v>
                      </c:pt>
                      <c:pt idx="594">
                        <c:v>19.8</c:v>
                      </c:pt>
                      <c:pt idx="595">
                        <c:v>19.833333333333332</c:v>
                      </c:pt>
                      <c:pt idx="596">
                        <c:v>19.866666666666667</c:v>
                      </c:pt>
                      <c:pt idx="597">
                        <c:v>19.899999999999999</c:v>
                      </c:pt>
                      <c:pt idx="598">
                        <c:v>19.933333333333334</c:v>
                      </c:pt>
                      <c:pt idx="599">
                        <c:v>19.966666666666665</c:v>
                      </c:pt>
                      <c:pt idx="600">
                        <c:v>20</c:v>
                      </c:pt>
                      <c:pt idx="601">
                        <c:v>20.033333333333335</c:v>
                      </c:pt>
                      <c:pt idx="602">
                        <c:v>20.066666666666666</c:v>
                      </c:pt>
                      <c:pt idx="603">
                        <c:v>20.100000000000001</c:v>
                      </c:pt>
                      <c:pt idx="604">
                        <c:v>20.133333333333333</c:v>
                      </c:pt>
                      <c:pt idx="605">
                        <c:v>20.166666666666668</c:v>
                      </c:pt>
                      <c:pt idx="606">
                        <c:v>20.2</c:v>
                      </c:pt>
                      <c:pt idx="607">
                        <c:v>20.233333333333334</c:v>
                      </c:pt>
                      <c:pt idx="608">
                        <c:v>20.266666666666666</c:v>
                      </c:pt>
                      <c:pt idx="609">
                        <c:v>20.3</c:v>
                      </c:pt>
                      <c:pt idx="610">
                        <c:v>20.333333333333332</c:v>
                      </c:pt>
                      <c:pt idx="611">
                        <c:v>20.366666666666667</c:v>
                      </c:pt>
                      <c:pt idx="612">
                        <c:v>20.399999999999999</c:v>
                      </c:pt>
                      <c:pt idx="613">
                        <c:v>20.433333333333334</c:v>
                      </c:pt>
                      <c:pt idx="614">
                        <c:v>20.466666666666665</c:v>
                      </c:pt>
                      <c:pt idx="615">
                        <c:v>20.5</c:v>
                      </c:pt>
                      <c:pt idx="616">
                        <c:v>20.533333333333335</c:v>
                      </c:pt>
                      <c:pt idx="617">
                        <c:v>20.566666666666666</c:v>
                      </c:pt>
                      <c:pt idx="618">
                        <c:v>20.6</c:v>
                      </c:pt>
                      <c:pt idx="619">
                        <c:v>20.633333333333333</c:v>
                      </c:pt>
                      <c:pt idx="620">
                        <c:v>20.666666666666668</c:v>
                      </c:pt>
                      <c:pt idx="621">
                        <c:v>20.7</c:v>
                      </c:pt>
                      <c:pt idx="622">
                        <c:v>20.733333333333334</c:v>
                      </c:pt>
                      <c:pt idx="623">
                        <c:v>20.766666666666666</c:v>
                      </c:pt>
                      <c:pt idx="624">
                        <c:v>20.8</c:v>
                      </c:pt>
                      <c:pt idx="625">
                        <c:v>20.833333333333332</c:v>
                      </c:pt>
                      <c:pt idx="626">
                        <c:v>20.866666666666667</c:v>
                      </c:pt>
                      <c:pt idx="627">
                        <c:v>20.9</c:v>
                      </c:pt>
                      <c:pt idx="628">
                        <c:v>20.933333333333334</c:v>
                      </c:pt>
                      <c:pt idx="629">
                        <c:v>20.966666666666665</c:v>
                      </c:pt>
                      <c:pt idx="630">
                        <c:v>21</c:v>
                      </c:pt>
                      <c:pt idx="631">
                        <c:v>21.033333333333335</c:v>
                      </c:pt>
                      <c:pt idx="632">
                        <c:v>21.066666666666666</c:v>
                      </c:pt>
                      <c:pt idx="633">
                        <c:v>21.1</c:v>
                      </c:pt>
                      <c:pt idx="634">
                        <c:v>21.133333333333333</c:v>
                      </c:pt>
                      <c:pt idx="635">
                        <c:v>21.166666666666668</c:v>
                      </c:pt>
                      <c:pt idx="636">
                        <c:v>21.2</c:v>
                      </c:pt>
                      <c:pt idx="637">
                        <c:v>21.233333333333334</c:v>
                      </c:pt>
                      <c:pt idx="638">
                        <c:v>21.266666666666666</c:v>
                      </c:pt>
                      <c:pt idx="639">
                        <c:v>21.3</c:v>
                      </c:pt>
                      <c:pt idx="640">
                        <c:v>21.333333333333332</c:v>
                      </c:pt>
                      <c:pt idx="641">
                        <c:v>21.366666666666667</c:v>
                      </c:pt>
                      <c:pt idx="642">
                        <c:v>21.4</c:v>
                      </c:pt>
                      <c:pt idx="643">
                        <c:v>21.433333333333334</c:v>
                      </c:pt>
                      <c:pt idx="644">
                        <c:v>21.466666666666665</c:v>
                      </c:pt>
                      <c:pt idx="645">
                        <c:v>21.5</c:v>
                      </c:pt>
                      <c:pt idx="646">
                        <c:v>21.533333333333335</c:v>
                      </c:pt>
                      <c:pt idx="647">
                        <c:v>21.566666666666666</c:v>
                      </c:pt>
                      <c:pt idx="648">
                        <c:v>21.6</c:v>
                      </c:pt>
                      <c:pt idx="649">
                        <c:v>21.633333333333333</c:v>
                      </c:pt>
                      <c:pt idx="650">
                        <c:v>21.666666666666668</c:v>
                      </c:pt>
                      <c:pt idx="651">
                        <c:v>21.7</c:v>
                      </c:pt>
                      <c:pt idx="652">
                        <c:v>21.733333333333334</c:v>
                      </c:pt>
                      <c:pt idx="653">
                        <c:v>21.766666666666666</c:v>
                      </c:pt>
                      <c:pt idx="654">
                        <c:v>21.8</c:v>
                      </c:pt>
                      <c:pt idx="655">
                        <c:v>21.833333333333332</c:v>
                      </c:pt>
                      <c:pt idx="656">
                        <c:v>21.866666666666667</c:v>
                      </c:pt>
                      <c:pt idx="657">
                        <c:v>21.9</c:v>
                      </c:pt>
                      <c:pt idx="658">
                        <c:v>21.933333333333334</c:v>
                      </c:pt>
                      <c:pt idx="659">
                        <c:v>21.966666666666665</c:v>
                      </c:pt>
                      <c:pt idx="660">
                        <c:v>22</c:v>
                      </c:pt>
                      <c:pt idx="661">
                        <c:v>22.033333333333335</c:v>
                      </c:pt>
                      <c:pt idx="662">
                        <c:v>22.066666666666666</c:v>
                      </c:pt>
                      <c:pt idx="663">
                        <c:v>22.1</c:v>
                      </c:pt>
                      <c:pt idx="664">
                        <c:v>22.133333333333333</c:v>
                      </c:pt>
                      <c:pt idx="665">
                        <c:v>22.166666666666668</c:v>
                      </c:pt>
                      <c:pt idx="666">
                        <c:v>22.2</c:v>
                      </c:pt>
                      <c:pt idx="667">
                        <c:v>22.233333333333334</c:v>
                      </c:pt>
                      <c:pt idx="668">
                        <c:v>22.266666666666666</c:v>
                      </c:pt>
                      <c:pt idx="669">
                        <c:v>22.3</c:v>
                      </c:pt>
                      <c:pt idx="670">
                        <c:v>22.333333333333332</c:v>
                      </c:pt>
                      <c:pt idx="671">
                        <c:v>22.366666666666667</c:v>
                      </c:pt>
                      <c:pt idx="672">
                        <c:v>22.4</c:v>
                      </c:pt>
                      <c:pt idx="673">
                        <c:v>22.433333333333334</c:v>
                      </c:pt>
                      <c:pt idx="674">
                        <c:v>22.466666666666665</c:v>
                      </c:pt>
                      <c:pt idx="675">
                        <c:v>22.5</c:v>
                      </c:pt>
                      <c:pt idx="676">
                        <c:v>22.533333333333335</c:v>
                      </c:pt>
                      <c:pt idx="677">
                        <c:v>22.566666666666666</c:v>
                      </c:pt>
                      <c:pt idx="678">
                        <c:v>22.6</c:v>
                      </c:pt>
                      <c:pt idx="679">
                        <c:v>22.633333333333333</c:v>
                      </c:pt>
                      <c:pt idx="680">
                        <c:v>22.666666666666668</c:v>
                      </c:pt>
                      <c:pt idx="681">
                        <c:v>22.7</c:v>
                      </c:pt>
                      <c:pt idx="682">
                        <c:v>22.733333333333334</c:v>
                      </c:pt>
                      <c:pt idx="683">
                        <c:v>22.766666666666666</c:v>
                      </c:pt>
                      <c:pt idx="684">
                        <c:v>22.8</c:v>
                      </c:pt>
                      <c:pt idx="685">
                        <c:v>22.833333333333332</c:v>
                      </c:pt>
                      <c:pt idx="686">
                        <c:v>22.866666666666667</c:v>
                      </c:pt>
                      <c:pt idx="687">
                        <c:v>22.9</c:v>
                      </c:pt>
                      <c:pt idx="688">
                        <c:v>22.933333333333334</c:v>
                      </c:pt>
                      <c:pt idx="689">
                        <c:v>22.966666666666665</c:v>
                      </c:pt>
                      <c:pt idx="690">
                        <c:v>23</c:v>
                      </c:pt>
                      <c:pt idx="691">
                        <c:v>23.033333333333335</c:v>
                      </c:pt>
                      <c:pt idx="692">
                        <c:v>23.066666666666666</c:v>
                      </c:pt>
                      <c:pt idx="693">
                        <c:v>23.1</c:v>
                      </c:pt>
                      <c:pt idx="694">
                        <c:v>23.133333333333333</c:v>
                      </c:pt>
                      <c:pt idx="695">
                        <c:v>23.166666666666668</c:v>
                      </c:pt>
                      <c:pt idx="696">
                        <c:v>23.2</c:v>
                      </c:pt>
                      <c:pt idx="697">
                        <c:v>23.233333333333334</c:v>
                      </c:pt>
                      <c:pt idx="698">
                        <c:v>23.266666666666666</c:v>
                      </c:pt>
                      <c:pt idx="699">
                        <c:v>23.3</c:v>
                      </c:pt>
                      <c:pt idx="700">
                        <c:v>23.333333333333332</c:v>
                      </c:pt>
                      <c:pt idx="701">
                        <c:v>23.366666666666667</c:v>
                      </c:pt>
                      <c:pt idx="702">
                        <c:v>23.4</c:v>
                      </c:pt>
                      <c:pt idx="703">
                        <c:v>23.433333333333334</c:v>
                      </c:pt>
                      <c:pt idx="704">
                        <c:v>23.466666666666665</c:v>
                      </c:pt>
                      <c:pt idx="705">
                        <c:v>23.5</c:v>
                      </c:pt>
                      <c:pt idx="706">
                        <c:v>23.533333333333335</c:v>
                      </c:pt>
                      <c:pt idx="707">
                        <c:v>23.566666666666666</c:v>
                      </c:pt>
                      <c:pt idx="708">
                        <c:v>23.6</c:v>
                      </c:pt>
                      <c:pt idx="709">
                        <c:v>23.633333333333333</c:v>
                      </c:pt>
                      <c:pt idx="710">
                        <c:v>23.666666666666668</c:v>
                      </c:pt>
                      <c:pt idx="711">
                        <c:v>23.7</c:v>
                      </c:pt>
                      <c:pt idx="712">
                        <c:v>23.733333333333334</c:v>
                      </c:pt>
                      <c:pt idx="713">
                        <c:v>23.766666666666666</c:v>
                      </c:pt>
                      <c:pt idx="714">
                        <c:v>23.8</c:v>
                      </c:pt>
                      <c:pt idx="715">
                        <c:v>23.833333333333332</c:v>
                      </c:pt>
                      <c:pt idx="716">
                        <c:v>23.866666666666667</c:v>
                      </c:pt>
                      <c:pt idx="717">
                        <c:v>23.9</c:v>
                      </c:pt>
                      <c:pt idx="718">
                        <c:v>23.933333333333334</c:v>
                      </c:pt>
                      <c:pt idx="719">
                        <c:v>23.966666666666665</c:v>
                      </c:pt>
                      <c:pt idx="720">
                        <c:v>24</c:v>
                      </c:pt>
                      <c:pt idx="721">
                        <c:v>24.033333333333335</c:v>
                      </c:pt>
                      <c:pt idx="722">
                        <c:v>24.066666666666666</c:v>
                      </c:pt>
                      <c:pt idx="723">
                        <c:v>24.1</c:v>
                      </c:pt>
                      <c:pt idx="724">
                        <c:v>24.133333333333333</c:v>
                      </c:pt>
                      <c:pt idx="725">
                        <c:v>24.166666666666668</c:v>
                      </c:pt>
                      <c:pt idx="726">
                        <c:v>24.2</c:v>
                      </c:pt>
                      <c:pt idx="727">
                        <c:v>24.233333333333334</c:v>
                      </c:pt>
                      <c:pt idx="728">
                        <c:v>24.266666666666666</c:v>
                      </c:pt>
                      <c:pt idx="729">
                        <c:v>24.3</c:v>
                      </c:pt>
                      <c:pt idx="730">
                        <c:v>24.333333333333332</c:v>
                      </c:pt>
                      <c:pt idx="731">
                        <c:v>24.366666666666667</c:v>
                      </c:pt>
                      <c:pt idx="732">
                        <c:v>24.4</c:v>
                      </c:pt>
                      <c:pt idx="733">
                        <c:v>24.433333333333334</c:v>
                      </c:pt>
                      <c:pt idx="734">
                        <c:v>24.466666666666665</c:v>
                      </c:pt>
                      <c:pt idx="735">
                        <c:v>24.5</c:v>
                      </c:pt>
                      <c:pt idx="736">
                        <c:v>24.533333333333335</c:v>
                      </c:pt>
                      <c:pt idx="737">
                        <c:v>24.566666666666666</c:v>
                      </c:pt>
                      <c:pt idx="738">
                        <c:v>24.6</c:v>
                      </c:pt>
                      <c:pt idx="739">
                        <c:v>24.633333333333333</c:v>
                      </c:pt>
                      <c:pt idx="740">
                        <c:v>24.666666666666668</c:v>
                      </c:pt>
                      <c:pt idx="741">
                        <c:v>24.7</c:v>
                      </c:pt>
                      <c:pt idx="742">
                        <c:v>24.733333333333334</c:v>
                      </c:pt>
                      <c:pt idx="743">
                        <c:v>24.766666666666666</c:v>
                      </c:pt>
                      <c:pt idx="744">
                        <c:v>24.8</c:v>
                      </c:pt>
                      <c:pt idx="745">
                        <c:v>24.833333333333332</c:v>
                      </c:pt>
                      <c:pt idx="746">
                        <c:v>24.866666666666667</c:v>
                      </c:pt>
                      <c:pt idx="747">
                        <c:v>24.9</c:v>
                      </c:pt>
                      <c:pt idx="748">
                        <c:v>24.933333333333334</c:v>
                      </c:pt>
                      <c:pt idx="749">
                        <c:v>24.966666666666665</c:v>
                      </c:pt>
                      <c:pt idx="750">
                        <c:v>25</c:v>
                      </c:pt>
                      <c:pt idx="751">
                        <c:v>25.033333333333335</c:v>
                      </c:pt>
                      <c:pt idx="752">
                        <c:v>25.066666666666666</c:v>
                      </c:pt>
                      <c:pt idx="753">
                        <c:v>25.1</c:v>
                      </c:pt>
                      <c:pt idx="754">
                        <c:v>25.133333333333333</c:v>
                      </c:pt>
                    </c:numCache>
                  </c:numRef>
                </c:xVal>
                <c:yVal>
                  <c:numRef>
                    <c:extLst xmlns:c15="http://schemas.microsoft.com/office/drawing/2012/chart">
                      <c:ext xmlns:c15="http://schemas.microsoft.com/office/drawing/2012/chart" uri="{02D57815-91ED-43cb-92C2-25804820EDAC}">
                        <c15:formulaRef>
                          <c15:sqref>'Process data log'!$I$8:$I$778</c15:sqref>
                        </c15:formulaRef>
                      </c:ext>
                    </c:extLst>
                    <c:numCache>
                      <c:formatCode>General</c:formatCode>
                      <c:ptCount val="771"/>
                      <c:pt idx="0">
                        <c:v>26.7</c:v>
                      </c:pt>
                      <c:pt idx="1">
                        <c:v>13.6</c:v>
                      </c:pt>
                      <c:pt idx="2">
                        <c:v>-23.6</c:v>
                      </c:pt>
                      <c:pt idx="3">
                        <c:v>-39.4</c:v>
                      </c:pt>
                      <c:pt idx="4">
                        <c:v>-44.7</c:v>
                      </c:pt>
                      <c:pt idx="5">
                        <c:v>-46.8</c:v>
                      </c:pt>
                      <c:pt idx="6">
                        <c:v>-53.8</c:v>
                      </c:pt>
                      <c:pt idx="7">
                        <c:v>-50.6</c:v>
                      </c:pt>
                      <c:pt idx="8">
                        <c:v>-55</c:v>
                      </c:pt>
                      <c:pt idx="9">
                        <c:v>-51.9</c:v>
                      </c:pt>
                      <c:pt idx="10">
                        <c:v>-56.2</c:v>
                      </c:pt>
                      <c:pt idx="11">
                        <c:v>-50.7</c:v>
                      </c:pt>
                      <c:pt idx="12">
                        <c:v>-56.1</c:v>
                      </c:pt>
                      <c:pt idx="13">
                        <c:v>-51.8</c:v>
                      </c:pt>
                      <c:pt idx="14">
                        <c:v>-55</c:v>
                      </c:pt>
                      <c:pt idx="15">
                        <c:v>-49.9</c:v>
                      </c:pt>
                      <c:pt idx="16">
                        <c:v>-55.7</c:v>
                      </c:pt>
                      <c:pt idx="17">
                        <c:v>-54</c:v>
                      </c:pt>
                      <c:pt idx="18">
                        <c:v>-54.9</c:v>
                      </c:pt>
                      <c:pt idx="19">
                        <c:v>-54</c:v>
                      </c:pt>
                      <c:pt idx="20">
                        <c:v>-54.9</c:v>
                      </c:pt>
                      <c:pt idx="21">
                        <c:v>-53.4</c:v>
                      </c:pt>
                      <c:pt idx="22">
                        <c:v>-52.7</c:v>
                      </c:pt>
                      <c:pt idx="23">
                        <c:v>-52.3</c:v>
                      </c:pt>
                      <c:pt idx="24">
                        <c:v>-50.3</c:v>
                      </c:pt>
                      <c:pt idx="25">
                        <c:v>-49.1</c:v>
                      </c:pt>
                      <c:pt idx="26">
                        <c:v>-49.6</c:v>
                      </c:pt>
                      <c:pt idx="27">
                        <c:v>-52.6</c:v>
                      </c:pt>
                      <c:pt idx="28">
                        <c:v>-48.7</c:v>
                      </c:pt>
                      <c:pt idx="29">
                        <c:v>-52.3</c:v>
                      </c:pt>
                      <c:pt idx="30">
                        <c:v>-47.6</c:v>
                      </c:pt>
                      <c:pt idx="31">
                        <c:v>-51</c:v>
                      </c:pt>
                      <c:pt idx="32">
                        <c:v>-48.1</c:v>
                      </c:pt>
                      <c:pt idx="33">
                        <c:v>-50.1</c:v>
                      </c:pt>
                      <c:pt idx="34">
                        <c:v>-45</c:v>
                      </c:pt>
                      <c:pt idx="35">
                        <c:v>-49.1</c:v>
                      </c:pt>
                      <c:pt idx="36">
                        <c:v>-43.8</c:v>
                      </c:pt>
                      <c:pt idx="37">
                        <c:v>-47.9</c:v>
                      </c:pt>
                      <c:pt idx="38">
                        <c:v>-42.6</c:v>
                      </c:pt>
                      <c:pt idx="39">
                        <c:v>-46.9</c:v>
                      </c:pt>
                      <c:pt idx="40">
                        <c:v>-40.799999999999997</c:v>
                      </c:pt>
                      <c:pt idx="41">
                        <c:v>-45.6</c:v>
                      </c:pt>
                      <c:pt idx="42">
                        <c:v>-39.4</c:v>
                      </c:pt>
                      <c:pt idx="43">
                        <c:v>-38.799999999999997</c:v>
                      </c:pt>
                      <c:pt idx="44">
                        <c:v>-37.299999999999997</c:v>
                      </c:pt>
                      <c:pt idx="45">
                        <c:v>-31.4</c:v>
                      </c:pt>
                      <c:pt idx="46">
                        <c:v>-31.5</c:v>
                      </c:pt>
                      <c:pt idx="47">
                        <c:v>-20</c:v>
                      </c:pt>
                      <c:pt idx="48">
                        <c:v>-13.8</c:v>
                      </c:pt>
                      <c:pt idx="49">
                        <c:v>-9.6</c:v>
                      </c:pt>
                      <c:pt idx="50">
                        <c:v>-6.4</c:v>
                      </c:pt>
                      <c:pt idx="51">
                        <c:v>-20.3</c:v>
                      </c:pt>
                      <c:pt idx="52">
                        <c:v>-22.1</c:v>
                      </c:pt>
                      <c:pt idx="53">
                        <c:v>-12.7</c:v>
                      </c:pt>
                      <c:pt idx="54">
                        <c:v>-8</c:v>
                      </c:pt>
                      <c:pt idx="55">
                        <c:v>-5.4</c:v>
                      </c:pt>
                      <c:pt idx="56">
                        <c:v>-3.8</c:v>
                      </c:pt>
                      <c:pt idx="57">
                        <c:v>-2.6</c:v>
                      </c:pt>
                      <c:pt idx="58">
                        <c:v>-1.8</c:v>
                      </c:pt>
                      <c:pt idx="59">
                        <c:v>-1.2</c:v>
                      </c:pt>
                      <c:pt idx="60">
                        <c:v>-0.9</c:v>
                      </c:pt>
                      <c:pt idx="61">
                        <c:v>-0.5</c:v>
                      </c:pt>
                      <c:pt idx="62">
                        <c:v>-0.4</c:v>
                      </c:pt>
                      <c:pt idx="63">
                        <c:v>-0.2</c:v>
                      </c:pt>
                      <c:pt idx="64">
                        <c:v>0</c:v>
                      </c:pt>
                      <c:pt idx="65">
                        <c:v>0</c:v>
                      </c:pt>
                      <c:pt idx="66">
                        <c:v>0.1</c:v>
                      </c:pt>
                      <c:pt idx="67">
                        <c:v>0.2</c:v>
                      </c:pt>
                      <c:pt idx="68">
                        <c:v>0.3</c:v>
                      </c:pt>
                      <c:pt idx="69">
                        <c:v>0.3</c:v>
                      </c:pt>
                      <c:pt idx="70">
                        <c:v>0.3</c:v>
                      </c:pt>
                      <c:pt idx="71">
                        <c:v>0.4</c:v>
                      </c:pt>
                      <c:pt idx="72">
                        <c:v>0.5</c:v>
                      </c:pt>
                      <c:pt idx="73">
                        <c:v>0.5</c:v>
                      </c:pt>
                      <c:pt idx="74">
                        <c:v>0.6</c:v>
                      </c:pt>
                      <c:pt idx="75">
                        <c:v>0.6</c:v>
                      </c:pt>
                      <c:pt idx="76">
                        <c:v>0.7</c:v>
                      </c:pt>
                      <c:pt idx="77">
                        <c:v>0.8</c:v>
                      </c:pt>
                      <c:pt idx="78">
                        <c:v>0.7</c:v>
                      </c:pt>
                      <c:pt idx="79">
                        <c:v>0.8</c:v>
                      </c:pt>
                      <c:pt idx="80">
                        <c:v>0.9</c:v>
                      </c:pt>
                      <c:pt idx="81">
                        <c:v>0.9</c:v>
                      </c:pt>
                      <c:pt idx="82">
                        <c:v>1.1000000000000001</c:v>
                      </c:pt>
                      <c:pt idx="83">
                        <c:v>1.1000000000000001</c:v>
                      </c:pt>
                      <c:pt idx="84">
                        <c:v>1.4</c:v>
                      </c:pt>
                      <c:pt idx="85">
                        <c:v>1.5</c:v>
                      </c:pt>
                      <c:pt idx="86">
                        <c:v>1.7</c:v>
                      </c:pt>
                      <c:pt idx="87">
                        <c:v>1.8</c:v>
                      </c:pt>
                      <c:pt idx="88">
                        <c:v>2</c:v>
                      </c:pt>
                      <c:pt idx="89">
                        <c:v>2.2000000000000002</c:v>
                      </c:pt>
                      <c:pt idx="90">
                        <c:v>-0.1</c:v>
                      </c:pt>
                      <c:pt idx="91">
                        <c:v>-1</c:v>
                      </c:pt>
                      <c:pt idx="92">
                        <c:v>-8.6</c:v>
                      </c:pt>
                      <c:pt idx="93">
                        <c:v>-6.8</c:v>
                      </c:pt>
                      <c:pt idx="94">
                        <c:v>-1.9</c:v>
                      </c:pt>
                      <c:pt idx="95">
                        <c:v>-0.6</c:v>
                      </c:pt>
                      <c:pt idx="96">
                        <c:v>-0.2</c:v>
                      </c:pt>
                      <c:pt idx="97">
                        <c:v>0</c:v>
                      </c:pt>
                      <c:pt idx="98">
                        <c:v>-12.1</c:v>
                      </c:pt>
                      <c:pt idx="99">
                        <c:v>-14</c:v>
                      </c:pt>
                      <c:pt idx="100">
                        <c:v>-20.7</c:v>
                      </c:pt>
                      <c:pt idx="101">
                        <c:v>-17.5</c:v>
                      </c:pt>
                      <c:pt idx="102">
                        <c:v>-36.200000000000003</c:v>
                      </c:pt>
                      <c:pt idx="103">
                        <c:v>-33.6</c:v>
                      </c:pt>
                      <c:pt idx="104">
                        <c:v>-38.1</c:v>
                      </c:pt>
                      <c:pt idx="105">
                        <c:v>-49.6</c:v>
                      </c:pt>
                      <c:pt idx="106">
                        <c:v>-41.3</c:v>
                      </c:pt>
                      <c:pt idx="107">
                        <c:v>-49.3</c:v>
                      </c:pt>
                      <c:pt idx="108">
                        <c:v>-46.4</c:v>
                      </c:pt>
                      <c:pt idx="109">
                        <c:v>-50.4</c:v>
                      </c:pt>
                      <c:pt idx="110">
                        <c:v>-47.6</c:v>
                      </c:pt>
                      <c:pt idx="111">
                        <c:v>-53.6</c:v>
                      </c:pt>
                      <c:pt idx="112">
                        <c:v>-47.7</c:v>
                      </c:pt>
                      <c:pt idx="113">
                        <c:v>-52.1</c:v>
                      </c:pt>
                      <c:pt idx="114">
                        <c:v>-48.5</c:v>
                      </c:pt>
                      <c:pt idx="115">
                        <c:v>-54.3</c:v>
                      </c:pt>
                      <c:pt idx="116">
                        <c:v>-59.2</c:v>
                      </c:pt>
                      <c:pt idx="117">
                        <c:v>-53.4</c:v>
                      </c:pt>
                      <c:pt idx="118">
                        <c:v>-54.5</c:v>
                      </c:pt>
                      <c:pt idx="119">
                        <c:v>-52</c:v>
                      </c:pt>
                      <c:pt idx="120">
                        <c:v>-60</c:v>
                      </c:pt>
                      <c:pt idx="121">
                        <c:v>-52.6</c:v>
                      </c:pt>
                      <c:pt idx="122">
                        <c:v>-60.1</c:v>
                      </c:pt>
                      <c:pt idx="123">
                        <c:v>-53.3</c:v>
                      </c:pt>
                      <c:pt idx="124">
                        <c:v>-59.7</c:v>
                      </c:pt>
                      <c:pt idx="125">
                        <c:v>-54.5</c:v>
                      </c:pt>
                      <c:pt idx="126">
                        <c:v>-59.9</c:v>
                      </c:pt>
                      <c:pt idx="127">
                        <c:v>-52.8</c:v>
                      </c:pt>
                      <c:pt idx="128">
                        <c:v>-57.8</c:v>
                      </c:pt>
                      <c:pt idx="129">
                        <c:v>-51.1</c:v>
                      </c:pt>
                      <c:pt idx="130">
                        <c:v>-56.5</c:v>
                      </c:pt>
                      <c:pt idx="131">
                        <c:v>-57.5</c:v>
                      </c:pt>
                      <c:pt idx="132">
                        <c:v>-57.7</c:v>
                      </c:pt>
                      <c:pt idx="133">
                        <c:v>-58.2</c:v>
                      </c:pt>
                      <c:pt idx="134">
                        <c:v>-56.1</c:v>
                      </c:pt>
                      <c:pt idx="135">
                        <c:v>-62.5</c:v>
                      </c:pt>
                      <c:pt idx="136">
                        <c:v>-55.2</c:v>
                      </c:pt>
                      <c:pt idx="137">
                        <c:v>-61.9</c:v>
                      </c:pt>
                      <c:pt idx="138">
                        <c:v>-56.5</c:v>
                      </c:pt>
                      <c:pt idx="139">
                        <c:v>-62.5</c:v>
                      </c:pt>
                      <c:pt idx="140">
                        <c:v>-55.7</c:v>
                      </c:pt>
                      <c:pt idx="141">
                        <c:v>-62.3</c:v>
                      </c:pt>
                      <c:pt idx="142">
                        <c:v>-58</c:v>
                      </c:pt>
                      <c:pt idx="143">
                        <c:v>-58.5</c:v>
                      </c:pt>
                      <c:pt idx="144">
                        <c:v>-55.9</c:v>
                      </c:pt>
                      <c:pt idx="145">
                        <c:v>-59.7</c:v>
                      </c:pt>
                      <c:pt idx="146">
                        <c:v>-54.6</c:v>
                      </c:pt>
                      <c:pt idx="147">
                        <c:v>-59.6</c:v>
                      </c:pt>
                      <c:pt idx="148">
                        <c:v>-54.1</c:v>
                      </c:pt>
                      <c:pt idx="149">
                        <c:v>-61.7</c:v>
                      </c:pt>
                      <c:pt idx="150">
                        <c:v>-59.6</c:v>
                      </c:pt>
                      <c:pt idx="151">
                        <c:v>-58.6</c:v>
                      </c:pt>
                      <c:pt idx="152">
                        <c:v>-61.9</c:v>
                      </c:pt>
                      <c:pt idx="153">
                        <c:v>-57.1</c:v>
                      </c:pt>
                      <c:pt idx="154">
                        <c:v>-62</c:v>
                      </c:pt>
                      <c:pt idx="155">
                        <c:v>-58.2</c:v>
                      </c:pt>
                      <c:pt idx="156">
                        <c:v>-62.6</c:v>
                      </c:pt>
                      <c:pt idx="157">
                        <c:v>-56.5</c:v>
                      </c:pt>
                      <c:pt idx="158">
                        <c:v>-63</c:v>
                      </c:pt>
                      <c:pt idx="159">
                        <c:v>-56.4</c:v>
                      </c:pt>
                      <c:pt idx="160">
                        <c:v>-60.6</c:v>
                      </c:pt>
                      <c:pt idx="161">
                        <c:v>-56.1</c:v>
                      </c:pt>
                      <c:pt idx="162">
                        <c:v>-61.2</c:v>
                      </c:pt>
                      <c:pt idx="163">
                        <c:v>-56.4</c:v>
                      </c:pt>
                      <c:pt idx="164">
                        <c:v>-61.8</c:v>
                      </c:pt>
                      <c:pt idx="165">
                        <c:v>-55.3</c:v>
                      </c:pt>
                      <c:pt idx="166">
                        <c:v>-59.9</c:v>
                      </c:pt>
                      <c:pt idx="167">
                        <c:v>-55.1</c:v>
                      </c:pt>
                      <c:pt idx="168">
                        <c:v>-62</c:v>
                      </c:pt>
                      <c:pt idx="169">
                        <c:v>-59.7</c:v>
                      </c:pt>
                      <c:pt idx="170">
                        <c:v>-59.1</c:v>
                      </c:pt>
                      <c:pt idx="171">
                        <c:v>-55.1</c:v>
                      </c:pt>
                      <c:pt idx="172">
                        <c:v>-59.9</c:v>
                      </c:pt>
                      <c:pt idx="173">
                        <c:v>-59.7</c:v>
                      </c:pt>
                      <c:pt idx="174">
                        <c:v>-58.2</c:v>
                      </c:pt>
                      <c:pt idx="175">
                        <c:v>-62.2</c:v>
                      </c:pt>
                      <c:pt idx="176">
                        <c:v>-58.2</c:v>
                      </c:pt>
                      <c:pt idx="177">
                        <c:v>-61.9</c:v>
                      </c:pt>
                      <c:pt idx="178">
                        <c:v>-58.2</c:v>
                      </c:pt>
                      <c:pt idx="179">
                        <c:v>-63.2</c:v>
                      </c:pt>
                      <c:pt idx="180">
                        <c:v>-57.5</c:v>
                      </c:pt>
                      <c:pt idx="181">
                        <c:v>-62.8</c:v>
                      </c:pt>
                      <c:pt idx="182">
                        <c:v>-56.7</c:v>
                      </c:pt>
                      <c:pt idx="183">
                        <c:v>-62</c:v>
                      </c:pt>
                      <c:pt idx="184">
                        <c:v>-64.400000000000006</c:v>
                      </c:pt>
                      <c:pt idx="185">
                        <c:v>-64.5</c:v>
                      </c:pt>
                      <c:pt idx="186">
                        <c:v>-66.900000000000006</c:v>
                      </c:pt>
                      <c:pt idx="187">
                        <c:v>-63.3</c:v>
                      </c:pt>
                      <c:pt idx="188">
                        <c:v>-68</c:v>
                      </c:pt>
                      <c:pt idx="189">
                        <c:v>-65.7</c:v>
                      </c:pt>
                      <c:pt idx="190">
                        <c:v>-68.900000000000006</c:v>
                      </c:pt>
                      <c:pt idx="191">
                        <c:v>-67.7</c:v>
                      </c:pt>
                      <c:pt idx="192">
                        <c:v>-68.3</c:v>
                      </c:pt>
                      <c:pt idx="193">
                        <c:v>-68.5</c:v>
                      </c:pt>
                      <c:pt idx="194">
                        <c:v>-68.5</c:v>
                      </c:pt>
                      <c:pt idx="195">
                        <c:v>-67.8</c:v>
                      </c:pt>
                      <c:pt idx="196">
                        <c:v>-68.900000000000006</c:v>
                      </c:pt>
                      <c:pt idx="197">
                        <c:v>-69.400000000000006</c:v>
                      </c:pt>
                      <c:pt idx="198">
                        <c:v>-68.099999999999994</c:v>
                      </c:pt>
                      <c:pt idx="199">
                        <c:v>-68.599999999999994</c:v>
                      </c:pt>
                      <c:pt idx="200">
                        <c:v>-68.599999999999994</c:v>
                      </c:pt>
                      <c:pt idx="201">
                        <c:v>-69</c:v>
                      </c:pt>
                      <c:pt idx="202">
                        <c:v>-68.599999999999994</c:v>
                      </c:pt>
                      <c:pt idx="203">
                        <c:v>-69.5</c:v>
                      </c:pt>
                      <c:pt idx="204">
                        <c:v>-69.400000000000006</c:v>
                      </c:pt>
                      <c:pt idx="205">
                        <c:v>-69.7</c:v>
                      </c:pt>
                      <c:pt idx="206">
                        <c:v>-69.5</c:v>
                      </c:pt>
                      <c:pt idx="207">
                        <c:v>-69</c:v>
                      </c:pt>
                      <c:pt idx="208">
                        <c:v>-69.599999999999994</c:v>
                      </c:pt>
                      <c:pt idx="209">
                        <c:v>-68.8</c:v>
                      </c:pt>
                      <c:pt idx="210">
                        <c:v>-69.7</c:v>
                      </c:pt>
                      <c:pt idx="211">
                        <c:v>-68.900000000000006</c:v>
                      </c:pt>
                      <c:pt idx="212">
                        <c:v>-69.7</c:v>
                      </c:pt>
                      <c:pt idx="213">
                        <c:v>-68.8</c:v>
                      </c:pt>
                      <c:pt idx="214">
                        <c:v>-69.5</c:v>
                      </c:pt>
                      <c:pt idx="215">
                        <c:v>-69.7</c:v>
                      </c:pt>
                      <c:pt idx="216">
                        <c:v>-69.900000000000006</c:v>
                      </c:pt>
                      <c:pt idx="217">
                        <c:v>-69.5</c:v>
                      </c:pt>
                      <c:pt idx="218">
                        <c:v>-69.8</c:v>
                      </c:pt>
                      <c:pt idx="219">
                        <c:v>-68.099999999999994</c:v>
                      </c:pt>
                      <c:pt idx="220">
                        <c:v>-67.900000000000006</c:v>
                      </c:pt>
                      <c:pt idx="221">
                        <c:v>-67.7</c:v>
                      </c:pt>
                      <c:pt idx="222">
                        <c:v>-67.8</c:v>
                      </c:pt>
                      <c:pt idx="223">
                        <c:v>-66.7</c:v>
                      </c:pt>
                      <c:pt idx="224">
                        <c:v>-68.3</c:v>
                      </c:pt>
                      <c:pt idx="225">
                        <c:v>-67.099999999999994</c:v>
                      </c:pt>
                      <c:pt idx="226">
                        <c:v>-67.8</c:v>
                      </c:pt>
                      <c:pt idx="227">
                        <c:v>-66.7</c:v>
                      </c:pt>
                      <c:pt idx="228">
                        <c:v>-67.400000000000006</c:v>
                      </c:pt>
                      <c:pt idx="229">
                        <c:v>-66.3</c:v>
                      </c:pt>
                      <c:pt idx="230">
                        <c:v>-68</c:v>
                      </c:pt>
                      <c:pt idx="231">
                        <c:v>-67.7</c:v>
                      </c:pt>
                      <c:pt idx="232">
                        <c:v>-65</c:v>
                      </c:pt>
                      <c:pt idx="233">
                        <c:v>-67.400000000000006</c:v>
                      </c:pt>
                      <c:pt idx="234">
                        <c:v>-65.2</c:v>
                      </c:pt>
                      <c:pt idx="235">
                        <c:v>-66.900000000000006</c:v>
                      </c:pt>
                      <c:pt idx="236">
                        <c:v>-65.599999999999994</c:v>
                      </c:pt>
                      <c:pt idx="237">
                        <c:v>-66.7</c:v>
                      </c:pt>
                      <c:pt idx="238">
                        <c:v>-65.599999999999994</c:v>
                      </c:pt>
                      <c:pt idx="239">
                        <c:v>-66.5</c:v>
                      </c:pt>
                      <c:pt idx="240">
                        <c:v>-66.099999999999994</c:v>
                      </c:pt>
                      <c:pt idx="241">
                        <c:v>-66.900000000000006</c:v>
                      </c:pt>
                      <c:pt idx="242">
                        <c:v>-66.2</c:v>
                      </c:pt>
                      <c:pt idx="243">
                        <c:v>-66.8</c:v>
                      </c:pt>
                      <c:pt idx="244">
                        <c:v>-66.3</c:v>
                      </c:pt>
                      <c:pt idx="245">
                        <c:v>-66.400000000000006</c:v>
                      </c:pt>
                      <c:pt idx="246">
                        <c:v>-65.2</c:v>
                      </c:pt>
                      <c:pt idx="247">
                        <c:v>-65.3</c:v>
                      </c:pt>
                      <c:pt idx="248">
                        <c:v>-66.400000000000006</c:v>
                      </c:pt>
                      <c:pt idx="249">
                        <c:v>-65.3</c:v>
                      </c:pt>
                      <c:pt idx="250">
                        <c:v>-66.099999999999994</c:v>
                      </c:pt>
                      <c:pt idx="251">
                        <c:v>-65.7</c:v>
                      </c:pt>
                      <c:pt idx="252">
                        <c:v>-66.2</c:v>
                      </c:pt>
                      <c:pt idx="253">
                        <c:v>-64.8</c:v>
                      </c:pt>
                      <c:pt idx="254">
                        <c:v>-66.400000000000006</c:v>
                      </c:pt>
                      <c:pt idx="255">
                        <c:v>-65.5</c:v>
                      </c:pt>
                      <c:pt idx="256">
                        <c:v>-66.400000000000006</c:v>
                      </c:pt>
                      <c:pt idx="257">
                        <c:v>-65.5</c:v>
                      </c:pt>
                      <c:pt idx="258">
                        <c:v>-66.599999999999994</c:v>
                      </c:pt>
                      <c:pt idx="259">
                        <c:v>-66.400000000000006</c:v>
                      </c:pt>
                      <c:pt idx="260">
                        <c:v>-66.5</c:v>
                      </c:pt>
                      <c:pt idx="261">
                        <c:v>-66.7</c:v>
                      </c:pt>
                      <c:pt idx="262">
                        <c:v>-64.7</c:v>
                      </c:pt>
                      <c:pt idx="263">
                        <c:v>-65.7</c:v>
                      </c:pt>
                      <c:pt idx="264">
                        <c:v>-64.900000000000006</c:v>
                      </c:pt>
                      <c:pt idx="265">
                        <c:v>-65.2</c:v>
                      </c:pt>
                      <c:pt idx="266">
                        <c:v>-65.2</c:v>
                      </c:pt>
                      <c:pt idx="267">
                        <c:v>-65.599999999999994</c:v>
                      </c:pt>
                      <c:pt idx="268">
                        <c:v>-66.7</c:v>
                      </c:pt>
                      <c:pt idx="269">
                        <c:v>-65.400000000000006</c:v>
                      </c:pt>
                      <c:pt idx="270">
                        <c:v>-63.5</c:v>
                      </c:pt>
                      <c:pt idx="271">
                        <c:v>-66.400000000000006</c:v>
                      </c:pt>
                      <c:pt idx="272">
                        <c:v>-64.8</c:v>
                      </c:pt>
                      <c:pt idx="273">
                        <c:v>-66.599999999999994</c:v>
                      </c:pt>
                      <c:pt idx="274">
                        <c:v>-65.099999999999994</c:v>
                      </c:pt>
                      <c:pt idx="275">
                        <c:v>-66.3</c:v>
                      </c:pt>
                      <c:pt idx="276">
                        <c:v>-64.599999999999994</c:v>
                      </c:pt>
                      <c:pt idx="277">
                        <c:v>-66.8</c:v>
                      </c:pt>
                      <c:pt idx="278">
                        <c:v>-66.400000000000006</c:v>
                      </c:pt>
                      <c:pt idx="279">
                        <c:v>-66.3</c:v>
                      </c:pt>
                      <c:pt idx="280">
                        <c:v>-63.2</c:v>
                      </c:pt>
                      <c:pt idx="281">
                        <c:v>-63.3</c:v>
                      </c:pt>
                      <c:pt idx="282">
                        <c:v>-62.3</c:v>
                      </c:pt>
                      <c:pt idx="283">
                        <c:v>-59.3</c:v>
                      </c:pt>
                      <c:pt idx="284">
                        <c:v>-58.7</c:v>
                      </c:pt>
                      <c:pt idx="285">
                        <c:v>-58</c:v>
                      </c:pt>
                      <c:pt idx="286">
                        <c:v>-59.2</c:v>
                      </c:pt>
                      <c:pt idx="287">
                        <c:v>-55.8</c:v>
                      </c:pt>
                      <c:pt idx="288">
                        <c:v>-57.8</c:v>
                      </c:pt>
                      <c:pt idx="289">
                        <c:v>-54.2</c:v>
                      </c:pt>
                      <c:pt idx="290">
                        <c:v>-57.8</c:v>
                      </c:pt>
                      <c:pt idx="291">
                        <c:v>-53.5</c:v>
                      </c:pt>
                      <c:pt idx="292">
                        <c:v>-52.4</c:v>
                      </c:pt>
                      <c:pt idx="293">
                        <c:v>-51.9</c:v>
                      </c:pt>
                      <c:pt idx="294">
                        <c:v>-54.4</c:v>
                      </c:pt>
                      <c:pt idx="295">
                        <c:v>-48.7</c:v>
                      </c:pt>
                      <c:pt idx="296">
                        <c:v>-49.7</c:v>
                      </c:pt>
                      <c:pt idx="297">
                        <c:v>-47.9</c:v>
                      </c:pt>
                      <c:pt idx="298">
                        <c:v>-49.5</c:v>
                      </c:pt>
                      <c:pt idx="299">
                        <c:v>-46.6</c:v>
                      </c:pt>
                      <c:pt idx="300">
                        <c:v>-47.4</c:v>
                      </c:pt>
                      <c:pt idx="301">
                        <c:v>-39.5</c:v>
                      </c:pt>
                      <c:pt idx="302">
                        <c:v>-35.6</c:v>
                      </c:pt>
                      <c:pt idx="303">
                        <c:v>-34.700000000000003</c:v>
                      </c:pt>
                      <c:pt idx="304">
                        <c:v>-25.7</c:v>
                      </c:pt>
                      <c:pt idx="305">
                        <c:v>-21.1</c:v>
                      </c:pt>
                      <c:pt idx="306">
                        <c:v>-17.8</c:v>
                      </c:pt>
                      <c:pt idx="307">
                        <c:v>-15.5</c:v>
                      </c:pt>
                      <c:pt idx="308">
                        <c:v>-13</c:v>
                      </c:pt>
                      <c:pt idx="309">
                        <c:v>-11.8</c:v>
                      </c:pt>
                      <c:pt idx="310">
                        <c:v>-18.3</c:v>
                      </c:pt>
                      <c:pt idx="311">
                        <c:v>-14</c:v>
                      </c:pt>
                      <c:pt idx="312">
                        <c:v>-36.799999999999997</c:v>
                      </c:pt>
                      <c:pt idx="313">
                        <c:v>-44.4</c:v>
                      </c:pt>
                      <c:pt idx="314">
                        <c:v>-46.6</c:v>
                      </c:pt>
                      <c:pt idx="315">
                        <c:v>-47.2</c:v>
                      </c:pt>
                      <c:pt idx="316">
                        <c:v>-54.8</c:v>
                      </c:pt>
                      <c:pt idx="317">
                        <c:v>-48.2</c:v>
                      </c:pt>
                      <c:pt idx="318">
                        <c:v>-59.7</c:v>
                      </c:pt>
                      <c:pt idx="319">
                        <c:v>-50.9</c:v>
                      </c:pt>
                      <c:pt idx="320">
                        <c:v>-55.8</c:v>
                      </c:pt>
                      <c:pt idx="321">
                        <c:v>-55.9</c:v>
                      </c:pt>
                      <c:pt idx="322">
                        <c:v>-56.5</c:v>
                      </c:pt>
                      <c:pt idx="323">
                        <c:v>-57</c:v>
                      </c:pt>
                      <c:pt idx="324">
                        <c:v>-56.8</c:v>
                      </c:pt>
                      <c:pt idx="325">
                        <c:v>-52.6</c:v>
                      </c:pt>
                      <c:pt idx="326">
                        <c:v>-57.8</c:v>
                      </c:pt>
                      <c:pt idx="327">
                        <c:v>-60.9</c:v>
                      </c:pt>
                      <c:pt idx="328">
                        <c:v>-55.7</c:v>
                      </c:pt>
                      <c:pt idx="329">
                        <c:v>-62</c:v>
                      </c:pt>
                      <c:pt idx="330">
                        <c:v>-56.9</c:v>
                      </c:pt>
                      <c:pt idx="331">
                        <c:v>-62.8</c:v>
                      </c:pt>
                      <c:pt idx="332">
                        <c:v>-56.2</c:v>
                      </c:pt>
                      <c:pt idx="333">
                        <c:v>-63.2</c:v>
                      </c:pt>
                      <c:pt idx="334">
                        <c:v>-55.3</c:v>
                      </c:pt>
                      <c:pt idx="335">
                        <c:v>-62.5</c:v>
                      </c:pt>
                      <c:pt idx="336">
                        <c:v>-55.8</c:v>
                      </c:pt>
                      <c:pt idx="337">
                        <c:v>-61.5</c:v>
                      </c:pt>
                      <c:pt idx="338">
                        <c:v>-60</c:v>
                      </c:pt>
                      <c:pt idx="339">
                        <c:v>-59.6</c:v>
                      </c:pt>
                      <c:pt idx="340">
                        <c:v>-62.1</c:v>
                      </c:pt>
                      <c:pt idx="341">
                        <c:v>-59.7</c:v>
                      </c:pt>
                      <c:pt idx="342">
                        <c:v>-55.5</c:v>
                      </c:pt>
                      <c:pt idx="343">
                        <c:v>-58.9</c:v>
                      </c:pt>
                      <c:pt idx="344">
                        <c:v>-63.2</c:v>
                      </c:pt>
                      <c:pt idx="345">
                        <c:v>-58.3</c:v>
                      </c:pt>
                      <c:pt idx="346">
                        <c:v>-63.4</c:v>
                      </c:pt>
                      <c:pt idx="347">
                        <c:v>-58.4</c:v>
                      </c:pt>
                      <c:pt idx="348">
                        <c:v>-63.1</c:v>
                      </c:pt>
                      <c:pt idx="349">
                        <c:v>-58.5</c:v>
                      </c:pt>
                      <c:pt idx="350">
                        <c:v>-63.6</c:v>
                      </c:pt>
                      <c:pt idx="351">
                        <c:v>-56.7</c:v>
                      </c:pt>
                      <c:pt idx="352">
                        <c:v>-63.7</c:v>
                      </c:pt>
                      <c:pt idx="353">
                        <c:v>-57.6</c:v>
                      </c:pt>
                      <c:pt idx="354">
                        <c:v>-62.3</c:v>
                      </c:pt>
                      <c:pt idx="355">
                        <c:v>-60.6</c:v>
                      </c:pt>
                      <c:pt idx="356">
                        <c:v>-62.2</c:v>
                      </c:pt>
                      <c:pt idx="357">
                        <c:v>-62.3</c:v>
                      </c:pt>
                      <c:pt idx="358">
                        <c:v>-60.2</c:v>
                      </c:pt>
                      <c:pt idx="359">
                        <c:v>-60.5</c:v>
                      </c:pt>
                      <c:pt idx="360">
                        <c:v>-60.3</c:v>
                      </c:pt>
                      <c:pt idx="361">
                        <c:v>-62.6</c:v>
                      </c:pt>
                      <c:pt idx="362">
                        <c:v>-59.6</c:v>
                      </c:pt>
                      <c:pt idx="363">
                        <c:v>-63.2</c:v>
                      </c:pt>
                      <c:pt idx="364">
                        <c:v>-60.2</c:v>
                      </c:pt>
                      <c:pt idx="365">
                        <c:v>-63.3</c:v>
                      </c:pt>
                      <c:pt idx="366">
                        <c:v>-58.7</c:v>
                      </c:pt>
                      <c:pt idx="367">
                        <c:v>-63.7</c:v>
                      </c:pt>
                      <c:pt idx="368">
                        <c:v>-58.2</c:v>
                      </c:pt>
                      <c:pt idx="369">
                        <c:v>-64</c:v>
                      </c:pt>
                      <c:pt idx="370">
                        <c:v>-59.9</c:v>
                      </c:pt>
                      <c:pt idx="371">
                        <c:v>-56.9</c:v>
                      </c:pt>
                      <c:pt idx="372">
                        <c:v>-57.2</c:v>
                      </c:pt>
                      <c:pt idx="373">
                        <c:v>-64.599999999999994</c:v>
                      </c:pt>
                      <c:pt idx="374">
                        <c:v>-59.2</c:v>
                      </c:pt>
                      <c:pt idx="375">
                        <c:v>-59.8</c:v>
                      </c:pt>
                      <c:pt idx="376">
                        <c:v>-65.400000000000006</c:v>
                      </c:pt>
                      <c:pt idx="377">
                        <c:v>-61.4</c:v>
                      </c:pt>
                      <c:pt idx="378">
                        <c:v>-63.6</c:v>
                      </c:pt>
                      <c:pt idx="379">
                        <c:v>-61.2</c:v>
                      </c:pt>
                      <c:pt idx="380">
                        <c:v>-66.599999999999994</c:v>
                      </c:pt>
                      <c:pt idx="381">
                        <c:v>-61.6</c:v>
                      </c:pt>
                      <c:pt idx="382">
                        <c:v>-65.7</c:v>
                      </c:pt>
                      <c:pt idx="383">
                        <c:v>-61.5</c:v>
                      </c:pt>
                      <c:pt idx="384">
                        <c:v>-66.099999999999994</c:v>
                      </c:pt>
                      <c:pt idx="385">
                        <c:v>-61</c:v>
                      </c:pt>
                      <c:pt idx="386">
                        <c:v>-66.099999999999994</c:v>
                      </c:pt>
                      <c:pt idx="387">
                        <c:v>-62.6</c:v>
                      </c:pt>
                      <c:pt idx="388">
                        <c:v>-64.5</c:v>
                      </c:pt>
                      <c:pt idx="389">
                        <c:v>-68.3</c:v>
                      </c:pt>
                      <c:pt idx="390">
                        <c:v>-64.400000000000006</c:v>
                      </c:pt>
                      <c:pt idx="391">
                        <c:v>-70</c:v>
                      </c:pt>
                      <c:pt idx="392">
                        <c:v>-65.599999999999994</c:v>
                      </c:pt>
                      <c:pt idx="393">
                        <c:v>-70</c:v>
                      </c:pt>
                      <c:pt idx="394">
                        <c:v>-67.7</c:v>
                      </c:pt>
                      <c:pt idx="395">
                        <c:v>-68.400000000000006</c:v>
                      </c:pt>
                      <c:pt idx="396">
                        <c:v>-68.3</c:v>
                      </c:pt>
                      <c:pt idx="397">
                        <c:v>-69.5</c:v>
                      </c:pt>
                      <c:pt idx="398">
                        <c:v>-68.7</c:v>
                      </c:pt>
                      <c:pt idx="399">
                        <c:v>-69.599999999999994</c:v>
                      </c:pt>
                      <c:pt idx="400">
                        <c:v>-68.7</c:v>
                      </c:pt>
                      <c:pt idx="401">
                        <c:v>-69.5</c:v>
                      </c:pt>
                      <c:pt idx="402">
                        <c:v>-68.7</c:v>
                      </c:pt>
                      <c:pt idx="403">
                        <c:v>-69.2</c:v>
                      </c:pt>
                      <c:pt idx="404">
                        <c:v>-69.2</c:v>
                      </c:pt>
                      <c:pt idx="405">
                        <c:v>-68.5</c:v>
                      </c:pt>
                      <c:pt idx="406">
                        <c:v>-69.8</c:v>
                      </c:pt>
                      <c:pt idx="407">
                        <c:v>-68</c:v>
                      </c:pt>
                      <c:pt idx="408">
                        <c:v>-70</c:v>
                      </c:pt>
                      <c:pt idx="409">
                        <c:v>-69.5</c:v>
                      </c:pt>
                      <c:pt idx="410">
                        <c:v>-69.900000000000006</c:v>
                      </c:pt>
                      <c:pt idx="411">
                        <c:v>-68.599999999999994</c:v>
                      </c:pt>
                      <c:pt idx="412">
                        <c:v>-69.8</c:v>
                      </c:pt>
                      <c:pt idx="413">
                        <c:v>-68.3</c:v>
                      </c:pt>
                      <c:pt idx="414">
                        <c:v>-69.900000000000006</c:v>
                      </c:pt>
                      <c:pt idx="415">
                        <c:v>-67.8</c:v>
                      </c:pt>
                      <c:pt idx="416">
                        <c:v>-69.7</c:v>
                      </c:pt>
                      <c:pt idx="417">
                        <c:v>-68.3</c:v>
                      </c:pt>
                      <c:pt idx="418">
                        <c:v>-69.7</c:v>
                      </c:pt>
                      <c:pt idx="419">
                        <c:v>-68.099999999999994</c:v>
                      </c:pt>
                      <c:pt idx="420">
                        <c:v>-69.5</c:v>
                      </c:pt>
                      <c:pt idx="421">
                        <c:v>-68</c:v>
                      </c:pt>
                      <c:pt idx="422">
                        <c:v>-69.400000000000006</c:v>
                      </c:pt>
                      <c:pt idx="423">
                        <c:v>-68.7</c:v>
                      </c:pt>
                      <c:pt idx="424">
                        <c:v>-69.400000000000006</c:v>
                      </c:pt>
                      <c:pt idx="425">
                        <c:v>-68.7</c:v>
                      </c:pt>
                      <c:pt idx="426">
                        <c:v>-69.400000000000006</c:v>
                      </c:pt>
                      <c:pt idx="427">
                        <c:v>-68.599999999999994</c:v>
                      </c:pt>
                      <c:pt idx="428">
                        <c:v>-69</c:v>
                      </c:pt>
                      <c:pt idx="429">
                        <c:v>-65.5</c:v>
                      </c:pt>
                      <c:pt idx="430">
                        <c:v>-68.7</c:v>
                      </c:pt>
                      <c:pt idx="431">
                        <c:v>-68.900000000000006</c:v>
                      </c:pt>
                      <c:pt idx="432">
                        <c:v>-69</c:v>
                      </c:pt>
                      <c:pt idx="433">
                        <c:v>-65.400000000000006</c:v>
                      </c:pt>
                      <c:pt idx="434">
                        <c:v>-68.5</c:v>
                      </c:pt>
                      <c:pt idx="435">
                        <c:v>-66.900000000000006</c:v>
                      </c:pt>
                      <c:pt idx="436">
                        <c:v>-67</c:v>
                      </c:pt>
                      <c:pt idx="437">
                        <c:v>-68.400000000000006</c:v>
                      </c:pt>
                      <c:pt idx="438">
                        <c:v>-64.2</c:v>
                      </c:pt>
                      <c:pt idx="439">
                        <c:v>-68.099999999999994</c:v>
                      </c:pt>
                      <c:pt idx="440">
                        <c:v>-68.400000000000006</c:v>
                      </c:pt>
                      <c:pt idx="441">
                        <c:v>-65.5</c:v>
                      </c:pt>
                      <c:pt idx="442">
                        <c:v>-67.7</c:v>
                      </c:pt>
                      <c:pt idx="443">
                        <c:v>-66.099999999999994</c:v>
                      </c:pt>
                      <c:pt idx="444">
                        <c:v>-68.5</c:v>
                      </c:pt>
                      <c:pt idx="445">
                        <c:v>-67.3</c:v>
                      </c:pt>
                      <c:pt idx="446">
                        <c:v>-66.599999999999994</c:v>
                      </c:pt>
                      <c:pt idx="447">
                        <c:v>-67.099999999999994</c:v>
                      </c:pt>
                      <c:pt idx="448">
                        <c:v>-67.099999999999994</c:v>
                      </c:pt>
                      <c:pt idx="449">
                        <c:v>-66.099999999999994</c:v>
                      </c:pt>
                      <c:pt idx="450">
                        <c:v>-68.400000000000006</c:v>
                      </c:pt>
                      <c:pt idx="451">
                        <c:v>-65.7</c:v>
                      </c:pt>
                      <c:pt idx="452">
                        <c:v>-67.900000000000006</c:v>
                      </c:pt>
                      <c:pt idx="453">
                        <c:v>-67.400000000000006</c:v>
                      </c:pt>
                      <c:pt idx="454">
                        <c:v>-65.099999999999994</c:v>
                      </c:pt>
                      <c:pt idx="455">
                        <c:v>-68.099999999999994</c:v>
                      </c:pt>
                      <c:pt idx="456">
                        <c:v>-68.5</c:v>
                      </c:pt>
                      <c:pt idx="457">
                        <c:v>-62.9</c:v>
                      </c:pt>
                      <c:pt idx="458">
                        <c:v>-68.099999999999994</c:v>
                      </c:pt>
                      <c:pt idx="459">
                        <c:v>-65.5</c:v>
                      </c:pt>
                      <c:pt idx="460">
                        <c:v>-65.599999999999994</c:v>
                      </c:pt>
                      <c:pt idx="461">
                        <c:v>-68.099999999999994</c:v>
                      </c:pt>
                      <c:pt idx="462">
                        <c:v>-65.599999999999994</c:v>
                      </c:pt>
                      <c:pt idx="463">
                        <c:v>-66.5</c:v>
                      </c:pt>
                      <c:pt idx="464">
                        <c:v>-67.099999999999994</c:v>
                      </c:pt>
                      <c:pt idx="465">
                        <c:v>-66.8</c:v>
                      </c:pt>
                      <c:pt idx="466">
                        <c:v>-66.599999999999994</c:v>
                      </c:pt>
                      <c:pt idx="467">
                        <c:v>-64.900000000000006</c:v>
                      </c:pt>
                      <c:pt idx="468">
                        <c:v>-65.2</c:v>
                      </c:pt>
                      <c:pt idx="469">
                        <c:v>-66.599999999999994</c:v>
                      </c:pt>
                      <c:pt idx="470">
                        <c:v>-65.2</c:v>
                      </c:pt>
                      <c:pt idx="471">
                        <c:v>-66.3</c:v>
                      </c:pt>
                      <c:pt idx="472">
                        <c:v>-68</c:v>
                      </c:pt>
                      <c:pt idx="473">
                        <c:v>-65.400000000000006</c:v>
                      </c:pt>
                      <c:pt idx="474">
                        <c:v>-67.7</c:v>
                      </c:pt>
                      <c:pt idx="475">
                        <c:v>-65.2</c:v>
                      </c:pt>
                      <c:pt idx="476">
                        <c:v>-68.2</c:v>
                      </c:pt>
                      <c:pt idx="477">
                        <c:v>-65.5</c:v>
                      </c:pt>
                      <c:pt idx="478">
                        <c:v>-66.5</c:v>
                      </c:pt>
                      <c:pt idx="479">
                        <c:v>-66.400000000000006</c:v>
                      </c:pt>
                      <c:pt idx="480">
                        <c:v>-64.599999999999994</c:v>
                      </c:pt>
                      <c:pt idx="481">
                        <c:v>-68.099999999999994</c:v>
                      </c:pt>
                      <c:pt idx="482">
                        <c:v>-64.2</c:v>
                      </c:pt>
                      <c:pt idx="483">
                        <c:v>-67.900000000000006</c:v>
                      </c:pt>
                      <c:pt idx="484">
                        <c:v>-65.2</c:v>
                      </c:pt>
                      <c:pt idx="485">
                        <c:v>-68.099999999999994</c:v>
                      </c:pt>
                      <c:pt idx="486">
                        <c:v>-66.400000000000006</c:v>
                      </c:pt>
                      <c:pt idx="487">
                        <c:v>-67.099999999999994</c:v>
                      </c:pt>
                      <c:pt idx="488">
                        <c:v>-66.7</c:v>
                      </c:pt>
                      <c:pt idx="489">
                        <c:v>-66.2</c:v>
                      </c:pt>
                      <c:pt idx="490">
                        <c:v>-66.8</c:v>
                      </c:pt>
                      <c:pt idx="491">
                        <c:v>-66.3</c:v>
                      </c:pt>
                      <c:pt idx="492">
                        <c:v>-66.8</c:v>
                      </c:pt>
                      <c:pt idx="493">
                        <c:v>-66.2</c:v>
                      </c:pt>
                      <c:pt idx="494">
                        <c:v>-63.5</c:v>
                      </c:pt>
                      <c:pt idx="495">
                        <c:v>-66.2</c:v>
                      </c:pt>
                      <c:pt idx="496">
                        <c:v>-67</c:v>
                      </c:pt>
                      <c:pt idx="497">
                        <c:v>-65.099999999999994</c:v>
                      </c:pt>
                      <c:pt idx="498">
                        <c:v>-65</c:v>
                      </c:pt>
                      <c:pt idx="499">
                        <c:v>-65.400000000000006</c:v>
                      </c:pt>
                      <c:pt idx="500">
                        <c:v>-62</c:v>
                      </c:pt>
                      <c:pt idx="501">
                        <c:v>-67.400000000000006</c:v>
                      </c:pt>
                      <c:pt idx="502">
                        <c:v>-62.5</c:v>
                      </c:pt>
                      <c:pt idx="503">
                        <c:v>-67.400000000000006</c:v>
                      </c:pt>
                      <c:pt idx="504">
                        <c:v>-65.400000000000006</c:v>
                      </c:pt>
                      <c:pt idx="505">
                        <c:v>-67.8</c:v>
                      </c:pt>
                      <c:pt idx="506">
                        <c:v>-65.2</c:v>
                      </c:pt>
                      <c:pt idx="507">
                        <c:v>-67.7</c:v>
                      </c:pt>
                      <c:pt idx="508">
                        <c:v>-65.400000000000006</c:v>
                      </c:pt>
                      <c:pt idx="509">
                        <c:v>-65.7</c:v>
                      </c:pt>
                      <c:pt idx="510">
                        <c:v>-67</c:v>
                      </c:pt>
                      <c:pt idx="511">
                        <c:v>-63.4</c:v>
                      </c:pt>
                      <c:pt idx="512">
                        <c:v>-67.400000000000006</c:v>
                      </c:pt>
                      <c:pt idx="513">
                        <c:v>-65.400000000000006</c:v>
                      </c:pt>
                      <c:pt idx="514">
                        <c:v>-66.5</c:v>
                      </c:pt>
                      <c:pt idx="515">
                        <c:v>-66.7</c:v>
                      </c:pt>
                      <c:pt idx="516">
                        <c:v>-64.900000000000006</c:v>
                      </c:pt>
                      <c:pt idx="517">
                        <c:v>-65.099999999999994</c:v>
                      </c:pt>
                      <c:pt idx="518">
                        <c:v>-65.599999999999994</c:v>
                      </c:pt>
                      <c:pt idx="519">
                        <c:v>-63.4</c:v>
                      </c:pt>
                      <c:pt idx="520">
                        <c:v>-67.8</c:v>
                      </c:pt>
                      <c:pt idx="521">
                        <c:v>-66.2</c:v>
                      </c:pt>
                      <c:pt idx="522">
                        <c:v>-64.900000000000006</c:v>
                      </c:pt>
                      <c:pt idx="523">
                        <c:v>-66.099999999999994</c:v>
                      </c:pt>
                      <c:pt idx="524">
                        <c:v>-67</c:v>
                      </c:pt>
                      <c:pt idx="525">
                        <c:v>-63.6</c:v>
                      </c:pt>
                      <c:pt idx="526">
                        <c:v>-67.8</c:v>
                      </c:pt>
                      <c:pt idx="527">
                        <c:v>-64.400000000000006</c:v>
                      </c:pt>
                      <c:pt idx="528">
                        <c:v>-66.8</c:v>
                      </c:pt>
                      <c:pt idx="529">
                        <c:v>-66.599999999999994</c:v>
                      </c:pt>
                      <c:pt idx="530">
                        <c:v>-65.599999999999994</c:v>
                      </c:pt>
                      <c:pt idx="531">
                        <c:v>-66.400000000000006</c:v>
                      </c:pt>
                      <c:pt idx="532">
                        <c:v>-67.099999999999994</c:v>
                      </c:pt>
                      <c:pt idx="533">
                        <c:v>-65</c:v>
                      </c:pt>
                      <c:pt idx="534">
                        <c:v>-67.8</c:v>
                      </c:pt>
                      <c:pt idx="535">
                        <c:v>-65.2</c:v>
                      </c:pt>
                      <c:pt idx="536">
                        <c:v>-67.2</c:v>
                      </c:pt>
                      <c:pt idx="537">
                        <c:v>-65.599999999999994</c:v>
                      </c:pt>
                      <c:pt idx="538">
                        <c:v>-66.099999999999994</c:v>
                      </c:pt>
                      <c:pt idx="539">
                        <c:v>-65.099999999999994</c:v>
                      </c:pt>
                      <c:pt idx="540">
                        <c:v>-64.599999999999994</c:v>
                      </c:pt>
                      <c:pt idx="541">
                        <c:v>-65</c:v>
                      </c:pt>
                      <c:pt idx="542">
                        <c:v>-64.7</c:v>
                      </c:pt>
                      <c:pt idx="543">
                        <c:v>-67.8</c:v>
                      </c:pt>
                      <c:pt idx="544">
                        <c:v>-64.900000000000006</c:v>
                      </c:pt>
                      <c:pt idx="545">
                        <c:v>-66.7</c:v>
                      </c:pt>
                      <c:pt idx="546">
                        <c:v>-66.5</c:v>
                      </c:pt>
                      <c:pt idx="547">
                        <c:v>-65.5</c:v>
                      </c:pt>
                      <c:pt idx="548">
                        <c:v>-66.5</c:v>
                      </c:pt>
                      <c:pt idx="549">
                        <c:v>-67</c:v>
                      </c:pt>
                      <c:pt idx="550">
                        <c:v>-66.7</c:v>
                      </c:pt>
                      <c:pt idx="551">
                        <c:v>-66</c:v>
                      </c:pt>
                      <c:pt idx="552">
                        <c:v>-66.599999999999994</c:v>
                      </c:pt>
                      <c:pt idx="553">
                        <c:v>-67.099999999999994</c:v>
                      </c:pt>
                      <c:pt idx="554">
                        <c:v>-66.599999999999994</c:v>
                      </c:pt>
                      <c:pt idx="555">
                        <c:v>-66</c:v>
                      </c:pt>
                      <c:pt idx="556">
                        <c:v>-65.400000000000006</c:v>
                      </c:pt>
                      <c:pt idx="557">
                        <c:v>-67.3</c:v>
                      </c:pt>
                      <c:pt idx="558">
                        <c:v>-65.3</c:v>
                      </c:pt>
                      <c:pt idx="559">
                        <c:v>-67.8</c:v>
                      </c:pt>
                      <c:pt idx="560">
                        <c:v>-62.5</c:v>
                      </c:pt>
                      <c:pt idx="561">
                        <c:v>-66.2</c:v>
                      </c:pt>
                      <c:pt idx="562">
                        <c:v>-65.099999999999994</c:v>
                      </c:pt>
                      <c:pt idx="563">
                        <c:v>-65.599999999999994</c:v>
                      </c:pt>
                      <c:pt idx="564">
                        <c:v>-65.599999999999994</c:v>
                      </c:pt>
                      <c:pt idx="565">
                        <c:v>-65.099999999999994</c:v>
                      </c:pt>
                      <c:pt idx="566">
                        <c:v>-67.7</c:v>
                      </c:pt>
                      <c:pt idx="567">
                        <c:v>-64</c:v>
                      </c:pt>
                      <c:pt idx="568">
                        <c:v>-67.2</c:v>
                      </c:pt>
                      <c:pt idx="569">
                        <c:v>-65.099999999999994</c:v>
                      </c:pt>
                      <c:pt idx="570">
                        <c:v>-67.8</c:v>
                      </c:pt>
                      <c:pt idx="571">
                        <c:v>-65.099999999999994</c:v>
                      </c:pt>
                      <c:pt idx="572">
                        <c:v>-67.8</c:v>
                      </c:pt>
                      <c:pt idx="573">
                        <c:v>-62.2</c:v>
                      </c:pt>
                      <c:pt idx="574">
                        <c:v>-67.400000000000006</c:v>
                      </c:pt>
                      <c:pt idx="575">
                        <c:v>-65.099999999999994</c:v>
                      </c:pt>
                      <c:pt idx="576">
                        <c:v>-67.8</c:v>
                      </c:pt>
                      <c:pt idx="577">
                        <c:v>-63</c:v>
                      </c:pt>
                      <c:pt idx="578">
                        <c:v>-67.3</c:v>
                      </c:pt>
                      <c:pt idx="579">
                        <c:v>-64.7</c:v>
                      </c:pt>
                      <c:pt idx="580">
                        <c:v>-65</c:v>
                      </c:pt>
                      <c:pt idx="581">
                        <c:v>-64.599999999999994</c:v>
                      </c:pt>
                      <c:pt idx="582">
                        <c:v>-67.8</c:v>
                      </c:pt>
                      <c:pt idx="583">
                        <c:v>-65.099999999999994</c:v>
                      </c:pt>
                      <c:pt idx="584">
                        <c:v>-66.7</c:v>
                      </c:pt>
                      <c:pt idx="585">
                        <c:v>-64.5</c:v>
                      </c:pt>
                      <c:pt idx="586">
                        <c:v>-64.8</c:v>
                      </c:pt>
                      <c:pt idx="587">
                        <c:v>-66.099999999999994</c:v>
                      </c:pt>
                      <c:pt idx="588">
                        <c:v>-63</c:v>
                      </c:pt>
                      <c:pt idx="589">
                        <c:v>-67.3</c:v>
                      </c:pt>
                      <c:pt idx="590">
                        <c:v>-63</c:v>
                      </c:pt>
                      <c:pt idx="591">
                        <c:v>-67.400000000000006</c:v>
                      </c:pt>
                      <c:pt idx="592">
                        <c:v>-62</c:v>
                      </c:pt>
                      <c:pt idx="593">
                        <c:v>-67.3</c:v>
                      </c:pt>
                      <c:pt idx="594">
                        <c:v>-65.599999999999994</c:v>
                      </c:pt>
                      <c:pt idx="595">
                        <c:v>-67.3</c:v>
                      </c:pt>
                      <c:pt idx="596">
                        <c:v>-63.1</c:v>
                      </c:pt>
                      <c:pt idx="597">
                        <c:v>-67.2</c:v>
                      </c:pt>
                      <c:pt idx="598">
                        <c:v>-65</c:v>
                      </c:pt>
                      <c:pt idx="599">
                        <c:v>-65.400000000000006</c:v>
                      </c:pt>
                      <c:pt idx="600">
                        <c:v>-66.599999999999994</c:v>
                      </c:pt>
                      <c:pt idx="601">
                        <c:v>-66.5</c:v>
                      </c:pt>
                      <c:pt idx="602">
                        <c:v>-65.5</c:v>
                      </c:pt>
                      <c:pt idx="603">
                        <c:v>-62.8</c:v>
                      </c:pt>
                      <c:pt idx="604">
                        <c:v>-67</c:v>
                      </c:pt>
                      <c:pt idx="605">
                        <c:v>-64.900000000000006</c:v>
                      </c:pt>
                      <c:pt idx="606">
                        <c:v>-67.400000000000006</c:v>
                      </c:pt>
                      <c:pt idx="607">
                        <c:v>-62</c:v>
                      </c:pt>
                      <c:pt idx="608">
                        <c:v>-67.3</c:v>
                      </c:pt>
                      <c:pt idx="609">
                        <c:v>-65.599999999999994</c:v>
                      </c:pt>
                      <c:pt idx="610">
                        <c:v>-67.400000000000006</c:v>
                      </c:pt>
                      <c:pt idx="611">
                        <c:v>-62.1</c:v>
                      </c:pt>
                      <c:pt idx="612">
                        <c:v>-67.2</c:v>
                      </c:pt>
                      <c:pt idx="613">
                        <c:v>-63.5</c:v>
                      </c:pt>
                      <c:pt idx="614">
                        <c:v>-67.2</c:v>
                      </c:pt>
                      <c:pt idx="615">
                        <c:v>-65.599999999999994</c:v>
                      </c:pt>
                      <c:pt idx="616">
                        <c:v>-67.7</c:v>
                      </c:pt>
                      <c:pt idx="617">
                        <c:v>-61.9</c:v>
                      </c:pt>
                      <c:pt idx="618">
                        <c:v>-66.400000000000006</c:v>
                      </c:pt>
                      <c:pt idx="619">
                        <c:v>-64.900000000000006</c:v>
                      </c:pt>
                      <c:pt idx="620">
                        <c:v>-66.599999999999994</c:v>
                      </c:pt>
                      <c:pt idx="621">
                        <c:v>-64.8</c:v>
                      </c:pt>
                      <c:pt idx="622">
                        <c:v>-62.9</c:v>
                      </c:pt>
                      <c:pt idx="623">
                        <c:v>-67.2</c:v>
                      </c:pt>
                      <c:pt idx="624">
                        <c:v>-64.8</c:v>
                      </c:pt>
                      <c:pt idx="625">
                        <c:v>-66.3</c:v>
                      </c:pt>
                      <c:pt idx="626">
                        <c:v>-66.3</c:v>
                      </c:pt>
                      <c:pt idx="627">
                        <c:v>-66.400000000000006</c:v>
                      </c:pt>
                      <c:pt idx="628">
                        <c:v>-65.400000000000006</c:v>
                      </c:pt>
                      <c:pt idx="629">
                        <c:v>-66.3</c:v>
                      </c:pt>
                      <c:pt idx="630">
                        <c:v>-65.599999999999994</c:v>
                      </c:pt>
                      <c:pt idx="631">
                        <c:v>-67.400000000000006</c:v>
                      </c:pt>
                      <c:pt idx="632">
                        <c:v>-63.5</c:v>
                      </c:pt>
                      <c:pt idx="633">
                        <c:v>-67.2</c:v>
                      </c:pt>
                      <c:pt idx="634">
                        <c:v>-64</c:v>
                      </c:pt>
                      <c:pt idx="635">
                        <c:v>-66.400000000000006</c:v>
                      </c:pt>
                      <c:pt idx="636">
                        <c:v>-63.8</c:v>
                      </c:pt>
                      <c:pt idx="637">
                        <c:v>-64.7</c:v>
                      </c:pt>
                      <c:pt idx="638">
                        <c:v>-65.099999999999994</c:v>
                      </c:pt>
                      <c:pt idx="639">
                        <c:v>-61.9</c:v>
                      </c:pt>
                      <c:pt idx="640">
                        <c:v>-66</c:v>
                      </c:pt>
                      <c:pt idx="641">
                        <c:v>-64.900000000000006</c:v>
                      </c:pt>
                      <c:pt idx="642">
                        <c:v>-64.8</c:v>
                      </c:pt>
                      <c:pt idx="643">
                        <c:v>-64.8</c:v>
                      </c:pt>
                      <c:pt idx="644">
                        <c:v>-64</c:v>
                      </c:pt>
                      <c:pt idx="645">
                        <c:v>-65.3</c:v>
                      </c:pt>
                      <c:pt idx="646">
                        <c:v>-65.3</c:v>
                      </c:pt>
                      <c:pt idx="647">
                        <c:v>-62.5</c:v>
                      </c:pt>
                      <c:pt idx="648">
                        <c:v>-67.099999999999994</c:v>
                      </c:pt>
                      <c:pt idx="649">
                        <c:v>-64.900000000000006</c:v>
                      </c:pt>
                      <c:pt idx="650">
                        <c:v>-65.2</c:v>
                      </c:pt>
                      <c:pt idx="651">
                        <c:v>-65.5</c:v>
                      </c:pt>
                      <c:pt idx="652">
                        <c:v>-62.8</c:v>
                      </c:pt>
                      <c:pt idx="653">
                        <c:v>-66.8</c:v>
                      </c:pt>
                      <c:pt idx="654">
                        <c:v>-62</c:v>
                      </c:pt>
                      <c:pt idx="655">
                        <c:v>-65.5</c:v>
                      </c:pt>
                      <c:pt idx="656">
                        <c:v>-67.400000000000006</c:v>
                      </c:pt>
                      <c:pt idx="657">
                        <c:v>-63.6</c:v>
                      </c:pt>
                      <c:pt idx="658">
                        <c:v>-66.5</c:v>
                      </c:pt>
                      <c:pt idx="659">
                        <c:v>-64.5</c:v>
                      </c:pt>
                      <c:pt idx="660">
                        <c:v>-66.599999999999994</c:v>
                      </c:pt>
                      <c:pt idx="661">
                        <c:v>-67.400000000000006</c:v>
                      </c:pt>
                      <c:pt idx="662">
                        <c:v>-61.4</c:v>
                      </c:pt>
                      <c:pt idx="663">
                        <c:v>-67.099999999999994</c:v>
                      </c:pt>
                      <c:pt idx="664">
                        <c:v>-63.5</c:v>
                      </c:pt>
                      <c:pt idx="665">
                        <c:v>-66.7</c:v>
                      </c:pt>
                      <c:pt idx="666">
                        <c:v>-63.8</c:v>
                      </c:pt>
                      <c:pt idx="667">
                        <c:v>-66.400000000000006</c:v>
                      </c:pt>
                      <c:pt idx="668">
                        <c:v>-64</c:v>
                      </c:pt>
                      <c:pt idx="669">
                        <c:v>-64.599999999999994</c:v>
                      </c:pt>
                      <c:pt idx="670">
                        <c:v>-63.9</c:v>
                      </c:pt>
                      <c:pt idx="671">
                        <c:v>-64.5</c:v>
                      </c:pt>
                      <c:pt idx="672">
                        <c:v>-65.099999999999994</c:v>
                      </c:pt>
                      <c:pt idx="673">
                        <c:v>-64.5</c:v>
                      </c:pt>
                      <c:pt idx="674">
                        <c:v>-64.7</c:v>
                      </c:pt>
                      <c:pt idx="675">
                        <c:v>-64.599999999999994</c:v>
                      </c:pt>
                      <c:pt idx="676">
                        <c:v>-63.6</c:v>
                      </c:pt>
                      <c:pt idx="677">
                        <c:v>-67</c:v>
                      </c:pt>
                      <c:pt idx="678">
                        <c:v>-64.7</c:v>
                      </c:pt>
                      <c:pt idx="679">
                        <c:v>-66.599999999999994</c:v>
                      </c:pt>
                      <c:pt idx="680">
                        <c:v>-64.8</c:v>
                      </c:pt>
                      <c:pt idx="681">
                        <c:v>-67.3</c:v>
                      </c:pt>
                      <c:pt idx="682">
                        <c:v>-64.900000000000006</c:v>
                      </c:pt>
                      <c:pt idx="683">
                        <c:v>-67.2</c:v>
                      </c:pt>
                      <c:pt idx="684">
                        <c:v>-63.8</c:v>
                      </c:pt>
                      <c:pt idx="685">
                        <c:v>-67</c:v>
                      </c:pt>
                      <c:pt idx="686">
                        <c:v>-63.2</c:v>
                      </c:pt>
                      <c:pt idx="687">
                        <c:v>-66.8</c:v>
                      </c:pt>
                      <c:pt idx="688">
                        <c:v>-63</c:v>
                      </c:pt>
                      <c:pt idx="689">
                        <c:v>-65.099999999999994</c:v>
                      </c:pt>
                      <c:pt idx="690">
                        <c:v>-61.8</c:v>
                      </c:pt>
                      <c:pt idx="691">
                        <c:v>-67</c:v>
                      </c:pt>
                      <c:pt idx="692">
                        <c:v>-61.3</c:v>
                      </c:pt>
                      <c:pt idx="693">
                        <c:v>-67</c:v>
                      </c:pt>
                      <c:pt idx="694">
                        <c:v>-64.7</c:v>
                      </c:pt>
                      <c:pt idx="695">
                        <c:v>-66.3</c:v>
                      </c:pt>
                      <c:pt idx="696">
                        <c:v>-66.5</c:v>
                      </c:pt>
                      <c:pt idx="697">
                        <c:v>-64.599999999999994</c:v>
                      </c:pt>
                      <c:pt idx="698">
                        <c:v>-66.8</c:v>
                      </c:pt>
                      <c:pt idx="699">
                        <c:v>-64.8</c:v>
                      </c:pt>
                      <c:pt idx="700">
                        <c:v>-66</c:v>
                      </c:pt>
                      <c:pt idx="701">
                        <c:v>-64.7</c:v>
                      </c:pt>
                      <c:pt idx="702">
                        <c:v>-67.2</c:v>
                      </c:pt>
                      <c:pt idx="703">
                        <c:v>-61.6</c:v>
                      </c:pt>
                      <c:pt idx="704">
                        <c:v>-66.8</c:v>
                      </c:pt>
                      <c:pt idx="705">
                        <c:v>-64.5</c:v>
                      </c:pt>
                      <c:pt idx="706">
                        <c:v>-66.2</c:v>
                      </c:pt>
                      <c:pt idx="707">
                        <c:v>-65.3</c:v>
                      </c:pt>
                      <c:pt idx="708">
                        <c:v>-66</c:v>
                      </c:pt>
                      <c:pt idx="709">
                        <c:v>-65.099999999999994</c:v>
                      </c:pt>
                      <c:pt idx="710">
                        <c:v>-67.2</c:v>
                      </c:pt>
                      <c:pt idx="711">
                        <c:v>-61.4</c:v>
                      </c:pt>
                      <c:pt idx="712">
                        <c:v>-67.3</c:v>
                      </c:pt>
                      <c:pt idx="713">
                        <c:v>-61.6</c:v>
                      </c:pt>
                      <c:pt idx="714">
                        <c:v>-65.5</c:v>
                      </c:pt>
                      <c:pt idx="715">
                        <c:v>-63.1</c:v>
                      </c:pt>
                      <c:pt idx="716">
                        <c:v>-66.400000000000006</c:v>
                      </c:pt>
                      <c:pt idx="717">
                        <c:v>-60.5</c:v>
                      </c:pt>
                      <c:pt idx="718">
                        <c:v>-67.099999999999994</c:v>
                      </c:pt>
                      <c:pt idx="719">
                        <c:v>-63.3</c:v>
                      </c:pt>
                      <c:pt idx="720">
                        <c:v>-66.400000000000006</c:v>
                      </c:pt>
                      <c:pt idx="721">
                        <c:v>-66.099999999999994</c:v>
                      </c:pt>
                      <c:pt idx="722">
                        <c:v>-64.7</c:v>
                      </c:pt>
                      <c:pt idx="723">
                        <c:v>-67.3</c:v>
                      </c:pt>
                      <c:pt idx="724">
                        <c:v>-61.6</c:v>
                      </c:pt>
                      <c:pt idx="725">
                        <c:v>-67.2</c:v>
                      </c:pt>
                      <c:pt idx="726">
                        <c:v>-62</c:v>
                      </c:pt>
                      <c:pt idx="727">
                        <c:v>-67.099999999999994</c:v>
                      </c:pt>
                      <c:pt idx="728">
                        <c:v>-61.5</c:v>
                      </c:pt>
                      <c:pt idx="729">
                        <c:v>-67</c:v>
                      </c:pt>
                      <c:pt idx="730">
                        <c:v>-61.9</c:v>
                      </c:pt>
                      <c:pt idx="731">
                        <c:v>-67.2</c:v>
                      </c:pt>
                      <c:pt idx="732">
                        <c:v>-62.1</c:v>
                      </c:pt>
                      <c:pt idx="733">
                        <c:v>-67.2</c:v>
                      </c:pt>
                      <c:pt idx="734">
                        <c:v>-62.8</c:v>
                      </c:pt>
                      <c:pt idx="735">
                        <c:v>-67.3</c:v>
                      </c:pt>
                      <c:pt idx="736">
                        <c:v>-63.4</c:v>
                      </c:pt>
                      <c:pt idx="737">
                        <c:v>-67.3</c:v>
                      </c:pt>
                      <c:pt idx="738">
                        <c:v>-62.6</c:v>
                      </c:pt>
                      <c:pt idx="739">
                        <c:v>-66.3</c:v>
                      </c:pt>
                      <c:pt idx="740">
                        <c:v>-64</c:v>
                      </c:pt>
                      <c:pt idx="741">
                        <c:v>-66.400000000000006</c:v>
                      </c:pt>
                      <c:pt idx="742">
                        <c:v>-63</c:v>
                      </c:pt>
                      <c:pt idx="743">
                        <c:v>-66.3</c:v>
                      </c:pt>
                      <c:pt idx="744">
                        <c:v>-64.599999999999994</c:v>
                      </c:pt>
                      <c:pt idx="745">
                        <c:v>-66.5</c:v>
                      </c:pt>
                      <c:pt idx="746">
                        <c:v>-64.8</c:v>
                      </c:pt>
                      <c:pt idx="747">
                        <c:v>-66.7</c:v>
                      </c:pt>
                      <c:pt idx="748">
                        <c:v>-63.5</c:v>
                      </c:pt>
                      <c:pt idx="749">
                        <c:v>-66.5</c:v>
                      </c:pt>
                      <c:pt idx="750">
                        <c:v>-64.7</c:v>
                      </c:pt>
                      <c:pt idx="751">
                        <c:v>-64.900000000000006</c:v>
                      </c:pt>
                      <c:pt idx="752">
                        <c:v>-64.400000000000006</c:v>
                      </c:pt>
                      <c:pt idx="753">
                        <c:v>-63.6</c:v>
                      </c:pt>
                      <c:pt idx="754">
                        <c:v>-63.9</c:v>
                      </c:pt>
                    </c:numCache>
                  </c:numRef>
                </c:yVal>
                <c:smooth val="1"/>
                <c:extLst xmlns:c15="http://schemas.microsoft.com/office/drawing/2012/chart">
                  <c:ext xmlns:c16="http://schemas.microsoft.com/office/drawing/2014/chart" uri="{C3380CC4-5D6E-409C-BE32-E72D297353CC}">
                    <c16:uniqueId val="{00000006-FB80-4DDB-8228-4F70909CEC43}"/>
                  </c:ext>
                </c:extLst>
              </c15:ser>
            </c15:filteredScatterSeries>
            <c15:filteredScatterSeries>
              <c15:ser>
                <c:idx val="0"/>
                <c:order val="6"/>
                <c:tx>
                  <c:strRef>
                    <c:extLst xmlns:c15="http://schemas.microsoft.com/office/drawing/2012/chart">
                      <c:ext xmlns:c15="http://schemas.microsoft.com/office/drawing/2012/chart" uri="{02D57815-91ED-43cb-92C2-25804820EDAC}">
                        <c15:formulaRef>
                          <c15:sqref>'Temp. calibration'!$D$11:$D$12</c15:sqref>
                        </c15:formulaRef>
                      </c:ext>
                    </c:extLst>
                    <c:strCache>
                      <c:ptCount val="2"/>
                      <c:pt idx="0">
                        <c:v>Temp. (TC1)</c:v>
                      </c:pt>
                    </c:strCache>
                  </c:strRef>
                </c:tx>
                <c:spPr>
                  <a:ln w="19050" cap="rnd">
                    <a:solidFill>
                      <a:srgbClr val="FF0000"/>
                    </a:solidFill>
                    <a:round/>
                  </a:ln>
                  <a:effectLst/>
                </c:spPr>
                <c:marker>
                  <c:symbol val="none"/>
                </c:marker>
                <c:xVal>
                  <c:numRef>
                    <c:extLst xmlns:c15="http://schemas.microsoft.com/office/drawing/2012/chart">
                      <c:ext xmlns:c15="http://schemas.microsoft.com/office/drawing/2012/chart" uri="{02D57815-91ED-43cb-92C2-25804820EDAC}">
                        <c15:formulaRef>
                          <c15:sqref>'Temp. calibration'!$A$13:$A$777</c15:sqref>
                        </c15:formulaRef>
                      </c:ext>
                    </c:extLst>
                    <c:numCache>
                      <c:formatCode>General</c:formatCode>
                      <c:ptCount val="765"/>
                      <c:pt idx="0">
                        <c:v>3.3000000000000002E-2</c:v>
                      </c:pt>
                      <c:pt idx="1">
                        <c:v>6.7000000000000004E-2</c:v>
                      </c:pt>
                      <c:pt idx="2">
                        <c:v>0.1</c:v>
                      </c:pt>
                      <c:pt idx="3">
                        <c:v>0.13300000000000001</c:v>
                      </c:pt>
                      <c:pt idx="4">
                        <c:v>0.16700000000000001</c:v>
                      </c:pt>
                      <c:pt idx="5">
                        <c:v>0.2</c:v>
                      </c:pt>
                      <c:pt idx="6">
                        <c:v>0.23300000000000001</c:v>
                      </c:pt>
                      <c:pt idx="7">
                        <c:v>0.26700000000000002</c:v>
                      </c:pt>
                      <c:pt idx="8">
                        <c:v>0.3</c:v>
                      </c:pt>
                      <c:pt idx="9">
                        <c:v>0.33300000000000002</c:v>
                      </c:pt>
                      <c:pt idx="10">
                        <c:v>0.36699999999999999</c:v>
                      </c:pt>
                      <c:pt idx="11">
                        <c:v>0.4</c:v>
                      </c:pt>
                      <c:pt idx="12">
                        <c:v>0.433</c:v>
                      </c:pt>
                      <c:pt idx="13">
                        <c:v>0.46700000000000003</c:v>
                      </c:pt>
                      <c:pt idx="14">
                        <c:v>0.5</c:v>
                      </c:pt>
                      <c:pt idx="15">
                        <c:v>0.53300000000000003</c:v>
                      </c:pt>
                      <c:pt idx="16">
                        <c:v>0.56699999999999995</c:v>
                      </c:pt>
                      <c:pt idx="17">
                        <c:v>0.6</c:v>
                      </c:pt>
                      <c:pt idx="18">
                        <c:v>0.63300000000000001</c:v>
                      </c:pt>
                      <c:pt idx="19">
                        <c:v>0.66700000000000004</c:v>
                      </c:pt>
                      <c:pt idx="20">
                        <c:v>0.7</c:v>
                      </c:pt>
                      <c:pt idx="21">
                        <c:v>0.73299999999999998</c:v>
                      </c:pt>
                      <c:pt idx="22">
                        <c:v>0.76700000000000002</c:v>
                      </c:pt>
                      <c:pt idx="23">
                        <c:v>0.8</c:v>
                      </c:pt>
                      <c:pt idx="24">
                        <c:v>0.83299999999999996</c:v>
                      </c:pt>
                      <c:pt idx="25">
                        <c:v>0.86699999999999999</c:v>
                      </c:pt>
                      <c:pt idx="26">
                        <c:v>0.9</c:v>
                      </c:pt>
                      <c:pt idx="27">
                        <c:v>0.93300000000000005</c:v>
                      </c:pt>
                      <c:pt idx="28">
                        <c:v>0.96699999999999997</c:v>
                      </c:pt>
                      <c:pt idx="29">
                        <c:v>1</c:v>
                      </c:pt>
                      <c:pt idx="30">
                        <c:v>1.0329999999999999</c:v>
                      </c:pt>
                      <c:pt idx="31">
                        <c:v>1.0669999999999999</c:v>
                      </c:pt>
                      <c:pt idx="32">
                        <c:v>1.1000000000000001</c:v>
                      </c:pt>
                      <c:pt idx="33">
                        <c:v>1.133</c:v>
                      </c:pt>
                      <c:pt idx="34">
                        <c:v>1.167</c:v>
                      </c:pt>
                      <c:pt idx="35">
                        <c:v>1.2</c:v>
                      </c:pt>
                      <c:pt idx="36">
                        <c:v>1.2330000000000001</c:v>
                      </c:pt>
                      <c:pt idx="37">
                        <c:v>1.2669999999999999</c:v>
                      </c:pt>
                      <c:pt idx="38">
                        <c:v>1.3</c:v>
                      </c:pt>
                      <c:pt idx="39">
                        <c:v>1.333</c:v>
                      </c:pt>
                      <c:pt idx="40">
                        <c:v>1.367</c:v>
                      </c:pt>
                      <c:pt idx="41">
                        <c:v>1.4</c:v>
                      </c:pt>
                      <c:pt idx="42">
                        <c:v>1.4330000000000001</c:v>
                      </c:pt>
                      <c:pt idx="43">
                        <c:v>1.4670000000000001</c:v>
                      </c:pt>
                      <c:pt idx="44">
                        <c:v>1.5</c:v>
                      </c:pt>
                      <c:pt idx="45">
                        <c:v>1.5329999999999999</c:v>
                      </c:pt>
                      <c:pt idx="46">
                        <c:v>1.5669999999999999</c:v>
                      </c:pt>
                      <c:pt idx="47">
                        <c:v>1.6</c:v>
                      </c:pt>
                      <c:pt idx="48">
                        <c:v>1.633</c:v>
                      </c:pt>
                      <c:pt idx="49">
                        <c:v>1.667</c:v>
                      </c:pt>
                      <c:pt idx="50">
                        <c:v>1.7</c:v>
                      </c:pt>
                      <c:pt idx="51">
                        <c:v>1.7330000000000001</c:v>
                      </c:pt>
                      <c:pt idx="52">
                        <c:v>1.7669999999999999</c:v>
                      </c:pt>
                      <c:pt idx="53">
                        <c:v>1.8</c:v>
                      </c:pt>
                      <c:pt idx="54">
                        <c:v>1.833</c:v>
                      </c:pt>
                      <c:pt idx="55">
                        <c:v>1.867</c:v>
                      </c:pt>
                      <c:pt idx="56">
                        <c:v>1.9</c:v>
                      </c:pt>
                      <c:pt idx="57">
                        <c:v>1.9330000000000001</c:v>
                      </c:pt>
                      <c:pt idx="58">
                        <c:v>1.9670000000000001</c:v>
                      </c:pt>
                      <c:pt idx="59">
                        <c:v>2</c:v>
                      </c:pt>
                      <c:pt idx="60">
                        <c:v>2.0329999999999999</c:v>
                      </c:pt>
                      <c:pt idx="61">
                        <c:v>2.0670000000000002</c:v>
                      </c:pt>
                      <c:pt idx="62">
                        <c:v>2.1</c:v>
                      </c:pt>
                      <c:pt idx="63">
                        <c:v>2.133</c:v>
                      </c:pt>
                      <c:pt idx="64">
                        <c:v>2.1669999999999998</c:v>
                      </c:pt>
                      <c:pt idx="65">
                        <c:v>2.2000000000000002</c:v>
                      </c:pt>
                      <c:pt idx="66">
                        <c:v>2.2330000000000001</c:v>
                      </c:pt>
                      <c:pt idx="67">
                        <c:v>2.2669999999999999</c:v>
                      </c:pt>
                      <c:pt idx="68">
                        <c:v>2.2999999999999998</c:v>
                      </c:pt>
                      <c:pt idx="69">
                        <c:v>2.3330000000000002</c:v>
                      </c:pt>
                      <c:pt idx="70">
                        <c:v>2.367</c:v>
                      </c:pt>
                      <c:pt idx="71">
                        <c:v>2.4</c:v>
                      </c:pt>
                      <c:pt idx="72">
                        <c:v>2.4329999999999998</c:v>
                      </c:pt>
                      <c:pt idx="73">
                        <c:v>2.4670000000000001</c:v>
                      </c:pt>
                      <c:pt idx="74">
                        <c:v>2.5</c:v>
                      </c:pt>
                      <c:pt idx="75">
                        <c:v>2.5329999999999999</c:v>
                      </c:pt>
                      <c:pt idx="76">
                        <c:v>2.5670000000000002</c:v>
                      </c:pt>
                      <c:pt idx="77">
                        <c:v>2.6</c:v>
                      </c:pt>
                      <c:pt idx="78">
                        <c:v>2.633</c:v>
                      </c:pt>
                      <c:pt idx="79">
                        <c:v>2.6669999999999998</c:v>
                      </c:pt>
                      <c:pt idx="80">
                        <c:v>2.7</c:v>
                      </c:pt>
                      <c:pt idx="81">
                        <c:v>2.7330000000000001</c:v>
                      </c:pt>
                      <c:pt idx="82">
                        <c:v>2.7669999999999999</c:v>
                      </c:pt>
                      <c:pt idx="83">
                        <c:v>2.8</c:v>
                      </c:pt>
                      <c:pt idx="84">
                        <c:v>2.8330000000000002</c:v>
                      </c:pt>
                      <c:pt idx="85">
                        <c:v>2.867</c:v>
                      </c:pt>
                      <c:pt idx="86">
                        <c:v>2.9</c:v>
                      </c:pt>
                      <c:pt idx="87">
                        <c:v>2.9329999999999998</c:v>
                      </c:pt>
                      <c:pt idx="88">
                        <c:v>2.9670000000000001</c:v>
                      </c:pt>
                      <c:pt idx="89">
                        <c:v>3</c:v>
                      </c:pt>
                      <c:pt idx="90">
                        <c:v>3.0329999999999999</c:v>
                      </c:pt>
                      <c:pt idx="91">
                        <c:v>3.0670000000000002</c:v>
                      </c:pt>
                      <c:pt idx="92">
                        <c:v>3.1</c:v>
                      </c:pt>
                      <c:pt idx="93">
                        <c:v>3.133</c:v>
                      </c:pt>
                      <c:pt idx="94">
                        <c:v>3.1669999999999998</c:v>
                      </c:pt>
                      <c:pt idx="95">
                        <c:v>3.2</c:v>
                      </c:pt>
                      <c:pt idx="96">
                        <c:v>3.2330000000000001</c:v>
                      </c:pt>
                      <c:pt idx="97">
                        <c:v>3.2669999999999999</c:v>
                      </c:pt>
                      <c:pt idx="98">
                        <c:v>3.3</c:v>
                      </c:pt>
                      <c:pt idx="99">
                        <c:v>3.3330000000000002</c:v>
                      </c:pt>
                      <c:pt idx="100">
                        <c:v>3.367</c:v>
                      </c:pt>
                      <c:pt idx="101">
                        <c:v>3.4</c:v>
                      </c:pt>
                      <c:pt idx="102">
                        <c:v>3.4329999999999998</c:v>
                      </c:pt>
                      <c:pt idx="103">
                        <c:v>3.4670000000000001</c:v>
                      </c:pt>
                      <c:pt idx="104">
                        <c:v>3.5</c:v>
                      </c:pt>
                      <c:pt idx="105">
                        <c:v>3.5329999999999999</c:v>
                      </c:pt>
                      <c:pt idx="106">
                        <c:v>3.5670000000000002</c:v>
                      </c:pt>
                      <c:pt idx="107">
                        <c:v>3.6</c:v>
                      </c:pt>
                      <c:pt idx="108">
                        <c:v>3.633</c:v>
                      </c:pt>
                      <c:pt idx="109">
                        <c:v>3.6669999999999998</c:v>
                      </c:pt>
                      <c:pt idx="110">
                        <c:v>3.7</c:v>
                      </c:pt>
                      <c:pt idx="111">
                        <c:v>3.7330000000000001</c:v>
                      </c:pt>
                      <c:pt idx="112">
                        <c:v>3.7669999999999999</c:v>
                      </c:pt>
                      <c:pt idx="113">
                        <c:v>3.8</c:v>
                      </c:pt>
                      <c:pt idx="114">
                        <c:v>3.8330000000000002</c:v>
                      </c:pt>
                      <c:pt idx="115">
                        <c:v>3.867</c:v>
                      </c:pt>
                      <c:pt idx="116">
                        <c:v>3.9</c:v>
                      </c:pt>
                      <c:pt idx="117">
                        <c:v>3.9329999999999998</c:v>
                      </c:pt>
                      <c:pt idx="118">
                        <c:v>3.9670000000000001</c:v>
                      </c:pt>
                      <c:pt idx="119">
                        <c:v>4</c:v>
                      </c:pt>
                      <c:pt idx="120">
                        <c:v>4.0330000000000004</c:v>
                      </c:pt>
                      <c:pt idx="121">
                        <c:v>4.0670000000000002</c:v>
                      </c:pt>
                      <c:pt idx="122">
                        <c:v>4.0999999999999996</c:v>
                      </c:pt>
                      <c:pt idx="123">
                        <c:v>4.133</c:v>
                      </c:pt>
                      <c:pt idx="124">
                        <c:v>4.1669999999999998</c:v>
                      </c:pt>
                      <c:pt idx="125">
                        <c:v>4.2</c:v>
                      </c:pt>
                      <c:pt idx="126">
                        <c:v>4.2329999999999997</c:v>
                      </c:pt>
                      <c:pt idx="127">
                        <c:v>4.2670000000000003</c:v>
                      </c:pt>
                      <c:pt idx="128">
                        <c:v>4.3</c:v>
                      </c:pt>
                      <c:pt idx="129">
                        <c:v>4.3330000000000002</c:v>
                      </c:pt>
                      <c:pt idx="130">
                        <c:v>4.367</c:v>
                      </c:pt>
                      <c:pt idx="131">
                        <c:v>4.4000000000000004</c:v>
                      </c:pt>
                      <c:pt idx="132">
                        <c:v>4.4329999999999998</c:v>
                      </c:pt>
                      <c:pt idx="133">
                        <c:v>4.4669999999999996</c:v>
                      </c:pt>
                      <c:pt idx="134">
                        <c:v>4.5</c:v>
                      </c:pt>
                      <c:pt idx="135">
                        <c:v>4.5330000000000004</c:v>
                      </c:pt>
                      <c:pt idx="136">
                        <c:v>4.5670000000000002</c:v>
                      </c:pt>
                      <c:pt idx="137">
                        <c:v>4.5999999999999996</c:v>
                      </c:pt>
                      <c:pt idx="138">
                        <c:v>4.633</c:v>
                      </c:pt>
                      <c:pt idx="139">
                        <c:v>4.6669999999999998</c:v>
                      </c:pt>
                      <c:pt idx="140">
                        <c:v>4.7</c:v>
                      </c:pt>
                      <c:pt idx="141">
                        <c:v>4.7329999999999997</c:v>
                      </c:pt>
                      <c:pt idx="142">
                        <c:v>4.7670000000000003</c:v>
                      </c:pt>
                      <c:pt idx="143">
                        <c:v>4.8</c:v>
                      </c:pt>
                      <c:pt idx="144">
                        <c:v>4.8330000000000002</c:v>
                      </c:pt>
                      <c:pt idx="145">
                        <c:v>4.867</c:v>
                      </c:pt>
                      <c:pt idx="146">
                        <c:v>4.9000000000000004</c:v>
                      </c:pt>
                      <c:pt idx="147">
                        <c:v>4.9329999999999998</c:v>
                      </c:pt>
                      <c:pt idx="148">
                        <c:v>4.9669999999999996</c:v>
                      </c:pt>
                      <c:pt idx="149">
                        <c:v>5</c:v>
                      </c:pt>
                      <c:pt idx="150">
                        <c:v>5.0330000000000004</c:v>
                      </c:pt>
                      <c:pt idx="151">
                        <c:v>5.0670000000000002</c:v>
                      </c:pt>
                      <c:pt idx="152">
                        <c:v>5.0999999999999996</c:v>
                      </c:pt>
                      <c:pt idx="153">
                        <c:v>5.133</c:v>
                      </c:pt>
                      <c:pt idx="154">
                        <c:v>5.1669999999999998</c:v>
                      </c:pt>
                      <c:pt idx="155">
                        <c:v>5.2</c:v>
                      </c:pt>
                      <c:pt idx="156">
                        <c:v>5.2329999999999997</c:v>
                      </c:pt>
                      <c:pt idx="157">
                        <c:v>5.2670000000000003</c:v>
                      </c:pt>
                      <c:pt idx="158">
                        <c:v>5.3</c:v>
                      </c:pt>
                      <c:pt idx="159">
                        <c:v>5.3330000000000002</c:v>
                      </c:pt>
                      <c:pt idx="160">
                        <c:v>5.367</c:v>
                      </c:pt>
                      <c:pt idx="161">
                        <c:v>5.4</c:v>
                      </c:pt>
                      <c:pt idx="162">
                        <c:v>5.4329999999999998</c:v>
                      </c:pt>
                      <c:pt idx="163">
                        <c:v>5.4669999999999996</c:v>
                      </c:pt>
                      <c:pt idx="164">
                        <c:v>5.5</c:v>
                      </c:pt>
                      <c:pt idx="165">
                        <c:v>5.5330000000000004</c:v>
                      </c:pt>
                      <c:pt idx="166">
                        <c:v>5.5670000000000002</c:v>
                      </c:pt>
                      <c:pt idx="167">
                        <c:v>5.6</c:v>
                      </c:pt>
                      <c:pt idx="168">
                        <c:v>5.633</c:v>
                      </c:pt>
                      <c:pt idx="169">
                        <c:v>5.6669999999999998</c:v>
                      </c:pt>
                      <c:pt idx="170">
                        <c:v>5.7</c:v>
                      </c:pt>
                      <c:pt idx="171">
                        <c:v>5.7329999999999997</c:v>
                      </c:pt>
                      <c:pt idx="172">
                        <c:v>5.7670000000000003</c:v>
                      </c:pt>
                      <c:pt idx="173">
                        <c:v>5.8</c:v>
                      </c:pt>
                      <c:pt idx="174">
                        <c:v>5.8330000000000002</c:v>
                      </c:pt>
                      <c:pt idx="175">
                        <c:v>5.867</c:v>
                      </c:pt>
                      <c:pt idx="176">
                        <c:v>5.9</c:v>
                      </c:pt>
                      <c:pt idx="177">
                        <c:v>5.9329999999999998</c:v>
                      </c:pt>
                      <c:pt idx="178">
                        <c:v>5.9669999999999996</c:v>
                      </c:pt>
                      <c:pt idx="179">
                        <c:v>6</c:v>
                      </c:pt>
                      <c:pt idx="180">
                        <c:v>6.0330000000000004</c:v>
                      </c:pt>
                      <c:pt idx="181">
                        <c:v>6.0670000000000002</c:v>
                      </c:pt>
                      <c:pt idx="182">
                        <c:v>6.1</c:v>
                      </c:pt>
                      <c:pt idx="183">
                        <c:v>6.133</c:v>
                      </c:pt>
                      <c:pt idx="184">
                        <c:v>6.1669999999999998</c:v>
                      </c:pt>
                      <c:pt idx="185">
                        <c:v>6.2</c:v>
                      </c:pt>
                      <c:pt idx="186">
                        <c:v>6.2329999999999997</c:v>
                      </c:pt>
                      <c:pt idx="187">
                        <c:v>6.2670000000000003</c:v>
                      </c:pt>
                      <c:pt idx="188">
                        <c:v>6.3</c:v>
                      </c:pt>
                      <c:pt idx="189">
                        <c:v>6.3330000000000002</c:v>
                      </c:pt>
                      <c:pt idx="190">
                        <c:v>6.367</c:v>
                      </c:pt>
                      <c:pt idx="191">
                        <c:v>6.4</c:v>
                      </c:pt>
                      <c:pt idx="192">
                        <c:v>6.4329999999999998</c:v>
                      </c:pt>
                      <c:pt idx="193">
                        <c:v>6.4669999999999996</c:v>
                      </c:pt>
                      <c:pt idx="194">
                        <c:v>6.5</c:v>
                      </c:pt>
                      <c:pt idx="195">
                        <c:v>6.5330000000000004</c:v>
                      </c:pt>
                      <c:pt idx="196">
                        <c:v>6.5670000000000002</c:v>
                      </c:pt>
                      <c:pt idx="197">
                        <c:v>6.6</c:v>
                      </c:pt>
                      <c:pt idx="198">
                        <c:v>6.633</c:v>
                      </c:pt>
                      <c:pt idx="199">
                        <c:v>6.6669999999999998</c:v>
                      </c:pt>
                      <c:pt idx="200">
                        <c:v>6.7</c:v>
                      </c:pt>
                      <c:pt idx="201">
                        <c:v>6.7329999999999997</c:v>
                      </c:pt>
                      <c:pt idx="202">
                        <c:v>6.7670000000000003</c:v>
                      </c:pt>
                      <c:pt idx="203">
                        <c:v>6.8</c:v>
                      </c:pt>
                      <c:pt idx="204">
                        <c:v>6.8330000000000002</c:v>
                      </c:pt>
                      <c:pt idx="205">
                        <c:v>6.867</c:v>
                      </c:pt>
                      <c:pt idx="206">
                        <c:v>6.9</c:v>
                      </c:pt>
                      <c:pt idx="207">
                        <c:v>6.9329999999999998</c:v>
                      </c:pt>
                      <c:pt idx="208">
                        <c:v>6.9669999999999996</c:v>
                      </c:pt>
                      <c:pt idx="209">
                        <c:v>7</c:v>
                      </c:pt>
                      <c:pt idx="210">
                        <c:v>7.0330000000000004</c:v>
                      </c:pt>
                      <c:pt idx="211">
                        <c:v>7.0670000000000002</c:v>
                      </c:pt>
                      <c:pt idx="212">
                        <c:v>7.1</c:v>
                      </c:pt>
                      <c:pt idx="213">
                        <c:v>7.133</c:v>
                      </c:pt>
                      <c:pt idx="214">
                        <c:v>7.1669999999999998</c:v>
                      </c:pt>
                      <c:pt idx="215">
                        <c:v>7.2</c:v>
                      </c:pt>
                      <c:pt idx="216">
                        <c:v>7.2329999999999997</c:v>
                      </c:pt>
                      <c:pt idx="217">
                        <c:v>7.2670000000000003</c:v>
                      </c:pt>
                      <c:pt idx="218">
                        <c:v>7.3</c:v>
                      </c:pt>
                      <c:pt idx="219">
                        <c:v>7.3330000000000002</c:v>
                      </c:pt>
                      <c:pt idx="220">
                        <c:v>7.367</c:v>
                      </c:pt>
                      <c:pt idx="221">
                        <c:v>7.4</c:v>
                      </c:pt>
                      <c:pt idx="222">
                        <c:v>7.4329999999999998</c:v>
                      </c:pt>
                      <c:pt idx="223">
                        <c:v>7.4669999999999996</c:v>
                      </c:pt>
                      <c:pt idx="224">
                        <c:v>7.5</c:v>
                      </c:pt>
                      <c:pt idx="225">
                        <c:v>7.5330000000000004</c:v>
                      </c:pt>
                      <c:pt idx="226">
                        <c:v>7.5670000000000002</c:v>
                      </c:pt>
                      <c:pt idx="227">
                        <c:v>7.6</c:v>
                      </c:pt>
                      <c:pt idx="228">
                        <c:v>7.633</c:v>
                      </c:pt>
                      <c:pt idx="229">
                        <c:v>7.6669999999999998</c:v>
                      </c:pt>
                      <c:pt idx="230">
                        <c:v>7.7</c:v>
                      </c:pt>
                      <c:pt idx="231">
                        <c:v>7.7329999999999997</c:v>
                      </c:pt>
                      <c:pt idx="232">
                        <c:v>7.7670000000000003</c:v>
                      </c:pt>
                      <c:pt idx="233">
                        <c:v>7.8</c:v>
                      </c:pt>
                      <c:pt idx="234">
                        <c:v>7.8330000000000002</c:v>
                      </c:pt>
                      <c:pt idx="235">
                        <c:v>7.867</c:v>
                      </c:pt>
                      <c:pt idx="236">
                        <c:v>7.9</c:v>
                      </c:pt>
                      <c:pt idx="237">
                        <c:v>7.9329999999999998</c:v>
                      </c:pt>
                      <c:pt idx="238">
                        <c:v>7.9669999999999996</c:v>
                      </c:pt>
                      <c:pt idx="239">
                        <c:v>8</c:v>
                      </c:pt>
                      <c:pt idx="240">
                        <c:v>8.0329999999999995</c:v>
                      </c:pt>
                      <c:pt idx="241">
                        <c:v>8.0670000000000002</c:v>
                      </c:pt>
                      <c:pt idx="242">
                        <c:v>8.1</c:v>
                      </c:pt>
                      <c:pt idx="243">
                        <c:v>8.1329999999999991</c:v>
                      </c:pt>
                      <c:pt idx="244">
                        <c:v>8.1669999999999998</c:v>
                      </c:pt>
                      <c:pt idx="245">
                        <c:v>8.1999999999999993</c:v>
                      </c:pt>
                      <c:pt idx="246">
                        <c:v>8.2330000000000005</c:v>
                      </c:pt>
                      <c:pt idx="247">
                        <c:v>8.2669999999999995</c:v>
                      </c:pt>
                      <c:pt idx="248">
                        <c:v>8.3000000000000007</c:v>
                      </c:pt>
                      <c:pt idx="249">
                        <c:v>8.3330000000000002</c:v>
                      </c:pt>
                      <c:pt idx="250">
                        <c:v>8.3670000000000009</c:v>
                      </c:pt>
                      <c:pt idx="251">
                        <c:v>8.4</c:v>
                      </c:pt>
                      <c:pt idx="252">
                        <c:v>8.4329999999999998</c:v>
                      </c:pt>
                      <c:pt idx="253">
                        <c:v>8.4670000000000005</c:v>
                      </c:pt>
                      <c:pt idx="254">
                        <c:v>8.5</c:v>
                      </c:pt>
                      <c:pt idx="255">
                        <c:v>8.5329999999999995</c:v>
                      </c:pt>
                      <c:pt idx="256">
                        <c:v>8.5670000000000002</c:v>
                      </c:pt>
                      <c:pt idx="257">
                        <c:v>8.6</c:v>
                      </c:pt>
                      <c:pt idx="258">
                        <c:v>8.6329999999999991</c:v>
                      </c:pt>
                      <c:pt idx="259">
                        <c:v>8.6669999999999998</c:v>
                      </c:pt>
                      <c:pt idx="260">
                        <c:v>8.6999999999999993</c:v>
                      </c:pt>
                      <c:pt idx="261">
                        <c:v>8.7330000000000005</c:v>
                      </c:pt>
                      <c:pt idx="262">
                        <c:v>8.7669999999999995</c:v>
                      </c:pt>
                      <c:pt idx="263">
                        <c:v>8.8000000000000007</c:v>
                      </c:pt>
                      <c:pt idx="264">
                        <c:v>8.8330000000000002</c:v>
                      </c:pt>
                      <c:pt idx="265">
                        <c:v>8.8670000000000009</c:v>
                      </c:pt>
                      <c:pt idx="266">
                        <c:v>8.9</c:v>
                      </c:pt>
                      <c:pt idx="267">
                        <c:v>8.9329999999999998</c:v>
                      </c:pt>
                      <c:pt idx="268">
                        <c:v>8.9670000000000005</c:v>
                      </c:pt>
                      <c:pt idx="269">
                        <c:v>9</c:v>
                      </c:pt>
                      <c:pt idx="270">
                        <c:v>9.0329999999999995</c:v>
                      </c:pt>
                      <c:pt idx="271">
                        <c:v>9.0670000000000002</c:v>
                      </c:pt>
                      <c:pt idx="272">
                        <c:v>9.1</c:v>
                      </c:pt>
                      <c:pt idx="273">
                        <c:v>9.1329999999999991</c:v>
                      </c:pt>
                      <c:pt idx="274">
                        <c:v>9.1669999999999998</c:v>
                      </c:pt>
                      <c:pt idx="275">
                        <c:v>9.1999999999999993</c:v>
                      </c:pt>
                      <c:pt idx="276">
                        <c:v>9.2330000000000005</c:v>
                      </c:pt>
                      <c:pt idx="277">
                        <c:v>9.2669999999999995</c:v>
                      </c:pt>
                      <c:pt idx="278">
                        <c:v>9.3000000000000007</c:v>
                      </c:pt>
                      <c:pt idx="279">
                        <c:v>9.3330000000000002</c:v>
                      </c:pt>
                      <c:pt idx="280">
                        <c:v>9.3670000000000009</c:v>
                      </c:pt>
                      <c:pt idx="281">
                        <c:v>9.4</c:v>
                      </c:pt>
                      <c:pt idx="282">
                        <c:v>9.4329999999999998</c:v>
                      </c:pt>
                      <c:pt idx="283">
                        <c:v>9.4670000000000005</c:v>
                      </c:pt>
                      <c:pt idx="284">
                        <c:v>9.5</c:v>
                      </c:pt>
                      <c:pt idx="285">
                        <c:v>9.5329999999999995</c:v>
                      </c:pt>
                      <c:pt idx="286">
                        <c:v>9.5670000000000002</c:v>
                      </c:pt>
                      <c:pt idx="287">
                        <c:v>9.6</c:v>
                      </c:pt>
                      <c:pt idx="288">
                        <c:v>9.6329999999999991</c:v>
                      </c:pt>
                      <c:pt idx="289">
                        <c:v>9.6669999999999998</c:v>
                      </c:pt>
                      <c:pt idx="290">
                        <c:v>9.6999999999999993</c:v>
                      </c:pt>
                      <c:pt idx="291">
                        <c:v>9.7330000000000005</c:v>
                      </c:pt>
                      <c:pt idx="292">
                        <c:v>9.7669999999999995</c:v>
                      </c:pt>
                      <c:pt idx="293">
                        <c:v>9.8000000000000007</c:v>
                      </c:pt>
                      <c:pt idx="294">
                        <c:v>9.8330000000000002</c:v>
                      </c:pt>
                      <c:pt idx="295">
                        <c:v>9.8670000000000009</c:v>
                      </c:pt>
                      <c:pt idx="296">
                        <c:v>9.9</c:v>
                      </c:pt>
                      <c:pt idx="297">
                        <c:v>9.9329999999999998</c:v>
                      </c:pt>
                      <c:pt idx="298">
                        <c:v>9.9670000000000005</c:v>
                      </c:pt>
                      <c:pt idx="299">
                        <c:v>10</c:v>
                      </c:pt>
                      <c:pt idx="300">
                        <c:v>10.032999999999999</c:v>
                      </c:pt>
                      <c:pt idx="301">
                        <c:v>10.067</c:v>
                      </c:pt>
                      <c:pt idx="302">
                        <c:v>10.1</c:v>
                      </c:pt>
                      <c:pt idx="303">
                        <c:v>10.132999999999999</c:v>
                      </c:pt>
                      <c:pt idx="304">
                        <c:v>10.167</c:v>
                      </c:pt>
                      <c:pt idx="305">
                        <c:v>10.199999999999999</c:v>
                      </c:pt>
                      <c:pt idx="306">
                        <c:v>10.233000000000001</c:v>
                      </c:pt>
                      <c:pt idx="307">
                        <c:v>10.266999999999999</c:v>
                      </c:pt>
                      <c:pt idx="308">
                        <c:v>10.3</c:v>
                      </c:pt>
                      <c:pt idx="309">
                        <c:v>10.333</c:v>
                      </c:pt>
                      <c:pt idx="310">
                        <c:v>10.367000000000001</c:v>
                      </c:pt>
                      <c:pt idx="311">
                        <c:v>10.4</c:v>
                      </c:pt>
                      <c:pt idx="312">
                        <c:v>10.433</c:v>
                      </c:pt>
                      <c:pt idx="313">
                        <c:v>10.467000000000001</c:v>
                      </c:pt>
                      <c:pt idx="314">
                        <c:v>10.5</c:v>
                      </c:pt>
                      <c:pt idx="315">
                        <c:v>10.532999999999999</c:v>
                      </c:pt>
                      <c:pt idx="316">
                        <c:v>10.567</c:v>
                      </c:pt>
                      <c:pt idx="317">
                        <c:v>10.6</c:v>
                      </c:pt>
                      <c:pt idx="318">
                        <c:v>10.632999999999999</c:v>
                      </c:pt>
                      <c:pt idx="319">
                        <c:v>10.667</c:v>
                      </c:pt>
                      <c:pt idx="320">
                        <c:v>10.7</c:v>
                      </c:pt>
                      <c:pt idx="321">
                        <c:v>10.733000000000001</c:v>
                      </c:pt>
                      <c:pt idx="322">
                        <c:v>10.766999999999999</c:v>
                      </c:pt>
                      <c:pt idx="323">
                        <c:v>10.8</c:v>
                      </c:pt>
                      <c:pt idx="324">
                        <c:v>10.833</c:v>
                      </c:pt>
                      <c:pt idx="325">
                        <c:v>10.867000000000001</c:v>
                      </c:pt>
                      <c:pt idx="326">
                        <c:v>10.9</c:v>
                      </c:pt>
                      <c:pt idx="327">
                        <c:v>10.933</c:v>
                      </c:pt>
                      <c:pt idx="328">
                        <c:v>10.967000000000001</c:v>
                      </c:pt>
                      <c:pt idx="329">
                        <c:v>11</c:v>
                      </c:pt>
                      <c:pt idx="330">
                        <c:v>11.032999999999999</c:v>
                      </c:pt>
                      <c:pt idx="331">
                        <c:v>11.067</c:v>
                      </c:pt>
                      <c:pt idx="332">
                        <c:v>11.1</c:v>
                      </c:pt>
                      <c:pt idx="333">
                        <c:v>11.132999999999999</c:v>
                      </c:pt>
                      <c:pt idx="334">
                        <c:v>11.167</c:v>
                      </c:pt>
                      <c:pt idx="335">
                        <c:v>11.2</c:v>
                      </c:pt>
                      <c:pt idx="336">
                        <c:v>11.233000000000001</c:v>
                      </c:pt>
                      <c:pt idx="337">
                        <c:v>11.266999999999999</c:v>
                      </c:pt>
                      <c:pt idx="338">
                        <c:v>11.3</c:v>
                      </c:pt>
                      <c:pt idx="339">
                        <c:v>11.333</c:v>
                      </c:pt>
                      <c:pt idx="340">
                        <c:v>11.367000000000001</c:v>
                      </c:pt>
                      <c:pt idx="341">
                        <c:v>11.4</c:v>
                      </c:pt>
                      <c:pt idx="342">
                        <c:v>11.433</c:v>
                      </c:pt>
                      <c:pt idx="343">
                        <c:v>11.467000000000001</c:v>
                      </c:pt>
                      <c:pt idx="344">
                        <c:v>11.5</c:v>
                      </c:pt>
                      <c:pt idx="345">
                        <c:v>11.532999999999999</c:v>
                      </c:pt>
                      <c:pt idx="346">
                        <c:v>11.567</c:v>
                      </c:pt>
                      <c:pt idx="347">
                        <c:v>11.6</c:v>
                      </c:pt>
                      <c:pt idx="348">
                        <c:v>11.632999999999999</c:v>
                      </c:pt>
                      <c:pt idx="349">
                        <c:v>11.667</c:v>
                      </c:pt>
                      <c:pt idx="350">
                        <c:v>11.7</c:v>
                      </c:pt>
                      <c:pt idx="351">
                        <c:v>11.733000000000001</c:v>
                      </c:pt>
                      <c:pt idx="352">
                        <c:v>11.766999999999999</c:v>
                      </c:pt>
                      <c:pt idx="353">
                        <c:v>11.8</c:v>
                      </c:pt>
                      <c:pt idx="354">
                        <c:v>11.833</c:v>
                      </c:pt>
                      <c:pt idx="355">
                        <c:v>11.867000000000001</c:v>
                      </c:pt>
                      <c:pt idx="356">
                        <c:v>11.9</c:v>
                      </c:pt>
                      <c:pt idx="357">
                        <c:v>11.933</c:v>
                      </c:pt>
                      <c:pt idx="358">
                        <c:v>11.967000000000001</c:v>
                      </c:pt>
                      <c:pt idx="359">
                        <c:v>12</c:v>
                      </c:pt>
                      <c:pt idx="360">
                        <c:v>12.032999999999999</c:v>
                      </c:pt>
                      <c:pt idx="361">
                        <c:v>12.067</c:v>
                      </c:pt>
                      <c:pt idx="362">
                        <c:v>12.1</c:v>
                      </c:pt>
                      <c:pt idx="363">
                        <c:v>12.132999999999999</c:v>
                      </c:pt>
                      <c:pt idx="364">
                        <c:v>12.167</c:v>
                      </c:pt>
                      <c:pt idx="365">
                        <c:v>12.2</c:v>
                      </c:pt>
                      <c:pt idx="366">
                        <c:v>12.233000000000001</c:v>
                      </c:pt>
                      <c:pt idx="367">
                        <c:v>12.266999999999999</c:v>
                      </c:pt>
                      <c:pt idx="368">
                        <c:v>12.3</c:v>
                      </c:pt>
                      <c:pt idx="369">
                        <c:v>12.333</c:v>
                      </c:pt>
                      <c:pt idx="370">
                        <c:v>12.367000000000001</c:v>
                      </c:pt>
                      <c:pt idx="371">
                        <c:v>12.4</c:v>
                      </c:pt>
                      <c:pt idx="372">
                        <c:v>12.433</c:v>
                      </c:pt>
                      <c:pt idx="373">
                        <c:v>12.467000000000001</c:v>
                      </c:pt>
                      <c:pt idx="374">
                        <c:v>12.5</c:v>
                      </c:pt>
                      <c:pt idx="375">
                        <c:v>12.532999999999999</c:v>
                      </c:pt>
                      <c:pt idx="376">
                        <c:v>12.567</c:v>
                      </c:pt>
                      <c:pt idx="377">
                        <c:v>12.6</c:v>
                      </c:pt>
                      <c:pt idx="378">
                        <c:v>12.632999999999999</c:v>
                      </c:pt>
                      <c:pt idx="379">
                        <c:v>12.667</c:v>
                      </c:pt>
                      <c:pt idx="380">
                        <c:v>12.7</c:v>
                      </c:pt>
                      <c:pt idx="381">
                        <c:v>12.733000000000001</c:v>
                      </c:pt>
                      <c:pt idx="382">
                        <c:v>12.766999999999999</c:v>
                      </c:pt>
                      <c:pt idx="383">
                        <c:v>12.8</c:v>
                      </c:pt>
                      <c:pt idx="384">
                        <c:v>12.833</c:v>
                      </c:pt>
                      <c:pt idx="385">
                        <c:v>12.867000000000001</c:v>
                      </c:pt>
                      <c:pt idx="386">
                        <c:v>12.9</c:v>
                      </c:pt>
                      <c:pt idx="387">
                        <c:v>12.933</c:v>
                      </c:pt>
                      <c:pt idx="388">
                        <c:v>12.967000000000001</c:v>
                      </c:pt>
                      <c:pt idx="389">
                        <c:v>13</c:v>
                      </c:pt>
                      <c:pt idx="390">
                        <c:v>13.032999999999999</c:v>
                      </c:pt>
                      <c:pt idx="391">
                        <c:v>13.067</c:v>
                      </c:pt>
                      <c:pt idx="392">
                        <c:v>13.1</c:v>
                      </c:pt>
                      <c:pt idx="393">
                        <c:v>13.132999999999999</c:v>
                      </c:pt>
                      <c:pt idx="394">
                        <c:v>13.167</c:v>
                      </c:pt>
                      <c:pt idx="395">
                        <c:v>13.2</c:v>
                      </c:pt>
                      <c:pt idx="396">
                        <c:v>13.233000000000001</c:v>
                      </c:pt>
                      <c:pt idx="397">
                        <c:v>13.266999999999999</c:v>
                      </c:pt>
                      <c:pt idx="398">
                        <c:v>13.3</c:v>
                      </c:pt>
                      <c:pt idx="399">
                        <c:v>13.333</c:v>
                      </c:pt>
                      <c:pt idx="400">
                        <c:v>13.367000000000001</c:v>
                      </c:pt>
                      <c:pt idx="401">
                        <c:v>13.4</c:v>
                      </c:pt>
                      <c:pt idx="402">
                        <c:v>13.433</c:v>
                      </c:pt>
                      <c:pt idx="403">
                        <c:v>13.467000000000001</c:v>
                      </c:pt>
                      <c:pt idx="404">
                        <c:v>13.5</c:v>
                      </c:pt>
                      <c:pt idx="405">
                        <c:v>13.532999999999999</c:v>
                      </c:pt>
                      <c:pt idx="406">
                        <c:v>13.567</c:v>
                      </c:pt>
                      <c:pt idx="407">
                        <c:v>13.6</c:v>
                      </c:pt>
                      <c:pt idx="408">
                        <c:v>13.632999999999999</c:v>
                      </c:pt>
                      <c:pt idx="409">
                        <c:v>13.667</c:v>
                      </c:pt>
                      <c:pt idx="410">
                        <c:v>13.7</c:v>
                      </c:pt>
                      <c:pt idx="411">
                        <c:v>13.733000000000001</c:v>
                      </c:pt>
                      <c:pt idx="412">
                        <c:v>13.766999999999999</c:v>
                      </c:pt>
                      <c:pt idx="413">
                        <c:v>13.8</c:v>
                      </c:pt>
                      <c:pt idx="414">
                        <c:v>13.833</c:v>
                      </c:pt>
                      <c:pt idx="415">
                        <c:v>13.867000000000001</c:v>
                      </c:pt>
                      <c:pt idx="416">
                        <c:v>13.9</c:v>
                      </c:pt>
                      <c:pt idx="417">
                        <c:v>13.933</c:v>
                      </c:pt>
                      <c:pt idx="418">
                        <c:v>13.967000000000001</c:v>
                      </c:pt>
                      <c:pt idx="419">
                        <c:v>14</c:v>
                      </c:pt>
                      <c:pt idx="420">
                        <c:v>14.032999999999999</c:v>
                      </c:pt>
                      <c:pt idx="421">
                        <c:v>14.067</c:v>
                      </c:pt>
                      <c:pt idx="422">
                        <c:v>14.1</c:v>
                      </c:pt>
                      <c:pt idx="423">
                        <c:v>14.132999999999999</c:v>
                      </c:pt>
                      <c:pt idx="424">
                        <c:v>14.167</c:v>
                      </c:pt>
                      <c:pt idx="425">
                        <c:v>14.2</c:v>
                      </c:pt>
                      <c:pt idx="426">
                        <c:v>14.233000000000001</c:v>
                      </c:pt>
                      <c:pt idx="427">
                        <c:v>14.266999999999999</c:v>
                      </c:pt>
                      <c:pt idx="428">
                        <c:v>14.3</c:v>
                      </c:pt>
                      <c:pt idx="429">
                        <c:v>14.333</c:v>
                      </c:pt>
                      <c:pt idx="430">
                        <c:v>14.367000000000001</c:v>
                      </c:pt>
                      <c:pt idx="431">
                        <c:v>14.4</c:v>
                      </c:pt>
                      <c:pt idx="432">
                        <c:v>14.433</c:v>
                      </c:pt>
                      <c:pt idx="433">
                        <c:v>14.467000000000001</c:v>
                      </c:pt>
                      <c:pt idx="434">
                        <c:v>14.5</c:v>
                      </c:pt>
                      <c:pt idx="435">
                        <c:v>14.532999999999999</c:v>
                      </c:pt>
                      <c:pt idx="436">
                        <c:v>14.567</c:v>
                      </c:pt>
                      <c:pt idx="437">
                        <c:v>14.6</c:v>
                      </c:pt>
                      <c:pt idx="438">
                        <c:v>14.632999999999999</c:v>
                      </c:pt>
                      <c:pt idx="439">
                        <c:v>14.667</c:v>
                      </c:pt>
                      <c:pt idx="440">
                        <c:v>14.7</c:v>
                      </c:pt>
                      <c:pt idx="441">
                        <c:v>14.733000000000001</c:v>
                      </c:pt>
                      <c:pt idx="442">
                        <c:v>14.766999999999999</c:v>
                      </c:pt>
                      <c:pt idx="443">
                        <c:v>14.8</c:v>
                      </c:pt>
                      <c:pt idx="444">
                        <c:v>14.833</c:v>
                      </c:pt>
                      <c:pt idx="445">
                        <c:v>14.867000000000001</c:v>
                      </c:pt>
                      <c:pt idx="446">
                        <c:v>14.9</c:v>
                      </c:pt>
                      <c:pt idx="447">
                        <c:v>14.933</c:v>
                      </c:pt>
                      <c:pt idx="448">
                        <c:v>14.967000000000001</c:v>
                      </c:pt>
                      <c:pt idx="449">
                        <c:v>15</c:v>
                      </c:pt>
                      <c:pt idx="450">
                        <c:v>15.032999999999999</c:v>
                      </c:pt>
                      <c:pt idx="451">
                        <c:v>15.067</c:v>
                      </c:pt>
                      <c:pt idx="452">
                        <c:v>15.1</c:v>
                      </c:pt>
                      <c:pt idx="453">
                        <c:v>15.132999999999999</c:v>
                      </c:pt>
                      <c:pt idx="454">
                        <c:v>15.167</c:v>
                      </c:pt>
                      <c:pt idx="455">
                        <c:v>15.2</c:v>
                      </c:pt>
                      <c:pt idx="456">
                        <c:v>15.233000000000001</c:v>
                      </c:pt>
                      <c:pt idx="457">
                        <c:v>15.266999999999999</c:v>
                      </c:pt>
                      <c:pt idx="458">
                        <c:v>15.3</c:v>
                      </c:pt>
                      <c:pt idx="459">
                        <c:v>15.333</c:v>
                      </c:pt>
                      <c:pt idx="460">
                        <c:v>15.367000000000001</c:v>
                      </c:pt>
                      <c:pt idx="461">
                        <c:v>15.4</c:v>
                      </c:pt>
                      <c:pt idx="462">
                        <c:v>15.433</c:v>
                      </c:pt>
                      <c:pt idx="463">
                        <c:v>15.467000000000001</c:v>
                      </c:pt>
                      <c:pt idx="464">
                        <c:v>15.5</c:v>
                      </c:pt>
                      <c:pt idx="465">
                        <c:v>15.532999999999999</c:v>
                      </c:pt>
                      <c:pt idx="466">
                        <c:v>15.567</c:v>
                      </c:pt>
                      <c:pt idx="467">
                        <c:v>15.6</c:v>
                      </c:pt>
                      <c:pt idx="468">
                        <c:v>15.632999999999999</c:v>
                      </c:pt>
                      <c:pt idx="469">
                        <c:v>15.667</c:v>
                      </c:pt>
                      <c:pt idx="470">
                        <c:v>15.7</c:v>
                      </c:pt>
                      <c:pt idx="471">
                        <c:v>15.733000000000001</c:v>
                      </c:pt>
                      <c:pt idx="472">
                        <c:v>15.766999999999999</c:v>
                      </c:pt>
                      <c:pt idx="473">
                        <c:v>15.8</c:v>
                      </c:pt>
                      <c:pt idx="474">
                        <c:v>15.833</c:v>
                      </c:pt>
                      <c:pt idx="475">
                        <c:v>15.867000000000001</c:v>
                      </c:pt>
                      <c:pt idx="476">
                        <c:v>15.9</c:v>
                      </c:pt>
                      <c:pt idx="477">
                        <c:v>15.933</c:v>
                      </c:pt>
                      <c:pt idx="478">
                        <c:v>15.967000000000001</c:v>
                      </c:pt>
                      <c:pt idx="479">
                        <c:v>16</c:v>
                      </c:pt>
                      <c:pt idx="480">
                        <c:v>16.033000000000001</c:v>
                      </c:pt>
                      <c:pt idx="481">
                        <c:v>16.067</c:v>
                      </c:pt>
                      <c:pt idx="482">
                        <c:v>16.100000000000001</c:v>
                      </c:pt>
                      <c:pt idx="483">
                        <c:v>16.132999999999999</c:v>
                      </c:pt>
                      <c:pt idx="484">
                        <c:v>16.167000000000002</c:v>
                      </c:pt>
                      <c:pt idx="485">
                        <c:v>16.2</c:v>
                      </c:pt>
                      <c:pt idx="486">
                        <c:v>16.233000000000001</c:v>
                      </c:pt>
                      <c:pt idx="487">
                        <c:v>16.266999999999999</c:v>
                      </c:pt>
                      <c:pt idx="488">
                        <c:v>16.3</c:v>
                      </c:pt>
                      <c:pt idx="489">
                        <c:v>16.332999999999998</c:v>
                      </c:pt>
                      <c:pt idx="490">
                        <c:v>16.367000000000001</c:v>
                      </c:pt>
                      <c:pt idx="491">
                        <c:v>16.399999999999999</c:v>
                      </c:pt>
                      <c:pt idx="492">
                        <c:v>16.433</c:v>
                      </c:pt>
                      <c:pt idx="493">
                        <c:v>16.466999999999999</c:v>
                      </c:pt>
                      <c:pt idx="494">
                        <c:v>16.5</c:v>
                      </c:pt>
                      <c:pt idx="495">
                        <c:v>16.533000000000001</c:v>
                      </c:pt>
                      <c:pt idx="496">
                        <c:v>16.567</c:v>
                      </c:pt>
                      <c:pt idx="497">
                        <c:v>16.600000000000001</c:v>
                      </c:pt>
                      <c:pt idx="498">
                        <c:v>16.632999999999999</c:v>
                      </c:pt>
                      <c:pt idx="499">
                        <c:v>16.667000000000002</c:v>
                      </c:pt>
                      <c:pt idx="500">
                        <c:v>16.7</c:v>
                      </c:pt>
                      <c:pt idx="501">
                        <c:v>16.733000000000001</c:v>
                      </c:pt>
                      <c:pt idx="502">
                        <c:v>16.766999999999999</c:v>
                      </c:pt>
                      <c:pt idx="503">
                        <c:v>16.8</c:v>
                      </c:pt>
                      <c:pt idx="504">
                        <c:v>16.832999999999998</c:v>
                      </c:pt>
                      <c:pt idx="505">
                        <c:v>16.867000000000001</c:v>
                      </c:pt>
                      <c:pt idx="506">
                        <c:v>16.899999999999999</c:v>
                      </c:pt>
                      <c:pt idx="507">
                        <c:v>16.933</c:v>
                      </c:pt>
                      <c:pt idx="508">
                        <c:v>16.966999999999999</c:v>
                      </c:pt>
                      <c:pt idx="509">
                        <c:v>17</c:v>
                      </c:pt>
                      <c:pt idx="510">
                        <c:v>17.033000000000001</c:v>
                      </c:pt>
                      <c:pt idx="511">
                        <c:v>17.067</c:v>
                      </c:pt>
                      <c:pt idx="512">
                        <c:v>17.100000000000001</c:v>
                      </c:pt>
                      <c:pt idx="513">
                        <c:v>17.132999999999999</c:v>
                      </c:pt>
                      <c:pt idx="514">
                        <c:v>17.167000000000002</c:v>
                      </c:pt>
                      <c:pt idx="515">
                        <c:v>17.2</c:v>
                      </c:pt>
                      <c:pt idx="516">
                        <c:v>17.233000000000001</c:v>
                      </c:pt>
                      <c:pt idx="517">
                        <c:v>17.266999999999999</c:v>
                      </c:pt>
                      <c:pt idx="518">
                        <c:v>17.3</c:v>
                      </c:pt>
                      <c:pt idx="519">
                        <c:v>17.332999999999998</c:v>
                      </c:pt>
                      <c:pt idx="520">
                        <c:v>17.367000000000001</c:v>
                      </c:pt>
                      <c:pt idx="521">
                        <c:v>17.399999999999999</c:v>
                      </c:pt>
                      <c:pt idx="522">
                        <c:v>17.433</c:v>
                      </c:pt>
                      <c:pt idx="523">
                        <c:v>17.466999999999999</c:v>
                      </c:pt>
                      <c:pt idx="524">
                        <c:v>17.5</c:v>
                      </c:pt>
                      <c:pt idx="525">
                        <c:v>17.533000000000001</c:v>
                      </c:pt>
                      <c:pt idx="526">
                        <c:v>17.567</c:v>
                      </c:pt>
                      <c:pt idx="527">
                        <c:v>17.600000000000001</c:v>
                      </c:pt>
                      <c:pt idx="528">
                        <c:v>17.632999999999999</c:v>
                      </c:pt>
                      <c:pt idx="529">
                        <c:v>17.667000000000002</c:v>
                      </c:pt>
                      <c:pt idx="530">
                        <c:v>17.7</c:v>
                      </c:pt>
                      <c:pt idx="531">
                        <c:v>17.733000000000001</c:v>
                      </c:pt>
                      <c:pt idx="532">
                        <c:v>17.766999999999999</c:v>
                      </c:pt>
                      <c:pt idx="533">
                        <c:v>17.8</c:v>
                      </c:pt>
                      <c:pt idx="534">
                        <c:v>17.832999999999998</c:v>
                      </c:pt>
                      <c:pt idx="535">
                        <c:v>17.867000000000001</c:v>
                      </c:pt>
                      <c:pt idx="536">
                        <c:v>17.899999999999999</c:v>
                      </c:pt>
                      <c:pt idx="537">
                        <c:v>17.933</c:v>
                      </c:pt>
                      <c:pt idx="538">
                        <c:v>17.966999999999999</c:v>
                      </c:pt>
                      <c:pt idx="539">
                        <c:v>18</c:v>
                      </c:pt>
                      <c:pt idx="540">
                        <c:v>18.033000000000001</c:v>
                      </c:pt>
                      <c:pt idx="541">
                        <c:v>18.067</c:v>
                      </c:pt>
                      <c:pt idx="542">
                        <c:v>18.100000000000001</c:v>
                      </c:pt>
                      <c:pt idx="543">
                        <c:v>18.132999999999999</c:v>
                      </c:pt>
                      <c:pt idx="544">
                        <c:v>18.167000000000002</c:v>
                      </c:pt>
                      <c:pt idx="545">
                        <c:v>18.2</c:v>
                      </c:pt>
                      <c:pt idx="546">
                        <c:v>18.233000000000001</c:v>
                      </c:pt>
                      <c:pt idx="547">
                        <c:v>18.266999999999999</c:v>
                      </c:pt>
                      <c:pt idx="548">
                        <c:v>18.3</c:v>
                      </c:pt>
                      <c:pt idx="549">
                        <c:v>18.332999999999998</c:v>
                      </c:pt>
                      <c:pt idx="550">
                        <c:v>18.367000000000001</c:v>
                      </c:pt>
                      <c:pt idx="551">
                        <c:v>18.399999999999999</c:v>
                      </c:pt>
                      <c:pt idx="552">
                        <c:v>18.433</c:v>
                      </c:pt>
                      <c:pt idx="553">
                        <c:v>18.466999999999999</c:v>
                      </c:pt>
                      <c:pt idx="554">
                        <c:v>18.5</c:v>
                      </c:pt>
                      <c:pt idx="555">
                        <c:v>18.533000000000001</c:v>
                      </c:pt>
                      <c:pt idx="556">
                        <c:v>18.567</c:v>
                      </c:pt>
                      <c:pt idx="557">
                        <c:v>18.600000000000001</c:v>
                      </c:pt>
                      <c:pt idx="558">
                        <c:v>18.632999999999999</c:v>
                      </c:pt>
                      <c:pt idx="559">
                        <c:v>18.667000000000002</c:v>
                      </c:pt>
                      <c:pt idx="560">
                        <c:v>18.7</c:v>
                      </c:pt>
                      <c:pt idx="561">
                        <c:v>18.733000000000001</c:v>
                      </c:pt>
                      <c:pt idx="562">
                        <c:v>18.766999999999999</c:v>
                      </c:pt>
                      <c:pt idx="563">
                        <c:v>18.8</c:v>
                      </c:pt>
                      <c:pt idx="564">
                        <c:v>18.832999999999998</c:v>
                      </c:pt>
                      <c:pt idx="565">
                        <c:v>18.867000000000001</c:v>
                      </c:pt>
                      <c:pt idx="566">
                        <c:v>18.899999999999999</c:v>
                      </c:pt>
                      <c:pt idx="567">
                        <c:v>18.933</c:v>
                      </c:pt>
                      <c:pt idx="568">
                        <c:v>18.966999999999999</c:v>
                      </c:pt>
                      <c:pt idx="569">
                        <c:v>19</c:v>
                      </c:pt>
                      <c:pt idx="570">
                        <c:v>19.033000000000001</c:v>
                      </c:pt>
                      <c:pt idx="571">
                        <c:v>19.067</c:v>
                      </c:pt>
                      <c:pt idx="572">
                        <c:v>19.100000000000001</c:v>
                      </c:pt>
                      <c:pt idx="573">
                        <c:v>19.132999999999999</c:v>
                      </c:pt>
                      <c:pt idx="574">
                        <c:v>19.167000000000002</c:v>
                      </c:pt>
                      <c:pt idx="575">
                        <c:v>19.2</c:v>
                      </c:pt>
                      <c:pt idx="576">
                        <c:v>19.233000000000001</c:v>
                      </c:pt>
                      <c:pt idx="577">
                        <c:v>19.266999999999999</c:v>
                      </c:pt>
                      <c:pt idx="578">
                        <c:v>19.3</c:v>
                      </c:pt>
                      <c:pt idx="579">
                        <c:v>19.332999999999998</c:v>
                      </c:pt>
                      <c:pt idx="580">
                        <c:v>19.367000000000001</c:v>
                      </c:pt>
                      <c:pt idx="581">
                        <c:v>19.399999999999999</c:v>
                      </c:pt>
                      <c:pt idx="582">
                        <c:v>19.433</c:v>
                      </c:pt>
                      <c:pt idx="583">
                        <c:v>19.466999999999999</c:v>
                      </c:pt>
                      <c:pt idx="584">
                        <c:v>19.5</c:v>
                      </c:pt>
                      <c:pt idx="585">
                        <c:v>19.533000000000001</c:v>
                      </c:pt>
                      <c:pt idx="586">
                        <c:v>19.567</c:v>
                      </c:pt>
                      <c:pt idx="587">
                        <c:v>19.600000000000001</c:v>
                      </c:pt>
                      <c:pt idx="588">
                        <c:v>19.632999999999999</c:v>
                      </c:pt>
                      <c:pt idx="589">
                        <c:v>19.667000000000002</c:v>
                      </c:pt>
                      <c:pt idx="590">
                        <c:v>19.7</c:v>
                      </c:pt>
                      <c:pt idx="591">
                        <c:v>19.733000000000001</c:v>
                      </c:pt>
                      <c:pt idx="592">
                        <c:v>19.766999999999999</c:v>
                      </c:pt>
                      <c:pt idx="593">
                        <c:v>19.8</c:v>
                      </c:pt>
                      <c:pt idx="594">
                        <c:v>19.832999999999998</c:v>
                      </c:pt>
                      <c:pt idx="595">
                        <c:v>19.867000000000001</c:v>
                      </c:pt>
                      <c:pt idx="596">
                        <c:v>19.899999999999999</c:v>
                      </c:pt>
                      <c:pt idx="597">
                        <c:v>19.933</c:v>
                      </c:pt>
                      <c:pt idx="598">
                        <c:v>19.966999999999999</c:v>
                      </c:pt>
                      <c:pt idx="599">
                        <c:v>20</c:v>
                      </c:pt>
                      <c:pt idx="600">
                        <c:v>20.033000000000001</c:v>
                      </c:pt>
                      <c:pt idx="601">
                        <c:v>20.067</c:v>
                      </c:pt>
                      <c:pt idx="602">
                        <c:v>20.100000000000001</c:v>
                      </c:pt>
                      <c:pt idx="603">
                        <c:v>20.132999999999999</c:v>
                      </c:pt>
                      <c:pt idx="604">
                        <c:v>20.167000000000002</c:v>
                      </c:pt>
                      <c:pt idx="605">
                        <c:v>20.2</c:v>
                      </c:pt>
                      <c:pt idx="606">
                        <c:v>20.233000000000001</c:v>
                      </c:pt>
                      <c:pt idx="607">
                        <c:v>20.266999999999999</c:v>
                      </c:pt>
                      <c:pt idx="608">
                        <c:v>20.3</c:v>
                      </c:pt>
                      <c:pt idx="609">
                        <c:v>20.332999999999998</c:v>
                      </c:pt>
                      <c:pt idx="610">
                        <c:v>20.367000000000001</c:v>
                      </c:pt>
                      <c:pt idx="611">
                        <c:v>20.399999999999999</c:v>
                      </c:pt>
                      <c:pt idx="612">
                        <c:v>20.433</c:v>
                      </c:pt>
                      <c:pt idx="613">
                        <c:v>20.466999999999999</c:v>
                      </c:pt>
                      <c:pt idx="614">
                        <c:v>20.5</c:v>
                      </c:pt>
                      <c:pt idx="615">
                        <c:v>20.533000000000001</c:v>
                      </c:pt>
                      <c:pt idx="616">
                        <c:v>20.567</c:v>
                      </c:pt>
                      <c:pt idx="617">
                        <c:v>20.6</c:v>
                      </c:pt>
                      <c:pt idx="618">
                        <c:v>20.632999999999999</c:v>
                      </c:pt>
                      <c:pt idx="619">
                        <c:v>20.667000000000002</c:v>
                      </c:pt>
                      <c:pt idx="620">
                        <c:v>20.7</c:v>
                      </c:pt>
                      <c:pt idx="621">
                        <c:v>20.733000000000001</c:v>
                      </c:pt>
                      <c:pt idx="622">
                        <c:v>20.766999999999999</c:v>
                      </c:pt>
                      <c:pt idx="623">
                        <c:v>20.8</c:v>
                      </c:pt>
                      <c:pt idx="624">
                        <c:v>20.832999999999998</c:v>
                      </c:pt>
                      <c:pt idx="625">
                        <c:v>20.867000000000001</c:v>
                      </c:pt>
                      <c:pt idx="626">
                        <c:v>20.9</c:v>
                      </c:pt>
                      <c:pt idx="627">
                        <c:v>20.933</c:v>
                      </c:pt>
                      <c:pt idx="628">
                        <c:v>20.966999999999999</c:v>
                      </c:pt>
                      <c:pt idx="629">
                        <c:v>21</c:v>
                      </c:pt>
                      <c:pt idx="630">
                        <c:v>21.033000000000001</c:v>
                      </c:pt>
                      <c:pt idx="631">
                        <c:v>21.067</c:v>
                      </c:pt>
                      <c:pt idx="632">
                        <c:v>21.1</c:v>
                      </c:pt>
                      <c:pt idx="633">
                        <c:v>21.132999999999999</c:v>
                      </c:pt>
                      <c:pt idx="634">
                        <c:v>21.167000000000002</c:v>
                      </c:pt>
                      <c:pt idx="635">
                        <c:v>21.2</c:v>
                      </c:pt>
                      <c:pt idx="636">
                        <c:v>21.233000000000001</c:v>
                      </c:pt>
                      <c:pt idx="637">
                        <c:v>21.266999999999999</c:v>
                      </c:pt>
                      <c:pt idx="638">
                        <c:v>21.3</c:v>
                      </c:pt>
                      <c:pt idx="639">
                        <c:v>21.332999999999998</c:v>
                      </c:pt>
                      <c:pt idx="640">
                        <c:v>21.367000000000001</c:v>
                      </c:pt>
                      <c:pt idx="641">
                        <c:v>21.4</c:v>
                      </c:pt>
                      <c:pt idx="642">
                        <c:v>21.433</c:v>
                      </c:pt>
                      <c:pt idx="643">
                        <c:v>21.466999999999999</c:v>
                      </c:pt>
                      <c:pt idx="644">
                        <c:v>21.5</c:v>
                      </c:pt>
                      <c:pt idx="645">
                        <c:v>21.533000000000001</c:v>
                      </c:pt>
                      <c:pt idx="646">
                        <c:v>21.567</c:v>
                      </c:pt>
                      <c:pt idx="647">
                        <c:v>21.6</c:v>
                      </c:pt>
                      <c:pt idx="648">
                        <c:v>21.632999999999999</c:v>
                      </c:pt>
                      <c:pt idx="649">
                        <c:v>21.667000000000002</c:v>
                      </c:pt>
                      <c:pt idx="650">
                        <c:v>21.7</c:v>
                      </c:pt>
                      <c:pt idx="651">
                        <c:v>21.733000000000001</c:v>
                      </c:pt>
                      <c:pt idx="652">
                        <c:v>21.766999999999999</c:v>
                      </c:pt>
                      <c:pt idx="653">
                        <c:v>21.8</c:v>
                      </c:pt>
                      <c:pt idx="654">
                        <c:v>21.832999999999998</c:v>
                      </c:pt>
                      <c:pt idx="655">
                        <c:v>21.867000000000001</c:v>
                      </c:pt>
                      <c:pt idx="656">
                        <c:v>21.9</c:v>
                      </c:pt>
                      <c:pt idx="657">
                        <c:v>21.933</c:v>
                      </c:pt>
                      <c:pt idx="658">
                        <c:v>21.966999999999999</c:v>
                      </c:pt>
                      <c:pt idx="659">
                        <c:v>22</c:v>
                      </c:pt>
                      <c:pt idx="660">
                        <c:v>22.033000000000001</c:v>
                      </c:pt>
                      <c:pt idx="661">
                        <c:v>22.067</c:v>
                      </c:pt>
                      <c:pt idx="662">
                        <c:v>22.1</c:v>
                      </c:pt>
                      <c:pt idx="663">
                        <c:v>22.132999999999999</c:v>
                      </c:pt>
                      <c:pt idx="664">
                        <c:v>22.167000000000002</c:v>
                      </c:pt>
                      <c:pt idx="665">
                        <c:v>22.2</c:v>
                      </c:pt>
                      <c:pt idx="666">
                        <c:v>22.233000000000001</c:v>
                      </c:pt>
                      <c:pt idx="667">
                        <c:v>22.266999999999999</c:v>
                      </c:pt>
                      <c:pt idx="668">
                        <c:v>22.3</c:v>
                      </c:pt>
                      <c:pt idx="669">
                        <c:v>22.332999999999998</c:v>
                      </c:pt>
                      <c:pt idx="670">
                        <c:v>22.367000000000001</c:v>
                      </c:pt>
                      <c:pt idx="671">
                        <c:v>22.4</c:v>
                      </c:pt>
                      <c:pt idx="672">
                        <c:v>22.433</c:v>
                      </c:pt>
                      <c:pt idx="673">
                        <c:v>22.466999999999999</c:v>
                      </c:pt>
                      <c:pt idx="674">
                        <c:v>22.5</c:v>
                      </c:pt>
                      <c:pt idx="675">
                        <c:v>22.533000000000001</c:v>
                      </c:pt>
                      <c:pt idx="676">
                        <c:v>22.567</c:v>
                      </c:pt>
                      <c:pt idx="677">
                        <c:v>22.6</c:v>
                      </c:pt>
                      <c:pt idx="678">
                        <c:v>22.632999999999999</c:v>
                      </c:pt>
                      <c:pt idx="679">
                        <c:v>22.667000000000002</c:v>
                      </c:pt>
                      <c:pt idx="680">
                        <c:v>22.7</c:v>
                      </c:pt>
                      <c:pt idx="681">
                        <c:v>22.733000000000001</c:v>
                      </c:pt>
                      <c:pt idx="682">
                        <c:v>22.766999999999999</c:v>
                      </c:pt>
                      <c:pt idx="683">
                        <c:v>22.8</c:v>
                      </c:pt>
                      <c:pt idx="684">
                        <c:v>22.832999999999998</c:v>
                      </c:pt>
                      <c:pt idx="685">
                        <c:v>22.867000000000001</c:v>
                      </c:pt>
                      <c:pt idx="686">
                        <c:v>22.9</c:v>
                      </c:pt>
                      <c:pt idx="687">
                        <c:v>22.933</c:v>
                      </c:pt>
                      <c:pt idx="688">
                        <c:v>22.966999999999999</c:v>
                      </c:pt>
                      <c:pt idx="689">
                        <c:v>23</c:v>
                      </c:pt>
                      <c:pt idx="690">
                        <c:v>23.033000000000001</c:v>
                      </c:pt>
                      <c:pt idx="691">
                        <c:v>23.067</c:v>
                      </c:pt>
                      <c:pt idx="692">
                        <c:v>23.1</c:v>
                      </c:pt>
                      <c:pt idx="693">
                        <c:v>23.132999999999999</c:v>
                      </c:pt>
                      <c:pt idx="694">
                        <c:v>23.167000000000002</c:v>
                      </c:pt>
                      <c:pt idx="695">
                        <c:v>23.2</c:v>
                      </c:pt>
                      <c:pt idx="696">
                        <c:v>23.233000000000001</c:v>
                      </c:pt>
                      <c:pt idx="697">
                        <c:v>23.266999999999999</c:v>
                      </c:pt>
                      <c:pt idx="698">
                        <c:v>23.3</c:v>
                      </c:pt>
                      <c:pt idx="699">
                        <c:v>23.332999999999998</c:v>
                      </c:pt>
                      <c:pt idx="700">
                        <c:v>23.367000000000001</c:v>
                      </c:pt>
                      <c:pt idx="701">
                        <c:v>23.4</c:v>
                      </c:pt>
                      <c:pt idx="702">
                        <c:v>23.433</c:v>
                      </c:pt>
                      <c:pt idx="703">
                        <c:v>23.466999999999999</c:v>
                      </c:pt>
                      <c:pt idx="704">
                        <c:v>23.5</c:v>
                      </c:pt>
                      <c:pt idx="705">
                        <c:v>23.533000000000001</c:v>
                      </c:pt>
                      <c:pt idx="706">
                        <c:v>23.567</c:v>
                      </c:pt>
                      <c:pt idx="707">
                        <c:v>23.6</c:v>
                      </c:pt>
                      <c:pt idx="708">
                        <c:v>23.632999999999999</c:v>
                      </c:pt>
                      <c:pt idx="709">
                        <c:v>23.667000000000002</c:v>
                      </c:pt>
                      <c:pt idx="710">
                        <c:v>23.7</c:v>
                      </c:pt>
                      <c:pt idx="711">
                        <c:v>23.733000000000001</c:v>
                      </c:pt>
                      <c:pt idx="712">
                        <c:v>23.766999999999999</c:v>
                      </c:pt>
                      <c:pt idx="713">
                        <c:v>23.8</c:v>
                      </c:pt>
                      <c:pt idx="714">
                        <c:v>23.832999999999998</c:v>
                      </c:pt>
                      <c:pt idx="715">
                        <c:v>23.867000000000001</c:v>
                      </c:pt>
                      <c:pt idx="716">
                        <c:v>23.9</c:v>
                      </c:pt>
                      <c:pt idx="717">
                        <c:v>23.933</c:v>
                      </c:pt>
                      <c:pt idx="718">
                        <c:v>23.966999999999999</c:v>
                      </c:pt>
                      <c:pt idx="719">
                        <c:v>24</c:v>
                      </c:pt>
                      <c:pt idx="720">
                        <c:v>24.033000000000001</c:v>
                      </c:pt>
                      <c:pt idx="721">
                        <c:v>24.067</c:v>
                      </c:pt>
                      <c:pt idx="722">
                        <c:v>24.1</c:v>
                      </c:pt>
                      <c:pt idx="723">
                        <c:v>24.132999999999999</c:v>
                      </c:pt>
                      <c:pt idx="724">
                        <c:v>24.167000000000002</c:v>
                      </c:pt>
                      <c:pt idx="725">
                        <c:v>24.2</c:v>
                      </c:pt>
                      <c:pt idx="726">
                        <c:v>24.233000000000001</c:v>
                      </c:pt>
                      <c:pt idx="727">
                        <c:v>24.266999999999999</c:v>
                      </c:pt>
                      <c:pt idx="728">
                        <c:v>24.3</c:v>
                      </c:pt>
                      <c:pt idx="729">
                        <c:v>24.332999999999998</c:v>
                      </c:pt>
                      <c:pt idx="730">
                        <c:v>24.367000000000001</c:v>
                      </c:pt>
                      <c:pt idx="731">
                        <c:v>24.4</c:v>
                      </c:pt>
                      <c:pt idx="732">
                        <c:v>24.433</c:v>
                      </c:pt>
                      <c:pt idx="733">
                        <c:v>24.466999999999999</c:v>
                      </c:pt>
                      <c:pt idx="734">
                        <c:v>24.5</c:v>
                      </c:pt>
                      <c:pt idx="735">
                        <c:v>24.533000000000001</c:v>
                      </c:pt>
                      <c:pt idx="736">
                        <c:v>24.567</c:v>
                      </c:pt>
                      <c:pt idx="737">
                        <c:v>24.6</c:v>
                      </c:pt>
                      <c:pt idx="738">
                        <c:v>24.632999999999999</c:v>
                      </c:pt>
                      <c:pt idx="739">
                        <c:v>24.667000000000002</c:v>
                      </c:pt>
                      <c:pt idx="740">
                        <c:v>24.7</c:v>
                      </c:pt>
                      <c:pt idx="741">
                        <c:v>24.733000000000001</c:v>
                      </c:pt>
                      <c:pt idx="742">
                        <c:v>24.766999999999999</c:v>
                      </c:pt>
                      <c:pt idx="743">
                        <c:v>24.8</c:v>
                      </c:pt>
                      <c:pt idx="744">
                        <c:v>24.832999999999998</c:v>
                      </c:pt>
                      <c:pt idx="745">
                        <c:v>24.867000000000001</c:v>
                      </c:pt>
                      <c:pt idx="746">
                        <c:v>24.9</c:v>
                      </c:pt>
                      <c:pt idx="747">
                        <c:v>24.933</c:v>
                      </c:pt>
                      <c:pt idx="748">
                        <c:v>24.966999999999999</c:v>
                      </c:pt>
                    </c:numCache>
                  </c:numRef>
                </c:xVal>
                <c:yVal>
                  <c:numRef>
                    <c:extLst xmlns:c15="http://schemas.microsoft.com/office/drawing/2012/chart">
                      <c:ext xmlns:c15="http://schemas.microsoft.com/office/drawing/2012/chart" uri="{02D57815-91ED-43cb-92C2-25804820EDAC}">
                        <c15:formulaRef>
                          <c15:sqref>'Temp. calibration'!$D$13:$D$777</c15:sqref>
                        </c15:formulaRef>
                      </c:ext>
                    </c:extLst>
                    <c:numCache>
                      <c:formatCode>General</c:formatCode>
                      <c:ptCount val="765"/>
                      <c:pt idx="0">
                        <c:v>25.1</c:v>
                      </c:pt>
                      <c:pt idx="1">
                        <c:v>23.3</c:v>
                      </c:pt>
                      <c:pt idx="2">
                        <c:v>23.3</c:v>
                      </c:pt>
                      <c:pt idx="3">
                        <c:v>22.5</c:v>
                      </c:pt>
                      <c:pt idx="4">
                        <c:v>22.2</c:v>
                      </c:pt>
                      <c:pt idx="5">
                        <c:v>21.8</c:v>
                      </c:pt>
                      <c:pt idx="6">
                        <c:v>21.3</c:v>
                      </c:pt>
                      <c:pt idx="7">
                        <c:v>20.8</c:v>
                      </c:pt>
                      <c:pt idx="8">
                        <c:v>20.2</c:v>
                      </c:pt>
                      <c:pt idx="9">
                        <c:v>19.5</c:v>
                      </c:pt>
                      <c:pt idx="10">
                        <c:v>18.899999999999999</c:v>
                      </c:pt>
                      <c:pt idx="11">
                        <c:v>18.100000000000001</c:v>
                      </c:pt>
                      <c:pt idx="12">
                        <c:v>17.399999999999999</c:v>
                      </c:pt>
                      <c:pt idx="13">
                        <c:v>16.600000000000001</c:v>
                      </c:pt>
                      <c:pt idx="14">
                        <c:v>16</c:v>
                      </c:pt>
                      <c:pt idx="15">
                        <c:v>15.1</c:v>
                      </c:pt>
                      <c:pt idx="16">
                        <c:v>14.4</c:v>
                      </c:pt>
                      <c:pt idx="17">
                        <c:v>13.6</c:v>
                      </c:pt>
                      <c:pt idx="18">
                        <c:v>12.8</c:v>
                      </c:pt>
                      <c:pt idx="19">
                        <c:v>12</c:v>
                      </c:pt>
                      <c:pt idx="20">
                        <c:v>11.3</c:v>
                      </c:pt>
                      <c:pt idx="21">
                        <c:v>10.3</c:v>
                      </c:pt>
                      <c:pt idx="22">
                        <c:v>9.5</c:v>
                      </c:pt>
                      <c:pt idx="23">
                        <c:v>8.6</c:v>
                      </c:pt>
                      <c:pt idx="24">
                        <c:v>8</c:v>
                      </c:pt>
                      <c:pt idx="25">
                        <c:v>6.9</c:v>
                      </c:pt>
                      <c:pt idx="26">
                        <c:v>6.2</c:v>
                      </c:pt>
                      <c:pt idx="27">
                        <c:v>5.3</c:v>
                      </c:pt>
                      <c:pt idx="28">
                        <c:v>4.7</c:v>
                      </c:pt>
                      <c:pt idx="29">
                        <c:v>3.8</c:v>
                      </c:pt>
                      <c:pt idx="30">
                        <c:v>3.2</c:v>
                      </c:pt>
                      <c:pt idx="31">
                        <c:v>2.6</c:v>
                      </c:pt>
                      <c:pt idx="32">
                        <c:v>2.5</c:v>
                      </c:pt>
                      <c:pt idx="33">
                        <c:v>2.1</c:v>
                      </c:pt>
                      <c:pt idx="34">
                        <c:v>1.9</c:v>
                      </c:pt>
                      <c:pt idx="35">
                        <c:v>1.3</c:v>
                      </c:pt>
                      <c:pt idx="36">
                        <c:v>0</c:v>
                      </c:pt>
                      <c:pt idx="37">
                        <c:v>-1</c:v>
                      </c:pt>
                      <c:pt idx="38">
                        <c:v>-2.1</c:v>
                      </c:pt>
                      <c:pt idx="39">
                        <c:v>-3.3</c:v>
                      </c:pt>
                      <c:pt idx="40">
                        <c:v>-4.4000000000000004</c:v>
                      </c:pt>
                      <c:pt idx="41">
                        <c:v>-5.6</c:v>
                      </c:pt>
                      <c:pt idx="42">
                        <c:v>-6.5</c:v>
                      </c:pt>
                      <c:pt idx="43">
                        <c:v>-7.7</c:v>
                      </c:pt>
                      <c:pt idx="44">
                        <c:v>-8.8000000000000007</c:v>
                      </c:pt>
                      <c:pt idx="45">
                        <c:v>-9.9</c:v>
                      </c:pt>
                      <c:pt idx="46">
                        <c:v>-10.9</c:v>
                      </c:pt>
                      <c:pt idx="47">
                        <c:v>-0.8</c:v>
                      </c:pt>
                      <c:pt idx="48">
                        <c:v>-0.9</c:v>
                      </c:pt>
                      <c:pt idx="49">
                        <c:v>-1.4</c:v>
                      </c:pt>
                      <c:pt idx="50">
                        <c:v>-2.6</c:v>
                      </c:pt>
                      <c:pt idx="51">
                        <c:v>-4</c:v>
                      </c:pt>
                      <c:pt idx="52">
                        <c:v>-5.6</c:v>
                      </c:pt>
                      <c:pt idx="53">
                        <c:v>-6.4</c:v>
                      </c:pt>
                      <c:pt idx="54">
                        <c:v>-7.4</c:v>
                      </c:pt>
                      <c:pt idx="55">
                        <c:v>-8</c:v>
                      </c:pt>
                      <c:pt idx="56">
                        <c:v>-8.8000000000000007</c:v>
                      </c:pt>
                      <c:pt idx="57">
                        <c:v>-9.6</c:v>
                      </c:pt>
                      <c:pt idx="58">
                        <c:v>-10.4</c:v>
                      </c:pt>
                      <c:pt idx="59">
                        <c:v>-11.2</c:v>
                      </c:pt>
                      <c:pt idx="60">
                        <c:v>-11.5</c:v>
                      </c:pt>
                      <c:pt idx="61">
                        <c:v>-11.8</c:v>
                      </c:pt>
                      <c:pt idx="62">
                        <c:v>-12.1</c:v>
                      </c:pt>
                      <c:pt idx="63">
                        <c:v>-12.5</c:v>
                      </c:pt>
                      <c:pt idx="64">
                        <c:v>-13.2</c:v>
                      </c:pt>
                      <c:pt idx="65">
                        <c:v>-13.9</c:v>
                      </c:pt>
                      <c:pt idx="66">
                        <c:v>-14.8</c:v>
                      </c:pt>
                      <c:pt idx="67">
                        <c:v>-15.9</c:v>
                      </c:pt>
                      <c:pt idx="68">
                        <c:v>-17</c:v>
                      </c:pt>
                      <c:pt idx="69">
                        <c:v>-17.8</c:v>
                      </c:pt>
                      <c:pt idx="70">
                        <c:v>-18.5</c:v>
                      </c:pt>
                      <c:pt idx="71">
                        <c:v>-19.2</c:v>
                      </c:pt>
                      <c:pt idx="72">
                        <c:v>-20.100000000000001</c:v>
                      </c:pt>
                      <c:pt idx="73">
                        <c:v>-21.1</c:v>
                      </c:pt>
                      <c:pt idx="74">
                        <c:v>-22.2</c:v>
                      </c:pt>
                      <c:pt idx="75">
                        <c:v>-23.1</c:v>
                      </c:pt>
                      <c:pt idx="76">
                        <c:v>-24.1</c:v>
                      </c:pt>
                      <c:pt idx="77">
                        <c:v>-25</c:v>
                      </c:pt>
                      <c:pt idx="78">
                        <c:v>-25.9</c:v>
                      </c:pt>
                      <c:pt idx="79">
                        <c:v>-27.1</c:v>
                      </c:pt>
                      <c:pt idx="80">
                        <c:v>-28</c:v>
                      </c:pt>
                      <c:pt idx="81">
                        <c:v>-29.1</c:v>
                      </c:pt>
                      <c:pt idx="82">
                        <c:v>-30.2</c:v>
                      </c:pt>
                      <c:pt idx="83">
                        <c:v>-31.2</c:v>
                      </c:pt>
                      <c:pt idx="84">
                        <c:v>-32.1</c:v>
                      </c:pt>
                      <c:pt idx="85">
                        <c:v>-33.299999999999997</c:v>
                      </c:pt>
                      <c:pt idx="86">
                        <c:v>-34.299999999999997</c:v>
                      </c:pt>
                      <c:pt idx="87">
                        <c:v>-35.299999999999997</c:v>
                      </c:pt>
                      <c:pt idx="88">
                        <c:v>-36.299999999999997</c:v>
                      </c:pt>
                      <c:pt idx="89">
                        <c:v>-37.299999999999997</c:v>
                      </c:pt>
                      <c:pt idx="90">
                        <c:v>-38</c:v>
                      </c:pt>
                      <c:pt idx="91">
                        <c:v>-38.799999999999997</c:v>
                      </c:pt>
                      <c:pt idx="92">
                        <c:v>-39.6</c:v>
                      </c:pt>
                      <c:pt idx="93">
                        <c:v>-40.1</c:v>
                      </c:pt>
                      <c:pt idx="94">
                        <c:v>-40.6</c:v>
                      </c:pt>
                      <c:pt idx="95">
                        <c:v>-41.1</c:v>
                      </c:pt>
                      <c:pt idx="96">
                        <c:v>-41.7</c:v>
                      </c:pt>
                      <c:pt idx="97">
                        <c:v>-42.2</c:v>
                      </c:pt>
                      <c:pt idx="98">
                        <c:v>-42.6</c:v>
                      </c:pt>
                      <c:pt idx="99">
                        <c:v>-43</c:v>
                      </c:pt>
                      <c:pt idx="100">
                        <c:v>-43.3</c:v>
                      </c:pt>
                      <c:pt idx="101">
                        <c:v>-43.6</c:v>
                      </c:pt>
                      <c:pt idx="102">
                        <c:v>-43.8</c:v>
                      </c:pt>
                      <c:pt idx="103">
                        <c:v>-44.2</c:v>
                      </c:pt>
                      <c:pt idx="104">
                        <c:v>-44.4</c:v>
                      </c:pt>
                      <c:pt idx="105">
                        <c:v>-44.5</c:v>
                      </c:pt>
                      <c:pt idx="106">
                        <c:v>-44.7</c:v>
                      </c:pt>
                      <c:pt idx="107">
                        <c:v>-44.9</c:v>
                      </c:pt>
                      <c:pt idx="108">
                        <c:v>-45</c:v>
                      </c:pt>
                      <c:pt idx="109">
                        <c:v>-45.1</c:v>
                      </c:pt>
                      <c:pt idx="110">
                        <c:v>-45.2</c:v>
                      </c:pt>
                      <c:pt idx="111">
                        <c:v>-45.2</c:v>
                      </c:pt>
                      <c:pt idx="112">
                        <c:v>-45.4</c:v>
                      </c:pt>
                      <c:pt idx="113">
                        <c:v>-45.5</c:v>
                      </c:pt>
                      <c:pt idx="114">
                        <c:v>-45.5</c:v>
                      </c:pt>
                      <c:pt idx="115">
                        <c:v>-45.6</c:v>
                      </c:pt>
                      <c:pt idx="116">
                        <c:v>-45.6</c:v>
                      </c:pt>
                      <c:pt idx="117">
                        <c:v>-45.8</c:v>
                      </c:pt>
                      <c:pt idx="118">
                        <c:v>-45.9</c:v>
                      </c:pt>
                      <c:pt idx="119">
                        <c:v>-45.9</c:v>
                      </c:pt>
                      <c:pt idx="120">
                        <c:v>-46</c:v>
                      </c:pt>
                      <c:pt idx="121">
                        <c:v>-46</c:v>
                      </c:pt>
                      <c:pt idx="122">
                        <c:v>-46.1</c:v>
                      </c:pt>
                      <c:pt idx="123">
                        <c:v>-46.1</c:v>
                      </c:pt>
                      <c:pt idx="124">
                        <c:v>-46.1</c:v>
                      </c:pt>
                      <c:pt idx="125">
                        <c:v>-46.1</c:v>
                      </c:pt>
                      <c:pt idx="126">
                        <c:v>-46.1</c:v>
                      </c:pt>
                      <c:pt idx="127">
                        <c:v>-46.2</c:v>
                      </c:pt>
                      <c:pt idx="128">
                        <c:v>-46.1</c:v>
                      </c:pt>
                      <c:pt idx="129">
                        <c:v>-46.3</c:v>
                      </c:pt>
                      <c:pt idx="130">
                        <c:v>-46.2</c:v>
                      </c:pt>
                      <c:pt idx="131">
                        <c:v>-46.3</c:v>
                      </c:pt>
                      <c:pt idx="132">
                        <c:v>-46.3</c:v>
                      </c:pt>
                      <c:pt idx="133">
                        <c:v>-46.3</c:v>
                      </c:pt>
                      <c:pt idx="134">
                        <c:v>-46.3</c:v>
                      </c:pt>
                      <c:pt idx="135">
                        <c:v>-46.3</c:v>
                      </c:pt>
                      <c:pt idx="136">
                        <c:v>-46.4</c:v>
                      </c:pt>
                      <c:pt idx="137">
                        <c:v>-46.4</c:v>
                      </c:pt>
                      <c:pt idx="138">
                        <c:v>-46.3</c:v>
                      </c:pt>
                      <c:pt idx="139">
                        <c:v>-46.4</c:v>
                      </c:pt>
                      <c:pt idx="140">
                        <c:v>-46.4</c:v>
                      </c:pt>
                      <c:pt idx="141">
                        <c:v>-46.4</c:v>
                      </c:pt>
                      <c:pt idx="142">
                        <c:v>-46.3</c:v>
                      </c:pt>
                      <c:pt idx="143">
                        <c:v>-46.3</c:v>
                      </c:pt>
                      <c:pt idx="144">
                        <c:v>-46.5</c:v>
                      </c:pt>
                      <c:pt idx="145">
                        <c:v>-46.3</c:v>
                      </c:pt>
                      <c:pt idx="146">
                        <c:v>-46.5</c:v>
                      </c:pt>
                      <c:pt idx="147">
                        <c:v>-46.3</c:v>
                      </c:pt>
                      <c:pt idx="148">
                        <c:v>-46.5</c:v>
                      </c:pt>
                      <c:pt idx="149">
                        <c:v>-46.4</c:v>
                      </c:pt>
                      <c:pt idx="150">
                        <c:v>-46.4</c:v>
                      </c:pt>
                      <c:pt idx="151">
                        <c:v>-46.5</c:v>
                      </c:pt>
                      <c:pt idx="152">
                        <c:v>-46.3</c:v>
                      </c:pt>
                      <c:pt idx="153">
                        <c:v>-46.5</c:v>
                      </c:pt>
                      <c:pt idx="154">
                        <c:v>-46.4</c:v>
                      </c:pt>
                      <c:pt idx="155">
                        <c:v>-46.3</c:v>
                      </c:pt>
                      <c:pt idx="156">
                        <c:v>-46.4</c:v>
                      </c:pt>
                      <c:pt idx="157">
                        <c:v>-46.4</c:v>
                      </c:pt>
                      <c:pt idx="158">
                        <c:v>-46.4</c:v>
                      </c:pt>
                      <c:pt idx="159">
                        <c:v>-46.4</c:v>
                      </c:pt>
                      <c:pt idx="160">
                        <c:v>-46.5</c:v>
                      </c:pt>
                      <c:pt idx="161">
                        <c:v>-46.4</c:v>
                      </c:pt>
                      <c:pt idx="162">
                        <c:v>-46.4</c:v>
                      </c:pt>
                      <c:pt idx="163">
                        <c:v>-46.4</c:v>
                      </c:pt>
                      <c:pt idx="164">
                        <c:v>-46.5</c:v>
                      </c:pt>
                      <c:pt idx="165">
                        <c:v>-46.5</c:v>
                      </c:pt>
                      <c:pt idx="166">
                        <c:v>-46.4</c:v>
                      </c:pt>
                      <c:pt idx="167">
                        <c:v>-46.5</c:v>
                      </c:pt>
                      <c:pt idx="168">
                        <c:v>-46.4</c:v>
                      </c:pt>
                      <c:pt idx="169">
                        <c:v>-46.5</c:v>
                      </c:pt>
                      <c:pt idx="170">
                        <c:v>-46.5</c:v>
                      </c:pt>
                      <c:pt idx="171">
                        <c:v>-46.5</c:v>
                      </c:pt>
                      <c:pt idx="172">
                        <c:v>-46.4</c:v>
                      </c:pt>
                      <c:pt idx="173">
                        <c:v>-46.4</c:v>
                      </c:pt>
                      <c:pt idx="174">
                        <c:v>-46.5</c:v>
                      </c:pt>
                      <c:pt idx="175">
                        <c:v>-46.4</c:v>
                      </c:pt>
                      <c:pt idx="176">
                        <c:v>-46.5</c:v>
                      </c:pt>
                      <c:pt idx="177">
                        <c:v>-46.5</c:v>
                      </c:pt>
                      <c:pt idx="178">
                        <c:v>-46.5</c:v>
                      </c:pt>
                      <c:pt idx="179">
                        <c:v>-46.4</c:v>
                      </c:pt>
                      <c:pt idx="180">
                        <c:v>-46.4</c:v>
                      </c:pt>
                      <c:pt idx="181">
                        <c:v>-46.5</c:v>
                      </c:pt>
                      <c:pt idx="182">
                        <c:v>-46.5</c:v>
                      </c:pt>
                      <c:pt idx="183">
                        <c:v>-46.5</c:v>
                      </c:pt>
                      <c:pt idx="184">
                        <c:v>-46.2</c:v>
                      </c:pt>
                      <c:pt idx="185">
                        <c:v>-45.9</c:v>
                      </c:pt>
                      <c:pt idx="186">
                        <c:v>-45.3</c:v>
                      </c:pt>
                      <c:pt idx="187">
                        <c:v>-44.9</c:v>
                      </c:pt>
                      <c:pt idx="188">
                        <c:v>-44.3</c:v>
                      </c:pt>
                      <c:pt idx="189">
                        <c:v>-43.6</c:v>
                      </c:pt>
                      <c:pt idx="190">
                        <c:v>-43.1</c:v>
                      </c:pt>
                      <c:pt idx="191">
                        <c:v>-42.2</c:v>
                      </c:pt>
                      <c:pt idx="192">
                        <c:v>-41.6</c:v>
                      </c:pt>
                      <c:pt idx="193">
                        <c:v>-40.5</c:v>
                      </c:pt>
                      <c:pt idx="194">
                        <c:v>-39.9</c:v>
                      </c:pt>
                      <c:pt idx="195">
                        <c:v>-38.799999999999997</c:v>
                      </c:pt>
                      <c:pt idx="196">
                        <c:v>-38.200000000000003</c:v>
                      </c:pt>
                      <c:pt idx="197">
                        <c:v>-37.200000000000003</c:v>
                      </c:pt>
                      <c:pt idx="198">
                        <c:v>-36.299999999999997</c:v>
                      </c:pt>
                      <c:pt idx="199">
                        <c:v>-35.299999999999997</c:v>
                      </c:pt>
                      <c:pt idx="200">
                        <c:v>-34.4</c:v>
                      </c:pt>
                      <c:pt idx="201">
                        <c:v>-33.5</c:v>
                      </c:pt>
                      <c:pt idx="202">
                        <c:v>-32.5</c:v>
                      </c:pt>
                      <c:pt idx="203">
                        <c:v>-31.6</c:v>
                      </c:pt>
                      <c:pt idx="204">
                        <c:v>-30.6</c:v>
                      </c:pt>
                      <c:pt idx="205">
                        <c:v>-29.4</c:v>
                      </c:pt>
                      <c:pt idx="206">
                        <c:v>-28.3</c:v>
                      </c:pt>
                      <c:pt idx="207">
                        <c:v>-27.5</c:v>
                      </c:pt>
                      <c:pt idx="208">
                        <c:v>-26.3</c:v>
                      </c:pt>
                      <c:pt idx="209">
                        <c:v>-25.4</c:v>
                      </c:pt>
                      <c:pt idx="210">
                        <c:v>-24.3</c:v>
                      </c:pt>
                      <c:pt idx="211">
                        <c:v>-23.4</c:v>
                      </c:pt>
                      <c:pt idx="212">
                        <c:v>-22.2</c:v>
                      </c:pt>
                      <c:pt idx="213">
                        <c:v>-21.4</c:v>
                      </c:pt>
                      <c:pt idx="214">
                        <c:v>-20.5</c:v>
                      </c:pt>
                      <c:pt idx="215">
                        <c:v>-19.399999999999999</c:v>
                      </c:pt>
                      <c:pt idx="216">
                        <c:v>-18.5</c:v>
                      </c:pt>
                      <c:pt idx="217">
                        <c:v>-17.3</c:v>
                      </c:pt>
                      <c:pt idx="218">
                        <c:v>-16.5</c:v>
                      </c:pt>
                      <c:pt idx="219">
                        <c:v>-15.8</c:v>
                      </c:pt>
                      <c:pt idx="220">
                        <c:v>-15.3</c:v>
                      </c:pt>
                      <c:pt idx="221">
                        <c:v>-14.9</c:v>
                      </c:pt>
                      <c:pt idx="222">
                        <c:v>-14.4</c:v>
                      </c:pt>
                      <c:pt idx="223">
                        <c:v>-14</c:v>
                      </c:pt>
                      <c:pt idx="224">
                        <c:v>-13.7</c:v>
                      </c:pt>
                      <c:pt idx="225">
                        <c:v>-13.5</c:v>
                      </c:pt>
                      <c:pt idx="226">
                        <c:v>-13.2</c:v>
                      </c:pt>
                      <c:pt idx="227">
                        <c:v>-13</c:v>
                      </c:pt>
                      <c:pt idx="228">
                        <c:v>-12.8</c:v>
                      </c:pt>
                      <c:pt idx="229">
                        <c:v>-12.6</c:v>
                      </c:pt>
                      <c:pt idx="230">
                        <c:v>-12.7</c:v>
                      </c:pt>
                      <c:pt idx="231">
                        <c:v>-12.4</c:v>
                      </c:pt>
                      <c:pt idx="232">
                        <c:v>-12.2</c:v>
                      </c:pt>
                      <c:pt idx="233">
                        <c:v>-12.3</c:v>
                      </c:pt>
                      <c:pt idx="234">
                        <c:v>-12.2</c:v>
                      </c:pt>
                      <c:pt idx="235">
                        <c:v>-12.1</c:v>
                      </c:pt>
                      <c:pt idx="236">
                        <c:v>-12.1</c:v>
                      </c:pt>
                      <c:pt idx="237">
                        <c:v>-12</c:v>
                      </c:pt>
                      <c:pt idx="238">
                        <c:v>-11.9</c:v>
                      </c:pt>
                      <c:pt idx="239">
                        <c:v>-12</c:v>
                      </c:pt>
                      <c:pt idx="240">
                        <c:v>-11.9</c:v>
                      </c:pt>
                      <c:pt idx="241">
                        <c:v>-11.8</c:v>
                      </c:pt>
                      <c:pt idx="242">
                        <c:v>-11.7</c:v>
                      </c:pt>
                      <c:pt idx="243">
                        <c:v>-11.7</c:v>
                      </c:pt>
                      <c:pt idx="244">
                        <c:v>-11.9</c:v>
                      </c:pt>
                      <c:pt idx="245">
                        <c:v>-11.6</c:v>
                      </c:pt>
                      <c:pt idx="246">
                        <c:v>-11.8</c:v>
                      </c:pt>
                      <c:pt idx="247">
                        <c:v>-11.6</c:v>
                      </c:pt>
                      <c:pt idx="248">
                        <c:v>-11.6</c:v>
                      </c:pt>
                      <c:pt idx="249">
                        <c:v>-11.5</c:v>
                      </c:pt>
                      <c:pt idx="250">
                        <c:v>-11.6</c:v>
                      </c:pt>
                      <c:pt idx="251">
                        <c:v>-11.4</c:v>
                      </c:pt>
                      <c:pt idx="252">
                        <c:v>-11.5</c:v>
                      </c:pt>
                      <c:pt idx="253">
                        <c:v>-11.5</c:v>
                      </c:pt>
                      <c:pt idx="254">
                        <c:v>-11.6</c:v>
                      </c:pt>
                      <c:pt idx="255">
                        <c:v>-11.4</c:v>
                      </c:pt>
                      <c:pt idx="256">
                        <c:v>-11.5</c:v>
                      </c:pt>
                      <c:pt idx="257">
                        <c:v>-11.4</c:v>
                      </c:pt>
                      <c:pt idx="258">
                        <c:v>-11.5</c:v>
                      </c:pt>
                      <c:pt idx="259">
                        <c:v>-11.4</c:v>
                      </c:pt>
                      <c:pt idx="260">
                        <c:v>-11.4</c:v>
                      </c:pt>
                      <c:pt idx="261">
                        <c:v>-11.5</c:v>
                      </c:pt>
                      <c:pt idx="262">
                        <c:v>-11.4</c:v>
                      </c:pt>
                      <c:pt idx="263">
                        <c:v>-11.5</c:v>
                      </c:pt>
                      <c:pt idx="264">
                        <c:v>-11.3</c:v>
                      </c:pt>
                      <c:pt idx="265">
                        <c:v>-11.6</c:v>
                      </c:pt>
                      <c:pt idx="266">
                        <c:v>-11.4</c:v>
                      </c:pt>
                      <c:pt idx="267">
                        <c:v>-11.6</c:v>
                      </c:pt>
                      <c:pt idx="268">
                        <c:v>-11.4</c:v>
                      </c:pt>
                      <c:pt idx="269">
                        <c:v>-11.6</c:v>
                      </c:pt>
                      <c:pt idx="270">
                        <c:v>-11.4</c:v>
                      </c:pt>
                      <c:pt idx="271">
                        <c:v>-11.5</c:v>
                      </c:pt>
                      <c:pt idx="272">
                        <c:v>-11.5</c:v>
                      </c:pt>
                      <c:pt idx="273">
                        <c:v>-11.5</c:v>
                      </c:pt>
                      <c:pt idx="274">
                        <c:v>-11.5</c:v>
                      </c:pt>
                      <c:pt idx="275">
                        <c:v>-11.4</c:v>
                      </c:pt>
                      <c:pt idx="276">
                        <c:v>-11.5</c:v>
                      </c:pt>
                      <c:pt idx="277">
                        <c:v>-11.6</c:v>
                      </c:pt>
                      <c:pt idx="278">
                        <c:v>-11.5</c:v>
                      </c:pt>
                      <c:pt idx="279">
                        <c:v>-11.5</c:v>
                      </c:pt>
                      <c:pt idx="280">
                        <c:v>-12.1</c:v>
                      </c:pt>
                      <c:pt idx="281">
                        <c:v>-12.3</c:v>
                      </c:pt>
                      <c:pt idx="282">
                        <c:v>-13</c:v>
                      </c:pt>
                      <c:pt idx="283">
                        <c:v>-13.4</c:v>
                      </c:pt>
                      <c:pt idx="284">
                        <c:v>-14.2</c:v>
                      </c:pt>
                      <c:pt idx="285">
                        <c:v>-14.7</c:v>
                      </c:pt>
                      <c:pt idx="286">
                        <c:v>-15.6</c:v>
                      </c:pt>
                      <c:pt idx="287">
                        <c:v>-16.2</c:v>
                      </c:pt>
                      <c:pt idx="288">
                        <c:v>-17.100000000000001</c:v>
                      </c:pt>
                      <c:pt idx="289">
                        <c:v>-17.8</c:v>
                      </c:pt>
                      <c:pt idx="290">
                        <c:v>-18.600000000000001</c:v>
                      </c:pt>
                      <c:pt idx="291">
                        <c:v>-19.3</c:v>
                      </c:pt>
                      <c:pt idx="292">
                        <c:v>-20.2</c:v>
                      </c:pt>
                      <c:pt idx="293">
                        <c:v>-21.1</c:v>
                      </c:pt>
                      <c:pt idx="294">
                        <c:v>-22</c:v>
                      </c:pt>
                      <c:pt idx="295">
                        <c:v>-22.8</c:v>
                      </c:pt>
                      <c:pt idx="296">
                        <c:v>-23.7</c:v>
                      </c:pt>
                      <c:pt idx="297">
                        <c:v>-24.6</c:v>
                      </c:pt>
                      <c:pt idx="298">
                        <c:v>-25.4</c:v>
                      </c:pt>
                      <c:pt idx="299">
                        <c:v>-26.3</c:v>
                      </c:pt>
                      <c:pt idx="300">
                        <c:v>-27.3</c:v>
                      </c:pt>
                      <c:pt idx="301">
                        <c:v>-28.3</c:v>
                      </c:pt>
                      <c:pt idx="302">
                        <c:v>-29.3</c:v>
                      </c:pt>
                      <c:pt idx="303">
                        <c:v>-30.2</c:v>
                      </c:pt>
                      <c:pt idx="304">
                        <c:v>-31.2</c:v>
                      </c:pt>
                      <c:pt idx="305">
                        <c:v>-32</c:v>
                      </c:pt>
                      <c:pt idx="306">
                        <c:v>-33.1</c:v>
                      </c:pt>
                      <c:pt idx="307">
                        <c:v>-33.6</c:v>
                      </c:pt>
                      <c:pt idx="308">
                        <c:v>-34.799999999999997</c:v>
                      </c:pt>
                      <c:pt idx="309">
                        <c:v>-35.799999999999997</c:v>
                      </c:pt>
                      <c:pt idx="310">
                        <c:v>-36.299999999999997</c:v>
                      </c:pt>
                      <c:pt idx="311">
                        <c:v>-36.9</c:v>
                      </c:pt>
                      <c:pt idx="312">
                        <c:v>-37.5</c:v>
                      </c:pt>
                      <c:pt idx="313">
                        <c:v>-38</c:v>
                      </c:pt>
                      <c:pt idx="314">
                        <c:v>-38.5</c:v>
                      </c:pt>
                      <c:pt idx="315">
                        <c:v>-39</c:v>
                      </c:pt>
                      <c:pt idx="316">
                        <c:v>-39.4</c:v>
                      </c:pt>
                      <c:pt idx="317">
                        <c:v>-39.700000000000003</c:v>
                      </c:pt>
                      <c:pt idx="318">
                        <c:v>-39.9</c:v>
                      </c:pt>
                      <c:pt idx="319">
                        <c:v>-40.1</c:v>
                      </c:pt>
                      <c:pt idx="320">
                        <c:v>-40.299999999999997</c:v>
                      </c:pt>
                      <c:pt idx="321">
                        <c:v>-40.5</c:v>
                      </c:pt>
                      <c:pt idx="322">
                        <c:v>-40.6</c:v>
                      </c:pt>
                      <c:pt idx="323">
                        <c:v>-40.799999999999997</c:v>
                      </c:pt>
                      <c:pt idx="324">
                        <c:v>-41</c:v>
                      </c:pt>
                      <c:pt idx="325">
                        <c:v>-41.1</c:v>
                      </c:pt>
                      <c:pt idx="326">
                        <c:v>-41.2</c:v>
                      </c:pt>
                      <c:pt idx="327">
                        <c:v>-41.2</c:v>
                      </c:pt>
                      <c:pt idx="328">
                        <c:v>-41.3</c:v>
                      </c:pt>
                      <c:pt idx="329">
                        <c:v>-41.3</c:v>
                      </c:pt>
                      <c:pt idx="330">
                        <c:v>-41.4</c:v>
                      </c:pt>
                      <c:pt idx="331">
                        <c:v>-41.4</c:v>
                      </c:pt>
                      <c:pt idx="332">
                        <c:v>-41.5</c:v>
                      </c:pt>
                      <c:pt idx="333">
                        <c:v>-41.5</c:v>
                      </c:pt>
                      <c:pt idx="334">
                        <c:v>-41.5</c:v>
                      </c:pt>
                      <c:pt idx="335">
                        <c:v>-41.5</c:v>
                      </c:pt>
                      <c:pt idx="336">
                        <c:v>-41.6</c:v>
                      </c:pt>
                      <c:pt idx="337">
                        <c:v>-41.6</c:v>
                      </c:pt>
                      <c:pt idx="338">
                        <c:v>-41.7</c:v>
                      </c:pt>
                      <c:pt idx="339">
                        <c:v>-41.7</c:v>
                      </c:pt>
                      <c:pt idx="340">
                        <c:v>-41.7</c:v>
                      </c:pt>
                      <c:pt idx="341">
                        <c:v>-41.6</c:v>
                      </c:pt>
                      <c:pt idx="342">
                        <c:v>-41.7</c:v>
                      </c:pt>
                      <c:pt idx="343">
                        <c:v>-41.6</c:v>
                      </c:pt>
                      <c:pt idx="344">
                        <c:v>-41.6</c:v>
                      </c:pt>
                      <c:pt idx="345">
                        <c:v>-41.6</c:v>
                      </c:pt>
                      <c:pt idx="346">
                        <c:v>-41.7</c:v>
                      </c:pt>
                      <c:pt idx="347">
                        <c:v>-41.7</c:v>
                      </c:pt>
                      <c:pt idx="348">
                        <c:v>-41.6</c:v>
                      </c:pt>
                      <c:pt idx="349">
                        <c:v>-41.6</c:v>
                      </c:pt>
                      <c:pt idx="350">
                        <c:v>-41.6</c:v>
                      </c:pt>
                      <c:pt idx="351">
                        <c:v>-41.6</c:v>
                      </c:pt>
                      <c:pt idx="352">
                        <c:v>-41.6</c:v>
                      </c:pt>
                      <c:pt idx="353">
                        <c:v>-41.7</c:v>
                      </c:pt>
                      <c:pt idx="354">
                        <c:v>-41.7</c:v>
                      </c:pt>
                      <c:pt idx="355">
                        <c:v>-41.6</c:v>
                      </c:pt>
                      <c:pt idx="356">
                        <c:v>-41.6</c:v>
                      </c:pt>
                      <c:pt idx="357">
                        <c:v>-41.7</c:v>
                      </c:pt>
                      <c:pt idx="358">
                        <c:v>-41.6</c:v>
                      </c:pt>
                      <c:pt idx="359">
                        <c:v>-41.7</c:v>
                      </c:pt>
                      <c:pt idx="360">
                        <c:v>-41.6</c:v>
                      </c:pt>
                      <c:pt idx="361">
                        <c:v>-41.7</c:v>
                      </c:pt>
                      <c:pt idx="362">
                        <c:v>-41.6</c:v>
                      </c:pt>
                      <c:pt idx="363">
                        <c:v>-41.7</c:v>
                      </c:pt>
                      <c:pt idx="364">
                        <c:v>-41.7</c:v>
                      </c:pt>
                      <c:pt idx="365">
                        <c:v>-41.7</c:v>
                      </c:pt>
                      <c:pt idx="366">
                        <c:v>-41.7</c:v>
                      </c:pt>
                      <c:pt idx="367">
                        <c:v>-41.7</c:v>
                      </c:pt>
                      <c:pt idx="368">
                        <c:v>-41.7</c:v>
                      </c:pt>
                      <c:pt idx="369">
                        <c:v>-41.7</c:v>
                      </c:pt>
                      <c:pt idx="370">
                        <c:v>-41.8</c:v>
                      </c:pt>
                      <c:pt idx="371">
                        <c:v>-42</c:v>
                      </c:pt>
                      <c:pt idx="372">
                        <c:v>-42.2</c:v>
                      </c:pt>
                      <c:pt idx="373">
                        <c:v>-41.5</c:v>
                      </c:pt>
                      <c:pt idx="374">
                        <c:v>-42</c:v>
                      </c:pt>
                      <c:pt idx="375">
                        <c:v>-41.9</c:v>
                      </c:pt>
                      <c:pt idx="376">
                        <c:v>-42</c:v>
                      </c:pt>
                      <c:pt idx="377">
                        <c:v>-42</c:v>
                      </c:pt>
                      <c:pt idx="378">
                        <c:v>-42.1</c:v>
                      </c:pt>
                      <c:pt idx="379">
                        <c:v>-42</c:v>
                      </c:pt>
                      <c:pt idx="380">
                        <c:v>-42.1</c:v>
                      </c:pt>
                      <c:pt idx="381">
                        <c:v>-42.1</c:v>
                      </c:pt>
                      <c:pt idx="382">
                        <c:v>-42.1</c:v>
                      </c:pt>
                      <c:pt idx="383">
                        <c:v>-42.3</c:v>
                      </c:pt>
                      <c:pt idx="384">
                        <c:v>-42.3</c:v>
                      </c:pt>
                      <c:pt idx="385">
                        <c:v>-42.4</c:v>
                      </c:pt>
                      <c:pt idx="386">
                        <c:v>-42.3</c:v>
                      </c:pt>
                      <c:pt idx="387">
                        <c:v>-42.4</c:v>
                      </c:pt>
                      <c:pt idx="388">
                        <c:v>-42.6</c:v>
                      </c:pt>
                      <c:pt idx="389">
                        <c:v>-42.2</c:v>
                      </c:pt>
                      <c:pt idx="390">
                        <c:v>-42.2</c:v>
                      </c:pt>
                      <c:pt idx="391">
                        <c:v>-41.9</c:v>
                      </c:pt>
                      <c:pt idx="392">
                        <c:v>-41.9</c:v>
                      </c:pt>
                      <c:pt idx="393">
                        <c:v>-41.7</c:v>
                      </c:pt>
                      <c:pt idx="394">
                        <c:v>-41.3</c:v>
                      </c:pt>
                      <c:pt idx="395">
                        <c:v>-41.3</c:v>
                      </c:pt>
                      <c:pt idx="396">
                        <c:v>-40.700000000000003</c:v>
                      </c:pt>
                      <c:pt idx="397">
                        <c:v>-40.6</c:v>
                      </c:pt>
                      <c:pt idx="398">
                        <c:v>-40.1</c:v>
                      </c:pt>
                      <c:pt idx="399">
                        <c:v>-39.9</c:v>
                      </c:pt>
                      <c:pt idx="400">
                        <c:v>-39.4</c:v>
                      </c:pt>
                      <c:pt idx="401">
                        <c:v>-39.1</c:v>
                      </c:pt>
                      <c:pt idx="402">
                        <c:v>-38.5</c:v>
                      </c:pt>
                      <c:pt idx="403">
                        <c:v>-38.4</c:v>
                      </c:pt>
                      <c:pt idx="404">
                        <c:v>-37.5</c:v>
                      </c:pt>
                      <c:pt idx="405">
                        <c:v>-37.299999999999997</c:v>
                      </c:pt>
                      <c:pt idx="406">
                        <c:v>-36.6</c:v>
                      </c:pt>
                      <c:pt idx="407">
                        <c:v>-36.5</c:v>
                      </c:pt>
                      <c:pt idx="408">
                        <c:v>-35.799999999999997</c:v>
                      </c:pt>
                      <c:pt idx="409">
                        <c:v>-35.299999999999997</c:v>
                      </c:pt>
                      <c:pt idx="410">
                        <c:v>-34.9</c:v>
                      </c:pt>
                      <c:pt idx="411">
                        <c:v>-34.700000000000003</c:v>
                      </c:pt>
                      <c:pt idx="412">
                        <c:v>-34.200000000000003</c:v>
                      </c:pt>
                      <c:pt idx="413">
                        <c:v>-34</c:v>
                      </c:pt>
                      <c:pt idx="414">
                        <c:v>-33.6</c:v>
                      </c:pt>
                      <c:pt idx="415">
                        <c:v>-33.6</c:v>
                      </c:pt>
                      <c:pt idx="416">
                        <c:v>-33.4</c:v>
                      </c:pt>
                      <c:pt idx="417">
                        <c:v>-33.200000000000003</c:v>
                      </c:pt>
                      <c:pt idx="418">
                        <c:v>-33.1</c:v>
                      </c:pt>
                      <c:pt idx="419">
                        <c:v>-32.799999999999997</c:v>
                      </c:pt>
                      <c:pt idx="420">
                        <c:v>-32.700000000000003</c:v>
                      </c:pt>
                      <c:pt idx="421">
                        <c:v>-32.5</c:v>
                      </c:pt>
                      <c:pt idx="422">
                        <c:v>-32.4</c:v>
                      </c:pt>
                      <c:pt idx="423">
                        <c:v>-32</c:v>
                      </c:pt>
                      <c:pt idx="424">
                        <c:v>-32.1</c:v>
                      </c:pt>
                      <c:pt idx="425">
                        <c:v>-31.8</c:v>
                      </c:pt>
                      <c:pt idx="426">
                        <c:v>-31.6</c:v>
                      </c:pt>
                      <c:pt idx="427">
                        <c:v>-31.4</c:v>
                      </c:pt>
                      <c:pt idx="428">
                        <c:v>-31</c:v>
                      </c:pt>
                      <c:pt idx="429">
                        <c:v>-31.1</c:v>
                      </c:pt>
                      <c:pt idx="430">
                        <c:v>-30.9</c:v>
                      </c:pt>
                      <c:pt idx="431">
                        <c:v>-30.9</c:v>
                      </c:pt>
                      <c:pt idx="432">
                        <c:v>-30.9</c:v>
                      </c:pt>
                      <c:pt idx="433">
                        <c:v>-30.9</c:v>
                      </c:pt>
                      <c:pt idx="434">
                        <c:v>-30.7</c:v>
                      </c:pt>
                      <c:pt idx="435">
                        <c:v>-31.1</c:v>
                      </c:pt>
                      <c:pt idx="436">
                        <c:v>-31</c:v>
                      </c:pt>
                      <c:pt idx="437">
                        <c:v>-30.9</c:v>
                      </c:pt>
                      <c:pt idx="438">
                        <c:v>-31.1</c:v>
                      </c:pt>
                      <c:pt idx="439">
                        <c:v>-31</c:v>
                      </c:pt>
                      <c:pt idx="440">
                        <c:v>-30.8</c:v>
                      </c:pt>
                      <c:pt idx="441">
                        <c:v>-31.1</c:v>
                      </c:pt>
                      <c:pt idx="442">
                        <c:v>-31</c:v>
                      </c:pt>
                      <c:pt idx="443">
                        <c:v>-31.1</c:v>
                      </c:pt>
                      <c:pt idx="444">
                        <c:v>-30.9</c:v>
                      </c:pt>
                      <c:pt idx="445">
                        <c:v>-31.2</c:v>
                      </c:pt>
                      <c:pt idx="446">
                        <c:v>-31</c:v>
                      </c:pt>
                      <c:pt idx="447">
                        <c:v>-31.2</c:v>
                      </c:pt>
                      <c:pt idx="448">
                        <c:v>-31</c:v>
                      </c:pt>
                      <c:pt idx="449">
                        <c:v>-31.1</c:v>
                      </c:pt>
                      <c:pt idx="450">
                        <c:v>-30.9</c:v>
                      </c:pt>
                      <c:pt idx="451">
                        <c:v>-31.2</c:v>
                      </c:pt>
                      <c:pt idx="452">
                        <c:v>-31</c:v>
                      </c:pt>
                      <c:pt idx="453">
                        <c:v>-31.1</c:v>
                      </c:pt>
                      <c:pt idx="454">
                        <c:v>-31.1</c:v>
                      </c:pt>
                      <c:pt idx="455">
                        <c:v>-31</c:v>
                      </c:pt>
                      <c:pt idx="456">
                        <c:v>-31.1</c:v>
                      </c:pt>
                      <c:pt idx="457">
                        <c:v>-31.2</c:v>
                      </c:pt>
                      <c:pt idx="458">
                        <c:v>-31</c:v>
                      </c:pt>
                      <c:pt idx="459">
                        <c:v>-31.2</c:v>
                      </c:pt>
                      <c:pt idx="460">
                        <c:v>-31.2</c:v>
                      </c:pt>
                      <c:pt idx="461">
                        <c:v>-31.1</c:v>
                      </c:pt>
                      <c:pt idx="462">
                        <c:v>-31</c:v>
                      </c:pt>
                      <c:pt idx="463">
                        <c:v>-31.2</c:v>
                      </c:pt>
                      <c:pt idx="464">
                        <c:v>-30.9</c:v>
                      </c:pt>
                      <c:pt idx="465">
                        <c:v>-31.2</c:v>
                      </c:pt>
                      <c:pt idx="466">
                        <c:v>-31</c:v>
                      </c:pt>
                      <c:pt idx="467">
                        <c:v>-31.4</c:v>
                      </c:pt>
                      <c:pt idx="468">
                        <c:v>-31.4</c:v>
                      </c:pt>
                      <c:pt idx="469">
                        <c:v>-31.2</c:v>
                      </c:pt>
                      <c:pt idx="470">
                        <c:v>-31.4</c:v>
                      </c:pt>
                      <c:pt idx="471">
                        <c:v>-31.2</c:v>
                      </c:pt>
                      <c:pt idx="472">
                        <c:v>-31.1</c:v>
                      </c:pt>
                      <c:pt idx="473">
                        <c:v>-31.4</c:v>
                      </c:pt>
                      <c:pt idx="474">
                        <c:v>-31.2</c:v>
                      </c:pt>
                      <c:pt idx="475">
                        <c:v>-31.4</c:v>
                      </c:pt>
                      <c:pt idx="476">
                        <c:v>-31.2</c:v>
                      </c:pt>
                      <c:pt idx="477">
                        <c:v>-31.1</c:v>
                      </c:pt>
                      <c:pt idx="478">
                        <c:v>-31.5</c:v>
                      </c:pt>
                      <c:pt idx="479">
                        <c:v>-31.2</c:v>
                      </c:pt>
                      <c:pt idx="480">
                        <c:v>-31.5</c:v>
                      </c:pt>
                      <c:pt idx="481">
                        <c:v>-31.1</c:v>
                      </c:pt>
                      <c:pt idx="482">
                        <c:v>-31.6</c:v>
                      </c:pt>
                      <c:pt idx="483">
                        <c:v>-31.2</c:v>
                      </c:pt>
                      <c:pt idx="484">
                        <c:v>-31.5</c:v>
                      </c:pt>
                      <c:pt idx="485">
                        <c:v>-31</c:v>
                      </c:pt>
                      <c:pt idx="486">
                        <c:v>-31.4</c:v>
                      </c:pt>
                      <c:pt idx="487">
                        <c:v>-31.1</c:v>
                      </c:pt>
                      <c:pt idx="488">
                        <c:v>-31.5</c:v>
                      </c:pt>
                      <c:pt idx="489">
                        <c:v>-31.4</c:v>
                      </c:pt>
                      <c:pt idx="490">
                        <c:v>-31.6</c:v>
                      </c:pt>
                      <c:pt idx="491">
                        <c:v>-31.4</c:v>
                      </c:pt>
                      <c:pt idx="492">
                        <c:v>-31.7</c:v>
                      </c:pt>
                      <c:pt idx="493">
                        <c:v>-31.5</c:v>
                      </c:pt>
                      <c:pt idx="494">
                        <c:v>-31.7</c:v>
                      </c:pt>
                      <c:pt idx="495">
                        <c:v>-31.5</c:v>
                      </c:pt>
                      <c:pt idx="496">
                        <c:v>-31.4</c:v>
                      </c:pt>
                      <c:pt idx="497">
                        <c:v>-31.6</c:v>
                      </c:pt>
                      <c:pt idx="498">
                        <c:v>-31.7</c:v>
                      </c:pt>
                      <c:pt idx="499">
                        <c:v>-31.5</c:v>
                      </c:pt>
                      <c:pt idx="500">
                        <c:v>-31.7</c:v>
                      </c:pt>
                      <c:pt idx="501">
                        <c:v>-31.5</c:v>
                      </c:pt>
                      <c:pt idx="502">
                        <c:v>-31.6</c:v>
                      </c:pt>
                      <c:pt idx="503">
                        <c:v>-31.4</c:v>
                      </c:pt>
                      <c:pt idx="504">
                        <c:v>-31.5</c:v>
                      </c:pt>
                      <c:pt idx="505">
                        <c:v>-31.8</c:v>
                      </c:pt>
                      <c:pt idx="506">
                        <c:v>-31.4</c:v>
                      </c:pt>
                      <c:pt idx="507">
                        <c:v>-31.7</c:v>
                      </c:pt>
                      <c:pt idx="508">
                        <c:v>-31.5</c:v>
                      </c:pt>
                      <c:pt idx="509">
                        <c:v>-31.5</c:v>
                      </c:pt>
                      <c:pt idx="510">
                        <c:v>-31.5</c:v>
                      </c:pt>
                      <c:pt idx="511">
                        <c:v>-31.6</c:v>
                      </c:pt>
                      <c:pt idx="512">
                        <c:v>-31.6</c:v>
                      </c:pt>
                      <c:pt idx="513">
                        <c:v>-31.5</c:v>
                      </c:pt>
                      <c:pt idx="514">
                        <c:v>-31.7</c:v>
                      </c:pt>
                      <c:pt idx="515">
                        <c:v>-31.5</c:v>
                      </c:pt>
                      <c:pt idx="516">
                        <c:v>-31.6</c:v>
                      </c:pt>
                      <c:pt idx="517">
                        <c:v>-31.8</c:v>
                      </c:pt>
                      <c:pt idx="518">
                        <c:v>-31.7</c:v>
                      </c:pt>
                      <c:pt idx="519">
                        <c:v>-31.7</c:v>
                      </c:pt>
                      <c:pt idx="520">
                        <c:v>-31.5</c:v>
                      </c:pt>
                      <c:pt idx="521">
                        <c:v>-31.7</c:v>
                      </c:pt>
                      <c:pt idx="522">
                        <c:v>-31.6</c:v>
                      </c:pt>
                      <c:pt idx="523">
                        <c:v>-31.7</c:v>
                      </c:pt>
                      <c:pt idx="524">
                        <c:v>-31.7</c:v>
                      </c:pt>
                      <c:pt idx="525">
                        <c:v>-31.7</c:v>
                      </c:pt>
                      <c:pt idx="526">
                        <c:v>-31.4</c:v>
                      </c:pt>
                      <c:pt idx="527">
                        <c:v>-31.9</c:v>
                      </c:pt>
                      <c:pt idx="528">
                        <c:v>-31.6</c:v>
                      </c:pt>
                      <c:pt idx="529">
                        <c:v>-31.9</c:v>
                      </c:pt>
                      <c:pt idx="530">
                        <c:v>-31.6</c:v>
                      </c:pt>
                      <c:pt idx="531">
                        <c:v>-31.8</c:v>
                      </c:pt>
                      <c:pt idx="532">
                        <c:v>-31.6</c:v>
                      </c:pt>
                      <c:pt idx="533">
                        <c:v>-31.8</c:v>
                      </c:pt>
                      <c:pt idx="534">
                        <c:v>-31.5</c:v>
                      </c:pt>
                      <c:pt idx="535">
                        <c:v>-31.9</c:v>
                      </c:pt>
                      <c:pt idx="536">
                        <c:v>-31.7</c:v>
                      </c:pt>
                      <c:pt idx="537">
                        <c:v>-32</c:v>
                      </c:pt>
                      <c:pt idx="538">
                        <c:v>-31.9</c:v>
                      </c:pt>
                      <c:pt idx="539">
                        <c:v>-31.9</c:v>
                      </c:pt>
                      <c:pt idx="540">
                        <c:v>-32</c:v>
                      </c:pt>
                      <c:pt idx="541">
                        <c:v>-31.9</c:v>
                      </c:pt>
                      <c:pt idx="542">
                        <c:v>-32</c:v>
                      </c:pt>
                      <c:pt idx="543">
                        <c:v>-31.6</c:v>
                      </c:pt>
                      <c:pt idx="544">
                        <c:v>-32</c:v>
                      </c:pt>
                      <c:pt idx="545">
                        <c:v>-31.8</c:v>
                      </c:pt>
                      <c:pt idx="546">
                        <c:v>-32.1</c:v>
                      </c:pt>
                      <c:pt idx="547">
                        <c:v>-31.9</c:v>
                      </c:pt>
                      <c:pt idx="548">
                        <c:v>-32</c:v>
                      </c:pt>
                      <c:pt idx="549">
                        <c:v>-31.5</c:v>
                      </c:pt>
                      <c:pt idx="550">
                        <c:v>-32.1</c:v>
                      </c:pt>
                      <c:pt idx="551">
                        <c:v>-31.9</c:v>
                      </c:pt>
                      <c:pt idx="552">
                        <c:v>-32</c:v>
                      </c:pt>
                      <c:pt idx="553">
                        <c:v>-31.9</c:v>
                      </c:pt>
                      <c:pt idx="554">
                        <c:v>-32.200000000000003</c:v>
                      </c:pt>
                      <c:pt idx="555">
                        <c:v>-32</c:v>
                      </c:pt>
                      <c:pt idx="556">
                        <c:v>-32</c:v>
                      </c:pt>
                      <c:pt idx="557">
                        <c:v>-32</c:v>
                      </c:pt>
                      <c:pt idx="558">
                        <c:v>-32</c:v>
                      </c:pt>
                      <c:pt idx="559">
                        <c:v>-31.9</c:v>
                      </c:pt>
                      <c:pt idx="560">
                        <c:v>-32.200000000000003</c:v>
                      </c:pt>
                      <c:pt idx="561">
                        <c:v>-32</c:v>
                      </c:pt>
                      <c:pt idx="562">
                        <c:v>-32</c:v>
                      </c:pt>
                      <c:pt idx="563">
                        <c:v>-31.9</c:v>
                      </c:pt>
                      <c:pt idx="564">
                        <c:v>-32.200000000000003</c:v>
                      </c:pt>
                      <c:pt idx="565">
                        <c:v>-32.1</c:v>
                      </c:pt>
                      <c:pt idx="566">
                        <c:v>-31.8</c:v>
                      </c:pt>
                      <c:pt idx="567">
                        <c:v>-32.200000000000003</c:v>
                      </c:pt>
                      <c:pt idx="568">
                        <c:v>-32.200000000000003</c:v>
                      </c:pt>
                      <c:pt idx="569">
                        <c:v>-32.200000000000003</c:v>
                      </c:pt>
                      <c:pt idx="570">
                        <c:v>-32.1</c:v>
                      </c:pt>
                      <c:pt idx="571">
                        <c:v>-32.200000000000003</c:v>
                      </c:pt>
                      <c:pt idx="572">
                        <c:v>-32.200000000000003</c:v>
                      </c:pt>
                      <c:pt idx="573">
                        <c:v>-32.1</c:v>
                      </c:pt>
                      <c:pt idx="574">
                        <c:v>-32.299999999999997</c:v>
                      </c:pt>
                      <c:pt idx="575">
                        <c:v>-32.200000000000003</c:v>
                      </c:pt>
                      <c:pt idx="576">
                        <c:v>-32.1</c:v>
                      </c:pt>
                      <c:pt idx="577">
                        <c:v>-32.299999999999997</c:v>
                      </c:pt>
                      <c:pt idx="578">
                        <c:v>-32</c:v>
                      </c:pt>
                      <c:pt idx="579">
                        <c:v>-32.1</c:v>
                      </c:pt>
                      <c:pt idx="580">
                        <c:v>-32</c:v>
                      </c:pt>
                      <c:pt idx="581">
                        <c:v>-32.299999999999997</c:v>
                      </c:pt>
                      <c:pt idx="582">
                        <c:v>-32.4</c:v>
                      </c:pt>
                      <c:pt idx="583">
                        <c:v>-32.299999999999997</c:v>
                      </c:pt>
                      <c:pt idx="584">
                        <c:v>-32.299999999999997</c:v>
                      </c:pt>
                      <c:pt idx="585">
                        <c:v>-32.299999999999997</c:v>
                      </c:pt>
                      <c:pt idx="586">
                        <c:v>-32.5</c:v>
                      </c:pt>
                      <c:pt idx="587">
                        <c:v>-32.299999999999997</c:v>
                      </c:pt>
                      <c:pt idx="588">
                        <c:v>-32.299999999999997</c:v>
                      </c:pt>
                      <c:pt idx="589">
                        <c:v>-32.1</c:v>
                      </c:pt>
                      <c:pt idx="590">
                        <c:v>-32.299999999999997</c:v>
                      </c:pt>
                      <c:pt idx="591">
                        <c:v>-32.4</c:v>
                      </c:pt>
                      <c:pt idx="592">
                        <c:v>-32.4</c:v>
                      </c:pt>
                      <c:pt idx="593">
                        <c:v>-32.5</c:v>
                      </c:pt>
                      <c:pt idx="594">
                        <c:v>-32.299999999999997</c:v>
                      </c:pt>
                      <c:pt idx="595">
                        <c:v>-32.1</c:v>
                      </c:pt>
                      <c:pt idx="596">
                        <c:v>-32.4</c:v>
                      </c:pt>
                      <c:pt idx="597">
                        <c:v>-32.6</c:v>
                      </c:pt>
                      <c:pt idx="598">
                        <c:v>-32.4</c:v>
                      </c:pt>
                      <c:pt idx="599">
                        <c:v>-32.5</c:v>
                      </c:pt>
                      <c:pt idx="600">
                        <c:v>-32.4</c:v>
                      </c:pt>
                      <c:pt idx="601">
                        <c:v>-32.4</c:v>
                      </c:pt>
                      <c:pt idx="602">
                        <c:v>-32.5</c:v>
                      </c:pt>
                      <c:pt idx="603">
                        <c:v>-32.6</c:v>
                      </c:pt>
                      <c:pt idx="604">
                        <c:v>-32.6</c:v>
                      </c:pt>
                      <c:pt idx="605">
                        <c:v>-32.5</c:v>
                      </c:pt>
                      <c:pt idx="606">
                        <c:v>-32.6</c:v>
                      </c:pt>
                      <c:pt idx="607">
                        <c:v>-32.299999999999997</c:v>
                      </c:pt>
                      <c:pt idx="608">
                        <c:v>-32.700000000000003</c:v>
                      </c:pt>
                      <c:pt idx="609">
                        <c:v>-32.5</c:v>
                      </c:pt>
                      <c:pt idx="610">
                        <c:v>-32.5</c:v>
                      </c:pt>
                      <c:pt idx="611">
                        <c:v>-32.5</c:v>
                      </c:pt>
                      <c:pt idx="612">
                        <c:v>-32.5</c:v>
                      </c:pt>
                      <c:pt idx="613">
                        <c:v>-32.700000000000003</c:v>
                      </c:pt>
                      <c:pt idx="614">
                        <c:v>-32.700000000000003</c:v>
                      </c:pt>
                      <c:pt idx="615">
                        <c:v>-32.6</c:v>
                      </c:pt>
                      <c:pt idx="616">
                        <c:v>-32.200000000000003</c:v>
                      </c:pt>
                      <c:pt idx="617">
                        <c:v>-32.799999999999997</c:v>
                      </c:pt>
                      <c:pt idx="618">
                        <c:v>-32.700000000000003</c:v>
                      </c:pt>
                      <c:pt idx="619">
                        <c:v>-32.6</c:v>
                      </c:pt>
                      <c:pt idx="620">
                        <c:v>-32.799999999999997</c:v>
                      </c:pt>
                      <c:pt idx="621">
                        <c:v>-32.700000000000003</c:v>
                      </c:pt>
                      <c:pt idx="622">
                        <c:v>-32.799999999999997</c:v>
                      </c:pt>
                      <c:pt idx="623">
                        <c:v>-32.6</c:v>
                      </c:pt>
                      <c:pt idx="624">
                        <c:v>-32.6</c:v>
                      </c:pt>
                      <c:pt idx="625">
                        <c:v>-32.799999999999997</c:v>
                      </c:pt>
                      <c:pt idx="626">
                        <c:v>-32.6</c:v>
                      </c:pt>
                      <c:pt idx="627">
                        <c:v>-32.799999999999997</c:v>
                      </c:pt>
                      <c:pt idx="628">
                        <c:v>-32.6</c:v>
                      </c:pt>
                      <c:pt idx="629">
                        <c:v>-33</c:v>
                      </c:pt>
                      <c:pt idx="630">
                        <c:v>-32.5</c:v>
                      </c:pt>
                      <c:pt idx="631">
                        <c:v>-32.700000000000003</c:v>
                      </c:pt>
                      <c:pt idx="632">
                        <c:v>-32.799999999999997</c:v>
                      </c:pt>
                      <c:pt idx="633">
                        <c:v>-32.6</c:v>
                      </c:pt>
                      <c:pt idx="634">
                        <c:v>-32.799999999999997</c:v>
                      </c:pt>
                      <c:pt idx="635">
                        <c:v>-32.6</c:v>
                      </c:pt>
                      <c:pt idx="636">
                        <c:v>-32.799999999999997</c:v>
                      </c:pt>
                      <c:pt idx="637">
                        <c:v>-32.799999999999997</c:v>
                      </c:pt>
                      <c:pt idx="638">
                        <c:v>-32.700000000000003</c:v>
                      </c:pt>
                      <c:pt idx="639">
                        <c:v>-33</c:v>
                      </c:pt>
                      <c:pt idx="640">
                        <c:v>-32.799999999999997</c:v>
                      </c:pt>
                      <c:pt idx="641">
                        <c:v>-32.799999999999997</c:v>
                      </c:pt>
                      <c:pt idx="642">
                        <c:v>-32.700000000000003</c:v>
                      </c:pt>
                      <c:pt idx="643">
                        <c:v>-33</c:v>
                      </c:pt>
                      <c:pt idx="644">
                        <c:v>-32.799999999999997</c:v>
                      </c:pt>
                      <c:pt idx="645">
                        <c:v>-33.1</c:v>
                      </c:pt>
                      <c:pt idx="646">
                        <c:v>-32.799999999999997</c:v>
                      </c:pt>
                      <c:pt idx="647">
                        <c:v>-32.799999999999997</c:v>
                      </c:pt>
                      <c:pt idx="648">
                        <c:v>-33.1</c:v>
                      </c:pt>
                      <c:pt idx="649">
                        <c:v>-32.799999999999997</c:v>
                      </c:pt>
                      <c:pt idx="650">
                        <c:v>-33.1</c:v>
                      </c:pt>
                      <c:pt idx="651">
                        <c:v>-33</c:v>
                      </c:pt>
                      <c:pt idx="652">
                        <c:v>-33</c:v>
                      </c:pt>
                      <c:pt idx="653">
                        <c:v>-33</c:v>
                      </c:pt>
                      <c:pt idx="654">
                        <c:v>-33.200000000000003</c:v>
                      </c:pt>
                      <c:pt idx="655">
                        <c:v>-33</c:v>
                      </c:pt>
                      <c:pt idx="656">
                        <c:v>-32.6</c:v>
                      </c:pt>
                      <c:pt idx="657">
                        <c:v>-33.1</c:v>
                      </c:pt>
                      <c:pt idx="658">
                        <c:v>-32.799999999999997</c:v>
                      </c:pt>
                      <c:pt idx="659">
                        <c:v>-33.1</c:v>
                      </c:pt>
                      <c:pt idx="660">
                        <c:v>-33</c:v>
                      </c:pt>
                      <c:pt idx="661">
                        <c:v>-32.799999999999997</c:v>
                      </c:pt>
                      <c:pt idx="662">
                        <c:v>-33.200000000000003</c:v>
                      </c:pt>
                      <c:pt idx="663">
                        <c:v>-32.799999999999997</c:v>
                      </c:pt>
                      <c:pt idx="664">
                        <c:v>-33.1</c:v>
                      </c:pt>
                      <c:pt idx="665">
                        <c:v>-33</c:v>
                      </c:pt>
                      <c:pt idx="666">
                        <c:v>-33.1</c:v>
                      </c:pt>
                      <c:pt idx="667">
                        <c:v>-33.1</c:v>
                      </c:pt>
                      <c:pt idx="668">
                        <c:v>-33.1</c:v>
                      </c:pt>
                      <c:pt idx="669">
                        <c:v>-33.1</c:v>
                      </c:pt>
                      <c:pt idx="670">
                        <c:v>-33.200000000000003</c:v>
                      </c:pt>
                      <c:pt idx="671">
                        <c:v>-33.1</c:v>
                      </c:pt>
                      <c:pt idx="672">
                        <c:v>-33.1</c:v>
                      </c:pt>
                      <c:pt idx="673">
                        <c:v>-33.1</c:v>
                      </c:pt>
                      <c:pt idx="674">
                        <c:v>-33.200000000000003</c:v>
                      </c:pt>
                      <c:pt idx="675">
                        <c:v>-33.200000000000003</c:v>
                      </c:pt>
                      <c:pt idx="676">
                        <c:v>-33.200000000000003</c:v>
                      </c:pt>
                      <c:pt idx="677">
                        <c:v>-33</c:v>
                      </c:pt>
                      <c:pt idx="678">
                        <c:v>-33.200000000000003</c:v>
                      </c:pt>
                      <c:pt idx="679">
                        <c:v>-33.200000000000003</c:v>
                      </c:pt>
                      <c:pt idx="680">
                        <c:v>-33.200000000000003</c:v>
                      </c:pt>
                      <c:pt idx="681">
                        <c:v>-33.1</c:v>
                      </c:pt>
                      <c:pt idx="682">
                        <c:v>-33.200000000000003</c:v>
                      </c:pt>
                      <c:pt idx="683">
                        <c:v>-33.1</c:v>
                      </c:pt>
                      <c:pt idx="684">
                        <c:v>-33.299999999999997</c:v>
                      </c:pt>
                      <c:pt idx="685">
                        <c:v>-33.1</c:v>
                      </c:pt>
                      <c:pt idx="686">
                        <c:v>-33.299999999999997</c:v>
                      </c:pt>
                      <c:pt idx="687">
                        <c:v>-33.1</c:v>
                      </c:pt>
                      <c:pt idx="688">
                        <c:v>-33.299999999999997</c:v>
                      </c:pt>
                      <c:pt idx="689">
                        <c:v>-33.200000000000003</c:v>
                      </c:pt>
                      <c:pt idx="690">
                        <c:v>-33.299999999999997</c:v>
                      </c:pt>
                      <c:pt idx="691">
                        <c:v>-33.200000000000003</c:v>
                      </c:pt>
                      <c:pt idx="692">
                        <c:v>-33.299999999999997</c:v>
                      </c:pt>
                      <c:pt idx="693">
                        <c:v>-33.299999999999997</c:v>
                      </c:pt>
                      <c:pt idx="694">
                        <c:v>-33.1</c:v>
                      </c:pt>
                      <c:pt idx="695">
                        <c:v>-33.299999999999997</c:v>
                      </c:pt>
                      <c:pt idx="696">
                        <c:v>-33.1</c:v>
                      </c:pt>
                      <c:pt idx="697">
                        <c:v>-33.200000000000003</c:v>
                      </c:pt>
                      <c:pt idx="698">
                        <c:v>-33</c:v>
                      </c:pt>
                      <c:pt idx="699">
                        <c:v>-32.700000000000003</c:v>
                      </c:pt>
                      <c:pt idx="700">
                        <c:v>-33.1</c:v>
                      </c:pt>
                      <c:pt idx="701">
                        <c:v>-32.700000000000003</c:v>
                      </c:pt>
                      <c:pt idx="702">
                        <c:v>-32.700000000000003</c:v>
                      </c:pt>
                      <c:pt idx="703">
                        <c:v>-32.700000000000003</c:v>
                      </c:pt>
                      <c:pt idx="704">
                        <c:v>-32.799999999999997</c:v>
                      </c:pt>
                      <c:pt idx="705">
                        <c:v>-32.4</c:v>
                      </c:pt>
                      <c:pt idx="706">
                        <c:v>-32.700000000000003</c:v>
                      </c:pt>
                      <c:pt idx="707">
                        <c:v>-32.5</c:v>
                      </c:pt>
                      <c:pt idx="708">
                        <c:v>-32.700000000000003</c:v>
                      </c:pt>
                      <c:pt idx="709">
                        <c:v>-32.5</c:v>
                      </c:pt>
                      <c:pt idx="710">
                        <c:v>-32.6</c:v>
                      </c:pt>
                      <c:pt idx="711">
                        <c:v>-32.700000000000003</c:v>
                      </c:pt>
                      <c:pt idx="712">
                        <c:v>-32.4</c:v>
                      </c:pt>
                      <c:pt idx="713">
                        <c:v>-32.700000000000003</c:v>
                      </c:pt>
                      <c:pt idx="714">
                        <c:v>-32.5</c:v>
                      </c:pt>
                      <c:pt idx="715">
                        <c:v>-32.6</c:v>
                      </c:pt>
                      <c:pt idx="716">
                        <c:v>-32.4</c:v>
                      </c:pt>
                      <c:pt idx="717">
                        <c:v>-32.6</c:v>
                      </c:pt>
                      <c:pt idx="718">
                        <c:v>-32.299999999999997</c:v>
                      </c:pt>
                      <c:pt idx="719">
                        <c:v>-32.5</c:v>
                      </c:pt>
                      <c:pt idx="720">
                        <c:v>-32.299999999999997</c:v>
                      </c:pt>
                      <c:pt idx="721">
                        <c:v>-32.6</c:v>
                      </c:pt>
                      <c:pt idx="722">
                        <c:v>-32.5</c:v>
                      </c:pt>
                      <c:pt idx="723">
                        <c:v>-32.4</c:v>
                      </c:pt>
                      <c:pt idx="724">
                        <c:v>-32.5</c:v>
                      </c:pt>
                      <c:pt idx="725">
                        <c:v>-32.4</c:v>
                      </c:pt>
                      <c:pt idx="726">
                        <c:v>-32.4</c:v>
                      </c:pt>
                      <c:pt idx="727">
                        <c:v>-32.4</c:v>
                      </c:pt>
                      <c:pt idx="728">
                        <c:v>-32.4</c:v>
                      </c:pt>
                      <c:pt idx="729">
                        <c:v>-32.299999999999997</c:v>
                      </c:pt>
                      <c:pt idx="730">
                        <c:v>-32.200000000000003</c:v>
                      </c:pt>
                      <c:pt idx="731">
                        <c:v>-32.4</c:v>
                      </c:pt>
                      <c:pt idx="732">
                        <c:v>-32.5</c:v>
                      </c:pt>
                      <c:pt idx="733">
                        <c:v>-32.5</c:v>
                      </c:pt>
                      <c:pt idx="734">
                        <c:v>-32.6</c:v>
                      </c:pt>
                      <c:pt idx="735">
                        <c:v>-32.4</c:v>
                      </c:pt>
                      <c:pt idx="736">
                        <c:v>-32.700000000000003</c:v>
                      </c:pt>
                      <c:pt idx="737">
                        <c:v>-32.4</c:v>
                      </c:pt>
                      <c:pt idx="738">
                        <c:v>-32.700000000000003</c:v>
                      </c:pt>
                      <c:pt idx="739">
                        <c:v>-32.4</c:v>
                      </c:pt>
                      <c:pt idx="740">
                        <c:v>-32.5</c:v>
                      </c:pt>
                      <c:pt idx="741">
                        <c:v>-32</c:v>
                      </c:pt>
                      <c:pt idx="742">
                        <c:v>-32.700000000000003</c:v>
                      </c:pt>
                      <c:pt idx="743">
                        <c:v>-32.4</c:v>
                      </c:pt>
                      <c:pt idx="744">
                        <c:v>-32.6</c:v>
                      </c:pt>
                      <c:pt idx="745">
                        <c:v>-32.5</c:v>
                      </c:pt>
                      <c:pt idx="746">
                        <c:v>-32.5</c:v>
                      </c:pt>
                      <c:pt idx="747">
                        <c:v>-32.200000000000003</c:v>
                      </c:pt>
                      <c:pt idx="748">
                        <c:v>-32.5</c:v>
                      </c:pt>
                    </c:numCache>
                  </c:numRef>
                </c:yVal>
                <c:smooth val="1"/>
                <c:extLst xmlns:c15="http://schemas.microsoft.com/office/drawing/2012/chart">
                  <c:ext xmlns:c16="http://schemas.microsoft.com/office/drawing/2014/chart" uri="{C3380CC4-5D6E-409C-BE32-E72D297353CC}">
                    <c16:uniqueId val="{00000007-FB80-4DDB-8228-4F70909CEC43}"/>
                  </c:ext>
                </c:extLst>
              </c15:ser>
            </c15:filteredScatterSeries>
            <c15:filteredScatterSeries>
              <c15:ser>
                <c:idx val="8"/>
                <c:order val="8"/>
                <c:tx>
                  <c:strRef>
                    <c:extLst xmlns:c15="http://schemas.microsoft.com/office/drawing/2012/chart">
                      <c:ext xmlns:c15="http://schemas.microsoft.com/office/drawing/2012/chart" uri="{02D57815-91ED-43cb-92C2-25804820EDAC}">
                        <c15:formulaRef>
                          <c15:sqref>'Process data log'!$N$7</c15:sqref>
                        </c15:formulaRef>
                      </c:ext>
                    </c:extLst>
                    <c:strCache>
                      <c:ptCount val="1"/>
                      <c:pt idx="0">
                        <c:v>Vaccum mbar</c:v>
                      </c:pt>
                    </c:strCache>
                  </c:strRef>
                </c:tx>
                <c:spPr>
                  <a:ln w="25400" cap="rnd">
                    <a:solidFill>
                      <a:schemeClr val="bg2">
                        <a:lumMod val="25000"/>
                      </a:schemeClr>
                    </a:solidFill>
                    <a:prstDash val="sysDash"/>
                    <a:round/>
                  </a:ln>
                  <a:effectLst/>
                </c:spPr>
                <c:marker>
                  <c:symbol val="none"/>
                </c:marker>
                <c:xVal>
                  <c:numRef>
                    <c:extLst xmlns:c15="http://schemas.microsoft.com/office/drawing/2012/chart">
                      <c:ext xmlns:c15="http://schemas.microsoft.com/office/drawing/2012/chart" uri="{02D57815-91ED-43cb-92C2-25804820EDAC}">
                        <c15:formulaRef>
                          <c15:sqref>'Process data log'!$A$8:$A$778</c15:sqref>
                        </c15:formulaRef>
                      </c:ext>
                    </c:extLst>
                    <c:numCache>
                      <c:formatCode>General</c:formatCode>
                      <c:ptCount val="771"/>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pt idx="25">
                        <c:v>50</c:v>
                      </c:pt>
                      <c:pt idx="26">
                        <c:v>52</c:v>
                      </c:pt>
                      <c:pt idx="27">
                        <c:v>54</c:v>
                      </c:pt>
                      <c:pt idx="28">
                        <c:v>56</c:v>
                      </c:pt>
                      <c:pt idx="29">
                        <c:v>58</c:v>
                      </c:pt>
                      <c:pt idx="30">
                        <c:v>60</c:v>
                      </c:pt>
                      <c:pt idx="31">
                        <c:v>62</c:v>
                      </c:pt>
                      <c:pt idx="32">
                        <c:v>64</c:v>
                      </c:pt>
                      <c:pt idx="33">
                        <c:v>66</c:v>
                      </c:pt>
                      <c:pt idx="34">
                        <c:v>68</c:v>
                      </c:pt>
                      <c:pt idx="35">
                        <c:v>70</c:v>
                      </c:pt>
                      <c:pt idx="36">
                        <c:v>72</c:v>
                      </c:pt>
                      <c:pt idx="37">
                        <c:v>74</c:v>
                      </c:pt>
                      <c:pt idx="38">
                        <c:v>76</c:v>
                      </c:pt>
                      <c:pt idx="39">
                        <c:v>78</c:v>
                      </c:pt>
                      <c:pt idx="40">
                        <c:v>80</c:v>
                      </c:pt>
                      <c:pt idx="41">
                        <c:v>82</c:v>
                      </c:pt>
                      <c:pt idx="42">
                        <c:v>84</c:v>
                      </c:pt>
                      <c:pt idx="43">
                        <c:v>86</c:v>
                      </c:pt>
                      <c:pt idx="44">
                        <c:v>88</c:v>
                      </c:pt>
                      <c:pt idx="45">
                        <c:v>90</c:v>
                      </c:pt>
                      <c:pt idx="46">
                        <c:v>92</c:v>
                      </c:pt>
                      <c:pt idx="47">
                        <c:v>94</c:v>
                      </c:pt>
                      <c:pt idx="48">
                        <c:v>96</c:v>
                      </c:pt>
                      <c:pt idx="49">
                        <c:v>98</c:v>
                      </c:pt>
                      <c:pt idx="50">
                        <c:v>100</c:v>
                      </c:pt>
                      <c:pt idx="51">
                        <c:v>102</c:v>
                      </c:pt>
                      <c:pt idx="52">
                        <c:v>104</c:v>
                      </c:pt>
                      <c:pt idx="53">
                        <c:v>106</c:v>
                      </c:pt>
                      <c:pt idx="54">
                        <c:v>108</c:v>
                      </c:pt>
                      <c:pt idx="55">
                        <c:v>110</c:v>
                      </c:pt>
                      <c:pt idx="56">
                        <c:v>112</c:v>
                      </c:pt>
                      <c:pt idx="57">
                        <c:v>114</c:v>
                      </c:pt>
                      <c:pt idx="58">
                        <c:v>116</c:v>
                      </c:pt>
                      <c:pt idx="59">
                        <c:v>118</c:v>
                      </c:pt>
                      <c:pt idx="60">
                        <c:v>120</c:v>
                      </c:pt>
                      <c:pt idx="61">
                        <c:v>122</c:v>
                      </c:pt>
                      <c:pt idx="62">
                        <c:v>124</c:v>
                      </c:pt>
                      <c:pt idx="63">
                        <c:v>126</c:v>
                      </c:pt>
                      <c:pt idx="64">
                        <c:v>128</c:v>
                      </c:pt>
                      <c:pt idx="65">
                        <c:v>130</c:v>
                      </c:pt>
                      <c:pt idx="66">
                        <c:v>132</c:v>
                      </c:pt>
                      <c:pt idx="67">
                        <c:v>134</c:v>
                      </c:pt>
                      <c:pt idx="68">
                        <c:v>136</c:v>
                      </c:pt>
                      <c:pt idx="69">
                        <c:v>138</c:v>
                      </c:pt>
                      <c:pt idx="70">
                        <c:v>140</c:v>
                      </c:pt>
                      <c:pt idx="71">
                        <c:v>142</c:v>
                      </c:pt>
                      <c:pt idx="72">
                        <c:v>144</c:v>
                      </c:pt>
                      <c:pt idx="73">
                        <c:v>146</c:v>
                      </c:pt>
                      <c:pt idx="74">
                        <c:v>148</c:v>
                      </c:pt>
                      <c:pt idx="75">
                        <c:v>150</c:v>
                      </c:pt>
                      <c:pt idx="76">
                        <c:v>152</c:v>
                      </c:pt>
                      <c:pt idx="77">
                        <c:v>154</c:v>
                      </c:pt>
                      <c:pt idx="78">
                        <c:v>156</c:v>
                      </c:pt>
                      <c:pt idx="79">
                        <c:v>158</c:v>
                      </c:pt>
                      <c:pt idx="80">
                        <c:v>160</c:v>
                      </c:pt>
                      <c:pt idx="81">
                        <c:v>162</c:v>
                      </c:pt>
                      <c:pt idx="82">
                        <c:v>164</c:v>
                      </c:pt>
                      <c:pt idx="83">
                        <c:v>166</c:v>
                      </c:pt>
                      <c:pt idx="84">
                        <c:v>168</c:v>
                      </c:pt>
                      <c:pt idx="85">
                        <c:v>170</c:v>
                      </c:pt>
                      <c:pt idx="86">
                        <c:v>172</c:v>
                      </c:pt>
                      <c:pt idx="87">
                        <c:v>174</c:v>
                      </c:pt>
                      <c:pt idx="88">
                        <c:v>176</c:v>
                      </c:pt>
                      <c:pt idx="89">
                        <c:v>178</c:v>
                      </c:pt>
                      <c:pt idx="90">
                        <c:v>180</c:v>
                      </c:pt>
                      <c:pt idx="91">
                        <c:v>182</c:v>
                      </c:pt>
                      <c:pt idx="92">
                        <c:v>184</c:v>
                      </c:pt>
                      <c:pt idx="93">
                        <c:v>186</c:v>
                      </c:pt>
                      <c:pt idx="94">
                        <c:v>188</c:v>
                      </c:pt>
                      <c:pt idx="95">
                        <c:v>190</c:v>
                      </c:pt>
                      <c:pt idx="96">
                        <c:v>192</c:v>
                      </c:pt>
                      <c:pt idx="97">
                        <c:v>194</c:v>
                      </c:pt>
                      <c:pt idx="98">
                        <c:v>196</c:v>
                      </c:pt>
                      <c:pt idx="99">
                        <c:v>198</c:v>
                      </c:pt>
                      <c:pt idx="100">
                        <c:v>200</c:v>
                      </c:pt>
                      <c:pt idx="101">
                        <c:v>202</c:v>
                      </c:pt>
                      <c:pt idx="102">
                        <c:v>204</c:v>
                      </c:pt>
                      <c:pt idx="103">
                        <c:v>206</c:v>
                      </c:pt>
                      <c:pt idx="104">
                        <c:v>208</c:v>
                      </c:pt>
                      <c:pt idx="105">
                        <c:v>210</c:v>
                      </c:pt>
                      <c:pt idx="106">
                        <c:v>212</c:v>
                      </c:pt>
                      <c:pt idx="107">
                        <c:v>214</c:v>
                      </c:pt>
                      <c:pt idx="108">
                        <c:v>216</c:v>
                      </c:pt>
                      <c:pt idx="109">
                        <c:v>218</c:v>
                      </c:pt>
                      <c:pt idx="110">
                        <c:v>220</c:v>
                      </c:pt>
                      <c:pt idx="111">
                        <c:v>222</c:v>
                      </c:pt>
                      <c:pt idx="112">
                        <c:v>224</c:v>
                      </c:pt>
                      <c:pt idx="113">
                        <c:v>226</c:v>
                      </c:pt>
                      <c:pt idx="114">
                        <c:v>228</c:v>
                      </c:pt>
                      <c:pt idx="115">
                        <c:v>230</c:v>
                      </c:pt>
                      <c:pt idx="116">
                        <c:v>232</c:v>
                      </c:pt>
                      <c:pt idx="117">
                        <c:v>234</c:v>
                      </c:pt>
                      <c:pt idx="118">
                        <c:v>236</c:v>
                      </c:pt>
                      <c:pt idx="119">
                        <c:v>238</c:v>
                      </c:pt>
                      <c:pt idx="120">
                        <c:v>240</c:v>
                      </c:pt>
                      <c:pt idx="121">
                        <c:v>242</c:v>
                      </c:pt>
                      <c:pt idx="122">
                        <c:v>244</c:v>
                      </c:pt>
                      <c:pt idx="123">
                        <c:v>246</c:v>
                      </c:pt>
                      <c:pt idx="124">
                        <c:v>248</c:v>
                      </c:pt>
                      <c:pt idx="125">
                        <c:v>250</c:v>
                      </c:pt>
                      <c:pt idx="126">
                        <c:v>252</c:v>
                      </c:pt>
                      <c:pt idx="127">
                        <c:v>254</c:v>
                      </c:pt>
                      <c:pt idx="128">
                        <c:v>256</c:v>
                      </c:pt>
                      <c:pt idx="129">
                        <c:v>258</c:v>
                      </c:pt>
                      <c:pt idx="130">
                        <c:v>260</c:v>
                      </c:pt>
                      <c:pt idx="131">
                        <c:v>262</c:v>
                      </c:pt>
                      <c:pt idx="132">
                        <c:v>264</c:v>
                      </c:pt>
                      <c:pt idx="133">
                        <c:v>266</c:v>
                      </c:pt>
                      <c:pt idx="134">
                        <c:v>268</c:v>
                      </c:pt>
                      <c:pt idx="135">
                        <c:v>270</c:v>
                      </c:pt>
                      <c:pt idx="136">
                        <c:v>272</c:v>
                      </c:pt>
                      <c:pt idx="137">
                        <c:v>274</c:v>
                      </c:pt>
                      <c:pt idx="138">
                        <c:v>276</c:v>
                      </c:pt>
                      <c:pt idx="139">
                        <c:v>278</c:v>
                      </c:pt>
                      <c:pt idx="140">
                        <c:v>280</c:v>
                      </c:pt>
                      <c:pt idx="141">
                        <c:v>282</c:v>
                      </c:pt>
                      <c:pt idx="142">
                        <c:v>284</c:v>
                      </c:pt>
                      <c:pt idx="143">
                        <c:v>286</c:v>
                      </c:pt>
                      <c:pt idx="144">
                        <c:v>288</c:v>
                      </c:pt>
                      <c:pt idx="145">
                        <c:v>290</c:v>
                      </c:pt>
                      <c:pt idx="146">
                        <c:v>292</c:v>
                      </c:pt>
                      <c:pt idx="147">
                        <c:v>294</c:v>
                      </c:pt>
                      <c:pt idx="148">
                        <c:v>296</c:v>
                      </c:pt>
                      <c:pt idx="149">
                        <c:v>298</c:v>
                      </c:pt>
                      <c:pt idx="150">
                        <c:v>300</c:v>
                      </c:pt>
                      <c:pt idx="151">
                        <c:v>302</c:v>
                      </c:pt>
                      <c:pt idx="152">
                        <c:v>304</c:v>
                      </c:pt>
                      <c:pt idx="153">
                        <c:v>306</c:v>
                      </c:pt>
                      <c:pt idx="154">
                        <c:v>308</c:v>
                      </c:pt>
                      <c:pt idx="155">
                        <c:v>310</c:v>
                      </c:pt>
                      <c:pt idx="156">
                        <c:v>312</c:v>
                      </c:pt>
                      <c:pt idx="157">
                        <c:v>314</c:v>
                      </c:pt>
                      <c:pt idx="158">
                        <c:v>316</c:v>
                      </c:pt>
                      <c:pt idx="159">
                        <c:v>318</c:v>
                      </c:pt>
                      <c:pt idx="160">
                        <c:v>320</c:v>
                      </c:pt>
                      <c:pt idx="161">
                        <c:v>322</c:v>
                      </c:pt>
                      <c:pt idx="162">
                        <c:v>324</c:v>
                      </c:pt>
                      <c:pt idx="163">
                        <c:v>326</c:v>
                      </c:pt>
                      <c:pt idx="164">
                        <c:v>328</c:v>
                      </c:pt>
                      <c:pt idx="165">
                        <c:v>330</c:v>
                      </c:pt>
                      <c:pt idx="166">
                        <c:v>332</c:v>
                      </c:pt>
                      <c:pt idx="167">
                        <c:v>334</c:v>
                      </c:pt>
                      <c:pt idx="168">
                        <c:v>336</c:v>
                      </c:pt>
                      <c:pt idx="169">
                        <c:v>338</c:v>
                      </c:pt>
                      <c:pt idx="170">
                        <c:v>340</c:v>
                      </c:pt>
                      <c:pt idx="171">
                        <c:v>342</c:v>
                      </c:pt>
                      <c:pt idx="172">
                        <c:v>344</c:v>
                      </c:pt>
                      <c:pt idx="173">
                        <c:v>346</c:v>
                      </c:pt>
                      <c:pt idx="174">
                        <c:v>348</c:v>
                      </c:pt>
                      <c:pt idx="175">
                        <c:v>350</c:v>
                      </c:pt>
                      <c:pt idx="176">
                        <c:v>352</c:v>
                      </c:pt>
                      <c:pt idx="177">
                        <c:v>354</c:v>
                      </c:pt>
                      <c:pt idx="178">
                        <c:v>356</c:v>
                      </c:pt>
                      <c:pt idx="179">
                        <c:v>358</c:v>
                      </c:pt>
                      <c:pt idx="180">
                        <c:v>360</c:v>
                      </c:pt>
                      <c:pt idx="181">
                        <c:v>362</c:v>
                      </c:pt>
                      <c:pt idx="182">
                        <c:v>364</c:v>
                      </c:pt>
                      <c:pt idx="183">
                        <c:v>366</c:v>
                      </c:pt>
                      <c:pt idx="184">
                        <c:v>368</c:v>
                      </c:pt>
                      <c:pt idx="185">
                        <c:v>370</c:v>
                      </c:pt>
                      <c:pt idx="186">
                        <c:v>372</c:v>
                      </c:pt>
                      <c:pt idx="187">
                        <c:v>374</c:v>
                      </c:pt>
                      <c:pt idx="188">
                        <c:v>376</c:v>
                      </c:pt>
                      <c:pt idx="189">
                        <c:v>378</c:v>
                      </c:pt>
                      <c:pt idx="190">
                        <c:v>380</c:v>
                      </c:pt>
                      <c:pt idx="191">
                        <c:v>382</c:v>
                      </c:pt>
                      <c:pt idx="192">
                        <c:v>384</c:v>
                      </c:pt>
                      <c:pt idx="193">
                        <c:v>386</c:v>
                      </c:pt>
                      <c:pt idx="194">
                        <c:v>388</c:v>
                      </c:pt>
                      <c:pt idx="195">
                        <c:v>390</c:v>
                      </c:pt>
                      <c:pt idx="196">
                        <c:v>392</c:v>
                      </c:pt>
                      <c:pt idx="197">
                        <c:v>394</c:v>
                      </c:pt>
                      <c:pt idx="198">
                        <c:v>396</c:v>
                      </c:pt>
                      <c:pt idx="199">
                        <c:v>398</c:v>
                      </c:pt>
                      <c:pt idx="200">
                        <c:v>400</c:v>
                      </c:pt>
                      <c:pt idx="201">
                        <c:v>402</c:v>
                      </c:pt>
                      <c:pt idx="202">
                        <c:v>404</c:v>
                      </c:pt>
                      <c:pt idx="203">
                        <c:v>406</c:v>
                      </c:pt>
                      <c:pt idx="204">
                        <c:v>408</c:v>
                      </c:pt>
                      <c:pt idx="205">
                        <c:v>410</c:v>
                      </c:pt>
                      <c:pt idx="206">
                        <c:v>412</c:v>
                      </c:pt>
                      <c:pt idx="207">
                        <c:v>414</c:v>
                      </c:pt>
                      <c:pt idx="208">
                        <c:v>416</c:v>
                      </c:pt>
                      <c:pt idx="209">
                        <c:v>418</c:v>
                      </c:pt>
                      <c:pt idx="210">
                        <c:v>420</c:v>
                      </c:pt>
                      <c:pt idx="211">
                        <c:v>422</c:v>
                      </c:pt>
                      <c:pt idx="212">
                        <c:v>424</c:v>
                      </c:pt>
                      <c:pt idx="213">
                        <c:v>426</c:v>
                      </c:pt>
                      <c:pt idx="214">
                        <c:v>428</c:v>
                      </c:pt>
                      <c:pt idx="215">
                        <c:v>430</c:v>
                      </c:pt>
                      <c:pt idx="216">
                        <c:v>432</c:v>
                      </c:pt>
                      <c:pt idx="217">
                        <c:v>434</c:v>
                      </c:pt>
                      <c:pt idx="218">
                        <c:v>436</c:v>
                      </c:pt>
                      <c:pt idx="219">
                        <c:v>438</c:v>
                      </c:pt>
                      <c:pt idx="220">
                        <c:v>440</c:v>
                      </c:pt>
                      <c:pt idx="221">
                        <c:v>442</c:v>
                      </c:pt>
                      <c:pt idx="222">
                        <c:v>444</c:v>
                      </c:pt>
                      <c:pt idx="223">
                        <c:v>446</c:v>
                      </c:pt>
                      <c:pt idx="224">
                        <c:v>448</c:v>
                      </c:pt>
                      <c:pt idx="225">
                        <c:v>450</c:v>
                      </c:pt>
                      <c:pt idx="226">
                        <c:v>452</c:v>
                      </c:pt>
                      <c:pt idx="227">
                        <c:v>454</c:v>
                      </c:pt>
                      <c:pt idx="228">
                        <c:v>456</c:v>
                      </c:pt>
                      <c:pt idx="229">
                        <c:v>458</c:v>
                      </c:pt>
                      <c:pt idx="230">
                        <c:v>460</c:v>
                      </c:pt>
                      <c:pt idx="231">
                        <c:v>462</c:v>
                      </c:pt>
                      <c:pt idx="232">
                        <c:v>464</c:v>
                      </c:pt>
                      <c:pt idx="233">
                        <c:v>466</c:v>
                      </c:pt>
                      <c:pt idx="234">
                        <c:v>468</c:v>
                      </c:pt>
                      <c:pt idx="235">
                        <c:v>470</c:v>
                      </c:pt>
                      <c:pt idx="236">
                        <c:v>472</c:v>
                      </c:pt>
                      <c:pt idx="237">
                        <c:v>474</c:v>
                      </c:pt>
                      <c:pt idx="238">
                        <c:v>476</c:v>
                      </c:pt>
                      <c:pt idx="239">
                        <c:v>478</c:v>
                      </c:pt>
                      <c:pt idx="240">
                        <c:v>480</c:v>
                      </c:pt>
                      <c:pt idx="241">
                        <c:v>482</c:v>
                      </c:pt>
                      <c:pt idx="242">
                        <c:v>484</c:v>
                      </c:pt>
                      <c:pt idx="243">
                        <c:v>486</c:v>
                      </c:pt>
                      <c:pt idx="244">
                        <c:v>488</c:v>
                      </c:pt>
                      <c:pt idx="245">
                        <c:v>490</c:v>
                      </c:pt>
                      <c:pt idx="246">
                        <c:v>492</c:v>
                      </c:pt>
                      <c:pt idx="247">
                        <c:v>494</c:v>
                      </c:pt>
                      <c:pt idx="248">
                        <c:v>496</c:v>
                      </c:pt>
                      <c:pt idx="249">
                        <c:v>498</c:v>
                      </c:pt>
                      <c:pt idx="250">
                        <c:v>500</c:v>
                      </c:pt>
                      <c:pt idx="251">
                        <c:v>502</c:v>
                      </c:pt>
                      <c:pt idx="252">
                        <c:v>504</c:v>
                      </c:pt>
                      <c:pt idx="253">
                        <c:v>506</c:v>
                      </c:pt>
                      <c:pt idx="254">
                        <c:v>508</c:v>
                      </c:pt>
                      <c:pt idx="255">
                        <c:v>510</c:v>
                      </c:pt>
                      <c:pt idx="256">
                        <c:v>512</c:v>
                      </c:pt>
                      <c:pt idx="257">
                        <c:v>514</c:v>
                      </c:pt>
                      <c:pt idx="258">
                        <c:v>516</c:v>
                      </c:pt>
                      <c:pt idx="259">
                        <c:v>518</c:v>
                      </c:pt>
                      <c:pt idx="260">
                        <c:v>520</c:v>
                      </c:pt>
                      <c:pt idx="261">
                        <c:v>522</c:v>
                      </c:pt>
                      <c:pt idx="262">
                        <c:v>524</c:v>
                      </c:pt>
                      <c:pt idx="263">
                        <c:v>526</c:v>
                      </c:pt>
                      <c:pt idx="264">
                        <c:v>528</c:v>
                      </c:pt>
                      <c:pt idx="265">
                        <c:v>530</c:v>
                      </c:pt>
                      <c:pt idx="266">
                        <c:v>532</c:v>
                      </c:pt>
                      <c:pt idx="267">
                        <c:v>534</c:v>
                      </c:pt>
                      <c:pt idx="268">
                        <c:v>536</c:v>
                      </c:pt>
                      <c:pt idx="269">
                        <c:v>538</c:v>
                      </c:pt>
                      <c:pt idx="270">
                        <c:v>540</c:v>
                      </c:pt>
                      <c:pt idx="271">
                        <c:v>542</c:v>
                      </c:pt>
                      <c:pt idx="272">
                        <c:v>544</c:v>
                      </c:pt>
                      <c:pt idx="273">
                        <c:v>546</c:v>
                      </c:pt>
                      <c:pt idx="274">
                        <c:v>548</c:v>
                      </c:pt>
                      <c:pt idx="275">
                        <c:v>550</c:v>
                      </c:pt>
                      <c:pt idx="276">
                        <c:v>552</c:v>
                      </c:pt>
                      <c:pt idx="277">
                        <c:v>554</c:v>
                      </c:pt>
                      <c:pt idx="278">
                        <c:v>556</c:v>
                      </c:pt>
                      <c:pt idx="279">
                        <c:v>558</c:v>
                      </c:pt>
                      <c:pt idx="280">
                        <c:v>560</c:v>
                      </c:pt>
                      <c:pt idx="281">
                        <c:v>562</c:v>
                      </c:pt>
                      <c:pt idx="282">
                        <c:v>564</c:v>
                      </c:pt>
                      <c:pt idx="283">
                        <c:v>566</c:v>
                      </c:pt>
                      <c:pt idx="284">
                        <c:v>568</c:v>
                      </c:pt>
                      <c:pt idx="285">
                        <c:v>570</c:v>
                      </c:pt>
                      <c:pt idx="286">
                        <c:v>572</c:v>
                      </c:pt>
                      <c:pt idx="287">
                        <c:v>574</c:v>
                      </c:pt>
                      <c:pt idx="288">
                        <c:v>576</c:v>
                      </c:pt>
                      <c:pt idx="289">
                        <c:v>578</c:v>
                      </c:pt>
                      <c:pt idx="290">
                        <c:v>580</c:v>
                      </c:pt>
                      <c:pt idx="291">
                        <c:v>582</c:v>
                      </c:pt>
                      <c:pt idx="292">
                        <c:v>584</c:v>
                      </c:pt>
                      <c:pt idx="293">
                        <c:v>586</c:v>
                      </c:pt>
                      <c:pt idx="294">
                        <c:v>588</c:v>
                      </c:pt>
                      <c:pt idx="295">
                        <c:v>590</c:v>
                      </c:pt>
                      <c:pt idx="296">
                        <c:v>592</c:v>
                      </c:pt>
                      <c:pt idx="297">
                        <c:v>594</c:v>
                      </c:pt>
                      <c:pt idx="298">
                        <c:v>596</c:v>
                      </c:pt>
                      <c:pt idx="299">
                        <c:v>598</c:v>
                      </c:pt>
                      <c:pt idx="300">
                        <c:v>600</c:v>
                      </c:pt>
                      <c:pt idx="301">
                        <c:v>602</c:v>
                      </c:pt>
                      <c:pt idx="302">
                        <c:v>604</c:v>
                      </c:pt>
                      <c:pt idx="303">
                        <c:v>606</c:v>
                      </c:pt>
                      <c:pt idx="304">
                        <c:v>608</c:v>
                      </c:pt>
                      <c:pt idx="305">
                        <c:v>610</c:v>
                      </c:pt>
                      <c:pt idx="306">
                        <c:v>612</c:v>
                      </c:pt>
                      <c:pt idx="307">
                        <c:v>614</c:v>
                      </c:pt>
                      <c:pt idx="308">
                        <c:v>616</c:v>
                      </c:pt>
                      <c:pt idx="309">
                        <c:v>618</c:v>
                      </c:pt>
                      <c:pt idx="310">
                        <c:v>620</c:v>
                      </c:pt>
                      <c:pt idx="311">
                        <c:v>622</c:v>
                      </c:pt>
                      <c:pt idx="312">
                        <c:v>624</c:v>
                      </c:pt>
                      <c:pt idx="313">
                        <c:v>626</c:v>
                      </c:pt>
                      <c:pt idx="314">
                        <c:v>628</c:v>
                      </c:pt>
                      <c:pt idx="315">
                        <c:v>630</c:v>
                      </c:pt>
                      <c:pt idx="316">
                        <c:v>632</c:v>
                      </c:pt>
                      <c:pt idx="317">
                        <c:v>634</c:v>
                      </c:pt>
                      <c:pt idx="318">
                        <c:v>636</c:v>
                      </c:pt>
                      <c:pt idx="319">
                        <c:v>638</c:v>
                      </c:pt>
                      <c:pt idx="320">
                        <c:v>640</c:v>
                      </c:pt>
                      <c:pt idx="321">
                        <c:v>642</c:v>
                      </c:pt>
                      <c:pt idx="322">
                        <c:v>644</c:v>
                      </c:pt>
                      <c:pt idx="323">
                        <c:v>646</c:v>
                      </c:pt>
                      <c:pt idx="324">
                        <c:v>648</c:v>
                      </c:pt>
                      <c:pt idx="325">
                        <c:v>650</c:v>
                      </c:pt>
                      <c:pt idx="326">
                        <c:v>652</c:v>
                      </c:pt>
                      <c:pt idx="327">
                        <c:v>654</c:v>
                      </c:pt>
                      <c:pt idx="328">
                        <c:v>656</c:v>
                      </c:pt>
                      <c:pt idx="329">
                        <c:v>658</c:v>
                      </c:pt>
                      <c:pt idx="330">
                        <c:v>660</c:v>
                      </c:pt>
                      <c:pt idx="331">
                        <c:v>662</c:v>
                      </c:pt>
                      <c:pt idx="332">
                        <c:v>664</c:v>
                      </c:pt>
                      <c:pt idx="333">
                        <c:v>666</c:v>
                      </c:pt>
                      <c:pt idx="334">
                        <c:v>668</c:v>
                      </c:pt>
                      <c:pt idx="335">
                        <c:v>670</c:v>
                      </c:pt>
                      <c:pt idx="336">
                        <c:v>672</c:v>
                      </c:pt>
                      <c:pt idx="337">
                        <c:v>674</c:v>
                      </c:pt>
                      <c:pt idx="338">
                        <c:v>676</c:v>
                      </c:pt>
                      <c:pt idx="339">
                        <c:v>678</c:v>
                      </c:pt>
                      <c:pt idx="340">
                        <c:v>680</c:v>
                      </c:pt>
                      <c:pt idx="341">
                        <c:v>682</c:v>
                      </c:pt>
                      <c:pt idx="342">
                        <c:v>684</c:v>
                      </c:pt>
                      <c:pt idx="343">
                        <c:v>686</c:v>
                      </c:pt>
                      <c:pt idx="344">
                        <c:v>688</c:v>
                      </c:pt>
                      <c:pt idx="345">
                        <c:v>690</c:v>
                      </c:pt>
                      <c:pt idx="346">
                        <c:v>692</c:v>
                      </c:pt>
                      <c:pt idx="347">
                        <c:v>694</c:v>
                      </c:pt>
                      <c:pt idx="348">
                        <c:v>696</c:v>
                      </c:pt>
                      <c:pt idx="349">
                        <c:v>698</c:v>
                      </c:pt>
                      <c:pt idx="350">
                        <c:v>700</c:v>
                      </c:pt>
                      <c:pt idx="351">
                        <c:v>702</c:v>
                      </c:pt>
                      <c:pt idx="352">
                        <c:v>704</c:v>
                      </c:pt>
                      <c:pt idx="353">
                        <c:v>706</c:v>
                      </c:pt>
                      <c:pt idx="354">
                        <c:v>708</c:v>
                      </c:pt>
                      <c:pt idx="355">
                        <c:v>710</c:v>
                      </c:pt>
                      <c:pt idx="356">
                        <c:v>712</c:v>
                      </c:pt>
                      <c:pt idx="357">
                        <c:v>714</c:v>
                      </c:pt>
                      <c:pt idx="358">
                        <c:v>716</c:v>
                      </c:pt>
                      <c:pt idx="359">
                        <c:v>718</c:v>
                      </c:pt>
                      <c:pt idx="360">
                        <c:v>720</c:v>
                      </c:pt>
                      <c:pt idx="361">
                        <c:v>722</c:v>
                      </c:pt>
                      <c:pt idx="362">
                        <c:v>724</c:v>
                      </c:pt>
                      <c:pt idx="363">
                        <c:v>726</c:v>
                      </c:pt>
                      <c:pt idx="364">
                        <c:v>728</c:v>
                      </c:pt>
                      <c:pt idx="365">
                        <c:v>730</c:v>
                      </c:pt>
                      <c:pt idx="366">
                        <c:v>732</c:v>
                      </c:pt>
                      <c:pt idx="367">
                        <c:v>734</c:v>
                      </c:pt>
                      <c:pt idx="368">
                        <c:v>736</c:v>
                      </c:pt>
                      <c:pt idx="369">
                        <c:v>738</c:v>
                      </c:pt>
                      <c:pt idx="370">
                        <c:v>740</c:v>
                      </c:pt>
                      <c:pt idx="371">
                        <c:v>742</c:v>
                      </c:pt>
                      <c:pt idx="372">
                        <c:v>744</c:v>
                      </c:pt>
                      <c:pt idx="373">
                        <c:v>746</c:v>
                      </c:pt>
                      <c:pt idx="374">
                        <c:v>748</c:v>
                      </c:pt>
                      <c:pt idx="375">
                        <c:v>750</c:v>
                      </c:pt>
                      <c:pt idx="376">
                        <c:v>752</c:v>
                      </c:pt>
                      <c:pt idx="377">
                        <c:v>754</c:v>
                      </c:pt>
                      <c:pt idx="378">
                        <c:v>756</c:v>
                      </c:pt>
                      <c:pt idx="379">
                        <c:v>758</c:v>
                      </c:pt>
                      <c:pt idx="380">
                        <c:v>760</c:v>
                      </c:pt>
                      <c:pt idx="381">
                        <c:v>762</c:v>
                      </c:pt>
                      <c:pt idx="382">
                        <c:v>764</c:v>
                      </c:pt>
                      <c:pt idx="383">
                        <c:v>766</c:v>
                      </c:pt>
                      <c:pt idx="384">
                        <c:v>768</c:v>
                      </c:pt>
                      <c:pt idx="385">
                        <c:v>770</c:v>
                      </c:pt>
                      <c:pt idx="386">
                        <c:v>772</c:v>
                      </c:pt>
                      <c:pt idx="387">
                        <c:v>774</c:v>
                      </c:pt>
                      <c:pt idx="388">
                        <c:v>776</c:v>
                      </c:pt>
                      <c:pt idx="389">
                        <c:v>778</c:v>
                      </c:pt>
                      <c:pt idx="390">
                        <c:v>780</c:v>
                      </c:pt>
                      <c:pt idx="391">
                        <c:v>782</c:v>
                      </c:pt>
                      <c:pt idx="392">
                        <c:v>784</c:v>
                      </c:pt>
                      <c:pt idx="393">
                        <c:v>786</c:v>
                      </c:pt>
                      <c:pt idx="394">
                        <c:v>788</c:v>
                      </c:pt>
                      <c:pt idx="395">
                        <c:v>790</c:v>
                      </c:pt>
                      <c:pt idx="396">
                        <c:v>792</c:v>
                      </c:pt>
                      <c:pt idx="397">
                        <c:v>794</c:v>
                      </c:pt>
                      <c:pt idx="398">
                        <c:v>796</c:v>
                      </c:pt>
                      <c:pt idx="399">
                        <c:v>798</c:v>
                      </c:pt>
                      <c:pt idx="400">
                        <c:v>800</c:v>
                      </c:pt>
                      <c:pt idx="401">
                        <c:v>802</c:v>
                      </c:pt>
                      <c:pt idx="402">
                        <c:v>804</c:v>
                      </c:pt>
                      <c:pt idx="403">
                        <c:v>806</c:v>
                      </c:pt>
                      <c:pt idx="404">
                        <c:v>808</c:v>
                      </c:pt>
                      <c:pt idx="405">
                        <c:v>810</c:v>
                      </c:pt>
                      <c:pt idx="406">
                        <c:v>812</c:v>
                      </c:pt>
                      <c:pt idx="407">
                        <c:v>814</c:v>
                      </c:pt>
                      <c:pt idx="408">
                        <c:v>816</c:v>
                      </c:pt>
                      <c:pt idx="409">
                        <c:v>818</c:v>
                      </c:pt>
                      <c:pt idx="410">
                        <c:v>820</c:v>
                      </c:pt>
                      <c:pt idx="411">
                        <c:v>822</c:v>
                      </c:pt>
                      <c:pt idx="412">
                        <c:v>824</c:v>
                      </c:pt>
                      <c:pt idx="413">
                        <c:v>826</c:v>
                      </c:pt>
                      <c:pt idx="414">
                        <c:v>828</c:v>
                      </c:pt>
                      <c:pt idx="415">
                        <c:v>830</c:v>
                      </c:pt>
                      <c:pt idx="416">
                        <c:v>832</c:v>
                      </c:pt>
                      <c:pt idx="417">
                        <c:v>834</c:v>
                      </c:pt>
                      <c:pt idx="418">
                        <c:v>836</c:v>
                      </c:pt>
                      <c:pt idx="419">
                        <c:v>838</c:v>
                      </c:pt>
                      <c:pt idx="420">
                        <c:v>840</c:v>
                      </c:pt>
                      <c:pt idx="421">
                        <c:v>842</c:v>
                      </c:pt>
                      <c:pt idx="422">
                        <c:v>844</c:v>
                      </c:pt>
                      <c:pt idx="423">
                        <c:v>846</c:v>
                      </c:pt>
                      <c:pt idx="424">
                        <c:v>848</c:v>
                      </c:pt>
                      <c:pt idx="425">
                        <c:v>850</c:v>
                      </c:pt>
                      <c:pt idx="426">
                        <c:v>852</c:v>
                      </c:pt>
                      <c:pt idx="427">
                        <c:v>854</c:v>
                      </c:pt>
                      <c:pt idx="428">
                        <c:v>856</c:v>
                      </c:pt>
                      <c:pt idx="429">
                        <c:v>858</c:v>
                      </c:pt>
                      <c:pt idx="430">
                        <c:v>860</c:v>
                      </c:pt>
                      <c:pt idx="431">
                        <c:v>862</c:v>
                      </c:pt>
                      <c:pt idx="432">
                        <c:v>864</c:v>
                      </c:pt>
                      <c:pt idx="433">
                        <c:v>866</c:v>
                      </c:pt>
                      <c:pt idx="434">
                        <c:v>868</c:v>
                      </c:pt>
                      <c:pt idx="435">
                        <c:v>870</c:v>
                      </c:pt>
                      <c:pt idx="436">
                        <c:v>872</c:v>
                      </c:pt>
                      <c:pt idx="437">
                        <c:v>874</c:v>
                      </c:pt>
                      <c:pt idx="438">
                        <c:v>876</c:v>
                      </c:pt>
                      <c:pt idx="439">
                        <c:v>878</c:v>
                      </c:pt>
                      <c:pt idx="440">
                        <c:v>880</c:v>
                      </c:pt>
                      <c:pt idx="441">
                        <c:v>882</c:v>
                      </c:pt>
                      <c:pt idx="442">
                        <c:v>884</c:v>
                      </c:pt>
                      <c:pt idx="443">
                        <c:v>886</c:v>
                      </c:pt>
                      <c:pt idx="444">
                        <c:v>888</c:v>
                      </c:pt>
                      <c:pt idx="445">
                        <c:v>890</c:v>
                      </c:pt>
                      <c:pt idx="446">
                        <c:v>892</c:v>
                      </c:pt>
                      <c:pt idx="447">
                        <c:v>894</c:v>
                      </c:pt>
                      <c:pt idx="448">
                        <c:v>896</c:v>
                      </c:pt>
                      <c:pt idx="449">
                        <c:v>898</c:v>
                      </c:pt>
                      <c:pt idx="450">
                        <c:v>900</c:v>
                      </c:pt>
                      <c:pt idx="451">
                        <c:v>902</c:v>
                      </c:pt>
                      <c:pt idx="452">
                        <c:v>904</c:v>
                      </c:pt>
                      <c:pt idx="453">
                        <c:v>906</c:v>
                      </c:pt>
                      <c:pt idx="454">
                        <c:v>908</c:v>
                      </c:pt>
                      <c:pt idx="455">
                        <c:v>910</c:v>
                      </c:pt>
                      <c:pt idx="456">
                        <c:v>912</c:v>
                      </c:pt>
                      <c:pt idx="457">
                        <c:v>914</c:v>
                      </c:pt>
                      <c:pt idx="458">
                        <c:v>916</c:v>
                      </c:pt>
                      <c:pt idx="459">
                        <c:v>918</c:v>
                      </c:pt>
                      <c:pt idx="460">
                        <c:v>920</c:v>
                      </c:pt>
                      <c:pt idx="461">
                        <c:v>922</c:v>
                      </c:pt>
                      <c:pt idx="462">
                        <c:v>924</c:v>
                      </c:pt>
                      <c:pt idx="463">
                        <c:v>926</c:v>
                      </c:pt>
                      <c:pt idx="464">
                        <c:v>928</c:v>
                      </c:pt>
                      <c:pt idx="465">
                        <c:v>930</c:v>
                      </c:pt>
                      <c:pt idx="466">
                        <c:v>932</c:v>
                      </c:pt>
                      <c:pt idx="467">
                        <c:v>934</c:v>
                      </c:pt>
                      <c:pt idx="468">
                        <c:v>936</c:v>
                      </c:pt>
                      <c:pt idx="469">
                        <c:v>938</c:v>
                      </c:pt>
                      <c:pt idx="470">
                        <c:v>940</c:v>
                      </c:pt>
                      <c:pt idx="471">
                        <c:v>942</c:v>
                      </c:pt>
                      <c:pt idx="472">
                        <c:v>944</c:v>
                      </c:pt>
                      <c:pt idx="473">
                        <c:v>946</c:v>
                      </c:pt>
                      <c:pt idx="474">
                        <c:v>948</c:v>
                      </c:pt>
                      <c:pt idx="475">
                        <c:v>950</c:v>
                      </c:pt>
                      <c:pt idx="476">
                        <c:v>952</c:v>
                      </c:pt>
                      <c:pt idx="477">
                        <c:v>954</c:v>
                      </c:pt>
                      <c:pt idx="478">
                        <c:v>956</c:v>
                      </c:pt>
                      <c:pt idx="479">
                        <c:v>958</c:v>
                      </c:pt>
                      <c:pt idx="480">
                        <c:v>960</c:v>
                      </c:pt>
                      <c:pt idx="481">
                        <c:v>962</c:v>
                      </c:pt>
                      <c:pt idx="482">
                        <c:v>964</c:v>
                      </c:pt>
                      <c:pt idx="483">
                        <c:v>966</c:v>
                      </c:pt>
                      <c:pt idx="484">
                        <c:v>968</c:v>
                      </c:pt>
                      <c:pt idx="485">
                        <c:v>970</c:v>
                      </c:pt>
                      <c:pt idx="486">
                        <c:v>972</c:v>
                      </c:pt>
                      <c:pt idx="487">
                        <c:v>974</c:v>
                      </c:pt>
                      <c:pt idx="488">
                        <c:v>976</c:v>
                      </c:pt>
                      <c:pt idx="489">
                        <c:v>978</c:v>
                      </c:pt>
                      <c:pt idx="490">
                        <c:v>980</c:v>
                      </c:pt>
                      <c:pt idx="491">
                        <c:v>982</c:v>
                      </c:pt>
                      <c:pt idx="492">
                        <c:v>984</c:v>
                      </c:pt>
                      <c:pt idx="493">
                        <c:v>986</c:v>
                      </c:pt>
                      <c:pt idx="494">
                        <c:v>988</c:v>
                      </c:pt>
                      <c:pt idx="495">
                        <c:v>990</c:v>
                      </c:pt>
                      <c:pt idx="496">
                        <c:v>992</c:v>
                      </c:pt>
                      <c:pt idx="497">
                        <c:v>994</c:v>
                      </c:pt>
                      <c:pt idx="498">
                        <c:v>996</c:v>
                      </c:pt>
                      <c:pt idx="499">
                        <c:v>998</c:v>
                      </c:pt>
                      <c:pt idx="500">
                        <c:v>1000</c:v>
                      </c:pt>
                      <c:pt idx="501">
                        <c:v>1002</c:v>
                      </c:pt>
                      <c:pt idx="502">
                        <c:v>1004</c:v>
                      </c:pt>
                      <c:pt idx="503">
                        <c:v>1006</c:v>
                      </c:pt>
                      <c:pt idx="504">
                        <c:v>1008</c:v>
                      </c:pt>
                      <c:pt idx="505">
                        <c:v>1010</c:v>
                      </c:pt>
                      <c:pt idx="506">
                        <c:v>1012</c:v>
                      </c:pt>
                      <c:pt idx="507">
                        <c:v>1014</c:v>
                      </c:pt>
                      <c:pt idx="508">
                        <c:v>1016</c:v>
                      </c:pt>
                      <c:pt idx="509">
                        <c:v>1018</c:v>
                      </c:pt>
                      <c:pt idx="510">
                        <c:v>1020</c:v>
                      </c:pt>
                      <c:pt idx="511">
                        <c:v>1022</c:v>
                      </c:pt>
                      <c:pt idx="512">
                        <c:v>1024</c:v>
                      </c:pt>
                      <c:pt idx="513">
                        <c:v>1026</c:v>
                      </c:pt>
                      <c:pt idx="514">
                        <c:v>1028</c:v>
                      </c:pt>
                      <c:pt idx="515">
                        <c:v>1030</c:v>
                      </c:pt>
                      <c:pt idx="516">
                        <c:v>1032</c:v>
                      </c:pt>
                      <c:pt idx="517">
                        <c:v>1034</c:v>
                      </c:pt>
                      <c:pt idx="518">
                        <c:v>1036</c:v>
                      </c:pt>
                      <c:pt idx="519">
                        <c:v>1038</c:v>
                      </c:pt>
                      <c:pt idx="520">
                        <c:v>1040</c:v>
                      </c:pt>
                      <c:pt idx="521">
                        <c:v>1042</c:v>
                      </c:pt>
                      <c:pt idx="522">
                        <c:v>1044</c:v>
                      </c:pt>
                      <c:pt idx="523">
                        <c:v>1046</c:v>
                      </c:pt>
                      <c:pt idx="524">
                        <c:v>1048</c:v>
                      </c:pt>
                      <c:pt idx="525">
                        <c:v>1050</c:v>
                      </c:pt>
                      <c:pt idx="526">
                        <c:v>1052</c:v>
                      </c:pt>
                      <c:pt idx="527">
                        <c:v>1054</c:v>
                      </c:pt>
                      <c:pt idx="528">
                        <c:v>1056</c:v>
                      </c:pt>
                      <c:pt idx="529">
                        <c:v>1058</c:v>
                      </c:pt>
                      <c:pt idx="530">
                        <c:v>1060</c:v>
                      </c:pt>
                      <c:pt idx="531">
                        <c:v>1062</c:v>
                      </c:pt>
                      <c:pt idx="532">
                        <c:v>1064</c:v>
                      </c:pt>
                      <c:pt idx="533">
                        <c:v>1066</c:v>
                      </c:pt>
                      <c:pt idx="534">
                        <c:v>1068</c:v>
                      </c:pt>
                      <c:pt idx="535">
                        <c:v>1070</c:v>
                      </c:pt>
                      <c:pt idx="536">
                        <c:v>1072</c:v>
                      </c:pt>
                      <c:pt idx="537">
                        <c:v>1074</c:v>
                      </c:pt>
                      <c:pt idx="538">
                        <c:v>1076</c:v>
                      </c:pt>
                      <c:pt idx="539">
                        <c:v>1078</c:v>
                      </c:pt>
                      <c:pt idx="540">
                        <c:v>1080</c:v>
                      </c:pt>
                      <c:pt idx="541">
                        <c:v>1082</c:v>
                      </c:pt>
                      <c:pt idx="542">
                        <c:v>1084</c:v>
                      </c:pt>
                      <c:pt idx="543">
                        <c:v>1086</c:v>
                      </c:pt>
                      <c:pt idx="544">
                        <c:v>1088</c:v>
                      </c:pt>
                      <c:pt idx="545">
                        <c:v>1090</c:v>
                      </c:pt>
                      <c:pt idx="546">
                        <c:v>1092</c:v>
                      </c:pt>
                      <c:pt idx="547">
                        <c:v>1094</c:v>
                      </c:pt>
                      <c:pt idx="548">
                        <c:v>1096</c:v>
                      </c:pt>
                      <c:pt idx="549">
                        <c:v>1098</c:v>
                      </c:pt>
                      <c:pt idx="550">
                        <c:v>1100</c:v>
                      </c:pt>
                      <c:pt idx="551">
                        <c:v>1102</c:v>
                      </c:pt>
                      <c:pt idx="552">
                        <c:v>1104</c:v>
                      </c:pt>
                      <c:pt idx="553">
                        <c:v>1106</c:v>
                      </c:pt>
                      <c:pt idx="554">
                        <c:v>1108</c:v>
                      </c:pt>
                      <c:pt idx="555">
                        <c:v>1110</c:v>
                      </c:pt>
                      <c:pt idx="556">
                        <c:v>1112</c:v>
                      </c:pt>
                      <c:pt idx="557">
                        <c:v>1114</c:v>
                      </c:pt>
                      <c:pt idx="558">
                        <c:v>1116</c:v>
                      </c:pt>
                      <c:pt idx="559">
                        <c:v>1118</c:v>
                      </c:pt>
                      <c:pt idx="560">
                        <c:v>1120</c:v>
                      </c:pt>
                      <c:pt idx="561">
                        <c:v>1122</c:v>
                      </c:pt>
                      <c:pt idx="562">
                        <c:v>1124</c:v>
                      </c:pt>
                      <c:pt idx="563">
                        <c:v>1126</c:v>
                      </c:pt>
                      <c:pt idx="564">
                        <c:v>1128</c:v>
                      </c:pt>
                      <c:pt idx="565">
                        <c:v>1130</c:v>
                      </c:pt>
                      <c:pt idx="566">
                        <c:v>1132</c:v>
                      </c:pt>
                      <c:pt idx="567">
                        <c:v>1134</c:v>
                      </c:pt>
                      <c:pt idx="568">
                        <c:v>1136</c:v>
                      </c:pt>
                      <c:pt idx="569">
                        <c:v>1138</c:v>
                      </c:pt>
                      <c:pt idx="570">
                        <c:v>1140</c:v>
                      </c:pt>
                      <c:pt idx="571">
                        <c:v>1142</c:v>
                      </c:pt>
                      <c:pt idx="572">
                        <c:v>1144</c:v>
                      </c:pt>
                      <c:pt idx="573">
                        <c:v>1146</c:v>
                      </c:pt>
                      <c:pt idx="574">
                        <c:v>1148</c:v>
                      </c:pt>
                      <c:pt idx="575">
                        <c:v>1150</c:v>
                      </c:pt>
                      <c:pt idx="576">
                        <c:v>1152</c:v>
                      </c:pt>
                      <c:pt idx="577">
                        <c:v>1154</c:v>
                      </c:pt>
                      <c:pt idx="578">
                        <c:v>1156</c:v>
                      </c:pt>
                      <c:pt idx="579">
                        <c:v>1158</c:v>
                      </c:pt>
                      <c:pt idx="580">
                        <c:v>1160</c:v>
                      </c:pt>
                      <c:pt idx="581">
                        <c:v>1162</c:v>
                      </c:pt>
                      <c:pt idx="582">
                        <c:v>1164</c:v>
                      </c:pt>
                      <c:pt idx="583">
                        <c:v>1166</c:v>
                      </c:pt>
                      <c:pt idx="584">
                        <c:v>1168</c:v>
                      </c:pt>
                      <c:pt idx="585">
                        <c:v>1170</c:v>
                      </c:pt>
                      <c:pt idx="586">
                        <c:v>1172</c:v>
                      </c:pt>
                      <c:pt idx="587">
                        <c:v>1174</c:v>
                      </c:pt>
                      <c:pt idx="588">
                        <c:v>1176</c:v>
                      </c:pt>
                      <c:pt idx="589">
                        <c:v>1178</c:v>
                      </c:pt>
                      <c:pt idx="590">
                        <c:v>1180</c:v>
                      </c:pt>
                      <c:pt idx="591">
                        <c:v>1182</c:v>
                      </c:pt>
                      <c:pt idx="592">
                        <c:v>1184</c:v>
                      </c:pt>
                      <c:pt idx="593">
                        <c:v>1186</c:v>
                      </c:pt>
                      <c:pt idx="594">
                        <c:v>1188</c:v>
                      </c:pt>
                      <c:pt idx="595">
                        <c:v>1190</c:v>
                      </c:pt>
                      <c:pt idx="596">
                        <c:v>1192</c:v>
                      </c:pt>
                      <c:pt idx="597">
                        <c:v>1194</c:v>
                      </c:pt>
                      <c:pt idx="598">
                        <c:v>1196</c:v>
                      </c:pt>
                      <c:pt idx="599">
                        <c:v>1198</c:v>
                      </c:pt>
                      <c:pt idx="600">
                        <c:v>1200</c:v>
                      </c:pt>
                      <c:pt idx="601">
                        <c:v>1202</c:v>
                      </c:pt>
                      <c:pt idx="602">
                        <c:v>1204</c:v>
                      </c:pt>
                      <c:pt idx="603">
                        <c:v>1206</c:v>
                      </c:pt>
                      <c:pt idx="604">
                        <c:v>1208</c:v>
                      </c:pt>
                      <c:pt idx="605">
                        <c:v>1210</c:v>
                      </c:pt>
                      <c:pt idx="606">
                        <c:v>1212</c:v>
                      </c:pt>
                      <c:pt idx="607">
                        <c:v>1214</c:v>
                      </c:pt>
                      <c:pt idx="608">
                        <c:v>1216</c:v>
                      </c:pt>
                      <c:pt idx="609">
                        <c:v>1218</c:v>
                      </c:pt>
                      <c:pt idx="610">
                        <c:v>1220</c:v>
                      </c:pt>
                      <c:pt idx="611">
                        <c:v>1222</c:v>
                      </c:pt>
                      <c:pt idx="612">
                        <c:v>1224</c:v>
                      </c:pt>
                      <c:pt idx="613">
                        <c:v>1226</c:v>
                      </c:pt>
                      <c:pt idx="614">
                        <c:v>1228</c:v>
                      </c:pt>
                      <c:pt idx="615">
                        <c:v>1230</c:v>
                      </c:pt>
                      <c:pt idx="616">
                        <c:v>1232</c:v>
                      </c:pt>
                      <c:pt idx="617">
                        <c:v>1234</c:v>
                      </c:pt>
                      <c:pt idx="618">
                        <c:v>1236</c:v>
                      </c:pt>
                      <c:pt idx="619">
                        <c:v>1238</c:v>
                      </c:pt>
                      <c:pt idx="620">
                        <c:v>1240</c:v>
                      </c:pt>
                      <c:pt idx="621">
                        <c:v>1242</c:v>
                      </c:pt>
                      <c:pt idx="622">
                        <c:v>1244</c:v>
                      </c:pt>
                      <c:pt idx="623">
                        <c:v>1246</c:v>
                      </c:pt>
                      <c:pt idx="624">
                        <c:v>1248</c:v>
                      </c:pt>
                      <c:pt idx="625">
                        <c:v>1250</c:v>
                      </c:pt>
                      <c:pt idx="626">
                        <c:v>1252</c:v>
                      </c:pt>
                      <c:pt idx="627">
                        <c:v>1254</c:v>
                      </c:pt>
                      <c:pt idx="628">
                        <c:v>1256</c:v>
                      </c:pt>
                      <c:pt idx="629">
                        <c:v>1258</c:v>
                      </c:pt>
                      <c:pt idx="630">
                        <c:v>1260</c:v>
                      </c:pt>
                      <c:pt idx="631">
                        <c:v>1262</c:v>
                      </c:pt>
                      <c:pt idx="632">
                        <c:v>1264</c:v>
                      </c:pt>
                      <c:pt idx="633">
                        <c:v>1266</c:v>
                      </c:pt>
                      <c:pt idx="634">
                        <c:v>1268</c:v>
                      </c:pt>
                      <c:pt idx="635">
                        <c:v>1270</c:v>
                      </c:pt>
                      <c:pt idx="636">
                        <c:v>1272</c:v>
                      </c:pt>
                      <c:pt idx="637">
                        <c:v>1274</c:v>
                      </c:pt>
                      <c:pt idx="638">
                        <c:v>1276</c:v>
                      </c:pt>
                      <c:pt idx="639">
                        <c:v>1278</c:v>
                      </c:pt>
                      <c:pt idx="640">
                        <c:v>1280</c:v>
                      </c:pt>
                      <c:pt idx="641">
                        <c:v>1282</c:v>
                      </c:pt>
                      <c:pt idx="642">
                        <c:v>1284</c:v>
                      </c:pt>
                      <c:pt idx="643">
                        <c:v>1286</c:v>
                      </c:pt>
                      <c:pt idx="644">
                        <c:v>1288</c:v>
                      </c:pt>
                      <c:pt idx="645">
                        <c:v>1290</c:v>
                      </c:pt>
                      <c:pt idx="646">
                        <c:v>1292</c:v>
                      </c:pt>
                      <c:pt idx="647">
                        <c:v>1294</c:v>
                      </c:pt>
                      <c:pt idx="648">
                        <c:v>1296</c:v>
                      </c:pt>
                      <c:pt idx="649">
                        <c:v>1298</c:v>
                      </c:pt>
                      <c:pt idx="650">
                        <c:v>1300</c:v>
                      </c:pt>
                      <c:pt idx="651">
                        <c:v>1302</c:v>
                      </c:pt>
                      <c:pt idx="652">
                        <c:v>1304</c:v>
                      </c:pt>
                      <c:pt idx="653">
                        <c:v>1306</c:v>
                      </c:pt>
                      <c:pt idx="654">
                        <c:v>1308</c:v>
                      </c:pt>
                      <c:pt idx="655">
                        <c:v>1310</c:v>
                      </c:pt>
                      <c:pt idx="656">
                        <c:v>1312</c:v>
                      </c:pt>
                      <c:pt idx="657">
                        <c:v>1314</c:v>
                      </c:pt>
                      <c:pt idx="658">
                        <c:v>1316</c:v>
                      </c:pt>
                      <c:pt idx="659">
                        <c:v>1318</c:v>
                      </c:pt>
                      <c:pt idx="660">
                        <c:v>1320</c:v>
                      </c:pt>
                      <c:pt idx="661">
                        <c:v>1322</c:v>
                      </c:pt>
                      <c:pt idx="662">
                        <c:v>1324</c:v>
                      </c:pt>
                      <c:pt idx="663">
                        <c:v>1326</c:v>
                      </c:pt>
                      <c:pt idx="664">
                        <c:v>1328</c:v>
                      </c:pt>
                      <c:pt idx="665">
                        <c:v>1330</c:v>
                      </c:pt>
                      <c:pt idx="666">
                        <c:v>1332</c:v>
                      </c:pt>
                      <c:pt idx="667">
                        <c:v>1334</c:v>
                      </c:pt>
                      <c:pt idx="668">
                        <c:v>1336</c:v>
                      </c:pt>
                      <c:pt idx="669">
                        <c:v>1338</c:v>
                      </c:pt>
                      <c:pt idx="670">
                        <c:v>1340</c:v>
                      </c:pt>
                      <c:pt idx="671">
                        <c:v>1342</c:v>
                      </c:pt>
                      <c:pt idx="672">
                        <c:v>1344</c:v>
                      </c:pt>
                      <c:pt idx="673">
                        <c:v>1346</c:v>
                      </c:pt>
                      <c:pt idx="674">
                        <c:v>1348</c:v>
                      </c:pt>
                      <c:pt idx="675">
                        <c:v>1350</c:v>
                      </c:pt>
                      <c:pt idx="676">
                        <c:v>1352</c:v>
                      </c:pt>
                      <c:pt idx="677">
                        <c:v>1354</c:v>
                      </c:pt>
                      <c:pt idx="678">
                        <c:v>1356</c:v>
                      </c:pt>
                      <c:pt idx="679">
                        <c:v>1358</c:v>
                      </c:pt>
                      <c:pt idx="680">
                        <c:v>1360</c:v>
                      </c:pt>
                      <c:pt idx="681">
                        <c:v>1362</c:v>
                      </c:pt>
                      <c:pt idx="682">
                        <c:v>1364</c:v>
                      </c:pt>
                      <c:pt idx="683">
                        <c:v>1366</c:v>
                      </c:pt>
                      <c:pt idx="684">
                        <c:v>1368</c:v>
                      </c:pt>
                      <c:pt idx="685">
                        <c:v>1370</c:v>
                      </c:pt>
                      <c:pt idx="686">
                        <c:v>1372</c:v>
                      </c:pt>
                      <c:pt idx="687">
                        <c:v>1374</c:v>
                      </c:pt>
                      <c:pt idx="688">
                        <c:v>1376</c:v>
                      </c:pt>
                      <c:pt idx="689">
                        <c:v>1378</c:v>
                      </c:pt>
                      <c:pt idx="690">
                        <c:v>1380</c:v>
                      </c:pt>
                      <c:pt idx="691">
                        <c:v>1382</c:v>
                      </c:pt>
                      <c:pt idx="692">
                        <c:v>1384</c:v>
                      </c:pt>
                      <c:pt idx="693">
                        <c:v>1386</c:v>
                      </c:pt>
                      <c:pt idx="694">
                        <c:v>1388</c:v>
                      </c:pt>
                      <c:pt idx="695">
                        <c:v>1390</c:v>
                      </c:pt>
                      <c:pt idx="696">
                        <c:v>1392</c:v>
                      </c:pt>
                      <c:pt idx="697">
                        <c:v>1394</c:v>
                      </c:pt>
                      <c:pt idx="698">
                        <c:v>1396</c:v>
                      </c:pt>
                      <c:pt idx="699">
                        <c:v>1398</c:v>
                      </c:pt>
                      <c:pt idx="700">
                        <c:v>1400</c:v>
                      </c:pt>
                      <c:pt idx="701">
                        <c:v>1402</c:v>
                      </c:pt>
                      <c:pt idx="702">
                        <c:v>1404</c:v>
                      </c:pt>
                      <c:pt idx="703">
                        <c:v>1406</c:v>
                      </c:pt>
                      <c:pt idx="704">
                        <c:v>1408</c:v>
                      </c:pt>
                      <c:pt idx="705">
                        <c:v>1410</c:v>
                      </c:pt>
                      <c:pt idx="706">
                        <c:v>1412</c:v>
                      </c:pt>
                      <c:pt idx="707">
                        <c:v>1414</c:v>
                      </c:pt>
                      <c:pt idx="708">
                        <c:v>1416</c:v>
                      </c:pt>
                      <c:pt idx="709">
                        <c:v>1418</c:v>
                      </c:pt>
                      <c:pt idx="710">
                        <c:v>1420</c:v>
                      </c:pt>
                      <c:pt idx="711">
                        <c:v>1422</c:v>
                      </c:pt>
                      <c:pt idx="712">
                        <c:v>1424</c:v>
                      </c:pt>
                      <c:pt idx="713">
                        <c:v>1426</c:v>
                      </c:pt>
                      <c:pt idx="714">
                        <c:v>1428</c:v>
                      </c:pt>
                      <c:pt idx="715">
                        <c:v>1430</c:v>
                      </c:pt>
                      <c:pt idx="716">
                        <c:v>1432</c:v>
                      </c:pt>
                      <c:pt idx="717">
                        <c:v>1434</c:v>
                      </c:pt>
                      <c:pt idx="718">
                        <c:v>1436</c:v>
                      </c:pt>
                      <c:pt idx="719">
                        <c:v>1438</c:v>
                      </c:pt>
                      <c:pt idx="720">
                        <c:v>1440</c:v>
                      </c:pt>
                      <c:pt idx="721">
                        <c:v>1442</c:v>
                      </c:pt>
                      <c:pt idx="722">
                        <c:v>1444</c:v>
                      </c:pt>
                      <c:pt idx="723">
                        <c:v>1446</c:v>
                      </c:pt>
                      <c:pt idx="724">
                        <c:v>1448</c:v>
                      </c:pt>
                      <c:pt idx="725">
                        <c:v>1450</c:v>
                      </c:pt>
                      <c:pt idx="726">
                        <c:v>1452</c:v>
                      </c:pt>
                      <c:pt idx="727">
                        <c:v>1454</c:v>
                      </c:pt>
                      <c:pt idx="728">
                        <c:v>1456</c:v>
                      </c:pt>
                      <c:pt idx="729">
                        <c:v>1458</c:v>
                      </c:pt>
                      <c:pt idx="730">
                        <c:v>1460</c:v>
                      </c:pt>
                      <c:pt idx="731">
                        <c:v>1462</c:v>
                      </c:pt>
                      <c:pt idx="732">
                        <c:v>1464</c:v>
                      </c:pt>
                      <c:pt idx="733">
                        <c:v>1466</c:v>
                      </c:pt>
                      <c:pt idx="734">
                        <c:v>1468</c:v>
                      </c:pt>
                      <c:pt idx="735">
                        <c:v>1470</c:v>
                      </c:pt>
                      <c:pt idx="736">
                        <c:v>1472</c:v>
                      </c:pt>
                      <c:pt idx="737">
                        <c:v>1474</c:v>
                      </c:pt>
                      <c:pt idx="738">
                        <c:v>1476</c:v>
                      </c:pt>
                      <c:pt idx="739">
                        <c:v>1478</c:v>
                      </c:pt>
                      <c:pt idx="740">
                        <c:v>1480</c:v>
                      </c:pt>
                      <c:pt idx="741">
                        <c:v>1482</c:v>
                      </c:pt>
                      <c:pt idx="742">
                        <c:v>1484</c:v>
                      </c:pt>
                      <c:pt idx="743">
                        <c:v>1486</c:v>
                      </c:pt>
                      <c:pt idx="744">
                        <c:v>1488</c:v>
                      </c:pt>
                      <c:pt idx="745">
                        <c:v>1490</c:v>
                      </c:pt>
                      <c:pt idx="746">
                        <c:v>1492</c:v>
                      </c:pt>
                      <c:pt idx="747">
                        <c:v>1494</c:v>
                      </c:pt>
                      <c:pt idx="748">
                        <c:v>1496</c:v>
                      </c:pt>
                      <c:pt idx="749">
                        <c:v>1498</c:v>
                      </c:pt>
                      <c:pt idx="750">
                        <c:v>1500</c:v>
                      </c:pt>
                      <c:pt idx="751">
                        <c:v>1502</c:v>
                      </c:pt>
                      <c:pt idx="752">
                        <c:v>1504</c:v>
                      </c:pt>
                      <c:pt idx="753">
                        <c:v>1506</c:v>
                      </c:pt>
                      <c:pt idx="754">
                        <c:v>1508</c:v>
                      </c:pt>
                    </c:numCache>
                  </c:numRef>
                </c:xVal>
                <c:yVal>
                  <c:numRef>
                    <c:extLst xmlns:c15="http://schemas.microsoft.com/office/drawing/2012/chart">
                      <c:ext xmlns:c15="http://schemas.microsoft.com/office/drawing/2012/chart" uri="{02D57815-91ED-43cb-92C2-25804820EDAC}">
                        <c15:formulaRef>
                          <c15:sqref>'Process data log'!$N$8:$N$778</c15:sqref>
                        </c15:formulaRef>
                      </c:ext>
                    </c:extLst>
                    <c:numCache>
                      <c:formatCode>General</c:formatCode>
                      <c:ptCount val="77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#N/A</c:v>
                      </c:pt>
                      <c:pt idx="310">
                        <c:v>#N/A</c:v>
                      </c:pt>
                      <c:pt idx="311">
                        <c:v>#N/A</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#N/A</c:v>
                      </c:pt>
                      <c:pt idx="354">
                        <c:v>#N/A</c:v>
                      </c:pt>
                      <c:pt idx="355">
                        <c:v>#N/A</c:v>
                      </c:pt>
                      <c:pt idx="356">
                        <c:v>#N/A</c:v>
                      </c:pt>
                      <c:pt idx="357">
                        <c:v>#N/A</c:v>
                      </c:pt>
                      <c:pt idx="358">
                        <c:v>#N/A</c:v>
                      </c:pt>
                      <c:pt idx="359">
                        <c:v>#N/A</c:v>
                      </c:pt>
                      <c:pt idx="360">
                        <c:v>#N/A</c:v>
                      </c:pt>
                      <c:pt idx="361">
                        <c:v>#N/A</c:v>
                      </c:pt>
                      <c:pt idx="362">
                        <c:v>#N/A</c:v>
                      </c:pt>
                      <c:pt idx="363">
                        <c:v>#N/A</c:v>
                      </c:pt>
                      <c:pt idx="364">
                        <c:v>#N/A</c:v>
                      </c:pt>
                      <c:pt idx="365">
                        <c:v>#N/A</c:v>
                      </c:pt>
                      <c:pt idx="366">
                        <c:v>#N/A</c:v>
                      </c:pt>
                      <c:pt idx="367">
                        <c:v>#N/A</c:v>
                      </c:pt>
                      <c:pt idx="368">
                        <c:v>#N/A</c:v>
                      </c:pt>
                      <c:pt idx="369">
                        <c:v>#N/A</c:v>
                      </c:pt>
                      <c:pt idx="370">
                        <c:v>#N/A</c:v>
                      </c:pt>
                      <c:pt idx="371">
                        <c:v>#N/A</c:v>
                      </c:pt>
                      <c:pt idx="372">
                        <c:v>4.0179999999999998</c:v>
                      </c:pt>
                      <c:pt idx="373">
                        <c:v>0.51400000000000001</c:v>
                      </c:pt>
                      <c:pt idx="374">
                        <c:v>0.20200000000000001</c:v>
                      </c:pt>
                      <c:pt idx="375">
                        <c:v>0.188</c:v>
                      </c:pt>
                      <c:pt idx="376">
                        <c:v>0.189</c:v>
                      </c:pt>
                      <c:pt idx="377">
                        <c:v>0.192</c:v>
                      </c:pt>
                      <c:pt idx="378">
                        <c:v>0.19500000000000001</c:v>
                      </c:pt>
                      <c:pt idx="379">
                        <c:v>0.192</c:v>
                      </c:pt>
                      <c:pt idx="380">
                        <c:v>0.19500000000000001</c:v>
                      </c:pt>
                      <c:pt idx="381">
                        <c:v>0.192</c:v>
                      </c:pt>
                      <c:pt idx="382">
                        <c:v>0.19500000000000001</c:v>
                      </c:pt>
                      <c:pt idx="383">
                        <c:v>0.19600000000000001</c:v>
                      </c:pt>
                      <c:pt idx="384">
                        <c:v>0.189</c:v>
                      </c:pt>
                      <c:pt idx="385">
                        <c:v>0.19600000000000001</c:v>
                      </c:pt>
                      <c:pt idx="386">
                        <c:v>0.192</c:v>
                      </c:pt>
                      <c:pt idx="387">
                        <c:v>0.185</c:v>
                      </c:pt>
                      <c:pt idx="388">
                        <c:v>0.19500000000000001</c:v>
                      </c:pt>
                      <c:pt idx="389">
                        <c:v>0.188</c:v>
                      </c:pt>
                      <c:pt idx="390">
                        <c:v>0.19700000000000001</c:v>
                      </c:pt>
                      <c:pt idx="391">
                        <c:v>0.19600000000000001</c:v>
                      </c:pt>
                      <c:pt idx="392">
                        <c:v>0.189</c:v>
                      </c:pt>
                      <c:pt idx="393">
                        <c:v>0.19500000000000001</c:v>
                      </c:pt>
                      <c:pt idx="394">
                        <c:v>0.189</c:v>
                      </c:pt>
                      <c:pt idx="395">
                        <c:v>0.19700000000000001</c:v>
                      </c:pt>
                      <c:pt idx="396">
                        <c:v>0.19800000000000001</c:v>
                      </c:pt>
                      <c:pt idx="397">
                        <c:v>0.193</c:v>
                      </c:pt>
                      <c:pt idx="398">
                        <c:v>0.192</c:v>
                      </c:pt>
                      <c:pt idx="399">
                        <c:v>0.193</c:v>
                      </c:pt>
                      <c:pt idx="400">
                        <c:v>0.19600000000000001</c:v>
                      </c:pt>
                      <c:pt idx="401">
                        <c:v>0.189</c:v>
                      </c:pt>
                      <c:pt idx="402">
                        <c:v>0.19800000000000001</c:v>
                      </c:pt>
                      <c:pt idx="403">
                        <c:v>0.189</c:v>
                      </c:pt>
                      <c:pt idx="404">
                        <c:v>0.193</c:v>
                      </c:pt>
                      <c:pt idx="405">
                        <c:v>0.19700000000000001</c:v>
                      </c:pt>
                      <c:pt idx="406">
                        <c:v>0.19600000000000001</c:v>
                      </c:pt>
                      <c:pt idx="407">
                        <c:v>0.19700000000000001</c:v>
                      </c:pt>
                      <c:pt idx="408">
                        <c:v>0.185</c:v>
                      </c:pt>
                      <c:pt idx="409">
                        <c:v>0.19500000000000001</c:v>
                      </c:pt>
                      <c:pt idx="410">
                        <c:v>0.19500000000000001</c:v>
                      </c:pt>
                      <c:pt idx="411">
                        <c:v>0.19800000000000001</c:v>
                      </c:pt>
                      <c:pt idx="412">
                        <c:v>0.193</c:v>
                      </c:pt>
                      <c:pt idx="413">
                        <c:v>0.19700000000000001</c:v>
                      </c:pt>
                      <c:pt idx="414">
                        <c:v>0.193</c:v>
                      </c:pt>
                      <c:pt idx="415">
                        <c:v>0.188</c:v>
                      </c:pt>
                      <c:pt idx="416">
                        <c:v>0.2</c:v>
                      </c:pt>
                      <c:pt idx="417">
                        <c:v>0.191</c:v>
                      </c:pt>
                      <c:pt idx="418">
                        <c:v>0.19500000000000001</c:v>
                      </c:pt>
                      <c:pt idx="419">
                        <c:v>0.20100000000000001</c:v>
                      </c:pt>
                      <c:pt idx="420">
                        <c:v>0.19700000000000001</c:v>
                      </c:pt>
                      <c:pt idx="421">
                        <c:v>0.20200000000000001</c:v>
                      </c:pt>
                      <c:pt idx="422">
                        <c:v>0.19800000000000001</c:v>
                      </c:pt>
                      <c:pt idx="423">
                        <c:v>0.19600000000000001</c:v>
                      </c:pt>
                      <c:pt idx="424">
                        <c:v>0.189</c:v>
                      </c:pt>
                      <c:pt idx="425">
                        <c:v>0.19700000000000001</c:v>
                      </c:pt>
                      <c:pt idx="426">
                        <c:v>0.19700000000000001</c:v>
                      </c:pt>
                      <c:pt idx="427">
                        <c:v>0.20399999999999999</c:v>
                      </c:pt>
                      <c:pt idx="428">
                        <c:v>0.2</c:v>
                      </c:pt>
                      <c:pt idx="429">
                        <c:v>0.20200000000000001</c:v>
                      </c:pt>
                      <c:pt idx="430">
                        <c:v>0.19800000000000001</c:v>
                      </c:pt>
                      <c:pt idx="431">
                        <c:v>0.19700000000000001</c:v>
                      </c:pt>
                      <c:pt idx="432">
                        <c:v>0.20200000000000001</c:v>
                      </c:pt>
                      <c:pt idx="433">
                        <c:v>0.20100000000000001</c:v>
                      </c:pt>
                      <c:pt idx="434">
                        <c:v>0.19800000000000001</c:v>
                      </c:pt>
                      <c:pt idx="435">
                        <c:v>0.2</c:v>
                      </c:pt>
                      <c:pt idx="436">
                        <c:v>0.20399999999999999</c:v>
                      </c:pt>
                      <c:pt idx="437">
                        <c:v>0.20399999999999999</c:v>
                      </c:pt>
                      <c:pt idx="438">
                        <c:v>0.20200000000000001</c:v>
                      </c:pt>
                      <c:pt idx="439">
                        <c:v>0.19500000000000001</c:v>
                      </c:pt>
                      <c:pt idx="440">
                        <c:v>0.19800000000000001</c:v>
                      </c:pt>
                      <c:pt idx="441">
                        <c:v>0.19800000000000001</c:v>
                      </c:pt>
                      <c:pt idx="442">
                        <c:v>0.20399999999999999</c:v>
                      </c:pt>
                      <c:pt idx="443">
                        <c:v>0.20200000000000001</c:v>
                      </c:pt>
                      <c:pt idx="444">
                        <c:v>0.20399999999999999</c:v>
                      </c:pt>
                      <c:pt idx="445">
                        <c:v>0.19700000000000001</c:v>
                      </c:pt>
                      <c:pt idx="446">
                        <c:v>0.19500000000000001</c:v>
                      </c:pt>
                      <c:pt idx="447">
                        <c:v>0.19800000000000001</c:v>
                      </c:pt>
                      <c:pt idx="448">
                        <c:v>0.19800000000000001</c:v>
                      </c:pt>
                      <c:pt idx="449">
                        <c:v>0.20499999999999999</c:v>
                      </c:pt>
                      <c:pt idx="450">
                        <c:v>0.19500000000000001</c:v>
                      </c:pt>
                      <c:pt idx="451">
                        <c:v>0.191</c:v>
                      </c:pt>
                      <c:pt idx="452">
                        <c:v>0.19600000000000001</c:v>
                      </c:pt>
                      <c:pt idx="453">
                        <c:v>0.2</c:v>
                      </c:pt>
                      <c:pt idx="454">
                        <c:v>0.20200000000000001</c:v>
                      </c:pt>
                      <c:pt idx="455">
                        <c:v>0.2</c:v>
                      </c:pt>
                      <c:pt idx="456">
                        <c:v>0.20100000000000001</c:v>
                      </c:pt>
                      <c:pt idx="457">
                        <c:v>0.20200000000000001</c:v>
                      </c:pt>
                      <c:pt idx="458">
                        <c:v>0.19700000000000001</c:v>
                      </c:pt>
                      <c:pt idx="459">
                        <c:v>0.189</c:v>
                      </c:pt>
                      <c:pt idx="460">
                        <c:v>0.192</c:v>
                      </c:pt>
                      <c:pt idx="461">
                        <c:v>0.19500000000000001</c:v>
                      </c:pt>
                      <c:pt idx="462">
                        <c:v>0.20100000000000001</c:v>
                      </c:pt>
                      <c:pt idx="463">
                        <c:v>0.19500000000000001</c:v>
                      </c:pt>
                      <c:pt idx="464">
                        <c:v>0.189</c:v>
                      </c:pt>
                      <c:pt idx="465">
                        <c:v>0.193</c:v>
                      </c:pt>
                      <c:pt idx="466">
                        <c:v>0.20399999999999999</c:v>
                      </c:pt>
                      <c:pt idx="467">
                        <c:v>0.20100000000000001</c:v>
                      </c:pt>
                      <c:pt idx="468">
                        <c:v>0.19500000000000001</c:v>
                      </c:pt>
                      <c:pt idx="469">
                        <c:v>0.193</c:v>
                      </c:pt>
                      <c:pt idx="470">
                        <c:v>0.2</c:v>
                      </c:pt>
                      <c:pt idx="471">
                        <c:v>0.20100000000000001</c:v>
                      </c:pt>
                      <c:pt idx="472">
                        <c:v>0.19800000000000001</c:v>
                      </c:pt>
                      <c:pt idx="473">
                        <c:v>0.20599999999999999</c:v>
                      </c:pt>
                      <c:pt idx="474">
                        <c:v>0.19700000000000001</c:v>
                      </c:pt>
                      <c:pt idx="475">
                        <c:v>0.19600000000000001</c:v>
                      </c:pt>
                      <c:pt idx="476">
                        <c:v>0.19800000000000001</c:v>
                      </c:pt>
                      <c:pt idx="477">
                        <c:v>0.192</c:v>
                      </c:pt>
                      <c:pt idx="478">
                        <c:v>0.192</c:v>
                      </c:pt>
                      <c:pt idx="479">
                        <c:v>0.193</c:v>
                      </c:pt>
                      <c:pt idx="480">
                        <c:v>0.20100000000000001</c:v>
                      </c:pt>
                      <c:pt idx="481">
                        <c:v>0.188</c:v>
                      </c:pt>
                      <c:pt idx="482">
                        <c:v>0.19700000000000001</c:v>
                      </c:pt>
                      <c:pt idx="483">
                        <c:v>0.187</c:v>
                      </c:pt>
                      <c:pt idx="484">
                        <c:v>0.19600000000000001</c:v>
                      </c:pt>
                      <c:pt idx="485">
                        <c:v>0.20100000000000001</c:v>
                      </c:pt>
                      <c:pt idx="486">
                        <c:v>0.19800000000000001</c:v>
                      </c:pt>
                      <c:pt idx="487">
                        <c:v>0.19500000000000001</c:v>
                      </c:pt>
                      <c:pt idx="488">
                        <c:v>0.19800000000000001</c:v>
                      </c:pt>
                      <c:pt idx="489">
                        <c:v>0.19800000000000001</c:v>
                      </c:pt>
                      <c:pt idx="490">
                        <c:v>0.19800000000000001</c:v>
                      </c:pt>
                      <c:pt idx="491">
                        <c:v>0.19800000000000001</c:v>
                      </c:pt>
                      <c:pt idx="492">
                        <c:v>0.20100000000000001</c:v>
                      </c:pt>
                      <c:pt idx="493">
                        <c:v>0.193</c:v>
                      </c:pt>
                      <c:pt idx="494">
                        <c:v>0.19800000000000001</c:v>
                      </c:pt>
                      <c:pt idx="495">
                        <c:v>0.19700000000000001</c:v>
                      </c:pt>
                      <c:pt idx="496">
                        <c:v>0.19800000000000001</c:v>
                      </c:pt>
                      <c:pt idx="497">
                        <c:v>0.20599999999999999</c:v>
                      </c:pt>
                      <c:pt idx="498">
                        <c:v>0.19600000000000001</c:v>
                      </c:pt>
                      <c:pt idx="499">
                        <c:v>0.20599999999999999</c:v>
                      </c:pt>
                      <c:pt idx="500">
                        <c:v>0.19700000000000001</c:v>
                      </c:pt>
                      <c:pt idx="501">
                        <c:v>0.20200000000000001</c:v>
                      </c:pt>
                      <c:pt idx="502">
                        <c:v>0.189</c:v>
                      </c:pt>
                      <c:pt idx="503">
                        <c:v>0.20200000000000001</c:v>
                      </c:pt>
                      <c:pt idx="504">
                        <c:v>0.19800000000000001</c:v>
                      </c:pt>
                      <c:pt idx="505">
                        <c:v>0.187</c:v>
                      </c:pt>
                      <c:pt idx="506">
                        <c:v>0.19700000000000001</c:v>
                      </c:pt>
                      <c:pt idx="507">
                        <c:v>0.191</c:v>
                      </c:pt>
                      <c:pt idx="508">
                        <c:v>0.20100000000000001</c:v>
                      </c:pt>
                      <c:pt idx="509">
                        <c:v>0.189</c:v>
                      </c:pt>
                      <c:pt idx="510">
                        <c:v>0.191</c:v>
                      </c:pt>
                      <c:pt idx="511">
                        <c:v>0.20100000000000001</c:v>
                      </c:pt>
                      <c:pt idx="512">
                        <c:v>0.19500000000000001</c:v>
                      </c:pt>
                      <c:pt idx="513">
                        <c:v>0.19700000000000001</c:v>
                      </c:pt>
                      <c:pt idx="514">
                        <c:v>0.2</c:v>
                      </c:pt>
                      <c:pt idx="515">
                        <c:v>0.19800000000000001</c:v>
                      </c:pt>
                      <c:pt idx="516">
                        <c:v>0.19700000000000001</c:v>
                      </c:pt>
                      <c:pt idx="517">
                        <c:v>0.187</c:v>
                      </c:pt>
                      <c:pt idx="518">
                        <c:v>0.193</c:v>
                      </c:pt>
                      <c:pt idx="519">
                        <c:v>0.19800000000000001</c:v>
                      </c:pt>
                      <c:pt idx="520">
                        <c:v>0.189</c:v>
                      </c:pt>
                      <c:pt idx="521">
                        <c:v>0.19700000000000001</c:v>
                      </c:pt>
                      <c:pt idx="522">
                        <c:v>0.19700000000000001</c:v>
                      </c:pt>
                      <c:pt idx="523">
                        <c:v>0.19800000000000001</c:v>
                      </c:pt>
                      <c:pt idx="524">
                        <c:v>0.193</c:v>
                      </c:pt>
                      <c:pt idx="525">
                        <c:v>0.2</c:v>
                      </c:pt>
                      <c:pt idx="526">
                        <c:v>0.2</c:v>
                      </c:pt>
                      <c:pt idx="527">
                        <c:v>0.19600000000000001</c:v>
                      </c:pt>
                      <c:pt idx="528">
                        <c:v>0.19800000000000001</c:v>
                      </c:pt>
                      <c:pt idx="529">
                        <c:v>0.2</c:v>
                      </c:pt>
                      <c:pt idx="530">
                        <c:v>0.19800000000000001</c:v>
                      </c:pt>
                      <c:pt idx="531">
                        <c:v>0.19700000000000001</c:v>
                      </c:pt>
                      <c:pt idx="532">
                        <c:v>0.19700000000000001</c:v>
                      </c:pt>
                      <c:pt idx="533">
                        <c:v>0.19800000000000001</c:v>
                      </c:pt>
                      <c:pt idx="534">
                        <c:v>0.192</c:v>
                      </c:pt>
                      <c:pt idx="535">
                        <c:v>0.19800000000000001</c:v>
                      </c:pt>
                      <c:pt idx="536">
                        <c:v>0.19700000000000001</c:v>
                      </c:pt>
                      <c:pt idx="537">
                        <c:v>0.19800000000000001</c:v>
                      </c:pt>
                      <c:pt idx="538">
                        <c:v>0.188</c:v>
                      </c:pt>
                      <c:pt idx="539">
                        <c:v>0.20100000000000001</c:v>
                      </c:pt>
                      <c:pt idx="540">
                        <c:v>0.2</c:v>
                      </c:pt>
                      <c:pt idx="541">
                        <c:v>0.20399999999999999</c:v>
                      </c:pt>
                      <c:pt idx="542">
                        <c:v>0.2</c:v>
                      </c:pt>
                      <c:pt idx="543">
                        <c:v>0.189</c:v>
                      </c:pt>
                      <c:pt idx="544">
                        <c:v>0.192</c:v>
                      </c:pt>
                      <c:pt idx="545">
                        <c:v>0.20200000000000001</c:v>
                      </c:pt>
                      <c:pt idx="546">
                        <c:v>0.20200000000000001</c:v>
                      </c:pt>
                      <c:pt idx="547">
                        <c:v>0.189</c:v>
                      </c:pt>
                      <c:pt idx="548">
                        <c:v>0.188</c:v>
                      </c:pt>
                      <c:pt idx="549">
                        <c:v>0.189</c:v>
                      </c:pt>
                      <c:pt idx="550">
                        <c:v>0.19600000000000001</c:v>
                      </c:pt>
                      <c:pt idx="551">
                        <c:v>0.20100000000000001</c:v>
                      </c:pt>
                      <c:pt idx="552">
                        <c:v>0.20100000000000001</c:v>
                      </c:pt>
                      <c:pt idx="553">
                        <c:v>0.193</c:v>
                      </c:pt>
                      <c:pt idx="554">
                        <c:v>0.188</c:v>
                      </c:pt>
                      <c:pt idx="555">
                        <c:v>0.19500000000000001</c:v>
                      </c:pt>
                      <c:pt idx="556">
                        <c:v>0.19800000000000001</c:v>
                      </c:pt>
                      <c:pt idx="557">
                        <c:v>0.19700000000000001</c:v>
                      </c:pt>
                      <c:pt idx="558">
                        <c:v>0.19700000000000001</c:v>
                      </c:pt>
                      <c:pt idx="559">
                        <c:v>0.2</c:v>
                      </c:pt>
                      <c:pt idx="560">
                        <c:v>0.19700000000000001</c:v>
                      </c:pt>
                      <c:pt idx="561">
                        <c:v>0.19800000000000001</c:v>
                      </c:pt>
                      <c:pt idx="562">
                        <c:v>0.19500000000000001</c:v>
                      </c:pt>
                      <c:pt idx="563">
                        <c:v>0.19700000000000001</c:v>
                      </c:pt>
                      <c:pt idx="564">
                        <c:v>0.192</c:v>
                      </c:pt>
                      <c:pt idx="565">
                        <c:v>0.20200000000000001</c:v>
                      </c:pt>
                      <c:pt idx="566">
                        <c:v>0.19800000000000001</c:v>
                      </c:pt>
                      <c:pt idx="567">
                        <c:v>0.20100000000000001</c:v>
                      </c:pt>
                      <c:pt idx="568">
                        <c:v>0.19600000000000001</c:v>
                      </c:pt>
                      <c:pt idx="569">
                        <c:v>0.192</c:v>
                      </c:pt>
                      <c:pt idx="570">
                        <c:v>0.193</c:v>
                      </c:pt>
                      <c:pt idx="571">
                        <c:v>0.19500000000000001</c:v>
                      </c:pt>
                      <c:pt idx="572">
                        <c:v>0.19700000000000001</c:v>
                      </c:pt>
                      <c:pt idx="573">
                        <c:v>0.189</c:v>
                      </c:pt>
                      <c:pt idx="574">
                        <c:v>0.19500000000000001</c:v>
                      </c:pt>
                      <c:pt idx="575">
                        <c:v>0.19700000000000001</c:v>
                      </c:pt>
                      <c:pt idx="576">
                        <c:v>0.19600000000000001</c:v>
                      </c:pt>
                      <c:pt idx="577">
                        <c:v>0.19600000000000001</c:v>
                      </c:pt>
                      <c:pt idx="578">
                        <c:v>0.192</c:v>
                      </c:pt>
                      <c:pt idx="579">
                        <c:v>0.188</c:v>
                      </c:pt>
                      <c:pt idx="580">
                        <c:v>0.193</c:v>
                      </c:pt>
                      <c:pt idx="581">
                        <c:v>0.185</c:v>
                      </c:pt>
                      <c:pt idx="582">
                        <c:v>0.188</c:v>
                      </c:pt>
                      <c:pt idx="583">
                        <c:v>0.193</c:v>
                      </c:pt>
                      <c:pt idx="584">
                        <c:v>0.19800000000000001</c:v>
                      </c:pt>
                      <c:pt idx="585">
                        <c:v>0.192</c:v>
                      </c:pt>
                      <c:pt idx="586">
                        <c:v>0.19500000000000001</c:v>
                      </c:pt>
                      <c:pt idx="587">
                        <c:v>0.19800000000000001</c:v>
                      </c:pt>
                      <c:pt idx="588">
                        <c:v>0.192</c:v>
                      </c:pt>
                      <c:pt idx="589">
                        <c:v>0.19500000000000001</c:v>
                      </c:pt>
                      <c:pt idx="590">
                        <c:v>0.20100000000000001</c:v>
                      </c:pt>
                      <c:pt idx="591">
                        <c:v>0.19500000000000001</c:v>
                      </c:pt>
                      <c:pt idx="592">
                        <c:v>0.2</c:v>
                      </c:pt>
                      <c:pt idx="593">
                        <c:v>0.19700000000000001</c:v>
                      </c:pt>
                      <c:pt idx="594">
                        <c:v>0.192</c:v>
                      </c:pt>
                      <c:pt idx="595">
                        <c:v>0.192</c:v>
                      </c:pt>
                      <c:pt idx="596">
                        <c:v>0.19600000000000001</c:v>
                      </c:pt>
                      <c:pt idx="597">
                        <c:v>0.19800000000000001</c:v>
                      </c:pt>
                      <c:pt idx="598">
                        <c:v>0.19700000000000001</c:v>
                      </c:pt>
                      <c:pt idx="599">
                        <c:v>0.20100000000000001</c:v>
                      </c:pt>
                      <c:pt idx="600">
                        <c:v>0.19800000000000001</c:v>
                      </c:pt>
                      <c:pt idx="601">
                        <c:v>0.193</c:v>
                      </c:pt>
                      <c:pt idx="602">
                        <c:v>0.19600000000000001</c:v>
                      </c:pt>
                      <c:pt idx="603">
                        <c:v>0.191</c:v>
                      </c:pt>
                      <c:pt idx="604">
                        <c:v>0.19500000000000001</c:v>
                      </c:pt>
                      <c:pt idx="605">
                        <c:v>0.2</c:v>
                      </c:pt>
                      <c:pt idx="606">
                        <c:v>0.189</c:v>
                      </c:pt>
                      <c:pt idx="607">
                        <c:v>0.19500000000000001</c:v>
                      </c:pt>
                      <c:pt idx="608">
                        <c:v>0.19800000000000001</c:v>
                      </c:pt>
                      <c:pt idx="609">
                        <c:v>0.19700000000000001</c:v>
                      </c:pt>
                      <c:pt idx="610">
                        <c:v>0.20200000000000001</c:v>
                      </c:pt>
                      <c:pt idx="611">
                        <c:v>0.2</c:v>
                      </c:pt>
                      <c:pt idx="612">
                        <c:v>0.193</c:v>
                      </c:pt>
                      <c:pt idx="613">
                        <c:v>0.19700000000000001</c:v>
                      </c:pt>
                      <c:pt idx="614">
                        <c:v>0.193</c:v>
                      </c:pt>
                      <c:pt idx="615">
                        <c:v>0.19800000000000001</c:v>
                      </c:pt>
                      <c:pt idx="616">
                        <c:v>0.19600000000000001</c:v>
                      </c:pt>
                      <c:pt idx="617">
                        <c:v>0.19500000000000001</c:v>
                      </c:pt>
                      <c:pt idx="618">
                        <c:v>0.19700000000000001</c:v>
                      </c:pt>
                      <c:pt idx="619">
                        <c:v>0.19600000000000001</c:v>
                      </c:pt>
                      <c:pt idx="620">
                        <c:v>0.19600000000000001</c:v>
                      </c:pt>
                      <c:pt idx="621">
                        <c:v>0.19500000000000001</c:v>
                      </c:pt>
                      <c:pt idx="622">
                        <c:v>0.188</c:v>
                      </c:pt>
                      <c:pt idx="623">
                        <c:v>0.19800000000000001</c:v>
                      </c:pt>
                      <c:pt idx="624">
                        <c:v>0.193</c:v>
                      </c:pt>
                      <c:pt idx="625">
                        <c:v>0.189</c:v>
                      </c:pt>
                      <c:pt idx="626">
                        <c:v>0.189</c:v>
                      </c:pt>
                      <c:pt idx="627">
                        <c:v>0.19600000000000001</c:v>
                      </c:pt>
                      <c:pt idx="628">
                        <c:v>0.19500000000000001</c:v>
                      </c:pt>
                      <c:pt idx="629">
                        <c:v>0.19500000000000001</c:v>
                      </c:pt>
                      <c:pt idx="630">
                        <c:v>0.19600000000000001</c:v>
                      </c:pt>
                      <c:pt idx="631">
                        <c:v>0.19800000000000001</c:v>
                      </c:pt>
                      <c:pt idx="632">
                        <c:v>0.19700000000000001</c:v>
                      </c:pt>
                      <c:pt idx="633">
                        <c:v>0.2</c:v>
                      </c:pt>
                      <c:pt idx="634">
                        <c:v>0.187</c:v>
                      </c:pt>
                      <c:pt idx="635">
                        <c:v>0.19500000000000001</c:v>
                      </c:pt>
                      <c:pt idx="636">
                        <c:v>0.19700000000000001</c:v>
                      </c:pt>
                      <c:pt idx="637">
                        <c:v>0.19500000000000001</c:v>
                      </c:pt>
                      <c:pt idx="638">
                        <c:v>0.19800000000000001</c:v>
                      </c:pt>
                      <c:pt idx="639">
                        <c:v>0.2</c:v>
                      </c:pt>
                      <c:pt idx="640">
                        <c:v>0.19700000000000001</c:v>
                      </c:pt>
                      <c:pt idx="641">
                        <c:v>0.189</c:v>
                      </c:pt>
                      <c:pt idx="642">
                        <c:v>0.19600000000000001</c:v>
                      </c:pt>
                      <c:pt idx="643">
                        <c:v>0.189</c:v>
                      </c:pt>
                      <c:pt idx="644">
                        <c:v>0.19600000000000001</c:v>
                      </c:pt>
                      <c:pt idx="645">
                        <c:v>0.2</c:v>
                      </c:pt>
                      <c:pt idx="646">
                        <c:v>0.19600000000000001</c:v>
                      </c:pt>
                      <c:pt idx="647">
                        <c:v>0.19600000000000001</c:v>
                      </c:pt>
                      <c:pt idx="648">
                        <c:v>0.19500000000000001</c:v>
                      </c:pt>
                      <c:pt idx="649">
                        <c:v>0.19500000000000001</c:v>
                      </c:pt>
                      <c:pt idx="650">
                        <c:v>0.19500000000000001</c:v>
                      </c:pt>
                      <c:pt idx="651">
                        <c:v>0.20100000000000001</c:v>
                      </c:pt>
                      <c:pt idx="652">
                        <c:v>0.19500000000000001</c:v>
                      </c:pt>
                      <c:pt idx="653">
                        <c:v>0.188</c:v>
                      </c:pt>
                      <c:pt idx="654">
                        <c:v>0.19500000000000001</c:v>
                      </c:pt>
                      <c:pt idx="655">
                        <c:v>0.19500000000000001</c:v>
                      </c:pt>
                      <c:pt idx="656">
                        <c:v>0.19600000000000001</c:v>
                      </c:pt>
                      <c:pt idx="657">
                        <c:v>0.192</c:v>
                      </c:pt>
                      <c:pt idx="658">
                        <c:v>0.189</c:v>
                      </c:pt>
                      <c:pt idx="659">
                        <c:v>0.19500000000000001</c:v>
                      </c:pt>
                      <c:pt idx="660">
                        <c:v>0.188</c:v>
                      </c:pt>
                      <c:pt idx="661">
                        <c:v>0.191</c:v>
                      </c:pt>
                      <c:pt idx="662">
                        <c:v>0.19600000000000001</c:v>
                      </c:pt>
                      <c:pt idx="663">
                        <c:v>0.19800000000000001</c:v>
                      </c:pt>
                      <c:pt idx="664">
                        <c:v>0.188</c:v>
                      </c:pt>
                      <c:pt idx="665">
                        <c:v>0.19600000000000001</c:v>
                      </c:pt>
                      <c:pt idx="666">
                        <c:v>0.189</c:v>
                      </c:pt>
                      <c:pt idx="667">
                        <c:v>0.193</c:v>
                      </c:pt>
                      <c:pt idx="668">
                        <c:v>0.191</c:v>
                      </c:pt>
                      <c:pt idx="669">
                        <c:v>0.192</c:v>
                      </c:pt>
                      <c:pt idx="670">
                        <c:v>0.19800000000000001</c:v>
                      </c:pt>
                      <c:pt idx="671">
                        <c:v>0.193</c:v>
                      </c:pt>
                      <c:pt idx="672">
                        <c:v>0.19800000000000001</c:v>
                      </c:pt>
                      <c:pt idx="673">
                        <c:v>0.193</c:v>
                      </c:pt>
                      <c:pt idx="674">
                        <c:v>0.19800000000000001</c:v>
                      </c:pt>
                      <c:pt idx="675">
                        <c:v>0.19500000000000001</c:v>
                      </c:pt>
                      <c:pt idx="676">
                        <c:v>0.191</c:v>
                      </c:pt>
                      <c:pt idx="677">
                        <c:v>0.19500000000000001</c:v>
                      </c:pt>
                      <c:pt idx="678">
                        <c:v>0.19700000000000001</c:v>
                      </c:pt>
                      <c:pt idx="679">
                        <c:v>0.19500000000000001</c:v>
                      </c:pt>
                      <c:pt idx="680">
                        <c:v>0.19500000000000001</c:v>
                      </c:pt>
                      <c:pt idx="681">
                        <c:v>0.19700000000000001</c:v>
                      </c:pt>
                      <c:pt idx="682">
                        <c:v>0.2</c:v>
                      </c:pt>
                      <c:pt idx="683">
                        <c:v>0.19700000000000001</c:v>
                      </c:pt>
                      <c:pt idx="684">
                        <c:v>0.19500000000000001</c:v>
                      </c:pt>
                      <c:pt idx="685">
                        <c:v>0.19600000000000001</c:v>
                      </c:pt>
                      <c:pt idx="686">
                        <c:v>0.193</c:v>
                      </c:pt>
                      <c:pt idx="687">
                        <c:v>0.192</c:v>
                      </c:pt>
                      <c:pt idx="688">
                        <c:v>0.192</c:v>
                      </c:pt>
                      <c:pt idx="689">
                        <c:v>0.191</c:v>
                      </c:pt>
                      <c:pt idx="690">
                        <c:v>0.187</c:v>
                      </c:pt>
                      <c:pt idx="691">
                        <c:v>0.19500000000000001</c:v>
                      </c:pt>
                      <c:pt idx="692">
                        <c:v>0.193</c:v>
                      </c:pt>
                      <c:pt idx="693">
                        <c:v>0.19700000000000001</c:v>
                      </c:pt>
                      <c:pt idx="694">
                        <c:v>0.19800000000000001</c:v>
                      </c:pt>
                      <c:pt idx="695">
                        <c:v>0.193</c:v>
                      </c:pt>
                      <c:pt idx="696">
                        <c:v>0.188</c:v>
                      </c:pt>
                      <c:pt idx="697">
                        <c:v>0.193</c:v>
                      </c:pt>
                      <c:pt idx="698">
                        <c:v>0.19500000000000001</c:v>
                      </c:pt>
                      <c:pt idx="699">
                        <c:v>0.19700000000000001</c:v>
                      </c:pt>
                      <c:pt idx="700">
                        <c:v>0.19500000000000001</c:v>
                      </c:pt>
                      <c:pt idx="701">
                        <c:v>0.20200000000000001</c:v>
                      </c:pt>
                      <c:pt idx="702">
                        <c:v>0.189</c:v>
                      </c:pt>
                      <c:pt idx="703">
                        <c:v>0.19700000000000001</c:v>
                      </c:pt>
                      <c:pt idx="704">
                        <c:v>0.19800000000000001</c:v>
                      </c:pt>
                      <c:pt idx="705">
                        <c:v>0.191</c:v>
                      </c:pt>
                      <c:pt idx="706">
                        <c:v>0.19800000000000001</c:v>
                      </c:pt>
                      <c:pt idx="707">
                        <c:v>0.193</c:v>
                      </c:pt>
                      <c:pt idx="708">
                        <c:v>0.19500000000000001</c:v>
                      </c:pt>
                      <c:pt idx="709">
                        <c:v>0.191</c:v>
                      </c:pt>
                      <c:pt idx="710">
                        <c:v>0.19700000000000001</c:v>
                      </c:pt>
                      <c:pt idx="711">
                        <c:v>0.19600000000000001</c:v>
                      </c:pt>
                      <c:pt idx="712">
                        <c:v>0.19500000000000001</c:v>
                      </c:pt>
                      <c:pt idx="713">
                        <c:v>0.19600000000000001</c:v>
                      </c:pt>
                      <c:pt idx="714">
                        <c:v>0.19800000000000001</c:v>
                      </c:pt>
                      <c:pt idx="715">
                        <c:v>0.19600000000000001</c:v>
                      </c:pt>
                      <c:pt idx="716">
                        <c:v>0.19800000000000001</c:v>
                      </c:pt>
                      <c:pt idx="717">
                        <c:v>0.19500000000000001</c:v>
                      </c:pt>
                      <c:pt idx="718">
                        <c:v>0.189</c:v>
                      </c:pt>
                      <c:pt idx="719">
                        <c:v>0.19500000000000001</c:v>
                      </c:pt>
                      <c:pt idx="720">
                        <c:v>0.185</c:v>
                      </c:pt>
                      <c:pt idx="721">
                        <c:v>0.188</c:v>
                      </c:pt>
                      <c:pt idx="722">
                        <c:v>0.193</c:v>
                      </c:pt>
                      <c:pt idx="723">
                        <c:v>0.19700000000000001</c:v>
                      </c:pt>
                      <c:pt idx="724">
                        <c:v>0.193</c:v>
                      </c:pt>
                      <c:pt idx="725">
                        <c:v>0.19800000000000001</c:v>
                      </c:pt>
                      <c:pt idx="726">
                        <c:v>0.19500000000000001</c:v>
                      </c:pt>
                      <c:pt idx="727">
                        <c:v>0.19600000000000001</c:v>
                      </c:pt>
                      <c:pt idx="728">
                        <c:v>0.188</c:v>
                      </c:pt>
                      <c:pt idx="729">
                        <c:v>0.187</c:v>
                      </c:pt>
                      <c:pt idx="730">
                        <c:v>0.19500000000000001</c:v>
                      </c:pt>
                      <c:pt idx="731">
                        <c:v>0.19500000000000001</c:v>
                      </c:pt>
                      <c:pt idx="732">
                        <c:v>0.193</c:v>
                      </c:pt>
                      <c:pt idx="733">
                        <c:v>0.191</c:v>
                      </c:pt>
                      <c:pt idx="734">
                        <c:v>0.183</c:v>
                      </c:pt>
                      <c:pt idx="735">
                        <c:v>0.189</c:v>
                      </c:pt>
                      <c:pt idx="736">
                        <c:v>0.19700000000000001</c:v>
                      </c:pt>
                      <c:pt idx="737">
                        <c:v>0.193</c:v>
                      </c:pt>
                      <c:pt idx="738">
                        <c:v>0.184</c:v>
                      </c:pt>
                      <c:pt idx="739">
                        <c:v>0.189</c:v>
                      </c:pt>
                      <c:pt idx="740">
                        <c:v>0.187</c:v>
                      </c:pt>
                      <c:pt idx="741">
                        <c:v>0.19600000000000001</c:v>
                      </c:pt>
                      <c:pt idx="742">
                        <c:v>0.19800000000000001</c:v>
                      </c:pt>
                      <c:pt idx="743">
                        <c:v>0.193</c:v>
                      </c:pt>
                      <c:pt idx="744">
                        <c:v>0.192</c:v>
                      </c:pt>
                      <c:pt idx="745">
                        <c:v>0.19700000000000001</c:v>
                      </c:pt>
                      <c:pt idx="746">
                        <c:v>0.19600000000000001</c:v>
                      </c:pt>
                      <c:pt idx="747">
                        <c:v>0.20100000000000001</c:v>
                      </c:pt>
                      <c:pt idx="748">
                        <c:v>0.193</c:v>
                      </c:pt>
                      <c:pt idx="749">
                        <c:v>0.2</c:v>
                      </c:pt>
                      <c:pt idx="750">
                        <c:v>0.189</c:v>
                      </c:pt>
                      <c:pt idx="751">
                        <c:v>0.183</c:v>
                      </c:pt>
                      <c:pt idx="752">
                        <c:v>0.19600000000000001</c:v>
                      </c:pt>
                      <c:pt idx="753">
                        <c:v>0.192</c:v>
                      </c:pt>
                      <c:pt idx="754">
                        <c:v>0.191</c:v>
                      </c:pt>
                    </c:numCache>
                  </c:numRef>
                </c:yVal>
                <c:smooth val="1"/>
                <c:extLst xmlns:c15="http://schemas.microsoft.com/office/drawing/2012/chart">
                  <c:ext xmlns:c16="http://schemas.microsoft.com/office/drawing/2014/chart" uri="{C3380CC4-5D6E-409C-BE32-E72D297353CC}">
                    <c16:uniqueId val="{00000008-FB80-4DDB-8228-4F70909CEC43}"/>
                  </c:ext>
                </c:extLst>
              </c15:ser>
            </c15:filteredScatterSeries>
          </c:ext>
        </c:extLst>
      </c:scatterChart>
      <c:valAx>
        <c:axId val="148057088"/>
        <c:scaling>
          <c:orientation val="minMax"/>
          <c:max val="16"/>
          <c:min val="12"/>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a:solidFill>
                      <a:schemeClr val="tx1"/>
                    </a:solidFill>
                  </a:rPr>
                  <a:t>Time / h</a:t>
                </a:r>
              </a:p>
            </c:rich>
          </c:tx>
          <c:layout>
            <c:manualLayout>
              <c:xMode val="edge"/>
              <c:yMode val="edge"/>
              <c:x val="0.44607325467059983"/>
              <c:y val="0.93186965811965816"/>
            </c:manualLayout>
          </c:layout>
          <c:overlay val="0"/>
          <c:spPr>
            <a:noFill/>
            <a:ln>
              <a:noFill/>
            </a:ln>
            <a:effectLst/>
          </c:spPr>
        </c:title>
        <c:numFmt formatCode="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48071552"/>
        <c:crossesAt val="-80"/>
        <c:crossBetween val="midCat"/>
        <c:majorUnit val="1"/>
        <c:minorUnit val="0.2"/>
      </c:valAx>
      <c:valAx>
        <c:axId val="148071552"/>
        <c:scaling>
          <c:orientation val="minMax"/>
          <c:max val="0"/>
          <c:min val="-50"/>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a:solidFill>
                      <a:schemeClr val="tx1"/>
                    </a:solidFill>
                  </a:rPr>
                  <a:t>Temperature /</a:t>
                </a:r>
                <a:r>
                  <a:rPr lang="en-US" sz="1600" baseline="30000">
                    <a:solidFill>
                      <a:schemeClr val="tx1"/>
                    </a:solidFill>
                  </a:rPr>
                  <a:t>o</a:t>
                </a:r>
                <a:r>
                  <a:rPr lang="en-US" sz="1600">
                    <a:solidFill>
                      <a:schemeClr val="tx1"/>
                    </a:solidFill>
                  </a:rPr>
                  <a:t>C</a:t>
                </a:r>
              </a:p>
            </c:rich>
          </c:tx>
          <c:layout>
            <c:manualLayout>
              <c:xMode val="edge"/>
              <c:yMode val="edge"/>
              <c:x val="4.5742659871343041E-3"/>
              <c:y val="0.11698808370878774"/>
            </c:manualLayout>
          </c:layout>
          <c:overlay val="0"/>
          <c:spPr>
            <a:noFill/>
            <a:ln>
              <a:noFill/>
            </a:ln>
            <a:effectLst/>
          </c:spPr>
        </c:title>
        <c:numFmt formatCode="General" sourceLinked="1"/>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48057088"/>
        <c:crosses val="autoZero"/>
        <c:crossBetween val="midCat"/>
        <c:majorUnit val="10"/>
        <c:minorUnit val="2"/>
      </c:valAx>
    </c:plotArea>
    <c:plotVisOnly val="1"/>
    <c:dispBlanksAs val="gap"/>
    <c:showDLblsOverMax val="0"/>
  </c:chart>
  <c:txPr>
    <a:bodyPr/>
    <a:lstStyle/>
    <a:p>
      <a:pPr>
        <a:defRPr/>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808878487688753"/>
          <c:y val="6.2708151064450282E-2"/>
          <c:w val="0.72328900651145733"/>
          <c:h val="0.64803363401019332"/>
        </c:manualLayout>
      </c:layout>
      <c:scatterChart>
        <c:scatterStyle val="smoothMarker"/>
        <c:varyColors val="0"/>
        <c:ser>
          <c:idx val="0"/>
          <c:order val="0"/>
          <c:tx>
            <c:v>Re-heating</c:v>
          </c:tx>
          <c:spPr>
            <a:ln w="12700" cap="rnd">
              <a:noFill/>
              <a:round/>
            </a:ln>
            <a:effectLst/>
          </c:spPr>
          <c:marker>
            <c:symbol val="circle"/>
            <c:size val="3"/>
            <c:spPr>
              <a:solidFill>
                <a:srgbClr val="FF0000"/>
              </a:solidFill>
              <a:ln w="9525">
                <a:solidFill>
                  <a:srgbClr val="FF0000"/>
                </a:solidFill>
              </a:ln>
              <a:effectLst/>
            </c:spPr>
          </c:marker>
          <c:trendline>
            <c:spPr>
              <a:ln w="12700" cap="rnd">
                <a:solidFill>
                  <a:srgbClr val="3E218F"/>
                </a:solidFill>
                <a:prstDash val="sysDot"/>
              </a:ln>
              <a:effectLst/>
            </c:spPr>
            <c:trendlineType val="poly"/>
            <c:order val="2"/>
            <c:dispRSqr val="1"/>
            <c:dispEq val="1"/>
            <c:trendlineLbl>
              <c:layout>
                <c:manualLayout>
                  <c:x val="0.10146432980745614"/>
                  <c:y val="0.38510661373244498"/>
                </c:manualLayout>
              </c:layout>
              <c:numFmt formatCode="General" sourceLinked="0"/>
              <c:spPr>
                <a:noFill/>
                <a:ln>
                  <a:noFill/>
                </a:ln>
                <a:effectLst/>
              </c:spPr>
              <c:txPr>
                <a:bodyPr rot="0" spcFirstLastPara="1" vertOverflow="ellipsis" vert="horz" wrap="square" anchor="ctr" anchorCtr="1"/>
                <a:lstStyle/>
                <a:p>
                  <a:pPr>
                    <a:defRPr sz="1200" b="0" i="0" u="none" strike="noStrike" kern="1200" baseline="0">
                      <a:solidFill>
                        <a:srgbClr val="FF0000"/>
                      </a:solidFill>
                      <a:latin typeface="+mn-lt"/>
                      <a:ea typeface="+mn-ea"/>
                      <a:cs typeface="+mn-cs"/>
                    </a:defRPr>
                  </a:pPr>
                  <a:endParaRPr lang="en-US"/>
                </a:p>
              </c:txPr>
            </c:trendlineLbl>
          </c:trendline>
          <c:xVal>
            <c:numRef>
              <c:f>'Temp. cal_H2O_160817_250ubarCH1'!$C$205:$C$231</c:f>
              <c:numCache>
                <c:formatCode>General</c:formatCode>
                <c:ptCount val="27"/>
                <c:pt idx="0">
                  <c:v>2.7147290000000002</c:v>
                </c:pt>
                <c:pt idx="1">
                  <c:v>2.740151</c:v>
                </c:pt>
                <c:pt idx="2">
                  <c:v>2.7674099999999999</c:v>
                </c:pt>
                <c:pt idx="3">
                  <c:v>2.7947799999999998</c:v>
                </c:pt>
                <c:pt idx="4">
                  <c:v>2.8238530000000002</c:v>
                </c:pt>
                <c:pt idx="5">
                  <c:v>2.8529260000000001</c:v>
                </c:pt>
                <c:pt idx="6">
                  <c:v>2.881999</c:v>
                </c:pt>
                <c:pt idx="7">
                  <c:v>2.913297</c:v>
                </c:pt>
                <c:pt idx="8">
                  <c:v>2.9466929999999998</c:v>
                </c:pt>
                <c:pt idx="9">
                  <c:v>2.9797709999999999</c:v>
                </c:pt>
                <c:pt idx="10">
                  <c:v>3.0148079999999999</c:v>
                </c:pt>
                <c:pt idx="11">
                  <c:v>3.051647</c:v>
                </c:pt>
                <c:pt idx="12">
                  <c:v>3.0886429999999998</c:v>
                </c:pt>
                <c:pt idx="13">
                  <c:v>3.1257830000000002</c:v>
                </c:pt>
                <c:pt idx="14">
                  <c:v>3.1645470000000002</c:v>
                </c:pt>
                <c:pt idx="15">
                  <c:v>3.2033109999999998</c:v>
                </c:pt>
                <c:pt idx="16">
                  <c:v>3.2443939999999998</c:v>
                </c:pt>
                <c:pt idx="17">
                  <c:v>3.2852670000000002</c:v>
                </c:pt>
                <c:pt idx="18">
                  <c:v>3.325952</c:v>
                </c:pt>
                <c:pt idx="19">
                  <c:v>3.3664649999999998</c:v>
                </c:pt>
                <c:pt idx="20">
                  <c:v>3.409141</c:v>
                </c:pt>
                <c:pt idx="21">
                  <c:v>3.4500139999999999</c:v>
                </c:pt>
                <c:pt idx="22">
                  <c:v>3.4906990000000002</c:v>
                </c:pt>
                <c:pt idx="23">
                  <c:v>3.531212</c:v>
                </c:pt>
                <c:pt idx="24">
                  <c:v>3.5715690000000002</c:v>
                </c:pt>
                <c:pt idx="25">
                  <c:v>3.6126520000000002</c:v>
                </c:pt>
                <c:pt idx="26">
                  <c:v>3.6512180000000001</c:v>
                </c:pt>
              </c:numCache>
            </c:numRef>
          </c:xVal>
          <c:yVal>
            <c:numRef>
              <c:f>'Temp. cal_H2O_160817_250ubarCH1'!$D$205:$D$231</c:f>
              <c:numCache>
                <c:formatCode>General</c:formatCode>
                <c:ptCount val="27"/>
                <c:pt idx="0">
                  <c:v>-41.6</c:v>
                </c:pt>
                <c:pt idx="1">
                  <c:v>-40.5</c:v>
                </c:pt>
                <c:pt idx="2">
                  <c:v>-39.9</c:v>
                </c:pt>
                <c:pt idx="3">
                  <c:v>-38.799999999999997</c:v>
                </c:pt>
                <c:pt idx="4">
                  <c:v>-38.200000000000003</c:v>
                </c:pt>
                <c:pt idx="5">
                  <c:v>-37.200000000000003</c:v>
                </c:pt>
                <c:pt idx="6">
                  <c:v>-36.299999999999997</c:v>
                </c:pt>
                <c:pt idx="7">
                  <c:v>-35.299999999999997</c:v>
                </c:pt>
                <c:pt idx="8">
                  <c:v>-34.4</c:v>
                </c:pt>
                <c:pt idx="9">
                  <c:v>-33.5</c:v>
                </c:pt>
                <c:pt idx="10">
                  <c:v>-32.5</c:v>
                </c:pt>
                <c:pt idx="11">
                  <c:v>-31.6</c:v>
                </c:pt>
                <c:pt idx="12">
                  <c:v>-30.6</c:v>
                </c:pt>
                <c:pt idx="13">
                  <c:v>-29.4</c:v>
                </c:pt>
                <c:pt idx="14">
                  <c:v>-28.3</c:v>
                </c:pt>
                <c:pt idx="15">
                  <c:v>-27.5</c:v>
                </c:pt>
                <c:pt idx="16">
                  <c:v>-26.3</c:v>
                </c:pt>
                <c:pt idx="17">
                  <c:v>-25.4</c:v>
                </c:pt>
                <c:pt idx="18">
                  <c:v>-24.3</c:v>
                </c:pt>
                <c:pt idx="19">
                  <c:v>-23.4</c:v>
                </c:pt>
                <c:pt idx="20">
                  <c:v>-22.2</c:v>
                </c:pt>
                <c:pt idx="21">
                  <c:v>-21.4</c:v>
                </c:pt>
                <c:pt idx="22">
                  <c:v>-20.5</c:v>
                </c:pt>
                <c:pt idx="23">
                  <c:v>-19.399999999999999</c:v>
                </c:pt>
                <c:pt idx="24">
                  <c:v>-18.5</c:v>
                </c:pt>
                <c:pt idx="25">
                  <c:v>-17.3</c:v>
                </c:pt>
                <c:pt idx="26">
                  <c:v>-16.5</c:v>
                </c:pt>
              </c:numCache>
            </c:numRef>
          </c:yVal>
          <c:smooth val="1"/>
          <c:extLst>
            <c:ext xmlns:c16="http://schemas.microsoft.com/office/drawing/2014/chart" uri="{C3380CC4-5D6E-409C-BE32-E72D297353CC}">
              <c16:uniqueId val="{00000000-479F-43BC-B5AD-455DCD38E116}"/>
            </c:ext>
          </c:extLst>
        </c:ser>
        <c:dLbls>
          <c:showLegendKey val="0"/>
          <c:showVal val="0"/>
          <c:showCatName val="0"/>
          <c:showSerName val="0"/>
          <c:showPercent val="0"/>
          <c:showBubbleSize val="0"/>
        </c:dLbls>
        <c:axId val="148109184"/>
        <c:axId val="148180992"/>
      </c:scatterChart>
      <c:valAx>
        <c:axId val="148109184"/>
        <c:scaling>
          <c:orientation val="minMax"/>
          <c:max val="3.8"/>
          <c:min val="2.6"/>
        </c:scaling>
        <c:delete val="0"/>
        <c:axPos val="b"/>
        <c:title>
          <c:tx>
            <c:rich>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sz="1600">
                    <a:solidFill>
                      <a:sysClr val="windowText" lastClr="000000"/>
                    </a:solidFill>
                  </a:rPr>
                  <a:t>Log F</a:t>
                </a:r>
                <a:r>
                  <a:rPr lang="en-US" sz="1600" baseline="-25000">
                    <a:solidFill>
                      <a:sysClr val="windowText" lastClr="000000"/>
                    </a:solidFill>
                  </a:rPr>
                  <a:t>PEAK</a:t>
                </a:r>
              </a:p>
            </c:rich>
          </c:tx>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title>
        <c:numFmt formatCode="#,##0.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48180992"/>
        <c:crossesAt val="-80"/>
        <c:crossBetween val="midCat"/>
        <c:majorUnit val="0.2"/>
      </c:valAx>
      <c:valAx>
        <c:axId val="148180992"/>
        <c:scaling>
          <c:orientation val="minMax"/>
          <c:max val="-10"/>
          <c:min val="-50"/>
        </c:scaling>
        <c:delete val="0"/>
        <c:axPos val="l"/>
        <c:title>
          <c:tx>
            <c:rich>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sz="1600">
                    <a:solidFill>
                      <a:sysClr val="windowText" lastClr="000000"/>
                    </a:solidFill>
                  </a:rPr>
                  <a:t>Temperature /</a:t>
                </a:r>
                <a:r>
                  <a:rPr lang="en-US" sz="1600" baseline="30000">
                    <a:solidFill>
                      <a:sysClr val="windowText" lastClr="000000"/>
                    </a:solidFill>
                  </a:rPr>
                  <a:t>o</a:t>
                </a:r>
                <a:r>
                  <a:rPr lang="en-US" sz="1600">
                    <a:solidFill>
                      <a:sysClr val="windowText" lastClr="000000"/>
                    </a:solidFill>
                  </a:rPr>
                  <a:t>C</a:t>
                </a:r>
              </a:p>
            </c:rich>
          </c:tx>
          <c:layout>
            <c:manualLayout>
              <c:xMode val="edge"/>
              <c:yMode val="edge"/>
              <c:x val="4.9494936261087179E-3"/>
              <c:y val="8.9079311948871448E-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4810918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657910893353718"/>
          <c:y val="0.10546024217248311"/>
          <c:w val="0.72200612651021345"/>
          <c:h val="0.65009333099935707"/>
        </c:manualLayout>
      </c:layout>
      <c:scatterChart>
        <c:scatterStyle val="smoothMarker"/>
        <c:varyColors val="0"/>
        <c:ser>
          <c:idx val="0"/>
          <c:order val="0"/>
          <c:tx>
            <c:v>Re-heating</c:v>
          </c:tx>
          <c:spPr>
            <a:ln w="12700">
              <a:noFill/>
            </a:ln>
          </c:spPr>
          <c:marker>
            <c:symbol val="circle"/>
            <c:size val="3"/>
            <c:spPr>
              <a:solidFill>
                <a:srgbClr val="3E218F"/>
              </a:solidFill>
              <a:ln>
                <a:solidFill>
                  <a:srgbClr val="3E218F"/>
                </a:solidFill>
              </a:ln>
            </c:spPr>
          </c:marker>
          <c:trendline>
            <c:spPr>
              <a:ln>
                <a:solidFill>
                  <a:srgbClr val="3E218F"/>
                </a:solidFill>
                <a:prstDash val="sysDot"/>
              </a:ln>
            </c:spPr>
            <c:trendlineType val="poly"/>
            <c:order val="2"/>
            <c:dispRSqr val="1"/>
            <c:dispEq val="1"/>
            <c:trendlineLbl>
              <c:layout>
                <c:manualLayout>
                  <c:x val="0.20048995413451468"/>
                  <c:y val="0.28073316591541803"/>
                </c:manualLayout>
              </c:layout>
              <c:numFmt formatCode="General" sourceLinked="0"/>
              <c:txPr>
                <a:bodyPr/>
                <a:lstStyle/>
                <a:p>
                  <a:pPr>
                    <a:defRPr sz="1200">
                      <a:solidFill>
                        <a:srgbClr val="3E218F"/>
                      </a:solidFill>
                    </a:defRPr>
                  </a:pPr>
                  <a:endParaRPr lang="en-US"/>
                </a:p>
              </c:txPr>
            </c:trendlineLbl>
          </c:trendline>
          <c:xVal>
            <c:numRef>
              <c:f>'Temp. calibration'!$D$205:$D$222</c:f>
              <c:numCache>
                <c:formatCode>General</c:formatCode>
                <c:ptCount val="18"/>
                <c:pt idx="0">
                  <c:v>-41.6</c:v>
                </c:pt>
                <c:pt idx="1">
                  <c:v>-40.5</c:v>
                </c:pt>
                <c:pt idx="2">
                  <c:v>-39.9</c:v>
                </c:pt>
                <c:pt idx="3">
                  <c:v>-38.799999999999997</c:v>
                </c:pt>
                <c:pt idx="4">
                  <c:v>-38.200000000000003</c:v>
                </c:pt>
                <c:pt idx="5">
                  <c:v>-37.200000000000003</c:v>
                </c:pt>
                <c:pt idx="6">
                  <c:v>-36.299999999999997</c:v>
                </c:pt>
                <c:pt idx="7">
                  <c:v>-35.299999999999997</c:v>
                </c:pt>
                <c:pt idx="8">
                  <c:v>-34.4</c:v>
                </c:pt>
                <c:pt idx="9">
                  <c:v>-33.5</c:v>
                </c:pt>
                <c:pt idx="10">
                  <c:v>-32.5</c:v>
                </c:pt>
                <c:pt idx="11">
                  <c:v>-31.6</c:v>
                </c:pt>
                <c:pt idx="12">
                  <c:v>-30.6</c:v>
                </c:pt>
                <c:pt idx="13">
                  <c:v>-29.4</c:v>
                </c:pt>
                <c:pt idx="14">
                  <c:v>-28.3</c:v>
                </c:pt>
                <c:pt idx="15">
                  <c:v>-27.5</c:v>
                </c:pt>
                <c:pt idx="16">
                  <c:v>-26.3</c:v>
                </c:pt>
                <c:pt idx="17">
                  <c:v>-25.4</c:v>
                </c:pt>
              </c:numCache>
            </c:numRef>
          </c:xVal>
          <c:yVal>
            <c:numRef>
              <c:f>'Temp. calibration'!$N$205:$N$222</c:f>
              <c:numCache>
                <c:formatCode>0.00E+00</c:formatCode>
                <c:ptCount val="18"/>
                <c:pt idx="0">
                  <c:v>0.82309860000000001</c:v>
                </c:pt>
                <c:pt idx="1">
                  <c:v>0.82682750000000005</c:v>
                </c:pt>
                <c:pt idx="2">
                  <c:v>0.83065069999999996</c:v>
                </c:pt>
                <c:pt idx="3">
                  <c:v>0.83454309999999998</c:v>
                </c:pt>
                <c:pt idx="4">
                  <c:v>0.83853849999999996</c:v>
                </c:pt>
                <c:pt idx="5">
                  <c:v>0.84264209999999995</c:v>
                </c:pt>
                <c:pt idx="6">
                  <c:v>0.84675849999999997</c:v>
                </c:pt>
                <c:pt idx="7">
                  <c:v>0.85083120000000001</c:v>
                </c:pt>
                <c:pt idx="8">
                  <c:v>0.8549059</c:v>
                </c:pt>
                <c:pt idx="9">
                  <c:v>0.85875190000000001</c:v>
                </c:pt>
                <c:pt idx="10">
                  <c:v>0.86245729999999998</c:v>
                </c:pt>
                <c:pt idx="11">
                  <c:v>0.86594340000000003</c:v>
                </c:pt>
                <c:pt idx="12">
                  <c:v>0.8693111</c:v>
                </c:pt>
                <c:pt idx="13">
                  <c:v>0.87262209999999996</c:v>
                </c:pt>
                <c:pt idx="14">
                  <c:v>0.87575840000000005</c:v>
                </c:pt>
                <c:pt idx="15">
                  <c:v>0.87873009999999996</c:v>
                </c:pt>
                <c:pt idx="16">
                  <c:v>0.88150680000000003</c:v>
                </c:pt>
                <c:pt idx="17">
                  <c:v>0.88413189999999997</c:v>
                </c:pt>
              </c:numCache>
            </c:numRef>
          </c:yVal>
          <c:smooth val="1"/>
          <c:extLst>
            <c:ext xmlns:c16="http://schemas.microsoft.com/office/drawing/2014/chart" uri="{C3380CC4-5D6E-409C-BE32-E72D297353CC}">
              <c16:uniqueId val="{00000000-FEF2-47A5-BD85-70A0FFD737E2}"/>
            </c:ext>
          </c:extLst>
        </c:ser>
        <c:dLbls>
          <c:showLegendKey val="0"/>
          <c:showVal val="0"/>
          <c:showCatName val="0"/>
          <c:showSerName val="0"/>
          <c:showPercent val="0"/>
          <c:showBubbleSize val="0"/>
        </c:dLbls>
        <c:axId val="150955136"/>
        <c:axId val="150957056"/>
      </c:scatterChart>
      <c:valAx>
        <c:axId val="150955136"/>
        <c:scaling>
          <c:orientation val="minMax"/>
          <c:max val="-20"/>
          <c:min val="-45"/>
        </c:scaling>
        <c:delete val="0"/>
        <c:axPos val="b"/>
        <c:title>
          <c:tx>
            <c:rich>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sz="1600" b="0" i="0" baseline="0">
                    <a:effectLst/>
                  </a:rPr>
                  <a:t>Temperature /</a:t>
                </a:r>
                <a:r>
                  <a:rPr lang="en-US" sz="1600" b="0" i="0" baseline="30000">
                    <a:effectLst/>
                  </a:rPr>
                  <a:t>o</a:t>
                </a:r>
                <a:r>
                  <a:rPr lang="en-US" sz="1600" b="0" i="0" baseline="0">
                    <a:effectLst/>
                  </a:rPr>
                  <a:t>C</a:t>
                </a:r>
                <a:endParaRPr lang="en-US" sz="1600">
                  <a:effectLst/>
                </a:endParaRPr>
              </a:p>
            </c:rich>
          </c:tx>
          <c:overlay val="0"/>
          <c:spPr>
            <a:noFill/>
            <a:ln>
              <a:noFill/>
            </a:ln>
            <a:effectLst/>
          </c:spPr>
        </c:title>
        <c:numFmt formatCode="#,##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50957056"/>
        <c:crossesAt val="-80"/>
        <c:crossBetween val="midCat"/>
        <c:majorUnit val="5"/>
      </c:valAx>
      <c:valAx>
        <c:axId val="150957056"/>
        <c:scaling>
          <c:orientation val="minMax"/>
          <c:max val="0.9"/>
          <c:min val="0.8"/>
        </c:scaling>
        <c:delete val="0"/>
        <c:axPos val="l"/>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600" b="0" i="0" u="none" strike="noStrike" kern="1200" baseline="0">
                    <a:solidFill>
                      <a:sysClr val="windowText" lastClr="000000"/>
                    </a:solidFill>
                    <a:latin typeface="+mn-lt"/>
                    <a:ea typeface="+mn-ea"/>
                    <a:cs typeface="+mn-cs"/>
                  </a:defRPr>
                </a:pPr>
                <a:r>
                  <a:rPr lang="en-US" sz="1600" b="0" i="0" baseline="0" dirty="0">
                    <a:effectLst/>
                  </a:rPr>
                  <a:t>C</a:t>
                </a:r>
                <a:r>
                  <a:rPr lang="en-US" sz="1600" b="0" i="0" baseline="0" dirty="0">
                    <a:effectLst/>
                    <a:latin typeface="Cambria Math" panose="02040503050406030204" pitchFamily="18" charset="0"/>
                    <a:ea typeface="Cambria Math" panose="02040503050406030204" pitchFamily="18" charset="0"/>
                  </a:rPr>
                  <a:t>″</a:t>
                </a:r>
                <a:r>
                  <a:rPr lang="en-US" sz="1600" b="0" i="0" baseline="-25000" dirty="0">
                    <a:effectLst/>
                  </a:rPr>
                  <a:t>PEAK</a:t>
                </a:r>
                <a:endParaRPr lang="en-US" sz="1600" dirty="0">
                  <a:effectLst/>
                </a:endParaRPr>
              </a:p>
            </c:rich>
          </c:tx>
          <c:layout>
            <c:manualLayout>
              <c:xMode val="edge"/>
              <c:yMode val="edge"/>
              <c:x val="0"/>
              <c:y val="0.29322948717948716"/>
            </c:manualLayout>
          </c:layout>
          <c:overlay val="0"/>
          <c:spPr>
            <a:noFill/>
            <a:ln>
              <a:noFill/>
            </a:ln>
            <a:effectLst/>
          </c:spPr>
        </c:title>
        <c:numFmt formatCode="#,##0.0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50955136"/>
        <c:crossesAt val="-100"/>
        <c:crossBetween val="midCat"/>
        <c:majorUnit val="2.0000000000000004E-2"/>
      </c:valAx>
    </c:plotArea>
    <c:plotVisOnly val="1"/>
    <c:dispBlanksAs val="gap"/>
    <c:showDLblsOverMax val="0"/>
  </c:chart>
  <c:txPr>
    <a:bodyPr/>
    <a:lstStyle/>
    <a:p>
      <a:pPr>
        <a:defRPr/>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176915946613427"/>
          <c:y val="0.10850086345902019"/>
          <c:w val="0.75123646051428983"/>
          <c:h val="0.69539421196319939"/>
        </c:manualLayout>
      </c:layout>
      <c:scatterChart>
        <c:scatterStyle val="smoothMarker"/>
        <c:varyColors val="0"/>
        <c:ser>
          <c:idx val="0"/>
          <c:order val="0"/>
          <c:tx>
            <c:strRef>
              <c:f>'Temp. calibration'!$N$11:$N$12</c:f>
              <c:strCache>
                <c:ptCount val="2"/>
                <c:pt idx="0">
                  <c:v>C″peak</c:v>
                </c:pt>
              </c:strCache>
            </c:strRef>
          </c:tx>
          <c:spPr>
            <a:ln w="12700" cap="rnd">
              <a:solidFill>
                <a:srgbClr val="7030A0"/>
              </a:solidFill>
              <a:prstDash val="dash"/>
              <a:round/>
            </a:ln>
            <a:effectLst/>
          </c:spPr>
          <c:marker>
            <c:symbol val="none"/>
          </c:marker>
          <c:xVal>
            <c:numRef>
              <c:f>'Temp. calibration'!$A$13:$A$790</c:f>
              <c:numCache>
                <c:formatCode>General</c:formatCode>
                <c:ptCount val="778"/>
                <c:pt idx="0">
                  <c:v>3.3000000000000002E-2</c:v>
                </c:pt>
                <c:pt idx="1">
                  <c:v>6.7000000000000004E-2</c:v>
                </c:pt>
                <c:pt idx="2">
                  <c:v>0.1</c:v>
                </c:pt>
                <c:pt idx="3">
                  <c:v>0.13300000000000001</c:v>
                </c:pt>
                <c:pt idx="4">
                  <c:v>0.16700000000000001</c:v>
                </c:pt>
                <c:pt idx="5">
                  <c:v>0.2</c:v>
                </c:pt>
                <c:pt idx="6">
                  <c:v>0.23300000000000001</c:v>
                </c:pt>
                <c:pt idx="7">
                  <c:v>0.26700000000000002</c:v>
                </c:pt>
                <c:pt idx="8">
                  <c:v>0.3</c:v>
                </c:pt>
                <c:pt idx="9">
                  <c:v>0.33300000000000002</c:v>
                </c:pt>
                <c:pt idx="10">
                  <c:v>0.36699999999999999</c:v>
                </c:pt>
                <c:pt idx="11">
                  <c:v>0.4</c:v>
                </c:pt>
                <c:pt idx="12">
                  <c:v>0.433</c:v>
                </c:pt>
                <c:pt idx="13">
                  <c:v>0.46700000000000003</c:v>
                </c:pt>
                <c:pt idx="14">
                  <c:v>0.5</c:v>
                </c:pt>
                <c:pt idx="15">
                  <c:v>0.53300000000000003</c:v>
                </c:pt>
                <c:pt idx="16">
                  <c:v>0.56699999999999995</c:v>
                </c:pt>
                <c:pt idx="17">
                  <c:v>0.6</c:v>
                </c:pt>
                <c:pt idx="18">
                  <c:v>0.63300000000000001</c:v>
                </c:pt>
                <c:pt idx="19">
                  <c:v>0.66700000000000004</c:v>
                </c:pt>
                <c:pt idx="20">
                  <c:v>0.7</c:v>
                </c:pt>
                <c:pt idx="21">
                  <c:v>0.73299999999999998</c:v>
                </c:pt>
                <c:pt idx="22">
                  <c:v>0.76700000000000002</c:v>
                </c:pt>
                <c:pt idx="23">
                  <c:v>0.8</c:v>
                </c:pt>
                <c:pt idx="24">
                  <c:v>0.83299999999999996</c:v>
                </c:pt>
                <c:pt idx="25">
                  <c:v>0.86699999999999999</c:v>
                </c:pt>
                <c:pt idx="26">
                  <c:v>0.9</c:v>
                </c:pt>
                <c:pt idx="27">
                  <c:v>0.93300000000000005</c:v>
                </c:pt>
                <c:pt idx="28">
                  <c:v>0.96699999999999997</c:v>
                </c:pt>
                <c:pt idx="29">
                  <c:v>1</c:v>
                </c:pt>
                <c:pt idx="30">
                  <c:v>1.0329999999999999</c:v>
                </c:pt>
                <c:pt idx="31">
                  <c:v>1.0669999999999999</c:v>
                </c:pt>
                <c:pt idx="32">
                  <c:v>1.1000000000000001</c:v>
                </c:pt>
                <c:pt idx="33">
                  <c:v>1.133</c:v>
                </c:pt>
                <c:pt idx="34">
                  <c:v>1.167</c:v>
                </c:pt>
                <c:pt idx="35">
                  <c:v>1.2</c:v>
                </c:pt>
                <c:pt idx="36">
                  <c:v>1.2330000000000001</c:v>
                </c:pt>
                <c:pt idx="37">
                  <c:v>1.2669999999999999</c:v>
                </c:pt>
                <c:pt idx="38">
                  <c:v>1.3</c:v>
                </c:pt>
                <c:pt idx="39">
                  <c:v>1.333</c:v>
                </c:pt>
                <c:pt idx="40">
                  <c:v>1.367</c:v>
                </c:pt>
                <c:pt idx="41">
                  <c:v>1.4</c:v>
                </c:pt>
                <c:pt idx="42">
                  <c:v>1.4330000000000001</c:v>
                </c:pt>
                <c:pt idx="43">
                  <c:v>1.4670000000000001</c:v>
                </c:pt>
                <c:pt idx="44">
                  <c:v>1.5</c:v>
                </c:pt>
                <c:pt idx="45">
                  <c:v>1.5329999999999999</c:v>
                </c:pt>
                <c:pt idx="46">
                  <c:v>1.5669999999999999</c:v>
                </c:pt>
                <c:pt idx="47">
                  <c:v>1.6</c:v>
                </c:pt>
                <c:pt idx="48">
                  <c:v>1.633</c:v>
                </c:pt>
                <c:pt idx="49">
                  <c:v>1.667</c:v>
                </c:pt>
                <c:pt idx="50">
                  <c:v>1.7</c:v>
                </c:pt>
                <c:pt idx="51">
                  <c:v>1.7330000000000001</c:v>
                </c:pt>
                <c:pt idx="52">
                  <c:v>1.7669999999999999</c:v>
                </c:pt>
                <c:pt idx="53">
                  <c:v>1.8</c:v>
                </c:pt>
                <c:pt idx="54">
                  <c:v>1.833</c:v>
                </c:pt>
                <c:pt idx="55">
                  <c:v>1.867</c:v>
                </c:pt>
                <c:pt idx="56">
                  <c:v>1.9</c:v>
                </c:pt>
                <c:pt idx="57">
                  <c:v>1.9330000000000001</c:v>
                </c:pt>
                <c:pt idx="58">
                  <c:v>1.9670000000000001</c:v>
                </c:pt>
                <c:pt idx="59">
                  <c:v>2</c:v>
                </c:pt>
                <c:pt idx="60">
                  <c:v>2.0329999999999999</c:v>
                </c:pt>
                <c:pt idx="61">
                  <c:v>2.0670000000000002</c:v>
                </c:pt>
                <c:pt idx="62">
                  <c:v>2.1</c:v>
                </c:pt>
                <c:pt idx="63">
                  <c:v>2.133</c:v>
                </c:pt>
                <c:pt idx="64">
                  <c:v>2.1669999999999998</c:v>
                </c:pt>
                <c:pt idx="65">
                  <c:v>2.2000000000000002</c:v>
                </c:pt>
                <c:pt idx="66">
                  <c:v>2.2330000000000001</c:v>
                </c:pt>
                <c:pt idx="67">
                  <c:v>2.2669999999999999</c:v>
                </c:pt>
                <c:pt idx="68">
                  <c:v>2.2999999999999998</c:v>
                </c:pt>
                <c:pt idx="69">
                  <c:v>2.3330000000000002</c:v>
                </c:pt>
                <c:pt idx="70">
                  <c:v>2.367</c:v>
                </c:pt>
                <c:pt idx="71">
                  <c:v>2.4</c:v>
                </c:pt>
                <c:pt idx="72">
                  <c:v>2.4329999999999998</c:v>
                </c:pt>
                <c:pt idx="73">
                  <c:v>2.4670000000000001</c:v>
                </c:pt>
                <c:pt idx="74">
                  <c:v>2.5</c:v>
                </c:pt>
                <c:pt idx="75">
                  <c:v>2.5329999999999999</c:v>
                </c:pt>
                <c:pt idx="76">
                  <c:v>2.5670000000000002</c:v>
                </c:pt>
                <c:pt idx="77">
                  <c:v>2.6</c:v>
                </c:pt>
                <c:pt idx="78">
                  <c:v>2.633</c:v>
                </c:pt>
                <c:pt idx="79">
                  <c:v>2.6669999999999998</c:v>
                </c:pt>
                <c:pt idx="80">
                  <c:v>2.7</c:v>
                </c:pt>
                <c:pt idx="81">
                  <c:v>2.7330000000000001</c:v>
                </c:pt>
                <c:pt idx="82">
                  <c:v>2.7669999999999999</c:v>
                </c:pt>
                <c:pt idx="83">
                  <c:v>2.8</c:v>
                </c:pt>
                <c:pt idx="84">
                  <c:v>2.8330000000000002</c:v>
                </c:pt>
                <c:pt idx="85">
                  <c:v>2.867</c:v>
                </c:pt>
                <c:pt idx="86">
                  <c:v>2.9</c:v>
                </c:pt>
                <c:pt idx="87">
                  <c:v>2.9329999999999998</c:v>
                </c:pt>
                <c:pt idx="88">
                  <c:v>2.9670000000000001</c:v>
                </c:pt>
                <c:pt idx="89">
                  <c:v>3</c:v>
                </c:pt>
                <c:pt idx="90">
                  <c:v>3.0329999999999999</c:v>
                </c:pt>
                <c:pt idx="91">
                  <c:v>3.0670000000000002</c:v>
                </c:pt>
                <c:pt idx="92">
                  <c:v>3.1</c:v>
                </c:pt>
                <c:pt idx="93">
                  <c:v>3.133</c:v>
                </c:pt>
                <c:pt idx="94">
                  <c:v>3.1669999999999998</c:v>
                </c:pt>
                <c:pt idx="95">
                  <c:v>3.2</c:v>
                </c:pt>
                <c:pt idx="96">
                  <c:v>3.2330000000000001</c:v>
                </c:pt>
                <c:pt idx="97">
                  <c:v>3.2669999999999999</c:v>
                </c:pt>
                <c:pt idx="98">
                  <c:v>3.3</c:v>
                </c:pt>
                <c:pt idx="99">
                  <c:v>3.3330000000000002</c:v>
                </c:pt>
                <c:pt idx="100">
                  <c:v>3.367</c:v>
                </c:pt>
                <c:pt idx="101">
                  <c:v>3.4</c:v>
                </c:pt>
                <c:pt idx="102">
                  <c:v>3.4329999999999998</c:v>
                </c:pt>
                <c:pt idx="103">
                  <c:v>3.4670000000000001</c:v>
                </c:pt>
                <c:pt idx="104">
                  <c:v>3.5</c:v>
                </c:pt>
                <c:pt idx="105">
                  <c:v>3.5329999999999999</c:v>
                </c:pt>
                <c:pt idx="106">
                  <c:v>3.5670000000000002</c:v>
                </c:pt>
                <c:pt idx="107">
                  <c:v>3.6</c:v>
                </c:pt>
                <c:pt idx="108">
                  <c:v>3.633</c:v>
                </c:pt>
                <c:pt idx="109">
                  <c:v>3.6669999999999998</c:v>
                </c:pt>
                <c:pt idx="110">
                  <c:v>3.7</c:v>
                </c:pt>
                <c:pt idx="111">
                  <c:v>3.7330000000000001</c:v>
                </c:pt>
                <c:pt idx="112">
                  <c:v>3.7669999999999999</c:v>
                </c:pt>
                <c:pt idx="113">
                  <c:v>3.8</c:v>
                </c:pt>
                <c:pt idx="114">
                  <c:v>3.8330000000000002</c:v>
                </c:pt>
                <c:pt idx="115">
                  <c:v>3.867</c:v>
                </c:pt>
                <c:pt idx="116">
                  <c:v>3.9</c:v>
                </c:pt>
                <c:pt idx="117">
                  <c:v>3.9329999999999998</c:v>
                </c:pt>
                <c:pt idx="118">
                  <c:v>3.9670000000000001</c:v>
                </c:pt>
                <c:pt idx="119">
                  <c:v>4</c:v>
                </c:pt>
                <c:pt idx="120">
                  <c:v>4.0330000000000004</c:v>
                </c:pt>
                <c:pt idx="121">
                  <c:v>4.0670000000000002</c:v>
                </c:pt>
                <c:pt idx="122">
                  <c:v>4.0999999999999996</c:v>
                </c:pt>
                <c:pt idx="123">
                  <c:v>4.133</c:v>
                </c:pt>
                <c:pt idx="124">
                  <c:v>4.1669999999999998</c:v>
                </c:pt>
                <c:pt idx="125">
                  <c:v>4.2</c:v>
                </c:pt>
                <c:pt idx="126">
                  <c:v>4.2329999999999997</c:v>
                </c:pt>
                <c:pt idx="127">
                  <c:v>4.2670000000000003</c:v>
                </c:pt>
                <c:pt idx="128">
                  <c:v>4.3</c:v>
                </c:pt>
                <c:pt idx="129">
                  <c:v>4.3330000000000002</c:v>
                </c:pt>
                <c:pt idx="130">
                  <c:v>4.367</c:v>
                </c:pt>
                <c:pt idx="131">
                  <c:v>4.4000000000000004</c:v>
                </c:pt>
                <c:pt idx="132">
                  <c:v>4.4329999999999998</c:v>
                </c:pt>
                <c:pt idx="133">
                  <c:v>4.4669999999999996</c:v>
                </c:pt>
                <c:pt idx="134">
                  <c:v>4.5</c:v>
                </c:pt>
                <c:pt idx="135">
                  <c:v>4.5330000000000004</c:v>
                </c:pt>
                <c:pt idx="136">
                  <c:v>4.5670000000000002</c:v>
                </c:pt>
                <c:pt idx="137">
                  <c:v>4.5999999999999996</c:v>
                </c:pt>
                <c:pt idx="138">
                  <c:v>4.633</c:v>
                </c:pt>
                <c:pt idx="139">
                  <c:v>4.6669999999999998</c:v>
                </c:pt>
                <c:pt idx="140">
                  <c:v>4.7</c:v>
                </c:pt>
                <c:pt idx="141">
                  <c:v>4.7329999999999997</c:v>
                </c:pt>
                <c:pt idx="142">
                  <c:v>4.7670000000000003</c:v>
                </c:pt>
                <c:pt idx="143">
                  <c:v>4.8</c:v>
                </c:pt>
                <c:pt idx="144">
                  <c:v>4.8330000000000002</c:v>
                </c:pt>
                <c:pt idx="145">
                  <c:v>4.867</c:v>
                </c:pt>
                <c:pt idx="146">
                  <c:v>4.9000000000000004</c:v>
                </c:pt>
                <c:pt idx="147">
                  <c:v>4.9329999999999998</c:v>
                </c:pt>
                <c:pt idx="148">
                  <c:v>4.9669999999999996</c:v>
                </c:pt>
                <c:pt idx="149">
                  <c:v>5</c:v>
                </c:pt>
                <c:pt idx="150">
                  <c:v>5.0330000000000004</c:v>
                </c:pt>
                <c:pt idx="151">
                  <c:v>5.0670000000000002</c:v>
                </c:pt>
                <c:pt idx="152">
                  <c:v>5.0999999999999996</c:v>
                </c:pt>
                <c:pt idx="153">
                  <c:v>5.133</c:v>
                </c:pt>
                <c:pt idx="154">
                  <c:v>5.1669999999999998</c:v>
                </c:pt>
                <c:pt idx="155">
                  <c:v>5.2</c:v>
                </c:pt>
                <c:pt idx="156">
                  <c:v>5.2329999999999997</c:v>
                </c:pt>
                <c:pt idx="157">
                  <c:v>5.2670000000000003</c:v>
                </c:pt>
                <c:pt idx="158">
                  <c:v>5.3</c:v>
                </c:pt>
                <c:pt idx="159">
                  <c:v>5.3330000000000002</c:v>
                </c:pt>
                <c:pt idx="160">
                  <c:v>5.367</c:v>
                </c:pt>
                <c:pt idx="161">
                  <c:v>5.4</c:v>
                </c:pt>
                <c:pt idx="162">
                  <c:v>5.4329999999999998</c:v>
                </c:pt>
                <c:pt idx="163">
                  <c:v>5.4669999999999996</c:v>
                </c:pt>
                <c:pt idx="164">
                  <c:v>5.5</c:v>
                </c:pt>
                <c:pt idx="165">
                  <c:v>5.5330000000000004</c:v>
                </c:pt>
                <c:pt idx="166">
                  <c:v>5.5670000000000002</c:v>
                </c:pt>
                <c:pt idx="167">
                  <c:v>5.6</c:v>
                </c:pt>
                <c:pt idx="168">
                  <c:v>5.633</c:v>
                </c:pt>
                <c:pt idx="169">
                  <c:v>5.6669999999999998</c:v>
                </c:pt>
                <c:pt idx="170">
                  <c:v>5.7</c:v>
                </c:pt>
                <c:pt idx="171">
                  <c:v>5.7329999999999997</c:v>
                </c:pt>
                <c:pt idx="172">
                  <c:v>5.7670000000000003</c:v>
                </c:pt>
                <c:pt idx="173">
                  <c:v>5.8</c:v>
                </c:pt>
                <c:pt idx="174">
                  <c:v>5.8330000000000002</c:v>
                </c:pt>
                <c:pt idx="175">
                  <c:v>5.867</c:v>
                </c:pt>
                <c:pt idx="176">
                  <c:v>5.9</c:v>
                </c:pt>
                <c:pt idx="177">
                  <c:v>5.9329999999999998</c:v>
                </c:pt>
                <c:pt idx="178">
                  <c:v>5.9669999999999996</c:v>
                </c:pt>
                <c:pt idx="179">
                  <c:v>6</c:v>
                </c:pt>
                <c:pt idx="180">
                  <c:v>6.0330000000000004</c:v>
                </c:pt>
                <c:pt idx="181">
                  <c:v>6.0670000000000002</c:v>
                </c:pt>
                <c:pt idx="182">
                  <c:v>6.1</c:v>
                </c:pt>
                <c:pt idx="183">
                  <c:v>6.133</c:v>
                </c:pt>
                <c:pt idx="184">
                  <c:v>6.1669999999999998</c:v>
                </c:pt>
                <c:pt idx="185">
                  <c:v>6.2</c:v>
                </c:pt>
                <c:pt idx="186">
                  <c:v>6.2329999999999997</c:v>
                </c:pt>
                <c:pt idx="187">
                  <c:v>6.2670000000000003</c:v>
                </c:pt>
                <c:pt idx="188">
                  <c:v>6.3</c:v>
                </c:pt>
                <c:pt idx="189">
                  <c:v>6.3330000000000002</c:v>
                </c:pt>
                <c:pt idx="190">
                  <c:v>6.367</c:v>
                </c:pt>
                <c:pt idx="191">
                  <c:v>6.4</c:v>
                </c:pt>
                <c:pt idx="192">
                  <c:v>6.4329999999999998</c:v>
                </c:pt>
                <c:pt idx="193">
                  <c:v>6.4669999999999996</c:v>
                </c:pt>
                <c:pt idx="194">
                  <c:v>6.5</c:v>
                </c:pt>
                <c:pt idx="195">
                  <c:v>6.5330000000000004</c:v>
                </c:pt>
                <c:pt idx="196">
                  <c:v>6.5670000000000002</c:v>
                </c:pt>
                <c:pt idx="197">
                  <c:v>6.6</c:v>
                </c:pt>
                <c:pt idx="198">
                  <c:v>6.633</c:v>
                </c:pt>
                <c:pt idx="199">
                  <c:v>6.6669999999999998</c:v>
                </c:pt>
                <c:pt idx="200">
                  <c:v>6.7</c:v>
                </c:pt>
                <c:pt idx="201">
                  <c:v>6.7329999999999997</c:v>
                </c:pt>
                <c:pt idx="202">
                  <c:v>6.7670000000000003</c:v>
                </c:pt>
                <c:pt idx="203">
                  <c:v>6.8</c:v>
                </c:pt>
                <c:pt idx="204">
                  <c:v>6.8330000000000002</c:v>
                </c:pt>
                <c:pt idx="205">
                  <c:v>6.867</c:v>
                </c:pt>
                <c:pt idx="206">
                  <c:v>6.9</c:v>
                </c:pt>
                <c:pt idx="207">
                  <c:v>6.9329999999999998</c:v>
                </c:pt>
                <c:pt idx="208">
                  <c:v>6.9669999999999996</c:v>
                </c:pt>
                <c:pt idx="209">
                  <c:v>7</c:v>
                </c:pt>
                <c:pt idx="210">
                  <c:v>7.0330000000000004</c:v>
                </c:pt>
                <c:pt idx="211">
                  <c:v>7.0670000000000002</c:v>
                </c:pt>
                <c:pt idx="212">
                  <c:v>7.1</c:v>
                </c:pt>
                <c:pt idx="213">
                  <c:v>7.133</c:v>
                </c:pt>
                <c:pt idx="214">
                  <c:v>7.1669999999999998</c:v>
                </c:pt>
                <c:pt idx="215">
                  <c:v>7.2</c:v>
                </c:pt>
                <c:pt idx="216">
                  <c:v>7.2329999999999997</c:v>
                </c:pt>
                <c:pt idx="217">
                  <c:v>7.2670000000000003</c:v>
                </c:pt>
                <c:pt idx="218">
                  <c:v>7.3</c:v>
                </c:pt>
                <c:pt idx="219">
                  <c:v>7.3330000000000002</c:v>
                </c:pt>
                <c:pt idx="220">
                  <c:v>7.367</c:v>
                </c:pt>
                <c:pt idx="221">
                  <c:v>7.4</c:v>
                </c:pt>
                <c:pt idx="222">
                  <c:v>7.4329999999999998</c:v>
                </c:pt>
                <c:pt idx="223">
                  <c:v>7.4669999999999996</c:v>
                </c:pt>
                <c:pt idx="224">
                  <c:v>7.5</c:v>
                </c:pt>
                <c:pt idx="225">
                  <c:v>7.5330000000000004</c:v>
                </c:pt>
                <c:pt idx="226">
                  <c:v>7.5670000000000002</c:v>
                </c:pt>
                <c:pt idx="227">
                  <c:v>7.6</c:v>
                </c:pt>
                <c:pt idx="228">
                  <c:v>7.633</c:v>
                </c:pt>
                <c:pt idx="229">
                  <c:v>7.6669999999999998</c:v>
                </c:pt>
                <c:pt idx="230">
                  <c:v>7.7</c:v>
                </c:pt>
                <c:pt idx="231">
                  <c:v>7.7329999999999997</c:v>
                </c:pt>
                <c:pt idx="232">
                  <c:v>7.7670000000000003</c:v>
                </c:pt>
                <c:pt idx="233">
                  <c:v>7.8</c:v>
                </c:pt>
                <c:pt idx="234">
                  <c:v>7.8330000000000002</c:v>
                </c:pt>
                <c:pt idx="235">
                  <c:v>7.867</c:v>
                </c:pt>
                <c:pt idx="236">
                  <c:v>7.9</c:v>
                </c:pt>
                <c:pt idx="237">
                  <c:v>7.9329999999999998</c:v>
                </c:pt>
                <c:pt idx="238">
                  <c:v>7.9669999999999996</c:v>
                </c:pt>
                <c:pt idx="239">
                  <c:v>8</c:v>
                </c:pt>
                <c:pt idx="240">
                  <c:v>8.0329999999999995</c:v>
                </c:pt>
                <c:pt idx="241">
                  <c:v>8.0670000000000002</c:v>
                </c:pt>
                <c:pt idx="242">
                  <c:v>8.1</c:v>
                </c:pt>
                <c:pt idx="243">
                  <c:v>8.1329999999999991</c:v>
                </c:pt>
                <c:pt idx="244">
                  <c:v>8.1669999999999998</c:v>
                </c:pt>
                <c:pt idx="245">
                  <c:v>8.1999999999999993</c:v>
                </c:pt>
                <c:pt idx="246">
                  <c:v>8.2330000000000005</c:v>
                </c:pt>
                <c:pt idx="247">
                  <c:v>8.2669999999999995</c:v>
                </c:pt>
                <c:pt idx="248">
                  <c:v>8.3000000000000007</c:v>
                </c:pt>
                <c:pt idx="249">
                  <c:v>8.3330000000000002</c:v>
                </c:pt>
                <c:pt idx="250">
                  <c:v>8.3670000000000009</c:v>
                </c:pt>
                <c:pt idx="251">
                  <c:v>8.4</c:v>
                </c:pt>
                <c:pt idx="252">
                  <c:v>8.4329999999999998</c:v>
                </c:pt>
                <c:pt idx="253">
                  <c:v>8.4670000000000005</c:v>
                </c:pt>
                <c:pt idx="254">
                  <c:v>8.5</c:v>
                </c:pt>
                <c:pt idx="255">
                  <c:v>8.5329999999999995</c:v>
                </c:pt>
                <c:pt idx="256">
                  <c:v>8.5670000000000002</c:v>
                </c:pt>
                <c:pt idx="257">
                  <c:v>8.6</c:v>
                </c:pt>
                <c:pt idx="258">
                  <c:v>8.6329999999999991</c:v>
                </c:pt>
                <c:pt idx="259">
                  <c:v>8.6669999999999998</c:v>
                </c:pt>
                <c:pt idx="260">
                  <c:v>8.6999999999999993</c:v>
                </c:pt>
                <c:pt idx="261">
                  <c:v>8.7330000000000005</c:v>
                </c:pt>
                <c:pt idx="262">
                  <c:v>8.7669999999999995</c:v>
                </c:pt>
                <c:pt idx="263">
                  <c:v>8.8000000000000007</c:v>
                </c:pt>
                <c:pt idx="264">
                  <c:v>8.8330000000000002</c:v>
                </c:pt>
                <c:pt idx="265">
                  <c:v>8.8670000000000009</c:v>
                </c:pt>
                <c:pt idx="266">
                  <c:v>8.9</c:v>
                </c:pt>
                <c:pt idx="267">
                  <c:v>8.9329999999999998</c:v>
                </c:pt>
                <c:pt idx="268">
                  <c:v>8.9670000000000005</c:v>
                </c:pt>
                <c:pt idx="269">
                  <c:v>9</c:v>
                </c:pt>
                <c:pt idx="270">
                  <c:v>9.0329999999999995</c:v>
                </c:pt>
                <c:pt idx="271">
                  <c:v>9.0670000000000002</c:v>
                </c:pt>
                <c:pt idx="272">
                  <c:v>9.1</c:v>
                </c:pt>
                <c:pt idx="273">
                  <c:v>9.1329999999999991</c:v>
                </c:pt>
                <c:pt idx="274">
                  <c:v>9.1669999999999998</c:v>
                </c:pt>
                <c:pt idx="275">
                  <c:v>9.1999999999999993</c:v>
                </c:pt>
                <c:pt idx="276">
                  <c:v>9.2330000000000005</c:v>
                </c:pt>
                <c:pt idx="277">
                  <c:v>9.2669999999999995</c:v>
                </c:pt>
                <c:pt idx="278">
                  <c:v>9.3000000000000007</c:v>
                </c:pt>
                <c:pt idx="279">
                  <c:v>9.3330000000000002</c:v>
                </c:pt>
                <c:pt idx="280">
                  <c:v>9.3670000000000009</c:v>
                </c:pt>
                <c:pt idx="281">
                  <c:v>9.4</c:v>
                </c:pt>
                <c:pt idx="282">
                  <c:v>9.4329999999999998</c:v>
                </c:pt>
                <c:pt idx="283">
                  <c:v>9.4670000000000005</c:v>
                </c:pt>
                <c:pt idx="284">
                  <c:v>9.5</c:v>
                </c:pt>
                <c:pt idx="285">
                  <c:v>9.5329999999999995</c:v>
                </c:pt>
                <c:pt idx="286">
                  <c:v>9.5670000000000002</c:v>
                </c:pt>
                <c:pt idx="287">
                  <c:v>9.6</c:v>
                </c:pt>
                <c:pt idx="288">
                  <c:v>9.6329999999999991</c:v>
                </c:pt>
                <c:pt idx="289">
                  <c:v>9.6669999999999998</c:v>
                </c:pt>
                <c:pt idx="290">
                  <c:v>9.6999999999999993</c:v>
                </c:pt>
                <c:pt idx="291">
                  <c:v>9.7330000000000005</c:v>
                </c:pt>
                <c:pt idx="292">
                  <c:v>9.7669999999999995</c:v>
                </c:pt>
                <c:pt idx="293">
                  <c:v>9.8000000000000007</c:v>
                </c:pt>
                <c:pt idx="294">
                  <c:v>9.8330000000000002</c:v>
                </c:pt>
                <c:pt idx="295">
                  <c:v>9.8670000000000009</c:v>
                </c:pt>
                <c:pt idx="296">
                  <c:v>9.9</c:v>
                </c:pt>
                <c:pt idx="297">
                  <c:v>9.9329999999999998</c:v>
                </c:pt>
                <c:pt idx="298">
                  <c:v>9.9670000000000005</c:v>
                </c:pt>
                <c:pt idx="299">
                  <c:v>10</c:v>
                </c:pt>
                <c:pt idx="300">
                  <c:v>10.032999999999999</c:v>
                </c:pt>
                <c:pt idx="301">
                  <c:v>10.067</c:v>
                </c:pt>
                <c:pt idx="302">
                  <c:v>10.1</c:v>
                </c:pt>
                <c:pt idx="303">
                  <c:v>10.132999999999999</c:v>
                </c:pt>
                <c:pt idx="304">
                  <c:v>10.167</c:v>
                </c:pt>
                <c:pt idx="305">
                  <c:v>10.199999999999999</c:v>
                </c:pt>
                <c:pt idx="306">
                  <c:v>10.233000000000001</c:v>
                </c:pt>
                <c:pt idx="307">
                  <c:v>10.266999999999999</c:v>
                </c:pt>
                <c:pt idx="308">
                  <c:v>10.3</c:v>
                </c:pt>
                <c:pt idx="309">
                  <c:v>10.333</c:v>
                </c:pt>
                <c:pt idx="310">
                  <c:v>10.367000000000001</c:v>
                </c:pt>
                <c:pt idx="311">
                  <c:v>10.4</c:v>
                </c:pt>
                <c:pt idx="312">
                  <c:v>10.433</c:v>
                </c:pt>
                <c:pt idx="313">
                  <c:v>10.467000000000001</c:v>
                </c:pt>
                <c:pt idx="314">
                  <c:v>10.5</c:v>
                </c:pt>
                <c:pt idx="315">
                  <c:v>10.532999999999999</c:v>
                </c:pt>
                <c:pt idx="316">
                  <c:v>10.567</c:v>
                </c:pt>
                <c:pt idx="317">
                  <c:v>10.6</c:v>
                </c:pt>
                <c:pt idx="318">
                  <c:v>10.632999999999999</c:v>
                </c:pt>
                <c:pt idx="319">
                  <c:v>10.667</c:v>
                </c:pt>
                <c:pt idx="320">
                  <c:v>10.7</c:v>
                </c:pt>
                <c:pt idx="321">
                  <c:v>10.733000000000001</c:v>
                </c:pt>
                <c:pt idx="322">
                  <c:v>10.766999999999999</c:v>
                </c:pt>
                <c:pt idx="323">
                  <c:v>10.8</c:v>
                </c:pt>
                <c:pt idx="324">
                  <c:v>10.833</c:v>
                </c:pt>
                <c:pt idx="325">
                  <c:v>10.867000000000001</c:v>
                </c:pt>
                <c:pt idx="326">
                  <c:v>10.9</c:v>
                </c:pt>
                <c:pt idx="327">
                  <c:v>10.933</c:v>
                </c:pt>
                <c:pt idx="328">
                  <c:v>10.967000000000001</c:v>
                </c:pt>
                <c:pt idx="329">
                  <c:v>11</c:v>
                </c:pt>
                <c:pt idx="330">
                  <c:v>11.032999999999999</c:v>
                </c:pt>
                <c:pt idx="331">
                  <c:v>11.067</c:v>
                </c:pt>
                <c:pt idx="332">
                  <c:v>11.1</c:v>
                </c:pt>
                <c:pt idx="333">
                  <c:v>11.132999999999999</c:v>
                </c:pt>
                <c:pt idx="334">
                  <c:v>11.167</c:v>
                </c:pt>
                <c:pt idx="335">
                  <c:v>11.2</c:v>
                </c:pt>
                <c:pt idx="336">
                  <c:v>11.233000000000001</c:v>
                </c:pt>
                <c:pt idx="337">
                  <c:v>11.266999999999999</c:v>
                </c:pt>
                <c:pt idx="338">
                  <c:v>11.3</c:v>
                </c:pt>
                <c:pt idx="339">
                  <c:v>11.333</c:v>
                </c:pt>
                <c:pt idx="340">
                  <c:v>11.367000000000001</c:v>
                </c:pt>
                <c:pt idx="341">
                  <c:v>11.4</c:v>
                </c:pt>
                <c:pt idx="342">
                  <c:v>11.433</c:v>
                </c:pt>
                <c:pt idx="343">
                  <c:v>11.467000000000001</c:v>
                </c:pt>
                <c:pt idx="344">
                  <c:v>11.5</c:v>
                </c:pt>
                <c:pt idx="345">
                  <c:v>11.532999999999999</c:v>
                </c:pt>
                <c:pt idx="346">
                  <c:v>11.567</c:v>
                </c:pt>
                <c:pt idx="347">
                  <c:v>11.6</c:v>
                </c:pt>
                <c:pt idx="348">
                  <c:v>11.632999999999999</c:v>
                </c:pt>
                <c:pt idx="349">
                  <c:v>11.667</c:v>
                </c:pt>
                <c:pt idx="350">
                  <c:v>11.7</c:v>
                </c:pt>
                <c:pt idx="351">
                  <c:v>11.733000000000001</c:v>
                </c:pt>
                <c:pt idx="352">
                  <c:v>11.766999999999999</c:v>
                </c:pt>
                <c:pt idx="353">
                  <c:v>11.8</c:v>
                </c:pt>
                <c:pt idx="354">
                  <c:v>11.833</c:v>
                </c:pt>
                <c:pt idx="355">
                  <c:v>11.867000000000001</c:v>
                </c:pt>
                <c:pt idx="356">
                  <c:v>11.9</c:v>
                </c:pt>
                <c:pt idx="357">
                  <c:v>11.933</c:v>
                </c:pt>
                <c:pt idx="358">
                  <c:v>11.967000000000001</c:v>
                </c:pt>
                <c:pt idx="359">
                  <c:v>12</c:v>
                </c:pt>
                <c:pt idx="360">
                  <c:v>12.032999999999999</c:v>
                </c:pt>
                <c:pt idx="361">
                  <c:v>12.067</c:v>
                </c:pt>
                <c:pt idx="362">
                  <c:v>12.1</c:v>
                </c:pt>
                <c:pt idx="363">
                  <c:v>12.132999999999999</c:v>
                </c:pt>
                <c:pt idx="364">
                  <c:v>12.167</c:v>
                </c:pt>
                <c:pt idx="365">
                  <c:v>12.2</c:v>
                </c:pt>
                <c:pt idx="366">
                  <c:v>12.233000000000001</c:v>
                </c:pt>
                <c:pt idx="367">
                  <c:v>12.266999999999999</c:v>
                </c:pt>
                <c:pt idx="368">
                  <c:v>12.3</c:v>
                </c:pt>
                <c:pt idx="369">
                  <c:v>12.333</c:v>
                </c:pt>
                <c:pt idx="370">
                  <c:v>12.367000000000001</c:v>
                </c:pt>
                <c:pt idx="371">
                  <c:v>12.4</c:v>
                </c:pt>
                <c:pt idx="372">
                  <c:v>12.433</c:v>
                </c:pt>
                <c:pt idx="373">
                  <c:v>12.467000000000001</c:v>
                </c:pt>
                <c:pt idx="374">
                  <c:v>12.5</c:v>
                </c:pt>
                <c:pt idx="375">
                  <c:v>12.532999999999999</c:v>
                </c:pt>
                <c:pt idx="376">
                  <c:v>12.567</c:v>
                </c:pt>
                <c:pt idx="377">
                  <c:v>12.6</c:v>
                </c:pt>
                <c:pt idx="378">
                  <c:v>12.632999999999999</c:v>
                </c:pt>
                <c:pt idx="379">
                  <c:v>12.667</c:v>
                </c:pt>
                <c:pt idx="380">
                  <c:v>12.7</c:v>
                </c:pt>
                <c:pt idx="381">
                  <c:v>12.733000000000001</c:v>
                </c:pt>
                <c:pt idx="382">
                  <c:v>12.766999999999999</c:v>
                </c:pt>
                <c:pt idx="383">
                  <c:v>12.8</c:v>
                </c:pt>
                <c:pt idx="384">
                  <c:v>12.833</c:v>
                </c:pt>
                <c:pt idx="385">
                  <c:v>12.867000000000001</c:v>
                </c:pt>
                <c:pt idx="386">
                  <c:v>12.9</c:v>
                </c:pt>
                <c:pt idx="387">
                  <c:v>12.933</c:v>
                </c:pt>
                <c:pt idx="388">
                  <c:v>12.967000000000001</c:v>
                </c:pt>
                <c:pt idx="389">
                  <c:v>13</c:v>
                </c:pt>
                <c:pt idx="390">
                  <c:v>13.032999999999999</c:v>
                </c:pt>
                <c:pt idx="391">
                  <c:v>13.067</c:v>
                </c:pt>
                <c:pt idx="392">
                  <c:v>13.1</c:v>
                </c:pt>
                <c:pt idx="393">
                  <c:v>13.132999999999999</c:v>
                </c:pt>
                <c:pt idx="394">
                  <c:v>13.167</c:v>
                </c:pt>
                <c:pt idx="395">
                  <c:v>13.2</c:v>
                </c:pt>
                <c:pt idx="396">
                  <c:v>13.233000000000001</c:v>
                </c:pt>
                <c:pt idx="397">
                  <c:v>13.266999999999999</c:v>
                </c:pt>
                <c:pt idx="398">
                  <c:v>13.3</c:v>
                </c:pt>
                <c:pt idx="399">
                  <c:v>13.333</c:v>
                </c:pt>
                <c:pt idx="400">
                  <c:v>13.367000000000001</c:v>
                </c:pt>
                <c:pt idx="401">
                  <c:v>13.4</c:v>
                </c:pt>
                <c:pt idx="402">
                  <c:v>13.433</c:v>
                </c:pt>
                <c:pt idx="403">
                  <c:v>13.467000000000001</c:v>
                </c:pt>
                <c:pt idx="404">
                  <c:v>13.5</c:v>
                </c:pt>
                <c:pt idx="405">
                  <c:v>13.532999999999999</c:v>
                </c:pt>
                <c:pt idx="406">
                  <c:v>13.567</c:v>
                </c:pt>
                <c:pt idx="407">
                  <c:v>13.6</c:v>
                </c:pt>
                <c:pt idx="408">
                  <c:v>13.632999999999999</c:v>
                </c:pt>
                <c:pt idx="409">
                  <c:v>13.667</c:v>
                </c:pt>
                <c:pt idx="410">
                  <c:v>13.7</c:v>
                </c:pt>
                <c:pt idx="411">
                  <c:v>13.733000000000001</c:v>
                </c:pt>
                <c:pt idx="412">
                  <c:v>13.766999999999999</c:v>
                </c:pt>
                <c:pt idx="413">
                  <c:v>13.8</c:v>
                </c:pt>
                <c:pt idx="414">
                  <c:v>13.833</c:v>
                </c:pt>
                <c:pt idx="415">
                  <c:v>13.867000000000001</c:v>
                </c:pt>
                <c:pt idx="416">
                  <c:v>13.9</c:v>
                </c:pt>
                <c:pt idx="417">
                  <c:v>13.933</c:v>
                </c:pt>
                <c:pt idx="418">
                  <c:v>13.967000000000001</c:v>
                </c:pt>
                <c:pt idx="419">
                  <c:v>14</c:v>
                </c:pt>
                <c:pt idx="420">
                  <c:v>14.032999999999999</c:v>
                </c:pt>
                <c:pt idx="421">
                  <c:v>14.067</c:v>
                </c:pt>
                <c:pt idx="422">
                  <c:v>14.1</c:v>
                </c:pt>
                <c:pt idx="423">
                  <c:v>14.132999999999999</c:v>
                </c:pt>
                <c:pt idx="424">
                  <c:v>14.167</c:v>
                </c:pt>
                <c:pt idx="425">
                  <c:v>14.2</c:v>
                </c:pt>
                <c:pt idx="426">
                  <c:v>14.233000000000001</c:v>
                </c:pt>
                <c:pt idx="427">
                  <c:v>14.266999999999999</c:v>
                </c:pt>
                <c:pt idx="428">
                  <c:v>14.3</c:v>
                </c:pt>
                <c:pt idx="429">
                  <c:v>14.333</c:v>
                </c:pt>
                <c:pt idx="430">
                  <c:v>14.367000000000001</c:v>
                </c:pt>
                <c:pt idx="431">
                  <c:v>14.4</c:v>
                </c:pt>
                <c:pt idx="432">
                  <c:v>14.433</c:v>
                </c:pt>
                <c:pt idx="433">
                  <c:v>14.467000000000001</c:v>
                </c:pt>
                <c:pt idx="434">
                  <c:v>14.5</c:v>
                </c:pt>
                <c:pt idx="435">
                  <c:v>14.532999999999999</c:v>
                </c:pt>
                <c:pt idx="436">
                  <c:v>14.567</c:v>
                </c:pt>
                <c:pt idx="437">
                  <c:v>14.6</c:v>
                </c:pt>
                <c:pt idx="438">
                  <c:v>14.632999999999999</c:v>
                </c:pt>
                <c:pt idx="439">
                  <c:v>14.667</c:v>
                </c:pt>
                <c:pt idx="440">
                  <c:v>14.7</c:v>
                </c:pt>
                <c:pt idx="441">
                  <c:v>14.733000000000001</c:v>
                </c:pt>
                <c:pt idx="442">
                  <c:v>14.766999999999999</c:v>
                </c:pt>
                <c:pt idx="443">
                  <c:v>14.8</c:v>
                </c:pt>
                <c:pt idx="444">
                  <c:v>14.833</c:v>
                </c:pt>
                <c:pt idx="445">
                  <c:v>14.867000000000001</c:v>
                </c:pt>
                <c:pt idx="446">
                  <c:v>14.9</c:v>
                </c:pt>
                <c:pt idx="447">
                  <c:v>14.933</c:v>
                </c:pt>
                <c:pt idx="448">
                  <c:v>14.967000000000001</c:v>
                </c:pt>
                <c:pt idx="449">
                  <c:v>15</c:v>
                </c:pt>
                <c:pt idx="450">
                  <c:v>15.032999999999999</c:v>
                </c:pt>
                <c:pt idx="451">
                  <c:v>15.067</c:v>
                </c:pt>
                <c:pt idx="452">
                  <c:v>15.1</c:v>
                </c:pt>
                <c:pt idx="453">
                  <c:v>15.132999999999999</c:v>
                </c:pt>
                <c:pt idx="454">
                  <c:v>15.167</c:v>
                </c:pt>
                <c:pt idx="455">
                  <c:v>15.2</c:v>
                </c:pt>
                <c:pt idx="456">
                  <c:v>15.233000000000001</c:v>
                </c:pt>
                <c:pt idx="457">
                  <c:v>15.266999999999999</c:v>
                </c:pt>
                <c:pt idx="458">
                  <c:v>15.3</c:v>
                </c:pt>
                <c:pt idx="459">
                  <c:v>15.333</c:v>
                </c:pt>
                <c:pt idx="460">
                  <c:v>15.367000000000001</c:v>
                </c:pt>
                <c:pt idx="461">
                  <c:v>15.4</c:v>
                </c:pt>
                <c:pt idx="462">
                  <c:v>15.433</c:v>
                </c:pt>
                <c:pt idx="463">
                  <c:v>15.467000000000001</c:v>
                </c:pt>
                <c:pt idx="464">
                  <c:v>15.5</c:v>
                </c:pt>
                <c:pt idx="465">
                  <c:v>15.532999999999999</c:v>
                </c:pt>
                <c:pt idx="466">
                  <c:v>15.567</c:v>
                </c:pt>
                <c:pt idx="467">
                  <c:v>15.6</c:v>
                </c:pt>
                <c:pt idx="468">
                  <c:v>15.632999999999999</c:v>
                </c:pt>
                <c:pt idx="469">
                  <c:v>15.667</c:v>
                </c:pt>
                <c:pt idx="470">
                  <c:v>15.7</c:v>
                </c:pt>
                <c:pt idx="471">
                  <c:v>15.733000000000001</c:v>
                </c:pt>
                <c:pt idx="472">
                  <c:v>15.766999999999999</c:v>
                </c:pt>
                <c:pt idx="473">
                  <c:v>15.8</c:v>
                </c:pt>
                <c:pt idx="474">
                  <c:v>15.833</c:v>
                </c:pt>
                <c:pt idx="475">
                  <c:v>15.867000000000001</c:v>
                </c:pt>
                <c:pt idx="476">
                  <c:v>15.9</c:v>
                </c:pt>
                <c:pt idx="477">
                  <c:v>15.933</c:v>
                </c:pt>
                <c:pt idx="478">
                  <c:v>15.967000000000001</c:v>
                </c:pt>
                <c:pt idx="479">
                  <c:v>16</c:v>
                </c:pt>
                <c:pt idx="480">
                  <c:v>16.033000000000001</c:v>
                </c:pt>
                <c:pt idx="481">
                  <c:v>16.067</c:v>
                </c:pt>
                <c:pt idx="482">
                  <c:v>16.100000000000001</c:v>
                </c:pt>
                <c:pt idx="483">
                  <c:v>16.132999999999999</c:v>
                </c:pt>
                <c:pt idx="484">
                  <c:v>16.167000000000002</c:v>
                </c:pt>
                <c:pt idx="485">
                  <c:v>16.2</c:v>
                </c:pt>
                <c:pt idx="486">
                  <c:v>16.233000000000001</c:v>
                </c:pt>
                <c:pt idx="487">
                  <c:v>16.266999999999999</c:v>
                </c:pt>
                <c:pt idx="488">
                  <c:v>16.3</c:v>
                </c:pt>
                <c:pt idx="489">
                  <c:v>16.332999999999998</c:v>
                </c:pt>
                <c:pt idx="490">
                  <c:v>16.367000000000001</c:v>
                </c:pt>
                <c:pt idx="491">
                  <c:v>16.399999999999999</c:v>
                </c:pt>
                <c:pt idx="492">
                  <c:v>16.433</c:v>
                </c:pt>
                <c:pt idx="493">
                  <c:v>16.466999999999999</c:v>
                </c:pt>
                <c:pt idx="494">
                  <c:v>16.5</c:v>
                </c:pt>
                <c:pt idx="495">
                  <c:v>16.533000000000001</c:v>
                </c:pt>
                <c:pt idx="496">
                  <c:v>16.567</c:v>
                </c:pt>
                <c:pt idx="497">
                  <c:v>16.600000000000001</c:v>
                </c:pt>
                <c:pt idx="498">
                  <c:v>16.632999999999999</c:v>
                </c:pt>
                <c:pt idx="499">
                  <c:v>16.667000000000002</c:v>
                </c:pt>
                <c:pt idx="500">
                  <c:v>16.7</c:v>
                </c:pt>
                <c:pt idx="501">
                  <c:v>16.733000000000001</c:v>
                </c:pt>
                <c:pt idx="502">
                  <c:v>16.766999999999999</c:v>
                </c:pt>
                <c:pt idx="503">
                  <c:v>16.8</c:v>
                </c:pt>
                <c:pt idx="504">
                  <c:v>16.832999999999998</c:v>
                </c:pt>
                <c:pt idx="505">
                  <c:v>16.867000000000001</c:v>
                </c:pt>
                <c:pt idx="506">
                  <c:v>16.899999999999999</c:v>
                </c:pt>
                <c:pt idx="507">
                  <c:v>16.933</c:v>
                </c:pt>
                <c:pt idx="508">
                  <c:v>16.966999999999999</c:v>
                </c:pt>
                <c:pt idx="509">
                  <c:v>17</c:v>
                </c:pt>
                <c:pt idx="510">
                  <c:v>17.033000000000001</c:v>
                </c:pt>
                <c:pt idx="511">
                  <c:v>17.067</c:v>
                </c:pt>
                <c:pt idx="512">
                  <c:v>17.100000000000001</c:v>
                </c:pt>
                <c:pt idx="513">
                  <c:v>17.132999999999999</c:v>
                </c:pt>
                <c:pt idx="514">
                  <c:v>17.167000000000002</c:v>
                </c:pt>
                <c:pt idx="515">
                  <c:v>17.2</c:v>
                </c:pt>
                <c:pt idx="516">
                  <c:v>17.233000000000001</c:v>
                </c:pt>
                <c:pt idx="517">
                  <c:v>17.266999999999999</c:v>
                </c:pt>
                <c:pt idx="518">
                  <c:v>17.3</c:v>
                </c:pt>
                <c:pt idx="519">
                  <c:v>17.332999999999998</c:v>
                </c:pt>
                <c:pt idx="520">
                  <c:v>17.367000000000001</c:v>
                </c:pt>
                <c:pt idx="521">
                  <c:v>17.399999999999999</c:v>
                </c:pt>
                <c:pt idx="522">
                  <c:v>17.433</c:v>
                </c:pt>
                <c:pt idx="523">
                  <c:v>17.466999999999999</c:v>
                </c:pt>
                <c:pt idx="524">
                  <c:v>17.5</c:v>
                </c:pt>
                <c:pt idx="525">
                  <c:v>17.533000000000001</c:v>
                </c:pt>
                <c:pt idx="526">
                  <c:v>17.567</c:v>
                </c:pt>
                <c:pt idx="527">
                  <c:v>17.600000000000001</c:v>
                </c:pt>
                <c:pt idx="528">
                  <c:v>17.632999999999999</c:v>
                </c:pt>
                <c:pt idx="529">
                  <c:v>17.667000000000002</c:v>
                </c:pt>
                <c:pt idx="530">
                  <c:v>17.7</c:v>
                </c:pt>
                <c:pt idx="531">
                  <c:v>17.733000000000001</c:v>
                </c:pt>
                <c:pt idx="532">
                  <c:v>17.766999999999999</c:v>
                </c:pt>
                <c:pt idx="533">
                  <c:v>17.8</c:v>
                </c:pt>
                <c:pt idx="534">
                  <c:v>17.832999999999998</c:v>
                </c:pt>
                <c:pt idx="535">
                  <c:v>17.867000000000001</c:v>
                </c:pt>
                <c:pt idx="536">
                  <c:v>17.899999999999999</c:v>
                </c:pt>
                <c:pt idx="537">
                  <c:v>17.933</c:v>
                </c:pt>
                <c:pt idx="538">
                  <c:v>17.966999999999999</c:v>
                </c:pt>
                <c:pt idx="539">
                  <c:v>18</c:v>
                </c:pt>
                <c:pt idx="540">
                  <c:v>18.033000000000001</c:v>
                </c:pt>
                <c:pt idx="541">
                  <c:v>18.067</c:v>
                </c:pt>
                <c:pt idx="542">
                  <c:v>18.100000000000001</c:v>
                </c:pt>
                <c:pt idx="543">
                  <c:v>18.132999999999999</c:v>
                </c:pt>
                <c:pt idx="544">
                  <c:v>18.167000000000002</c:v>
                </c:pt>
                <c:pt idx="545">
                  <c:v>18.2</c:v>
                </c:pt>
                <c:pt idx="546">
                  <c:v>18.233000000000001</c:v>
                </c:pt>
                <c:pt idx="547">
                  <c:v>18.266999999999999</c:v>
                </c:pt>
                <c:pt idx="548">
                  <c:v>18.3</c:v>
                </c:pt>
                <c:pt idx="549">
                  <c:v>18.332999999999998</c:v>
                </c:pt>
                <c:pt idx="550">
                  <c:v>18.367000000000001</c:v>
                </c:pt>
                <c:pt idx="551">
                  <c:v>18.399999999999999</c:v>
                </c:pt>
                <c:pt idx="552">
                  <c:v>18.433</c:v>
                </c:pt>
                <c:pt idx="553">
                  <c:v>18.466999999999999</c:v>
                </c:pt>
                <c:pt idx="554">
                  <c:v>18.5</c:v>
                </c:pt>
                <c:pt idx="555">
                  <c:v>18.533000000000001</c:v>
                </c:pt>
                <c:pt idx="556">
                  <c:v>18.567</c:v>
                </c:pt>
                <c:pt idx="557">
                  <c:v>18.600000000000001</c:v>
                </c:pt>
                <c:pt idx="558">
                  <c:v>18.632999999999999</c:v>
                </c:pt>
                <c:pt idx="559">
                  <c:v>18.667000000000002</c:v>
                </c:pt>
                <c:pt idx="560">
                  <c:v>18.7</c:v>
                </c:pt>
                <c:pt idx="561">
                  <c:v>18.733000000000001</c:v>
                </c:pt>
                <c:pt idx="562">
                  <c:v>18.766999999999999</c:v>
                </c:pt>
                <c:pt idx="563">
                  <c:v>18.8</c:v>
                </c:pt>
                <c:pt idx="564">
                  <c:v>18.832999999999998</c:v>
                </c:pt>
                <c:pt idx="565">
                  <c:v>18.867000000000001</c:v>
                </c:pt>
                <c:pt idx="566">
                  <c:v>18.899999999999999</c:v>
                </c:pt>
                <c:pt idx="567">
                  <c:v>18.933</c:v>
                </c:pt>
                <c:pt idx="568">
                  <c:v>18.966999999999999</c:v>
                </c:pt>
                <c:pt idx="569">
                  <c:v>19</c:v>
                </c:pt>
                <c:pt idx="570">
                  <c:v>19.033000000000001</c:v>
                </c:pt>
                <c:pt idx="571">
                  <c:v>19.067</c:v>
                </c:pt>
                <c:pt idx="572">
                  <c:v>19.100000000000001</c:v>
                </c:pt>
                <c:pt idx="573">
                  <c:v>19.132999999999999</c:v>
                </c:pt>
                <c:pt idx="574">
                  <c:v>19.167000000000002</c:v>
                </c:pt>
                <c:pt idx="575">
                  <c:v>19.2</c:v>
                </c:pt>
                <c:pt idx="576">
                  <c:v>19.233000000000001</c:v>
                </c:pt>
                <c:pt idx="577">
                  <c:v>19.266999999999999</c:v>
                </c:pt>
                <c:pt idx="578">
                  <c:v>19.3</c:v>
                </c:pt>
                <c:pt idx="579">
                  <c:v>19.332999999999998</c:v>
                </c:pt>
                <c:pt idx="580">
                  <c:v>19.367000000000001</c:v>
                </c:pt>
                <c:pt idx="581">
                  <c:v>19.399999999999999</c:v>
                </c:pt>
                <c:pt idx="582">
                  <c:v>19.433</c:v>
                </c:pt>
                <c:pt idx="583">
                  <c:v>19.466999999999999</c:v>
                </c:pt>
                <c:pt idx="584">
                  <c:v>19.5</c:v>
                </c:pt>
                <c:pt idx="585">
                  <c:v>19.533000000000001</c:v>
                </c:pt>
                <c:pt idx="586">
                  <c:v>19.567</c:v>
                </c:pt>
                <c:pt idx="587">
                  <c:v>19.600000000000001</c:v>
                </c:pt>
                <c:pt idx="588">
                  <c:v>19.632999999999999</c:v>
                </c:pt>
                <c:pt idx="589">
                  <c:v>19.667000000000002</c:v>
                </c:pt>
                <c:pt idx="590">
                  <c:v>19.7</c:v>
                </c:pt>
                <c:pt idx="591">
                  <c:v>19.733000000000001</c:v>
                </c:pt>
                <c:pt idx="592">
                  <c:v>19.766999999999999</c:v>
                </c:pt>
                <c:pt idx="593">
                  <c:v>19.8</c:v>
                </c:pt>
                <c:pt idx="594">
                  <c:v>19.832999999999998</c:v>
                </c:pt>
                <c:pt idx="595">
                  <c:v>19.867000000000001</c:v>
                </c:pt>
                <c:pt idx="596">
                  <c:v>19.899999999999999</c:v>
                </c:pt>
                <c:pt idx="597">
                  <c:v>19.933</c:v>
                </c:pt>
                <c:pt idx="598">
                  <c:v>19.966999999999999</c:v>
                </c:pt>
                <c:pt idx="599">
                  <c:v>20</c:v>
                </c:pt>
                <c:pt idx="600">
                  <c:v>20.033000000000001</c:v>
                </c:pt>
                <c:pt idx="601">
                  <c:v>20.067</c:v>
                </c:pt>
                <c:pt idx="602">
                  <c:v>20.100000000000001</c:v>
                </c:pt>
                <c:pt idx="603">
                  <c:v>20.132999999999999</c:v>
                </c:pt>
                <c:pt idx="604">
                  <c:v>20.167000000000002</c:v>
                </c:pt>
                <c:pt idx="605">
                  <c:v>20.2</c:v>
                </c:pt>
                <c:pt idx="606">
                  <c:v>20.233000000000001</c:v>
                </c:pt>
                <c:pt idx="607">
                  <c:v>20.266999999999999</c:v>
                </c:pt>
                <c:pt idx="608">
                  <c:v>20.3</c:v>
                </c:pt>
                <c:pt idx="609">
                  <c:v>20.332999999999998</c:v>
                </c:pt>
                <c:pt idx="610">
                  <c:v>20.367000000000001</c:v>
                </c:pt>
                <c:pt idx="611">
                  <c:v>20.399999999999999</c:v>
                </c:pt>
                <c:pt idx="612">
                  <c:v>20.433</c:v>
                </c:pt>
                <c:pt idx="613">
                  <c:v>20.466999999999999</c:v>
                </c:pt>
                <c:pt idx="614">
                  <c:v>20.5</c:v>
                </c:pt>
                <c:pt idx="615">
                  <c:v>20.533000000000001</c:v>
                </c:pt>
                <c:pt idx="616">
                  <c:v>20.567</c:v>
                </c:pt>
                <c:pt idx="617">
                  <c:v>20.6</c:v>
                </c:pt>
                <c:pt idx="618">
                  <c:v>20.632999999999999</c:v>
                </c:pt>
                <c:pt idx="619">
                  <c:v>20.667000000000002</c:v>
                </c:pt>
                <c:pt idx="620">
                  <c:v>20.7</c:v>
                </c:pt>
                <c:pt idx="621">
                  <c:v>20.733000000000001</c:v>
                </c:pt>
                <c:pt idx="622">
                  <c:v>20.766999999999999</c:v>
                </c:pt>
                <c:pt idx="623">
                  <c:v>20.8</c:v>
                </c:pt>
                <c:pt idx="624">
                  <c:v>20.832999999999998</c:v>
                </c:pt>
                <c:pt idx="625">
                  <c:v>20.867000000000001</c:v>
                </c:pt>
                <c:pt idx="626">
                  <c:v>20.9</c:v>
                </c:pt>
                <c:pt idx="627">
                  <c:v>20.933</c:v>
                </c:pt>
                <c:pt idx="628">
                  <c:v>20.966999999999999</c:v>
                </c:pt>
                <c:pt idx="629">
                  <c:v>21</c:v>
                </c:pt>
                <c:pt idx="630">
                  <c:v>21.033000000000001</c:v>
                </c:pt>
                <c:pt idx="631">
                  <c:v>21.067</c:v>
                </c:pt>
                <c:pt idx="632">
                  <c:v>21.1</c:v>
                </c:pt>
                <c:pt idx="633">
                  <c:v>21.132999999999999</c:v>
                </c:pt>
                <c:pt idx="634">
                  <c:v>21.167000000000002</c:v>
                </c:pt>
                <c:pt idx="635">
                  <c:v>21.2</c:v>
                </c:pt>
                <c:pt idx="636">
                  <c:v>21.233000000000001</c:v>
                </c:pt>
                <c:pt idx="637">
                  <c:v>21.266999999999999</c:v>
                </c:pt>
                <c:pt idx="638">
                  <c:v>21.3</c:v>
                </c:pt>
                <c:pt idx="639">
                  <c:v>21.332999999999998</c:v>
                </c:pt>
                <c:pt idx="640">
                  <c:v>21.367000000000001</c:v>
                </c:pt>
                <c:pt idx="641">
                  <c:v>21.4</c:v>
                </c:pt>
                <c:pt idx="642">
                  <c:v>21.433</c:v>
                </c:pt>
                <c:pt idx="643">
                  <c:v>21.466999999999999</c:v>
                </c:pt>
                <c:pt idx="644">
                  <c:v>21.5</c:v>
                </c:pt>
                <c:pt idx="645">
                  <c:v>21.533000000000001</c:v>
                </c:pt>
                <c:pt idx="646">
                  <c:v>21.567</c:v>
                </c:pt>
                <c:pt idx="647">
                  <c:v>21.6</c:v>
                </c:pt>
                <c:pt idx="648">
                  <c:v>21.632999999999999</c:v>
                </c:pt>
                <c:pt idx="649">
                  <c:v>21.667000000000002</c:v>
                </c:pt>
                <c:pt idx="650">
                  <c:v>21.7</c:v>
                </c:pt>
                <c:pt idx="651">
                  <c:v>21.733000000000001</c:v>
                </c:pt>
                <c:pt idx="652">
                  <c:v>21.766999999999999</c:v>
                </c:pt>
                <c:pt idx="653">
                  <c:v>21.8</c:v>
                </c:pt>
                <c:pt idx="654">
                  <c:v>21.832999999999998</c:v>
                </c:pt>
                <c:pt idx="655">
                  <c:v>21.867000000000001</c:v>
                </c:pt>
                <c:pt idx="656">
                  <c:v>21.9</c:v>
                </c:pt>
                <c:pt idx="657">
                  <c:v>21.933</c:v>
                </c:pt>
                <c:pt idx="658">
                  <c:v>21.966999999999999</c:v>
                </c:pt>
                <c:pt idx="659">
                  <c:v>22</c:v>
                </c:pt>
                <c:pt idx="660">
                  <c:v>22.033000000000001</c:v>
                </c:pt>
                <c:pt idx="661">
                  <c:v>22.067</c:v>
                </c:pt>
                <c:pt idx="662">
                  <c:v>22.1</c:v>
                </c:pt>
                <c:pt idx="663">
                  <c:v>22.132999999999999</c:v>
                </c:pt>
                <c:pt idx="664">
                  <c:v>22.167000000000002</c:v>
                </c:pt>
                <c:pt idx="665">
                  <c:v>22.2</c:v>
                </c:pt>
                <c:pt idx="666">
                  <c:v>22.233000000000001</c:v>
                </c:pt>
                <c:pt idx="667">
                  <c:v>22.266999999999999</c:v>
                </c:pt>
                <c:pt idx="668">
                  <c:v>22.3</c:v>
                </c:pt>
                <c:pt idx="669">
                  <c:v>22.332999999999998</c:v>
                </c:pt>
                <c:pt idx="670">
                  <c:v>22.367000000000001</c:v>
                </c:pt>
                <c:pt idx="671">
                  <c:v>22.4</c:v>
                </c:pt>
                <c:pt idx="672">
                  <c:v>22.433</c:v>
                </c:pt>
                <c:pt idx="673">
                  <c:v>22.466999999999999</c:v>
                </c:pt>
                <c:pt idx="674">
                  <c:v>22.5</c:v>
                </c:pt>
                <c:pt idx="675">
                  <c:v>22.533000000000001</c:v>
                </c:pt>
                <c:pt idx="676">
                  <c:v>22.567</c:v>
                </c:pt>
                <c:pt idx="677">
                  <c:v>22.6</c:v>
                </c:pt>
                <c:pt idx="678">
                  <c:v>22.632999999999999</c:v>
                </c:pt>
                <c:pt idx="679">
                  <c:v>22.667000000000002</c:v>
                </c:pt>
                <c:pt idx="680">
                  <c:v>22.7</c:v>
                </c:pt>
                <c:pt idx="681">
                  <c:v>22.733000000000001</c:v>
                </c:pt>
                <c:pt idx="682">
                  <c:v>22.766999999999999</c:v>
                </c:pt>
                <c:pt idx="683">
                  <c:v>22.8</c:v>
                </c:pt>
                <c:pt idx="684">
                  <c:v>22.832999999999998</c:v>
                </c:pt>
                <c:pt idx="685">
                  <c:v>22.867000000000001</c:v>
                </c:pt>
                <c:pt idx="686">
                  <c:v>22.9</c:v>
                </c:pt>
                <c:pt idx="687">
                  <c:v>22.933</c:v>
                </c:pt>
                <c:pt idx="688">
                  <c:v>22.966999999999999</c:v>
                </c:pt>
                <c:pt idx="689">
                  <c:v>23</c:v>
                </c:pt>
                <c:pt idx="690">
                  <c:v>23.033000000000001</c:v>
                </c:pt>
                <c:pt idx="691">
                  <c:v>23.067</c:v>
                </c:pt>
                <c:pt idx="692">
                  <c:v>23.1</c:v>
                </c:pt>
                <c:pt idx="693">
                  <c:v>23.132999999999999</c:v>
                </c:pt>
                <c:pt idx="694">
                  <c:v>23.167000000000002</c:v>
                </c:pt>
                <c:pt idx="695">
                  <c:v>23.2</c:v>
                </c:pt>
                <c:pt idx="696">
                  <c:v>23.233000000000001</c:v>
                </c:pt>
                <c:pt idx="697">
                  <c:v>23.266999999999999</c:v>
                </c:pt>
                <c:pt idx="698">
                  <c:v>23.3</c:v>
                </c:pt>
                <c:pt idx="699">
                  <c:v>23.332999999999998</c:v>
                </c:pt>
                <c:pt idx="700">
                  <c:v>23.367000000000001</c:v>
                </c:pt>
                <c:pt idx="701">
                  <c:v>23.4</c:v>
                </c:pt>
                <c:pt idx="702">
                  <c:v>23.433</c:v>
                </c:pt>
                <c:pt idx="703">
                  <c:v>23.466999999999999</c:v>
                </c:pt>
                <c:pt idx="704">
                  <c:v>23.5</c:v>
                </c:pt>
                <c:pt idx="705">
                  <c:v>23.533000000000001</c:v>
                </c:pt>
                <c:pt idx="706">
                  <c:v>23.567</c:v>
                </c:pt>
                <c:pt idx="707">
                  <c:v>23.6</c:v>
                </c:pt>
                <c:pt idx="708">
                  <c:v>23.632999999999999</c:v>
                </c:pt>
                <c:pt idx="709">
                  <c:v>23.667000000000002</c:v>
                </c:pt>
                <c:pt idx="710">
                  <c:v>23.7</c:v>
                </c:pt>
                <c:pt idx="711">
                  <c:v>23.733000000000001</c:v>
                </c:pt>
                <c:pt idx="712">
                  <c:v>23.766999999999999</c:v>
                </c:pt>
                <c:pt idx="713">
                  <c:v>23.8</c:v>
                </c:pt>
                <c:pt idx="714">
                  <c:v>23.832999999999998</c:v>
                </c:pt>
                <c:pt idx="715">
                  <c:v>23.867000000000001</c:v>
                </c:pt>
                <c:pt idx="716">
                  <c:v>23.9</c:v>
                </c:pt>
                <c:pt idx="717">
                  <c:v>23.933</c:v>
                </c:pt>
                <c:pt idx="718">
                  <c:v>23.966999999999999</c:v>
                </c:pt>
                <c:pt idx="719">
                  <c:v>24</c:v>
                </c:pt>
                <c:pt idx="720">
                  <c:v>24.033000000000001</c:v>
                </c:pt>
                <c:pt idx="721">
                  <c:v>24.067</c:v>
                </c:pt>
                <c:pt idx="722">
                  <c:v>24.1</c:v>
                </c:pt>
                <c:pt idx="723">
                  <c:v>24.132999999999999</c:v>
                </c:pt>
                <c:pt idx="724">
                  <c:v>24.167000000000002</c:v>
                </c:pt>
                <c:pt idx="725">
                  <c:v>24.2</c:v>
                </c:pt>
                <c:pt idx="726">
                  <c:v>24.233000000000001</c:v>
                </c:pt>
                <c:pt idx="727">
                  <c:v>24.266999999999999</c:v>
                </c:pt>
                <c:pt idx="728">
                  <c:v>24.3</c:v>
                </c:pt>
                <c:pt idx="729">
                  <c:v>24.332999999999998</c:v>
                </c:pt>
                <c:pt idx="730">
                  <c:v>24.367000000000001</c:v>
                </c:pt>
                <c:pt idx="731">
                  <c:v>24.4</c:v>
                </c:pt>
                <c:pt idx="732">
                  <c:v>24.433</c:v>
                </c:pt>
                <c:pt idx="733">
                  <c:v>24.466999999999999</c:v>
                </c:pt>
                <c:pt idx="734">
                  <c:v>24.5</c:v>
                </c:pt>
                <c:pt idx="735">
                  <c:v>24.533000000000001</c:v>
                </c:pt>
                <c:pt idx="736">
                  <c:v>24.567</c:v>
                </c:pt>
                <c:pt idx="737">
                  <c:v>24.6</c:v>
                </c:pt>
                <c:pt idx="738">
                  <c:v>24.632999999999999</c:v>
                </c:pt>
                <c:pt idx="739">
                  <c:v>24.667000000000002</c:v>
                </c:pt>
                <c:pt idx="740">
                  <c:v>24.7</c:v>
                </c:pt>
                <c:pt idx="741">
                  <c:v>24.733000000000001</c:v>
                </c:pt>
                <c:pt idx="742">
                  <c:v>24.766999999999999</c:v>
                </c:pt>
                <c:pt idx="743">
                  <c:v>24.8</c:v>
                </c:pt>
                <c:pt idx="744">
                  <c:v>24.832999999999998</c:v>
                </c:pt>
                <c:pt idx="745">
                  <c:v>24.867000000000001</c:v>
                </c:pt>
                <c:pt idx="746">
                  <c:v>24.9</c:v>
                </c:pt>
                <c:pt idx="747">
                  <c:v>24.933</c:v>
                </c:pt>
                <c:pt idx="748">
                  <c:v>24.966999999999999</c:v>
                </c:pt>
              </c:numCache>
            </c:numRef>
          </c:xVal>
          <c:yVal>
            <c:numRef>
              <c:f>'Temp. calibration'!$N$13:$N$790</c:f>
              <c:numCache>
                <c:formatCode>0.00E+00</c:formatCode>
                <c:ptCount val="778"/>
                <c:pt idx="0">
                  <c:v>0.66893599999999998</c:v>
                </c:pt>
                <c:pt idx="1">
                  <c:v>0.66235949999999999</c:v>
                </c:pt>
                <c:pt idx="2">
                  <c:v>0.65597879999999997</c:v>
                </c:pt>
                <c:pt idx="3">
                  <c:v>0.65849579999999996</c:v>
                </c:pt>
                <c:pt idx="4">
                  <c:v>0.66001860000000001</c:v>
                </c:pt>
                <c:pt idx="5">
                  <c:v>0.6621224</c:v>
                </c:pt>
                <c:pt idx="6">
                  <c:v>0.6610895</c:v>
                </c:pt>
                <c:pt idx="7">
                  <c:v>0.65889529999999996</c:v>
                </c:pt>
                <c:pt idx="8">
                  <c:v>0.65594300000000005</c:v>
                </c:pt>
                <c:pt idx="9">
                  <c:v>0.65314450000000002</c:v>
                </c:pt>
                <c:pt idx="10">
                  <c:v>0.64773099999999995</c:v>
                </c:pt>
                <c:pt idx="11">
                  <c:v>0.64541839999999995</c:v>
                </c:pt>
                <c:pt idx="12">
                  <c:v>0.59307560000000004</c:v>
                </c:pt>
                <c:pt idx="13">
                  <c:v>0.5422496</c:v>
                </c:pt>
                <c:pt idx="14">
                  <c:v>0.49091000000000001</c:v>
                </c:pt>
                <c:pt idx="15">
                  <c:v>0.43872290000000003</c:v>
                </c:pt>
                <c:pt idx="16">
                  <c:v>0.38419310000000001</c:v>
                </c:pt>
                <c:pt idx="17">
                  <c:v>0.37786170000000002</c:v>
                </c:pt>
                <c:pt idx="18">
                  <c:v>0.37058010000000002</c:v>
                </c:pt>
                <c:pt idx="19">
                  <c:v>0.41781449999999998</c:v>
                </c:pt>
                <c:pt idx="20">
                  <c:v>0.4627946</c:v>
                </c:pt>
                <c:pt idx="21">
                  <c:v>0.4629105</c:v>
                </c:pt>
                <c:pt idx="22">
                  <c:v>0.46657549999999998</c:v>
                </c:pt>
                <c:pt idx="23">
                  <c:v>0.47167700000000001</c:v>
                </c:pt>
                <c:pt idx="24">
                  <c:v>0.42354609999999998</c:v>
                </c:pt>
                <c:pt idx="25">
                  <c:v>0.38030019999999998</c:v>
                </c:pt>
                <c:pt idx="26">
                  <c:v>0.38409450000000001</c:v>
                </c:pt>
                <c:pt idx="27">
                  <c:v>0.38729829999999998</c:v>
                </c:pt>
                <c:pt idx="28">
                  <c:v>0.38869019999999999</c:v>
                </c:pt>
                <c:pt idx="29">
                  <c:v>0.39050360000000001</c:v>
                </c:pt>
                <c:pt idx="30">
                  <c:v>0.39104369999999999</c:v>
                </c:pt>
                <c:pt idx="31">
                  <c:v>0.39384200000000003</c:v>
                </c:pt>
                <c:pt idx="32">
                  <c:v>0.39362439999999999</c:v>
                </c:pt>
                <c:pt idx="33">
                  <c:v>0.39453240000000001</c:v>
                </c:pt>
                <c:pt idx="34">
                  <c:v>0.39990140000000002</c:v>
                </c:pt>
                <c:pt idx="35">
                  <c:v>0.4059294</c:v>
                </c:pt>
                <c:pt idx="36">
                  <c:v>0.40422079999999999</c:v>
                </c:pt>
                <c:pt idx="37">
                  <c:v>0.40596359999999998</c:v>
                </c:pt>
                <c:pt idx="38">
                  <c:v>0.40693750000000001</c:v>
                </c:pt>
                <c:pt idx="39">
                  <c:v>0.40287250000000002</c:v>
                </c:pt>
                <c:pt idx="40">
                  <c:v>0.39863789999999999</c:v>
                </c:pt>
                <c:pt idx="41">
                  <c:v>0.39937909999999999</c:v>
                </c:pt>
                <c:pt idx="42">
                  <c:v>0.39980850000000001</c:v>
                </c:pt>
                <c:pt idx="43">
                  <c:v>0.40059640000000002</c:v>
                </c:pt>
                <c:pt idx="44">
                  <c:v>0.40118799999999999</c:v>
                </c:pt>
                <c:pt idx="45">
                  <c:v>0.40130490000000002</c:v>
                </c:pt>
                <c:pt idx="46">
                  <c:v>0.40178439999999999</c:v>
                </c:pt>
                <c:pt idx="47">
                  <c:v>0.40258509999999997</c:v>
                </c:pt>
                <c:pt idx="48">
                  <c:v>0.40323310000000001</c:v>
                </c:pt>
                <c:pt idx="49">
                  <c:v>0.40398250000000002</c:v>
                </c:pt>
                <c:pt idx="50">
                  <c:v>0.40497090000000002</c:v>
                </c:pt>
                <c:pt idx="51">
                  <c:v>0.40787020000000002</c:v>
                </c:pt>
                <c:pt idx="52">
                  <c:v>0.41110849999999999</c:v>
                </c:pt>
                <c:pt idx="53">
                  <c:v>0.41680899999999999</c:v>
                </c:pt>
                <c:pt idx="54">
                  <c:v>0.42660949999999997</c:v>
                </c:pt>
                <c:pt idx="55">
                  <c:v>0.44104749999999998</c:v>
                </c:pt>
                <c:pt idx="56">
                  <c:v>0.46104689999999998</c:v>
                </c:pt>
                <c:pt idx="57">
                  <c:v>0.49129970000000001</c:v>
                </c:pt>
                <c:pt idx="58">
                  <c:v>0.53344619999999998</c:v>
                </c:pt>
                <c:pt idx="59">
                  <c:v>0.58322870000000004</c:v>
                </c:pt>
                <c:pt idx="60">
                  <c:v>0.63895869999999999</c:v>
                </c:pt>
                <c:pt idx="61">
                  <c:v>0.6957875</c:v>
                </c:pt>
                <c:pt idx="62">
                  <c:v>0.74591750000000001</c:v>
                </c:pt>
                <c:pt idx="63">
                  <c:v>0.782416</c:v>
                </c:pt>
                <c:pt idx="64">
                  <c:v>0.80509359999999996</c:v>
                </c:pt>
                <c:pt idx="65">
                  <c:v>0.81345639999999997</c:v>
                </c:pt>
                <c:pt idx="66">
                  <c:v>0.80838259999999995</c:v>
                </c:pt>
                <c:pt idx="67">
                  <c:v>0.83383719999999995</c:v>
                </c:pt>
                <c:pt idx="68">
                  <c:v>0.85536880000000004</c:v>
                </c:pt>
                <c:pt idx="69">
                  <c:v>0.878467</c:v>
                </c:pt>
                <c:pt idx="70">
                  <c:v>0.90171330000000005</c:v>
                </c:pt>
                <c:pt idx="71">
                  <c:v>0.92969639999999998</c:v>
                </c:pt>
                <c:pt idx="72">
                  <c:v>0.92252889999999999</c:v>
                </c:pt>
                <c:pt idx="73">
                  <c:v>0.91850069999999995</c:v>
                </c:pt>
                <c:pt idx="74">
                  <c:v>0.91488539999999996</c:v>
                </c:pt>
                <c:pt idx="75">
                  <c:v>0.91446640000000001</c:v>
                </c:pt>
                <c:pt idx="76">
                  <c:v>0.91360600000000003</c:v>
                </c:pt>
                <c:pt idx="77">
                  <c:v>0.91243320000000006</c:v>
                </c:pt>
                <c:pt idx="78">
                  <c:v>0.91062379999999998</c:v>
                </c:pt>
                <c:pt idx="79">
                  <c:v>0.90806229999999999</c:v>
                </c:pt>
                <c:pt idx="80">
                  <c:v>0.90492930000000005</c:v>
                </c:pt>
                <c:pt idx="81">
                  <c:v>0.90117970000000003</c:v>
                </c:pt>
                <c:pt idx="82">
                  <c:v>0.89788060000000003</c:v>
                </c:pt>
                <c:pt idx="83">
                  <c:v>0.89445030000000003</c:v>
                </c:pt>
                <c:pt idx="84">
                  <c:v>0.89087740000000004</c:v>
                </c:pt>
                <c:pt idx="85">
                  <c:v>0.88723580000000002</c:v>
                </c:pt>
                <c:pt idx="86">
                  <c:v>0.88236579999999998</c:v>
                </c:pt>
                <c:pt idx="87">
                  <c:v>0.87785820000000003</c:v>
                </c:pt>
                <c:pt idx="88">
                  <c:v>0.87328779999999995</c:v>
                </c:pt>
                <c:pt idx="89">
                  <c:v>0.86877590000000005</c:v>
                </c:pt>
                <c:pt idx="90">
                  <c:v>0.86461390000000005</c:v>
                </c:pt>
                <c:pt idx="91">
                  <c:v>0.86185109999999998</c:v>
                </c:pt>
                <c:pt idx="92">
                  <c:v>0.85798379999999996</c:v>
                </c:pt>
                <c:pt idx="93">
                  <c:v>0.8543056</c:v>
                </c:pt>
                <c:pt idx="94">
                  <c:v>0.85080230000000001</c:v>
                </c:pt>
                <c:pt idx="95">
                  <c:v>0.84725490000000003</c:v>
                </c:pt>
                <c:pt idx="96">
                  <c:v>0.84396020000000005</c:v>
                </c:pt>
                <c:pt idx="97">
                  <c:v>0.84088030000000002</c:v>
                </c:pt>
                <c:pt idx="98">
                  <c:v>0.83798550000000005</c:v>
                </c:pt>
                <c:pt idx="99">
                  <c:v>0.83535309999999996</c:v>
                </c:pt>
                <c:pt idx="100">
                  <c:v>0.83303099999999997</c:v>
                </c:pt>
                <c:pt idx="101">
                  <c:v>0.83096230000000004</c:v>
                </c:pt>
                <c:pt idx="102">
                  <c:v>0.82900160000000001</c:v>
                </c:pt>
                <c:pt idx="103">
                  <c:v>0.82725899999999997</c:v>
                </c:pt>
                <c:pt idx="104">
                  <c:v>0.82563679999999995</c:v>
                </c:pt>
                <c:pt idx="105">
                  <c:v>0.8240731</c:v>
                </c:pt>
                <c:pt idx="106">
                  <c:v>0.82264769999999998</c:v>
                </c:pt>
                <c:pt idx="107">
                  <c:v>0.82141949999999997</c:v>
                </c:pt>
                <c:pt idx="108">
                  <c:v>0.82026949999999998</c:v>
                </c:pt>
                <c:pt idx="109">
                  <c:v>0.819249</c:v>
                </c:pt>
                <c:pt idx="110">
                  <c:v>0.81838630000000001</c:v>
                </c:pt>
                <c:pt idx="111">
                  <c:v>0.81745350000000006</c:v>
                </c:pt>
                <c:pt idx="112">
                  <c:v>0.81656779999999995</c:v>
                </c:pt>
                <c:pt idx="113">
                  <c:v>0.8157278</c:v>
                </c:pt>
                <c:pt idx="114">
                  <c:v>0.81489040000000001</c:v>
                </c:pt>
                <c:pt idx="115">
                  <c:v>0.814056</c:v>
                </c:pt>
                <c:pt idx="116">
                  <c:v>0.81340120000000005</c:v>
                </c:pt>
                <c:pt idx="117">
                  <c:v>0.81277969999999999</c:v>
                </c:pt>
                <c:pt idx="118">
                  <c:v>0.81226240000000005</c:v>
                </c:pt>
                <c:pt idx="119">
                  <c:v>0.81182160000000003</c:v>
                </c:pt>
                <c:pt idx="120">
                  <c:v>0.81138030000000005</c:v>
                </c:pt>
                <c:pt idx="121">
                  <c:v>0.81092710000000001</c:v>
                </c:pt>
                <c:pt idx="122">
                  <c:v>0.81058070000000004</c:v>
                </c:pt>
                <c:pt idx="123">
                  <c:v>0.81019569999999996</c:v>
                </c:pt>
                <c:pt idx="124">
                  <c:v>0.80986840000000004</c:v>
                </c:pt>
                <c:pt idx="125">
                  <c:v>0.8095251</c:v>
                </c:pt>
                <c:pt idx="126">
                  <c:v>0.80931470000000005</c:v>
                </c:pt>
                <c:pt idx="127">
                  <c:v>0.80900050000000001</c:v>
                </c:pt>
                <c:pt idx="128">
                  <c:v>0.80873740000000005</c:v>
                </c:pt>
                <c:pt idx="129">
                  <c:v>0.80852590000000002</c:v>
                </c:pt>
                <c:pt idx="130">
                  <c:v>0.80836330000000001</c:v>
                </c:pt>
                <c:pt idx="131">
                  <c:v>0.80807709999999999</c:v>
                </c:pt>
                <c:pt idx="132">
                  <c:v>0.8078978</c:v>
                </c:pt>
                <c:pt idx="133">
                  <c:v>0.80773399999999995</c:v>
                </c:pt>
                <c:pt idx="134">
                  <c:v>0.80750339999999998</c:v>
                </c:pt>
                <c:pt idx="135">
                  <c:v>0.80733920000000003</c:v>
                </c:pt>
                <c:pt idx="136">
                  <c:v>0.80720230000000004</c:v>
                </c:pt>
                <c:pt idx="137">
                  <c:v>0.80706699999999998</c:v>
                </c:pt>
                <c:pt idx="138">
                  <c:v>0.80710440000000006</c:v>
                </c:pt>
                <c:pt idx="139">
                  <c:v>0.80712600000000001</c:v>
                </c:pt>
                <c:pt idx="140">
                  <c:v>0.80696730000000005</c:v>
                </c:pt>
                <c:pt idx="141">
                  <c:v>0.8069151</c:v>
                </c:pt>
                <c:pt idx="142">
                  <c:v>0.80686999999999998</c:v>
                </c:pt>
                <c:pt idx="143">
                  <c:v>0.80664170000000002</c:v>
                </c:pt>
                <c:pt idx="144">
                  <c:v>0.80642990000000003</c:v>
                </c:pt>
                <c:pt idx="145">
                  <c:v>0.80638080000000001</c:v>
                </c:pt>
                <c:pt idx="146">
                  <c:v>0.80625970000000002</c:v>
                </c:pt>
                <c:pt idx="147">
                  <c:v>0.80613299999999999</c:v>
                </c:pt>
                <c:pt idx="148">
                  <c:v>0.80603309999999995</c:v>
                </c:pt>
                <c:pt idx="149">
                  <c:v>0.80601679999999998</c:v>
                </c:pt>
                <c:pt idx="150">
                  <c:v>0.80588289999999996</c:v>
                </c:pt>
                <c:pt idx="151">
                  <c:v>0.80576510000000001</c:v>
                </c:pt>
                <c:pt idx="152">
                  <c:v>0.80562449999999997</c:v>
                </c:pt>
                <c:pt idx="153">
                  <c:v>0.80544110000000002</c:v>
                </c:pt>
                <c:pt idx="154">
                  <c:v>0.80519260000000004</c:v>
                </c:pt>
                <c:pt idx="155">
                  <c:v>0.80512070000000002</c:v>
                </c:pt>
                <c:pt idx="156">
                  <c:v>0.80503720000000001</c:v>
                </c:pt>
                <c:pt idx="157">
                  <c:v>0.80493749999999997</c:v>
                </c:pt>
                <c:pt idx="158">
                  <c:v>0.80486820000000003</c:v>
                </c:pt>
                <c:pt idx="159">
                  <c:v>0.80486970000000002</c:v>
                </c:pt>
                <c:pt idx="160">
                  <c:v>0.8047725</c:v>
                </c:pt>
                <c:pt idx="161">
                  <c:v>0.8047417</c:v>
                </c:pt>
                <c:pt idx="162">
                  <c:v>0.80467599999999995</c:v>
                </c:pt>
                <c:pt idx="163">
                  <c:v>0.80472849999999996</c:v>
                </c:pt>
                <c:pt idx="164">
                  <c:v>0.80464190000000002</c:v>
                </c:pt>
                <c:pt idx="165">
                  <c:v>0.80463410000000002</c:v>
                </c:pt>
                <c:pt idx="166">
                  <c:v>0.80450259999999996</c:v>
                </c:pt>
                <c:pt idx="167">
                  <c:v>0.80451300000000003</c:v>
                </c:pt>
                <c:pt idx="168">
                  <c:v>0.80445089999999997</c:v>
                </c:pt>
                <c:pt idx="169">
                  <c:v>0.80451530000000004</c:v>
                </c:pt>
                <c:pt idx="170">
                  <c:v>0.8045023</c:v>
                </c:pt>
                <c:pt idx="171">
                  <c:v>0.80454879999999995</c:v>
                </c:pt>
                <c:pt idx="172">
                  <c:v>0.8044867</c:v>
                </c:pt>
                <c:pt idx="173">
                  <c:v>0.80445250000000001</c:v>
                </c:pt>
                <c:pt idx="174">
                  <c:v>0.8042878</c:v>
                </c:pt>
                <c:pt idx="175">
                  <c:v>0.80422039999999995</c:v>
                </c:pt>
                <c:pt idx="176">
                  <c:v>0.80413020000000002</c:v>
                </c:pt>
                <c:pt idx="177">
                  <c:v>0.8040581</c:v>
                </c:pt>
                <c:pt idx="178">
                  <c:v>0.80391729999999995</c:v>
                </c:pt>
                <c:pt idx="179">
                  <c:v>0.80387419999999998</c:v>
                </c:pt>
                <c:pt idx="180">
                  <c:v>0.80380499999999999</c:v>
                </c:pt>
                <c:pt idx="181">
                  <c:v>0.80381599999999997</c:v>
                </c:pt>
                <c:pt idx="182">
                  <c:v>0.80383599999999999</c:v>
                </c:pt>
                <c:pt idx="183">
                  <c:v>0.80406540000000004</c:v>
                </c:pt>
                <c:pt idx="184">
                  <c:v>0.80457179999999995</c:v>
                </c:pt>
                <c:pt idx="185">
                  <c:v>0.80539439999999995</c:v>
                </c:pt>
                <c:pt idx="186">
                  <c:v>0.80665410000000004</c:v>
                </c:pt>
                <c:pt idx="187">
                  <c:v>0.8084481</c:v>
                </c:pt>
                <c:pt idx="188">
                  <c:v>0.8107145</c:v>
                </c:pt>
                <c:pt idx="189">
                  <c:v>0.81336160000000002</c:v>
                </c:pt>
                <c:pt idx="190">
                  <c:v>0.81640389999999996</c:v>
                </c:pt>
                <c:pt idx="191">
                  <c:v>0.81963870000000005</c:v>
                </c:pt>
                <c:pt idx="192">
                  <c:v>0.82309860000000001</c:v>
                </c:pt>
                <c:pt idx="193">
                  <c:v>0.82682750000000005</c:v>
                </c:pt>
                <c:pt idx="194">
                  <c:v>0.83065069999999996</c:v>
                </c:pt>
                <c:pt idx="195">
                  <c:v>0.83454309999999998</c:v>
                </c:pt>
                <c:pt idx="196">
                  <c:v>0.83853849999999996</c:v>
                </c:pt>
                <c:pt idx="197">
                  <c:v>0.84264209999999995</c:v>
                </c:pt>
                <c:pt idx="198">
                  <c:v>0.84675849999999997</c:v>
                </c:pt>
                <c:pt idx="199">
                  <c:v>0.85083120000000001</c:v>
                </c:pt>
                <c:pt idx="200">
                  <c:v>0.8549059</c:v>
                </c:pt>
                <c:pt idx="201">
                  <c:v>0.85875190000000001</c:v>
                </c:pt>
                <c:pt idx="202">
                  <c:v>0.86245729999999998</c:v>
                </c:pt>
                <c:pt idx="203">
                  <c:v>0.86594340000000003</c:v>
                </c:pt>
                <c:pt idx="204">
                  <c:v>0.8693111</c:v>
                </c:pt>
                <c:pt idx="205">
                  <c:v>0.87262209999999996</c:v>
                </c:pt>
                <c:pt idx="206">
                  <c:v>0.87575840000000005</c:v>
                </c:pt>
                <c:pt idx="207">
                  <c:v>0.87873009999999996</c:v>
                </c:pt>
                <c:pt idx="208">
                  <c:v>0.88150680000000003</c:v>
                </c:pt>
                <c:pt idx="209">
                  <c:v>0.88413189999999997</c:v>
                </c:pt>
                <c:pt idx="210">
                  <c:v>0.8863008</c:v>
                </c:pt>
                <c:pt idx="211">
                  <c:v>0.88841760000000003</c:v>
                </c:pt>
                <c:pt idx="212">
                  <c:v>0.89018730000000001</c:v>
                </c:pt>
                <c:pt idx="213">
                  <c:v>0.89171319999999998</c:v>
                </c:pt>
                <c:pt idx="214">
                  <c:v>0.89298129999999998</c:v>
                </c:pt>
                <c:pt idx="215">
                  <c:v>0.89410809999999996</c:v>
                </c:pt>
                <c:pt idx="216">
                  <c:v>0.89501779999999997</c:v>
                </c:pt>
                <c:pt idx="217">
                  <c:v>0.89550909999999995</c:v>
                </c:pt>
                <c:pt idx="218">
                  <c:v>0.89588029999999996</c:v>
                </c:pt>
                <c:pt idx="219">
                  <c:v>0.89615100000000003</c:v>
                </c:pt>
                <c:pt idx="220">
                  <c:v>0.89636009999999999</c:v>
                </c:pt>
                <c:pt idx="221">
                  <c:v>0.89664200000000005</c:v>
                </c:pt>
                <c:pt idx="222">
                  <c:v>0.89730109999999996</c:v>
                </c:pt>
                <c:pt idx="223">
                  <c:v>0.89819819999999995</c:v>
                </c:pt>
                <c:pt idx="224">
                  <c:v>0.89912270000000005</c:v>
                </c:pt>
                <c:pt idx="225">
                  <c:v>0.90051689999999995</c:v>
                </c:pt>
                <c:pt idx="226">
                  <c:v>0.90245019999999998</c:v>
                </c:pt>
                <c:pt idx="227">
                  <c:v>0.90506799999999998</c:v>
                </c:pt>
                <c:pt idx="228">
                  <c:v>0.90812210000000004</c:v>
                </c:pt>
                <c:pt idx="229">
                  <c:v>0.91181449999999997</c:v>
                </c:pt>
                <c:pt idx="230">
                  <c:v>0.91543410000000003</c:v>
                </c:pt>
                <c:pt idx="231">
                  <c:v>0.91862200000000005</c:v>
                </c:pt>
                <c:pt idx="232">
                  <c:v>0.92127230000000004</c:v>
                </c:pt>
                <c:pt idx="233">
                  <c:v>0.92324819999999996</c:v>
                </c:pt>
                <c:pt idx="234">
                  <c:v>0.92469699999999999</c:v>
                </c:pt>
                <c:pt idx="235">
                  <c:v>0.92586250000000003</c:v>
                </c:pt>
                <c:pt idx="236">
                  <c:v>0.92700680000000002</c:v>
                </c:pt>
                <c:pt idx="237">
                  <c:v>0.92808670000000004</c:v>
                </c:pt>
                <c:pt idx="238">
                  <c:v>0.92917780000000005</c:v>
                </c:pt>
                <c:pt idx="239">
                  <c:v>0.93003349999999996</c:v>
                </c:pt>
                <c:pt idx="240">
                  <c:v>0.93086020000000003</c:v>
                </c:pt>
                <c:pt idx="241">
                  <c:v>0.93164559999999996</c:v>
                </c:pt>
                <c:pt idx="242">
                  <c:v>0.93238810000000005</c:v>
                </c:pt>
                <c:pt idx="243">
                  <c:v>0.93312550000000005</c:v>
                </c:pt>
                <c:pt idx="244">
                  <c:v>0.93407530000000005</c:v>
                </c:pt>
                <c:pt idx="245">
                  <c:v>0.93490830000000003</c:v>
                </c:pt>
                <c:pt idx="246">
                  <c:v>0.93561649999999996</c:v>
                </c:pt>
                <c:pt idx="247">
                  <c:v>0.93632720000000003</c:v>
                </c:pt>
                <c:pt idx="248">
                  <c:v>0.93700399999999995</c:v>
                </c:pt>
                <c:pt idx="249">
                  <c:v>0.93761470000000002</c:v>
                </c:pt>
                <c:pt idx="250">
                  <c:v>0.93822030000000001</c:v>
                </c:pt>
                <c:pt idx="251">
                  <c:v>0.93884610000000002</c:v>
                </c:pt>
                <c:pt idx="252">
                  <c:v>0.93940029999999997</c:v>
                </c:pt>
                <c:pt idx="253">
                  <c:v>0.93992249999999999</c:v>
                </c:pt>
                <c:pt idx="254">
                  <c:v>0.9403764</c:v>
                </c:pt>
                <c:pt idx="255">
                  <c:v>0.94082569999999999</c:v>
                </c:pt>
                <c:pt idx="256">
                  <c:v>0.94124439999999998</c:v>
                </c:pt>
                <c:pt idx="257">
                  <c:v>0.94142389999999998</c:v>
                </c:pt>
                <c:pt idx="258">
                  <c:v>0.94161859999999997</c:v>
                </c:pt>
                <c:pt idx="259">
                  <c:v>0.94173229999999997</c:v>
                </c:pt>
                <c:pt idx="260">
                  <c:v>0.94184389999999996</c:v>
                </c:pt>
                <c:pt idx="261">
                  <c:v>0.94174210000000003</c:v>
                </c:pt>
                <c:pt idx="262">
                  <c:v>0.94171609999999994</c:v>
                </c:pt>
                <c:pt idx="263">
                  <c:v>0.941554</c:v>
                </c:pt>
                <c:pt idx="264">
                  <c:v>0.94131180000000003</c:v>
                </c:pt>
                <c:pt idx="265">
                  <c:v>0.94093309999999997</c:v>
                </c:pt>
                <c:pt idx="266">
                  <c:v>0.94056240000000002</c:v>
                </c:pt>
                <c:pt idx="267">
                  <c:v>0.9401581</c:v>
                </c:pt>
                <c:pt idx="268">
                  <c:v>0.93953129999999996</c:v>
                </c:pt>
                <c:pt idx="269">
                  <c:v>0.93869020000000003</c:v>
                </c:pt>
                <c:pt idx="270">
                  <c:v>0.93766320000000003</c:v>
                </c:pt>
                <c:pt idx="271">
                  <c:v>0.93660019999999999</c:v>
                </c:pt>
                <c:pt idx="272">
                  <c:v>0.93535950000000001</c:v>
                </c:pt>
                <c:pt idx="273">
                  <c:v>0.93431509999999995</c:v>
                </c:pt>
                <c:pt idx="274">
                  <c:v>0.93330489999999999</c:v>
                </c:pt>
                <c:pt idx="275">
                  <c:v>0.93242729999999996</c:v>
                </c:pt>
                <c:pt idx="276">
                  <c:v>0.93154510000000001</c:v>
                </c:pt>
                <c:pt idx="277">
                  <c:v>0.93055909999999997</c:v>
                </c:pt>
                <c:pt idx="278">
                  <c:v>0.9291644</c:v>
                </c:pt>
                <c:pt idx="279">
                  <c:v>0.92787010000000003</c:v>
                </c:pt>
                <c:pt idx="280">
                  <c:v>0.92670079999999999</c:v>
                </c:pt>
                <c:pt idx="281">
                  <c:v>0.92582730000000002</c:v>
                </c:pt>
                <c:pt idx="282">
                  <c:v>0.92555209999999999</c:v>
                </c:pt>
                <c:pt idx="283">
                  <c:v>0.92592050000000004</c:v>
                </c:pt>
                <c:pt idx="284">
                  <c:v>0.92634559999999999</c:v>
                </c:pt>
                <c:pt idx="285">
                  <c:v>0.92585410000000001</c:v>
                </c:pt>
                <c:pt idx="286">
                  <c:v>0.92447590000000002</c:v>
                </c:pt>
                <c:pt idx="287">
                  <c:v>0.92188519999999996</c:v>
                </c:pt>
                <c:pt idx="288">
                  <c:v>0.9177651</c:v>
                </c:pt>
                <c:pt idx="289">
                  <c:v>0.91269650000000002</c:v>
                </c:pt>
                <c:pt idx="290">
                  <c:v>0.90775749999999999</c:v>
                </c:pt>
                <c:pt idx="291">
                  <c:v>0.90299059999999998</c:v>
                </c:pt>
                <c:pt idx="292">
                  <c:v>0.89898860000000003</c:v>
                </c:pt>
                <c:pt idx="293">
                  <c:v>0.89602059999999994</c:v>
                </c:pt>
                <c:pt idx="294">
                  <c:v>0.89374469999999995</c:v>
                </c:pt>
                <c:pt idx="295">
                  <c:v>0.89194260000000003</c:v>
                </c:pt>
                <c:pt idx="296">
                  <c:v>0.89017710000000005</c:v>
                </c:pt>
                <c:pt idx="297">
                  <c:v>0.88841139999999996</c:v>
                </c:pt>
                <c:pt idx="298">
                  <c:v>0.88648859999999996</c:v>
                </c:pt>
                <c:pt idx="299">
                  <c:v>0.88448629999999995</c:v>
                </c:pt>
                <c:pt idx="300">
                  <c:v>0.88231749999999998</c:v>
                </c:pt>
                <c:pt idx="301">
                  <c:v>0.88019919999999996</c:v>
                </c:pt>
                <c:pt idx="302">
                  <c:v>0.87772499999999998</c:v>
                </c:pt>
                <c:pt idx="303">
                  <c:v>0.87511879999999997</c:v>
                </c:pt>
                <c:pt idx="304">
                  <c:v>0.872695</c:v>
                </c:pt>
                <c:pt idx="305">
                  <c:v>0.87020620000000004</c:v>
                </c:pt>
                <c:pt idx="306">
                  <c:v>0.86760409999999999</c:v>
                </c:pt>
                <c:pt idx="307">
                  <c:v>0.86494970000000004</c:v>
                </c:pt>
                <c:pt idx="308">
                  <c:v>0.86222790000000005</c:v>
                </c:pt>
                <c:pt idx="309">
                  <c:v>0.85914159999999995</c:v>
                </c:pt>
                <c:pt idx="310">
                  <c:v>0.8559911</c:v>
                </c:pt>
                <c:pt idx="311">
                  <c:v>0.85290999999999995</c:v>
                </c:pt>
                <c:pt idx="312">
                  <c:v>0.84987690000000005</c:v>
                </c:pt>
                <c:pt idx="313">
                  <c:v>0.84700880000000001</c:v>
                </c:pt>
                <c:pt idx="314">
                  <c:v>0.84430720000000004</c:v>
                </c:pt>
                <c:pt idx="315">
                  <c:v>0.84180690000000002</c:v>
                </c:pt>
                <c:pt idx="316">
                  <c:v>0.83946109999999996</c:v>
                </c:pt>
                <c:pt idx="317">
                  <c:v>0.82592790000000005</c:v>
                </c:pt>
                <c:pt idx="318">
                  <c:v>0.82392220000000005</c:v>
                </c:pt>
                <c:pt idx="319">
                  <c:v>0.82215079999999996</c:v>
                </c:pt>
                <c:pt idx="320">
                  <c:v>0.82058940000000002</c:v>
                </c:pt>
                <c:pt idx="321">
                  <c:v>0.81905740000000005</c:v>
                </c:pt>
                <c:pt idx="322">
                  <c:v>0.82913239999999999</c:v>
                </c:pt>
                <c:pt idx="323">
                  <c:v>0.82806860000000004</c:v>
                </c:pt>
                <c:pt idx="324">
                  <c:v>0.8271503</c:v>
                </c:pt>
                <c:pt idx="325">
                  <c:v>0.82619589999999998</c:v>
                </c:pt>
                <c:pt idx="326">
                  <c:v>0.82552360000000002</c:v>
                </c:pt>
                <c:pt idx="327">
                  <c:v>0.82491990000000004</c:v>
                </c:pt>
                <c:pt idx="328">
                  <c:v>0.82434260000000004</c:v>
                </c:pt>
                <c:pt idx="329">
                  <c:v>0.823743</c:v>
                </c:pt>
                <c:pt idx="330">
                  <c:v>0.82338230000000001</c:v>
                </c:pt>
                <c:pt idx="331">
                  <c:v>0.82291150000000002</c:v>
                </c:pt>
                <c:pt idx="332">
                  <c:v>0.82245420000000002</c:v>
                </c:pt>
                <c:pt idx="333">
                  <c:v>0.82204460000000001</c:v>
                </c:pt>
                <c:pt idx="334">
                  <c:v>0.82171260000000002</c:v>
                </c:pt>
                <c:pt idx="335">
                  <c:v>0.82136699999999996</c:v>
                </c:pt>
                <c:pt idx="336">
                  <c:v>0.82117309999999999</c:v>
                </c:pt>
                <c:pt idx="337">
                  <c:v>0.8210288</c:v>
                </c:pt>
                <c:pt idx="338">
                  <c:v>0.8209109</c:v>
                </c:pt>
                <c:pt idx="339">
                  <c:v>0.82081800000000005</c:v>
                </c:pt>
                <c:pt idx="340">
                  <c:v>0.82076459999999996</c:v>
                </c:pt>
                <c:pt idx="341">
                  <c:v>0.82066110000000003</c:v>
                </c:pt>
                <c:pt idx="342">
                  <c:v>0.82054579999999999</c:v>
                </c:pt>
                <c:pt idx="343">
                  <c:v>0.82046490000000005</c:v>
                </c:pt>
                <c:pt idx="344">
                  <c:v>0.82041399999999998</c:v>
                </c:pt>
                <c:pt idx="345">
                  <c:v>0.82039470000000003</c:v>
                </c:pt>
                <c:pt idx="346">
                  <c:v>0.82040290000000005</c:v>
                </c:pt>
                <c:pt idx="347">
                  <c:v>0.82041520000000001</c:v>
                </c:pt>
                <c:pt idx="348">
                  <c:v>0.82039989999999996</c:v>
                </c:pt>
                <c:pt idx="349">
                  <c:v>0.82036629999999999</c:v>
                </c:pt>
                <c:pt idx="350">
                  <c:v>0.82028060000000003</c:v>
                </c:pt>
                <c:pt idx="351">
                  <c:v>0.82024140000000001</c:v>
                </c:pt>
                <c:pt idx="352">
                  <c:v>0.8202121</c:v>
                </c:pt>
                <c:pt idx="353">
                  <c:v>0.82020409999999999</c:v>
                </c:pt>
                <c:pt idx="354">
                  <c:v>0.82019229999999999</c:v>
                </c:pt>
                <c:pt idx="355">
                  <c:v>0.82020700000000002</c:v>
                </c:pt>
                <c:pt idx="356">
                  <c:v>0.82020689999999996</c:v>
                </c:pt>
                <c:pt idx="357">
                  <c:v>0.82022019999999995</c:v>
                </c:pt>
                <c:pt idx="358">
                  <c:v>0.82023179999999996</c:v>
                </c:pt>
                <c:pt idx="359">
                  <c:v>0.8202566</c:v>
                </c:pt>
                <c:pt idx="360">
                  <c:v>0.82029099999999999</c:v>
                </c:pt>
                <c:pt idx="361">
                  <c:v>0.82033279999999997</c:v>
                </c:pt>
                <c:pt idx="362">
                  <c:v>0.82038009999999995</c:v>
                </c:pt>
                <c:pt idx="363">
                  <c:v>0.82042789999999999</c:v>
                </c:pt>
                <c:pt idx="364">
                  <c:v>0.82044539999999999</c:v>
                </c:pt>
                <c:pt idx="365">
                  <c:v>0.82040679999999999</c:v>
                </c:pt>
                <c:pt idx="366">
                  <c:v>0.82035400000000003</c:v>
                </c:pt>
                <c:pt idx="367">
                  <c:v>0.8203009</c:v>
                </c:pt>
                <c:pt idx="368">
                  <c:v>0.8201695</c:v>
                </c:pt>
                <c:pt idx="369">
                  <c:v>0.82032119999999997</c:v>
                </c:pt>
                <c:pt idx="370">
                  <c:v>0.8208628</c:v>
                </c:pt>
                <c:pt idx="371">
                  <c:v>0.82006290000000004</c:v>
                </c:pt>
                <c:pt idx="372">
                  <c:v>0.81914279999999995</c:v>
                </c:pt>
                <c:pt idx="373">
                  <c:v>0.81785810000000003</c:v>
                </c:pt>
                <c:pt idx="374">
                  <c:v>0.81618069999999998</c:v>
                </c:pt>
                <c:pt idx="375">
                  <c:v>0.81402350000000001</c:v>
                </c:pt>
                <c:pt idx="376">
                  <c:v>0.81307720000000006</c:v>
                </c:pt>
                <c:pt idx="377">
                  <c:v>0.81210559999999998</c:v>
                </c:pt>
                <c:pt idx="378">
                  <c:v>0.81156240000000002</c:v>
                </c:pt>
                <c:pt idx="379">
                  <c:v>0.81101239999999997</c:v>
                </c:pt>
                <c:pt idx="380">
                  <c:v>0.81050929999999999</c:v>
                </c:pt>
                <c:pt idx="381">
                  <c:v>0.81003309999999995</c:v>
                </c:pt>
                <c:pt idx="382">
                  <c:v>0.80962809999999996</c:v>
                </c:pt>
                <c:pt idx="383">
                  <c:v>0.80910090000000001</c:v>
                </c:pt>
                <c:pt idx="384">
                  <c:v>0.80864279999999999</c:v>
                </c:pt>
                <c:pt idx="385">
                  <c:v>0.80820950000000003</c:v>
                </c:pt>
                <c:pt idx="386">
                  <c:v>0.80781729999999996</c:v>
                </c:pt>
                <c:pt idx="387">
                  <c:v>0.80739369999999999</c:v>
                </c:pt>
                <c:pt idx="388">
                  <c:v>0.80710440000000006</c:v>
                </c:pt>
                <c:pt idx="389">
                  <c:v>0.80689929999999999</c:v>
                </c:pt>
                <c:pt idx="390">
                  <c:v>0.80683870000000002</c:v>
                </c:pt>
                <c:pt idx="391">
                  <c:v>0.80698360000000002</c:v>
                </c:pt>
                <c:pt idx="392">
                  <c:v>0.8075175</c:v>
                </c:pt>
                <c:pt idx="393">
                  <c:v>0.80830469999999999</c:v>
                </c:pt>
                <c:pt idx="394">
                  <c:v>0.80926240000000005</c:v>
                </c:pt>
                <c:pt idx="395">
                  <c:v>0.81047309999999995</c:v>
                </c:pt>
                <c:pt idx="396">
                  <c:v>0.81189860000000003</c:v>
                </c:pt>
                <c:pt idx="397">
                  <c:v>0.81341240000000004</c:v>
                </c:pt>
                <c:pt idx="398">
                  <c:v>0.81499940000000004</c:v>
                </c:pt>
                <c:pt idx="399">
                  <c:v>0.81683349999999999</c:v>
                </c:pt>
                <c:pt idx="400">
                  <c:v>0.81865080000000001</c:v>
                </c:pt>
                <c:pt idx="401">
                  <c:v>0.82066799999999995</c:v>
                </c:pt>
                <c:pt idx="402">
                  <c:v>0.82256929999999995</c:v>
                </c:pt>
                <c:pt idx="403">
                  <c:v>0.82462420000000003</c:v>
                </c:pt>
                <c:pt idx="404">
                  <c:v>0.82648480000000002</c:v>
                </c:pt>
                <c:pt idx="405">
                  <c:v>0.82843060000000002</c:v>
                </c:pt>
                <c:pt idx="406">
                  <c:v>0.83000010000000002</c:v>
                </c:pt>
                <c:pt idx="407">
                  <c:v>0.8314184</c:v>
                </c:pt>
                <c:pt idx="408">
                  <c:v>0.8323199</c:v>
                </c:pt>
                <c:pt idx="409">
                  <c:v>0.83274950000000003</c:v>
                </c:pt>
                <c:pt idx="410">
                  <c:v>0.83250429999999997</c:v>
                </c:pt>
                <c:pt idx="411">
                  <c:v>0.831789</c:v>
                </c:pt>
                <c:pt idx="412">
                  <c:v>0.83032530000000004</c:v>
                </c:pt>
                <c:pt idx="413">
                  <c:v>0.82843169999999999</c:v>
                </c:pt>
                <c:pt idx="414">
                  <c:v>0.82636929999999997</c:v>
                </c:pt>
                <c:pt idx="415">
                  <c:v>0.82398099999999996</c:v>
                </c:pt>
                <c:pt idx="416">
                  <c:v>0.82133719999999999</c:v>
                </c:pt>
                <c:pt idx="417">
                  <c:v>0.81872109999999998</c:v>
                </c:pt>
                <c:pt idx="418">
                  <c:v>0.81602509999999995</c:v>
                </c:pt>
                <c:pt idx="419">
                  <c:v>0.81299840000000001</c:v>
                </c:pt>
                <c:pt idx="420">
                  <c:v>0.80995680000000003</c:v>
                </c:pt>
                <c:pt idx="421">
                  <c:v>0.80678340000000004</c:v>
                </c:pt>
                <c:pt idx="422">
                  <c:v>0.8035542</c:v>
                </c:pt>
                <c:pt idx="423">
                  <c:v>0.80018820000000002</c:v>
                </c:pt>
                <c:pt idx="424">
                  <c:v>0.79692770000000002</c:v>
                </c:pt>
                <c:pt idx="425">
                  <c:v>0.7934639</c:v>
                </c:pt>
                <c:pt idx="426">
                  <c:v>0.78993809999999998</c:v>
                </c:pt>
                <c:pt idx="427">
                  <c:v>0.78638419999999998</c:v>
                </c:pt>
                <c:pt idx="428">
                  <c:v>0.78274880000000002</c:v>
                </c:pt>
                <c:pt idx="429">
                  <c:v>0.77906589999999998</c:v>
                </c:pt>
                <c:pt idx="430">
                  <c:v>0.77527550000000001</c:v>
                </c:pt>
                <c:pt idx="431">
                  <c:v>0.77149270000000003</c:v>
                </c:pt>
                <c:pt idx="432">
                  <c:v>0.76764350000000003</c:v>
                </c:pt>
                <c:pt idx="433">
                  <c:v>0.76370660000000001</c:v>
                </c:pt>
                <c:pt idx="434">
                  <c:v>0.75975190000000004</c:v>
                </c:pt>
                <c:pt idx="435">
                  <c:v>0.75617319999999999</c:v>
                </c:pt>
                <c:pt idx="436">
                  <c:v>0.75248289999999995</c:v>
                </c:pt>
                <c:pt idx="437">
                  <c:v>0.7489865</c:v>
                </c:pt>
                <c:pt idx="438">
                  <c:v>0.74556449999999996</c:v>
                </c:pt>
                <c:pt idx="439">
                  <c:v>0.74206510000000003</c:v>
                </c:pt>
                <c:pt idx="440">
                  <c:v>0.73821820000000005</c:v>
                </c:pt>
                <c:pt idx="441">
                  <c:v>0.73470029999999997</c:v>
                </c:pt>
                <c:pt idx="442">
                  <c:v>0.73090350000000004</c:v>
                </c:pt>
                <c:pt idx="443">
                  <c:v>0.72729679999999997</c:v>
                </c:pt>
                <c:pt idx="444">
                  <c:v>0.72374939999999999</c:v>
                </c:pt>
                <c:pt idx="445">
                  <c:v>0.72011259999999999</c:v>
                </c:pt>
                <c:pt idx="446">
                  <c:v>0.71645230000000004</c:v>
                </c:pt>
                <c:pt idx="447">
                  <c:v>0.71291099999999996</c:v>
                </c:pt>
                <c:pt idx="448">
                  <c:v>0.70930099999999996</c:v>
                </c:pt>
                <c:pt idx="449">
                  <c:v>0.71245250000000004</c:v>
                </c:pt>
                <c:pt idx="450">
                  <c:v>0.71513519999999997</c:v>
                </c:pt>
                <c:pt idx="451">
                  <c:v>0.71540170000000003</c:v>
                </c:pt>
                <c:pt idx="452">
                  <c:v>0.71236940000000004</c:v>
                </c:pt>
                <c:pt idx="453">
                  <c:v>0.70933219999999997</c:v>
                </c:pt>
                <c:pt idx="454">
                  <c:v>0.70324920000000002</c:v>
                </c:pt>
                <c:pt idx="455">
                  <c:v>0.69470200000000004</c:v>
                </c:pt>
                <c:pt idx="456">
                  <c:v>0.68852590000000002</c:v>
                </c:pt>
                <c:pt idx="457">
                  <c:v>0.68639380000000005</c:v>
                </c:pt>
                <c:pt idx="458">
                  <c:v>0.68351879999999998</c:v>
                </c:pt>
                <c:pt idx="459">
                  <c:v>0.67671939999999997</c:v>
                </c:pt>
                <c:pt idx="460">
                  <c:v>0.67320720000000001</c:v>
                </c:pt>
                <c:pt idx="461">
                  <c:v>0.66654910000000001</c:v>
                </c:pt>
                <c:pt idx="462">
                  <c:v>0.66226130000000005</c:v>
                </c:pt>
                <c:pt idx="463">
                  <c:v>0.65866440000000004</c:v>
                </c:pt>
                <c:pt idx="464">
                  <c:v>0.65528660000000005</c:v>
                </c:pt>
                <c:pt idx="465">
                  <c:v>0.65527679999999999</c:v>
                </c:pt>
                <c:pt idx="466">
                  <c:v>0.6550163</c:v>
                </c:pt>
                <c:pt idx="467">
                  <c:v>0.65404890000000004</c:v>
                </c:pt>
                <c:pt idx="468">
                  <c:v>0.65061919999999995</c:v>
                </c:pt>
                <c:pt idx="469">
                  <c:v>0.64726839999999997</c:v>
                </c:pt>
                <c:pt idx="470">
                  <c:v>0.64051720000000001</c:v>
                </c:pt>
                <c:pt idx="471">
                  <c:v>0.63700970000000001</c:v>
                </c:pt>
                <c:pt idx="472">
                  <c:v>0.63123969999999996</c:v>
                </c:pt>
                <c:pt idx="473">
                  <c:v>0.6279129</c:v>
                </c:pt>
                <c:pt idx="474">
                  <c:v>0.62463709999999995</c:v>
                </c:pt>
                <c:pt idx="475">
                  <c:v>0.62133059999999996</c:v>
                </c:pt>
                <c:pt idx="476">
                  <c:v>0.61826729999999996</c:v>
                </c:pt>
                <c:pt idx="477">
                  <c:v>0.61509709999999995</c:v>
                </c:pt>
                <c:pt idx="478">
                  <c:v>0.61209800000000003</c:v>
                </c:pt>
                <c:pt idx="479">
                  <c:v>0.60892919999999995</c:v>
                </c:pt>
                <c:pt idx="480">
                  <c:v>0.60581030000000002</c:v>
                </c:pt>
                <c:pt idx="481">
                  <c:v>0.60266220000000004</c:v>
                </c:pt>
                <c:pt idx="482">
                  <c:v>0.59949050000000004</c:v>
                </c:pt>
                <c:pt idx="483">
                  <c:v>0.59632560000000001</c:v>
                </c:pt>
                <c:pt idx="484">
                  <c:v>0.59315309999999999</c:v>
                </c:pt>
                <c:pt idx="485">
                  <c:v>0.59004420000000002</c:v>
                </c:pt>
                <c:pt idx="486">
                  <c:v>0.5867637</c:v>
                </c:pt>
                <c:pt idx="487">
                  <c:v>0.58356090000000005</c:v>
                </c:pt>
                <c:pt idx="488">
                  <c:v>0.58030060000000006</c:v>
                </c:pt>
                <c:pt idx="489">
                  <c:v>0.57713300000000001</c:v>
                </c:pt>
                <c:pt idx="490">
                  <c:v>0.57392449999999995</c:v>
                </c:pt>
                <c:pt idx="491">
                  <c:v>0.57078280000000003</c:v>
                </c:pt>
                <c:pt idx="492">
                  <c:v>0.5676542</c:v>
                </c:pt>
                <c:pt idx="493">
                  <c:v>0.56453390000000003</c:v>
                </c:pt>
                <c:pt idx="494">
                  <c:v>0.56142270000000005</c:v>
                </c:pt>
                <c:pt idx="495">
                  <c:v>0.55832119999999996</c:v>
                </c:pt>
                <c:pt idx="496">
                  <c:v>0.55524850000000003</c:v>
                </c:pt>
                <c:pt idx="497">
                  <c:v>0.55211489999999996</c:v>
                </c:pt>
                <c:pt idx="498">
                  <c:v>0.54901089999999997</c:v>
                </c:pt>
                <c:pt idx="499">
                  <c:v>0.54593530000000001</c:v>
                </c:pt>
                <c:pt idx="500">
                  <c:v>0.54286310000000004</c:v>
                </c:pt>
                <c:pt idx="501">
                  <c:v>0.53982160000000001</c:v>
                </c:pt>
                <c:pt idx="502">
                  <c:v>0.53681449999999997</c:v>
                </c:pt>
                <c:pt idx="503">
                  <c:v>0.53383349999999996</c:v>
                </c:pt>
                <c:pt idx="504">
                  <c:v>0.53087580000000001</c:v>
                </c:pt>
                <c:pt idx="505">
                  <c:v>0.52789280000000005</c:v>
                </c:pt>
                <c:pt idx="506">
                  <c:v>0.52500630000000004</c:v>
                </c:pt>
                <c:pt idx="507">
                  <c:v>0.52213580000000004</c:v>
                </c:pt>
                <c:pt idx="508">
                  <c:v>0.51924530000000002</c:v>
                </c:pt>
                <c:pt idx="509">
                  <c:v>0.516378</c:v>
                </c:pt>
                <c:pt idx="510">
                  <c:v>0.51348240000000001</c:v>
                </c:pt>
                <c:pt idx="511">
                  <c:v>0.51052169999999997</c:v>
                </c:pt>
                <c:pt idx="512">
                  <c:v>0.50766849999999997</c:v>
                </c:pt>
                <c:pt idx="513">
                  <c:v>0.50472649999999997</c:v>
                </c:pt>
                <c:pt idx="514">
                  <c:v>0.50178659999999997</c:v>
                </c:pt>
                <c:pt idx="515">
                  <c:v>0.4989171</c:v>
                </c:pt>
                <c:pt idx="516">
                  <c:v>0.49597229999999998</c:v>
                </c:pt>
                <c:pt idx="517">
                  <c:v>0.49302580000000001</c:v>
                </c:pt>
                <c:pt idx="518">
                  <c:v>0.4902186</c:v>
                </c:pt>
                <c:pt idx="519">
                  <c:v>0.48738740000000003</c:v>
                </c:pt>
                <c:pt idx="520">
                  <c:v>0.48454059999999999</c:v>
                </c:pt>
                <c:pt idx="521">
                  <c:v>0.48179</c:v>
                </c:pt>
                <c:pt idx="522">
                  <c:v>0.47895929999999998</c:v>
                </c:pt>
                <c:pt idx="523">
                  <c:v>0.4761164</c:v>
                </c:pt>
                <c:pt idx="524">
                  <c:v>0.47330450000000002</c:v>
                </c:pt>
                <c:pt idx="525">
                  <c:v>0.47057169999999998</c:v>
                </c:pt>
                <c:pt idx="526">
                  <c:v>0.46784100000000001</c:v>
                </c:pt>
                <c:pt idx="527">
                  <c:v>0.4651016</c:v>
                </c:pt>
                <c:pt idx="528">
                  <c:v>0.46889249999999999</c:v>
                </c:pt>
                <c:pt idx="529">
                  <c:v>0.4725644</c:v>
                </c:pt>
                <c:pt idx="530">
                  <c:v>0.47623320000000002</c:v>
                </c:pt>
                <c:pt idx="531">
                  <c:v>0.47344969999999997</c:v>
                </c:pt>
                <c:pt idx="532">
                  <c:v>0.4708407</c:v>
                </c:pt>
                <c:pt idx="533">
                  <c:v>0.46157819999999999</c:v>
                </c:pt>
                <c:pt idx="534">
                  <c:v>0.45253640000000001</c:v>
                </c:pt>
                <c:pt idx="535">
                  <c:v>0.44343650000000001</c:v>
                </c:pt>
                <c:pt idx="536">
                  <c:v>0.44078659999999997</c:v>
                </c:pt>
                <c:pt idx="537">
                  <c:v>0.43807819999999997</c:v>
                </c:pt>
                <c:pt idx="538">
                  <c:v>0.43544830000000001</c:v>
                </c:pt>
                <c:pt idx="539">
                  <c:v>0.43370730000000002</c:v>
                </c:pt>
                <c:pt idx="540">
                  <c:v>0.4309868</c:v>
                </c:pt>
                <c:pt idx="541">
                  <c:v>0.42835279999999998</c:v>
                </c:pt>
                <c:pt idx="542">
                  <c:v>0.42568980000000001</c:v>
                </c:pt>
                <c:pt idx="543">
                  <c:v>0.4231297</c:v>
                </c:pt>
                <c:pt idx="544">
                  <c:v>0.41953170000000001</c:v>
                </c:pt>
                <c:pt idx="545">
                  <c:v>0.41697190000000001</c:v>
                </c:pt>
                <c:pt idx="546">
                  <c:v>0.41444009999999998</c:v>
                </c:pt>
                <c:pt idx="547">
                  <c:v>0.41195959999999998</c:v>
                </c:pt>
                <c:pt idx="548">
                  <c:v>0.40938160000000001</c:v>
                </c:pt>
                <c:pt idx="549">
                  <c:v>0.40686660000000002</c:v>
                </c:pt>
                <c:pt idx="550">
                  <c:v>0.40435929999999998</c:v>
                </c:pt>
                <c:pt idx="551">
                  <c:v>0.40176210000000001</c:v>
                </c:pt>
                <c:pt idx="552">
                  <c:v>0.39913080000000001</c:v>
                </c:pt>
                <c:pt idx="553">
                  <c:v>0.39658490000000002</c:v>
                </c:pt>
                <c:pt idx="554">
                  <c:v>0.39408189999999998</c:v>
                </c:pt>
                <c:pt idx="555">
                  <c:v>0.39156210000000002</c:v>
                </c:pt>
                <c:pt idx="556">
                  <c:v>0.38902100000000001</c:v>
                </c:pt>
                <c:pt idx="557">
                  <c:v>0.38651639999999998</c:v>
                </c:pt>
                <c:pt idx="558">
                  <c:v>0.3839805</c:v>
                </c:pt>
                <c:pt idx="559">
                  <c:v>0.3814091</c:v>
                </c:pt>
                <c:pt idx="560">
                  <c:v>0.37888250000000001</c:v>
                </c:pt>
                <c:pt idx="561">
                  <c:v>0.37636570000000003</c:v>
                </c:pt>
                <c:pt idx="562">
                  <c:v>0.3738301</c:v>
                </c:pt>
                <c:pt idx="563">
                  <c:v>0.37136190000000002</c:v>
                </c:pt>
                <c:pt idx="564">
                  <c:v>0.36890600000000001</c:v>
                </c:pt>
                <c:pt idx="565">
                  <c:v>0.3663727</c:v>
                </c:pt>
                <c:pt idx="566">
                  <c:v>0.36387809999999998</c:v>
                </c:pt>
                <c:pt idx="567">
                  <c:v>0.3614078</c:v>
                </c:pt>
                <c:pt idx="568">
                  <c:v>0.35895830000000001</c:v>
                </c:pt>
                <c:pt idx="569">
                  <c:v>0.35650710000000002</c:v>
                </c:pt>
                <c:pt idx="570">
                  <c:v>0.35410520000000001</c:v>
                </c:pt>
                <c:pt idx="571">
                  <c:v>0.35164780000000001</c:v>
                </c:pt>
                <c:pt idx="572">
                  <c:v>0.34917759999999998</c:v>
                </c:pt>
                <c:pt idx="573">
                  <c:v>0.34668870000000002</c:v>
                </c:pt>
                <c:pt idx="574">
                  <c:v>0.3442788</c:v>
                </c:pt>
                <c:pt idx="575">
                  <c:v>0.34186830000000001</c:v>
                </c:pt>
                <c:pt idx="576">
                  <c:v>0.33955049999999998</c:v>
                </c:pt>
                <c:pt idx="577">
                  <c:v>0.33723540000000002</c:v>
                </c:pt>
                <c:pt idx="578">
                  <c:v>0.33487339999999999</c:v>
                </c:pt>
                <c:pt idx="579">
                  <c:v>0.33248749999999999</c:v>
                </c:pt>
                <c:pt idx="580">
                  <c:v>0.33017390000000002</c:v>
                </c:pt>
                <c:pt idx="581">
                  <c:v>0.32786189999999998</c:v>
                </c:pt>
                <c:pt idx="582">
                  <c:v>0.32553910000000003</c:v>
                </c:pt>
                <c:pt idx="583">
                  <c:v>0.32324890000000001</c:v>
                </c:pt>
                <c:pt idx="584">
                  <c:v>0.32096970000000002</c:v>
                </c:pt>
                <c:pt idx="585">
                  <c:v>0.31869570000000003</c:v>
                </c:pt>
                <c:pt idx="586">
                  <c:v>0.31644749999999999</c:v>
                </c:pt>
                <c:pt idx="587">
                  <c:v>0.31420930000000002</c:v>
                </c:pt>
                <c:pt idx="588">
                  <c:v>0.31197330000000001</c:v>
                </c:pt>
                <c:pt idx="589">
                  <c:v>0.30977519999999997</c:v>
                </c:pt>
                <c:pt idx="590">
                  <c:v>0.30749549999999998</c:v>
                </c:pt>
                <c:pt idx="591">
                  <c:v>0.30518519999999999</c:v>
                </c:pt>
                <c:pt idx="592">
                  <c:v>0.30295689999999997</c:v>
                </c:pt>
                <c:pt idx="593">
                  <c:v>0.3007264</c:v>
                </c:pt>
                <c:pt idx="594">
                  <c:v>0.29843370000000002</c:v>
                </c:pt>
                <c:pt idx="595">
                  <c:v>0.29621009999999998</c:v>
                </c:pt>
                <c:pt idx="596">
                  <c:v>0.29404819999999998</c:v>
                </c:pt>
                <c:pt idx="597">
                  <c:v>0.2918347</c:v>
                </c:pt>
                <c:pt idx="598">
                  <c:v>0.28963949999999999</c:v>
                </c:pt>
                <c:pt idx="599">
                  <c:v>0.28764960000000001</c:v>
                </c:pt>
                <c:pt idx="600">
                  <c:v>0.28559129999999999</c:v>
                </c:pt>
                <c:pt idx="601">
                  <c:v>0.28356569999999998</c:v>
                </c:pt>
                <c:pt idx="602">
                  <c:v>0.28155459999999999</c:v>
                </c:pt>
                <c:pt idx="603">
                  <c:v>0.27952120000000003</c:v>
                </c:pt>
                <c:pt idx="604">
                  <c:v>0.2773195</c:v>
                </c:pt>
                <c:pt idx="605">
                  <c:v>0.27516010000000002</c:v>
                </c:pt>
                <c:pt idx="606">
                  <c:v>0.27289580000000002</c:v>
                </c:pt>
                <c:pt idx="607">
                  <c:v>0.27063189999999998</c:v>
                </c:pt>
                <c:pt idx="608">
                  <c:v>0.26841759999999998</c:v>
                </c:pt>
                <c:pt idx="609">
                  <c:v>0.26616679999999998</c:v>
                </c:pt>
                <c:pt idx="610">
                  <c:v>0.26391949999999997</c:v>
                </c:pt>
                <c:pt idx="611">
                  <c:v>0.26167639999999998</c:v>
                </c:pt>
                <c:pt idx="612">
                  <c:v>0.2594765</c:v>
                </c:pt>
                <c:pt idx="613">
                  <c:v>0.2572469</c:v>
                </c:pt>
                <c:pt idx="614">
                  <c:v>0.25506050000000002</c:v>
                </c:pt>
                <c:pt idx="615">
                  <c:v>0.25284859999999998</c:v>
                </c:pt>
                <c:pt idx="616">
                  <c:v>0.2506736</c:v>
                </c:pt>
                <c:pt idx="617">
                  <c:v>0.2484759</c:v>
                </c:pt>
                <c:pt idx="618">
                  <c:v>0.24627640000000001</c:v>
                </c:pt>
                <c:pt idx="619">
                  <c:v>0.24403059999999999</c:v>
                </c:pt>
                <c:pt idx="620">
                  <c:v>0.24190909999999999</c:v>
                </c:pt>
                <c:pt idx="621">
                  <c:v>0.2396932</c:v>
                </c:pt>
                <c:pt idx="622">
                  <c:v>0.23744799999999999</c:v>
                </c:pt>
                <c:pt idx="623">
                  <c:v>0.23525380000000001</c:v>
                </c:pt>
                <c:pt idx="624">
                  <c:v>0.23313639999999999</c:v>
                </c:pt>
                <c:pt idx="625">
                  <c:v>0.23092199999999999</c:v>
                </c:pt>
                <c:pt idx="626">
                  <c:v>0.22875789999999999</c:v>
                </c:pt>
                <c:pt idx="627">
                  <c:v>0.22659309999999999</c:v>
                </c:pt>
                <c:pt idx="628">
                  <c:v>0.2244833</c:v>
                </c:pt>
                <c:pt idx="629">
                  <c:v>0.2223202</c:v>
                </c:pt>
                <c:pt idx="630">
                  <c:v>0.2201081</c:v>
                </c:pt>
                <c:pt idx="631">
                  <c:v>0.21794189999999999</c:v>
                </c:pt>
                <c:pt idx="632">
                  <c:v>0.2156942</c:v>
                </c:pt>
                <c:pt idx="633">
                  <c:v>0.2133582</c:v>
                </c:pt>
                <c:pt idx="634">
                  <c:v>0.211039</c:v>
                </c:pt>
                <c:pt idx="635">
                  <c:v>0.20883209999999999</c:v>
                </c:pt>
                <c:pt idx="636">
                  <c:v>0.2066016</c:v>
                </c:pt>
                <c:pt idx="637">
                  <c:v>0.20452339999999999</c:v>
                </c:pt>
                <c:pt idx="638">
                  <c:v>0.2024048</c:v>
                </c:pt>
                <c:pt idx="639">
                  <c:v>0.200354</c:v>
                </c:pt>
                <c:pt idx="640">
                  <c:v>0.1982439</c:v>
                </c:pt>
                <c:pt idx="641">
                  <c:v>0.19613320000000001</c:v>
                </c:pt>
                <c:pt idx="642">
                  <c:v>0.19394410000000001</c:v>
                </c:pt>
                <c:pt idx="643">
                  <c:v>0.19181200000000001</c:v>
                </c:pt>
                <c:pt idx="644">
                  <c:v>0.1896333</c:v>
                </c:pt>
                <c:pt idx="645">
                  <c:v>0.18742909999999999</c:v>
                </c:pt>
                <c:pt idx="646">
                  <c:v>0.1852569</c:v>
                </c:pt>
                <c:pt idx="647">
                  <c:v>0.18306810000000001</c:v>
                </c:pt>
                <c:pt idx="648">
                  <c:v>0.18095020000000001</c:v>
                </c:pt>
                <c:pt idx="649">
                  <c:v>0.17881630000000001</c:v>
                </c:pt>
                <c:pt idx="650">
                  <c:v>0.17686160000000001</c:v>
                </c:pt>
                <c:pt idx="651">
                  <c:v>0.17482110000000001</c:v>
                </c:pt>
                <c:pt idx="652">
                  <c:v>0.17282919999999999</c:v>
                </c:pt>
                <c:pt idx="653">
                  <c:v>0.17080200000000001</c:v>
                </c:pt>
                <c:pt idx="654">
                  <c:v>0.16884650000000001</c:v>
                </c:pt>
                <c:pt idx="655">
                  <c:v>0.1667758</c:v>
                </c:pt>
                <c:pt idx="656">
                  <c:v>0.16485540000000001</c:v>
                </c:pt>
                <c:pt idx="657">
                  <c:v>0.16291559999999999</c:v>
                </c:pt>
                <c:pt idx="658">
                  <c:v>0.1610183</c:v>
                </c:pt>
                <c:pt idx="659">
                  <c:v>0.15916549999999999</c:v>
                </c:pt>
                <c:pt idx="660">
                  <c:v>0.1573233</c:v>
                </c:pt>
                <c:pt idx="661">
                  <c:v>0.15536520000000001</c:v>
                </c:pt>
                <c:pt idx="662">
                  <c:v>0.15354609999999999</c:v>
                </c:pt>
                <c:pt idx="663">
                  <c:v>0.15168499999999999</c:v>
                </c:pt>
                <c:pt idx="664">
                  <c:v>0.14973600000000001</c:v>
                </c:pt>
                <c:pt idx="665">
                  <c:v>0.1478564</c:v>
                </c:pt>
                <c:pt idx="666">
                  <c:v>0.14608479999999999</c:v>
                </c:pt>
                <c:pt idx="667">
                  <c:v>0.14423810000000001</c:v>
                </c:pt>
                <c:pt idx="668">
                  <c:v>0.1423787</c:v>
                </c:pt>
                <c:pt idx="669">
                  <c:v>0.1406106</c:v>
                </c:pt>
                <c:pt idx="670">
                  <c:v>0.1388364</c:v>
                </c:pt>
                <c:pt idx="671">
                  <c:v>0.13707649999999999</c:v>
                </c:pt>
                <c:pt idx="672">
                  <c:v>0.13535179999999999</c:v>
                </c:pt>
                <c:pt idx="673">
                  <c:v>0.1336929</c:v>
                </c:pt>
                <c:pt idx="674">
                  <c:v>0.13199159999999999</c:v>
                </c:pt>
                <c:pt idx="675">
                  <c:v>0.1303387</c:v>
                </c:pt>
                <c:pt idx="676">
                  <c:v>0.1286844</c:v>
                </c:pt>
                <c:pt idx="677">
                  <c:v>0.12719079999999999</c:v>
                </c:pt>
                <c:pt idx="678">
                  <c:v>0.12555479999999999</c:v>
                </c:pt>
                <c:pt idx="679">
                  <c:v>0.12396409999999999</c:v>
                </c:pt>
                <c:pt idx="680">
                  <c:v>0.1223335</c:v>
                </c:pt>
                <c:pt idx="681">
                  <c:v>0.120717</c:v>
                </c:pt>
                <c:pt idx="682">
                  <c:v>0.1189814</c:v>
                </c:pt>
                <c:pt idx="683">
                  <c:v>0.11738700000000001</c:v>
                </c:pt>
                <c:pt idx="684">
                  <c:v>0.1158163</c:v>
                </c:pt>
                <c:pt idx="685">
                  <c:v>0.1142825</c:v>
                </c:pt>
                <c:pt idx="686">
                  <c:v>0.11277570000000001</c:v>
                </c:pt>
                <c:pt idx="687">
                  <c:v>0.11123329999999999</c:v>
                </c:pt>
                <c:pt idx="688">
                  <c:v>0.10972519999999999</c:v>
                </c:pt>
                <c:pt idx="689">
                  <c:v>0.1082164</c:v>
                </c:pt>
                <c:pt idx="690">
                  <c:v>0.1066873</c:v>
                </c:pt>
                <c:pt idx="691">
                  <c:v>0.1051781</c:v>
                </c:pt>
                <c:pt idx="692">
                  <c:v>0.1036905</c:v>
                </c:pt>
                <c:pt idx="693">
                  <c:v>0.1022221</c:v>
                </c:pt>
                <c:pt idx="694">
                  <c:v>0.10072390000000001</c:v>
                </c:pt>
                <c:pt idx="695">
                  <c:v>9.9273200000000006E-2</c:v>
                </c:pt>
                <c:pt idx="696">
                  <c:v>9.7792690000000002E-2</c:v>
                </c:pt>
                <c:pt idx="697">
                  <c:v>9.6359799999999995E-2</c:v>
                </c:pt>
                <c:pt idx="698">
                  <c:v>9.4934459999999998E-2</c:v>
                </c:pt>
                <c:pt idx="699">
                  <c:v>9.3528689999999998E-2</c:v>
                </c:pt>
                <c:pt idx="700">
                  <c:v>9.2148729999999998E-2</c:v>
                </c:pt>
                <c:pt idx="701">
                  <c:v>9.0776609999999994E-2</c:v>
                </c:pt>
                <c:pt idx="702">
                  <c:v>8.939482E-2</c:v>
                </c:pt>
                <c:pt idx="703">
                  <c:v>8.8003670000000006E-2</c:v>
                </c:pt>
                <c:pt idx="704">
                  <c:v>8.6638789999999993E-2</c:v>
                </c:pt>
                <c:pt idx="705">
                  <c:v>8.5413799999999998E-2</c:v>
                </c:pt>
                <c:pt idx="706">
                  <c:v>8.4036520000000003E-2</c:v>
                </c:pt>
                <c:pt idx="707">
                  <c:v>8.2671629999999996E-2</c:v>
                </c:pt>
                <c:pt idx="708">
                  <c:v>8.1293790000000005E-2</c:v>
                </c:pt>
                <c:pt idx="709">
                  <c:v>7.989396E-2</c:v>
                </c:pt>
                <c:pt idx="710">
                  <c:v>7.8502569999999994E-2</c:v>
                </c:pt>
                <c:pt idx="711">
                  <c:v>7.7123129999999998E-2</c:v>
                </c:pt>
                <c:pt idx="712">
                  <c:v>7.5733990000000001E-2</c:v>
                </c:pt>
                <c:pt idx="713">
                  <c:v>7.4366249999999995E-2</c:v>
                </c:pt>
                <c:pt idx="714">
                  <c:v>7.3217160000000003E-2</c:v>
                </c:pt>
                <c:pt idx="715">
                  <c:v>7.1752350000000006E-2</c:v>
                </c:pt>
                <c:pt idx="716">
                  <c:v>7.0489399999999994E-2</c:v>
                </c:pt>
                <c:pt idx="717">
                  <c:v>6.9270239999999997E-2</c:v>
                </c:pt>
                <c:pt idx="718">
                  <c:v>6.7964010000000005E-2</c:v>
                </c:pt>
                <c:pt idx="719">
                  <c:v>6.6454429999999995E-2</c:v>
                </c:pt>
                <c:pt idx="720">
                  <c:v>6.5252119999999997E-2</c:v>
                </c:pt>
                <c:pt idx="721">
                  <c:v>6.3868610000000006E-2</c:v>
                </c:pt>
                <c:pt idx="722">
                  <c:v>6.2458479999999997E-2</c:v>
                </c:pt>
                <c:pt idx="723">
                  <c:v>6.115487E-2</c:v>
                </c:pt>
                <c:pt idx="724">
                  <c:v>6.002126E-2</c:v>
                </c:pt>
                <c:pt idx="725">
                  <c:v>5.8593300000000001E-2</c:v>
                </c:pt>
                <c:pt idx="726">
                  <c:v>5.7492590000000003E-2</c:v>
                </c:pt>
                <c:pt idx="727">
                  <c:v>5.6245030000000001E-2</c:v>
                </c:pt>
                <c:pt idx="728">
                  <c:v>5.4982669999999997E-2</c:v>
                </c:pt>
                <c:pt idx="729">
                  <c:v>5.3562239999999997E-2</c:v>
                </c:pt>
                <c:pt idx="730">
                  <c:v>5.2466569999999997E-2</c:v>
                </c:pt>
                <c:pt idx="731">
                  <c:v>4.4398689999999998E-2</c:v>
                </c:pt>
                <c:pt idx="732">
                  <c:v>3.6602229999999999E-2</c:v>
                </c:pt>
                <c:pt idx="733">
                  <c:v>2.894091E-2</c:v>
                </c:pt>
                <c:pt idx="734">
                  <c:v>2.139048E-2</c:v>
                </c:pt>
                <c:pt idx="735">
                  <c:v>1.3782549999999999E-2</c:v>
                </c:pt>
                <c:pt idx="736">
                  <c:v>1.311616E-2</c:v>
                </c:pt>
                <c:pt idx="737">
                  <c:v>1.2446209999999999E-2</c:v>
                </c:pt>
                <c:pt idx="738">
                  <c:v>1.1765029999999999E-2</c:v>
                </c:pt>
                <c:pt idx="739">
                  <c:v>1.112955E-2</c:v>
                </c:pt>
                <c:pt idx="740">
                  <c:v>1.052088E-2</c:v>
                </c:pt>
                <c:pt idx="741">
                  <c:v>1.0835559999999999E-2</c:v>
                </c:pt>
                <c:pt idx="742">
                  <c:v>1.131499E-2</c:v>
                </c:pt>
                <c:pt idx="743">
                  <c:v>1.1945040000000001E-2</c:v>
                </c:pt>
                <c:pt idx="744">
                  <c:v>1.2714019999999999E-2</c:v>
                </c:pt>
                <c:pt idx="745">
                  <c:v>1.364332E-2</c:v>
                </c:pt>
                <c:pt idx="746">
                  <c:v>1.381634E-2</c:v>
                </c:pt>
                <c:pt idx="747">
                  <c:v>1.397895E-2</c:v>
                </c:pt>
                <c:pt idx="748">
                  <c:v>1.412475E-2</c:v>
                </c:pt>
              </c:numCache>
            </c:numRef>
          </c:yVal>
          <c:smooth val="1"/>
          <c:extLst>
            <c:ext xmlns:c16="http://schemas.microsoft.com/office/drawing/2014/chart" uri="{C3380CC4-5D6E-409C-BE32-E72D297353CC}">
              <c16:uniqueId val="{00000000-2B75-4C3C-B685-B51892A1A992}"/>
            </c:ext>
          </c:extLst>
        </c:ser>
        <c:ser>
          <c:idx val="1"/>
          <c:order val="1"/>
          <c:tx>
            <c:strRef>
              <c:f>'Temp. calibration'!$P$11:$P$12</c:f>
              <c:strCache>
                <c:ptCount val="2"/>
                <c:pt idx="0">
                  <c:v>Ĉ″peak</c:v>
                </c:pt>
              </c:strCache>
            </c:strRef>
          </c:tx>
          <c:spPr>
            <a:ln w="12700" cap="rnd">
              <a:solidFill>
                <a:srgbClr val="7030A0"/>
              </a:solidFill>
              <a:round/>
            </a:ln>
            <a:effectLst/>
          </c:spPr>
          <c:marker>
            <c:symbol val="none"/>
          </c:marker>
          <c:xVal>
            <c:numRef>
              <c:f>'Temp. calibration'!$A$13:$A$790</c:f>
              <c:numCache>
                <c:formatCode>General</c:formatCode>
                <c:ptCount val="778"/>
                <c:pt idx="0">
                  <c:v>3.3000000000000002E-2</c:v>
                </c:pt>
                <c:pt idx="1">
                  <c:v>6.7000000000000004E-2</c:v>
                </c:pt>
                <c:pt idx="2">
                  <c:v>0.1</c:v>
                </c:pt>
                <c:pt idx="3">
                  <c:v>0.13300000000000001</c:v>
                </c:pt>
                <c:pt idx="4">
                  <c:v>0.16700000000000001</c:v>
                </c:pt>
                <c:pt idx="5">
                  <c:v>0.2</c:v>
                </c:pt>
                <c:pt idx="6">
                  <c:v>0.23300000000000001</c:v>
                </c:pt>
                <c:pt idx="7">
                  <c:v>0.26700000000000002</c:v>
                </c:pt>
                <c:pt idx="8">
                  <c:v>0.3</c:v>
                </c:pt>
                <c:pt idx="9">
                  <c:v>0.33300000000000002</c:v>
                </c:pt>
                <c:pt idx="10">
                  <c:v>0.36699999999999999</c:v>
                </c:pt>
                <c:pt idx="11">
                  <c:v>0.4</c:v>
                </c:pt>
                <c:pt idx="12">
                  <c:v>0.433</c:v>
                </c:pt>
                <c:pt idx="13">
                  <c:v>0.46700000000000003</c:v>
                </c:pt>
                <c:pt idx="14">
                  <c:v>0.5</c:v>
                </c:pt>
                <c:pt idx="15">
                  <c:v>0.53300000000000003</c:v>
                </c:pt>
                <c:pt idx="16">
                  <c:v>0.56699999999999995</c:v>
                </c:pt>
                <c:pt idx="17">
                  <c:v>0.6</c:v>
                </c:pt>
                <c:pt idx="18">
                  <c:v>0.63300000000000001</c:v>
                </c:pt>
                <c:pt idx="19">
                  <c:v>0.66700000000000004</c:v>
                </c:pt>
                <c:pt idx="20">
                  <c:v>0.7</c:v>
                </c:pt>
                <c:pt idx="21">
                  <c:v>0.73299999999999998</c:v>
                </c:pt>
                <c:pt idx="22">
                  <c:v>0.76700000000000002</c:v>
                </c:pt>
                <c:pt idx="23">
                  <c:v>0.8</c:v>
                </c:pt>
                <c:pt idx="24">
                  <c:v>0.83299999999999996</c:v>
                </c:pt>
                <c:pt idx="25">
                  <c:v>0.86699999999999999</c:v>
                </c:pt>
                <c:pt idx="26">
                  <c:v>0.9</c:v>
                </c:pt>
                <c:pt idx="27">
                  <c:v>0.93300000000000005</c:v>
                </c:pt>
                <c:pt idx="28">
                  <c:v>0.96699999999999997</c:v>
                </c:pt>
                <c:pt idx="29">
                  <c:v>1</c:v>
                </c:pt>
                <c:pt idx="30">
                  <c:v>1.0329999999999999</c:v>
                </c:pt>
                <c:pt idx="31">
                  <c:v>1.0669999999999999</c:v>
                </c:pt>
                <c:pt idx="32">
                  <c:v>1.1000000000000001</c:v>
                </c:pt>
                <c:pt idx="33">
                  <c:v>1.133</c:v>
                </c:pt>
                <c:pt idx="34">
                  <c:v>1.167</c:v>
                </c:pt>
                <c:pt idx="35">
                  <c:v>1.2</c:v>
                </c:pt>
                <c:pt idx="36">
                  <c:v>1.2330000000000001</c:v>
                </c:pt>
                <c:pt idx="37">
                  <c:v>1.2669999999999999</c:v>
                </c:pt>
                <c:pt idx="38">
                  <c:v>1.3</c:v>
                </c:pt>
                <c:pt idx="39">
                  <c:v>1.333</c:v>
                </c:pt>
                <c:pt idx="40">
                  <c:v>1.367</c:v>
                </c:pt>
                <c:pt idx="41">
                  <c:v>1.4</c:v>
                </c:pt>
                <c:pt idx="42">
                  <c:v>1.4330000000000001</c:v>
                </c:pt>
                <c:pt idx="43">
                  <c:v>1.4670000000000001</c:v>
                </c:pt>
                <c:pt idx="44">
                  <c:v>1.5</c:v>
                </c:pt>
                <c:pt idx="45">
                  <c:v>1.5329999999999999</c:v>
                </c:pt>
                <c:pt idx="46">
                  <c:v>1.5669999999999999</c:v>
                </c:pt>
                <c:pt idx="47">
                  <c:v>1.6</c:v>
                </c:pt>
                <c:pt idx="48">
                  <c:v>1.633</c:v>
                </c:pt>
                <c:pt idx="49">
                  <c:v>1.667</c:v>
                </c:pt>
                <c:pt idx="50">
                  <c:v>1.7</c:v>
                </c:pt>
                <c:pt idx="51">
                  <c:v>1.7330000000000001</c:v>
                </c:pt>
                <c:pt idx="52">
                  <c:v>1.7669999999999999</c:v>
                </c:pt>
                <c:pt idx="53">
                  <c:v>1.8</c:v>
                </c:pt>
                <c:pt idx="54">
                  <c:v>1.833</c:v>
                </c:pt>
                <c:pt idx="55">
                  <c:v>1.867</c:v>
                </c:pt>
                <c:pt idx="56">
                  <c:v>1.9</c:v>
                </c:pt>
                <c:pt idx="57">
                  <c:v>1.9330000000000001</c:v>
                </c:pt>
                <c:pt idx="58">
                  <c:v>1.9670000000000001</c:v>
                </c:pt>
                <c:pt idx="59">
                  <c:v>2</c:v>
                </c:pt>
                <c:pt idx="60">
                  <c:v>2.0329999999999999</c:v>
                </c:pt>
                <c:pt idx="61">
                  <c:v>2.0670000000000002</c:v>
                </c:pt>
                <c:pt idx="62">
                  <c:v>2.1</c:v>
                </c:pt>
                <c:pt idx="63">
                  <c:v>2.133</c:v>
                </c:pt>
                <c:pt idx="64">
                  <c:v>2.1669999999999998</c:v>
                </c:pt>
                <c:pt idx="65">
                  <c:v>2.2000000000000002</c:v>
                </c:pt>
                <c:pt idx="66">
                  <c:v>2.2330000000000001</c:v>
                </c:pt>
                <c:pt idx="67">
                  <c:v>2.2669999999999999</c:v>
                </c:pt>
                <c:pt idx="68">
                  <c:v>2.2999999999999998</c:v>
                </c:pt>
                <c:pt idx="69">
                  <c:v>2.3330000000000002</c:v>
                </c:pt>
                <c:pt idx="70">
                  <c:v>2.367</c:v>
                </c:pt>
                <c:pt idx="71">
                  <c:v>2.4</c:v>
                </c:pt>
                <c:pt idx="72">
                  <c:v>2.4329999999999998</c:v>
                </c:pt>
                <c:pt idx="73">
                  <c:v>2.4670000000000001</c:v>
                </c:pt>
                <c:pt idx="74">
                  <c:v>2.5</c:v>
                </c:pt>
                <c:pt idx="75">
                  <c:v>2.5329999999999999</c:v>
                </c:pt>
                <c:pt idx="76">
                  <c:v>2.5670000000000002</c:v>
                </c:pt>
                <c:pt idx="77">
                  <c:v>2.6</c:v>
                </c:pt>
                <c:pt idx="78">
                  <c:v>2.633</c:v>
                </c:pt>
                <c:pt idx="79">
                  <c:v>2.6669999999999998</c:v>
                </c:pt>
                <c:pt idx="80">
                  <c:v>2.7</c:v>
                </c:pt>
                <c:pt idx="81">
                  <c:v>2.7330000000000001</c:v>
                </c:pt>
                <c:pt idx="82">
                  <c:v>2.7669999999999999</c:v>
                </c:pt>
                <c:pt idx="83">
                  <c:v>2.8</c:v>
                </c:pt>
                <c:pt idx="84">
                  <c:v>2.8330000000000002</c:v>
                </c:pt>
                <c:pt idx="85">
                  <c:v>2.867</c:v>
                </c:pt>
                <c:pt idx="86">
                  <c:v>2.9</c:v>
                </c:pt>
                <c:pt idx="87">
                  <c:v>2.9329999999999998</c:v>
                </c:pt>
                <c:pt idx="88">
                  <c:v>2.9670000000000001</c:v>
                </c:pt>
                <c:pt idx="89">
                  <c:v>3</c:v>
                </c:pt>
                <c:pt idx="90">
                  <c:v>3.0329999999999999</c:v>
                </c:pt>
                <c:pt idx="91">
                  <c:v>3.0670000000000002</c:v>
                </c:pt>
                <c:pt idx="92">
                  <c:v>3.1</c:v>
                </c:pt>
                <c:pt idx="93">
                  <c:v>3.133</c:v>
                </c:pt>
                <c:pt idx="94">
                  <c:v>3.1669999999999998</c:v>
                </c:pt>
                <c:pt idx="95">
                  <c:v>3.2</c:v>
                </c:pt>
                <c:pt idx="96">
                  <c:v>3.2330000000000001</c:v>
                </c:pt>
                <c:pt idx="97">
                  <c:v>3.2669999999999999</c:v>
                </c:pt>
                <c:pt idx="98">
                  <c:v>3.3</c:v>
                </c:pt>
                <c:pt idx="99">
                  <c:v>3.3330000000000002</c:v>
                </c:pt>
                <c:pt idx="100">
                  <c:v>3.367</c:v>
                </c:pt>
                <c:pt idx="101">
                  <c:v>3.4</c:v>
                </c:pt>
                <c:pt idx="102">
                  <c:v>3.4329999999999998</c:v>
                </c:pt>
                <c:pt idx="103">
                  <c:v>3.4670000000000001</c:v>
                </c:pt>
                <c:pt idx="104">
                  <c:v>3.5</c:v>
                </c:pt>
                <c:pt idx="105">
                  <c:v>3.5329999999999999</c:v>
                </c:pt>
                <c:pt idx="106">
                  <c:v>3.5670000000000002</c:v>
                </c:pt>
                <c:pt idx="107">
                  <c:v>3.6</c:v>
                </c:pt>
                <c:pt idx="108">
                  <c:v>3.633</c:v>
                </c:pt>
                <c:pt idx="109">
                  <c:v>3.6669999999999998</c:v>
                </c:pt>
                <c:pt idx="110">
                  <c:v>3.7</c:v>
                </c:pt>
                <c:pt idx="111">
                  <c:v>3.7330000000000001</c:v>
                </c:pt>
                <c:pt idx="112">
                  <c:v>3.7669999999999999</c:v>
                </c:pt>
                <c:pt idx="113">
                  <c:v>3.8</c:v>
                </c:pt>
                <c:pt idx="114">
                  <c:v>3.8330000000000002</c:v>
                </c:pt>
                <c:pt idx="115">
                  <c:v>3.867</c:v>
                </c:pt>
                <c:pt idx="116">
                  <c:v>3.9</c:v>
                </c:pt>
                <c:pt idx="117">
                  <c:v>3.9329999999999998</c:v>
                </c:pt>
                <c:pt idx="118">
                  <c:v>3.9670000000000001</c:v>
                </c:pt>
                <c:pt idx="119">
                  <c:v>4</c:v>
                </c:pt>
                <c:pt idx="120">
                  <c:v>4.0330000000000004</c:v>
                </c:pt>
                <c:pt idx="121">
                  <c:v>4.0670000000000002</c:v>
                </c:pt>
                <c:pt idx="122">
                  <c:v>4.0999999999999996</c:v>
                </c:pt>
                <c:pt idx="123">
                  <c:v>4.133</c:v>
                </c:pt>
                <c:pt idx="124">
                  <c:v>4.1669999999999998</c:v>
                </c:pt>
                <c:pt idx="125">
                  <c:v>4.2</c:v>
                </c:pt>
                <c:pt idx="126">
                  <c:v>4.2329999999999997</c:v>
                </c:pt>
                <c:pt idx="127">
                  <c:v>4.2670000000000003</c:v>
                </c:pt>
                <c:pt idx="128">
                  <c:v>4.3</c:v>
                </c:pt>
                <c:pt idx="129">
                  <c:v>4.3330000000000002</c:v>
                </c:pt>
                <c:pt idx="130">
                  <c:v>4.367</c:v>
                </c:pt>
                <c:pt idx="131">
                  <c:v>4.4000000000000004</c:v>
                </c:pt>
                <c:pt idx="132">
                  <c:v>4.4329999999999998</c:v>
                </c:pt>
                <c:pt idx="133">
                  <c:v>4.4669999999999996</c:v>
                </c:pt>
                <c:pt idx="134">
                  <c:v>4.5</c:v>
                </c:pt>
                <c:pt idx="135">
                  <c:v>4.5330000000000004</c:v>
                </c:pt>
                <c:pt idx="136">
                  <c:v>4.5670000000000002</c:v>
                </c:pt>
                <c:pt idx="137">
                  <c:v>4.5999999999999996</c:v>
                </c:pt>
                <c:pt idx="138">
                  <c:v>4.633</c:v>
                </c:pt>
                <c:pt idx="139">
                  <c:v>4.6669999999999998</c:v>
                </c:pt>
                <c:pt idx="140">
                  <c:v>4.7</c:v>
                </c:pt>
                <c:pt idx="141">
                  <c:v>4.7329999999999997</c:v>
                </c:pt>
                <c:pt idx="142">
                  <c:v>4.7670000000000003</c:v>
                </c:pt>
                <c:pt idx="143">
                  <c:v>4.8</c:v>
                </c:pt>
                <c:pt idx="144">
                  <c:v>4.8330000000000002</c:v>
                </c:pt>
                <c:pt idx="145">
                  <c:v>4.867</c:v>
                </c:pt>
                <c:pt idx="146">
                  <c:v>4.9000000000000004</c:v>
                </c:pt>
                <c:pt idx="147">
                  <c:v>4.9329999999999998</c:v>
                </c:pt>
                <c:pt idx="148">
                  <c:v>4.9669999999999996</c:v>
                </c:pt>
                <c:pt idx="149">
                  <c:v>5</c:v>
                </c:pt>
                <c:pt idx="150">
                  <c:v>5.0330000000000004</c:v>
                </c:pt>
                <c:pt idx="151">
                  <c:v>5.0670000000000002</c:v>
                </c:pt>
                <c:pt idx="152">
                  <c:v>5.0999999999999996</c:v>
                </c:pt>
                <c:pt idx="153">
                  <c:v>5.133</c:v>
                </c:pt>
                <c:pt idx="154">
                  <c:v>5.1669999999999998</c:v>
                </c:pt>
                <c:pt idx="155">
                  <c:v>5.2</c:v>
                </c:pt>
                <c:pt idx="156">
                  <c:v>5.2329999999999997</c:v>
                </c:pt>
                <c:pt idx="157">
                  <c:v>5.2670000000000003</c:v>
                </c:pt>
                <c:pt idx="158">
                  <c:v>5.3</c:v>
                </c:pt>
                <c:pt idx="159">
                  <c:v>5.3330000000000002</c:v>
                </c:pt>
                <c:pt idx="160">
                  <c:v>5.367</c:v>
                </c:pt>
                <c:pt idx="161">
                  <c:v>5.4</c:v>
                </c:pt>
                <c:pt idx="162">
                  <c:v>5.4329999999999998</c:v>
                </c:pt>
                <c:pt idx="163">
                  <c:v>5.4669999999999996</c:v>
                </c:pt>
                <c:pt idx="164">
                  <c:v>5.5</c:v>
                </c:pt>
                <c:pt idx="165">
                  <c:v>5.5330000000000004</c:v>
                </c:pt>
                <c:pt idx="166">
                  <c:v>5.5670000000000002</c:v>
                </c:pt>
                <c:pt idx="167">
                  <c:v>5.6</c:v>
                </c:pt>
                <c:pt idx="168">
                  <c:v>5.633</c:v>
                </c:pt>
                <c:pt idx="169">
                  <c:v>5.6669999999999998</c:v>
                </c:pt>
                <c:pt idx="170">
                  <c:v>5.7</c:v>
                </c:pt>
                <c:pt idx="171">
                  <c:v>5.7329999999999997</c:v>
                </c:pt>
                <c:pt idx="172">
                  <c:v>5.7670000000000003</c:v>
                </c:pt>
                <c:pt idx="173">
                  <c:v>5.8</c:v>
                </c:pt>
                <c:pt idx="174">
                  <c:v>5.8330000000000002</c:v>
                </c:pt>
                <c:pt idx="175">
                  <c:v>5.867</c:v>
                </c:pt>
                <c:pt idx="176">
                  <c:v>5.9</c:v>
                </c:pt>
                <c:pt idx="177">
                  <c:v>5.9329999999999998</c:v>
                </c:pt>
                <c:pt idx="178">
                  <c:v>5.9669999999999996</c:v>
                </c:pt>
                <c:pt idx="179">
                  <c:v>6</c:v>
                </c:pt>
                <c:pt idx="180">
                  <c:v>6.0330000000000004</c:v>
                </c:pt>
                <c:pt idx="181">
                  <c:v>6.0670000000000002</c:v>
                </c:pt>
                <c:pt idx="182">
                  <c:v>6.1</c:v>
                </c:pt>
                <c:pt idx="183">
                  <c:v>6.133</c:v>
                </c:pt>
                <c:pt idx="184">
                  <c:v>6.1669999999999998</c:v>
                </c:pt>
                <c:pt idx="185">
                  <c:v>6.2</c:v>
                </c:pt>
                <c:pt idx="186">
                  <c:v>6.2329999999999997</c:v>
                </c:pt>
                <c:pt idx="187">
                  <c:v>6.2670000000000003</c:v>
                </c:pt>
                <c:pt idx="188">
                  <c:v>6.3</c:v>
                </c:pt>
                <c:pt idx="189">
                  <c:v>6.3330000000000002</c:v>
                </c:pt>
                <c:pt idx="190">
                  <c:v>6.367</c:v>
                </c:pt>
                <c:pt idx="191">
                  <c:v>6.4</c:v>
                </c:pt>
                <c:pt idx="192">
                  <c:v>6.4329999999999998</c:v>
                </c:pt>
                <c:pt idx="193">
                  <c:v>6.4669999999999996</c:v>
                </c:pt>
                <c:pt idx="194">
                  <c:v>6.5</c:v>
                </c:pt>
                <c:pt idx="195">
                  <c:v>6.5330000000000004</c:v>
                </c:pt>
                <c:pt idx="196">
                  <c:v>6.5670000000000002</c:v>
                </c:pt>
                <c:pt idx="197">
                  <c:v>6.6</c:v>
                </c:pt>
                <c:pt idx="198">
                  <c:v>6.633</c:v>
                </c:pt>
                <c:pt idx="199">
                  <c:v>6.6669999999999998</c:v>
                </c:pt>
                <c:pt idx="200">
                  <c:v>6.7</c:v>
                </c:pt>
                <c:pt idx="201">
                  <c:v>6.7329999999999997</c:v>
                </c:pt>
                <c:pt idx="202">
                  <c:v>6.7670000000000003</c:v>
                </c:pt>
                <c:pt idx="203">
                  <c:v>6.8</c:v>
                </c:pt>
                <c:pt idx="204">
                  <c:v>6.8330000000000002</c:v>
                </c:pt>
                <c:pt idx="205">
                  <c:v>6.867</c:v>
                </c:pt>
                <c:pt idx="206">
                  <c:v>6.9</c:v>
                </c:pt>
                <c:pt idx="207">
                  <c:v>6.9329999999999998</c:v>
                </c:pt>
                <c:pt idx="208">
                  <c:v>6.9669999999999996</c:v>
                </c:pt>
                <c:pt idx="209">
                  <c:v>7</c:v>
                </c:pt>
                <c:pt idx="210">
                  <c:v>7.0330000000000004</c:v>
                </c:pt>
                <c:pt idx="211">
                  <c:v>7.0670000000000002</c:v>
                </c:pt>
                <c:pt idx="212">
                  <c:v>7.1</c:v>
                </c:pt>
                <c:pt idx="213">
                  <c:v>7.133</c:v>
                </c:pt>
                <c:pt idx="214">
                  <c:v>7.1669999999999998</c:v>
                </c:pt>
                <c:pt idx="215">
                  <c:v>7.2</c:v>
                </c:pt>
                <c:pt idx="216">
                  <c:v>7.2329999999999997</c:v>
                </c:pt>
                <c:pt idx="217">
                  <c:v>7.2670000000000003</c:v>
                </c:pt>
                <c:pt idx="218">
                  <c:v>7.3</c:v>
                </c:pt>
                <c:pt idx="219">
                  <c:v>7.3330000000000002</c:v>
                </c:pt>
                <c:pt idx="220">
                  <c:v>7.367</c:v>
                </c:pt>
                <c:pt idx="221">
                  <c:v>7.4</c:v>
                </c:pt>
                <c:pt idx="222">
                  <c:v>7.4329999999999998</c:v>
                </c:pt>
                <c:pt idx="223">
                  <c:v>7.4669999999999996</c:v>
                </c:pt>
                <c:pt idx="224">
                  <c:v>7.5</c:v>
                </c:pt>
                <c:pt idx="225">
                  <c:v>7.5330000000000004</c:v>
                </c:pt>
                <c:pt idx="226">
                  <c:v>7.5670000000000002</c:v>
                </c:pt>
                <c:pt idx="227">
                  <c:v>7.6</c:v>
                </c:pt>
                <c:pt idx="228">
                  <c:v>7.633</c:v>
                </c:pt>
                <c:pt idx="229">
                  <c:v>7.6669999999999998</c:v>
                </c:pt>
                <c:pt idx="230">
                  <c:v>7.7</c:v>
                </c:pt>
                <c:pt idx="231">
                  <c:v>7.7329999999999997</c:v>
                </c:pt>
                <c:pt idx="232">
                  <c:v>7.7670000000000003</c:v>
                </c:pt>
                <c:pt idx="233">
                  <c:v>7.8</c:v>
                </c:pt>
                <c:pt idx="234">
                  <c:v>7.8330000000000002</c:v>
                </c:pt>
                <c:pt idx="235">
                  <c:v>7.867</c:v>
                </c:pt>
                <c:pt idx="236">
                  <c:v>7.9</c:v>
                </c:pt>
                <c:pt idx="237">
                  <c:v>7.9329999999999998</c:v>
                </c:pt>
                <c:pt idx="238">
                  <c:v>7.9669999999999996</c:v>
                </c:pt>
                <c:pt idx="239">
                  <c:v>8</c:v>
                </c:pt>
                <c:pt idx="240">
                  <c:v>8.0329999999999995</c:v>
                </c:pt>
                <c:pt idx="241">
                  <c:v>8.0670000000000002</c:v>
                </c:pt>
                <c:pt idx="242">
                  <c:v>8.1</c:v>
                </c:pt>
                <c:pt idx="243">
                  <c:v>8.1329999999999991</c:v>
                </c:pt>
                <c:pt idx="244">
                  <c:v>8.1669999999999998</c:v>
                </c:pt>
                <c:pt idx="245">
                  <c:v>8.1999999999999993</c:v>
                </c:pt>
                <c:pt idx="246">
                  <c:v>8.2330000000000005</c:v>
                </c:pt>
                <c:pt idx="247">
                  <c:v>8.2669999999999995</c:v>
                </c:pt>
                <c:pt idx="248">
                  <c:v>8.3000000000000007</c:v>
                </c:pt>
                <c:pt idx="249">
                  <c:v>8.3330000000000002</c:v>
                </c:pt>
                <c:pt idx="250">
                  <c:v>8.3670000000000009</c:v>
                </c:pt>
                <c:pt idx="251">
                  <c:v>8.4</c:v>
                </c:pt>
                <c:pt idx="252">
                  <c:v>8.4329999999999998</c:v>
                </c:pt>
                <c:pt idx="253">
                  <c:v>8.4670000000000005</c:v>
                </c:pt>
                <c:pt idx="254">
                  <c:v>8.5</c:v>
                </c:pt>
                <c:pt idx="255">
                  <c:v>8.5329999999999995</c:v>
                </c:pt>
                <c:pt idx="256">
                  <c:v>8.5670000000000002</c:v>
                </c:pt>
                <c:pt idx="257">
                  <c:v>8.6</c:v>
                </c:pt>
                <c:pt idx="258">
                  <c:v>8.6329999999999991</c:v>
                </c:pt>
                <c:pt idx="259">
                  <c:v>8.6669999999999998</c:v>
                </c:pt>
                <c:pt idx="260">
                  <c:v>8.6999999999999993</c:v>
                </c:pt>
                <c:pt idx="261">
                  <c:v>8.7330000000000005</c:v>
                </c:pt>
                <c:pt idx="262">
                  <c:v>8.7669999999999995</c:v>
                </c:pt>
                <c:pt idx="263">
                  <c:v>8.8000000000000007</c:v>
                </c:pt>
                <c:pt idx="264">
                  <c:v>8.8330000000000002</c:v>
                </c:pt>
                <c:pt idx="265">
                  <c:v>8.8670000000000009</c:v>
                </c:pt>
                <c:pt idx="266">
                  <c:v>8.9</c:v>
                </c:pt>
                <c:pt idx="267">
                  <c:v>8.9329999999999998</c:v>
                </c:pt>
                <c:pt idx="268">
                  <c:v>8.9670000000000005</c:v>
                </c:pt>
                <c:pt idx="269">
                  <c:v>9</c:v>
                </c:pt>
                <c:pt idx="270">
                  <c:v>9.0329999999999995</c:v>
                </c:pt>
                <c:pt idx="271">
                  <c:v>9.0670000000000002</c:v>
                </c:pt>
                <c:pt idx="272">
                  <c:v>9.1</c:v>
                </c:pt>
                <c:pt idx="273">
                  <c:v>9.1329999999999991</c:v>
                </c:pt>
                <c:pt idx="274">
                  <c:v>9.1669999999999998</c:v>
                </c:pt>
                <c:pt idx="275">
                  <c:v>9.1999999999999993</c:v>
                </c:pt>
                <c:pt idx="276">
                  <c:v>9.2330000000000005</c:v>
                </c:pt>
                <c:pt idx="277">
                  <c:v>9.2669999999999995</c:v>
                </c:pt>
                <c:pt idx="278">
                  <c:v>9.3000000000000007</c:v>
                </c:pt>
                <c:pt idx="279">
                  <c:v>9.3330000000000002</c:v>
                </c:pt>
                <c:pt idx="280">
                  <c:v>9.3670000000000009</c:v>
                </c:pt>
                <c:pt idx="281">
                  <c:v>9.4</c:v>
                </c:pt>
                <c:pt idx="282">
                  <c:v>9.4329999999999998</c:v>
                </c:pt>
                <c:pt idx="283">
                  <c:v>9.4670000000000005</c:v>
                </c:pt>
                <c:pt idx="284">
                  <c:v>9.5</c:v>
                </c:pt>
                <c:pt idx="285">
                  <c:v>9.5329999999999995</c:v>
                </c:pt>
                <c:pt idx="286">
                  <c:v>9.5670000000000002</c:v>
                </c:pt>
                <c:pt idx="287">
                  <c:v>9.6</c:v>
                </c:pt>
                <c:pt idx="288">
                  <c:v>9.6329999999999991</c:v>
                </c:pt>
                <c:pt idx="289">
                  <c:v>9.6669999999999998</c:v>
                </c:pt>
                <c:pt idx="290">
                  <c:v>9.6999999999999993</c:v>
                </c:pt>
                <c:pt idx="291">
                  <c:v>9.7330000000000005</c:v>
                </c:pt>
                <c:pt idx="292">
                  <c:v>9.7669999999999995</c:v>
                </c:pt>
                <c:pt idx="293">
                  <c:v>9.8000000000000007</c:v>
                </c:pt>
                <c:pt idx="294">
                  <c:v>9.8330000000000002</c:v>
                </c:pt>
                <c:pt idx="295">
                  <c:v>9.8670000000000009</c:v>
                </c:pt>
                <c:pt idx="296">
                  <c:v>9.9</c:v>
                </c:pt>
                <c:pt idx="297">
                  <c:v>9.9329999999999998</c:v>
                </c:pt>
                <c:pt idx="298">
                  <c:v>9.9670000000000005</c:v>
                </c:pt>
                <c:pt idx="299">
                  <c:v>10</c:v>
                </c:pt>
                <c:pt idx="300">
                  <c:v>10.032999999999999</c:v>
                </c:pt>
                <c:pt idx="301">
                  <c:v>10.067</c:v>
                </c:pt>
                <c:pt idx="302">
                  <c:v>10.1</c:v>
                </c:pt>
                <c:pt idx="303">
                  <c:v>10.132999999999999</c:v>
                </c:pt>
                <c:pt idx="304">
                  <c:v>10.167</c:v>
                </c:pt>
                <c:pt idx="305">
                  <c:v>10.199999999999999</c:v>
                </c:pt>
                <c:pt idx="306">
                  <c:v>10.233000000000001</c:v>
                </c:pt>
                <c:pt idx="307">
                  <c:v>10.266999999999999</c:v>
                </c:pt>
                <c:pt idx="308">
                  <c:v>10.3</c:v>
                </c:pt>
                <c:pt idx="309">
                  <c:v>10.333</c:v>
                </c:pt>
                <c:pt idx="310">
                  <c:v>10.367000000000001</c:v>
                </c:pt>
                <c:pt idx="311">
                  <c:v>10.4</c:v>
                </c:pt>
                <c:pt idx="312">
                  <c:v>10.433</c:v>
                </c:pt>
                <c:pt idx="313">
                  <c:v>10.467000000000001</c:v>
                </c:pt>
                <c:pt idx="314">
                  <c:v>10.5</c:v>
                </c:pt>
                <c:pt idx="315">
                  <c:v>10.532999999999999</c:v>
                </c:pt>
                <c:pt idx="316">
                  <c:v>10.567</c:v>
                </c:pt>
                <c:pt idx="317">
                  <c:v>10.6</c:v>
                </c:pt>
                <c:pt idx="318">
                  <c:v>10.632999999999999</c:v>
                </c:pt>
                <c:pt idx="319">
                  <c:v>10.667</c:v>
                </c:pt>
                <c:pt idx="320">
                  <c:v>10.7</c:v>
                </c:pt>
                <c:pt idx="321">
                  <c:v>10.733000000000001</c:v>
                </c:pt>
                <c:pt idx="322">
                  <c:v>10.766999999999999</c:v>
                </c:pt>
                <c:pt idx="323">
                  <c:v>10.8</c:v>
                </c:pt>
                <c:pt idx="324">
                  <c:v>10.833</c:v>
                </c:pt>
                <c:pt idx="325">
                  <c:v>10.867000000000001</c:v>
                </c:pt>
                <c:pt idx="326">
                  <c:v>10.9</c:v>
                </c:pt>
                <c:pt idx="327">
                  <c:v>10.933</c:v>
                </c:pt>
                <c:pt idx="328">
                  <c:v>10.967000000000001</c:v>
                </c:pt>
                <c:pt idx="329">
                  <c:v>11</c:v>
                </c:pt>
                <c:pt idx="330">
                  <c:v>11.032999999999999</c:v>
                </c:pt>
                <c:pt idx="331">
                  <c:v>11.067</c:v>
                </c:pt>
                <c:pt idx="332">
                  <c:v>11.1</c:v>
                </c:pt>
                <c:pt idx="333">
                  <c:v>11.132999999999999</c:v>
                </c:pt>
                <c:pt idx="334">
                  <c:v>11.167</c:v>
                </c:pt>
                <c:pt idx="335">
                  <c:v>11.2</c:v>
                </c:pt>
                <c:pt idx="336">
                  <c:v>11.233000000000001</c:v>
                </c:pt>
                <c:pt idx="337">
                  <c:v>11.266999999999999</c:v>
                </c:pt>
                <c:pt idx="338">
                  <c:v>11.3</c:v>
                </c:pt>
                <c:pt idx="339">
                  <c:v>11.333</c:v>
                </c:pt>
                <c:pt idx="340">
                  <c:v>11.367000000000001</c:v>
                </c:pt>
                <c:pt idx="341">
                  <c:v>11.4</c:v>
                </c:pt>
                <c:pt idx="342">
                  <c:v>11.433</c:v>
                </c:pt>
                <c:pt idx="343">
                  <c:v>11.467000000000001</c:v>
                </c:pt>
                <c:pt idx="344">
                  <c:v>11.5</c:v>
                </c:pt>
                <c:pt idx="345">
                  <c:v>11.532999999999999</c:v>
                </c:pt>
                <c:pt idx="346">
                  <c:v>11.567</c:v>
                </c:pt>
                <c:pt idx="347">
                  <c:v>11.6</c:v>
                </c:pt>
                <c:pt idx="348">
                  <c:v>11.632999999999999</c:v>
                </c:pt>
                <c:pt idx="349">
                  <c:v>11.667</c:v>
                </c:pt>
                <c:pt idx="350">
                  <c:v>11.7</c:v>
                </c:pt>
                <c:pt idx="351">
                  <c:v>11.733000000000001</c:v>
                </c:pt>
                <c:pt idx="352">
                  <c:v>11.766999999999999</c:v>
                </c:pt>
                <c:pt idx="353">
                  <c:v>11.8</c:v>
                </c:pt>
                <c:pt idx="354">
                  <c:v>11.833</c:v>
                </c:pt>
                <c:pt idx="355">
                  <c:v>11.867000000000001</c:v>
                </c:pt>
                <c:pt idx="356">
                  <c:v>11.9</c:v>
                </c:pt>
                <c:pt idx="357">
                  <c:v>11.933</c:v>
                </c:pt>
                <c:pt idx="358">
                  <c:v>11.967000000000001</c:v>
                </c:pt>
                <c:pt idx="359">
                  <c:v>12</c:v>
                </c:pt>
                <c:pt idx="360">
                  <c:v>12.032999999999999</c:v>
                </c:pt>
                <c:pt idx="361">
                  <c:v>12.067</c:v>
                </c:pt>
                <c:pt idx="362">
                  <c:v>12.1</c:v>
                </c:pt>
                <c:pt idx="363">
                  <c:v>12.132999999999999</c:v>
                </c:pt>
                <c:pt idx="364">
                  <c:v>12.167</c:v>
                </c:pt>
                <c:pt idx="365">
                  <c:v>12.2</c:v>
                </c:pt>
                <c:pt idx="366">
                  <c:v>12.233000000000001</c:v>
                </c:pt>
                <c:pt idx="367">
                  <c:v>12.266999999999999</c:v>
                </c:pt>
                <c:pt idx="368">
                  <c:v>12.3</c:v>
                </c:pt>
                <c:pt idx="369">
                  <c:v>12.333</c:v>
                </c:pt>
                <c:pt idx="370">
                  <c:v>12.367000000000001</c:v>
                </c:pt>
                <c:pt idx="371">
                  <c:v>12.4</c:v>
                </c:pt>
                <c:pt idx="372">
                  <c:v>12.433</c:v>
                </c:pt>
                <c:pt idx="373">
                  <c:v>12.467000000000001</c:v>
                </c:pt>
                <c:pt idx="374">
                  <c:v>12.5</c:v>
                </c:pt>
                <c:pt idx="375">
                  <c:v>12.532999999999999</c:v>
                </c:pt>
                <c:pt idx="376">
                  <c:v>12.567</c:v>
                </c:pt>
                <c:pt idx="377">
                  <c:v>12.6</c:v>
                </c:pt>
                <c:pt idx="378">
                  <c:v>12.632999999999999</c:v>
                </c:pt>
                <c:pt idx="379">
                  <c:v>12.667</c:v>
                </c:pt>
                <c:pt idx="380">
                  <c:v>12.7</c:v>
                </c:pt>
                <c:pt idx="381">
                  <c:v>12.733000000000001</c:v>
                </c:pt>
                <c:pt idx="382">
                  <c:v>12.766999999999999</c:v>
                </c:pt>
                <c:pt idx="383">
                  <c:v>12.8</c:v>
                </c:pt>
                <c:pt idx="384">
                  <c:v>12.833</c:v>
                </c:pt>
                <c:pt idx="385">
                  <c:v>12.867000000000001</c:v>
                </c:pt>
                <c:pt idx="386">
                  <c:v>12.9</c:v>
                </c:pt>
                <c:pt idx="387">
                  <c:v>12.933</c:v>
                </c:pt>
                <c:pt idx="388">
                  <c:v>12.967000000000001</c:v>
                </c:pt>
                <c:pt idx="389">
                  <c:v>13</c:v>
                </c:pt>
                <c:pt idx="390">
                  <c:v>13.032999999999999</c:v>
                </c:pt>
                <c:pt idx="391">
                  <c:v>13.067</c:v>
                </c:pt>
                <c:pt idx="392">
                  <c:v>13.1</c:v>
                </c:pt>
                <c:pt idx="393">
                  <c:v>13.132999999999999</c:v>
                </c:pt>
                <c:pt idx="394">
                  <c:v>13.167</c:v>
                </c:pt>
                <c:pt idx="395">
                  <c:v>13.2</c:v>
                </c:pt>
                <c:pt idx="396">
                  <c:v>13.233000000000001</c:v>
                </c:pt>
                <c:pt idx="397">
                  <c:v>13.266999999999999</c:v>
                </c:pt>
                <c:pt idx="398">
                  <c:v>13.3</c:v>
                </c:pt>
                <c:pt idx="399">
                  <c:v>13.333</c:v>
                </c:pt>
                <c:pt idx="400">
                  <c:v>13.367000000000001</c:v>
                </c:pt>
                <c:pt idx="401">
                  <c:v>13.4</c:v>
                </c:pt>
                <c:pt idx="402">
                  <c:v>13.433</c:v>
                </c:pt>
                <c:pt idx="403">
                  <c:v>13.467000000000001</c:v>
                </c:pt>
                <c:pt idx="404">
                  <c:v>13.5</c:v>
                </c:pt>
                <c:pt idx="405">
                  <c:v>13.532999999999999</c:v>
                </c:pt>
                <c:pt idx="406">
                  <c:v>13.567</c:v>
                </c:pt>
                <c:pt idx="407">
                  <c:v>13.6</c:v>
                </c:pt>
                <c:pt idx="408">
                  <c:v>13.632999999999999</c:v>
                </c:pt>
                <c:pt idx="409">
                  <c:v>13.667</c:v>
                </c:pt>
                <c:pt idx="410">
                  <c:v>13.7</c:v>
                </c:pt>
                <c:pt idx="411">
                  <c:v>13.733000000000001</c:v>
                </c:pt>
                <c:pt idx="412">
                  <c:v>13.766999999999999</c:v>
                </c:pt>
                <c:pt idx="413">
                  <c:v>13.8</c:v>
                </c:pt>
                <c:pt idx="414">
                  <c:v>13.833</c:v>
                </c:pt>
                <c:pt idx="415">
                  <c:v>13.867000000000001</c:v>
                </c:pt>
                <c:pt idx="416">
                  <c:v>13.9</c:v>
                </c:pt>
                <c:pt idx="417">
                  <c:v>13.933</c:v>
                </c:pt>
                <c:pt idx="418">
                  <c:v>13.967000000000001</c:v>
                </c:pt>
                <c:pt idx="419">
                  <c:v>14</c:v>
                </c:pt>
                <c:pt idx="420">
                  <c:v>14.032999999999999</c:v>
                </c:pt>
                <c:pt idx="421">
                  <c:v>14.067</c:v>
                </c:pt>
                <c:pt idx="422">
                  <c:v>14.1</c:v>
                </c:pt>
                <c:pt idx="423">
                  <c:v>14.132999999999999</c:v>
                </c:pt>
                <c:pt idx="424">
                  <c:v>14.167</c:v>
                </c:pt>
                <c:pt idx="425">
                  <c:v>14.2</c:v>
                </c:pt>
                <c:pt idx="426">
                  <c:v>14.233000000000001</c:v>
                </c:pt>
                <c:pt idx="427">
                  <c:v>14.266999999999999</c:v>
                </c:pt>
                <c:pt idx="428">
                  <c:v>14.3</c:v>
                </c:pt>
                <c:pt idx="429">
                  <c:v>14.333</c:v>
                </c:pt>
                <c:pt idx="430">
                  <c:v>14.367000000000001</c:v>
                </c:pt>
                <c:pt idx="431">
                  <c:v>14.4</c:v>
                </c:pt>
                <c:pt idx="432">
                  <c:v>14.433</c:v>
                </c:pt>
                <c:pt idx="433">
                  <c:v>14.467000000000001</c:v>
                </c:pt>
                <c:pt idx="434">
                  <c:v>14.5</c:v>
                </c:pt>
                <c:pt idx="435">
                  <c:v>14.532999999999999</c:v>
                </c:pt>
                <c:pt idx="436">
                  <c:v>14.567</c:v>
                </c:pt>
                <c:pt idx="437">
                  <c:v>14.6</c:v>
                </c:pt>
                <c:pt idx="438">
                  <c:v>14.632999999999999</c:v>
                </c:pt>
                <c:pt idx="439">
                  <c:v>14.667</c:v>
                </c:pt>
                <c:pt idx="440">
                  <c:v>14.7</c:v>
                </c:pt>
                <c:pt idx="441">
                  <c:v>14.733000000000001</c:v>
                </c:pt>
                <c:pt idx="442">
                  <c:v>14.766999999999999</c:v>
                </c:pt>
                <c:pt idx="443">
                  <c:v>14.8</c:v>
                </c:pt>
                <c:pt idx="444">
                  <c:v>14.833</c:v>
                </c:pt>
                <c:pt idx="445">
                  <c:v>14.867000000000001</c:v>
                </c:pt>
                <c:pt idx="446">
                  <c:v>14.9</c:v>
                </c:pt>
                <c:pt idx="447">
                  <c:v>14.933</c:v>
                </c:pt>
                <c:pt idx="448">
                  <c:v>14.967000000000001</c:v>
                </c:pt>
                <c:pt idx="449">
                  <c:v>15</c:v>
                </c:pt>
                <c:pt idx="450">
                  <c:v>15.032999999999999</c:v>
                </c:pt>
                <c:pt idx="451">
                  <c:v>15.067</c:v>
                </c:pt>
                <c:pt idx="452">
                  <c:v>15.1</c:v>
                </c:pt>
                <c:pt idx="453">
                  <c:v>15.132999999999999</c:v>
                </c:pt>
                <c:pt idx="454">
                  <c:v>15.167</c:v>
                </c:pt>
                <c:pt idx="455">
                  <c:v>15.2</c:v>
                </c:pt>
                <c:pt idx="456">
                  <c:v>15.233000000000001</c:v>
                </c:pt>
                <c:pt idx="457">
                  <c:v>15.266999999999999</c:v>
                </c:pt>
                <c:pt idx="458">
                  <c:v>15.3</c:v>
                </c:pt>
                <c:pt idx="459">
                  <c:v>15.333</c:v>
                </c:pt>
                <c:pt idx="460">
                  <c:v>15.367000000000001</c:v>
                </c:pt>
                <c:pt idx="461">
                  <c:v>15.4</c:v>
                </c:pt>
                <c:pt idx="462">
                  <c:v>15.433</c:v>
                </c:pt>
                <c:pt idx="463">
                  <c:v>15.467000000000001</c:v>
                </c:pt>
                <c:pt idx="464">
                  <c:v>15.5</c:v>
                </c:pt>
                <c:pt idx="465">
                  <c:v>15.532999999999999</c:v>
                </c:pt>
                <c:pt idx="466">
                  <c:v>15.567</c:v>
                </c:pt>
                <c:pt idx="467">
                  <c:v>15.6</c:v>
                </c:pt>
                <c:pt idx="468">
                  <c:v>15.632999999999999</c:v>
                </c:pt>
                <c:pt idx="469">
                  <c:v>15.667</c:v>
                </c:pt>
                <c:pt idx="470">
                  <c:v>15.7</c:v>
                </c:pt>
                <c:pt idx="471">
                  <c:v>15.733000000000001</c:v>
                </c:pt>
                <c:pt idx="472">
                  <c:v>15.766999999999999</c:v>
                </c:pt>
                <c:pt idx="473">
                  <c:v>15.8</c:v>
                </c:pt>
                <c:pt idx="474">
                  <c:v>15.833</c:v>
                </c:pt>
                <c:pt idx="475">
                  <c:v>15.867000000000001</c:v>
                </c:pt>
                <c:pt idx="476">
                  <c:v>15.9</c:v>
                </c:pt>
                <c:pt idx="477">
                  <c:v>15.933</c:v>
                </c:pt>
                <c:pt idx="478">
                  <c:v>15.967000000000001</c:v>
                </c:pt>
                <c:pt idx="479">
                  <c:v>16</c:v>
                </c:pt>
                <c:pt idx="480">
                  <c:v>16.033000000000001</c:v>
                </c:pt>
                <c:pt idx="481">
                  <c:v>16.067</c:v>
                </c:pt>
                <c:pt idx="482">
                  <c:v>16.100000000000001</c:v>
                </c:pt>
                <c:pt idx="483">
                  <c:v>16.132999999999999</c:v>
                </c:pt>
                <c:pt idx="484">
                  <c:v>16.167000000000002</c:v>
                </c:pt>
                <c:pt idx="485">
                  <c:v>16.2</c:v>
                </c:pt>
                <c:pt idx="486">
                  <c:v>16.233000000000001</c:v>
                </c:pt>
                <c:pt idx="487">
                  <c:v>16.266999999999999</c:v>
                </c:pt>
                <c:pt idx="488">
                  <c:v>16.3</c:v>
                </c:pt>
                <c:pt idx="489">
                  <c:v>16.332999999999998</c:v>
                </c:pt>
                <c:pt idx="490">
                  <c:v>16.367000000000001</c:v>
                </c:pt>
                <c:pt idx="491">
                  <c:v>16.399999999999999</c:v>
                </c:pt>
                <c:pt idx="492">
                  <c:v>16.433</c:v>
                </c:pt>
                <c:pt idx="493">
                  <c:v>16.466999999999999</c:v>
                </c:pt>
                <c:pt idx="494">
                  <c:v>16.5</c:v>
                </c:pt>
                <c:pt idx="495">
                  <c:v>16.533000000000001</c:v>
                </c:pt>
                <c:pt idx="496">
                  <c:v>16.567</c:v>
                </c:pt>
                <c:pt idx="497">
                  <c:v>16.600000000000001</c:v>
                </c:pt>
                <c:pt idx="498">
                  <c:v>16.632999999999999</c:v>
                </c:pt>
                <c:pt idx="499">
                  <c:v>16.667000000000002</c:v>
                </c:pt>
                <c:pt idx="500">
                  <c:v>16.7</c:v>
                </c:pt>
                <c:pt idx="501">
                  <c:v>16.733000000000001</c:v>
                </c:pt>
                <c:pt idx="502">
                  <c:v>16.766999999999999</c:v>
                </c:pt>
                <c:pt idx="503">
                  <c:v>16.8</c:v>
                </c:pt>
                <c:pt idx="504">
                  <c:v>16.832999999999998</c:v>
                </c:pt>
                <c:pt idx="505">
                  <c:v>16.867000000000001</c:v>
                </c:pt>
                <c:pt idx="506">
                  <c:v>16.899999999999999</c:v>
                </c:pt>
                <c:pt idx="507">
                  <c:v>16.933</c:v>
                </c:pt>
                <c:pt idx="508">
                  <c:v>16.966999999999999</c:v>
                </c:pt>
                <c:pt idx="509">
                  <c:v>17</c:v>
                </c:pt>
                <c:pt idx="510">
                  <c:v>17.033000000000001</c:v>
                </c:pt>
                <c:pt idx="511">
                  <c:v>17.067</c:v>
                </c:pt>
                <c:pt idx="512">
                  <c:v>17.100000000000001</c:v>
                </c:pt>
                <c:pt idx="513">
                  <c:v>17.132999999999999</c:v>
                </c:pt>
                <c:pt idx="514">
                  <c:v>17.167000000000002</c:v>
                </c:pt>
                <c:pt idx="515">
                  <c:v>17.2</c:v>
                </c:pt>
                <c:pt idx="516">
                  <c:v>17.233000000000001</c:v>
                </c:pt>
                <c:pt idx="517">
                  <c:v>17.266999999999999</c:v>
                </c:pt>
                <c:pt idx="518">
                  <c:v>17.3</c:v>
                </c:pt>
                <c:pt idx="519">
                  <c:v>17.332999999999998</c:v>
                </c:pt>
                <c:pt idx="520">
                  <c:v>17.367000000000001</c:v>
                </c:pt>
                <c:pt idx="521">
                  <c:v>17.399999999999999</c:v>
                </c:pt>
                <c:pt idx="522">
                  <c:v>17.433</c:v>
                </c:pt>
                <c:pt idx="523">
                  <c:v>17.466999999999999</c:v>
                </c:pt>
                <c:pt idx="524">
                  <c:v>17.5</c:v>
                </c:pt>
                <c:pt idx="525">
                  <c:v>17.533000000000001</c:v>
                </c:pt>
                <c:pt idx="526">
                  <c:v>17.567</c:v>
                </c:pt>
                <c:pt idx="527">
                  <c:v>17.600000000000001</c:v>
                </c:pt>
                <c:pt idx="528">
                  <c:v>17.632999999999999</c:v>
                </c:pt>
                <c:pt idx="529">
                  <c:v>17.667000000000002</c:v>
                </c:pt>
                <c:pt idx="530">
                  <c:v>17.7</c:v>
                </c:pt>
                <c:pt idx="531">
                  <c:v>17.733000000000001</c:v>
                </c:pt>
                <c:pt idx="532">
                  <c:v>17.766999999999999</c:v>
                </c:pt>
                <c:pt idx="533">
                  <c:v>17.8</c:v>
                </c:pt>
                <c:pt idx="534">
                  <c:v>17.832999999999998</c:v>
                </c:pt>
                <c:pt idx="535">
                  <c:v>17.867000000000001</c:v>
                </c:pt>
                <c:pt idx="536">
                  <c:v>17.899999999999999</c:v>
                </c:pt>
                <c:pt idx="537">
                  <c:v>17.933</c:v>
                </c:pt>
                <c:pt idx="538">
                  <c:v>17.966999999999999</c:v>
                </c:pt>
                <c:pt idx="539">
                  <c:v>18</c:v>
                </c:pt>
                <c:pt idx="540">
                  <c:v>18.033000000000001</c:v>
                </c:pt>
                <c:pt idx="541">
                  <c:v>18.067</c:v>
                </c:pt>
                <c:pt idx="542">
                  <c:v>18.100000000000001</c:v>
                </c:pt>
                <c:pt idx="543">
                  <c:v>18.132999999999999</c:v>
                </c:pt>
                <c:pt idx="544">
                  <c:v>18.167000000000002</c:v>
                </c:pt>
                <c:pt idx="545">
                  <c:v>18.2</c:v>
                </c:pt>
                <c:pt idx="546">
                  <c:v>18.233000000000001</c:v>
                </c:pt>
                <c:pt idx="547">
                  <c:v>18.266999999999999</c:v>
                </c:pt>
                <c:pt idx="548">
                  <c:v>18.3</c:v>
                </c:pt>
                <c:pt idx="549">
                  <c:v>18.332999999999998</c:v>
                </c:pt>
                <c:pt idx="550">
                  <c:v>18.367000000000001</c:v>
                </c:pt>
                <c:pt idx="551">
                  <c:v>18.399999999999999</c:v>
                </c:pt>
                <c:pt idx="552">
                  <c:v>18.433</c:v>
                </c:pt>
                <c:pt idx="553">
                  <c:v>18.466999999999999</c:v>
                </c:pt>
                <c:pt idx="554">
                  <c:v>18.5</c:v>
                </c:pt>
                <c:pt idx="555">
                  <c:v>18.533000000000001</c:v>
                </c:pt>
                <c:pt idx="556">
                  <c:v>18.567</c:v>
                </c:pt>
                <c:pt idx="557">
                  <c:v>18.600000000000001</c:v>
                </c:pt>
                <c:pt idx="558">
                  <c:v>18.632999999999999</c:v>
                </c:pt>
                <c:pt idx="559">
                  <c:v>18.667000000000002</c:v>
                </c:pt>
                <c:pt idx="560">
                  <c:v>18.7</c:v>
                </c:pt>
                <c:pt idx="561">
                  <c:v>18.733000000000001</c:v>
                </c:pt>
                <c:pt idx="562">
                  <c:v>18.766999999999999</c:v>
                </c:pt>
                <c:pt idx="563">
                  <c:v>18.8</c:v>
                </c:pt>
                <c:pt idx="564">
                  <c:v>18.832999999999998</c:v>
                </c:pt>
                <c:pt idx="565">
                  <c:v>18.867000000000001</c:v>
                </c:pt>
                <c:pt idx="566">
                  <c:v>18.899999999999999</c:v>
                </c:pt>
                <c:pt idx="567">
                  <c:v>18.933</c:v>
                </c:pt>
                <c:pt idx="568">
                  <c:v>18.966999999999999</c:v>
                </c:pt>
                <c:pt idx="569">
                  <c:v>19</c:v>
                </c:pt>
                <c:pt idx="570">
                  <c:v>19.033000000000001</c:v>
                </c:pt>
                <c:pt idx="571">
                  <c:v>19.067</c:v>
                </c:pt>
                <c:pt idx="572">
                  <c:v>19.100000000000001</c:v>
                </c:pt>
                <c:pt idx="573">
                  <c:v>19.132999999999999</c:v>
                </c:pt>
                <c:pt idx="574">
                  <c:v>19.167000000000002</c:v>
                </c:pt>
                <c:pt idx="575">
                  <c:v>19.2</c:v>
                </c:pt>
                <c:pt idx="576">
                  <c:v>19.233000000000001</c:v>
                </c:pt>
                <c:pt idx="577">
                  <c:v>19.266999999999999</c:v>
                </c:pt>
                <c:pt idx="578">
                  <c:v>19.3</c:v>
                </c:pt>
                <c:pt idx="579">
                  <c:v>19.332999999999998</c:v>
                </c:pt>
                <c:pt idx="580">
                  <c:v>19.367000000000001</c:v>
                </c:pt>
                <c:pt idx="581">
                  <c:v>19.399999999999999</c:v>
                </c:pt>
                <c:pt idx="582">
                  <c:v>19.433</c:v>
                </c:pt>
                <c:pt idx="583">
                  <c:v>19.466999999999999</c:v>
                </c:pt>
                <c:pt idx="584">
                  <c:v>19.5</c:v>
                </c:pt>
                <c:pt idx="585">
                  <c:v>19.533000000000001</c:v>
                </c:pt>
                <c:pt idx="586">
                  <c:v>19.567</c:v>
                </c:pt>
                <c:pt idx="587">
                  <c:v>19.600000000000001</c:v>
                </c:pt>
                <c:pt idx="588">
                  <c:v>19.632999999999999</c:v>
                </c:pt>
                <c:pt idx="589">
                  <c:v>19.667000000000002</c:v>
                </c:pt>
                <c:pt idx="590">
                  <c:v>19.7</c:v>
                </c:pt>
                <c:pt idx="591">
                  <c:v>19.733000000000001</c:v>
                </c:pt>
                <c:pt idx="592">
                  <c:v>19.766999999999999</c:v>
                </c:pt>
                <c:pt idx="593">
                  <c:v>19.8</c:v>
                </c:pt>
                <c:pt idx="594">
                  <c:v>19.832999999999998</c:v>
                </c:pt>
                <c:pt idx="595">
                  <c:v>19.867000000000001</c:v>
                </c:pt>
                <c:pt idx="596">
                  <c:v>19.899999999999999</c:v>
                </c:pt>
                <c:pt idx="597">
                  <c:v>19.933</c:v>
                </c:pt>
                <c:pt idx="598">
                  <c:v>19.966999999999999</c:v>
                </c:pt>
                <c:pt idx="599">
                  <c:v>20</c:v>
                </c:pt>
                <c:pt idx="600">
                  <c:v>20.033000000000001</c:v>
                </c:pt>
                <c:pt idx="601">
                  <c:v>20.067</c:v>
                </c:pt>
                <c:pt idx="602">
                  <c:v>20.100000000000001</c:v>
                </c:pt>
                <c:pt idx="603">
                  <c:v>20.132999999999999</c:v>
                </c:pt>
                <c:pt idx="604">
                  <c:v>20.167000000000002</c:v>
                </c:pt>
                <c:pt idx="605">
                  <c:v>20.2</c:v>
                </c:pt>
                <c:pt idx="606">
                  <c:v>20.233000000000001</c:v>
                </c:pt>
                <c:pt idx="607">
                  <c:v>20.266999999999999</c:v>
                </c:pt>
                <c:pt idx="608">
                  <c:v>20.3</c:v>
                </c:pt>
                <c:pt idx="609">
                  <c:v>20.332999999999998</c:v>
                </c:pt>
                <c:pt idx="610">
                  <c:v>20.367000000000001</c:v>
                </c:pt>
                <c:pt idx="611">
                  <c:v>20.399999999999999</c:v>
                </c:pt>
                <c:pt idx="612">
                  <c:v>20.433</c:v>
                </c:pt>
                <c:pt idx="613">
                  <c:v>20.466999999999999</c:v>
                </c:pt>
                <c:pt idx="614">
                  <c:v>20.5</c:v>
                </c:pt>
                <c:pt idx="615">
                  <c:v>20.533000000000001</c:v>
                </c:pt>
                <c:pt idx="616">
                  <c:v>20.567</c:v>
                </c:pt>
                <c:pt idx="617">
                  <c:v>20.6</c:v>
                </c:pt>
                <c:pt idx="618">
                  <c:v>20.632999999999999</c:v>
                </c:pt>
                <c:pt idx="619">
                  <c:v>20.667000000000002</c:v>
                </c:pt>
                <c:pt idx="620">
                  <c:v>20.7</c:v>
                </c:pt>
                <c:pt idx="621">
                  <c:v>20.733000000000001</c:v>
                </c:pt>
                <c:pt idx="622">
                  <c:v>20.766999999999999</c:v>
                </c:pt>
                <c:pt idx="623">
                  <c:v>20.8</c:v>
                </c:pt>
                <c:pt idx="624">
                  <c:v>20.832999999999998</c:v>
                </c:pt>
                <c:pt idx="625">
                  <c:v>20.867000000000001</c:v>
                </c:pt>
                <c:pt idx="626">
                  <c:v>20.9</c:v>
                </c:pt>
                <c:pt idx="627">
                  <c:v>20.933</c:v>
                </c:pt>
                <c:pt idx="628">
                  <c:v>20.966999999999999</c:v>
                </c:pt>
                <c:pt idx="629">
                  <c:v>21</c:v>
                </c:pt>
                <c:pt idx="630">
                  <c:v>21.033000000000001</c:v>
                </c:pt>
                <c:pt idx="631">
                  <c:v>21.067</c:v>
                </c:pt>
                <c:pt idx="632">
                  <c:v>21.1</c:v>
                </c:pt>
                <c:pt idx="633">
                  <c:v>21.132999999999999</c:v>
                </c:pt>
                <c:pt idx="634">
                  <c:v>21.167000000000002</c:v>
                </c:pt>
                <c:pt idx="635">
                  <c:v>21.2</c:v>
                </c:pt>
                <c:pt idx="636">
                  <c:v>21.233000000000001</c:v>
                </c:pt>
                <c:pt idx="637">
                  <c:v>21.266999999999999</c:v>
                </c:pt>
                <c:pt idx="638">
                  <c:v>21.3</c:v>
                </c:pt>
                <c:pt idx="639">
                  <c:v>21.332999999999998</c:v>
                </c:pt>
                <c:pt idx="640">
                  <c:v>21.367000000000001</c:v>
                </c:pt>
                <c:pt idx="641">
                  <c:v>21.4</c:v>
                </c:pt>
                <c:pt idx="642">
                  <c:v>21.433</c:v>
                </c:pt>
                <c:pt idx="643">
                  <c:v>21.466999999999999</c:v>
                </c:pt>
                <c:pt idx="644">
                  <c:v>21.5</c:v>
                </c:pt>
                <c:pt idx="645">
                  <c:v>21.533000000000001</c:v>
                </c:pt>
                <c:pt idx="646">
                  <c:v>21.567</c:v>
                </c:pt>
                <c:pt idx="647">
                  <c:v>21.6</c:v>
                </c:pt>
                <c:pt idx="648">
                  <c:v>21.632999999999999</c:v>
                </c:pt>
                <c:pt idx="649">
                  <c:v>21.667000000000002</c:v>
                </c:pt>
                <c:pt idx="650">
                  <c:v>21.7</c:v>
                </c:pt>
                <c:pt idx="651">
                  <c:v>21.733000000000001</c:v>
                </c:pt>
                <c:pt idx="652">
                  <c:v>21.766999999999999</c:v>
                </c:pt>
                <c:pt idx="653">
                  <c:v>21.8</c:v>
                </c:pt>
                <c:pt idx="654">
                  <c:v>21.832999999999998</c:v>
                </c:pt>
                <c:pt idx="655">
                  <c:v>21.867000000000001</c:v>
                </c:pt>
                <c:pt idx="656">
                  <c:v>21.9</c:v>
                </c:pt>
                <c:pt idx="657">
                  <c:v>21.933</c:v>
                </c:pt>
                <c:pt idx="658">
                  <c:v>21.966999999999999</c:v>
                </c:pt>
                <c:pt idx="659">
                  <c:v>22</c:v>
                </c:pt>
                <c:pt idx="660">
                  <c:v>22.033000000000001</c:v>
                </c:pt>
                <c:pt idx="661">
                  <c:v>22.067</c:v>
                </c:pt>
                <c:pt idx="662">
                  <c:v>22.1</c:v>
                </c:pt>
                <c:pt idx="663">
                  <c:v>22.132999999999999</c:v>
                </c:pt>
                <c:pt idx="664">
                  <c:v>22.167000000000002</c:v>
                </c:pt>
                <c:pt idx="665">
                  <c:v>22.2</c:v>
                </c:pt>
                <c:pt idx="666">
                  <c:v>22.233000000000001</c:v>
                </c:pt>
                <c:pt idx="667">
                  <c:v>22.266999999999999</c:v>
                </c:pt>
                <c:pt idx="668">
                  <c:v>22.3</c:v>
                </c:pt>
                <c:pt idx="669">
                  <c:v>22.332999999999998</c:v>
                </c:pt>
                <c:pt idx="670">
                  <c:v>22.367000000000001</c:v>
                </c:pt>
                <c:pt idx="671">
                  <c:v>22.4</c:v>
                </c:pt>
                <c:pt idx="672">
                  <c:v>22.433</c:v>
                </c:pt>
                <c:pt idx="673">
                  <c:v>22.466999999999999</c:v>
                </c:pt>
                <c:pt idx="674">
                  <c:v>22.5</c:v>
                </c:pt>
                <c:pt idx="675">
                  <c:v>22.533000000000001</c:v>
                </c:pt>
                <c:pt idx="676">
                  <c:v>22.567</c:v>
                </c:pt>
                <c:pt idx="677">
                  <c:v>22.6</c:v>
                </c:pt>
                <c:pt idx="678">
                  <c:v>22.632999999999999</c:v>
                </c:pt>
                <c:pt idx="679">
                  <c:v>22.667000000000002</c:v>
                </c:pt>
                <c:pt idx="680">
                  <c:v>22.7</c:v>
                </c:pt>
                <c:pt idx="681">
                  <c:v>22.733000000000001</c:v>
                </c:pt>
                <c:pt idx="682">
                  <c:v>22.766999999999999</c:v>
                </c:pt>
                <c:pt idx="683">
                  <c:v>22.8</c:v>
                </c:pt>
                <c:pt idx="684">
                  <c:v>22.832999999999998</c:v>
                </c:pt>
                <c:pt idx="685">
                  <c:v>22.867000000000001</c:v>
                </c:pt>
                <c:pt idx="686">
                  <c:v>22.9</c:v>
                </c:pt>
                <c:pt idx="687">
                  <c:v>22.933</c:v>
                </c:pt>
                <c:pt idx="688">
                  <c:v>22.966999999999999</c:v>
                </c:pt>
                <c:pt idx="689">
                  <c:v>23</c:v>
                </c:pt>
                <c:pt idx="690">
                  <c:v>23.033000000000001</c:v>
                </c:pt>
                <c:pt idx="691">
                  <c:v>23.067</c:v>
                </c:pt>
                <c:pt idx="692">
                  <c:v>23.1</c:v>
                </c:pt>
                <c:pt idx="693">
                  <c:v>23.132999999999999</c:v>
                </c:pt>
                <c:pt idx="694">
                  <c:v>23.167000000000002</c:v>
                </c:pt>
                <c:pt idx="695">
                  <c:v>23.2</c:v>
                </c:pt>
                <c:pt idx="696">
                  <c:v>23.233000000000001</c:v>
                </c:pt>
                <c:pt idx="697">
                  <c:v>23.266999999999999</c:v>
                </c:pt>
                <c:pt idx="698">
                  <c:v>23.3</c:v>
                </c:pt>
                <c:pt idx="699">
                  <c:v>23.332999999999998</c:v>
                </c:pt>
                <c:pt idx="700">
                  <c:v>23.367000000000001</c:v>
                </c:pt>
                <c:pt idx="701">
                  <c:v>23.4</c:v>
                </c:pt>
                <c:pt idx="702">
                  <c:v>23.433</c:v>
                </c:pt>
                <c:pt idx="703">
                  <c:v>23.466999999999999</c:v>
                </c:pt>
                <c:pt idx="704">
                  <c:v>23.5</c:v>
                </c:pt>
                <c:pt idx="705">
                  <c:v>23.533000000000001</c:v>
                </c:pt>
                <c:pt idx="706">
                  <c:v>23.567</c:v>
                </c:pt>
                <c:pt idx="707">
                  <c:v>23.6</c:v>
                </c:pt>
                <c:pt idx="708">
                  <c:v>23.632999999999999</c:v>
                </c:pt>
                <c:pt idx="709">
                  <c:v>23.667000000000002</c:v>
                </c:pt>
                <c:pt idx="710">
                  <c:v>23.7</c:v>
                </c:pt>
                <c:pt idx="711">
                  <c:v>23.733000000000001</c:v>
                </c:pt>
                <c:pt idx="712">
                  <c:v>23.766999999999999</c:v>
                </c:pt>
                <c:pt idx="713">
                  <c:v>23.8</c:v>
                </c:pt>
                <c:pt idx="714">
                  <c:v>23.832999999999998</c:v>
                </c:pt>
                <c:pt idx="715">
                  <c:v>23.867000000000001</c:v>
                </c:pt>
                <c:pt idx="716">
                  <c:v>23.9</c:v>
                </c:pt>
                <c:pt idx="717">
                  <c:v>23.933</c:v>
                </c:pt>
                <c:pt idx="718">
                  <c:v>23.966999999999999</c:v>
                </c:pt>
                <c:pt idx="719">
                  <c:v>24</c:v>
                </c:pt>
                <c:pt idx="720">
                  <c:v>24.033000000000001</c:v>
                </c:pt>
                <c:pt idx="721">
                  <c:v>24.067</c:v>
                </c:pt>
                <c:pt idx="722">
                  <c:v>24.1</c:v>
                </c:pt>
                <c:pt idx="723">
                  <c:v>24.132999999999999</c:v>
                </c:pt>
                <c:pt idx="724">
                  <c:v>24.167000000000002</c:v>
                </c:pt>
                <c:pt idx="725">
                  <c:v>24.2</c:v>
                </c:pt>
                <c:pt idx="726">
                  <c:v>24.233000000000001</c:v>
                </c:pt>
                <c:pt idx="727">
                  <c:v>24.266999999999999</c:v>
                </c:pt>
                <c:pt idx="728">
                  <c:v>24.3</c:v>
                </c:pt>
                <c:pt idx="729">
                  <c:v>24.332999999999998</c:v>
                </c:pt>
                <c:pt idx="730">
                  <c:v>24.367000000000001</c:v>
                </c:pt>
                <c:pt idx="731">
                  <c:v>24.4</c:v>
                </c:pt>
                <c:pt idx="732">
                  <c:v>24.433</c:v>
                </c:pt>
                <c:pt idx="733">
                  <c:v>24.466999999999999</c:v>
                </c:pt>
                <c:pt idx="734">
                  <c:v>24.5</c:v>
                </c:pt>
                <c:pt idx="735">
                  <c:v>24.533000000000001</c:v>
                </c:pt>
                <c:pt idx="736">
                  <c:v>24.567</c:v>
                </c:pt>
                <c:pt idx="737">
                  <c:v>24.6</c:v>
                </c:pt>
                <c:pt idx="738">
                  <c:v>24.632999999999999</c:v>
                </c:pt>
                <c:pt idx="739">
                  <c:v>24.667000000000002</c:v>
                </c:pt>
                <c:pt idx="740">
                  <c:v>24.7</c:v>
                </c:pt>
                <c:pt idx="741">
                  <c:v>24.733000000000001</c:v>
                </c:pt>
                <c:pt idx="742">
                  <c:v>24.766999999999999</c:v>
                </c:pt>
                <c:pt idx="743">
                  <c:v>24.8</c:v>
                </c:pt>
                <c:pt idx="744">
                  <c:v>24.832999999999998</c:v>
                </c:pt>
                <c:pt idx="745">
                  <c:v>24.867000000000001</c:v>
                </c:pt>
                <c:pt idx="746">
                  <c:v>24.9</c:v>
                </c:pt>
                <c:pt idx="747">
                  <c:v>24.933</c:v>
                </c:pt>
                <c:pt idx="748">
                  <c:v>24.966999999999999</c:v>
                </c:pt>
              </c:numCache>
            </c:numRef>
          </c:xVal>
          <c:yVal>
            <c:numRef>
              <c:f>'Temp. calibration'!$P$13:$P$790</c:f>
              <c:numCache>
                <c:formatCode>0.00E+00</c:formatCode>
                <c:ptCount val="778"/>
                <c:pt idx="0">
                  <c:v>0.6175444448048234</c:v>
                </c:pt>
                <c:pt idx="1">
                  <c:v>0.61142690898750696</c:v>
                </c:pt>
                <c:pt idx="2">
                  <c:v>0.60549084824981325</c:v>
                </c:pt>
                <c:pt idx="3">
                  <c:v>0.60774527825687885</c:v>
                </c:pt>
                <c:pt idx="4">
                  <c:v>0.60910501913389548</c:v>
                </c:pt>
                <c:pt idx="5">
                  <c:v>0.61100052380055636</c:v>
                </c:pt>
                <c:pt idx="6">
                  <c:v>0.61000229192206101</c:v>
                </c:pt>
                <c:pt idx="7">
                  <c:v>0.60793256345287627</c:v>
                </c:pt>
                <c:pt idx="8">
                  <c:v>0.6051645686991296</c:v>
                </c:pt>
                <c:pt idx="9">
                  <c:v>0.60253871524882374</c:v>
                </c:pt>
                <c:pt idx="10">
                  <c:v>0.59750088608450302</c:v>
                </c:pt>
                <c:pt idx="11">
                  <c:v>0.59534600756243494</c:v>
                </c:pt>
                <c:pt idx="12">
                  <c:v>0.54702465340896755</c:v>
                </c:pt>
                <c:pt idx="13">
                  <c:v>0.50009276503283284</c:v>
                </c:pt>
                <c:pt idx="14">
                  <c:v>0.45268166005267579</c:v>
                </c:pt>
                <c:pt idx="15">
                  <c:v>0.40450202062440993</c:v>
                </c:pt>
                <c:pt idx="16">
                  <c:v>0.35416412923485058</c:v>
                </c:pt>
                <c:pt idx="17">
                  <c:v>0.34827954784046938</c:v>
                </c:pt>
                <c:pt idx="18">
                  <c:v>0.34153371808678268</c:v>
                </c:pt>
                <c:pt idx="19">
                  <c:v>0.38502793752304043</c:v>
                </c:pt>
                <c:pt idx="20">
                  <c:v>0.42645002149818018</c:v>
                </c:pt>
                <c:pt idx="21">
                  <c:v>0.42651559572692915</c:v>
                </c:pt>
                <c:pt idx="22">
                  <c:v>0.42983754384899109</c:v>
                </c:pt>
                <c:pt idx="23">
                  <c:v>0.43448297045816608</c:v>
                </c:pt>
                <c:pt idx="24">
                  <c:v>0.39009960038515445</c:v>
                </c:pt>
                <c:pt idx="25">
                  <c:v>0.35020424395891453</c:v>
                </c:pt>
                <c:pt idx="26">
                  <c:v>0.35364579469736351</c:v>
                </c:pt>
                <c:pt idx="27">
                  <c:v>0.35654392652990247</c:v>
                </c:pt>
                <c:pt idx="28">
                  <c:v>0.35777467917495892</c:v>
                </c:pt>
                <c:pt idx="29">
                  <c:v>0.35939427662348056</c:v>
                </c:pt>
                <c:pt idx="30">
                  <c:v>0.35984302735838908</c:v>
                </c:pt>
                <c:pt idx="31">
                  <c:v>0.36236192843182735</c:v>
                </c:pt>
                <c:pt idx="32">
                  <c:v>0.36209902429401719</c:v>
                </c:pt>
                <c:pt idx="33">
                  <c:v>0.36286582063123313</c:v>
                </c:pt>
                <c:pt idx="34">
                  <c:v>0.36771562627513588</c:v>
                </c:pt>
                <c:pt idx="35">
                  <c:v>0.37317398113730588</c:v>
                </c:pt>
                <c:pt idx="36">
                  <c:v>0.37152663070596015</c:v>
                </c:pt>
                <c:pt idx="37">
                  <c:v>0.37305947152179686</c:v>
                </c:pt>
                <c:pt idx="38">
                  <c:v>0.37389366064505858</c:v>
                </c:pt>
                <c:pt idx="39">
                  <c:v>0.37011709758525085</c:v>
                </c:pt>
                <c:pt idx="40">
                  <c:v>0.36618756298802568</c:v>
                </c:pt>
                <c:pt idx="41">
                  <c:v>0.36683427044861344</c:v>
                </c:pt>
                <c:pt idx="42">
                  <c:v>0.3672037931455569</c:v>
                </c:pt>
                <c:pt idx="43">
                  <c:v>0.36791227217498218</c:v>
                </c:pt>
                <c:pt idx="44">
                  <c:v>0.36845072550052044</c:v>
                </c:pt>
                <c:pt idx="45">
                  <c:v>0.36856586567094057</c:v>
                </c:pt>
                <c:pt idx="46">
                  <c:v>0.36902290795022241</c:v>
                </c:pt>
                <c:pt idx="47">
                  <c:v>0.36978174728463103</c:v>
                </c:pt>
                <c:pt idx="48">
                  <c:v>0.37040475004772871</c:v>
                </c:pt>
                <c:pt idx="49">
                  <c:v>0.37111800497701758</c:v>
                </c:pt>
                <c:pt idx="50">
                  <c:v>0.37204936841963193</c:v>
                </c:pt>
                <c:pt idx="51">
                  <c:v>0.37459492253852023</c:v>
                </c:pt>
                <c:pt idx="52">
                  <c:v>0.37759032357507621</c:v>
                </c:pt>
                <c:pt idx="53">
                  <c:v>0.3829664471002871</c:v>
                </c:pt>
                <c:pt idx="54">
                  <c:v>0.39221227598897906</c:v>
                </c:pt>
                <c:pt idx="55">
                  <c:v>0.40585062489631352</c:v>
                </c:pt>
                <c:pt idx="56">
                  <c:v>0.42452931940557181</c:v>
                </c:pt>
                <c:pt idx="57">
                  <c:v>0.4527758984236791</c:v>
                </c:pt>
                <c:pt idx="58">
                  <c:v>0.49210592858790408</c:v>
                </c:pt>
                <c:pt idx="59">
                  <c:v>0.53850280540238649</c:v>
                </c:pt>
                <c:pt idx="60">
                  <c:v>0.5903353758090697</c:v>
                </c:pt>
                <c:pt idx="61">
                  <c:v>0.64302406964610981</c:v>
                </c:pt>
                <c:pt idx="62">
                  <c:v>0.68930128521061296</c:v>
                </c:pt>
                <c:pt idx="63">
                  <c:v>0.72275003448614916</c:v>
                </c:pt>
                <c:pt idx="64">
                  <c:v>0.74330230272686437</c:v>
                </c:pt>
                <c:pt idx="65">
                  <c:v>0.75052564554265755</c:v>
                </c:pt>
                <c:pt idx="66">
                  <c:v>0.74530488362927461</c:v>
                </c:pt>
                <c:pt idx="67">
                  <c:v>0.76816351765917201</c:v>
                </c:pt>
                <c:pt idx="68">
                  <c:v>0.78732479841804526</c:v>
                </c:pt>
                <c:pt idx="69">
                  <c:v>0.80788652463010502</c:v>
                </c:pt>
                <c:pt idx="70">
                  <c:v>0.82862393749000329</c:v>
                </c:pt>
                <c:pt idx="71">
                  <c:v>0.85391550587824971</c:v>
                </c:pt>
                <c:pt idx="72">
                  <c:v>0.84727552289209773</c:v>
                </c:pt>
                <c:pt idx="73">
                  <c:v>0.84393151441614933</c:v>
                </c:pt>
                <c:pt idx="74">
                  <c:v>0.84128817631061137</c:v>
                </c:pt>
                <c:pt idx="75">
                  <c:v>0.8416759074275727</c:v>
                </c:pt>
                <c:pt idx="76">
                  <c:v>0.8416682757755819</c:v>
                </c:pt>
                <c:pt idx="77">
                  <c:v>0.84152329847989094</c:v>
                </c:pt>
                <c:pt idx="78">
                  <c:v>0.84094430414243959</c:v>
                </c:pt>
                <c:pt idx="79">
                  <c:v>0.839951275319329</c:v>
                </c:pt>
                <c:pt idx="80">
                  <c:v>0.83868662902983404</c:v>
                </c:pt>
                <c:pt idx="81">
                  <c:v>0.83731292819663616</c:v>
                </c:pt>
                <c:pt idx="82">
                  <c:v>0.83677290919366809</c:v>
                </c:pt>
                <c:pt idx="83">
                  <c:v>0.83661267282333007</c:v>
                </c:pt>
                <c:pt idx="84">
                  <c:v>0.83675350211632193</c:v>
                </c:pt>
                <c:pt idx="85">
                  <c:v>0.83720040609656443</c:v>
                </c:pt>
                <c:pt idx="86">
                  <c:v>0.83588882524653774</c:v>
                </c:pt>
                <c:pt idx="87">
                  <c:v>0.83559756744484348</c:v>
                </c:pt>
                <c:pt idx="88">
                  <c:v>0.83524589356654988</c:v>
                </c:pt>
                <c:pt idx="89">
                  <c:v>0.83469252276575001</c:v>
                </c:pt>
                <c:pt idx="90">
                  <c:v>0.83448322218440674</c:v>
                </c:pt>
                <c:pt idx="91">
                  <c:v>0.83714021923910975</c:v>
                </c:pt>
                <c:pt idx="92">
                  <c:v>0.83700521539044204</c:v>
                </c:pt>
                <c:pt idx="93">
                  <c:v>0.83695104186557756</c:v>
                </c:pt>
                <c:pt idx="94">
                  <c:v>0.83700136333475061</c:v>
                </c:pt>
                <c:pt idx="95">
                  <c:v>0.83658867539347082</c:v>
                </c:pt>
                <c:pt idx="96">
                  <c:v>0.83624146055463322</c:v>
                </c:pt>
                <c:pt idx="97">
                  <c:v>0.83620673739691087</c:v>
                </c:pt>
                <c:pt idx="98">
                  <c:v>0.83586963414439375</c:v>
                </c:pt>
                <c:pt idx="99">
                  <c:v>0.83584251102370299</c:v>
                </c:pt>
                <c:pt idx="100">
                  <c:v>0.83589784878045259</c:v>
                </c:pt>
                <c:pt idx="101">
                  <c:v>0.83594998857392888</c:v>
                </c:pt>
                <c:pt idx="102">
                  <c:v>0.83582769469412266</c:v>
                </c:pt>
                <c:pt idx="103">
                  <c:v>0.83596232567312156</c:v>
                </c:pt>
                <c:pt idx="104">
                  <c:v>0.83591018392472172</c:v>
                </c:pt>
                <c:pt idx="105">
                  <c:v>0.83593691849816854</c:v>
                </c:pt>
                <c:pt idx="106">
                  <c:v>0.83612422976746481</c:v>
                </c:pt>
                <c:pt idx="107">
                  <c:v>0.83621131825037931</c:v>
                </c:pt>
                <c:pt idx="108">
                  <c:v>0.83638585707809132</c:v>
                </c:pt>
                <c:pt idx="109">
                  <c:v>0.83636883916030924</c:v>
                </c:pt>
                <c:pt idx="110">
                  <c:v>0.83651155469583827</c:v>
                </c:pt>
                <c:pt idx="111">
                  <c:v>0.83624499832097487</c:v>
                </c:pt>
                <c:pt idx="112">
                  <c:v>0.83637666793237742</c:v>
                </c:pt>
                <c:pt idx="113">
                  <c:v>0.83621285754525265</c:v>
                </c:pt>
                <c:pt idx="114">
                  <c:v>0.83606111450401421</c:v>
                </c:pt>
                <c:pt idx="115">
                  <c:v>0.83590629994671339</c:v>
                </c:pt>
                <c:pt idx="116">
                  <c:v>0.83594517310137451</c:v>
                </c:pt>
                <c:pt idx="117">
                  <c:v>0.83566196355692013</c:v>
                </c:pt>
                <c:pt idx="118">
                  <c:v>0.83548819139238806</c:v>
                </c:pt>
                <c:pt idx="119">
                  <c:v>0.83575090806138841</c:v>
                </c:pt>
                <c:pt idx="120">
                  <c:v>0.83565443068854783</c:v>
                </c:pt>
                <c:pt idx="121">
                  <c:v>0.83554812550040536</c:v>
                </c:pt>
                <c:pt idx="122">
                  <c:v>0.83555434882943125</c:v>
                </c:pt>
                <c:pt idx="123">
                  <c:v>0.83552331523597145</c:v>
                </c:pt>
                <c:pt idx="124">
                  <c:v>0.83518578347534056</c:v>
                </c:pt>
                <c:pt idx="125">
                  <c:v>0.83483175153698219</c:v>
                </c:pt>
                <c:pt idx="126">
                  <c:v>0.83497482134922907</c:v>
                </c:pt>
                <c:pt idx="127">
                  <c:v>0.8350132212506407</c:v>
                </c:pt>
                <c:pt idx="128">
                  <c:v>0.83510696613111424</c:v>
                </c:pt>
                <c:pt idx="129">
                  <c:v>0.83525665910489755</c:v>
                </c:pt>
                <c:pt idx="130">
                  <c:v>0.83545959820712024</c:v>
                </c:pt>
                <c:pt idx="131">
                  <c:v>0.83516380479714369</c:v>
                </c:pt>
                <c:pt idx="132">
                  <c:v>0.83497849466992913</c:v>
                </c:pt>
                <c:pt idx="133">
                  <c:v>0.83480920410195514</c:v>
                </c:pt>
                <c:pt idx="134">
                  <c:v>0.83457087440125433</c:v>
                </c:pt>
                <c:pt idx="135">
                  <c:v>0.83440117042529993</c:v>
                </c:pt>
                <c:pt idx="136">
                  <c:v>0.83425968154400787</c:v>
                </c:pt>
                <c:pt idx="137">
                  <c:v>0.83411984629463742</c:v>
                </c:pt>
                <c:pt idx="138">
                  <c:v>0.83452338171914009</c:v>
                </c:pt>
                <c:pt idx="139">
                  <c:v>0.83491329840778616</c:v>
                </c:pt>
                <c:pt idx="140">
                  <c:v>0.83474913476981982</c:v>
                </c:pt>
                <c:pt idx="141">
                  <c:v>0.83506552498193065</c:v>
                </c:pt>
                <c:pt idx="142">
                  <c:v>0.83539213898257214</c:v>
                </c:pt>
                <c:pt idx="143">
                  <c:v>0.83515576878002451</c:v>
                </c:pt>
                <c:pt idx="144">
                  <c:v>0.83493648183784486</c:v>
                </c:pt>
                <c:pt idx="145">
                  <c:v>0.83526164686871673</c:v>
                </c:pt>
                <c:pt idx="146">
                  <c:v>0.83513620962438284</c:v>
                </c:pt>
                <c:pt idx="147">
                  <c:v>0.83500497181383693</c:v>
                </c:pt>
                <c:pt idx="148">
                  <c:v>0.83490149385587686</c:v>
                </c:pt>
                <c:pt idx="149">
                  <c:v>0.83488461006493841</c:v>
                </c:pt>
                <c:pt idx="150">
                  <c:v>0.8347459143835485</c:v>
                </c:pt>
                <c:pt idx="151">
                  <c:v>0.83462389533001813</c:v>
                </c:pt>
                <c:pt idx="152">
                  <c:v>0.83447825968548173</c:v>
                </c:pt>
                <c:pt idx="153">
                  <c:v>0.83428829114203962</c:v>
                </c:pt>
                <c:pt idx="154">
                  <c:v>0.83403089101638328</c:v>
                </c:pt>
                <c:pt idx="155">
                  <c:v>0.8339564158894831</c:v>
                </c:pt>
                <c:pt idx="156">
                  <c:v>0.83386992530400095</c:v>
                </c:pt>
                <c:pt idx="157">
                  <c:v>0.83376665450911991</c:v>
                </c:pt>
                <c:pt idx="158">
                  <c:v>0.83369487250224672</c:v>
                </c:pt>
                <c:pt idx="159">
                  <c:v>0.83369642622533924</c:v>
                </c:pt>
                <c:pt idx="160">
                  <c:v>0.83359574496894562</c:v>
                </c:pt>
                <c:pt idx="161">
                  <c:v>0.83356384185477983</c:v>
                </c:pt>
                <c:pt idx="162">
                  <c:v>0.83349578878332853</c:v>
                </c:pt>
                <c:pt idx="163">
                  <c:v>0.83355016909156576</c:v>
                </c:pt>
                <c:pt idx="164">
                  <c:v>0.83346046747835922</c:v>
                </c:pt>
                <c:pt idx="165">
                  <c:v>0.83345238811827826</c:v>
                </c:pt>
                <c:pt idx="166">
                  <c:v>0.83331617839383632</c:v>
                </c:pt>
                <c:pt idx="167">
                  <c:v>0.83332695087394437</c:v>
                </c:pt>
                <c:pt idx="168">
                  <c:v>0.83326262673791507</c:v>
                </c:pt>
                <c:pt idx="169">
                  <c:v>0.83332933324935288</c:v>
                </c:pt>
                <c:pt idx="170">
                  <c:v>0.83331586764921795</c:v>
                </c:pt>
                <c:pt idx="171">
                  <c:v>0.83336403306508511</c:v>
                </c:pt>
                <c:pt idx="172">
                  <c:v>0.83329970892905592</c:v>
                </c:pt>
                <c:pt idx="173">
                  <c:v>0.83326428404254715</c:v>
                </c:pt>
                <c:pt idx="174">
                  <c:v>0.83309368524699134</c:v>
                </c:pt>
                <c:pt idx="175">
                  <c:v>0.83302387128936861</c:v>
                </c:pt>
                <c:pt idx="176">
                  <c:v>0.83293044074074007</c:v>
                </c:pt>
                <c:pt idx="177">
                  <c:v>0.83285575845076087</c:v>
                </c:pt>
                <c:pt idx="178">
                  <c:v>0.83270991564314556</c:v>
                </c:pt>
                <c:pt idx="179">
                  <c:v>0.83266527199962126</c:v>
                </c:pt>
                <c:pt idx="180">
                  <c:v>0.83259359357428764</c:v>
                </c:pt>
                <c:pt idx="181">
                  <c:v>0.83260498754363255</c:v>
                </c:pt>
                <c:pt idx="182">
                  <c:v>0.83262570385153245</c:v>
                </c:pt>
                <c:pt idx="183">
                  <c:v>0.83248839885963977</c:v>
                </c:pt>
                <c:pt idx="184">
                  <c:v>0.8326404755006529</c:v>
                </c:pt>
                <c:pt idx="185">
                  <c:v>0.83236639315111727</c:v>
                </c:pt>
                <c:pt idx="186">
                  <c:v>0.83218926915377078</c:v>
                </c:pt>
                <c:pt idx="187">
                  <c:v>0.83185214362623039</c:v>
                </c:pt>
                <c:pt idx="188">
                  <c:v>0.8316674882139764</c:v>
                </c:pt>
                <c:pt idx="189">
                  <c:v>0.8312612082019134</c:v>
                </c:pt>
                <c:pt idx="190">
                  <c:v>0.83094973900631519</c:v>
                </c:pt>
                <c:pt idx="191">
                  <c:v>0.83064020526546389</c:v>
                </c:pt>
                <c:pt idx="192">
                  <c:v>0.8303278773330105</c:v>
                </c:pt>
                <c:pt idx="193">
                  <c:v>0.83009985449882151</c:v>
                </c:pt>
                <c:pt idx="194">
                  <c:v>0.82982574491321659</c:v>
                </c:pt>
                <c:pt idx="195">
                  <c:v>0.82975184385366485</c:v>
                </c:pt>
                <c:pt idx="196">
                  <c:v>0.82969193968777433</c:v>
                </c:pt>
                <c:pt idx="197">
                  <c:v>0.82989539060167139</c:v>
                </c:pt>
                <c:pt idx="198">
                  <c:v>0.830261827151628</c:v>
                </c:pt>
                <c:pt idx="199">
                  <c:v>0.83046839843607667</c:v>
                </c:pt>
                <c:pt idx="200">
                  <c:v>0.83060781169196962</c:v>
                </c:pt>
                <c:pt idx="201">
                  <c:v>0.83074314519093362</c:v>
                </c:pt>
                <c:pt idx="202">
                  <c:v>0.8307222308266301</c:v>
                </c:pt>
                <c:pt idx="203">
                  <c:v>0.83051341907656284</c:v>
                </c:pt>
                <c:pt idx="204">
                  <c:v>0.83038378087492359</c:v>
                </c:pt>
                <c:pt idx="205">
                  <c:v>0.8303885110791186</c:v>
                </c:pt>
                <c:pt idx="206">
                  <c:v>0.83029718090708815</c:v>
                </c:pt>
                <c:pt idx="207">
                  <c:v>0.83025460838605869</c:v>
                </c:pt>
                <c:pt idx="208">
                  <c:v>0.83007282823068151</c:v>
                </c:pt>
                <c:pt idx="209">
                  <c:v>0.82997441930840621</c:v>
                </c:pt>
                <c:pt idx="210">
                  <c:v>0.82966145241590272</c:v>
                </c:pt>
                <c:pt idx="211">
                  <c:v>0.82950196597265646</c:v>
                </c:pt>
                <c:pt idx="212">
                  <c:v>0.82910354647082529</c:v>
                </c:pt>
                <c:pt idx="213">
                  <c:v>0.82874847821538811</c:v>
                </c:pt>
                <c:pt idx="214">
                  <c:v>0.82833307119029154</c:v>
                </c:pt>
                <c:pt idx="215">
                  <c:v>0.82795566736209247</c:v>
                </c:pt>
                <c:pt idx="216">
                  <c:v>0.82753669810103192</c:v>
                </c:pt>
                <c:pt idx="217">
                  <c:v>0.82685939288975618</c:v>
                </c:pt>
                <c:pt idx="218">
                  <c:v>0.82627318703262964</c:v>
                </c:pt>
                <c:pt idx="219">
                  <c:v>0.82576055558610062</c:v>
                </c:pt>
                <c:pt idx="220">
                  <c:v>0.82532936926968858</c:v>
                </c:pt>
                <c:pt idx="221">
                  <c:v>0.82511268216588751</c:v>
                </c:pt>
                <c:pt idx="222">
                  <c:v>0.82537676188395437</c:v>
                </c:pt>
                <c:pt idx="223">
                  <c:v>0.82594807990512809</c:v>
                </c:pt>
                <c:pt idx="224">
                  <c:v>0.82659122019393361</c:v>
                </c:pt>
                <c:pt idx="225">
                  <c:v>0.82772415425574386</c:v>
                </c:pt>
                <c:pt idx="226">
                  <c:v>0.82938340912830633</c:v>
                </c:pt>
                <c:pt idx="227">
                  <c:v>0.83169693513901832</c:v>
                </c:pt>
                <c:pt idx="228">
                  <c:v>0.83441970238402374</c:v>
                </c:pt>
                <c:pt idx="229">
                  <c:v>0.8377610411276023</c:v>
                </c:pt>
                <c:pt idx="230">
                  <c:v>0.84103856305336744</c:v>
                </c:pt>
                <c:pt idx="231">
                  <c:v>0.84392261561502346</c:v>
                </c:pt>
                <c:pt idx="232">
                  <c:v>0.84632629070704679</c:v>
                </c:pt>
                <c:pt idx="233">
                  <c:v>0.84811207640114217</c:v>
                </c:pt>
                <c:pt idx="234">
                  <c:v>0.84941597067141117</c:v>
                </c:pt>
                <c:pt idx="235">
                  <c:v>0.85046134108597149</c:v>
                </c:pt>
                <c:pt idx="236">
                  <c:v>0.85149673010544402</c:v>
                </c:pt>
                <c:pt idx="237">
                  <c:v>0.85247395013760796</c:v>
                </c:pt>
                <c:pt idx="238">
                  <c:v>0.85346211887231205</c:v>
                </c:pt>
                <c:pt idx="239">
                  <c:v>0.85423505122945798</c:v>
                </c:pt>
                <c:pt idx="240">
                  <c:v>0.85498815125161776</c:v>
                </c:pt>
                <c:pt idx="241">
                  <c:v>0.85570355479358629</c:v>
                </c:pt>
                <c:pt idx="242">
                  <c:v>0.8563797871034301</c:v>
                </c:pt>
                <c:pt idx="243">
                  <c:v>0.85705144317335491</c:v>
                </c:pt>
                <c:pt idx="244">
                  <c:v>0.85791842076959124</c:v>
                </c:pt>
                <c:pt idx="245">
                  <c:v>0.85867835536635473</c:v>
                </c:pt>
                <c:pt idx="246">
                  <c:v>0.85932389821758315</c:v>
                </c:pt>
                <c:pt idx="247">
                  <c:v>0.85997196480586846</c:v>
                </c:pt>
                <c:pt idx="248">
                  <c:v>0.8605935733907526</c:v>
                </c:pt>
                <c:pt idx="249">
                  <c:v>0.86115447227194175</c:v>
                </c:pt>
                <c:pt idx="250">
                  <c:v>0.8617106870458866</c:v>
                </c:pt>
                <c:pt idx="251">
                  <c:v>0.86228545455832839</c:v>
                </c:pt>
                <c:pt idx="252">
                  <c:v>0.86279446087887035</c:v>
                </c:pt>
                <c:pt idx="253">
                  <c:v>0.86327407672258571</c:v>
                </c:pt>
                <c:pt idx="254">
                  <c:v>0.86369096226732411</c:v>
                </c:pt>
                <c:pt idx="255">
                  <c:v>0.86410362293101872</c:v>
                </c:pt>
                <c:pt idx="256">
                  <c:v>0.86448360817213477</c:v>
                </c:pt>
                <c:pt idx="257">
                  <c:v>0.86464413938515472</c:v>
                </c:pt>
                <c:pt idx="258">
                  <c:v>0.8648188671115099</c:v>
                </c:pt>
                <c:pt idx="259">
                  <c:v>0.86491943425548679</c:v>
                </c:pt>
                <c:pt idx="260">
                  <c:v>0.86501830062713969</c:v>
                </c:pt>
                <c:pt idx="261">
                  <c:v>0.86492480438747221</c:v>
                </c:pt>
                <c:pt idx="262">
                  <c:v>0.86490092519070039</c:v>
                </c:pt>
                <c:pt idx="263">
                  <c:v>0.86475204758313551</c:v>
                </c:pt>
                <c:pt idx="264">
                  <c:v>0.86452960368090093</c:v>
                </c:pt>
                <c:pt idx="265">
                  <c:v>0.8641817939956149</c:v>
                </c:pt>
                <c:pt idx="266">
                  <c:v>0.86384133175548949</c:v>
                </c:pt>
                <c:pt idx="267">
                  <c:v>0.86347001024568981</c:v>
                </c:pt>
                <c:pt idx="268">
                  <c:v>0.86289433791736336</c:v>
                </c:pt>
                <c:pt idx="269">
                  <c:v>0.86212184590179952</c:v>
                </c:pt>
                <c:pt idx="270">
                  <c:v>0.86117861762931824</c:v>
                </c:pt>
                <c:pt idx="271">
                  <c:v>0.86020232585361456</c:v>
                </c:pt>
                <c:pt idx="272">
                  <c:v>0.85906282895228292</c:v>
                </c:pt>
                <c:pt idx="273">
                  <c:v>0.85810361998657747</c:v>
                </c:pt>
                <c:pt idx="274">
                  <c:v>0.85717582134893322</c:v>
                </c:pt>
                <c:pt idx="275">
                  <c:v>0.85636980661482454</c:v>
                </c:pt>
                <c:pt idx="276">
                  <c:v>0.85555956709974867</c:v>
                </c:pt>
                <c:pt idx="277">
                  <c:v>0.85465399448371493</c:v>
                </c:pt>
                <c:pt idx="278">
                  <c:v>0.85337305926304341</c:v>
                </c:pt>
                <c:pt idx="279">
                  <c:v>0.85218791152706774</c:v>
                </c:pt>
                <c:pt idx="280">
                  <c:v>0.85112172036193612</c:v>
                </c:pt>
                <c:pt idx="281">
                  <c:v>0.850337246212993</c:v>
                </c:pt>
                <c:pt idx="282">
                  <c:v>0.85011736152638728</c:v>
                </c:pt>
                <c:pt idx="283">
                  <c:v>0.85051194240846173</c:v>
                </c:pt>
                <c:pt idx="284">
                  <c:v>0.85098282811304737</c:v>
                </c:pt>
                <c:pt idx="285">
                  <c:v>0.85065452132348718</c:v>
                </c:pt>
                <c:pt idx="286">
                  <c:v>0.849553804261446</c:v>
                </c:pt>
                <c:pt idx="287">
                  <c:v>0.84739050135004945</c:v>
                </c:pt>
                <c:pt idx="288">
                  <c:v>0.8438840741691922</c:v>
                </c:pt>
                <c:pt idx="289">
                  <c:v>0.83958164128408996</c:v>
                </c:pt>
                <c:pt idx="290">
                  <c:v>0.83545488454860384</c:v>
                </c:pt>
                <c:pt idx="291">
                  <c:v>0.83154450581994743</c:v>
                </c:pt>
                <c:pt idx="292">
                  <c:v>0.82843151937600912</c:v>
                </c:pt>
                <c:pt idx="293">
                  <c:v>0.82634460431542722</c:v>
                </c:pt>
                <c:pt idx="294">
                  <c:v>0.82501505745915427</c:v>
                </c:pt>
                <c:pt idx="295">
                  <c:v>0.82426420172823744</c:v>
                </c:pt>
                <c:pt idx="296">
                  <c:v>0.82366458000482046</c:v>
                </c:pt>
                <c:pt idx="297">
                  <c:v>0.82316438863685593</c:v>
                </c:pt>
                <c:pt idx="298">
                  <c:v>0.82271098948989696</c:v>
                </c:pt>
                <c:pt idx="299">
                  <c:v>0.82230866489120669</c:v>
                </c:pt>
                <c:pt idx="300">
                  <c:v>0.82180522188487615</c:v>
                </c:pt>
                <c:pt idx="301">
                  <c:v>0.82158097762210192</c:v>
                </c:pt>
                <c:pt idx="302">
                  <c:v>0.8211650717504273</c:v>
                </c:pt>
                <c:pt idx="303">
                  <c:v>0.82076855731298937</c:v>
                </c:pt>
                <c:pt idx="304">
                  <c:v>0.82068930248816185</c:v>
                </c:pt>
                <c:pt idx="305">
                  <c:v>0.82075584005999336</c:v>
                </c:pt>
                <c:pt idx="306">
                  <c:v>0.82088083109901611</c:v>
                </c:pt>
                <c:pt idx="307">
                  <c:v>0.82099850192947188</c:v>
                </c:pt>
                <c:pt idx="308">
                  <c:v>0.82119716348544425</c:v>
                </c:pt>
                <c:pt idx="309">
                  <c:v>0.82104899742547466</c:v>
                </c:pt>
                <c:pt idx="310">
                  <c:v>0.82102441184234265</c:v>
                </c:pt>
                <c:pt idx="311">
                  <c:v>0.821026713731562</c:v>
                </c:pt>
                <c:pt idx="312">
                  <c:v>0.82106606453388409</c:v>
                </c:pt>
                <c:pt idx="313">
                  <c:v>0.82096797135849464</c:v>
                </c:pt>
                <c:pt idx="314">
                  <c:v>0.82091884525279146</c:v>
                </c:pt>
                <c:pt idx="315">
                  <c:v>0.82092030229743718</c:v>
                </c:pt>
                <c:pt idx="316">
                  <c:v>0.82068549822863857</c:v>
                </c:pt>
                <c:pt idx="317">
                  <c:v>0.80565322785917182</c:v>
                </c:pt>
                <c:pt idx="318">
                  <c:v>0.8053550158597782</c:v>
                </c:pt>
                <c:pt idx="319">
                  <c:v>0.80510199170813346</c:v>
                </c:pt>
                <c:pt idx="320">
                  <c:v>0.80464920494961401</c:v>
                </c:pt>
                <c:pt idx="321">
                  <c:v>0.80423648059812125</c:v>
                </c:pt>
                <c:pt idx="322">
                  <c:v>0.81985411660067864</c:v>
                </c:pt>
                <c:pt idx="323">
                  <c:v>0.81958115348591465</c:v>
                </c:pt>
                <c:pt idx="324">
                  <c:v>0.81945119133807232</c:v>
                </c:pt>
                <c:pt idx="325">
                  <c:v>0.81930187930236709</c:v>
                </c:pt>
                <c:pt idx="326">
                  <c:v>0.81943166839696557</c:v>
                </c:pt>
                <c:pt idx="327">
                  <c:v>0.8193672955399125</c:v>
                </c:pt>
                <c:pt idx="328">
                  <c:v>0.81933676675812672</c:v>
                </c:pt>
                <c:pt idx="329">
                  <c:v>0.81927974941631487</c:v>
                </c:pt>
                <c:pt idx="330">
                  <c:v>0.81946788118608671</c:v>
                </c:pt>
                <c:pt idx="331">
                  <c:v>0.81927274934793815</c:v>
                </c:pt>
                <c:pt idx="332">
                  <c:v>0.81909291911773496</c:v>
                </c:pt>
                <c:pt idx="333">
                  <c:v>0.81896248738916377</c:v>
                </c:pt>
                <c:pt idx="334">
                  <c:v>0.81890504212578596</c:v>
                </c:pt>
                <c:pt idx="335">
                  <c:v>0.81883584650832564</c:v>
                </c:pt>
                <c:pt idx="336">
                  <c:v>0.81891988777050295</c:v>
                </c:pt>
                <c:pt idx="337">
                  <c:v>0.81905547871746054</c:v>
                </c:pt>
                <c:pt idx="338">
                  <c:v>0.81921953203612485</c:v>
                </c:pt>
                <c:pt idx="339">
                  <c:v>0.81912682344311416</c:v>
                </c:pt>
                <c:pt idx="340">
                  <c:v>0.8190735334660767</c:v>
                </c:pt>
                <c:pt idx="341">
                  <c:v>0.81897024671283014</c:v>
                </c:pt>
                <c:pt idx="342">
                  <c:v>0.81885518427177373</c:v>
                </c:pt>
                <c:pt idx="343">
                  <c:v>0.81877445095450185</c:v>
                </c:pt>
                <c:pt idx="344">
                  <c:v>0.81872365582657669</c:v>
                </c:pt>
                <c:pt idx="345">
                  <c:v>0.81870439559143027</c:v>
                </c:pt>
                <c:pt idx="346">
                  <c:v>0.81871257869651837</c:v>
                </c:pt>
                <c:pt idx="347">
                  <c:v>0.81872485335415057</c:v>
                </c:pt>
                <c:pt idx="348">
                  <c:v>0.81870958487758361</c:v>
                </c:pt>
                <c:pt idx="349">
                  <c:v>0.81867605410551525</c:v>
                </c:pt>
                <c:pt idx="350">
                  <c:v>0.81859053067794774</c:v>
                </c:pt>
                <c:pt idx="351">
                  <c:v>0.81855141144386789</c:v>
                </c:pt>
                <c:pt idx="352">
                  <c:v>0.81852217181227249</c:v>
                </c:pt>
                <c:pt idx="353">
                  <c:v>0.81879148257364864</c:v>
                </c:pt>
                <c:pt idx="354">
                  <c:v>0.81905905064917039</c:v>
                </c:pt>
                <c:pt idx="355">
                  <c:v>0.81935530004372825</c:v>
                </c:pt>
                <c:pt idx="356">
                  <c:v>0.81963900223789798</c:v>
                </c:pt>
                <c:pt idx="357">
                  <c:v>0.81993834779652452</c:v>
                </c:pt>
                <c:pt idx="358">
                  <c:v>0.81994994381041741</c:v>
                </c:pt>
                <c:pt idx="359">
                  <c:v>0.81997473528839537</c:v>
                </c:pt>
                <c:pt idx="360">
                  <c:v>0.82000912346752608</c:v>
                </c:pt>
                <c:pt idx="361">
                  <c:v>0.8200509091037953</c:v>
                </c:pt>
                <c:pt idx="362">
                  <c:v>0.82009819285009999</c:v>
                </c:pt>
                <c:pt idx="363">
                  <c:v>0.82014597642458975</c:v>
                </c:pt>
                <c:pt idx="364">
                  <c:v>0.82016347041106608</c:v>
                </c:pt>
                <c:pt idx="365">
                  <c:v>0.8201248836751811</c:v>
                </c:pt>
                <c:pt idx="366">
                  <c:v>0.82007210181884105</c:v>
                </c:pt>
                <c:pt idx="367">
                  <c:v>0.8200190200655898</c:v>
                </c:pt>
                <c:pt idx="368">
                  <c:v>0.8198876652185616</c:v>
                </c:pt>
                <c:pt idx="369">
                  <c:v>0.82003931308990241</c:v>
                </c:pt>
                <c:pt idx="370">
                  <c:v>0.82058072697993656</c:v>
                </c:pt>
                <c:pt idx="371">
                  <c:v>0.82006290000000004</c:v>
                </c:pt>
                <c:pt idx="372">
                  <c:v>0.8194263691107293</c:v>
                </c:pt>
                <c:pt idx="373">
                  <c:v>0.81842659420139674</c:v>
                </c:pt>
                <c:pt idx="374">
                  <c:v>0.81731801219293632</c:v>
                </c:pt>
                <c:pt idx="375">
                  <c:v>0.81573488260304172</c:v>
                </c:pt>
                <c:pt idx="376">
                  <c:v>0.81507494251379942</c:v>
                </c:pt>
                <c:pt idx="377">
                  <c:v>0.81439124075099367</c:v>
                </c:pt>
                <c:pt idx="378">
                  <c:v>0.81413889831499497</c:v>
                </c:pt>
                <c:pt idx="379">
                  <c:v>0.81358715220887512</c:v>
                </c:pt>
                <c:pt idx="380">
                  <c:v>0.81337016927752448</c:v>
                </c:pt>
                <c:pt idx="381">
                  <c:v>0.81318196310993551</c:v>
                </c:pt>
                <c:pt idx="382">
                  <c:v>0.81306721220587852</c:v>
                </c:pt>
                <c:pt idx="383">
                  <c:v>0.81283171433737444</c:v>
                </c:pt>
                <c:pt idx="384">
                  <c:v>0.81266760009101879</c:v>
                </c:pt>
                <c:pt idx="385">
                  <c:v>0.81223214345785588</c:v>
                </c:pt>
                <c:pt idx="386">
                  <c:v>0.81183799138878943</c:v>
                </c:pt>
                <c:pt idx="387">
                  <c:v>0.81141228303474411</c:v>
                </c:pt>
                <c:pt idx="388">
                  <c:v>0.81112154312250317</c:v>
                </c:pt>
                <c:pt idx="389">
                  <c:v>0.81091542229291225</c:v>
                </c:pt>
                <c:pt idx="390">
                  <c:v>0.81085452067285768</c:v>
                </c:pt>
                <c:pt idx="391">
                  <c:v>0.81070465133600278</c:v>
                </c:pt>
                <c:pt idx="392">
                  <c:v>0.81065013680197717</c:v>
                </c:pt>
                <c:pt idx="393">
                  <c:v>0.81085788297715888</c:v>
                </c:pt>
                <c:pt idx="394">
                  <c:v>0.81095105891478148</c:v>
                </c:pt>
                <c:pt idx="395">
                  <c:v>0.81102389224767013</c:v>
                </c:pt>
                <c:pt idx="396">
                  <c:v>0.81131766878125611</c:v>
                </c:pt>
                <c:pt idx="397">
                  <c:v>0.81141408988689256</c:v>
                </c:pt>
                <c:pt idx="398">
                  <c:v>0.81134722282666216</c:v>
                </c:pt>
                <c:pt idx="399">
                  <c:v>0.81155881789159168</c:v>
                </c:pt>
                <c:pt idx="400">
                  <c:v>0.81150812370520464</c:v>
                </c:pt>
                <c:pt idx="401">
                  <c:v>0.81170546202671345</c:v>
                </c:pt>
                <c:pt idx="402">
                  <c:v>0.81179704016972687</c:v>
                </c:pt>
                <c:pt idx="403">
                  <c:v>0.81208865803368924</c:v>
                </c:pt>
                <c:pt idx="404">
                  <c:v>0.81198026580244509</c:v>
                </c:pt>
                <c:pt idx="405">
                  <c:v>0.81223232287684843</c:v>
                </c:pt>
                <c:pt idx="406">
                  <c:v>0.81191727104929579</c:v>
                </c:pt>
                <c:pt idx="407">
                  <c:v>0.81172069326972585</c:v>
                </c:pt>
                <c:pt idx="408">
                  <c:v>0.81106542563056638</c:v>
                </c:pt>
                <c:pt idx="409">
                  <c:v>0.8101901891771921</c:v>
                </c:pt>
                <c:pt idx="410">
                  <c:v>0.80868945197359221</c:v>
                </c:pt>
                <c:pt idx="411">
                  <c:v>0.80716805789219892</c:v>
                </c:pt>
                <c:pt idx="412">
                  <c:v>0.80493012476478254</c:v>
                </c:pt>
                <c:pt idx="413">
                  <c:v>0.80249259209515977</c:v>
                </c:pt>
                <c:pt idx="414">
                  <c:v>0.79989519416610844</c:v>
                </c:pt>
                <c:pt idx="415">
                  <c:v>0.79718833546874612</c:v>
                </c:pt>
                <c:pt idx="416">
                  <c:v>0.79424282649427402</c:v>
                </c:pt>
                <c:pt idx="417">
                  <c:v>0.79132405026002883</c:v>
                </c:pt>
                <c:pt idx="418">
                  <c:v>0.78833670900995101</c:v>
                </c:pt>
                <c:pt idx="419">
                  <c:v>0.78522278665845002</c:v>
                </c:pt>
                <c:pt idx="420">
                  <c:v>0.78190690431234877</c:v>
                </c:pt>
                <c:pt idx="421">
                  <c:v>0.77847266239192425</c:v>
                </c:pt>
                <c:pt idx="422">
                  <c:v>0.77517229958918943</c:v>
                </c:pt>
                <c:pt idx="423">
                  <c:v>0.7717429707616944</c:v>
                </c:pt>
                <c:pt idx="424">
                  <c:v>0.76823553947224854</c:v>
                </c:pt>
                <c:pt idx="425">
                  <c:v>0.76471597700483673</c:v>
                </c:pt>
                <c:pt idx="426">
                  <c:v>0.76113970709291712</c:v>
                </c:pt>
                <c:pt idx="427">
                  <c:v>0.75736077283272896</c:v>
                </c:pt>
                <c:pt idx="428">
                  <c:v>0.75351220601587199</c:v>
                </c:pt>
                <c:pt idx="429">
                  <c:v>0.74979416214929884</c:v>
                </c:pt>
                <c:pt idx="430">
                  <c:v>0.74597571126434326</c:v>
                </c:pt>
                <c:pt idx="431">
                  <c:v>0.74216753138135294</c:v>
                </c:pt>
                <c:pt idx="432">
                  <c:v>0.73846464312098048</c:v>
                </c:pt>
                <c:pt idx="433">
                  <c:v>0.73467738842071528</c:v>
                </c:pt>
                <c:pt idx="434">
                  <c:v>0.73087301031531804</c:v>
                </c:pt>
                <c:pt idx="435">
                  <c:v>0.72743034009361085</c:v>
                </c:pt>
                <c:pt idx="436">
                  <c:v>0.72388031189365942</c:v>
                </c:pt>
                <c:pt idx="437">
                  <c:v>0.72051681337096218</c:v>
                </c:pt>
                <c:pt idx="438">
                  <c:v>0.71722488683376096</c:v>
                </c:pt>
                <c:pt idx="439">
                  <c:v>0.71385850234390658</c:v>
                </c:pt>
                <c:pt idx="440">
                  <c:v>0.71031890832779221</c:v>
                </c:pt>
                <c:pt idx="441">
                  <c:v>0.70709550484668682</c:v>
                </c:pt>
                <c:pt idx="442">
                  <c:v>0.70344136150034298</c:v>
                </c:pt>
                <c:pt idx="443">
                  <c:v>0.700131403837712</c:v>
                </c:pt>
                <c:pt idx="444">
                  <c:v>0.69687825900682165</c:v>
                </c:pt>
                <c:pt idx="445">
                  <c:v>0.69337648497791604</c:v>
                </c:pt>
                <c:pt idx="446">
                  <c:v>0.68985208344964866</c:v>
                </c:pt>
                <c:pt idx="447">
                  <c:v>0.68660290026319559</c:v>
                </c:pt>
                <c:pt idx="448">
                  <c:v>0.68312611778971688</c:v>
                </c:pt>
                <c:pt idx="449">
                  <c:v>0.68616131999613472</c:v>
                </c:pt>
                <c:pt idx="450">
                  <c:v>0.68874502202981924</c:v>
                </c:pt>
                <c:pt idx="451">
                  <c:v>0.68900168755036828</c:v>
                </c:pt>
                <c:pt idx="452">
                  <c:v>0.6859207720817927</c:v>
                </c:pt>
                <c:pt idx="453">
                  <c:v>0.68299633629192458</c:v>
                </c:pt>
                <c:pt idx="454">
                  <c:v>0.67713918401029438</c:v>
                </c:pt>
                <c:pt idx="455">
                  <c:v>0.66890932177430074</c:v>
                </c:pt>
                <c:pt idx="456">
                  <c:v>0.66296252608030493</c:v>
                </c:pt>
                <c:pt idx="457">
                  <c:v>0.66106424757462834</c:v>
                </c:pt>
                <c:pt idx="458">
                  <c:v>0.65829534186514049</c:v>
                </c:pt>
                <c:pt idx="459">
                  <c:v>0.65174685578476077</c:v>
                </c:pt>
                <c:pt idx="460">
                  <c:v>0.64836426426028659</c:v>
                </c:pt>
                <c:pt idx="461">
                  <c:v>0.64209988482218572</c:v>
                </c:pt>
                <c:pt idx="462">
                  <c:v>0.63796936257537673</c:v>
                </c:pt>
                <c:pt idx="463">
                  <c:v>0.63450439791528346</c:v>
                </c:pt>
                <c:pt idx="464">
                  <c:v>0.63139713198529557</c:v>
                </c:pt>
                <c:pt idx="465">
                  <c:v>0.63153552205790708</c:v>
                </c:pt>
                <c:pt idx="466">
                  <c:v>0.63128446021122475</c:v>
                </c:pt>
                <c:pt idx="467">
                  <c:v>0.6305008717010725</c:v>
                </c:pt>
                <c:pt idx="468">
                  <c:v>0.62734384261117226</c:v>
                </c:pt>
                <c:pt idx="469">
                  <c:v>0.62411291467694974</c:v>
                </c:pt>
                <c:pt idx="470">
                  <c:v>0.61760323320699539</c:v>
                </c:pt>
                <c:pt idx="471">
                  <c:v>0.61422121108413352</c:v>
                </c:pt>
                <c:pt idx="472">
                  <c:v>0.60865762800532719</c:v>
                </c:pt>
                <c:pt idx="473">
                  <c:v>0.60544984149118986</c:v>
                </c:pt>
                <c:pt idx="474">
                  <c:v>0.60229123049473343</c:v>
                </c:pt>
                <c:pt idx="475">
                  <c:v>0.59910301776508468</c:v>
                </c:pt>
                <c:pt idx="476">
                  <c:v>0.59614930475896566</c:v>
                </c:pt>
                <c:pt idx="477">
                  <c:v>0.59323152136072865</c:v>
                </c:pt>
                <c:pt idx="478">
                  <c:v>0.5903390338888922</c:v>
                </c:pt>
                <c:pt idx="479">
                  <c:v>0.58742154325247187</c:v>
                </c:pt>
                <c:pt idx="480">
                  <c:v>0.58455188486209608</c:v>
                </c:pt>
                <c:pt idx="481">
                  <c:v>0.58151425445413774</c:v>
                </c:pt>
                <c:pt idx="482">
                  <c:v>0.57845385219089274</c:v>
                </c:pt>
                <c:pt idx="483">
                  <c:v>0.57553803131050241</c:v>
                </c:pt>
                <c:pt idx="484">
                  <c:v>0.57247612284248994</c:v>
                </c:pt>
                <c:pt idx="485">
                  <c:v>0.56947559731492381</c:v>
                </c:pt>
                <c:pt idx="486">
                  <c:v>0.56644636734289433</c:v>
                </c:pt>
                <c:pt idx="487">
                  <c:v>0.5633544677837945</c:v>
                </c:pt>
                <c:pt idx="488">
                  <c:v>0.5602070592248668</c:v>
                </c:pt>
                <c:pt idx="489">
                  <c:v>0.55714914082740052</c:v>
                </c:pt>
                <c:pt idx="490">
                  <c:v>0.5540517386370134</c:v>
                </c:pt>
                <c:pt idx="491">
                  <c:v>0.55101882342381747</c:v>
                </c:pt>
                <c:pt idx="492">
                  <c:v>0.54812909253407438</c:v>
                </c:pt>
                <c:pt idx="493">
                  <c:v>0.54524693052429474</c:v>
                </c:pt>
                <c:pt idx="494">
                  <c:v>0.54237317416030595</c:v>
                </c:pt>
                <c:pt idx="495">
                  <c:v>0.53950839948512297</c:v>
                </c:pt>
                <c:pt idx="496">
                  <c:v>0.53667106414443666</c:v>
                </c:pt>
                <c:pt idx="497">
                  <c:v>0.53364230774689025</c:v>
                </c:pt>
                <c:pt idx="498">
                  <c:v>0.53064216099619332</c:v>
                </c:pt>
                <c:pt idx="499">
                  <c:v>0.52766946404179793</c:v>
                </c:pt>
                <c:pt idx="500">
                  <c:v>0.52470005333062175</c:v>
                </c:pt>
                <c:pt idx="501">
                  <c:v>0.52176031546263046</c:v>
                </c:pt>
                <c:pt idx="502">
                  <c:v>0.51885382664368052</c:v>
                </c:pt>
                <c:pt idx="503">
                  <c:v>0.51609747334388301</c:v>
                </c:pt>
                <c:pt idx="504">
                  <c:v>0.51336320321228479</c:v>
                </c:pt>
                <c:pt idx="505">
                  <c:v>0.51060407990955059</c:v>
                </c:pt>
                <c:pt idx="506">
                  <c:v>0.50793791556975254</c:v>
                </c:pt>
                <c:pt idx="507">
                  <c:v>0.50528686769449371</c:v>
                </c:pt>
                <c:pt idx="508">
                  <c:v>0.50248964197070511</c:v>
                </c:pt>
                <c:pt idx="509">
                  <c:v>0.49971486760024358</c:v>
                </c:pt>
                <c:pt idx="510">
                  <c:v>0.49691270644964602</c:v>
                </c:pt>
                <c:pt idx="511">
                  <c:v>0.49404754602742806</c:v>
                </c:pt>
                <c:pt idx="512">
                  <c:v>0.49128641666049722</c:v>
                </c:pt>
                <c:pt idx="513">
                  <c:v>0.48855950942941501</c:v>
                </c:pt>
                <c:pt idx="514">
                  <c:v>0.48583414363184907</c:v>
                </c:pt>
                <c:pt idx="515">
                  <c:v>0.48317651852886118</c:v>
                </c:pt>
                <c:pt idx="516">
                  <c:v>0.48044553652343619</c:v>
                </c:pt>
                <c:pt idx="517">
                  <c:v>0.47771244607589147</c:v>
                </c:pt>
                <c:pt idx="518">
                  <c:v>0.47499243755174481</c:v>
                </c:pt>
                <c:pt idx="519">
                  <c:v>0.47224917446626313</c:v>
                </c:pt>
                <c:pt idx="520">
                  <c:v>0.46949079591591375</c:v>
                </c:pt>
                <c:pt idx="521">
                  <c:v>0.46682562939891536</c:v>
                </c:pt>
                <c:pt idx="522">
                  <c:v>0.46419885291916019</c:v>
                </c:pt>
                <c:pt idx="523">
                  <c:v>0.46155975422954321</c:v>
                </c:pt>
                <c:pt idx="524">
                  <c:v>0.45895026470007139</c:v>
                </c:pt>
                <c:pt idx="525">
                  <c:v>0.45641705028190627</c:v>
                </c:pt>
                <c:pt idx="526">
                  <c:v>0.45388545699422234</c:v>
                </c:pt>
                <c:pt idx="527">
                  <c:v>0.45122777239434764</c:v>
                </c:pt>
                <c:pt idx="528">
                  <c:v>0.45490559109540074</c:v>
                </c:pt>
                <c:pt idx="529">
                  <c:v>0.45846795952727631</c:v>
                </c:pt>
                <c:pt idx="530">
                  <c:v>0.46202732043113126</c:v>
                </c:pt>
                <c:pt idx="531">
                  <c:v>0.45944350251512017</c:v>
                </c:pt>
                <c:pt idx="532">
                  <c:v>0.45702857344248332</c:v>
                </c:pt>
                <c:pt idx="533">
                  <c:v>0.44815330591704688</c:v>
                </c:pt>
                <c:pt idx="534">
                  <c:v>0.4394886547909666</c:v>
                </c:pt>
                <c:pt idx="535">
                  <c:v>0.43087504550937811</c:v>
                </c:pt>
                <c:pt idx="536">
                  <c:v>0.42830021059367923</c:v>
                </c:pt>
                <c:pt idx="537">
                  <c:v>0.42577916056834275</c:v>
                </c:pt>
                <c:pt idx="538">
                  <c:v>0.42333394785688394</c:v>
                </c:pt>
                <c:pt idx="539">
                  <c:v>0.42175268485630291</c:v>
                </c:pt>
                <c:pt idx="540">
                  <c:v>0.41921615600028844</c:v>
                </c:pt>
                <c:pt idx="541">
                  <c:v>0.41676579259350277</c:v>
                </c:pt>
                <c:pt idx="542">
                  <c:v>0.41417482714241555</c:v>
                </c:pt>
                <c:pt idx="543">
                  <c:v>0.41168397823091402</c:v>
                </c:pt>
                <c:pt idx="544">
                  <c:v>0.40829106709428836</c:v>
                </c:pt>
                <c:pt idx="545">
                  <c:v>0.40579985254828871</c:v>
                </c:pt>
                <c:pt idx="546">
                  <c:v>0.403443202029026</c:v>
                </c:pt>
                <c:pt idx="547">
                  <c:v>0.40113605297221194</c:v>
                </c:pt>
                <c:pt idx="548">
                  <c:v>0.39873350637339605</c:v>
                </c:pt>
                <c:pt idx="549">
                  <c:v>0.39638942238705499</c:v>
                </c:pt>
                <c:pt idx="550">
                  <c:v>0.39405232930536099</c:v>
                </c:pt>
                <c:pt idx="551">
                  <c:v>0.39162714059337767</c:v>
                </c:pt>
                <c:pt idx="552">
                  <c:v>0.38916818192322145</c:v>
                </c:pt>
                <c:pt idx="553">
                  <c:v>0.38679196449784209</c:v>
                </c:pt>
                <c:pt idx="554">
                  <c:v>0.38435077148434582</c:v>
                </c:pt>
                <c:pt idx="555">
                  <c:v>0.38189319331598476</c:v>
                </c:pt>
                <c:pt idx="556">
                  <c:v>0.37951743493749718</c:v>
                </c:pt>
                <c:pt idx="557">
                  <c:v>0.37717672255924972</c:v>
                </c:pt>
                <c:pt idx="558">
                  <c:v>0.37480494885218651</c:v>
                </c:pt>
                <c:pt idx="559">
                  <c:v>0.37239797736274577</c:v>
                </c:pt>
                <c:pt idx="560">
                  <c:v>0.37003419317092034</c:v>
                </c:pt>
                <c:pt idx="561">
                  <c:v>0.36767711391347851</c:v>
                </c:pt>
                <c:pt idx="562">
                  <c:v>0.36530106828359193</c:v>
                </c:pt>
                <c:pt idx="563">
                  <c:v>0.36299033986504209</c:v>
                </c:pt>
                <c:pt idx="564">
                  <c:v>0.3606911002674289</c:v>
                </c:pt>
                <c:pt idx="565">
                  <c:v>0.35831562178780491</c:v>
                </c:pt>
                <c:pt idx="566">
                  <c:v>0.35587588173590728</c:v>
                </c:pt>
                <c:pt idx="567">
                  <c:v>0.35355848286915587</c:v>
                </c:pt>
                <c:pt idx="568">
                  <c:v>0.35116218288949852</c:v>
                </c:pt>
                <c:pt idx="569">
                  <c:v>0.34886218968580496</c:v>
                </c:pt>
                <c:pt idx="570">
                  <c:v>0.34660988731887432</c:v>
                </c:pt>
                <c:pt idx="571">
                  <c:v>0.34430269533790997</c:v>
                </c:pt>
                <c:pt idx="572">
                  <c:v>0.34188409207059611</c:v>
                </c:pt>
                <c:pt idx="573">
                  <c:v>0.33954476321517041</c:v>
                </c:pt>
                <c:pt idx="574">
                  <c:v>0.33718452209721</c:v>
                </c:pt>
                <c:pt idx="575">
                  <c:v>0.33491851549713991</c:v>
                </c:pt>
                <c:pt idx="576">
                  <c:v>0.33274272000484056</c:v>
                </c:pt>
                <c:pt idx="577">
                  <c:v>0.33056903183458985</c:v>
                </c:pt>
                <c:pt idx="578">
                  <c:v>0.32834880936289734</c:v>
                </c:pt>
                <c:pt idx="579">
                  <c:v>0.3261045603781042</c:v>
                </c:pt>
                <c:pt idx="580">
                  <c:v>0.32383537578953842</c:v>
                </c:pt>
                <c:pt idx="581">
                  <c:v>0.32156776048492036</c:v>
                </c:pt>
                <c:pt idx="582">
                  <c:v>0.31938136731072075</c:v>
                </c:pt>
                <c:pt idx="583">
                  <c:v>0.31722634005130584</c:v>
                </c:pt>
                <c:pt idx="584">
                  <c:v>0.31508154034795904</c:v>
                </c:pt>
                <c:pt idx="585">
                  <c:v>0.312941271899426</c:v>
                </c:pt>
                <c:pt idx="586">
                  <c:v>0.31082576270497547</c:v>
                </c:pt>
                <c:pt idx="587">
                  <c:v>0.30862732466363757</c:v>
                </c:pt>
                <c:pt idx="588">
                  <c:v>0.30643104753896971</c:v>
                </c:pt>
                <c:pt idx="589">
                  <c:v>0.30436083432061056</c:v>
                </c:pt>
                <c:pt idx="590">
                  <c:v>0.30220982363168603</c:v>
                </c:pt>
                <c:pt idx="591">
                  <c:v>0.30002811862467821</c:v>
                </c:pt>
                <c:pt idx="592">
                  <c:v>0.29792641176135282</c:v>
                </c:pt>
                <c:pt idx="593">
                  <c:v>0.29582193780570065</c:v>
                </c:pt>
                <c:pt idx="594">
                  <c:v>0.29356662880453838</c:v>
                </c:pt>
                <c:pt idx="595">
                  <c:v>0.29146566384712597</c:v>
                </c:pt>
                <c:pt idx="596">
                  <c:v>0.28933839128393146</c:v>
                </c:pt>
                <c:pt idx="597">
                  <c:v>0.28724607695257448</c:v>
                </c:pt>
                <c:pt idx="598">
                  <c:v>0.28517116015443789</c:v>
                </c:pt>
                <c:pt idx="599">
                  <c:v>0.28329781732704667</c:v>
                </c:pt>
                <c:pt idx="600">
                  <c:v>0.28127065686026947</c:v>
                </c:pt>
                <c:pt idx="601">
                  <c:v>0.27936101671705937</c:v>
                </c:pt>
                <c:pt idx="602">
                  <c:v>0.27737973710277714</c:v>
                </c:pt>
                <c:pt idx="603">
                  <c:v>0.27537648815062088</c:v>
                </c:pt>
                <c:pt idx="604">
                  <c:v>0.27320743473370213</c:v>
                </c:pt>
                <c:pt idx="605">
                  <c:v>0.27108005409669694</c:v>
                </c:pt>
                <c:pt idx="606">
                  <c:v>0.26884932890619462</c:v>
                </c:pt>
                <c:pt idx="607">
                  <c:v>0.26669922994292838</c:v>
                </c:pt>
                <c:pt idx="608">
                  <c:v>0.26451710690103042</c:v>
                </c:pt>
                <c:pt idx="609">
                  <c:v>0.26237851233558823</c:v>
                </c:pt>
                <c:pt idx="610">
                  <c:v>0.26024265417990372</c:v>
                </c:pt>
                <c:pt idx="611">
                  <c:v>0.25811021433957559</c:v>
                </c:pt>
                <c:pt idx="612">
                  <c:v>0.25594029507851263</c:v>
                </c:pt>
                <c:pt idx="613">
                  <c:v>0.2538197687656551</c:v>
                </c:pt>
                <c:pt idx="614">
                  <c:v>0.25166249673466379</c:v>
                </c:pt>
                <c:pt idx="615">
                  <c:v>0.24955627480848763</c:v>
                </c:pt>
                <c:pt idx="616">
                  <c:v>0.24748571417103821</c:v>
                </c:pt>
                <c:pt idx="617">
                  <c:v>0.24539201656995829</c:v>
                </c:pt>
                <c:pt idx="618">
                  <c:v>0.24329579641220656</c:v>
                </c:pt>
                <c:pt idx="619">
                  <c:v>0.24115306483573151</c:v>
                </c:pt>
                <c:pt idx="620">
                  <c:v>0.23905658092326723</c:v>
                </c:pt>
                <c:pt idx="621">
                  <c:v>0.23686681014710434</c:v>
                </c:pt>
                <c:pt idx="622">
                  <c:v>0.23464808486769601</c:v>
                </c:pt>
                <c:pt idx="623">
                  <c:v>0.23247975821168421</c:v>
                </c:pt>
                <c:pt idx="624">
                  <c:v>0.23038732595325767</c:v>
                </c:pt>
                <c:pt idx="625">
                  <c:v>0.22819903748954759</c:v>
                </c:pt>
                <c:pt idx="626">
                  <c:v>0.22606045590342272</c:v>
                </c:pt>
                <c:pt idx="627">
                  <c:v>0.2239906158648452</c:v>
                </c:pt>
                <c:pt idx="628">
                  <c:v>0.22197434727088242</c:v>
                </c:pt>
                <c:pt idx="629">
                  <c:v>0.2199046025323608</c:v>
                </c:pt>
                <c:pt idx="630">
                  <c:v>0.21778557433578041</c:v>
                </c:pt>
                <c:pt idx="631">
                  <c:v>0.21571113255080338</c:v>
                </c:pt>
                <c:pt idx="632">
                  <c:v>0.213486439122718</c:v>
                </c:pt>
                <c:pt idx="633">
                  <c:v>0.21117434949865455</c:v>
                </c:pt>
                <c:pt idx="634">
                  <c:v>0.20887888791640796</c:v>
                </c:pt>
                <c:pt idx="635">
                  <c:v>0.20669457687559217</c:v>
                </c:pt>
                <c:pt idx="636">
                  <c:v>0.20448690739508124</c:v>
                </c:pt>
                <c:pt idx="637">
                  <c:v>0.20242997903175561</c:v>
                </c:pt>
                <c:pt idx="638">
                  <c:v>0.20033306418691793</c:v>
                </c:pt>
                <c:pt idx="639">
                  <c:v>0.19830325536798413</c:v>
                </c:pt>
                <c:pt idx="640">
                  <c:v>0.19627650857841741</c:v>
                </c:pt>
                <c:pt idx="641">
                  <c:v>0.19418675536706279</c:v>
                </c:pt>
                <c:pt idx="642">
                  <c:v>0.19201938020480552</c:v>
                </c:pt>
                <c:pt idx="643">
                  <c:v>0.18990843936909738</c:v>
                </c:pt>
                <c:pt idx="644">
                  <c:v>0.18781087387069992</c:v>
                </c:pt>
                <c:pt idx="645">
                  <c:v>0.18556903568783226</c:v>
                </c:pt>
                <c:pt idx="646">
                  <c:v>0.18341839280835887</c:v>
                </c:pt>
                <c:pt idx="647">
                  <c:v>0.18130876717775138</c:v>
                </c:pt>
                <c:pt idx="648">
                  <c:v>0.17926846098627505</c:v>
                </c:pt>
                <c:pt idx="649">
                  <c:v>0.17715439330965124</c:v>
                </c:pt>
                <c:pt idx="650">
                  <c:v>0.17521786016025506</c:v>
                </c:pt>
                <c:pt idx="651">
                  <c:v>0.17325206594901379</c:v>
                </c:pt>
                <c:pt idx="652">
                  <c:v>0.17127804341875946</c:v>
                </c:pt>
                <c:pt idx="653">
                  <c:v>0.16926903770896909</c:v>
                </c:pt>
                <c:pt idx="654">
                  <c:v>0.16727725196169493</c:v>
                </c:pt>
                <c:pt idx="655">
                  <c:v>0.16527897319202051</c:v>
                </c:pt>
                <c:pt idx="656">
                  <c:v>0.16337580894326287</c:v>
                </c:pt>
                <c:pt idx="657">
                  <c:v>0.16145341881113406</c:v>
                </c:pt>
                <c:pt idx="658">
                  <c:v>0.15957314723793689</c:v>
                </c:pt>
                <c:pt idx="659">
                  <c:v>0.15773697627350333</c:v>
                </c:pt>
                <c:pt idx="660">
                  <c:v>0.15591131017317977</c:v>
                </c:pt>
                <c:pt idx="661">
                  <c:v>0.15397078428508754</c:v>
                </c:pt>
                <c:pt idx="662">
                  <c:v>0.15211905285235763</c:v>
                </c:pt>
                <c:pt idx="663">
                  <c:v>0.15027524979084372</c:v>
                </c:pt>
                <c:pt idx="664">
                  <c:v>0.14839210682773149</c:v>
                </c:pt>
                <c:pt idx="665">
                  <c:v>0.14652937639554814</c:v>
                </c:pt>
                <c:pt idx="666">
                  <c:v>0.1447736766542968</c:v>
                </c:pt>
                <c:pt idx="667">
                  <c:v>0.14298990676994927</c:v>
                </c:pt>
                <c:pt idx="668">
                  <c:v>0.14114659745952404</c:v>
                </c:pt>
                <c:pt idx="669">
                  <c:v>0.13939379806629892</c:v>
                </c:pt>
                <c:pt idx="670">
                  <c:v>0.13763495146064311</c:v>
                </c:pt>
                <c:pt idx="671">
                  <c:v>0.13589028110707885</c:v>
                </c:pt>
                <c:pt idx="672">
                  <c:v>0.13418050614327851</c:v>
                </c:pt>
                <c:pt idx="673">
                  <c:v>0.13249299499725667</c:v>
                </c:pt>
                <c:pt idx="674">
                  <c:v>0.13076487892865563</c:v>
                </c:pt>
                <c:pt idx="675">
                  <c:v>0.12908611064708042</c:v>
                </c:pt>
                <c:pt idx="676">
                  <c:v>0.12744770890727894</c:v>
                </c:pt>
                <c:pt idx="677">
                  <c:v>0.12596846279800761</c:v>
                </c:pt>
                <c:pt idx="678">
                  <c:v>0.1243481851903698</c:v>
                </c:pt>
                <c:pt idx="679">
                  <c:v>0.12277277223776009</c:v>
                </c:pt>
                <c:pt idx="680">
                  <c:v>0.12115784273469517</c:v>
                </c:pt>
                <c:pt idx="681">
                  <c:v>0.11951899294788296</c:v>
                </c:pt>
                <c:pt idx="682">
                  <c:v>0.11776355325194539</c:v>
                </c:pt>
                <c:pt idx="683">
                  <c:v>0.11618547290237058</c:v>
                </c:pt>
                <c:pt idx="684">
                  <c:v>0.11463084996893029</c:v>
                </c:pt>
                <c:pt idx="685">
                  <c:v>0.11311274934162355</c:v>
                </c:pt>
                <c:pt idx="686">
                  <c:v>0.11158571899725486</c:v>
                </c:pt>
                <c:pt idx="687">
                  <c:v>0.11002470591904311</c:v>
                </c:pt>
                <c:pt idx="688">
                  <c:v>0.10849884890843561</c:v>
                </c:pt>
                <c:pt idx="689">
                  <c:v>0.10697350485375078</c:v>
                </c:pt>
                <c:pt idx="690">
                  <c:v>0.10542927556646232</c:v>
                </c:pt>
                <c:pt idx="691">
                  <c:v>0.10393787159724663</c:v>
                </c:pt>
                <c:pt idx="692">
                  <c:v>0.10246781292735183</c:v>
                </c:pt>
                <c:pt idx="693">
                  <c:v>0.10098493899711145</c:v>
                </c:pt>
                <c:pt idx="694">
                  <c:v>9.9473795799877668E-2</c:v>
                </c:pt>
                <c:pt idx="695">
                  <c:v>9.80411007238641E-2</c:v>
                </c:pt>
                <c:pt idx="696">
                  <c:v>9.6549033186410324E-2</c:v>
                </c:pt>
                <c:pt idx="697">
                  <c:v>9.5105105305273233E-2</c:v>
                </c:pt>
                <c:pt idx="698">
                  <c:v>9.3698324564800359E-2</c:v>
                </c:pt>
                <c:pt idx="699">
                  <c:v>9.2310859004629056E-2</c:v>
                </c:pt>
                <c:pt idx="700">
                  <c:v>9.0921093084693275E-2</c:v>
                </c:pt>
                <c:pt idx="701">
                  <c:v>8.9567252936886901E-2</c:v>
                </c:pt>
                <c:pt idx="702">
                  <c:v>8.820387161612972E-2</c:v>
                </c:pt>
                <c:pt idx="703">
                  <c:v>8.683125499249561E-2</c:v>
                </c:pt>
                <c:pt idx="704">
                  <c:v>8.5484558390931623E-2</c:v>
                </c:pt>
                <c:pt idx="705">
                  <c:v>8.4249761253050115E-2</c:v>
                </c:pt>
                <c:pt idx="706">
                  <c:v>8.2891251139009997E-2</c:v>
                </c:pt>
                <c:pt idx="707">
                  <c:v>8.1519874115322882E-2</c:v>
                </c:pt>
                <c:pt idx="708">
                  <c:v>8.0136755156246853E-2</c:v>
                </c:pt>
                <c:pt idx="709">
                  <c:v>7.8732986056304244E-2</c:v>
                </c:pt>
                <c:pt idx="710">
                  <c:v>7.7361814950642663E-2</c:v>
                </c:pt>
                <c:pt idx="711">
                  <c:v>7.5979556093003997E-2</c:v>
                </c:pt>
                <c:pt idx="712">
                  <c:v>7.4611014119266225E-2</c:v>
                </c:pt>
                <c:pt idx="713">
                  <c:v>7.3241180616268831E-2</c:v>
                </c:pt>
                <c:pt idx="714">
                  <c:v>7.2087620854245041E-2</c:v>
                </c:pt>
                <c:pt idx="715">
                  <c:v>7.062416172452439E-2</c:v>
                </c:pt>
                <c:pt idx="716">
                  <c:v>6.9360362003812848E-2</c:v>
                </c:pt>
                <c:pt idx="717">
                  <c:v>6.8140531157443965E-2</c:v>
                </c:pt>
                <c:pt idx="718">
                  <c:v>6.6855604094771912E-2</c:v>
                </c:pt>
                <c:pt idx="719">
                  <c:v>6.5370643410000873E-2</c:v>
                </c:pt>
                <c:pt idx="720">
                  <c:v>6.4168632473534049E-2</c:v>
                </c:pt>
                <c:pt idx="721">
                  <c:v>6.2789345281072981E-2</c:v>
                </c:pt>
                <c:pt idx="722">
                  <c:v>6.1384853518517149E-2</c:v>
                </c:pt>
                <c:pt idx="723">
                  <c:v>6.0085982531747142E-2</c:v>
                </c:pt>
                <c:pt idx="724">
                  <c:v>5.8954973314731943E-2</c:v>
                </c:pt>
                <c:pt idx="725">
                  <c:v>5.753532861216714E-2</c:v>
                </c:pt>
                <c:pt idx="726">
                  <c:v>5.6437893719543206E-2</c:v>
                </c:pt>
                <c:pt idx="727">
                  <c:v>5.5180763575299344E-2</c:v>
                </c:pt>
                <c:pt idx="728">
                  <c:v>5.3911055869675463E-2</c:v>
                </c:pt>
                <c:pt idx="729">
                  <c:v>5.2488349824700804E-2</c:v>
                </c:pt>
                <c:pt idx="730">
                  <c:v>5.1399985718555294E-2</c:v>
                </c:pt>
                <c:pt idx="731">
                  <c:v>4.3471304630577266E-2</c:v>
                </c:pt>
                <c:pt idx="732">
                  <c:v>3.5827473914304339E-2</c:v>
                </c:pt>
                <c:pt idx="733">
                  <c:v>2.8312169195076297E-2</c:v>
                </c:pt>
                <c:pt idx="734">
                  <c:v>2.0908018375061142E-2</c:v>
                </c:pt>
                <c:pt idx="735">
                  <c:v>1.3460509390930608E-2</c:v>
                </c:pt>
                <c:pt idx="736">
                  <c:v>1.2799069042817437E-2</c:v>
                </c:pt>
                <c:pt idx="737">
                  <c:v>1.21320928465937E-2</c:v>
                </c:pt>
                <c:pt idx="738">
                  <c:v>1.1455718209777109E-2</c:v>
                </c:pt>
                <c:pt idx="739">
                  <c:v>1.0825338243187058E-2</c:v>
                </c:pt>
                <c:pt idx="740">
                  <c:v>1.0214288160729036E-2</c:v>
                </c:pt>
                <c:pt idx="741">
                  <c:v>1.0144496076724087E-2</c:v>
                </c:pt>
                <c:pt idx="742">
                  <c:v>1.0480557391733826E-2</c:v>
                </c:pt>
                <c:pt idx="743">
                  <c:v>1.1014011541312731E-2</c:v>
                </c:pt>
                <c:pt idx="744">
                  <c:v>1.1696770983484794E-2</c:v>
                </c:pt>
                <c:pt idx="745">
                  <c:v>1.2537774301376254E-2</c:v>
                </c:pt>
                <c:pt idx="746">
                  <c:v>1.2695868542096556E-2</c:v>
                </c:pt>
                <c:pt idx="747">
                  <c:v>1.2844645888344598E-2</c:v>
                </c:pt>
                <c:pt idx="748">
                  <c:v>1.2977800514522872E-2</c:v>
                </c:pt>
              </c:numCache>
            </c:numRef>
          </c:yVal>
          <c:smooth val="1"/>
          <c:extLst>
            <c:ext xmlns:c16="http://schemas.microsoft.com/office/drawing/2014/chart" uri="{C3380CC4-5D6E-409C-BE32-E72D297353CC}">
              <c16:uniqueId val="{00000001-2B75-4C3C-B685-B51892A1A992}"/>
            </c:ext>
          </c:extLst>
        </c:ser>
        <c:dLbls>
          <c:showLegendKey val="0"/>
          <c:showVal val="0"/>
          <c:showCatName val="0"/>
          <c:showSerName val="0"/>
          <c:showPercent val="0"/>
          <c:showBubbleSize val="0"/>
        </c:dLbls>
        <c:axId val="150978944"/>
        <c:axId val="150980864"/>
      </c:scatterChart>
      <c:valAx>
        <c:axId val="150978944"/>
        <c:scaling>
          <c:orientation val="minMax"/>
          <c:max val="18"/>
          <c:min val="12"/>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GB" sz="1600">
                    <a:solidFill>
                      <a:schemeClr val="tx1"/>
                    </a:solidFill>
                  </a:rPr>
                  <a:t>Time / h</a:t>
                </a:r>
              </a:p>
            </c:rich>
          </c:tx>
          <c:layout>
            <c:manualLayout>
              <c:xMode val="edge"/>
              <c:yMode val="edge"/>
              <c:x val="0.4332040314650934"/>
              <c:y val="0.8777217948717948"/>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50980864"/>
        <c:crosses val="autoZero"/>
        <c:crossBetween val="midCat"/>
        <c:majorUnit val="2"/>
      </c:valAx>
      <c:valAx>
        <c:axId val="150980864"/>
        <c:scaling>
          <c:orientation val="minMax"/>
          <c:max val="1"/>
          <c:min val="0.4"/>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GB" sz="1600">
                    <a:solidFill>
                      <a:schemeClr val="tx1"/>
                    </a:solidFill>
                  </a:rPr>
                  <a:t>C″</a:t>
                </a:r>
                <a:r>
                  <a:rPr lang="en-GB" sz="1600" baseline="-25000">
                    <a:solidFill>
                      <a:schemeClr val="tx1"/>
                    </a:solidFill>
                  </a:rPr>
                  <a:t>PEAK</a:t>
                </a:r>
                <a:r>
                  <a:rPr lang="en-GB" sz="1600">
                    <a:solidFill>
                      <a:schemeClr val="tx1"/>
                    </a:solidFill>
                  </a:rPr>
                  <a:t> / pF</a:t>
                </a:r>
              </a:p>
            </c:rich>
          </c:tx>
          <c:layout>
            <c:manualLayout>
              <c:xMode val="edge"/>
              <c:yMode val="edge"/>
              <c:x val="0"/>
              <c:y val="0.1677871794871795"/>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0.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5097894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386380367757295"/>
          <c:y val="7.8740140913819048E-2"/>
          <c:w val="0.74941452749660387"/>
          <c:h val="0.69435991261054131"/>
        </c:manualLayout>
      </c:layout>
      <c:scatterChart>
        <c:scatterStyle val="smoothMarker"/>
        <c:varyColors val="0"/>
        <c:ser>
          <c:idx val="2"/>
          <c:order val="0"/>
          <c:tx>
            <c:strRef>
              <c:f>'Process data log'!$C$7</c:f>
              <c:strCache>
                <c:ptCount val="1"/>
                <c:pt idx="0">
                  <c:v>TC1</c:v>
                </c:pt>
              </c:strCache>
              <c:extLst xmlns:c15="http://schemas.microsoft.com/office/drawing/2012/chart"/>
            </c:strRef>
          </c:tx>
          <c:spPr>
            <a:ln w="12700" cap="rnd">
              <a:solidFill>
                <a:schemeClr val="tx1"/>
              </a:solidFill>
              <a:round/>
            </a:ln>
            <a:effectLst/>
          </c:spPr>
          <c:marker>
            <c:symbol val="none"/>
          </c:marker>
          <c:xVal>
            <c:numRef>
              <c:f>'Process data log'!$B$8:$B$778</c:f>
              <c:numCache>
                <c:formatCode>0.00</c:formatCode>
                <c:ptCount val="771"/>
                <c:pt idx="0">
                  <c:v>0</c:v>
                </c:pt>
                <c:pt idx="1">
                  <c:v>3.3333333333333333E-2</c:v>
                </c:pt>
                <c:pt idx="2">
                  <c:v>6.6666666666666666E-2</c:v>
                </c:pt>
                <c:pt idx="3">
                  <c:v>0.1</c:v>
                </c:pt>
                <c:pt idx="4">
                  <c:v>0.13333333333333333</c:v>
                </c:pt>
                <c:pt idx="5">
                  <c:v>0.16666666666666666</c:v>
                </c:pt>
                <c:pt idx="6">
                  <c:v>0.2</c:v>
                </c:pt>
                <c:pt idx="7">
                  <c:v>0.23333333333333334</c:v>
                </c:pt>
                <c:pt idx="8">
                  <c:v>0.26666666666666666</c:v>
                </c:pt>
                <c:pt idx="9">
                  <c:v>0.3</c:v>
                </c:pt>
                <c:pt idx="10">
                  <c:v>0.33333333333333331</c:v>
                </c:pt>
                <c:pt idx="11">
                  <c:v>0.36666666666666664</c:v>
                </c:pt>
                <c:pt idx="12">
                  <c:v>0.4</c:v>
                </c:pt>
                <c:pt idx="13">
                  <c:v>0.43333333333333335</c:v>
                </c:pt>
                <c:pt idx="14">
                  <c:v>0.46666666666666667</c:v>
                </c:pt>
                <c:pt idx="15">
                  <c:v>0.5</c:v>
                </c:pt>
                <c:pt idx="16">
                  <c:v>0.53333333333333333</c:v>
                </c:pt>
                <c:pt idx="17">
                  <c:v>0.56666666666666665</c:v>
                </c:pt>
                <c:pt idx="18">
                  <c:v>0.6</c:v>
                </c:pt>
                <c:pt idx="19">
                  <c:v>0.6333333333333333</c:v>
                </c:pt>
                <c:pt idx="20">
                  <c:v>0.66666666666666663</c:v>
                </c:pt>
                <c:pt idx="21">
                  <c:v>0.7</c:v>
                </c:pt>
                <c:pt idx="22">
                  <c:v>0.73333333333333328</c:v>
                </c:pt>
                <c:pt idx="23">
                  <c:v>0.76666666666666672</c:v>
                </c:pt>
                <c:pt idx="24">
                  <c:v>0.8</c:v>
                </c:pt>
                <c:pt idx="25">
                  <c:v>0.83333333333333337</c:v>
                </c:pt>
                <c:pt idx="26">
                  <c:v>0.8666666666666667</c:v>
                </c:pt>
                <c:pt idx="27">
                  <c:v>0.9</c:v>
                </c:pt>
                <c:pt idx="28">
                  <c:v>0.93333333333333335</c:v>
                </c:pt>
                <c:pt idx="29">
                  <c:v>0.96666666666666667</c:v>
                </c:pt>
                <c:pt idx="30">
                  <c:v>1</c:v>
                </c:pt>
                <c:pt idx="31">
                  <c:v>1.0333333333333334</c:v>
                </c:pt>
                <c:pt idx="32">
                  <c:v>1.0666666666666667</c:v>
                </c:pt>
                <c:pt idx="33">
                  <c:v>1.1000000000000001</c:v>
                </c:pt>
                <c:pt idx="34">
                  <c:v>1.1333333333333333</c:v>
                </c:pt>
                <c:pt idx="35">
                  <c:v>1.1666666666666667</c:v>
                </c:pt>
                <c:pt idx="36">
                  <c:v>1.2</c:v>
                </c:pt>
                <c:pt idx="37">
                  <c:v>1.2333333333333334</c:v>
                </c:pt>
                <c:pt idx="38">
                  <c:v>1.2666666666666666</c:v>
                </c:pt>
                <c:pt idx="39">
                  <c:v>1.3</c:v>
                </c:pt>
                <c:pt idx="40">
                  <c:v>1.3333333333333333</c:v>
                </c:pt>
                <c:pt idx="41">
                  <c:v>1.3666666666666667</c:v>
                </c:pt>
                <c:pt idx="42">
                  <c:v>1.4</c:v>
                </c:pt>
                <c:pt idx="43">
                  <c:v>1.4333333333333333</c:v>
                </c:pt>
                <c:pt idx="44">
                  <c:v>1.4666666666666666</c:v>
                </c:pt>
                <c:pt idx="45">
                  <c:v>1.5</c:v>
                </c:pt>
                <c:pt idx="46">
                  <c:v>1.5333333333333334</c:v>
                </c:pt>
                <c:pt idx="47">
                  <c:v>1.5666666666666667</c:v>
                </c:pt>
                <c:pt idx="48">
                  <c:v>1.6</c:v>
                </c:pt>
                <c:pt idx="49">
                  <c:v>1.6333333333333333</c:v>
                </c:pt>
                <c:pt idx="50">
                  <c:v>1.6666666666666667</c:v>
                </c:pt>
                <c:pt idx="51">
                  <c:v>1.7</c:v>
                </c:pt>
                <c:pt idx="52">
                  <c:v>1.7333333333333334</c:v>
                </c:pt>
                <c:pt idx="53">
                  <c:v>1.7666666666666666</c:v>
                </c:pt>
                <c:pt idx="54">
                  <c:v>1.8</c:v>
                </c:pt>
                <c:pt idx="55">
                  <c:v>1.8333333333333333</c:v>
                </c:pt>
                <c:pt idx="56">
                  <c:v>1.8666666666666667</c:v>
                </c:pt>
                <c:pt idx="57">
                  <c:v>1.9</c:v>
                </c:pt>
                <c:pt idx="58">
                  <c:v>1.9333333333333333</c:v>
                </c:pt>
                <c:pt idx="59">
                  <c:v>1.9666666666666666</c:v>
                </c:pt>
                <c:pt idx="60">
                  <c:v>2</c:v>
                </c:pt>
                <c:pt idx="61">
                  <c:v>2.0333333333333332</c:v>
                </c:pt>
                <c:pt idx="62">
                  <c:v>2.0666666666666669</c:v>
                </c:pt>
                <c:pt idx="63">
                  <c:v>2.1</c:v>
                </c:pt>
                <c:pt idx="64">
                  <c:v>2.1333333333333333</c:v>
                </c:pt>
                <c:pt idx="65">
                  <c:v>2.1666666666666665</c:v>
                </c:pt>
                <c:pt idx="66">
                  <c:v>2.2000000000000002</c:v>
                </c:pt>
                <c:pt idx="67">
                  <c:v>2.2333333333333334</c:v>
                </c:pt>
                <c:pt idx="68">
                  <c:v>2.2666666666666666</c:v>
                </c:pt>
                <c:pt idx="69">
                  <c:v>2.2999999999999998</c:v>
                </c:pt>
                <c:pt idx="70">
                  <c:v>2.3333333333333335</c:v>
                </c:pt>
                <c:pt idx="71">
                  <c:v>2.3666666666666667</c:v>
                </c:pt>
                <c:pt idx="72">
                  <c:v>2.4</c:v>
                </c:pt>
                <c:pt idx="73">
                  <c:v>2.4333333333333331</c:v>
                </c:pt>
                <c:pt idx="74">
                  <c:v>2.4666666666666668</c:v>
                </c:pt>
                <c:pt idx="75">
                  <c:v>2.5</c:v>
                </c:pt>
                <c:pt idx="76">
                  <c:v>2.5333333333333332</c:v>
                </c:pt>
                <c:pt idx="77">
                  <c:v>2.5666666666666669</c:v>
                </c:pt>
                <c:pt idx="78">
                  <c:v>2.6</c:v>
                </c:pt>
                <c:pt idx="79">
                  <c:v>2.6333333333333333</c:v>
                </c:pt>
                <c:pt idx="80">
                  <c:v>2.6666666666666665</c:v>
                </c:pt>
                <c:pt idx="81">
                  <c:v>2.7</c:v>
                </c:pt>
                <c:pt idx="82">
                  <c:v>2.7333333333333334</c:v>
                </c:pt>
                <c:pt idx="83">
                  <c:v>2.7666666666666666</c:v>
                </c:pt>
                <c:pt idx="84">
                  <c:v>2.8</c:v>
                </c:pt>
                <c:pt idx="85">
                  <c:v>2.8333333333333335</c:v>
                </c:pt>
                <c:pt idx="86">
                  <c:v>2.8666666666666667</c:v>
                </c:pt>
                <c:pt idx="87">
                  <c:v>2.9</c:v>
                </c:pt>
                <c:pt idx="88">
                  <c:v>2.9333333333333331</c:v>
                </c:pt>
                <c:pt idx="89">
                  <c:v>2.9666666666666668</c:v>
                </c:pt>
                <c:pt idx="90">
                  <c:v>3</c:v>
                </c:pt>
                <c:pt idx="91">
                  <c:v>3.0333333333333332</c:v>
                </c:pt>
                <c:pt idx="92">
                  <c:v>3.0666666666666669</c:v>
                </c:pt>
                <c:pt idx="93">
                  <c:v>3.1</c:v>
                </c:pt>
                <c:pt idx="94">
                  <c:v>3.1333333333333333</c:v>
                </c:pt>
                <c:pt idx="95">
                  <c:v>3.1666666666666665</c:v>
                </c:pt>
                <c:pt idx="96">
                  <c:v>3.2</c:v>
                </c:pt>
                <c:pt idx="97">
                  <c:v>3.2333333333333334</c:v>
                </c:pt>
                <c:pt idx="98">
                  <c:v>3.2666666666666666</c:v>
                </c:pt>
                <c:pt idx="99">
                  <c:v>3.3</c:v>
                </c:pt>
                <c:pt idx="100">
                  <c:v>3.3333333333333335</c:v>
                </c:pt>
                <c:pt idx="101">
                  <c:v>3.3666666666666667</c:v>
                </c:pt>
                <c:pt idx="102">
                  <c:v>3.4</c:v>
                </c:pt>
                <c:pt idx="103">
                  <c:v>3.4333333333333331</c:v>
                </c:pt>
                <c:pt idx="104">
                  <c:v>3.4666666666666668</c:v>
                </c:pt>
                <c:pt idx="105">
                  <c:v>3.5</c:v>
                </c:pt>
                <c:pt idx="106">
                  <c:v>3.5333333333333332</c:v>
                </c:pt>
                <c:pt idx="107">
                  <c:v>3.5666666666666669</c:v>
                </c:pt>
                <c:pt idx="108">
                  <c:v>3.6</c:v>
                </c:pt>
                <c:pt idx="109">
                  <c:v>3.6333333333333333</c:v>
                </c:pt>
                <c:pt idx="110">
                  <c:v>3.6666666666666665</c:v>
                </c:pt>
                <c:pt idx="111">
                  <c:v>3.7</c:v>
                </c:pt>
                <c:pt idx="112">
                  <c:v>3.7333333333333334</c:v>
                </c:pt>
                <c:pt idx="113">
                  <c:v>3.7666666666666666</c:v>
                </c:pt>
                <c:pt idx="114">
                  <c:v>3.8</c:v>
                </c:pt>
                <c:pt idx="115">
                  <c:v>3.8333333333333335</c:v>
                </c:pt>
                <c:pt idx="116">
                  <c:v>3.8666666666666667</c:v>
                </c:pt>
                <c:pt idx="117">
                  <c:v>3.9</c:v>
                </c:pt>
                <c:pt idx="118">
                  <c:v>3.9333333333333331</c:v>
                </c:pt>
                <c:pt idx="119">
                  <c:v>3.9666666666666668</c:v>
                </c:pt>
                <c:pt idx="120">
                  <c:v>4</c:v>
                </c:pt>
                <c:pt idx="121">
                  <c:v>4.0333333333333332</c:v>
                </c:pt>
                <c:pt idx="122">
                  <c:v>4.0666666666666664</c:v>
                </c:pt>
                <c:pt idx="123">
                  <c:v>4.0999999999999996</c:v>
                </c:pt>
                <c:pt idx="124">
                  <c:v>4.1333333333333337</c:v>
                </c:pt>
                <c:pt idx="125">
                  <c:v>4.166666666666667</c:v>
                </c:pt>
                <c:pt idx="126">
                  <c:v>4.2</c:v>
                </c:pt>
                <c:pt idx="127">
                  <c:v>4.2333333333333334</c:v>
                </c:pt>
                <c:pt idx="128">
                  <c:v>4.2666666666666666</c:v>
                </c:pt>
                <c:pt idx="129">
                  <c:v>4.3</c:v>
                </c:pt>
                <c:pt idx="130">
                  <c:v>4.333333333333333</c:v>
                </c:pt>
                <c:pt idx="131">
                  <c:v>4.3666666666666663</c:v>
                </c:pt>
                <c:pt idx="132">
                  <c:v>4.4000000000000004</c:v>
                </c:pt>
                <c:pt idx="133">
                  <c:v>4.4333333333333336</c:v>
                </c:pt>
                <c:pt idx="134">
                  <c:v>4.4666666666666668</c:v>
                </c:pt>
                <c:pt idx="135">
                  <c:v>4.5</c:v>
                </c:pt>
                <c:pt idx="136">
                  <c:v>4.5333333333333332</c:v>
                </c:pt>
                <c:pt idx="137">
                  <c:v>4.5666666666666664</c:v>
                </c:pt>
                <c:pt idx="138">
                  <c:v>4.5999999999999996</c:v>
                </c:pt>
                <c:pt idx="139">
                  <c:v>4.6333333333333337</c:v>
                </c:pt>
                <c:pt idx="140">
                  <c:v>4.666666666666667</c:v>
                </c:pt>
                <c:pt idx="141">
                  <c:v>4.7</c:v>
                </c:pt>
                <c:pt idx="142">
                  <c:v>4.7333333333333334</c:v>
                </c:pt>
                <c:pt idx="143">
                  <c:v>4.7666666666666666</c:v>
                </c:pt>
                <c:pt idx="144">
                  <c:v>4.8</c:v>
                </c:pt>
                <c:pt idx="145">
                  <c:v>4.833333333333333</c:v>
                </c:pt>
                <c:pt idx="146">
                  <c:v>4.8666666666666663</c:v>
                </c:pt>
                <c:pt idx="147">
                  <c:v>4.9000000000000004</c:v>
                </c:pt>
                <c:pt idx="148">
                  <c:v>4.9333333333333336</c:v>
                </c:pt>
                <c:pt idx="149">
                  <c:v>4.9666666666666668</c:v>
                </c:pt>
                <c:pt idx="150">
                  <c:v>5</c:v>
                </c:pt>
                <c:pt idx="151">
                  <c:v>5.0333333333333332</c:v>
                </c:pt>
                <c:pt idx="152">
                  <c:v>5.0666666666666664</c:v>
                </c:pt>
                <c:pt idx="153">
                  <c:v>5.0999999999999996</c:v>
                </c:pt>
                <c:pt idx="154">
                  <c:v>5.1333333333333337</c:v>
                </c:pt>
                <c:pt idx="155">
                  <c:v>5.166666666666667</c:v>
                </c:pt>
                <c:pt idx="156">
                  <c:v>5.2</c:v>
                </c:pt>
                <c:pt idx="157">
                  <c:v>5.2333333333333334</c:v>
                </c:pt>
                <c:pt idx="158">
                  <c:v>5.2666666666666666</c:v>
                </c:pt>
                <c:pt idx="159">
                  <c:v>5.3</c:v>
                </c:pt>
                <c:pt idx="160">
                  <c:v>5.333333333333333</c:v>
                </c:pt>
                <c:pt idx="161">
                  <c:v>5.3666666666666663</c:v>
                </c:pt>
                <c:pt idx="162">
                  <c:v>5.4</c:v>
                </c:pt>
                <c:pt idx="163">
                  <c:v>5.4333333333333336</c:v>
                </c:pt>
                <c:pt idx="164">
                  <c:v>5.4666666666666668</c:v>
                </c:pt>
                <c:pt idx="165">
                  <c:v>5.5</c:v>
                </c:pt>
                <c:pt idx="166">
                  <c:v>5.5333333333333332</c:v>
                </c:pt>
                <c:pt idx="167">
                  <c:v>5.5666666666666664</c:v>
                </c:pt>
                <c:pt idx="168">
                  <c:v>5.6</c:v>
                </c:pt>
                <c:pt idx="169">
                  <c:v>5.6333333333333337</c:v>
                </c:pt>
                <c:pt idx="170">
                  <c:v>5.666666666666667</c:v>
                </c:pt>
                <c:pt idx="171">
                  <c:v>5.7</c:v>
                </c:pt>
                <c:pt idx="172">
                  <c:v>5.7333333333333334</c:v>
                </c:pt>
                <c:pt idx="173">
                  <c:v>5.7666666666666666</c:v>
                </c:pt>
                <c:pt idx="174">
                  <c:v>5.8</c:v>
                </c:pt>
                <c:pt idx="175">
                  <c:v>5.833333333333333</c:v>
                </c:pt>
                <c:pt idx="176">
                  <c:v>5.8666666666666663</c:v>
                </c:pt>
                <c:pt idx="177">
                  <c:v>5.9</c:v>
                </c:pt>
                <c:pt idx="178">
                  <c:v>5.9333333333333336</c:v>
                </c:pt>
                <c:pt idx="179">
                  <c:v>5.9666666666666668</c:v>
                </c:pt>
                <c:pt idx="180">
                  <c:v>6</c:v>
                </c:pt>
                <c:pt idx="181">
                  <c:v>6.0333333333333332</c:v>
                </c:pt>
                <c:pt idx="182">
                  <c:v>6.0666666666666664</c:v>
                </c:pt>
                <c:pt idx="183">
                  <c:v>6.1</c:v>
                </c:pt>
                <c:pt idx="184">
                  <c:v>6.1333333333333337</c:v>
                </c:pt>
                <c:pt idx="185">
                  <c:v>6.166666666666667</c:v>
                </c:pt>
                <c:pt idx="186">
                  <c:v>6.2</c:v>
                </c:pt>
                <c:pt idx="187">
                  <c:v>6.2333333333333334</c:v>
                </c:pt>
                <c:pt idx="188">
                  <c:v>6.2666666666666666</c:v>
                </c:pt>
                <c:pt idx="189">
                  <c:v>6.3</c:v>
                </c:pt>
                <c:pt idx="190">
                  <c:v>6.333333333333333</c:v>
                </c:pt>
                <c:pt idx="191">
                  <c:v>6.3666666666666663</c:v>
                </c:pt>
                <c:pt idx="192">
                  <c:v>6.4</c:v>
                </c:pt>
                <c:pt idx="193">
                  <c:v>6.4333333333333336</c:v>
                </c:pt>
                <c:pt idx="194">
                  <c:v>6.4666666666666668</c:v>
                </c:pt>
                <c:pt idx="195">
                  <c:v>6.5</c:v>
                </c:pt>
                <c:pt idx="196">
                  <c:v>6.5333333333333332</c:v>
                </c:pt>
                <c:pt idx="197">
                  <c:v>6.5666666666666664</c:v>
                </c:pt>
                <c:pt idx="198">
                  <c:v>6.6</c:v>
                </c:pt>
                <c:pt idx="199">
                  <c:v>6.6333333333333337</c:v>
                </c:pt>
                <c:pt idx="200">
                  <c:v>6.666666666666667</c:v>
                </c:pt>
                <c:pt idx="201">
                  <c:v>6.7</c:v>
                </c:pt>
                <c:pt idx="202">
                  <c:v>6.7333333333333334</c:v>
                </c:pt>
                <c:pt idx="203">
                  <c:v>6.7666666666666666</c:v>
                </c:pt>
                <c:pt idx="204">
                  <c:v>6.8</c:v>
                </c:pt>
                <c:pt idx="205">
                  <c:v>6.833333333333333</c:v>
                </c:pt>
                <c:pt idx="206">
                  <c:v>6.8666666666666663</c:v>
                </c:pt>
                <c:pt idx="207">
                  <c:v>6.9</c:v>
                </c:pt>
                <c:pt idx="208">
                  <c:v>6.9333333333333336</c:v>
                </c:pt>
                <c:pt idx="209">
                  <c:v>6.9666666666666668</c:v>
                </c:pt>
                <c:pt idx="210">
                  <c:v>7</c:v>
                </c:pt>
                <c:pt idx="211">
                  <c:v>7.0333333333333332</c:v>
                </c:pt>
                <c:pt idx="212">
                  <c:v>7.0666666666666664</c:v>
                </c:pt>
                <c:pt idx="213">
                  <c:v>7.1</c:v>
                </c:pt>
                <c:pt idx="214">
                  <c:v>7.1333333333333337</c:v>
                </c:pt>
                <c:pt idx="215">
                  <c:v>7.166666666666667</c:v>
                </c:pt>
                <c:pt idx="216">
                  <c:v>7.2</c:v>
                </c:pt>
                <c:pt idx="217">
                  <c:v>7.2333333333333334</c:v>
                </c:pt>
                <c:pt idx="218">
                  <c:v>7.2666666666666666</c:v>
                </c:pt>
                <c:pt idx="219">
                  <c:v>7.3</c:v>
                </c:pt>
                <c:pt idx="220">
                  <c:v>7.333333333333333</c:v>
                </c:pt>
                <c:pt idx="221">
                  <c:v>7.3666666666666663</c:v>
                </c:pt>
                <c:pt idx="222">
                  <c:v>7.4</c:v>
                </c:pt>
                <c:pt idx="223">
                  <c:v>7.4333333333333336</c:v>
                </c:pt>
                <c:pt idx="224">
                  <c:v>7.4666666666666668</c:v>
                </c:pt>
                <c:pt idx="225">
                  <c:v>7.5</c:v>
                </c:pt>
                <c:pt idx="226">
                  <c:v>7.5333333333333332</c:v>
                </c:pt>
                <c:pt idx="227">
                  <c:v>7.5666666666666664</c:v>
                </c:pt>
                <c:pt idx="228">
                  <c:v>7.6</c:v>
                </c:pt>
                <c:pt idx="229">
                  <c:v>7.6333333333333337</c:v>
                </c:pt>
                <c:pt idx="230">
                  <c:v>7.666666666666667</c:v>
                </c:pt>
                <c:pt idx="231">
                  <c:v>7.7</c:v>
                </c:pt>
                <c:pt idx="232">
                  <c:v>7.7333333333333334</c:v>
                </c:pt>
                <c:pt idx="233">
                  <c:v>7.7666666666666666</c:v>
                </c:pt>
                <c:pt idx="234">
                  <c:v>7.8</c:v>
                </c:pt>
                <c:pt idx="235">
                  <c:v>7.833333333333333</c:v>
                </c:pt>
                <c:pt idx="236">
                  <c:v>7.8666666666666663</c:v>
                </c:pt>
                <c:pt idx="237">
                  <c:v>7.9</c:v>
                </c:pt>
                <c:pt idx="238">
                  <c:v>7.9333333333333336</c:v>
                </c:pt>
                <c:pt idx="239">
                  <c:v>7.9666666666666668</c:v>
                </c:pt>
                <c:pt idx="240">
                  <c:v>8</c:v>
                </c:pt>
                <c:pt idx="241">
                  <c:v>8.0333333333333332</c:v>
                </c:pt>
                <c:pt idx="242">
                  <c:v>8.0666666666666664</c:v>
                </c:pt>
                <c:pt idx="243">
                  <c:v>8.1</c:v>
                </c:pt>
                <c:pt idx="244">
                  <c:v>8.1333333333333329</c:v>
                </c:pt>
                <c:pt idx="245">
                  <c:v>8.1666666666666661</c:v>
                </c:pt>
                <c:pt idx="246">
                  <c:v>8.1999999999999993</c:v>
                </c:pt>
                <c:pt idx="247">
                  <c:v>8.2333333333333325</c:v>
                </c:pt>
                <c:pt idx="248">
                  <c:v>8.2666666666666675</c:v>
                </c:pt>
                <c:pt idx="249">
                  <c:v>8.3000000000000007</c:v>
                </c:pt>
                <c:pt idx="250">
                  <c:v>8.3333333333333339</c:v>
                </c:pt>
                <c:pt idx="251">
                  <c:v>8.3666666666666671</c:v>
                </c:pt>
                <c:pt idx="252">
                  <c:v>8.4</c:v>
                </c:pt>
                <c:pt idx="253">
                  <c:v>8.4333333333333336</c:v>
                </c:pt>
                <c:pt idx="254">
                  <c:v>8.4666666666666668</c:v>
                </c:pt>
                <c:pt idx="255">
                  <c:v>8.5</c:v>
                </c:pt>
                <c:pt idx="256">
                  <c:v>8.5333333333333332</c:v>
                </c:pt>
                <c:pt idx="257">
                  <c:v>8.5666666666666664</c:v>
                </c:pt>
                <c:pt idx="258">
                  <c:v>8.6</c:v>
                </c:pt>
                <c:pt idx="259">
                  <c:v>8.6333333333333329</c:v>
                </c:pt>
                <c:pt idx="260">
                  <c:v>8.6666666666666661</c:v>
                </c:pt>
                <c:pt idx="261">
                  <c:v>8.6999999999999993</c:v>
                </c:pt>
                <c:pt idx="262">
                  <c:v>8.7333333333333325</c:v>
                </c:pt>
                <c:pt idx="263">
                  <c:v>8.7666666666666675</c:v>
                </c:pt>
                <c:pt idx="264">
                  <c:v>8.8000000000000007</c:v>
                </c:pt>
                <c:pt idx="265">
                  <c:v>8.8333333333333339</c:v>
                </c:pt>
                <c:pt idx="266">
                  <c:v>8.8666666666666671</c:v>
                </c:pt>
                <c:pt idx="267">
                  <c:v>8.9</c:v>
                </c:pt>
                <c:pt idx="268">
                  <c:v>8.9333333333333336</c:v>
                </c:pt>
                <c:pt idx="269">
                  <c:v>8.9666666666666668</c:v>
                </c:pt>
                <c:pt idx="270">
                  <c:v>9</c:v>
                </c:pt>
                <c:pt idx="271">
                  <c:v>9.0333333333333332</c:v>
                </c:pt>
                <c:pt idx="272">
                  <c:v>9.0666666666666664</c:v>
                </c:pt>
                <c:pt idx="273">
                  <c:v>9.1</c:v>
                </c:pt>
                <c:pt idx="274">
                  <c:v>9.1333333333333329</c:v>
                </c:pt>
                <c:pt idx="275">
                  <c:v>9.1666666666666661</c:v>
                </c:pt>
                <c:pt idx="276">
                  <c:v>9.1999999999999993</c:v>
                </c:pt>
                <c:pt idx="277">
                  <c:v>9.2333333333333325</c:v>
                </c:pt>
                <c:pt idx="278">
                  <c:v>9.2666666666666675</c:v>
                </c:pt>
                <c:pt idx="279">
                  <c:v>9.3000000000000007</c:v>
                </c:pt>
                <c:pt idx="280">
                  <c:v>9.3333333333333339</c:v>
                </c:pt>
                <c:pt idx="281">
                  <c:v>9.3666666666666671</c:v>
                </c:pt>
                <c:pt idx="282">
                  <c:v>9.4</c:v>
                </c:pt>
                <c:pt idx="283">
                  <c:v>9.4333333333333336</c:v>
                </c:pt>
                <c:pt idx="284">
                  <c:v>9.4666666666666668</c:v>
                </c:pt>
                <c:pt idx="285">
                  <c:v>9.5</c:v>
                </c:pt>
                <c:pt idx="286">
                  <c:v>9.5333333333333332</c:v>
                </c:pt>
                <c:pt idx="287">
                  <c:v>9.5666666666666664</c:v>
                </c:pt>
                <c:pt idx="288">
                  <c:v>9.6</c:v>
                </c:pt>
                <c:pt idx="289">
                  <c:v>9.6333333333333329</c:v>
                </c:pt>
                <c:pt idx="290">
                  <c:v>9.6666666666666661</c:v>
                </c:pt>
                <c:pt idx="291">
                  <c:v>9.6999999999999993</c:v>
                </c:pt>
                <c:pt idx="292">
                  <c:v>9.7333333333333325</c:v>
                </c:pt>
                <c:pt idx="293">
                  <c:v>9.7666666666666675</c:v>
                </c:pt>
                <c:pt idx="294">
                  <c:v>9.8000000000000007</c:v>
                </c:pt>
                <c:pt idx="295">
                  <c:v>9.8333333333333339</c:v>
                </c:pt>
                <c:pt idx="296">
                  <c:v>9.8666666666666671</c:v>
                </c:pt>
                <c:pt idx="297">
                  <c:v>9.9</c:v>
                </c:pt>
                <c:pt idx="298">
                  <c:v>9.9333333333333336</c:v>
                </c:pt>
                <c:pt idx="299">
                  <c:v>9.9666666666666668</c:v>
                </c:pt>
                <c:pt idx="300">
                  <c:v>10</c:v>
                </c:pt>
                <c:pt idx="301">
                  <c:v>10.033333333333333</c:v>
                </c:pt>
                <c:pt idx="302">
                  <c:v>10.066666666666666</c:v>
                </c:pt>
                <c:pt idx="303">
                  <c:v>10.1</c:v>
                </c:pt>
                <c:pt idx="304">
                  <c:v>10.133333333333333</c:v>
                </c:pt>
                <c:pt idx="305">
                  <c:v>10.166666666666666</c:v>
                </c:pt>
                <c:pt idx="306">
                  <c:v>10.199999999999999</c:v>
                </c:pt>
                <c:pt idx="307">
                  <c:v>10.233333333333333</c:v>
                </c:pt>
                <c:pt idx="308">
                  <c:v>10.266666666666667</c:v>
                </c:pt>
                <c:pt idx="309">
                  <c:v>10.3</c:v>
                </c:pt>
                <c:pt idx="310">
                  <c:v>10.333333333333334</c:v>
                </c:pt>
                <c:pt idx="311">
                  <c:v>10.366666666666667</c:v>
                </c:pt>
                <c:pt idx="312">
                  <c:v>10.4</c:v>
                </c:pt>
                <c:pt idx="313">
                  <c:v>10.433333333333334</c:v>
                </c:pt>
                <c:pt idx="314">
                  <c:v>10.466666666666667</c:v>
                </c:pt>
                <c:pt idx="315">
                  <c:v>10.5</c:v>
                </c:pt>
                <c:pt idx="316">
                  <c:v>10.533333333333333</c:v>
                </c:pt>
                <c:pt idx="317">
                  <c:v>10.566666666666666</c:v>
                </c:pt>
                <c:pt idx="318">
                  <c:v>10.6</c:v>
                </c:pt>
                <c:pt idx="319">
                  <c:v>10.633333333333333</c:v>
                </c:pt>
                <c:pt idx="320">
                  <c:v>10.666666666666666</c:v>
                </c:pt>
                <c:pt idx="321">
                  <c:v>10.7</c:v>
                </c:pt>
                <c:pt idx="322">
                  <c:v>10.733333333333333</c:v>
                </c:pt>
                <c:pt idx="323">
                  <c:v>10.766666666666667</c:v>
                </c:pt>
                <c:pt idx="324">
                  <c:v>10.8</c:v>
                </c:pt>
                <c:pt idx="325">
                  <c:v>10.833333333333334</c:v>
                </c:pt>
                <c:pt idx="326">
                  <c:v>10.866666666666667</c:v>
                </c:pt>
                <c:pt idx="327">
                  <c:v>10.9</c:v>
                </c:pt>
                <c:pt idx="328">
                  <c:v>10.933333333333334</c:v>
                </c:pt>
                <c:pt idx="329">
                  <c:v>10.966666666666667</c:v>
                </c:pt>
                <c:pt idx="330">
                  <c:v>11</c:v>
                </c:pt>
                <c:pt idx="331">
                  <c:v>11.033333333333333</c:v>
                </c:pt>
                <c:pt idx="332">
                  <c:v>11.066666666666666</c:v>
                </c:pt>
                <c:pt idx="333">
                  <c:v>11.1</c:v>
                </c:pt>
                <c:pt idx="334">
                  <c:v>11.133333333333333</c:v>
                </c:pt>
                <c:pt idx="335">
                  <c:v>11.166666666666666</c:v>
                </c:pt>
                <c:pt idx="336">
                  <c:v>11.2</c:v>
                </c:pt>
                <c:pt idx="337">
                  <c:v>11.233333333333333</c:v>
                </c:pt>
                <c:pt idx="338">
                  <c:v>11.266666666666667</c:v>
                </c:pt>
                <c:pt idx="339">
                  <c:v>11.3</c:v>
                </c:pt>
                <c:pt idx="340">
                  <c:v>11.333333333333334</c:v>
                </c:pt>
                <c:pt idx="341">
                  <c:v>11.366666666666667</c:v>
                </c:pt>
                <c:pt idx="342">
                  <c:v>11.4</c:v>
                </c:pt>
                <c:pt idx="343">
                  <c:v>11.433333333333334</c:v>
                </c:pt>
                <c:pt idx="344">
                  <c:v>11.466666666666667</c:v>
                </c:pt>
                <c:pt idx="345">
                  <c:v>11.5</c:v>
                </c:pt>
                <c:pt idx="346">
                  <c:v>11.533333333333333</c:v>
                </c:pt>
                <c:pt idx="347">
                  <c:v>11.566666666666666</c:v>
                </c:pt>
                <c:pt idx="348">
                  <c:v>11.6</c:v>
                </c:pt>
                <c:pt idx="349">
                  <c:v>11.633333333333333</c:v>
                </c:pt>
                <c:pt idx="350">
                  <c:v>11.666666666666666</c:v>
                </c:pt>
                <c:pt idx="351">
                  <c:v>11.7</c:v>
                </c:pt>
                <c:pt idx="352">
                  <c:v>11.733333333333333</c:v>
                </c:pt>
                <c:pt idx="353">
                  <c:v>11.766666666666667</c:v>
                </c:pt>
                <c:pt idx="354">
                  <c:v>11.8</c:v>
                </c:pt>
                <c:pt idx="355">
                  <c:v>11.833333333333334</c:v>
                </c:pt>
                <c:pt idx="356">
                  <c:v>11.866666666666667</c:v>
                </c:pt>
                <c:pt idx="357">
                  <c:v>11.9</c:v>
                </c:pt>
                <c:pt idx="358">
                  <c:v>11.933333333333334</c:v>
                </c:pt>
                <c:pt idx="359">
                  <c:v>11.966666666666667</c:v>
                </c:pt>
                <c:pt idx="360">
                  <c:v>12</c:v>
                </c:pt>
                <c:pt idx="361">
                  <c:v>12.033333333333333</c:v>
                </c:pt>
                <c:pt idx="362">
                  <c:v>12.066666666666666</c:v>
                </c:pt>
                <c:pt idx="363">
                  <c:v>12.1</c:v>
                </c:pt>
                <c:pt idx="364">
                  <c:v>12.133333333333333</c:v>
                </c:pt>
                <c:pt idx="365">
                  <c:v>12.166666666666666</c:v>
                </c:pt>
                <c:pt idx="366">
                  <c:v>12.2</c:v>
                </c:pt>
                <c:pt idx="367">
                  <c:v>12.233333333333333</c:v>
                </c:pt>
                <c:pt idx="368">
                  <c:v>12.266666666666667</c:v>
                </c:pt>
                <c:pt idx="369">
                  <c:v>12.3</c:v>
                </c:pt>
                <c:pt idx="370">
                  <c:v>12.333333333333334</c:v>
                </c:pt>
                <c:pt idx="371">
                  <c:v>12.366666666666667</c:v>
                </c:pt>
                <c:pt idx="372">
                  <c:v>12.4</c:v>
                </c:pt>
                <c:pt idx="373">
                  <c:v>12.433333333333334</c:v>
                </c:pt>
                <c:pt idx="374">
                  <c:v>12.466666666666667</c:v>
                </c:pt>
                <c:pt idx="375">
                  <c:v>12.5</c:v>
                </c:pt>
                <c:pt idx="376">
                  <c:v>12.533333333333333</c:v>
                </c:pt>
                <c:pt idx="377">
                  <c:v>12.566666666666666</c:v>
                </c:pt>
                <c:pt idx="378">
                  <c:v>12.6</c:v>
                </c:pt>
                <c:pt idx="379">
                  <c:v>12.633333333333333</c:v>
                </c:pt>
                <c:pt idx="380">
                  <c:v>12.666666666666666</c:v>
                </c:pt>
                <c:pt idx="381">
                  <c:v>12.7</c:v>
                </c:pt>
                <c:pt idx="382">
                  <c:v>12.733333333333333</c:v>
                </c:pt>
                <c:pt idx="383">
                  <c:v>12.766666666666667</c:v>
                </c:pt>
                <c:pt idx="384">
                  <c:v>12.8</c:v>
                </c:pt>
                <c:pt idx="385">
                  <c:v>12.833333333333334</c:v>
                </c:pt>
                <c:pt idx="386">
                  <c:v>12.866666666666667</c:v>
                </c:pt>
                <c:pt idx="387">
                  <c:v>12.9</c:v>
                </c:pt>
                <c:pt idx="388">
                  <c:v>12.933333333333334</c:v>
                </c:pt>
                <c:pt idx="389">
                  <c:v>12.966666666666667</c:v>
                </c:pt>
                <c:pt idx="390">
                  <c:v>13</c:v>
                </c:pt>
                <c:pt idx="391">
                  <c:v>13.033333333333333</c:v>
                </c:pt>
                <c:pt idx="392">
                  <c:v>13.066666666666666</c:v>
                </c:pt>
                <c:pt idx="393">
                  <c:v>13.1</c:v>
                </c:pt>
                <c:pt idx="394">
                  <c:v>13.133333333333333</c:v>
                </c:pt>
                <c:pt idx="395">
                  <c:v>13.166666666666666</c:v>
                </c:pt>
                <c:pt idx="396">
                  <c:v>13.2</c:v>
                </c:pt>
                <c:pt idx="397">
                  <c:v>13.233333333333333</c:v>
                </c:pt>
                <c:pt idx="398">
                  <c:v>13.266666666666667</c:v>
                </c:pt>
                <c:pt idx="399">
                  <c:v>13.3</c:v>
                </c:pt>
                <c:pt idx="400">
                  <c:v>13.333333333333334</c:v>
                </c:pt>
                <c:pt idx="401">
                  <c:v>13.366666666666667</c:v>
                </c:pt>
                <c:pt idx="402">
                  <c:v>13.4</c:v>
                </c:pt>
                <c:pt idx="403">
                  <c:v>13.433333333333334</c:v>
                </c:pt>
                <c:pt idx="404">
                  <c:v>13.466666666666667</c:v>
                </c:pt>
                <c:pt idx="405">
                  <c:v>13.5</c:v>
                </c:pt>
                <c:pt idx="406">
                  <c:v>13.533333333333333</c:v>
                </c:pt>
                <c:pt idx="407">
                  <c:v>13.566666666666666</c:v>
                </c:pt>
                <c:pt idx="408">
                  <c:v>13.6</c:v>
                </c:pt>
                <c:pt idx="409">
                  <c:v>13.633333333333333</c:v>
                </c:pt>
                <c:pt idx="410">
                  <c:v>13.666666666666666</c:v>
                </c:pt>
                <c:pt idx="411">
                  <c:v>13.7</c:v>
                </c:pt>
                <c:pt idx="412">
                  <c:v>13.733333333333333</c:v>
                </c:pt>
                <c:pt idx="413">
                  <c:v>13.766666666666667</c:v>
                </c:pt>
                <c:pt idx="414">
                  <c:v>13.8</c:v>
                </c:pt>
                <c:pt idx="415">
                  <c:v>13.833333333333334</c:v>
                </c:pt>
                <c:pt idx="416">
                  <c:v>13.866666666666667</c:v>
                </c:pt>
                <c:pt idx="417">
                  <c:v>13.9</c:v>
                </c:pt>
                <c:pt idx="418">
                  <c:v>13.933333333333334</c:v>
                </c:pt>
                <c:pt idx="419">
                  <c:v>13.966666666666667</c:v>
                </c:pt>
                <c:pt idx="420">
                  <c:v>14</c:v>
                </c:pt>
                <c:pt idx="421">
                  <c:v>14.033333333333333</c:v>
                </c:pt>
                <c:pt idx="422">
                  <c:v>14.066666666666666</c:v>
                </c:pt>
                <c:pt idx="423">
                  <c:v>14.1</c:v>
                </c:pt>
                <c:pt idx="424">
                  <c:v>14.133333333333333</c:v>
                </c:pt>
                <c:pt idx="425">
                  <c:v>14.166666666666666</c:v>
                </c:pt>
                <c:pt idx="426">
                  <c:v>14.2</c:v>
                </c:pt>
                <c:pt idx="427">
                  <c:v>14.233333333333333</c:v>
                </c:pt>
                <c:pt idx="428">
                  <c:v>14.266666666666667</c:v>
                </c:pt>
                <c:pt idx="429">
                  <c:v>14.3</c:v>
                </c:pt>
                <c:pt idx="430">
                  <c:v>14.333333333333334</c:v>
                </c:pt>
                <c:pt idx="431">
                  <c:v>14.366666666666667</c:v>
                </c:pt>
                <c:pt idx="432">
                  <c:v>14.4</c:v>
                </c:pt>
                <c:pt idx="433">
                  <c:v>14.433333333333334</c:v>
                </c:pt>
                <c:pt idx="434">
                  <c:v>14.466666666666667</c:v>
                </c:pt>
                <c:pt idx="435">
                  <c:v>14.5</c:v>
                </c:pt>
                <c:pt idx="436">
                  <c:v>14.533333333333333</c:v>
                </c:pt>
                <c:pt idx="437">
                  <c:v>14.566666666666666</c:v>
                </c:pt>
                <c:pt idx="438">
                  <c:v>14.6</c:v>
                </c:pt>
                <c:pt idx="439">
                  <c:v>14.633333333333333</c:v>
                </c:pt>
                <c:pt idx="440">
                  <c:v>14.666666666666666</c:v>
                </c:pt>
                <c:pt idx="441">
                  <c:v>14.7</c:v>
                </c:pt>
                <c:pt idx="442">
                  <c:v>14.733333333333333</c:v>
                </c:pt>
                <c:pt idx="443">
                  <c:v>14.766666666666667</c:v>
                </c:pt>
                <c:pt idx="444">
                  <c:v>14.8</c:v>
                </c:pt>
                <c:pt idx="445">
                  <c:v>14.833333333333334</c:v>
                </c:pt>
                <c:pt idx="446">
                  <c:v>14.866666666666667</c:v>
                </c:pt>
                <c:pt idx="447">
                  <c:v>14.9</c:v>
                </c:pt>
                <c:pt idx="448">
                  <c:v>14.933333333333334</c:v>
                </c:pt>
                <c:pt idx="449">
                  <c:v>14.966666666666667</c:v>
                </c:pt>
                <c:pt idx="450">
                  <c:v>15</c:v>
                </c:pt>
                <c:pt idx="451">
                  <c:v>15.033333333333333</c:v>
                </c:pt>
                <c:pt idx="452">
                  <c:v>15.066666666666666</c:v>
                </c:pt>
                <c:pt idx="453">
                  <c:v>15.1</c:v>
                </c:pt>
                <c:pt idx="454">
                  <c:v>15.133333333333333</c:v>
                </c:pt>
                <c:pt idx="455">
                  <c:v>15.166666666666666</c:v>
                </c:pt>
                <c:pt idx="456">
                  <c:v>15.2</c:v>
                </c:pt>
                <c:pt idx="457">
                  <c:v>15.233333333333333</c:v>
                </c:pt>
                <c:pt idx="458">
                  <c:v>15.266666666666667</c:v>
                </c:pt>
                <c:pt idx="459">
                  <c:v>15.3</c:v>
                </c:pt>
                <c:pt idx="460">
                  <c:v>15.333333333333334</c:v>
                </c:pt>
                <c:pt idx="461">
                  <c:v>15.366666666666667</c:v>
                </c:pt>
                <c:pt idx="462">
                  <c:v>15.4</c:v>
                </c:pt>
                <c:pt idx="463">
                  <c:v>15.433333333333334</c:v>
                </c:pt>
                <c:pt idx="464">
                  <c:v>15.466666666666667</c:v>
                </c:pt>
                <c:pt idx="465">
                  <c:v>15.5</c:v>
                </c:pt>
                <c:pt idx="466">
                  <c:v>15.533333333333333</c:v>
                </c:pt>
                <c:pt idx="467">
                  <c:v>15.566666666666666</c:v>
                </c:pt>
                <c:pt idx="468">
                  <c:v>15.6</c:v>
                </c:pt>
                <c:pt idx="469">
                  <c:v>15.633333333333333</c:v>
                </c:pt>
                <c:pt idx="470">
                  <c:v>15.666666666666666</c:v>
                </c:pt>
                <c:pt idx="471">
                  <c:v>15.7</c:v>
                </c:pt>
                <c:pt idx="472">
                  <c:v>15.733333333333333</c:v>
                </c:pt>
                <c:pt idx="473">
                  <c:v>15.766666666666667</c:v>
                </c:pt>
                <c:pt idx="474">
                  <c:v>15.8</c:v>
                </c:pt>
                <c:pt idx="475">
                  <c:v>15.833333333333334</c:v>
                </c:pt>
                <c:pt idx="476">
                  <c:v>15.866666666666667</c:v>
                </c:pt>
                <c:pt idx="477">
                  <c:v>15.9</c:v>
                </c:pt>
                <c:pt idx="478">
                  <c:v>15.933333333333334</c:v>
                </c:pt>
                <c:pt idx="479">
                  <c:v>15.966666666666667</c:v>
                </c:pt>
                <c:pt idx="480">
                  <c:v>16</c:v>
                </c:pt>
                <c:pt idx="481">
                  <c:v>16.033333333333335</c:v>
                </c:pt>
                <c:pt idx="482">
                  <c:v>16.066666666666666</c:v>
                </c:pt>
                <c:pt idx="483">
                  <c:v>16.100000000000001</c:v>
                </c:pt>
                <c:pt idx="484">
                  <c:v>16.133333333333333</c:v>
                </c:pt>
                <c:pt idx="485">
                  <c:v>16.166666666666668</c:v>
                </c:pt>
                <c:pt idx="486">
                  <c:v>16.2</c:v>
                </c:pt>
                <c:pt idx="487">
                  <c:v>16.233333333333334</c:v>
                </c:pt>
                <c:pt idx="488">
                  <c:v>16.266666666666666</c:v>
                </c:pt>
                <c:pt idx="489">
                  <c:v>16.3</c:v>
                </c:pt>
                <c:pt idx="490">
                  <c:v>16.333333333333332</c:v>
                </c:pt>
                <c:pt idx="491">
                  <c:v>16.366666666666667</c:v>
                </c:pt>
                <c:pt idx="492">
                  <c:v>16.399999999999999</c:v>
                </c:pt>
                <c:pt idx="493">
                  <c:v>16.433333333333334</c:v>
                </c:pt>
                <c:pt idx="494">
                  <c:v>16.466666666666665</c:v>
                </c:pt>
                <c:pt idx="495">
                  <c:v>16.5</c:v>
                </c:pt>
                <c:pt idx="496">
                  <c:v>16.533333333333335</c:v>
                </c:pt>
                <c:pt idx="497">
                  <c:v>16.566666666666666</c:v>
                </c:pt>
                <c:pt idx="498">
                  <c:v>16.600000000000001</c:v>
                </c:pt>
                <c:pt idx="499">
                  <c:v>16.633333333333333</c:v>
                </c:pt>
                <c:pt idx="500">
                  <c:v>16.666666666666668</c:v>
                </c:pt>
                <c:pt idx="501">
                  <c:v>16.7</c:v>
                </c:pt>
                <c:pt idx="502">
                  <c:v>16.733333333333334</c:v>
                </c:pt>
                <c:pt idx="503">
                  <c:v>16.766666666666666</c:v>
                </c:pt>
                <c:pt idx="504">
                  <c:v>16.8</c:v>
                </c:pt>
                <c:pt idx="505">
                  <c:v>16.833333333333332</c:v>
                </c:pt>
                <c:pt idx="506">
                  <c:v>16.866666666666667</c:v>
                </c:pt>
                <c:pt idx="507">
                  <c:v>16.899999999999999</c:v>
                </c:pt>
                <c:pt idx="508">
                  <c:v>16.933333333333334</c:v>
                </c:pt>
                <c:pt idx="509">
                  <c:v>16.966666666666665</c:v>
                </c:pt>
                <c:pt idx="510">
                  <c:v>17</c:v>
                </c:pt>
                <c:pt idx="511">
                  <c:v>17.033333333333335</c:v>
                </c:pt>
                <c:pt idx="512">
                  <c:v>17.066666666666666</c:v>
                </c:pt>
                <c:pt idx="513">
                  <c:v>17.100000000000001</c:v>
                </c:pt>
                <c:pt idx="514">
                  <c:v>17.133333333333333</c:v>
                </c:pt>
                <c:pt idx="515">
                  <c:v>17.166666666666668</c:v>
                </c:pt>
                <c:pt idx="516">
                  <c:v>17.2</c:v>
                </c:pt>
                <c:pt idx="517">
                  <c:v>17.233333333333334</c:v>
                </c:pt>
                <c:pt idx="518">
                  <c:v>17.266666666666666</c:v>
                </c:pt>
                <c:pt idx="519">
                  <c:v>17.3</c:v>
                </c:pt>
                <c:pt idx="520">
                  <c:v>17.333333333333332</c:v>
                </c:pt>
                <c:pt idx="521">
                  <c:v>17.366666666666667</c:v>
                </c:pt>
                <c:pt idx="522">
                  <c:v>17.399999999999999</c:v>
                </c:pt>
                <c:pt idx="523">
                  <c:v>17.433333333333334</c:v>
                </c:pt>
                <c:pt idx="524">
                  <c:v>17.466666666666665</c:v>
                </c:pt>
                <c:pt idx="525">
                  <c:v>17.5</c:v>
                </c:pt>
                <c:pt idx="526">
                  <c:v>17.533333333333335</c:v>
                </c:pt>
                <c:pt idx="527">
                  <c:v>17.566666666666666</c:v>
                </c:pt>
                <c:pt idx="528">
                  <c:v>17.600000000000001</c:v>
                </c:pt>
                <c:pt idx="529">
                  <c:v>17.633333333333333</c:v>
                </c:pt>
                <c:pt idx="530">
                  <c:v>17.666666666666668</c:v>
                </c:pt>
                <c:pt idx="531">
                  <c:v>17.7</c:v>
                </c:pt>
                <c:pt idx="532">
                  <c:v>17.733333333333334</c:v>
                </c:pt>
                <c:pt idx="533">
                  <c:v>17.766666666666666</c:v>
                </c:pt>
                <c:pt idx="534">
                  <c:v>17.8</c:v>
                </c:pt>
                <c:pt idx="535">
                  <c:v>17.833333333333332</c:v>
                </c:pt>
                <c:pt idx="536">
                  <c:v>17.866666666666667</c:v>
                </c:pt>
                <c:pt idx="537">
                  <c:v>17.899999999999999</c:v>
                </c:pt>
                <c:pt idx="538">
                  <c:v>17.933333333333334</c:v>
                </c:pt>
                <c:pt idx="539">
                  <c:v>17.966666666666665</c:v>
                </c:pt>
                <c:pt idx="540">
                  <c:v>18</c:v>
                </c:pt>
                <c:pt idx="541">
                  <c:v>18.033333333333335</c:v>
                </c:pt>
                <c:pt idx="542">
                  <c:v>18.066666666666666</c:v>
                </c:pt>
                <c:pt idx="543">
                  <c:v>18.100000000000001</c:v>
                </c:pt>
                <c:pt idx="544">
                  <c:v>18.133333333333333</c:v>
                </c:pt>
                <c:pt idx="545">
                  <c:v>18.166666666666668</c:v>
                </c:pt>
                <c:pt idx="546">
                  <c:v>18.2</c:v>
                </c:pt>
                <c:pt idx="547">
                  <c:v>18.233333333333334</c:v>
                </c:pt>
                <c:pt idx="548">
                  <c:v>18.266666666666666</c:v>
                </c:pt>
                <c:pt idx="549">
                  <c:v>18.3</c:v>
                </c:pt>
                <c:pt idx="550">
                  <c:v>18.333333333333332</c:v>
                </c:pt>
                <c:pt idx="551">
                  <c:v>18.366666666666667</c:v>
                </c:pt>
                <c:pt idx="552">
                  <c:v>18.399999999999999</c:v>
                </c:pt>
                <c:pt idx="553">
                  <c:v>18.433333333333334</c:v>
                </c:pt>
                <c:pt idx="554">
                  <c:v>18.466666666666665</c:v>
                </c:pt>
                <c:pt idx="555">
                  <c:v>18.5</c:v>
                </c:pt>
                <c:pt idx="556">
                  <c:v>18.533333333333335</c:v>
                </c:pt>
                <c:pt idx="557">
                  <c:v>18.566666666666666</c:v>
                </c:pt>
                <c:pt idx="558">
                  <c:v>18.600000000000001</c:v>
                </c:pt>
                <c:pt idx="559">
                  <c:v>18.633333333333333</c:v>
                </c:pt>
                <c:pt idx="560">
                  <c:v>18.666666666666668</c:v>
                </c:pt>
                <c:pt idx="561">
                  <c:v>18.7</c:v>
                </c:pt>
                <c:pt idx="562">
                  <c:v>18.733333333333334</c:v>
                </c:pt>
                <c:pt idx="563">
                  <c:v>18.766666666666666</c:v>
                </c:pt>
                <c:pt idx="564">
                  <c:v>18.8</c:v>
                </c:pt>
                <c:pt idx="565">
                  <c:v>18.833333333333332</c:v>
                </c:pt>
                <c:pt idx="566">
                  <c:v>18.866666666666667</c:v>
                </c:pt>
                <c:pt idx="567">
                  <c:v>18.899999999999999</c:v>
                </c:pt>
                <c:pt idx="568">
                  <c:v>18.933333333333334</c:v>
                </c:pt>
                <c:pt idx="569">
                  <c:v>18.966666666666665</c:v>
                </c:pt>
                <c:pt idx="570">
                  <c:v>19</c:v>
                </c:pt>
                <c:pt idx="571">
                  <c:v>19.033333333333335</c:v>
                </c:pt>
                <c:pt idx="572">
                  <c:v>19.066666666666666</c:v>
                </c:pt>
                <c:pt idx="573">
                  <c:v>19.100000000000001</c:v>
                </c:pt>
                <c:pt idx="574">
                  <c:v>19.133333333333333</c:v>
                </c:pt>
                <c:pt idx="575">
                  <c:v>19.166666666666668</c:v>
                </c:pt>
                <c:pt idx="576">
                  <c:v>19.2</c:v>
                </c:pt>
                <c:pt idx="577">
                  <c:v>19.233333333333334</c:v>
                </c:pt>
                <c:pt idx="578">
                  <c:v>19.266666666666666</c:v>
                </c:pt>
                <c:pt idx="579">
                  <c:v>19.3</c:v>
                </c:pt>
                <c:pt idx="580">
                  <c:v>19.333333333333332</c:v>
                </c:pt>
                <c:pt idx="581">
                  <c:v>19.366666666666667</c:v>
                </c:pt>
                <c:pt idx="582">
                  <c:v>19.399999999999999</c:v>
                </c:pt>
                <c:pt idx="583">
                  <c:v>19.433333333333334</c:v>
                </c:pt>
                <c:pt idx="584">
                  <c:v>19.466666666666665</c:v>
                </c:pt>
                <c:pt idx="585">
                  <c:v>19.5</c:v>
                </c:pt>
                <c:pt idx="586">
                  <c:v>19.533333333333335</c:v>
                </c:pt>
                <c:pt idx="587">
                  <c:v>19.566666666666666</c:v>
                </c:pt>
                <c:pt idx="588">
                  <c:v>19.600000000000001</c:v>
                </c:pt>
                <c:pt idx="589">
                  <c:v>19.633333333333333</c:v>
                </c:pt>
                <c:pt idx="590">
                  <c:v>19.666666666666668</c:v>
                </c:pt>
                <c:pt idx="591">
                  <c:v>19.7</c:v>
                </c:pt>
                <c:pt idx="592">
                  <c:v>19.733333333333334</c:v>
                </c:pt>
                <c:pt idx="593">
                  <c:v>19.766666666666666</c:v>
                </c:pt>
                <c:pt idx="594">
                  <c:v>19.8</c:v>
                </c:pt>
                <c:pt idx="595">
                  <c:v>19.833333333333332</c:v>
                </c:pt>
                <c:pt idx="596">
                  <c:v>19.866666666666667</c:v>
                </c:pt>
                <c:pt idx="597">
                  <c:v>19.899999999999999</c:v>
                </c:pt>
                <c:pt idx="598">
                  <c:v>19.933333333333334</c:v>
                </c:pt>
                <c:pt idx="599">
                  <c:v>19.966666666666665</c:v>
                </c:pt>
                <c:pt idx="600">
                  <c:v>20</c:v>
                </c:pt>
                <c:pt idx="601">
                  <c:v>20.033333333333335</c:v>
                </c:pt>
                <c:pt idx="602">
                  <c:v>20.066666666666666</c:v>
                </c:pt>
                <c:pt idx="603">
                  <c:v>20.100000000000001</c:v>
                </c:pt>
                <c:pt idx="604">
                  <c:v>20.133333333333333</c:v>
                </c:pt>
                <c:pt idx="605">
                  <c:v>20.166666666666668</c:v>
                </c:pt>
                <c:pt idx="606">
                  <c:v>20.2</c:v>
                </c:pt>
                <c:pt idx="607">
                  <c:v>20.233333333333334</c:v>
                </c:pt>
                <c:pt idx="608">
                  <c:v>20.266666666666666</c:v>
                </c:pt>
                <c:pt idx="609">
                  <c:v>20.3</c:v>
                </c:pt>
                <c:pt idx="610">
                  <c:v>20.333333333333332</c:v>
                </c:pt>
                <c:pt idx="611">
                  <c:v>20.366666666666667</c:v>
                </c:pt>
                <c:pt idx="612">
                  <c:v>20.399999999999999</c:v>
                </c:pt>
                <c:pt idx="613">
                  <c:v>20.433333333333334</c:v>
                </c:pt>
                <c:pt idx="614">
                  <c:v>20.466666666666665</c:v>
                </c:pt>
                <c:pt idx="615">
                  <c:v>20.5</c:v>
                </c:pt>
                <c:pt idx="616">
                  <c:v>20.533333333333335</c:v>
                </c:pt>
                <c:pt idx="617">
                  <c:v>20.566666666666666</c:v>
                </c:pt>
                <c:pt idx="618">
                  <c:v>20.6</c:v>
                </c:pt>
                <c:pt idx="619">
                  <c:v>20.633333333333333</c:v>
                </c:pt>
                <c:pt idx="620">
                  <c:v>20.666666666666668</c:v>
                </c:pt>
                <c:pt idx="621">
                  <c:v>20.7</c:v>
                </c:pt>
                <c:pt idx="622">
                  <c:v>20.733333333333334</c:v>
                </c:pt>
                <c:pt idx="623">
                  <c:v>20.766666666666666</c:v>
                </c:pt>
                <c:pt idx="624">
                  <c:v>20.8</c:v>
                </c:pt>
                <c:pt idx="625">
                  <c:v>20.833333333333332</c:v>
                </c:pt>
                <c:pt idx="626">
                  <c:v>20.866666666666667</c:v>
                </c:pt>
                <c:pt idx="627">
                  <c:v>20.9</c:v>
                </c:pt>
                <c:pt idx="628">
                  <c:v>20.933333333333334</c:v>
                </c:pt>
                <c:pt idx="629">
                  <c:v>20.966666666666665</c:v>
                </c:pt>
                <c:pt idx="630">
                  <c:v>21</c:v>
                </c:pt>
                <c:pt idx="631">
                  <c:v>21.033333333333335</c:v>
                </c:pt>
                <c:pt idx="632">
                  <c:v>21.066666666666666</c:v>
                </c:pt>
                <c:pt idx="633">
                  <c:v>21.1</c:v>
                </c:pt>
                <c:pt idx="634">
                  <c:v>21.133333333333333</c:v>
                </c:pt>
                <c:pt idx="635">
                  <c:v>21.166666666666668</c:v>
                </c:pt>
                <c:pt idx="636">
                  <c:v>21.2</c:v>
                </c:pt>
                <c:pt idx="637">
                  <c:v>21.233333333333334</c:v>
                </c:pt>
                <c:pt idx="638">
                  <c:v>21.266666666666666</c:v>
                </c:pt>
                <c:pt idx="639">
                  <c:v>21.3</c:v>
                </c:pt>
                <c:pt idx="640">
                  <c:v>21.333333333333332</c:v>
                </c:pt>
                <c:pt idx="641">
                  <c:v>21.366666666666667</c:v>
                </c:pt>
                <c:pt idx="642">
                  <c:v>21.4</c:v>
                </c:pt>
                <c:pt idx="643">
                  <c:v>21.433333333333334</c:v>
                </c:pt>
                <c:pt idx="644">
                  <c:v>21.466666666666665</c:v>
                </c:pt>
                <c:pt idx="645">
                  <c:v>21.5</c:v>
                </c:pt>
                <c:pt idx="646">
                  <c:v>21.533333333333335</c:v>
                </c:pt>
                <c:pt idx="647">
                  <c:v>21.566666666666666</c:v>
                </c:pt>
                <c:pt idx="648">
                  <c:v>21.6</c:v>
                </c:pt>
                <c:pt idx="649">
                  <c:v>21.633333333333333</c:v>
                </c:pt>
                <c:pt idx="650">
                  <c:v>21.666666666666668</c:v>
                </c:pt>
                <c:pt idx="651">
                  <c:v>21.7</c:v>
                </c:pt>
                <c:pt idx="652">
                  <c:v>21.733333333333334</c:v>
                </c:pt>
                <c:pt idx="653">
                  <c:v>21.766666666666666</c:v>
                </c:pt>
                <c:pt idx="654">
                  <c:v>21.8</c:v>
                </c:pt>
                <c:pt idx="655">
                  <c:v>21.833333333333332</c:v>
                </c:pt>
                <c:pt idx="656">
                  <c:v>21.866666666666667</c:v>
                </c:pt>
                <c:pt idx="657">
                  <c:v>21.9</c:v>
                </c:pt>
                <c:pt idx="658">
                  <c:v>21.933333333333334</c:v>
                </c:pt>
                <c:pt idx="659">
                  <c:v>21.966666666666665</c:v>
                </c:pt>
                <c:pt idx="660">
                  <c:v>22</c:v>
                </c:pt>
                <c:pt idx="661">
                  <c:v>22.033333333333335</c:v>
                </c:pt>
                <c:pt idx="662">
                  <c:v>22.066666666666666</c:v>
                </c:pt>
                <c:pt idx="663">
                  <c:v>22.1</c:v>
                </c:pt>
                <c:pt idx="664">
                  <c:v>22.133333333333333</c:v>
                </c:pt>
                <c:pt idx="665">
                  <c:v>22.166666666666668</c:v>
                </c:pt>
                <c:pt idx="666">
                  <c:v>22.2</c:v>
                </c:pt>
                <c:pt idx="667">
                  <c:v>22.233333333333334</c:v>
                </c:pt>
                <c:pt idx="668">
                  <c:v>22.266666666666666</c:v>
                </c:pt>
                <c:pt idx="669">
                  <c:v>22.3</c:v>
                </c:pt>
                <c:pt idx="670">
                  <c:v>22.333333333333332</c:v>
                </c:pt>
                <c:pt idx="671">
                  <c:v>22.366666666666667</c:v>
                </c:pt>
                <c:pt idx="672">
                  <c:v>22.4</c:v>
                </c:pt>
                <c:pt idx="673">
                  <c:v>22.433333333333334</c:v>
                </c:pt>
                <c:pt idx="674">
                  <c:v>22.466666666666665</c:v>
                </c:pt>
                <c:pt idx="675">
                  <c:v>22.5</c:v>
                </c:pt>
                <c:pt idx="676">
                  <c:v>22.533333333333335</c:v>
                </c:pt>
                <c:pt idx="677">
                  <c:v>22.566666666666666</c:v>
                </c:pt>
                <c:pt idx="678">
                  <c:v>22.6</c:v>
                </c:pt>
                <c:pt idx="679">
                  <c:v>22.633333333333333</c:v>
                </c:pt>
                <c:pt idx="680">
                  <c:v>22.666666666666668</c:v>
                </c:pt>
                <c:pt idx="681">
                  <c:v>22.7</c:v>
                </c:pt>
                <c:pt idx="682">
                  <c:v>22.733333333333334</c:v>
                </c:pt>
                <c:pt idx="683">
                  <c:v>22.766666666666666</c:v>
                </c:pt>
                <c:pt idx="684">
                  <c:v>22.8</c:v>
                </c:pt>
                <c:pt idx="685">
                  <c:v>22.833333333333332</c:v>
                </c:pt>
                <c:pt idx="686">
                  <c:v>22.866666666666667</c:v>
                </c:pt>
                <c:pt idx="687">
                  <c:v>22.9</c:v>
                </c:pt>
                <c:pt idx="688">
                  <c:v>22.933333333333334</c:v>
                </c:pt>
                <c:pt idx="689">
                  <c:v>22.966666666666665</c:v>
                </c:pt>
                <c:pt idx="690">
                  <c:v>23</c:v>
                </c:pt>
                <c:pt idx="691">
                  <c:v>23.033333333333335</c:v>
                </c:pt>
                <c:pt idx="692">
                  <c:v>23.066666666666666</c:v>
                </c:pt>
                <c:pt idx="693">
                  <c:v>23.1</c:v>
                </c:pt>
                <c:pt idx="694">
                  <c:v>23.133333333333333</c:v>
                </c:pt>
                <c:pt idx="695">
                  <c:v>23.166666666666668</c:v>
                </c:pt>
                <c:pt idx="696">
                  <c:v>23.2</c:v>
                </c:pt>
                <c:pt idx="697">
                  <c:v>23.233333333333334</c:v>
                </c:pt>
                <c:pt idx="698">
                  <c:v>23.266666666666666</c:v>
                </c:pt>
                <c:pt idx="699">
                  <c:v>23.3</c:v>
                </c:pt>
                <c:pt idx="700">
                  <c:v>23.333333333333332</c:v>
                </c:pt>
                <c:pt idx="701">
                  <c:v>23.366666666666667</c:v>
                </c:pt>
                <c:pt idx="702">
                  <c:v>23.4</c:v>
                </c:pt>
                <c:pt idx="703">
                  <c:v>23.433333333333334</c:v>
                </c:pt>
                <c:pt idx="704">
                  <c:v>23.466666666666665</c:v>
                </c:pt>
                <c:pt idx="705">
                  <c:v>23.5</c:v>
                </c:pt>
                <c:pt idx="706">
                  <c:v>23.533333333333335</c:v>
                </c:pt>
                <c:pt idx="707">
                  <c:v>23.566666666666666</c:v>
                </c:pt>
                <c:pt idx="708">
                  <c:v>23.6</c:v>
                </c:pt>
                <c:pt idx="709">
                  <c:v>23.633333333333333</c:v>
                </c:pt>
                <c:pt idx="710">
                  <c:v>23.666666666666668</c:v>
                </c:pt>
                <c:pt idx="711">
                  <c:v>23.7</c:v>
                </c:pt>
                <c:pt idx="712">
                  <c:v>23.733333333333334</c:v>
                </c:pt>
                <c:pt idx="713">
                  <c:v>23.766666666666666</c:v>
                </c:pt>
                <c:pt idx="714">
                  <c:v>23.8</c:v>
                </c:pt>
                <c:pt idx="715">
                  <c:v>23.833333333333332</c:v>
                </c:pt>
                <c:pt idx="716">
                  <c:v>23.866666666666667</c:v>
                </c:pt>
                <c:pt idx="717">
                  <c:v>23.9</c:v>
                </c:pt>
                <c:pt idx="718">
                  <c:v>23.933333333333334</c:v>
                </c:pt>
                <c:pt idx="719">
                  <c:v>23.966666666666665</c:v>
                </c:pt>
                <c:pt idx="720">
                  <c:v>24</c:v>
                </c:pt>
                <c:pt idx="721">
                  <c:v>24.033333333333335</c:v>
                </c:pt>
                <c:pt idx="722">
                  <c:v>24.066666666666666</c:v>
                </c:pt>
                <c:pt idx="723">
                  <c:v>24.1</c:v>
                </c:pt>
                <c:pt idx="724">
                  <c:v>24.133333333333333</c:v>
                </c:pt>
                <c:pt idx="725">
                  <c:v>24.166666666666668</c:v>
                </c:pt>
                <c:pt idx="726">
                  <c:v>24.2</c:v>
                </c:pt>
                <c:pt idx="727">
                  <c:v>24.233333333333334</c:v>
                </c:pt>
                <c:pt idx="728">
                  <c:v>24.266666666666666</c:v>
                </c:pt>
                <c:pt idx="729">
                  <c:v>24.3</c:v>
                </c:pt>
                <c:pt idx="730">
                  <c:v>24.333333333333332</c:v>
                </c:pt>
                <c:pt idx="731">
                  <c:v>24.366666666666667</c:v>
                </c:pt>
                <c:pt idx="732">
                  <c:v>24.4</c:v>
                </c:pt>
                <c:pt idx="733">
                  <c:v>24.433333333333334</c:v>
                </c:pt>
                <c:pt idx="734">
                  <c:v>24.466666666666665</c:v>
                </c:pt>
                <c:pt idx="735">
                  <c:v>24.5</c:v>
                </c:pt>
                <c:pt idx="736">
                  <c:v>24.533333333333335</c:v>
                </c:pt>
                <c:pt idx="737">
                  <c:v>24.566666666666666</c:v>
                </c:pt>
                <c:pt idx="738">
                  <c:v>24.6</c:v>
                </c:pt>
                <c:pt idx="739">
                  <c:v>24.633333333333333</c:v>
                </c:pt>
                <c:pt idx="740">
                  <c:v>24.666666666666668</c:v>
                </c:pt>
                <c:pt idx="741">
                  <c:v>24.7</c:v>
                </c:pt>
                <c:pt idx="742">
                  <c:v>24.733333333333334</c:v>
                </c:pt>
                <c:pt idx="743">
                  <c:v>24.766666666666666</c:v>
                </c:pt>
                <c:pt idx="744">
                  <c:v>24.8</c:v>
                </c:pt>
                <c:pt idx="745">
                  <c:v>24.833333333333332</c:v>
                </c:pt>
                <c:pt idx="746">
                  <c:v>24.866666666666667</c:v>
                </c:pt>
                <c:pt idx="747">
                  <c:v>24.9</c:v>
                </c:pt>
                <c:pt idx="748">
                  <c:v>24.933333333333334</c:v>
                </c:pt>
                <c:pt idx="749">
                  <c:v>24.966666666666665</c:v>
                </c:pt>
                <c:pt idx="750">
                  <c:v>25</c:v>
                </c:pt>
                <c:pt idx="751">
                  <c:v>25.033333333333335</c:v>
                </c:pt>
                <c:pt idx="752">
                  <c:v>25.066666666666666</c:v>
                </c:pt>
                <c:pt idx="753">
                  <c:v>25.1</c:v>
                </c:pt>
                <c:pt idx="754">
                  <c:v>25.133333333333333</c:v>
                </c:pt>
              </c:numCache>
            </c:numRef>
          </c:xVal>
          <c:yVal>
            <c:numRef>
              <c:f>'Process data log'!$C$8:$C$778</c:f>
              <c:numCache>
                <c:formatCode>General</c:formatCode>
                <c:ptCount val="771"/>
                <c:pt idx="0">
                  <c:v>26.1</c:v>
                </c:pt>
                <c:pt idx="1">
                  <c:v>25.1</c:v>
                </c:pt>
                <c:pt idx="2">
                  <c:v>23.3</c:v>
                </c:pt>
                <c:pt idx="3">
                  <c:v>23.3</c:v>
                </c:pt>
                <c:pt idx="4">
                  <c:v>22.5</c:v>
                </c:pt>
                <c:pt idx="5">
                  <c:v>22.2</c:v>
                </c:pt>
                <c:pt idx="6">
                  <c:v>21.8</c:v>
                </c:pt>
                <c:pt idx="7">
                  <c:v>21.3</c:v>
                </c:pt>
                <c:pt idx="8">
                  <c:v>20.8</c:v>
                </c:pt>
                <c:pt idx="9">
                  <c:v>20.2</c:v>
                </c:pt>
                <c:pt idx="10">
                  <c:v>19.5</c:v>
                </c:pt>
                <c:pt idx="11">
                  <c:v>18.899999999999999</c:v>
                </c:pt>
                <c:pt idx="12">
                  <c:v>18.100000000000001</c:v>
                </c:pt>
                <c:pt idx="13">
                  <c:v>17.399999999999999</c:v>
                </c:pt>
                <c:pt idx="14">
                  <c:v>16.600000000000001</c:v>
                </c:pt>
                <c:pt idx="15">
                  <c:v>16</c:v>
                </c:pt>
                <c:pt idx="16">
                  <c:v>15.1</c:v>
                </c:pt>
                <c:pt idx="17">
                  <c:v>14.4</c:v>
                </c:pt>
                <c:pt idx="18">
                  <c:v>13.6</c:v>
                </c:pt>
                <c:pt idx="19">
                  <c:v>12.8</c:v>
                </c:pt>
                <c:pt idx="20">
                  <c:v>12</c:v>
                </c:pt>
                <c:pt idx="21">
                  <c:v>11.3</c:v>
                </c:pt>
                <c:pt idx="22">
                  <c:v>10.3</c:v>
                </c:pt>
                <c:pt idx="23">
                  <c:v>9.5</c:v>
                </c:pt>
                <c:pt idx="24">
                  <c:v>8.6</c:v>
                </c:pt>
                <c:pt idx="25">
                  <c:v>8</c:v>
                </c:pt>
                <c:pt idx="26">
                  <c:v>6.9</c:v>
                </c:pt>
                <c:pt idx="27">
                  <c:v>6.2</c:v>
                </c:pt>
                <c:pt idx="28">
                  <c:v>5.3</c:v>
                </c:pt>
                <c:pt idx="29">
                  <c:v>4.7</c:v>
                </c:pt>
                <c:pt idx="30">
                  <c:v>3.8</c:v>
                </c:pt>
                <c:pt idx="31">
                  <c:v>3.2</c:v>
                </c:pt>
                <c:pt idx="32">
                  <c:v>2.6</c:v>
                </c:pt>
                <c:pt idx="33">
                  <c:v>2.5</c:v>
                </c:pt>
                <c:pt idx="34">
                  <c:v>2.1</c:v>
                </c:pt>
                <c:pt idx="35">
                  <c:v>1.9</c:v>
                </c:pt>
                <c:pt idx="36">
                  <c:v>1.3</c:v>
                </c:pt>
                <c:pt idx="37">
                  <c:v>0</c:v>
                </c:pt>
                <c:pt idx="38">
                  <c:v>-1</c:v>
                </c:pt>
                <c:pt idx="39">
                  <c:v>-2.1</c:v>
                </c:pt>
                <c:pt idx="40">
                  <c:v>-3.3</c:v>
                </c:pt>
                <c:pt idx="41">
                  <c:v>-4.4000000000000004</c:v>
                </c:pt>
                <c:pt idx="42">
                  <c:v>-5.6</c:v>
                </c:pt>
                <c:pt idx="43">
                  <c:v>-6.5</c:v>
                </c:pt>
                <c:pt idx="44">
                  <c:v>-7.7</c:v>
                </c:pt>
                <c:pt idx="45">
                  <c:v>-8.8000000000000007</c:v>
                </c:pt>
                <c:pt idx="46">
                  <c:v>-9.9</c:v>
                </c:pt>
                <c:pt idx="47">
                  <c:v>-10.9</c:v>
                </c:pt>
                <c:pt idx="48">
                  <c:v>-0.8</c:v>
                </c:pt>
                <c:pt idx="49">
                  <c:v>-0.9</c:v>
                </c:pt>
                <c:pt idx="50">
                  <c:v>-1.4</c:v>
                </c:pt>
                <c:pt idx="51">
                  <c:v>-2.6</c:v>
                </c:pt>
                <c:pt idx="52">
                  <c:v>-4</c:v>
                </c:pt>
                <c:pt idx="53">
                  <c:v>-5.6</c:v>
                </c:pt>
                <c:pt idx="54">
                  <c:v>-6.4</c:v>
                </c:pt>
                <c:pt idx="55">
                  <c:v>-7.4</c:v>
                </c:pt>
                <c:pt idx="56">
                  <c:v>-8</c:v>
                </c:pt>
                <c:pt idx="57">
                  <c:v>-8.8000000000000007</c:v>
                </c:pt>
                <c:pt idx="58">
                  <c:v>-9.6</c:v>
                </c:pt>
                <c:pt idx="59">
                  <c:v>-10.4</c:v>
                </c:pt>
                <c:pt idx="60">
                  <c:v>-11.2</c:v>
                </c:pt>
                <c:pt idx="61">
                  <c:v>-11.5</c:v>
                </c:pt>
                <c:pt idx="62">
                  <c:v>-11.8</c:v>
                </c:pt>
                <c:pt idx="63">
                  <c:v>-12.1</c:v>
                </c:pt>
                <c:pt idx="64">
                  <c:v>-12.5</c:v>
                </c:pt>
                <c:pt idx="65">
                  <c:v>-13.2</c:v>
                </c:pt>
                <c:pt idx="66">
                  <c:v>-13.9</c:v>
                </c:pt>
                <c:pt idx="67">
                  <c:v>-14.8</c:v>
                </c:pt>
                <c:pt idx="68">
                  <c:v>-15.9</c:v>
                </c:pt>
                <c:pt idx="69">
                  <c:v>-17</c:v>
                </c:pt>
                <c:pt idx="70">
                  <c:v>-17.8</c:v>
                </c:pt>
                <c:pt idx="71">
                  <c:v>-18.5</c:v>
                </c:pt>
                <c:pt idx="72">
                  <c:v>-19.2</c:v>
                </c:pt>
                <c:pt idx="73">
                  <c:v>-20.100000000000001</c:v>
                </c:pt>
                <c:pt idx="74">
                  <c:v>-21.1</c:v>
                </c:pt>
                <c:pt idx="75">
                  <c:v>-22.2</c:v>
                </c:pt>
                <c:pt idx="76">
                  <c:v>-23.1</c:v>
                </c:pt>
                <c:pt idx="77">
                  <c:v>-24.1</c:v>
                </c:pt>
                <c:pt idx="78">
                  <c:v>-25</c:v>
                </c:pt>
                <c:pt idx="79">
                  <c:v>-25.9</c:v>
                </c:pt>
                <c:pt idx="80">
                  <c:v>-27.1</c:v>
                </c:pt>
                <c:pt idx="81">
                  <c:v>-28</c:v>
                </c:pt>
                <c:pt idx="82">
                  <c:v>-29.1</c:v>
                </c:pt>
                <c:pt idx="83">
                  <c:v>-30.2</c:v>
                </c:pt>
                <c:pt idx="84">
                  <c:v>-31.2</c:v>
                </c:pt>
                <c:pt idx="85">
                  <c:v>-32.1</c:v>
                </c:pt>
                <c:pt idx="86">
                  <c:v>-33.299999999999997</c:v>
                </c:pt>
                <c:pt idx="87">
                  <c:v>-34.299999999999997</c:v>
                </c:pt>
                <c:pt idx="88">
                  <c:v>-35.299999999999997</c:v>
                </c:pt>
                <c:pt idx="89">
                  <c:v>-36.299999999999997</c:v>
                </c:pt>
                <c:pt idx="90">
                  <c:v>-37.299999999999997</c:v>
                </c:pt>
                <c:pt idx="91">
                  <c:v>-38</c:v>
                </c:pt>
                <c:pt idx="92">
                  <c:v>-38.799999999999997</c:v>
                </c:pt>
                <c:pt idx="93">
                  <c:v>-39.6</c:v>
                </c:pt>
                <c:pt idx="94">
                  <c:v>-40.1</c:v>
                </c:pt>
                <c:pt idx="95">
                  <c:v>-40.6</c:v>
                </c:pt>
                <c:pt idx="96">
                  <c:v>-41.1</c:v>
                </c:pt>
                <c:pt idx="97">
                  <c:v>-41.7</c:v>
                </c:pt>
                <c:pt idx="98">
                  <c:v>-42.2</c:v>
                </c:pt>
                <c:pt idx="99">
                  <c:v>-42.6</c:v>
                </c:pt>
                <c:pt idx="100">
                  <c:v>-43</c:v>
                </c:pt>
                <c:pt idx="101">
                  <c:v>-43.3</c:v>
                </c:pt>
                <c:pt idx="102">
                  <c:v>-43.6</c:v>
                </c:pt>
                <c:pt idx="103">
                  <c:v>-43.8</c:v>
                </c:pt>
                <c:pt idx="104">
                  <c:v>-44.2</c:v>
                </c:pt>
                <c:pt idx="105">
                  <c:v>-44.4</c:v>
                </c:pt>
                <c:pt idx="106">
                  <c:v>-44.5</c:v>
                </c:pt>
                <c:pt idx="107">
                  <c:v>-44.7</c:v>
                </c:pt>
                <c:pt idx="108">
                  <c:v>-44.9</c:v>
                </c:pt>
                <c:pt idx="109">
                  <c:v>-45</c:v>
                </c:pt>
                <c:pt idx="110">
                  <c:v>-45.1</c:v>
                </c:pt>
                <c:pt idx="111">
                  <c:v>-45.2</c:v>
                </c:pt>
                <c:pt idx="112">
                  <c:v>-45.2</c:v>
                </c:pt>
                <c:pt idx="113">
                  <c:v>-45.4</c:v>
                </c:pt>
                <c:pt idx="114">
                  <c:v>-45.5</c:v>
                </c:pt>
                <c:pt idx="115">
                  <c:v>-45.5</c:v>
                </c:pt>
                <c:pt idx="116">
                  <c:v>-45.6</c:v>
                </c:pt>
                <c:pt idx="117">
                  <c:v>-45.6</c:v>
                </c:pt>
                <c:pt idx="118">
                  <c:v>-45.8</c:v>
                </c:pt>
                <c:pt idx="119">
                  <c:v>-45.9</c:v>
                </c:pt>
                <c:pt idx="120">
                  <c:v>-45.9</c:v>
                </c:pt>
                <c:pt idx="121">
                  <c:v>-46</c:v>
                </c:pt>
                <c:pt idx="122">
                  <c:v>-46</c:v>
                </c:pt>
                <c:pt idx="123">
                  <c:v>-46.1</c:v>
                </c:pt>
                <c:pt idx="124">
                  <c:v>-46.1</c:v>
                </c:pt>
                <c:pt idx="125">
                  <c:v>-46.1</c:v>
                </c:pt>
                <c:pt idx="126">
                  <c:v>-46.1</c:v>
                </c:pt>
                <c:pt idx="127">
                  <c:v>-46.1</c:v>
                </c:pt>
                <c:pt idx="128">
                  <c:v>-46.2</c:v>
                </c:pt>
                <c:pt idx="129">
                  <c:v>-46.1</c:v>
                </c:pt>
                <c:pt idx="130">
                  <c:v>-46.3</c:v>
                </c:pt>
                <c:pt idx="131">
                  <c:v>-46.2</c:v>
                </c:pt>
                <c:pt idx="132">
                  <c:v>-46.3</c:v>
                </c:pt>
                <c:pt idx="133">
                  <c:v>-46.3</c:v>
                </c:pt>
                <c:pt idx="134">
                  <c:v>-46.3</c:v>
                </c:pt>
                <c:pt idx="135">
                  <c:v>-46.3</c:v>
                </c:pt>
                <c:pt idx="136">
                  <c:v>-46.3</c:v>
                </c:pt>
                <c:pt idx="137">
                  <c:v>-46.4</c:v>
                </c:pt>
                <c:pt idx="138">
                  <c:v>-46.4</c:v>
                </c:pt>
                <c:pt idx="139">
                  <c:v>-46.3</c:v>
                </c:pt>
                <c:pt idx="140">
                  <c:v>-46.4</c:v>
                </c:pt>
                <c:pt idx="141">
                  <c:v>-46.4</c:v>
                </c:pt>
                <c:pt idx="142">
                  <c:v>-46.4</c:v>
                </c:pt>
                <c:pt idx="143">
                  <c:v>-46.3</c:v>
                </c:pt>
                <c:pt idx="144">
                  <c:v>-46.3</c:v>
                </c:pt>
                <c:pt idx="145">
                  <c:v>-46.5</c:v>
                </c:pt>
                <c:pt idx="146">
                  <c:v>-46.3</c:v>
                </c:pt>
                <c:pt idx="147">
                  <c:v>-46.5</c:v>
                </c:pt>
                <c:pt idx="148">
                  <c:v>-46.3</c:v>
                </c:pt>
                <c:pt idx="149">
                  <c:v>-46.5</c:v>
                </c:pt>
                <c:pt idx="150">
                  <c:v>-46.4</c:v>
                </c:pt>
                <c:pt idx="151">
                  <c:v>-46.4</c:v>
                </c:pt>
                <c:pt idx="152">
                  <c:v>-46.5</c:v>
                </c:pt>
                <c:pt idx="153">
                  <c:v>-46.3</c:v>
                </c:pt>
                <c:pt idx="154">
                  <c:v>-46.5</c:v>
                </c:pt>
                <c:pt idx="155">
                  <c:v>-46.4</c:v>
                </c:pt>
                <c:pt idx="156">
                  <c:v>-46.3</c:v>
                </c:pt>
                <c:pt idx="157">
                  <c:v>-46.4</c:v>
                </c:pt>
                <c:pt idx="158">
                  <c:v>-46.4</c:v>
                </c:pt>
                <c:pt idx="159">
                  <c:v>-46.4</c:v>
                </c:pt>
                <c:pt idx="160">
                  <c:v>-46.4</c:v>
                </c:pt>
                <c:pt idx="161">
                  <c:v>-46.5</c:v>
                </c:pt>
                <c:pt idx="162">
                  <c:v>-46.4</c:v>
                </c:pt>
                <c:pt idx="163">
                  <c:v>-46.4</c:v>
                </c:pt>
                <c:pt idx="164">
                  <c:v>-46.4</c:v>
                </c:pt>
                <c:pt idx="165">
                  <c:v>-46.5</c:v>
                </c:pt>
                <c:pt idx="166">
                  <c:v>-46.5</c:v>
                </c:pt>
                <c:pt idx="167">
                  <c:v>-46.4</c:v>
                </c:pt>
                <c:pt idx="168">
                  <c:v>-46.5</c:v>
                </c:pt>
                <c:pt idx="169">
                  <c:v>-46.4</c:v>
                </c:pt>
                <c:pt idx="170">
                  <c:v>-46.5</c:v>
                </c:pt>
                <c:pt idx="171">
                  <c:v>-46.5</c:v>
                </c:pt>
                <c:pt idx="172">
                  <c:v>-46.5</c:v>
                </c:pt>
                <c:pt idx="173">
                  <c:v>-46.4</c:v>
                </c:pt>
                <c:pt idx="174">
                  <c:v>-46.4</c:v>
                </c:pt>
                <c:pt idx="175">
                  <c:v>-46.5</c:v>
                </c:pt>
                <c:pt idx="176">
                  <c:v>-46.4</c:v>
                </c:pt>
                <c:pt idx="177">
                  <c:v>-46.5</c:v>
                </c:pt>
                <c:pt idx="178">
                  <c:v>-46.5</c:v>
                </c:pt>
                <c:pt idx="179">
                  <c:v>-46.5</c:v>
                </c:pt>
                <c:pt idx="180">
                  <c:v>-46.4</c:v>
                </c:pt>
                <c:pt idx="181">
                  <c:v>-46.4</c:v>
                </c:pt>
                <c:pt idx="182">
                  <c:v>-46.5</c:v>
                </c:pt>
                <c:pt idx="183">
                  <c:v>-46.5</c:v>
                </c:pt>
                <c:pt idx="184">
                  <c:v>-46.5</c:v>
                </c:pt>
                <c:pt idx="185">
                  <c:v>-46.2</c:v>
                </c:pt>
                <c:pt idx="186">
                  <c:v>-45.9</c:v>
                </c:pt>
                <c:pt idx="187">
                  <c:v>-45.3</c:v>
                </c:pt>
                <c:pt idx="188">
                  <c:v>-44.9</c:v>
                </c:pt>
                <c:pt idx="189">
                  <c:v>-44.3</c:v>
                </c:pt>
                <c:pt idx="190">
                  <c:v>-43.6</c:v>
                </c:pt>
                <c:pt idx="191">
                  <c:v>-43.1</c:v>
                </c:pt>
                <c:pt idx="192">
                  <c:v>-42.2</c:v>
                </c:pt>
                <c:pt idx="193">
                  <c:v>-41.6</c:v>
                </c:pt>
                <c:pt idx="194">
                  <c:v>-40.5</c:v>
                </c:pt>
                <c:pt idx="195">
                  <c:v>-39.9</c:v>
                </c:pt>
                <c:pt idx="196">
                  <c:v>-38.799999999999997</c:v>
                </c:pt>
                <c:pt idx="197">
                  <c:v>-38.200000000000003</c:v>
                </c:pt>
                <c:pt idx="198">
                  <c:v>-37.200000000000003</c:v>
                </c:pt>
                <c:pt idx="199">
                  <c:v>-36.299999999999997</c:v>
                </c:pt>
                <c:pt idx="200">
                  <c:v>-35.299999999999997</c:v>
                </c:pt>
                <c:pt idx="201">
                  <c:v>-34.4</c:v>
                </c:pt>
                <c:pt idx="202">
                  <c:v>-33.5</c:v>
                </c:pt>
                <c:pt idx="203">
                  <c:v>-32.5</c:v>
                </c:pt>
                <c:pt idx="204">
                  <c:v>-31.6</c:v>
                </c:pt>
                <c:pt idx="205">
                  <c:v>-30.6</c:v>
                </c:pt>
                <c:pt idx="206">
                  <c:v>-29.4</c:v>
                </c:pt>
                <c:pt idx="207">
                  <c:v>-28.3</c:v>
                </c:pt>
                <c:pt idx="208">
                  <c:v>-27.5</c:v>
                </c:pt>
                <c:pt idx="209">
                  <c:v>-26.3</c:v>
                </c:pt>
                <c:pt idx="210">
                  <c:v>-25.4</c:v>
                </c:pt>
                <c:pt idx="211">
                  <c:v>-24.3</c:v>
                </c:pt>
                <c:pt idx="212">
                  <c:v>-23.4</c:v>
                </c:pt>
                <c:pt idx="213">
                  <c:v>-22.2</c:v>
                </c:pt>
                <c:pt idx="214">
                  <c:v>-21.4</c:v>
                </c:pt>
                <c:pt idx="215">
                  <c:v>-20.5</c:v>
                </c:pt>
                <c:pt idx="216">
                  <c:v>-19.399999999999999</c:v>
                </c:pt>
                <c:pt idx="217">
                  <c:v>-18.5</c:v>
                </c:pt>
                <c:pt idx="218">
                  <c:v>-17.3</c:v>
                </c:pt>
                <c:pt idx="219">
                  <c:v>-16.5</c:v>
                </c:pt>
                <c:pt idx="220">
                  <c:v>-15.8</c:v>
                </c:pt>
                <c:pt idx="221">
                  <c:v>-15.3</c:v>
                </c:pt>
                <c:pt idx="222">
                  <c:v>-14.9</c:v>
                </c:pt>
                <c:pt idx="223">
                  <c:v>-14.4</c:v>
                </c:pt>
                <c:pt idx="224">
                  <c:v>-14</c:v>
                </c:pt>
                <c:pt idx="225">
                  <c:v>-13.7</c:v>
                </c:pt>
                <c:pt idx="226">
                  <c:v>-13.5</c:v>
                </c:pt>
                <c:pt idx="227">
                  <c:v>-13.2</c:v>
                </c:pt>
                <c:pt idx="228">
                  <c:v>-13</c:v>
                </c:pt>
                <c:pt idx="229">
                  <c:v>-12.8</c:v>
                </c:pt>
                <c:pt idx="230">
                  <c:v>-12.6</c:v>
                </c:pt>
                <c:pt idx="231">
                  <c:v>-12.7</c:v>
                </c:pt>
                <c:pt idx="232">
                  <c:v>-12.4</c:v>
                </c:pt>
                <c:pt idx="233">
                  <c:v>-12.2</c:v>
                </c:pt>
                <c:pt idx="234">
                  <c:v>-12.3</c:v>
                </c:pt>
                <c:pt idx="235">
                  <c:v>-12.2</c:v>
                </c:pt>
                <c:pt idx="236">
                  <c:v>-12.1</c:v>
                </c:pt>
                <c:pt idx="237">
                  <c:v>-12.1</c:v>
                </c:pt>
                <c:pt idx="238">
                  <c:v>-12</c:v>
                </c:pt>
                <c:pt idx="239">
                  <c:v>-11.9</c:v>
                </c:pt>
                <c:pt idx="240">
                  <c:v>-12</c:v>
                </c:pt>
                <c:pt idx="241">
                  <c:v>-11.9</c:v>
                </c:pt>
                <c:pt idx="242">
                  <c:v>-11.8</c:v>
                </c:pt>
                <c:pt idx="243">
                  <c:v>-11.7</c:v>
                </c:pt>
                <c:pt idx="244">
                  <c:v>-11.7</c:v>
                </c:pt>
                <c:pt idx="245">
                  <c:v>-11.9</c:v>
                </c:pt>
                <c:pt idx="246">
                  <c:v>-11.6</c:v>
                </c:pt>
                <c:pt idx="247">
                  <c:v>-11.8</c:v>
                </c:pt>
                <c:pt idx="248">
                  <c:v>-11.6</c:v>
                </c:pt>
                <c:pt idx="249">
                  <c:v>-11.6</c:v>
                </c:pt>
                <c:pt idx="250">
                  <c:v>-11.5</c:v>
                </c:pt>
                <c:pt idx="251">
                  <c:v>-11.6</c:v>
                </c:pt>
                <c:pt idx="252">
                  <c:v>-11.4</c:v>
                </c:pt>
                <c:pt idx="253">
                  <c:v>-11.5</c:v>
                </c:pt>
                <c:pt idx="254">
                  <c:v>-11.5</c:v>
                </c:pt>
                <c:pt idx="255">
                  <c:v>-11.6</c:v>
                </c:pt>
                <c:pt idx="256">
                  <c:v>-11.4</c:v>
                </c:pt>
                <c:pt idx="257">
                  <c:v>-11.5</c:v>
                </c:pt>
                <c:pt idx="258">
                  <c:v>-11.4</c:v>
                </c:pt>
                <c:pt idx="259">
                  <c:v>-11.5</c:v>
                </c:pt>
                <c:pt idx="260">
                  <c:v>-11.4</c:v>
                </c:pt>
                <c:pt idx="261">
                  <c:v>-11.4</c:v>
                </c:pt>
                <c:pt idx="262">
                  <c:v>-11.5</c:v>
                </c:pt>
                <c:pt idx="263">
                  <c:v>-11.4</c:v>
                </c:pt>
                <c:pt idx="264">
                  <c:v>-11.5</c:v>
                </c:pt>
                <c:pt idx="265">
                  <c:v>-11.3</c:v>
                </c:pt>
                <c:pt idx="266">
                  <c:v>-11.6</c:v>
                </c:pt>
                <c:pt idx="267">
                  <c:v>-11.4</c:v>
                </c:pt>
                <c:pt idx="268">
                  <c:v>-11.6</c:v>
                </c:pt>
                <c:pt idx="269">
                  <c:v>-11.4</c:v>
                </c:pt>
                <c:pt idx="270">
                  <c:v>-11.6</c:v>
                </c:pt>
                <c:pt idx="271">
                  <c:v>-11.4</c:v>
                </c:pt>
                <c:pt idx="272">
                  <c:v>-11.5</c:v>
                </c:pt>
                <c:pt idx="273">
                  <c:v>-11.5</c:v>
                </c:pt>
                <c:pt idx="274">
                  <c:v>-11.5</c:v>
                </c:pt>
                <c:pt idx="275">
                  <c:v>-11.5</c:v>
                </c:pt>
                <c:pt idx="276">
                  <c:v>-11.4</c:v>
                </c:pt>
                <c:pt idx="277">
                  <c:v>-11.5</c:v>
                </c:pt>
                <c:pt idx="278">
                  <c:v>-11.6</c:v>
                </c:pt>
                <c:pt idx="279">
                  <c:v>-11.5</c:v>
                </c:pt>
                <c:pt idx="280">
                  <c:v>-11.5</c:v>
                </c:pt>
                <c:pt idx="281">
                  <c:v>-12.1</c:v>
                </c:pt>
                <c:pt idx="282">
                  <c:v>-12.3</c:v>
                </c:pt>
                <c:pt idx="283">
                  <c:v>-13</c:v>
                </c:pt>
                <c:pt idx="284">
                  <c:v>-13.4</c:v>
                </c:pt>
                <c:pt idx="285">
                  <c:v>-14.2</c:v>
                </c:pt>
                <c:pt idx="286">
                  <c:v>-14.7</c:v>
                </c:pt>
                <c:pt idx="287">
                  <c:v>-15.6</c:v>
                </c:pt>
                <c:pt idx="288">
                  <c:v>-16.2</c:v>
                </c:pt>
                <c:pt idx="289">
                  <c:v>-17.100000000000001</c:v>
                </c:pt>
                <c:pt idx="290">
                  <c:v>-17.8</c:v>
                </c:pt>
                <c:pt idx="291">
                  <c:v>-18.600000000000001</c:v>
                </c:pt>
                <c:pt idx="292">
                  <c:v>-19.3</c:v>
                </c:pt>
                <c:pt idx="293">
                  <c:v>-20.2</c:v>
                </c:pt>
                <c:pt idx="294">
                  <c:v>-21.1</c:v>
                </c:pt>
                <c:pt idx="295">
                  <c:v>-22</c:v>
                </c:pt>
                <c:pt idx="296">
                  <c:v>-22.8</c:v>
                </c:pt>
                <c:pt idx="297">
                  <c:v>-23.7</c:v>
                </c:pt>
                <c:pt idx="298">
                  <c:v>-24.6</c:v>
                </c:pt>
                <c:pt idx="299">
                  <c:v>-25.4</c:v>
                </c:pt>
                <c:pt idx="300">
                  <c:v>-26.3</c:v>
                </c:pt>
                <c:pt idx="301">
                  <c:v>-27.3</c:v>
                </c:pt>
                <c:pt idx="302">
                  <c:v>-28.3</c:v>
                </c:pt>
                <c:pt idx="303">
                  <c:v>-29.3</c:v>
                </c:pt>
                <c:pt idx="304">
                  <c:v>-30.2</c:v>
                </c:pt>
                <c:pt idx="305">
                  <c:v>-31.2</c:v>
                </c:pt>
                <c:pt idx="306">
                  <c:v>-32</c:v>
                </c:pt>
                <c:pt idx="307">
                  <c:v>-33.1</c:v>
                </c:pt>
                <c:pt idx="308">
                  <c:v>-33.6</c:v>
                </c:pt>
                <c:pt idx="309">
                  <c:v>-34.799999999999997</c:v>
                </c:pt>
                <c:pt idx="310">
                  <c:v>-35.799999999999997</c:v>
                </c:pt>
                <c:pt idx="311">
                  <c:v>-36.299999999999997</c:v>
                </c:pt>
                <c:pt idx="312">
                  <c:v>-36.9</c:v>
                </c:pt>
                <c:pt idx="313">
                  <c:v>-37.5</c:v>
                </c:pt>
                <c:pt idx="314">
                  <c:v>-38</c:v>
                </c:pt>
                <c:pt idx="315">
                  <c:v>-38.5</c:v>
                </c:pt>
                <c:pt idx="316">
                  <c:v>-39</c:v>
                </c:pt>
                <c:pt idx="317">
                  <c:v>-39.4</c:v>
                </c:pt>
                <c:pt idx="318">
                  <c:v>-39.700000000000003</c:v>
                </c:pt>
                <c:pt idx="319">
                  <c:v>-39.9</c:v>
                </c:pt>
                <c:pt idx="320">
                  <c:v>-40.1</c:v>
                </c:pt>
                <c:pt idx="321">
                  <c:v>-40.299999999999997</c:v>
                </c:pt>
                <c:pt idx="322">
                  <c:v>-40.5</c:v>
                </c:pt>
                <c:pt idx="323">
                  <c:v>-40.6</c:v>
                </c:pt>
                <c:pt idx="324">
                  <c:v>-40.799999999999997</c:v>
                </c:pt>
                <c:pt idx="325">
                  <c:v>-41</c:v>
                </c:pt>
                <c:pt idx="326">
                  <c:v>-41.1</c:v>
                </c:pt>
                <c:pt idx="327">
                  <c:v>-41.2</c:v>
                </c:pt>
                <c:pt idx="328">
                  <c:v>-41.2</c:v>
                </c:pt>
                <c:pt idx="329">
                  <c:v>-41.3</c:v>
                </c:pt>
                <c:pt idx="330">
                  <c:v>-41.3</c:v>
                </c:pt>
                <c:pt idx="331">
                  <c:v>-41.4</c:v>
                </c:pt>
                <c:pt idx="332">
                  <c:v>-41.4</c:v>
                </c:pt>
                <c:pt idx="333">
                  <c:v>-41.5</c:v>
                </c:pt>
                <c:pt idx="334">
                  <c:v>-41.5</c:v>
                </c:pt>
                <c:pt idx="335">
                  <c:v>-41.5</c:v>
                </c:pt>
                <c:pt idx="336">
                  <c:v>-41.5</c:v>
                </c:pt>
                <c:pt idx="337">
                  <c:v>-41.6</c:v>
                </c:pt>
                <c:pt idx="338">
                  <c:v>-41.6</c:v>
                </c:pt>
                <c:pt idx="339">
                  <c:v>-41.7</c:v>
                </c:pt>
                <c:pt idx="340">
                  <c:v>-41.7</c:v>
                </c:pt>
                <c:pt idx="341">
                  <c:v>-41.7</c:v>
                </c:pt>
                <c:pt idx="342">
                  <c:v>-41.6</c:v>
                </c:pt>
                <c:pt idx="343">
                  <c:v>-41.7</c:v>
                </c:pt>
                <c:pt idx="344">
                  <c:v>-41.6</c:v>
                </c:pt>
                <c:pt idx="345">
                  <c:v>-41.6</c:v>
                </c:pt>
                <c:pt idx="346">
                  <c:v>-41.6</c:v>
                </c:pt>
                <c:pt idx="347">
                  <c:v>-41.7</c:v>
                </c:pt>
                <c:pt idx="348">
                  <c:v>-41.7</c:v>
                </c:pt>
                <c:pt idx="349">
                  <c:v>-41.6</c:v>
                </c:pt>
                <c:pt idx="350">
                  <c:v>-41.6</c:v>
                </c:pt>
                <c:pt idx="351">
                  <c:v>-41.6</c:v>
                </c:pt>
                <c:pt idx="352">
                  <c:v>-41.6</c:v>
                </c:pt>
                <c:pt idx="353">
                  <c:v>-41.6</c:v>
                </c:pt>
                <c:pt idx="354">
                  <c:v>-41.7</c:v>
                </c:pt>
                <c:pt idx="355">
                  <c:v>-41.7</c:v>
                </c:pt>
                <c:pt idx="356">
                  <c:v>-41.6</c:v>
                </c:pt>
                <c:pt idx="357">
                  <c:v>-41.6</c:v>
                </c:pt>
                <c:pt idx="358">
                  <c:v>-41.7</c:v>
                </c:pt>
                <c:pt idx="359">
                  <c:v>-41.6</c:v>
                </c:pt>
                <c:pt idx="360">
                  <c:v>-41.7</c:v>
                </c:pt>
                <c:pt idx="361">
                  <c:v>-41.6</c:v>
                </c:pt>
                <c:pt idx="362">
                  <c:v>-41.7</c:v>
                </c:pt>
                <c:pt idx="363">
                  <c:v>-41.6</c:v>
                </c:pt>
                <c:pt idx="364">
                  <c:v>-41.7</c:v>
                </c:pt>
                <c:pt idx="365">
                  <c:v>-41.7</c:v>
                </c:pt>
                <c:pt idx="366">
                  <c:v>-41.7</c:v>
                </c:pt>
                <c:pt idx="367">
                  <c:v>-41.7</c:v>
                </c:pt>
                <c:pt idx="368">
                  <c:v>-41.7</c:v>
                </c:pt>
                <c:pt idx="369">
                  <c:v>-41.7</c:v>
                </c:pt>
                <c:pt idx="370">
                  <c:v>-41.7</c:v>
                </c:pt>
                <c:pt idx="371">
                  <c:v>-41.8</c:v>
                </c:pt>
                <c:pt idx="372">
                  <c:v>-42</c:v>
                </c:pt>
                <c:pt idx="373">
                  <c:v>-42.2</c:v>
                </c:pt>
                <c:pt idx="374">
                  <c:v>-41.5</c:v>
                </c:pt>
                <c:pt idx="375">
                  <c:v>-42</c:v>
                </c:pt>
                <c:pt idx="376">
                  <c:v>-41.9</c:v>
                </c:pt>
                <c:pt idx="377">
                  <c:v>-42</c:v>
                </c:pt>
                <c:pt idx="378">
                  <c:v>-42</c:v>
                </c:pt>
                <c:pt idx="379">
                  <c:v>-42.1</c:v>
                </c:pt>
                <c:pt idx="380">
                  <c:v>-42</c:v>
                </c:pt>
                <c:pt idx="381">
                  <c:v>-42.1</c:v>
                </c:pt>
                <c:pt idx="382">
                  <c:v>-42.1</c:v>
                </c:pt>
                <c:pt idx="383">
                  <c:v>-42.1</c:v>
                </c:pt>
                <c:pt idx="384">
                  <c:v>-42.3</c:v>
                </c:pt>
                <c:pt idx="385">
                  <c:v>-42.3</c:v>
                </c:pt>
                <c:pt idx="386">
                  <c:v>-42.4</c:v>
                </c:pt>
                <c:pt idx="387">
                  <c:v>-42.3</c:v>
                </c:pt>
                <c:pt idx="388">
                  <c:v>-42.4</c:v>
                </c:pt>
                <c:pt idx="389">
                  <c:v>-42.6</c:v>
                </c:pt>
                <c:pt idx="390">
                  <c:v>-42.2</c:v>
                </c:pt>
                <c:pt idx="391">
                  <c:v>-42.2</c:v>
                </c:pt>
                <c:pt idx="392">
                  <c:v>-41.9</c:v>
                </c:pt>
                <c:pt idx="393">
                  <c:v>-41.9</c:v>
                </c:pt>
                <c:pt idx="394">
                  <c:v>-41.7</c:v>
                </c:pt>
                <c:pt idx="395">
                  <c:v>-41.3</c:v>
                </c:pt>
                <c:pt idx="396">
                  <c:v>-41.3</c:v>
                </c:pt>
                <c:pt idx="397">
                  <c:v>-40.700000000000003</c:v>
                </c:pt>
                <c:pt idx="398">
                  <c:v>-40.6</c:v>
                </c:pt>
                <c:pt idx="399">
                  <c:v>-40.1</c:v>
                </c:pt>
                <c:pt idx="400">
                  <c:v>-39.9</c:v>
                </c:pt>
                <c:pt idx="401">
                  <c:v>-39.4</c:v>
                </c:pt>
                <c:pt idx="402">
                  <c:v>-39.1</c:v>
                </c:pt>
                <c:pt idx="403">
                  <c:v>-38.5</c:v>
                </c:pt>
                <c:pt idx="404">
                  <c:v>-38.4</c:v>
                </c:pt>
                <c:pt idx="405">
                  <c:v>-37.5</c:v>
                </c:pt>
                <c:pt idx="406">
                  <c:v>-37.299999999999997</c:v>
                </c:pt>
                <c:pt idx="407">
                  <c:v>-36.6</c:v>
                </c:pt>
                <c:pt idx="408">
                  <c:v>-36.5</c:v>
                </c:pt>
                <c:pt idx="409">
                  <c:v>-35.799999999999997</c:v>
                </c:pt>
                <c:pt idx="410">
                  <c:v>-35.299999999999997</c:v>
                </c:pt>
                <c:pt idx="411">
                  <c:v>-34.9</c:v>
                </c:pt>
                <c:pt idx="412">
                  <c:v>-34.700000000000003</c:v>
                </c:pt>
                <c:pt idx="413">
                  <c:v>-34.200000000000003</c:v>
                </c:pt>
                <c:pt idx="414">
                  <c:v>-34</c:v>
                </c:pt>
                <c:pt idx="415">
                  <c:v>-33.6</c:v>
                </c:pt>
                <c:pt idx="416">
                  <c:v>-33.6</c:v>
                </c:pt>
                <c:pt idx="417">
                  <c:v>-33.4</c:v>
                </c:pt>
                <c:pt idx="418">
                  <c:v>-33.200000000000003</c:v>
                </c:pt>
                <c:pt idx="419">
                  <c:v>-33.1</c:v>
                </c:pt>
                <c:pt idx="420">
                  <c:v>-32.799999999999997</c:v>
                </c:pt>
                <c:pt idx="421">
                  <c:v>-32.700000000000003</c:v>
                </c:pt>
                <c:pt idx="422">
                  <c:v>-32.5</c:v>
                </c:pt>
                <c:pt idx="423">
                  <c:v>-32.4</c:v>
                </c:pt>
                <c:pt idx="424">
                  <c:v>-32</c:v>
                </c:pt>
                <c:pt idx="425">
                  <c:v>-32.1</c:v>
                </c:pt>
                <c:pt idx="426">
                  <c:v>-31.8</c:v>
                </c:pt>
                <c:pt idx="427">
                  <c:v>-31.6</c:v>
                </c:pt>
                <c:pt idx="428">
                  <c:v>-31.4</c:v>
                </c:pt>
                <c:pt idx="429">
                  <c:v>-31</c:v>
                </c:pt>
                <c:pt idx="430">
                  <c:v>-31.1</c:v>
                </c:pt>
                <c:pt idx="431">
                  <c:v>-30.9</c:v>
                </c:pt>
                <c:pt idx="432">
                  <c:v>-30.9</c:v>
                </c:pt>
                <c:pt idx="433">
                  <c:v>-30.9</c:v>
                </c:pt>
                <c:pt idx="434">
                  <c:v>-30.9</c:v>
                </c:pt>
                <c:pt idx="435">
                  <c:v>-30.7</c:v>
                </c:pt>
                <c:pt idx="436">
                  <c:v>-31.1</c:v>
                </c:pt>
                <c:pt idx="437">
                  <c:v>-31</c:v>
                </c:pt>
                <c:pt idx="438">
                  <c:v>-30.9</c:v>
                </c:pt>
                <c:pt idx="439">
                  <c:v>-31.1</c:v>
                </c:pt>
                <c:pt idx="440">
                  <c:v>-31</c:v>
                </c:pt>
                <c:pt idx="441">
                  <c:v>-30.8</c:v>
                </c:pt>
                <c:pt idx="442">
                  <c:v>-31.1</c:v>
                </c:pt>
                <c:pt idx="443">
                  <c:v>-31</c:v>
                </c:pt>
                <c:pt idx="444">
                  <c:v>-31.1</c:v>
                </c:pt>
                <c:pt idx="445">
                  <c:v>-30.9</c:v>
                </c:pt>
                <c:pt idx="446">
                  <c:v>-31.2</c:v>
                </c:pt>
                <c:pt idx="447">
                  <c:v>-31</c:v>
                </c:pt>
                <c:pt idx="448">
                  <c:v>-31.2</c:v>
                </c:pt>
                <c:pt idx="449">
                  <c:v>-31</c:v>
                </c:pt>
                <c:pt idx="450">
                  <c:v>-31.1</c:v>
                </c:pt>
                <c:pt idx="451">
                  <c:v>-30.9</c:v>
                </c:pt>
                <c:pt idx="452">
                  <c:v>-31.2</c:v>
                </c:pt>
                <c:pt idx="453">
                  <c:v>-31</c:v>
                </c:pt>
                <c:pt idx="454">
                  <c:v>-31.1</c:v>
                </c:pt>
                <c:pt idx="455">
                  <c:v>-31.1</c:v>
                </c:pt>
                <c:pt idx="456">
                  <c:v>-31</c:v>
                </c:pt>
                <c:pt idx="457">
                  <c:v>-31.1</c:v>
                </c:pt>
                <c:pt idx="458">
                  <c:v>-31.2</c:v>
                </c:pt>
                <c:pt idx="459">
                  <c:v>-31</c:v>
                </c:pt>
                <c:pt idx="460">
                  <c:v>-31.2</c:v>
                </c:pt>
                <c:pt idx="461">
                  <c:v>-31.2</c:v>
                </c:pt>
                <c:pt idx="462">
                  <c:v>-31.1</c:v>
                </c:pt>
                <c:pt idx="463">
                  <c:v>-31</c:v>
                </c:pt>
                <c:pt idx="464">
                  <c:v>-31.2</c:v>
                </c:pt>
                <c:pt idx="465">
                  <c:v>-30.9</c:v>
                </c:pt>
                <c:pt idx="466">
                  <c:v>-31.2</c:v>
                </c:pt>
                <c:pt idx="467">
                  <c:v>-31</c:v>
                </c:pt>
                <c:pt idx="468">
                  <c:v>-31.4</c:v>
                </c:pt>
                <c:pt idx="469">
                  <c:v>-31.4</c:v>
                </c:pt>
                <c:pt idx="470">
                  <c:v>-31.2</c:v>
                </c:pt>
                <c:pt idx="471">
                  <c:v>-31.4</c:v>
                </c:pt>
                <c:pt idx="472">
                  <c:v>-31.2</c:v>
                </c:pt>
                <c:pt idx="473">
                  <c:v>-31.1</c:v>
                </c:pt>
                <c:pt idx="474">
                  <c:v>-31.4</c:v>
                </c:pt>
                <c:pt idx="475">
                  <c:v>-31.2</c:v>
                </c:pt>
                <c:pt idx="476">
                  <c:v>-31.4</c:v>
                </c:pt>
                <c:pt idx="477">
                  <c:v>-31.2</c:v>
                </c:pt>
                <c:pt idx="478">
                  <c:v>-31.1</c:v>
                </c:pt>
                <c:pt idx="479">
                  <c:v>-31.5</c:v>
                </c:pt>
                <c:pt idx="480">
                  <c:v>-31.2</c:v>
                </c:pt>
                <c:pt idx="481">
                  <c:v>-31.5</c:v>
                </c:pt>
                <c:pt idx="482">
                  <c:v>-31.1</c:v>
                </c:pt>
                <c:pt idx="483">
                  <c:v>-31.6</c:v>
                </c:pt>
                <c:pt idx="484">
                  <c:v>-31.2</c:v>
                </c:pt>
                <c:pt idx="485">
                  <c:v>-31.5</c:v>
                </c:pt>
                <c:pt idx="486">
                  <c:v>-31</c:v>
                </c:pt>
                <c:pt idx="487">
                  <c:v>-31.4</c:v>
                </c:pt>
                <c:pt idx="488">
                  <c:v>-31.1</c:v>
                </c:pt>
                <c:pt idx="489">
                  <c:v>-31.5</c:v>
                </c:pt>
                <c:pt idx="490">
                  <c:v>-31.4</c:v>
                </c:pt>
                <c:pt idx="491">
                  <c:v>-31.6</c:v>
                </c:pt>
                <c:pt idx="492">
                  <c:v>-31.4</c:v>
                </c:pt>
                <c:pt idx="493">
                  <c:v>-31.7</c:v>
                </c:pt>
                <c:pt idx="494">
                  <c:v>-31.5</c:v>
                </c:pt>
                <c:pt idx="495">
                  <c:v>-31.7</c:v>
                </c:pt>
                <c:pt idx="496">
                  <c:v>-31.5</c:v>
                </c:pt>
                <c:pt idx="497">
                  <c:v>-31.4</c:v>
                </c:pt>
                <c:pt idx="498">
                  <c:v>-31.6</c:v>
                </c:pt>
                <c:pt idx="499">
                  <c:v>-31.7</c:v>
                </c:pt>
                <c:pt idx="500">
                  <c:v>-31.5</c:v>
                </c:pt>
                <c:pt idx="501">
                  <c:v>-31.7</c:v>
                </c:pt>
                <c:pt idx="502">
                  <c:v>-31.5</c:v>
                </c:pt>
                <c:pt idx="503">
                  <c:v>-31.6</c:v>
                </c:pt>
                <c:pt idx="504">
                  <c:v>-31.4</c:v>
                </c:pt>
                <c:pt idx="505">
                  <c:v>-31.5</c:v>
                </c:pt>
                <c:pt idx="506">
                  <c:v>-31.8</c:v>
                </c:pt>
                <c:pt idx="507">
                  <c:v>-31.4</c:v>
                </c:pt>
                <c:pt idx="508">
                  <c:v>-31.7</c:v>
                </c:pt>
                <c:pt idx="509">
                  <c:v>-31.5</c:v>
                </c:pt>
                <c:pt idx="510">
                  <c:v>-31.5</c:v>
                </c:pt>
                <c:pt idx="511">
                  <c:v>-31.5</c:v>
                </c:pt>
                <c:pt idx="512">
                  <c:v>-31.6</c:v>
                </c:pt>
                <c:pt idx="513">
                  <c:v>-31.6</c:v>
                </c:pt>
                <c:pt idx="514">
                  <c:v>-31.5</c:v>
                </c:pt>
                <c:pt idx="515">
                  <c:v>-31.7</c:v>
                </c:pt>
                <c:pt idx="516">
                  <c:v>-31.5</c:v>
                </c:pt>
                <c:pt idx="517">
                  <c:v>-31.6</c:v>
                </c:pt>
                <c:pt idx="518">
                  <c:v>-31.8</c:v>
                </c:pt>
                <c:pt idx="519">
                  <c:v>-31.7</c:v>
                </c:pt>
                <c:pt idx="520">
                  <c:v>-31.7</c:v>
                </c:pt>
                <c:pt idx="521">
                  <c:v>-31.5</c:v>
                </c:pt>
                <c:pt idx="522">
                  <c:v>-31.7</c:v>
                </c:pt>
                <c:pt idx="523">
                  <c:v>-31.6</c:v>
                </c:pt>
                <c:pt idx="524">
                  <c:v>-31.7</c:v>
                </c:pt>
                <c:pt idx="525">
                  <c:v>-31.7</c:v>
                </c:pt>
                <c:pt idx="526">
                  <c:v>-31.7</c:v>
                </c:pt>
                <c:pt idx="527">
                  <c:v>-31.4</c:v>
                </c:pt>
                <c:pt idx="528">
                  <c:v>-31.9</c:v>
                </c:pt>
                <c:pt idx="529">
                  <c:v>-31.6</c:v>
                </c:pt>
                <c:pt idx="530">
                  <c:v>-31.9</c:v>
                </c:pt>
                <c:pt idx="531">
                  <c:v>-31.6</c:v>
                </c:pt>
                <c:pt idx="532">
                  <c:v>-31.8</c:v>
                </c:pt>
                <c:pt idx="533">
                  <c:v>-31.6</c:v>
                </c:pt>
                <c:pt idx="534">
                  <c:v>-31.8</c:v>
                </c:pt>
                <c:pt idx="535">
                  <c:v>-31.5</c:v>
                </c:pt>
                <c:pt idx="536">
                  <c:v>-31.9</c:v>
                </c:pt>
                <c:pt idx="537">
                  <c:v>-31.7</c:v>
                </c:pt>
                <c:pt idx="538">
                  <c:v>-32</c:v>
                </c:pt>
                <c:pt idx="539">
                  <c:v>-31.9</c:v>
                </c:pt>
                <c:pt idx="540">
                  <c:v>-31.9</c:v>
                </c:pt>
                <c:pt idx="541">
                  <c:v>-32</c:v>
                </c:pt>
                <c:pt idx="542">
                  <c:v>-31.9</c:v>
                </c:pt>
                <c:pt idx="543">
                  <c:v>-32</c:v>
                </c:pt>
                <c:pt idx="544">
                  <c:v>-31.6</c:v>
                </c:pt>
                <c:pt idx="545">
                  <c:v>-32</c:v>
                </c:pt>
                <c:pt idx="546">
                  <c:v>-31.8</c:v>
                </c:pt>
                <c:pt idx="547">
                  <c:v>-32.1</c:v>
                </c:pt>
                <c:pt idx="548">
                  <c:v>-31.9</c:v>
                </c:pt>
                <c:pt idx="549">
                  <c:v>-32</c:v>
                </c:pt>
                <c:pt idx="550">
                  <c:v>-31.5</c:v>
                </c:pt>
                <c:pt idx="551">
                  <c:v>-32.1</c:v>
                </c:pt>
                <c:pt idx="552">
                  <c:v>-31.9</c:v>
                </c:pt>
                <c:pt idx="553">
                  <c:v>-32</c:v>
                </c:pt>
                <c:pt idx="554">
                  <c:v>-31.9</c:v>
                </c:pt>
                <c:pt idx="555">
                  <c:v>-32.200000000000003</c:v>
                </c:pt>
                <c:pt idx="556">
                  <c:v>-32</c:v>
                </c:pt>
                <c:pt idx="557">
                  <c:v>-32</c:v>
                </c:pt>
                <c:pt idx="558">
                  <c:v>-32</c:v>
                </c:pt>
                <c:pt idx="559">
                  <c:v>-32</c:v>
                </c:pt>
                <c:pt idx="560">
                  <c:v>-31.9</c:v>
                </c:pt>
                <c:pt idx="561">
                  <c:v>-32.200000000000003</c:v>
                </c:pt>
                <c:pt idx="562">
                  <c:v>-32</c:v>
                </c:pt>
                <c:pt idx="563">
                  <c:v>-32</c:v>
                </c:pt>
                <c:pt idx="564">
                  <c:v>-31.9</c:v>
                </c:pt>
                <c:pt idx="565">
                  <c:v>-32.200000000000003</c:v>
                </c:pt>
                <c:pt idx="566">
                  <c:v>-32.1</c:v>
                </c:pt>
                <c:pt idx="567">
                  <c:v>-31.8</c:v>
                </c:pt>
                <c:pt idx="568">
                  <c:v>-32.200000000000003</c:v>
                </c:pt>
                <c:pt idx="569">
                  <c:v>-32.200000000000003</c:v>
                </c:pt>
                <c:pt idx="570">
                  <c:v>-32.200000000000003</c:v>
                </c:pt>
                <c:pt idx="571">
                  <c:v>-32.1</c:v>
                </c:pt>
                <c:pt idx="572">
                  <c:v>-32.200000000000003</c:v>
                </c:pt>
                <c:pt idx="573">
                  <c:v>-32.200000000000003</c:v>
                </c:pt>
                <c:pt idx="574">
                  <c:v>-32.1</c:v>
                </c:pt>
                <c:pt idx="575">
                  <c:v>-32.299999999999997</c:v>
                </c:pt>
                <c:pt idx="576">
                  <c:v>-32.200000000000003</c:v>
                </c:pt>
                <c:pt idx="577">
                  <c:v>-32.1</c:v>
                </c:pt>
                <c:pt idx="578">
                  <c:v>-32.299999999999997</c:v>
                </c:pt>
                <c:pt idx="579">
                  <c:v>-32</c:v>
                </c:pt>
                <c:pt idx="580">
                  <c:v>-32.1</c:v>
                </c:pt>
                <c:pt idx="581">
                  <c:v>-32</c:v>
                </c:pt>
                <c:pt idx="582">
                  <c:v>-32.299999999999997</c:v>
                </c:pt>
                <c:pt idx="583">
                  <c:v>-32.4</c:v>
                </c:pt>
                <c:pt idx="584">
                  <c:v>-32.299999999999997</c:v>
                </c:pt>
                <c:pt idx="585">
                  <c:v>-32.299999999999997</c:v>
                </c:pt>
                <c:pt idx="586">
                  <c:v>-32.299999999999997</c:v>
                </c:pt>
                <c:pt idx="587">
                  <c:v>-32.5</c:v>
                </c:pt>
                <c:pt idx="588">
                  <c:v>-32.299999999999997</c:v>
                </c:pt>
                <c:pt idx="589">
                  <c:v>-32.299999999999997</c:v>
                </c:pt>
                <c:pt idx="590">
                  <c:v>-32.1</c:v>
                </c:pt>
                <c:pt idx="591">
                  <c:v>-32.299999999999997</c:v>
                </c:pt>
                <c:pt idx="592">
                  <c:v>-32.4</c:v>
                </c:pt>
                <c:pt idx="593">
                  <c:v>-32.4</c:v>
                </c:pt>
                <c:pt idx="594">
                  <c:v>-32.5</c:v>
                </c:pt>
                <c:pt idx="595">
                  <c:v>-32.299999999999997</c:v>
                </c:pt>
                <c:pt idx="596">
                  <c:v>-32.1</c:v>
                </c:pt>
                <c:pt idx="597">
                  <c:v>-32.4</c:v>
                </c:pt>
                <c:pt idx="598">
                  <c:v>-32.6</c:v>
                </c:pt>
                <c:pt idx="599">
                  <c:v>-32.4</c:v>
                </c:pt>
                <c:pt idx="600">
                  <c:v>-32.5</c:v>
                </c:pt>
                <c:pt idx="601">
                  <c:v>-32.4</c:v>
                </c:pt>
                <c:pt idx="602">
                  <c:v>-32.4</c:v>
                </c:pt>
                <c:pt idx="603">
                  <c:v>-32.5</c:v>
                </c:pt>
                <c:pt idx="604">
                  <c:v>-32.6</c:v>
                </c:pt>
                <c:pt idx="605">
                  <c:v>-32.6</c:v>
                </c:pt>
                <c:pt idx="606">
                  <c:v>-32.5</c:v>
                </c:pt>
                <c:pt idx="607">
                  <c:v>-32.6</c:v>
                </c:pt>
                <c:pt idx="608">
                  <c:v>-32.299999999999997</c:v>
                </c:pt>
                <c:pt idx="609">
                  <c:v>-32.700000000000003</c:v>
                </c:pt>
                <c:pt idx="610">
                  <c:v>-32.5</c:v>
                </c:pt>
                <c:pt idx="611">
                  <c:v>-32.5</c:v>
                </c:pt>
                <c:pt idx="612">
                  <c:v>-32.5</c:v>
                </c:pt>
                <c:pt idx="613">
                  <c:v>-32.5</c:v>
                </c:pt>
                <c:pt idx="614">
                  <c:v>-32.700000000000003</c:v>
                </c:pt>
                <c:pt idx="615">
                  <c:v>-32.700000000000003</c:v>
                </c:pt>
                <c:pt idx="616">
                  <c:v>-32.6</c:v>
                </c:pt>
                <c:pt idx="617">
                  <c:v>-32.200000000000003</c:v>
                </c:pt>
                <c:pt idx="618">
                  <c:v>-32.799999999999997</c:v>
                </c:pt>
                <c:pt idx="619">
                  <c:v>-32.700000000000003</c:v>
                </c:pt>
                <c:pt idx="620">
                  <c:v>-32.6</c:v>
                </c:pt>
                <c:pt idx="621">
                  <c:v>-32.799999999999997</c:v>
                </c:pt>
                <c:pt idx="622">
                  <c:v>-32.700000000000003</c:v>
                </c:pt>
                <c:pt idx="623">
                  <c:v>-32.799999999999997</c:v>
                </c:pt>
                <c:pt idx="624">
                  <c:v>-32.6</c:v>
                </c:pt>
                <c:pt idx="625">
                  <c:v>-32.6</c:v>
                </c:pt>
                <c:pt idx="626">
                  <c:v>-32.799999999999997</c:v>
                </c:pt>
                <c:pt idx="627">
                  <c:v>-32.6</c:v>
                </c:pt>
                <c:pt idx="628">
                  <c:v>-32.799999999999997</c:v>
                </c:pt>
                <c:pt idx="629">
                  <c:v>-32.6</c:v>
                </c:pt>
                <c:pt idx="630">
                  <c:v>-33</c:v>
                </c:pt>
                <c:pt idx="631">
                  <c:v>-32.5</c:v>
                </c:pt>
                <c:pt idx="632">
                  <c:v>-32.700000000000003</c:v>
                </c:pt>
                <c:pt idx="633">
                  <c:v>-32.799999999999997</c:v>
                </c:pt>
                <c:pt idx="634">
                  <c:v>-32.6</c:v>
                </c:pt>
                <c:pt idx="635">
                  <c:v>-32.799999999999997</c:v>
                </c:pt>
                <c:pt idx="636">
                  <c:v>-32.6</c:v>
                </c:pt>
                <c:pt idx="637">
                  <c:v>-32.799999999999997</c:v>
                </c:pt>
                <c:pt idx="638">
                  <c:v>-32.799999999999997</c:v>
                </c:pt>
                <c:pt idx="639">
                  <c:v>-32.700000000000003</c:v>
                </c:pt>
                <c:pt idx="640">
                  <c:v>-33</c:v>
                </c:pt>
                <c:pt idx="641">
                  <c:v>-32.799999999999997</c:v>
                </c:pt>
                <c:pt idx="642">
                  <c:v>-32.799999999999997</c:v>
                </c:pt>
                <c:pt idx="643">
                  <c:v>-32.700000000000003</c:v>
                </c:pt>
                <c:pt idx="644">
                  <c:v>-33</c:v>
                </c:pt>
                <c:pt idx="645">
                  <c:v>-32.799999999999997</c:v>
                </c:pt>
                <c:pt idx="646">
                  <c:v>-33.1</c:v>
                </c:pt>
                <c:pt idx="647">
                  <c:v>-32.799999999999997</c:v>
                </c:pt>
                <c:pt idx="648">
                  <c:v>-32.799999999999997</c:v>
                </c:pt>
                <c:pt idx="649">
                  <c:v>-33.1</c:v>
                </c:pt>
                <c:pt idx="650">
                  <c:v>-32.799999999999997</c:v>
                </c:pt>
                <c:pt idx="651">
                  <c:v>-33.1</c:v>
                </c:pt>
                <c:pt idx="652">
                  <c:v>-33</c:v>
                </c:pt>
                <c:pt idx="653">
                  <c:v>-33</c:v>
                </c:pt>
                <c:pt idx="654">
                  <c:v>-33</c:v>
                </c:pt>
                <c:pt idx="655">
                  <c:v>-33.200000000000003</c:v>
                </c:pt>
                <c:pt idx="656">
                  <c:v>-33</c:v>
                </c:pt>
                <c:pt idx="657">
                  <c:v>-32.6</c:v>
                </c:pt>
                <c:pt idx="658">
                  <c:v>-33.1</c:v>
                </c:pt>
                <c:pt idx="659">
                  <c:v>-32.799999999999997</c:v>
                </c:pt>
                <c:pt idx="660">
                  <c:v>-33.1</c:v>
                </c:pt>
                <c:pt idx="661">
                  <c:v>-33</c:v>
                </c:pt>
                <c:pt idx="662">
                  <c:v>-32.799999999999997</c:v>
                </c:pt>
                <c:pt idx="663">
                  <c:v>-33.200000000000003</c:v>
                </c:pt>
                <c:pt idx="664">
                  <c:v>-32.799999999999997</c:v>
                </c:pt>
                <c:pt idx="665">
                  <c:v>-33.1</c:v>
                </c:pt>
                <c:pt idx="666">
                  <c:v>-33</c:v>
                </c:pt>
                <c:pt idx="667">
                  <c:v>-33.1</c:v>
                </c:pt>
                <c:pt idx="668">
                  <c:v>-33.1</c:v>
                </c:pt>
                <c:pt idx="669">
                  <c:v>-33.1</c:v>
                </c:pt>
                <c:pt idx="670">
                  <c:v>-33.1</c:v>
                </c:pt>
                <c:pt idx="671">
                  <c:v>-33.200000000000003</c:v>
                </c:pt>
                <c:pt idx="672">
                  <c:v>-33.1</c:v>
                </c:pt>
                <c:pt idx="673">
                  <c:v>-33.1</c:v>
                </c:pt>
                <c:pt idx="674">
                  <c:v>-33.1</c:v>
                </c:pt>
                <c:pt idx="675">
                  <c:v>-33.200000000000003</c:v>
                </c:pt>
                <c:pt idx="676">
                  <c:v>-33.200000000000003</c:v>
                </c:pt>
                <c:pt idx="677">
                  <c:v>-33.200000000000003</c:v>
                </c:pt>
                <c:pt idx="678">
                  <c:v>-33</c:v>
                </c:pt>
                <c:pt idx="679">
                  <c:v>-33.200000000000003</c:v>
                </c:pt>
                <c:pt idx="680">
                  <c:v>-33.200000000000003</c:v>
                </c:pt>
                <c:pt idx="681">
                  <c:v>-33.200000000000003</c:v>
                </c:pt>
                <c:pt idx="682">
                  <c:v>-33.1</c:v>
                </c:pt>
                <c:pt idx="683">
                  <c:v>-33.200000000000003</c:v>
                </c:pt>
                <c:pt idx="684">
                  <c:v>-33.1</c:v>
                </c:pt>
                <c:pt idx="685">
                  <c:v>-33.299999999999997</c:v>
                </c:pt>
                <c:pt idx="686">
                  <c:v>-33.1</c:v>
                </c:pt>
                <c:pt idx="687">
                  <c:v>-33.299999999999997</c:v>
                </c:pt>
                <c:pt idx="688">
                  <c:v>-33.1</c:v>
                </c:pt>
                <c:pt idx="689">
                  <c:v>-33.299999999999997</c:v>
                </c:pt>
                <c:pt idx="690">
                  <c:v>-33.200000000000003</c:v>
                </c:pt>
                <c:pt idx="691">
                  <c:v>-33.299999999999997</c:v>
                </c:pt>
                <c:pt idx="692">
                  <c:v>-33.200000000000003</c:v>
                </c:pt>
                <c:pt idx="693">
                  <c:v>-33.299999999999997</c:v>
                </c:pt>
                <c:pt idx="694">
                  <c:v>-33.299999999999997</c:v>
                </c:pt>
                <c:pt idx="695">
                  <c:v>-33.1</c:v>
                </c:pt>
                <c:pt idx="696">
                  <c:v>-33.299999999999997</c:v>
                </c:pt>
                <c:pt idx="697">
                  <c:v>-33.1</c:v>
                </c:pt>
                <c:pt idx="698">
                  <c:v>-33.200000000000003</c:v>
                </c:pt>
                <c:pt idx="699">
                  <c:v>-33</c:v>
                </c:pt>
                <c:pt idx="700">
                  <c:v>-32.700000000000003</c:v>
                </c:pt>
                <c:pt idx="701">
                  <c:v>-33.1</c:v>
                </c:pt>
                <c:pt idx="702">
                  <c:v>-32.700000000000003</c:v>
                </c:pt>
                <c:pt idx="703">
                  <c:v>-32.700000000000003</c:v>
                </c:pt>
                <c:pt idx="704">
                  <c:v>-32.700000000000003</c:v>
                </c:pt>
                <c:pt idx="705">
                  <c:v>-32.799999999999997</c:v>
                </c:pt>
                <c:pt idx="706">
                  <c:v>-32.4</c:v>
                </c:pt>
                <c:pt idx="707">
                  <c:v>-32.700000000000003</c:v>
                </c:pt>
                <c:pt idx="708">
                  <c:v>-32.5</c:v>
                </c:pt>
                <c:pt idx="709">
                  <c:v>-32.700000000000003</c:v>
                </c:pt>
                <c:pt idx="710">
                  <c:v>-32.5</c:v>
                </c:pt>
                <c:pt idx="711">
                  <c:v>-32.6</c:v>
                </c:pt>
                <c:pt idx="712">
                  <c:v>-32.700000000000003</c:v>
                </c:pt>
                <c:pt idx="713">
                  <c:v>-32.4</c:v>
                </c:pt>
                <c:pt idx="714">
                  <c:v>-32.700000000000003</c:v>
                </c:pt>
                <c:pt idx="715">
                  <c:v>-32.5</c:v>
                </c:pt>
                <c:pt idx="716">
                  <c:v>-32.6</c:v>
                </c:pt>
                <c:pt idx="717">
                  <c:v>-32.4</c:v>
                </c:pt>
                <c:pt idx="718">
                  <c:v>-32.6</c:v>
                </c:pt>
                <c:pt idx="719">
                  <c:v>-32.299999999999997</c:v>
                </c:pt>
                <c:pt idx="720">
                  <c:v>-32.5</c:v>
                </c:pt>
                <c:pt idx="721">
                  <c:v>-32.299999999999997</c:v>
                </c:pt>
                <c:pt idx="722">
                  <c:v>-32.6</c:v>
                </c:pt>
                <c:pt idx="723">
                  <c:v>-32.5</c:v>
                </c:pt>
                <c:pt idx="724">
                  <c:v>-32.4</c:v>
                </c:pt>
                <c:pt idx="725">
                  <c:v>-32.5</c:v>
                </c:pt>
                <c:pt idx="726">
                  <c:v>-32.4</c:v>
                </c:pt>
                <c:pt idx="727">
                  <c:v>-32.4</c:v>
                </c:pt>
                <c:pt idx="728">
                  <c:v>-32.4</c:v>
                </c:pt>
                <c:pt idx="729">
                  <c:v>-32.4</c:v>
                </c:pt>
                <c:pt idx="730">
                  <c:v>-32.299999999999997</c:v>
                </c:pt>
                <c:pt idx="731">
                  <c:v>-32.200000000000003</c:v>
                </c:pt>
                <c:pt idx="732">
                  <c:v>-32.4</c:v>
                </c:pt>
                <c:pt idx="733">
                  <c:v>-32.5</c:v>
                </c:pt>
                <c:pt idx="734">
                  <c:v>-32.5</c:v>
                </c:pt>
                <c:pt idx="735">
                  <c:v>-32.6</c:v>
                </c:pt>
                <c:pt idx="736">
                  <c:v>-32.4</c:v>
                </c:pt>
                <c:pt idx="737">
                  <c:v>-32.700000000000003</c:v>
                </c:pt>
                <c:pt idx="738">
                  <c:v>-32.4</c:v>
                </c:pt>
                <c:pt idx="739">
                  <c:v>-32.700000000000003</c:v>
                </c:pt>
                <c:pt idx="740">
                  <c:v>-32.4</c:v>
                </c:pt>
                <c:pt idx="741">
                  <c:v>-32.5</c:v>
                </c:pt>
                <c:pt idx="742">
                  <c:v>-32</c:v>
                </c:pt>
                <c:pt idx="743">
                  <c:v>-32.700000000000003</c:v>
                </c:pt>
                <c:pt idx="744">
                  <c:v>-32.4</c:v>
                </c:pt>
                <c:pt idx="745">
                  <c:v>-32.6</c:v>
                </c:pt>
                <c:pt idx="746">
                  <c:v>-32.5</c:v>
                </c:pt>
                <c:pt idx="747">
                  <c:v>-32.5</c:v>
                </c:pt>
                <c:pt idx="748">
                  <c:v>-32.200000000000003</c:v>
                </c:pt>
                <c:pt idx="749">
                  <c:v>-32.5</c:v>
                </c:pt>
                <c:pt idx="750">
                  <c:v>-32.4</c:v>
                </c:pt>
                <c:pt idx="751">
                  <c:v>-32.299999999999997</c:v>
                </c:pt>
                <c:pt idx="752">
                  <c:v>-32.200000000000003</c:v>
                </c:pt>
                <c:pt idx="753">
                  <c:v>-31.7</c:v>
                </c:pt>
                <c:pt idx="754">
                  <c:v>-32.1</c:v>
                </c:pt>
              </c:numCache>
            </c:numRef>
          </c:yVal>
          <c:smooth val="1"/>
          <c:extLst xmlns:c15="http://schemas.microsoft.com/office/drawing/2012/chart">
            <c:ext xmlns:c16="http://schemas.microsoft.com/office/drawing/2014/chart" uri="{C3380CC4-5D6E-409C-BE32-E72D297353CC}">
              <c16:uniqueId val="{00000000-E57C-4418-A5D8-FFC41C4AF9E3}"/>
            </c:ext>
          </c:extLst>
        </c:ser>
        <c:ser>
          <c:idx val="1"/>
          <c:order val="6"/>
          <c:tx>
            <c:strRef>
              <c:f>'Temp. calibration'!$E$11:$E$12</c:f>
              <c:strCache>
                <c:ptCount val="2"/>
                <c:pt idx="0">
                  <c:v>Re-heating</c:v>
                </c:pt>
                <c:pt idx="1">
                  <c:v>T(FPEAK)</c:v>
                </c:pt>
              </c:strCache>
            </c:strRef>
          </c:tx>
          <c:spPr>
            <a:ln w="12700" cap="rnd">
              <a:solidFill>
                <a:srgbClr val="FF0000"/>
              </a:solidFill>
              <a:round/>
            </a:ln>
            <a:effectLst/>
          </c:spPr>
          <c:marker>
            <c:symbol val="none"/>
          </c:marker>
          <c:xVal>
            <c:numRef>
              <c:f>'Temp. calibration'!$A$13:$A$778</c:f>
              <c:numCache>
                <c:formatCode>General</c:formatCode>
                <c:ptCount val="766"/>
                <c:pt idx="0">
                  <c:v>3.3000000000000002E-2</c:v>
                </c:pt>
                <c:pt idx="1">
                  <c:v>6.7000000000000004E-2</c:v>
                </c:pt>
                <c:pt idx="2">
                  <c:v>0.1</c:v>
                </c:pt>
                <c:pt idx="3">
                  <c:v>0.13300000000000001</c:v>
                </c:pt>
                <c:pt idx="4">
                  <c:v>0.16700000000000001</c:v>
                </c:pt>
                <c:pt idx="5">
                  <c:v>0.2</c:v>
                </c:pt>
                <c:pt idx="6">
                  <c:v>0.23300000000000001</c:v>
                </c:pt>
                <c:pt idx="7">
                  <c:v>0.26700000000000002</c:v>
                </c:pt>
                <c:pt idx="8">
                  <c:v>0.3</c:v>
                </c:pt>
                <c:pt idx="9">
                  <c:v>0.33300000000000002</c:v>
                </c:pt>
                <c:pt idx="10">
                  <c:v>0.36699999999999999</c:v>
                </c:pt>
                <c:pt idx="11">
                  <c:v>0.4</c:v>
                </c:pt>
                <c:pt idx="12">
                  <c:v>0.433</c:v>
                </c:pt>
                <c:pt idx="13">
                  <c:v>0.46700000000000003</c:v>
                </c:pt>
                <c:pt idx="14">
                  <c:v>0.5</c:v>
                </c:pt>
                <c:pt idx="15">
                  <c:v>0.53300000000000003</c:v>
                </c:pt>
                <c:pt idx="16">
                  <c:v>0.56699999999999995</c:v>
                </c:pt>
                <c:pt idx="17">
                  <c:v>0.6</c:v>
                </c:pt>
                <c:pt idx="18">
                  <c:v>0.63300000000000001</c:v>
                </c:pt>
                <c:pt idx="19">
                  <c:v>0.66700000000000004</c:v>
                </c:pt>
                <c:pt idx="20">
                  <c:v>0.7</c:v>
                </c:pt>
                <c:pt idx="21">
                  <c:v>0.73299999999999998</c:v>
                </c:pt>
                <c:pt idx="22">
                  <c:v>0.76700000000000002</c:v>
                </c:pt>
                <c:pt idx="23">
                  <c:v>0.8</c:v>
                </c:pt>
                <c:pt idx="24">
                  <c:v>0.83299999999999996</c:v>
                </c:pt>
                <c:pt idx="25">
                  <c:v>0.86699999999999999</c:v>
                </c:pt>
                <c:pt idx="26">
                  <c:v>0.9</c:v>
                </c:pt>
                <c:pt idx="27">
                  <c:v>0.93300000000000005</c:v>
                </c:pt>
                <c:pt idx="28">
                  <c:v>0.96699999999999997</c:v>
                </c:pt>
                <c:pt idx="29">
                  <c:v>1</c:v>
                </c:pt>
                <c:pt idx="30">
                  <c:v>1.0329999999999999</c:v>
                </c:pt>
                <c:pt idx="31">
                  <c:v>1.0669999999999999</c:v>
                </c:pt>
                <c:pt idx="32">
                  <c:v>1.1000000000000001</c:v>
                </c:pt>
                <c:pt idx="33">
                  <c:v>1.133</c:v>
                </c:pt>
                <c:pt idx="34">
                  <c:v>1.167</c:v>
                </c:pt>
                <c:pt idx="35">
                  <c:v>1.2</c:v>
                </c:pt>
                <c:pt idx="36">
                  <c:v>1.2330000000000001</c:v>
                </c:pt>
                <c:pt idx="37">
                  <c:v>1.2669999999999999</c:v>
                </c:pt>
                <c:pt idx="38">
                  <c:v>1.3</c:v>
                </c:pt>
                <c:pt idx="39">
                  <c:v>1.333</c:v>
                </c:pt>
                <c:pt idx="40">
                  <c:v>1.367</c:v>
                </c:pt>
                <c:pt idx="41">
                  <c:v>1.4</c:v>
                </c:pt>
                <c:pt idx="42">
                  <c:v>1.4330000000000001</c:v>
                </c:pt>
                <c:pt idx="43">
                  <c:v>1.4670000000000001</c:v>
                </c:pt>
                <c:pt idx="44">
                  <c:v>1.5</c:v>
                </c:pt>
                <c:pt idx="45">
                  <c:v>1.5329999999999999</c:v>
                </c:pt>
                <c:pt idx="46">
                  <c:v>1.5669999999999999</c:v>
                </c:pt>
                <c:pt idx="47">
                  <c:v>1.6</c:v>
                </c:pt>
                <c:pt idx="48">
                  <c:v>1.633</c:v>
                </c:pt>
                <c:pt idx="49">
                  <c:v>1.667</c:v>
                </c:pt>
                <c:pt idx="50">
                  <c:v>1.7</c:v>
                </c:pt>
                <c:pt idx="51">
                  <c:v>1.7330000000000001</c:v>
                </c:pt>
                <c:pt idx="52">
                  <c:v>1.7669999999999999</c:v>
                </c:pt>
                <c:pt idx="53">
                  <c:v>1.8</c:v>
                </c:pt>
                <c:pt idx="54">
                  <c:v>1.833</c:v>
                </c:pt>
                <c:pt idx="55">
                  <c:v>1.867</c:v>
                </c:pt>
                <c:pt idx="56">
                  <c:v>1.9</c:v>
                </c:pt>
                <c:pt idx="57">
                  <c:v>1.9330000000000001</c:v>
                </c:pt>
                <c:pt idx="58">
                  <c:v>1.9670000000000001</c:v>
                </c:pt>
                <c:pt idx="59">
                  <c:v>2</c:v>
                </c:pt>
                <c:pt idx="60">
                  <c:v>2.0329999999999999</c:v>
                </c:pt>
                <c:pt idx="61">
                  <c:v>2.0670000000000002</c:v>
                </c:pt>
                <c:pt idx="62">
                  <c:v>2.1</c:v>
                </c:pt>
                <c:pt idx="63">
                  <c:v>2.133</c:v>
                </c:pt>
                <c:pt idx="64">
                  <c:v>2.1669999999999998</c:v>
                </c:pt>
                <c:pt idx="65">
                  <c:v>2.2000000000000002</c:v>
                </c:pt>
                <c:pt idx="66">
                  <c:v>2.2330000000000001</c:v>
                </c:pt>
                <c:pt idx="67">
                  <c:v>2.2669999999999999</c:v>
                </c:pt>
                <c:pt idx="68">
                  <c:v>2.2999999999999998</c:v>
                </c:pt>
                <c:pt idx="69">
                  <c:v>2.3330000000000002</c:v>
                </c:pt>
                <c:pt idx="70">
                  <c:v>2.367</c:v>
                </c:pt>
                <c:pt idx="71">
                  <c:v>2.4</c:v>
                </c:pt>
                <c:pt idx="72">
                  <c:v>2.4329999999999998</c:v>
                </c:pt>
                <c:pt idx="73">
                  <c:v>2.4670000000000001</c:v>
                </c:pt>
                <c:pt idx="74">
                  <c:v>2.5</c:v>
                </c:pt>
                <c:pt idx="75">
                  <c:v>2.5329999999999999</c:v>
                </c:pt>
                <c:pt idx="76">
                  <c:v>2.5670000000000002</c:v>
                </c:pt>
                <c:pt idx="77">
                  <c:v>2.6</c:v>
                </c:pt>
                <c:pt idx="78">
                  <c:v>2.633</c:v>
                </c:pt>
                <c:pt idx="79">
                  <c:v>2.6669999999999998</c:v>
                </c:pt>
                <c:pt idx="80">
                  <c:v>2.7</c:v>
                </c:pt>
                <c:pt idx="81">
                  <c:v>2.7330000000000001</c:v>
                </c:pt>
                <c:pt idx="82">
                  <c:v>2.7669999999999999</c:v>
                </c:pt>
                <c:pt idx="83">
                  <c:v>2.8</c:v>
                </c:pt>
                <c:pt idx="84">
                  <c:v>2.8330000000000002</c:v>
                </c:pt>
                <c:pt idx="85">
                  <c:v>2.867</c:v>
                </c:pt>
                <c:pt idx="86">
                  <c:v>2.9</c:v>
                </c:pt>
                <c:pt idx="87">
                  <c:v>2.9329999999999998</c:v>
                </c:pt>
                <c:pt idx="88">
                  <c:v>2.9670000000000001</c:v>
                </c:pt>
                <c:pt idx="89">
                  <c:v>3</c:v>
                </c:pt>
                <c:pt idx="90">
                  <c:v>3.0329999999999999</c:v>
                </c:pt>
                <c:pt idx="91">
                  <c:v>3.0670000000000002</c:v>
                </c:pt>
                <c:pt idx="92">
                  <c:v>3.1</c:v>
                </c:pt>
                <c:pt idx="93">
                  <c:v>3.133</c:v>
                </c:pt>
                <c:pt idx="94">
                  <c:v>3.1669999999999998</c:v>
                </c:pt>
                <c:pt idx="95">
                  <c:v>3.2</c:v>
                </c:pt>
                <c:pt idx="96">
                  <c:v>3.2330000000000001</c:v>
                </c:pt>
                <c:pt idx="97">
                  <c:v>3.2669999999999999</c:v>
                </c:pt>
                <c:pt idx="98">
                  <c:v>3.3</c:v>
                </c:pt>
                <c:pt idx="99">
                  <c:v>3.3330000000000002</c:v>
                </c:pt>
                <c:pt idx="100">
                  <c:v>3.367</c:v>
                </c:pt>
                <c:pt idx="101">
                  <c:v>3.4</c:v>
                </c:pt>
                <c:pt idx="102">
                  <c:v>3.4329999999999998</c:v>
                </c:pt>
                <c:pt idx="103">
                  <c:v>3.4670000000000001</c:v>
                </c:pt>
                <c:pt idx="104">
                  <c:v>3.5</c:v>
                </c:pt>
                <c:pt idx="105">
                  <c:v>3.5329999999999999</c:v>
                </c:pt>
                <c:pt idx="106">
                  <c:v>3.5670000000000002</c:v>
                </c:pt>
                <c:pt idx="107">
                  <c:v>3.6</c:v>
                </c:pt>
                <c:pt idx="108">
                  <c:v>3.633</c:v>
                </c:pt>
                <c:pt idx="109">
                  <c:v>3.6669999999999998</c:v>
                </c:pt>
                <c:pt idx="110">
                  <c:v>3.7</c:v>
                </c:pt>
                <c:pt idx="111">
                  <c:v>3.7330000000000001</c:v>
                </c:pt>
                <c:pt idx="112">
                  <c:v>3.7669999999999999</c:v>
                </c:pt>
                <c:pt idx="113">
                  <c:v>3.8</c:v>
                </c:pt>
                <c:pt idx="114">
                  <c:v>3.8330000000000002</c:v>
                </c:pt>
                <c:pt idx="115">
                  <c:v>3.867</c:v>
                </c:pt>
                <c:pt idx="116">
                  <c:v>3.9</c:v>
                </c:pt>
                <c:pt idx="117">
                  <c:v>3.9329999999999998</c:v>
                </c:pt>
                <c:pt idx="118">
                  <c:v>3.9670000000000001</c:v>
                </c:pt>
                <c:pt idx="119">
                  <c:v>4</c:v>
                </c:pt>
                <c:pt idx="120">
                  <c:v>4.0330000000000004</c:v>
                </c:pt>
                <c:pt idx="121">
                  <c:v>4.0670000000000002</c:v>
                </c:pt>
                <c:pt idx="122">
                  <c:v>4.0999999999999996</c:v>
                </c:pt>
                <c:pt idx="123">
                  <c:v>4.133</c:v>
                </c:pt>
                <c:pt idx="124">
                  <c:v>4.1669999999999998</c:v>
                </c:pt>
                <c:pt idx="125">
                  <c:v>4.2</c:v>
                </c:pt>
                <c:pt idx="126">
                  <c:v>4.2329999999999997</c:v>
                </c:pt>
                <c:pt idx="127">
                  <c:v>4.2670000000000003</c:v>
                </c:pt>
                <c:pt idx="128">
                  <c:v>4.3</c:v>
                </c:pt>
                <c:pt idx="129">
                  <c:v>4.3330000000000002</c:v>
                </c:pt>
                <c:pt idx="130">
                  <c:v>4.367</c:v>
                </c:pt>
                <c:pt idx="131">
                  <c:v>4.4000000000000004</c:v>
                </c:pt>
                <c:pt idx="132">
                  <c:v>4.4329999999999998</c:v>
                </c:pt>
                <c:pt idx="133">
                  <c:v>4.4669999999999996</c:v>
                </c:pt>
                <c:pt idx="134">
                  <c:v>4.5</c:v>
                </c:pt>
                <c:pt idx="135">
                  <c:v>4.5330000000000004</c:v>
                </c:pt>
                <c:pt idx="136">
                  <c:v>4.5670000000000002</c:v>
                </c:pt>
                <c:pt idx="137">
                  <c:v>4.5999999999999996</c:v>
                </c:pt>
                <c:pt idx="138">
                  <c:v>4.633</c:v>
                </c:pt>
                <c:pt idx="139">
                  <c:v>4.6669999999999998</c:v>
                </c:pt>
                <c:pt idx="140">
                  <c:v>4.7</c:v>
                </c:pt>
                <c:pt idx="141">
                  <c:v>4.7329999999999997</c:v>
                </c:pt>
                <c:pt idx="142">
                  <c:v>4.7670000000000003</c:v>
                </c:pt>
                <c:pt idx="143">
                  <c:v>4.8</c:v>
                </c:pt>
                <c:pt idx="144">
                  <c:v>4.8330000000000002</c:v>
                </c:pt>
                <c:pt idx="145">
                  <c:v>4.867</c:v>
                </c:pt>
                <c:pt idx="146">
                  <c:v>4.9000000000000004</c:v>
                </c:pt>
                <c:pt idx="147">
                  <c:v>4.9329999999999998</c:v>
                </c:pt>
                <c:pt idx="148">
                  <c:v>4.9669999999999996</c:v>
                </c:pt>
                <c:pt idx="149">
                  <c:v>5</c:v>
                </c:pt>
                <c:pt idx="150">
                  <c:v>5.0330000000000004</c:v>
                </c:pt>
                <c:pt idx="151">
                  <c:v>5.0670000000000002</c:v>
                </c:pt>
                <c:pt idx="152">
                  <c:v>5.0999999999999996</c:v>
                </c:pt>
                <c:pt idx="153">
                  <c:v>5.133</c:v>
                </c:pt>
                <c:pt idx="154">
                  <c:v>5.1669999999999998</c:v>
                </c:pt>
                <c:pt idx="155">
                  <c:v>5.2</c:v>
                </c:pt>
                <c:pt idx="156">
                  <c:v>5.2329999999999997</c:v>
                </c:pt>
                <c:pt idx="157">
                  <c:v>5.2670000000000003</c:v>
                </c:pt>
                <c:pt idx="158">
                  <c:v>5.3</c:v>
                </c:pt>
                <c:pt idx="159">
                  <c:v>5.3330000000000002</c:v>
                </c:pt>
                <c:pt idx="160">
                  <c:v>5.367</c:v>
                </c:pt>
                <c:pt idx="161">
                  <c:v>5.4</c:v>
                </c:pt>
                <c:pt idx="162">
                  <c:v>5.4329999999999998</c:v>
                </c:pt>
                <c:pt idx="163">
                  <c:v>5.4669999999999996</c:v>
                </c:pt>
                <c:pt idx="164">
                  <c:v>5.5</c:v>
                </c:pt>
                <c:pt idx="165">
                  <c:v>5.5330000000000004</c:v>
                </c:pt>
                <c:pt idx="166">
                  <c:v>5.5670000000000002</c:v>
                </c:pt>
                <c:pt idx="167">
                  <c:v>5.6</c:v>
                </c:pt>
                <c:pt idx="168">
                  <c:v>5.633</c:v>
                </c:pt>
                <c:pt idx="169">
                  <c:v>5.6669999999999998</c:v>
                </c:pt>
                <c:pt idx="170">
                  <c:v>5.7</c:v>
                </c:pt>
                <c:pt idx="171">
                  <c:v>5.7329999999999997</c:v>
                </c:pt>
                <c:pt idx="172">
                  <c:v>5.7670000000000003</c:v>
                </c:pt>
                <c:pt idx="173">
                  <c:v>5.8</c:v>
                </c:pt>
                <c:pt idx="174">
                  <c:v>5.8330000000000002</c:v>
                </c:pt>
                <c:pt idx="175">
                  <c:v>5.867</c:v>
                </c:pt>
                <c:pt idx="176">
                  <c:v>5.9</c:v>
                </c:pt>
                <c:pt idx="177">
                  <c:v>5.9329999999999998</c:v>
                </c:pt>
                <c:pt idx="178">
                  <c:v>5.9669999999999996</c:v>
                </c:pt>
                <c:pt idx="179">
                  <c:v>6</c:v>
                </c:pt>
                <c:pt idx="180">
                  <c:v>6.0330000000000004</c:v>
                </c:pt>
                <c:pt idx="181">
                  <c:v>6.0670000000000002</c:v>
                </c:pt>
                <c:pt idx="182">
                  <c:v>6.1</c:v>
                </c:pt>
                <c:pt idx="183">
                  <c:v>6.133</c:v>
                </c:pt>
                <c:pt idx="184">
                  <c:v>6.1669999999999998</c:v>
                </c:pt>
                <c:pt idx="185">
                  <c:v>6.2</c:v>
                </c:pt>
                <c:pt idx="186">
                  <c:v>6.2329999999999997</c:v>
                </c:pt>
                <c:pt idx="187">
                  <c:v>6.2670000000000003</c:v>
                </c:pt>
                <c:pt idx="188">
                  <c:v>6.3</c:v>
                </c:pt>
                <c:pt idx="189">
                  <c:v>6.3330000000000002</c:v>
                </c:pt>
                <c:pt idx="190">
                  <c:v>6.367</c:v>
                </c:pt>
                <c:pt idx="191">
                  <c:v>6.4</c:v>
                </c:pt>
                <c:pt idx="192">
                  <c:v>6.4329999999999998</c:v>
                </c:pt>
                <c:pt idx="193">
                  <c:v>6.4669999999999996</c:v>
                </c:pt>
                <c:pt idx="194">
                  <c:v>6.5</c:v>
                </c:pt>
                <c:pt idx="195">
                  <c:v>6.5330000000000004</c:v>
                </c:pt>
                <c:pt idx="196">
                  <c:v>6.5670000000000002</c:v>
                </c:pt>
                <c:pt idx="197">
                  <c:v>6.6</c:v>
                </c:pt>
                <c:pt idx="198">
                  <c:v>6.633</c:v>
                </c:pt>
                <c:pt idx="199">
                  <c:v>6.6669999999999998</c:v>
                </c:pt>
                <c:pt idx="200">
                  <c:v>6.7</c:v>
                </c:pt>
                <c:pt idx="201">
                  <c:v>6.7329999999999997</c:v>
                </c:pt>
                <c:pt idx="202">
                  <c:v>6.7670000000000003</c:v>
                </c:pt>
                <c:pt idx="203">
                  <c:v>6.8</c:v>
                </c:pt>
                <c:pt idx="204">
                  <c:v>6.8330000000000002</c:v>
                </c:pt>
                <c:pt idx="205">
                  <c:v>6.867</c:v>
                </c:pt>
                <c:pt idx="206">
                  <c:v>6.9</c:v>
                </c:pt>
                <c:pt idx="207">
                  <c:v>6.9329999999999998</c:v>
                </c:pt>
                <c:pt idx="208">
                  <c:v>6.9669999999999996</c:v>
                </c:pt>
                <c:pt idx="209">
                  <c:v>7</c:v>
                </c:pt>
                <c:pt idx="210">
                  <c:v>7.0330000000000004</c:v>
                </c:pt>
                <c:pt idx="211">
                  <c:v>7.0670000000000002</c:v>
                </c:pt>
                <c:pt idx="212">
                  <c:v>7.1</c:v>
                </c:pt>
                <c:pt idx="213">
                  <c:v>7.133</c:v>
                </c:pt>
                <c:pt idx="214">
                  <c:v>7.1669999999999998</c:v>
                </c:pt>
                <c:pt idx="215">
                  <c:v>7.2</c:v>
                </c:pt>
                <c:pt idx="216">
                  <c:v>7.2329999999999997</c:v>
                </c:pt>
                <c:pt idx="217">
                  <c:v>7.2670000000000003</c:v>
                </c:pt>
                <c:pt idx="218">
                  <c:v>7.3</c:v>
                </c:pt>
                <c:pt idx="219">
                  <c:v>7.3330000000000002</c:v>
                </c:pt>
                <c:pt idx="220">
                  <c:v>7.367</c:v>
                </c:pt>
                <c:pt idx="221">
                  <c:v>7.4</c:v>
                </c:pt>
                <c:pt idx="222">
                  <c:v>7.4329999999999998</c:v>
                </c:pt>
                <c:pt idx="223">
                  <c:v>7.4669999999999996</c:v>
                </c:pt>
                <c:pt idx="224">
                  <c:v>7.5</c:v>
                </c:pt>
                <c:pt idx="225">
                  <c:v>7.5330000000000004</c:v>
                </c:pt>
                <c:pt idx="226">
                  <c:v>7.5670000000000002</c:v>
                </c:pt>
                <c:pt idx="227">
                  <c:v>7.6</c:v>
                </c:pt>
                <c:pt idx="228">
                  <c:v>7.633</c:v>
                </c:pt>
                <c:pt idx="229">
                  <c:v>7.6669999999999998</c:v>
                </c:pt>
                <c:pt idx="230">
                  <c:v>7.7</c:v>
                </c:pt>
                <c:pt idx="231">
                  <c:v>7.7329999999999997</c:v>
                </c:pt>
                <c:pt idx="232">
                  <c:v>7.7670000000000003</c:v>
                </c:pt>
                <c:pt idx="233">
                  <c:v>7.8</c:v>
                </c:pt>
                <c:pt idx="234">
                  <c:v>7.8330000000000002</c:v>
                </c:pt>
                <c:pt idx="235">
                  <c:v>7.867</c:v>
                </c:pt>
                <c:pt idx="236">
                  <c:v>7.9</c:v>
                </c:pt>
                <c:pt idx="237">
                  <c:v>7.9329999999999998</c:v>
                </c:pt>
                <c:pt idx="238">
                  <c:v>7.9669999999999996</c:v>
                </c:pt>
                <c:pt idx="239">
                  <c:v>8</c:v>
                </c:pt>
                <c:pt idx="240">
                  <c:v>8.0329999999999995</c:v>
                </c:pt>
                <c:pt idx="241">
                  <c:v>8.0670000000000002</c:v>
                </c:pt>
                <c:pt idx="242">
                  <c:v>8.1</c:v>
                </c:pt>
                <c:pt idx="243">
                  <c:v>8.1329999999999991</c:v>
                </c:pt>
                <c:pt idx="244">
                  <c:v>8.1669999999999998</c:v>
                </c:pt>
                <c:pt idx="245">
                  <c:v>8.1999999999999993</c:v>
                </c:pt>
                <c:pt idx="246">
                  <c:v>8.2330000000000005</c:v>
                </c:pt>
                <c:pt idx="247">
                  <c:v>8.2669999999999995</c:v>
                </c:pt>
                <c:pt idx="248">
                  <c:v>8.3000000000000007</c:v>
                </c:pt>
                <c:pt idx="249">
                  <c:v>8.3330000000000002</c:v>
                </c:pt>
                <c:pt idx="250">
                  <c:v>8.3670000000000009</c:v>
                </c:pt>
                <c:pt idx="251">
                  <c:v>8.4</c:v>
                </c:pt>
                <c:pt idx="252">
                  <c:v>8.4329999999999998</c:v>
                </c:pt>
                <c:pt idx="253">
                  <c:v>8.4670000000000005</c:v>
                </c:pt>
                <c:pt idx="254">
                  <c:v>8.5</c:v>
                </c:pt>
                <c:pt idx="255">
                  <c:v>8.5329999999999995</c:v>
                </c:pt>
                <c:pt idx="256">
                  <c:v>8.5670000000000002</c:v>
                </c:pt>
                <c:pt idx="257">
                  <c:v>8.6</c:v>
                </c:pt>
                <c:pt idx="258">
                  <c:v>8.6329999999999991</c:v>
                </c:pt>
                <c:pt idx="259">
                  <c:v>8.6669999999999998</c:v>
                </c:pt>
                <c:pt idx="260">
                  <c:v>8.6999999999999993</c:v>
                </c:pt>
                <c:pt idx="261">
                  <c:v>8.7330000000000005</c:v>
                </c:pt>
                <c:pt idx="262">
                  <c:v>8.7669999999999995</c:v>
                </c:pt>
                <c:pt idx="263">
                  <c:v>8.8000000000000007</c:v>
                </c:pt>
                <c:pt idx="264">
                  <c:v>8.8330000000000002</c:v>
                </c:pt>
                <c:pt idx="265">
                  <c:v>8.8670000000000009</c:v>
                </c:pt>
                <c:pt idx="266">
                  <c:v>8.9</c:v>
                </c:pt>
                <c:pt idx="267">
                  <c:v>8.9329999999999998</c:v>
                </c:pt>
                <c:pt idx="268">
                  <c:v>8.9670000000000005</c:v>
                </c:pt>
                <c:pt idx="269">
                  <c:v>9</c:v>
                </c:pt>
                <c:pt idx="270">
                  <c:v>9.0329999999999995</c:v>
                </c:pt>
                <c:pt idx="271">
                  <c:v>9.0670000000000002</c:v>
                </c:pt>
                <c:pt idx="272">
                  <c:v>9.1</c:v>
                </c:pt>
                <c:pt idx="273">
                  <c:v>9.1329999999999991</c:v>
                </c:pt>
                <c:pt idx="274">
                  <c:v>9.1669999999999998</c:v>
                </c:pt>
                <c:pt idx="275">
                  <c:v>9.1999999999999993</c:v>
                </c:pt>
                <c:pt idx="276">
                  <c:v>9.2330000000000005</c:v>
                </c:pt>
                <c:pt idx="277">
                  <c:v>9.2669999999999995</c:v>
                </c:pt>
                <c:pt idx="278">
                  <c:v>9.3000000000000007</c:v>
                </c:pt>
                <c:pt idx="279">
                  <c:v>9.3330000000000002</c:v>
                </c:pt>
                <c:pt idx="280">
                  <c:v>9.3670000000000009</c:v>
                </c:pt>
                <c:pt idx="281">
                  <c:v>9.4</c:v>
                </c:pt>
                <c:pt idx="282">
                  <c:v>9.4329999999999998</c:v>
                </c:pt>
                <c:pt idx="283">
                  <c:v>9.4670000000000005</c:v>
                </c:pt>
                <c:pt idx="284">
                  <c:v>9.5</c:v>
                </c:pt>
                <c:pt idx="285">
                  <c:v>9.5329999999999995</c:v>
                </c:pt>
                <c:pt idx="286">
                  <c:v>9.5670000000000002</c:v>
                </c:pt>
                <c:pt idx="287">
                  <c:v>9.6</c:v>
                </c:pt>
                <c:pt idx="288">
                  <c:v>9.6329999999999991</c:v>
                </c:pt>
                <c:pt idx="289">
                  <c:v>9.6669999999999998</c:v>
                </c:pt>
                <c:pt idx="290">
                  <c:v>9.6999999999999993</c:v>
                </c:pt>
                <c:pt idx="291">
                  <c:v>9.7330000000000005</c:v>
                </c:pt>
                <c:pt idx="292">
                  <c:v>9.7669999999999995</c:v>
                </c:pt>
                <c:pt idx="293">
                  <c:v>9.8000000000000007</c:v>
                </c:pt>
                <c:pt idx="294">
                  <c:v>9.8330000000000002</c:v>
                </c:pt>
                <c:pt idx="295">
                  <c:v>9.8670000000000009</c:v>
                </c:pt>
                <c:pt idx="296">
                  <c:v>9.9</c:v>
                </c:pt>
                <c:pt idx="297">
                  <c:v>9.9329999999999998</c:v>
                </c:pt>
                <c:pt idx="298">
                  <c:v>9.9670000000000005</c:v>
                </c:pt>
                <c:pt idx="299">
                  <c:v>10</c:v>
                </c:pt>
                <c:pt idx="300">
                  <c:v>10.032999999999999</c:v>
                </c:pt>
                <c:pt idx="301">
                  <c:v>10.067</c:v>
                </c:pt>
                <c:pt idx="302">
                  <c:v>10.1</c:v>
                </c:pt>
                <c:pt idx="303">
                  <c:v>10.132999999999999</c:v>
                </c:pt>
                <c:pt idx="304">
                  <c:v>10.167</c:v>
                </c:pt>
                <c:pt idx="305">
                  <c:v>10.199999999999999</c:v>
                </c:pt>
                <c:pt idx="306">
                  <c:v>10.233000000000001</c:v>
                </c:pt>
                <c:pt idx="307">
                  <c:v>10.266999999999999</c:v>
                </c:pt>
                <c:pt idx="308">
                  <c:v>10.3</c:v>
                </c:pt>
                <c:pt idx="309">
                  <c:v>10.333</c:v>
                </c:pt>
                <c:pt idx="310">
                  <c:v>10.367000000000001</c:v>
                </c:pt>
                <c:pt idx="311">
                  <c:v>10.4</c:v>
                </c:pt>
                <c:pt idx="312">
                  <c:v>10.433</c:v>
                </c:pt>
                <c:pt idx="313">
                  <c:v>10.467000000000001</c:v>
                </c:pt>
                <c:pt idx="314">
                  <c:v>10.5</c:v>
                </c:pt>
                <c:pt idx="315">
                  <c:v>10.532999999999999</c:v>
                </c:pt>
                <c:pt idx="316">
                  <c:v>10.567</c:v>
                </c:pt>
                <c:pt idx="317">
                  <c:v>10.6</c:v>
                </c:pt>
                <c:pt idx="318">
                  <c:v>10.632999999999999</c:v>
                </c:pt>
                <c:pt idx="319">
                  <c:v>10.667</c:v>
                </c:pt>
                <c:pt idx="320">
                  <c:v>10.7</c:v>
                </c:pt>
                <c:pt idx="321">
                  <c:v>10.733000000000001</c:v>
                </c:pt>
                <c:pt idx="322">
                  <c:v>10.766999999999999</c:v>
                </c:pt>
                <c:pt idx="323">
                  <c:v>10.8</c:v>
                </c:pt>
                <c:pt idx="324">
                  <c:v>10.833</c:v>
                </c:pt>
                <c:pt idx="325">
                  <c:v>10.867000000000001</c:v>
                </c:pt>
                <c:pt idx="326">
                  <c:v>10.9</c:v>
                </c:pt>
                <c:pt idx="327">
                  <c:v>10.933</c:v>
                </c:pt>
                <c:pt idx="328">
                  <c:v>10.967000000000001</c:v>
                </c:pt>
                <c:pt idx="329">
                  <c:v>11</c:v>
                </c:pt>
                <c:pt idx="330">
                  <c:v>11.032999999999999</c:v>
                </c:pt>
                <c:pt idx="331">
                  <c:v>11.067</c:v>
                </c:pt>
                <c:pt idx="332">
                  <c:v>11.1</c:v>
                </c:pt>
                <c:pt idx="333">
                  <c:v>11.132999999999999</c:v>
                </c:pt>
                <c:pt idx="334">
                  <c:v>11.167</c:v>
                </c:pt>
                <c:pt idx="335">
                  <c:v>11.2</c:v>
                </c:pt>
                <c:pt idx="336">
                  <c:v>11.233000000000001</c:v>
                </c:pt>
                <c:pt idx="337">
                  <c:v>11.266999999999999</c:v>
                </c:pt>
                <c:pt idx="338">
                  <c:v>11.3</c:v>
                </c:pt>
                <c:pt idx="339">
                  <c:v>11.333</c:v>
                </c:pt>
                <c:pt idx="340">
                  <c:v>11.367000000000001</c:v>
                </c:pt>
                <c:pt idx="341">
                  <c:v>11.4</c:v>
                </c:pt>
                <c:pt idx="342">
                  <c:v>11.433</c:v>
                </c:pt>
                <c:pt idx="343">
                  <c:v>11.467000000000001</c:v>
                </c:pt>
                <c:pt idx="344">
                  <c:v>11.5</c:v>
                </c:pt>
                <c:pt idx="345">
                  <c:v>11.532999999999999</c:v>
                </c:pt>
                <c:pt idx="346">
                  <c:v>11.567</c:v>
                </c:pt>
                <c:pt idx="347">
                  <c:v>11.6</c:v>
                </c:pt>
                <c:pt idx="348">
                  <c:v>11.632999999999999</c:v>
                </c:pt>
                <c:pt idx="349">
                  <c:v>11.667</c:v>
                </c:pt>
                <c:pt idx="350">
                  <c:v>11.7</c:v>
                </c:pt>
                <c:pt idx="351">
                  <c:v>11.733000000000001</c:v>
                </c:pt>
                <c:pt idx="352">
                  <c:v>11.766999999999999</c:v>
                </c:pt>
                <c:pt idx="353">
                  <c:v>11.8</c:v>
                </c:pt>
                <c:pt idx="354">
                  <c:v>11.833</c:v>
                </c:pt>
                <c:pt idx="355">
                  <c:v>11.867000000000001</c:v>
                </c:pt>
                <c:pt idx="356">
                  <c:v>11.9</c:v>
                </c:pt>
                <c:pt idx="357">
                  <c:v>11.933</c:v>
                </c:pt>
                <c:pt idx="358">
                  <c:v>11.967000000000001</c:v>
                </c:pt>
                <c:pt idx="359">
                  <c:v>12</c:v>
                </c:pt>
                <c:pt idx="360">
                  <c:v>12.032999999999999</c:v>
                </c:pt>
                <c:pt idx="361">
                  <c:v>12.067</c:v>
                </c:pt>
                <c:pt idx="362">
                  <c:v>12.1</c:v>
                </c:pt>
                <c:pt idx="363">
                  <c:v>12.132999999999999</c:v>
                </c:pt>
                <c:pt idx="364">
                  <c:v>12.167</c:v>
                </c:pt>
                <c:pt idx="365">
                  <c:v>12.2</c:v>
                </c:pt>
                <c:pt idx="366">
                  <c:v>12.233000000000001</c:v>
                </c:pt>
                <c:pt idx="367">
                  <c:v>12.266999999999999</c:v>
                </c:pt>
                <c:pt idx="368">
                  <c:v>12.3</c:v>
                </c:pt>
                <c:pt idx="369">
                  <c:v>12.333</c:v>
                </c:pt>
                <c:pt idx="370">
                  <c:v>12.367000000000001</c:v>
                </c:pt>
                <c:pt idx="371">
                  <c:v>12.4</c:v>
                </c:pt>
                <c:pt idx="372">
                  <c:v>12.433</c:v>
                </c:pt>
                <c:pt idx="373">
                  <c:v>12.467000000000001</c:v>
                </c:pt>
                <c:pt idx="374">
                  <c:v>12.5</c:v>
                </c:pt>
                <c:pt idx="375">
                  <c:v>12.532999999999999</c:v>
                </c:pt>
                <c:pt idx="376">
                  <c:v>12.567</c:v>
                </c:pt>
                <c:pt idx="377">
                  <c:v>12.6</c:v>
                </c:pt>
                <c:pt idx="378">
                  <c:v>12.632999999999999</c:v>
                </c:pt>
                <c:pt idx="379">
                  <c:v>12.667</c:v>
                </c:pt>
                <c:pt idx="380">
                  <c:v>12.7</c:v>
                </c:pt>
                <c:pt idx="381">
                  <c:v>12.733000000000001</c:v>
                </c:pt>
                <c:pt idx="382">
                  <c:v>12.766999999999999</c:v>
                </c:pt>
                <c:pt idx="383">
                  <c:v>12.8</c:v>
                </c:pt>
                <c:pt idx="384">
                  <c:v>12.833</c:v>
                </c:pt>
                <c:pt idx="385">
                  <c:v>12.867000000000001</c:v>
                </c:pt>
                <c:pt idx="386">
                  <c:v>12.9</c:v>
                </c:pt>
                <c:pt idx="387">
                  <c:v>12.933</c:v>
                </c:pt>
                <c:pt idx="388">
                  <c:v>12.967000000000001</c:v>
                </c:pt>
                <c:pt idx="389">
                  <c:v>13</c:v>
                </c:pt>
                <c:pt idx="390">
                  <c:v>13.032999999999999</c:v>
                </c:pt>
                <c:pt idx="391">
                  <c:v>13.067</c:v>
                </c:pt>
                <c:pt idx="392">
                  <c:v>13.1</c:v>
                </c:pt>
                <c:pt idx="393">
                  <c:v>13.132999999999999</c:v>
                </c:pt>
                <c:pt idx="394">
                  <c:v>13.167</c:v>
                </c:pt>
                <c:pt idx="395">
                  <c:v>13.2</c:v>
                </c:pt>
                <c:pt idx="396">
                  <c:v>13.233000000000001</c:v>
                </c:pt>
                <c:pt idx="397">
                  <c:v>13.266999999999999</c:v>
                </c:pt>
                <c:pt idx="398">
                  <c:v>13.3</c:v>
                </c:pt>
                <c:pt idx="399">
                  <c:v>13.333</c:v>
                </c:pt>
                <c:pt idx="400">
                  <c:v>13.367000000000001</c:v>
                </c:pt>
                <c:pt idx="401">
                  <c:v>13.4</c:v>
                </c:pt>
                <c:pt idx="402">
                  <c:v>13.433</c:v>
                </c:pt>
                <c:pt idx="403">
                  <c:v>13.467000000000001</c:v>
                </c:pt>
                <c:pt idx="404">
                  <c:v>13.5</c:v>
                </c:pt>
                <c:pt idx="405">
                  <c:v>13.532999999999999</c:v>
                </c:pt>
                <c:pt idx="406">
                  <c:v>13.567</c:v>
                </c:pt>
                <c:pt idx="407">
                  <c:v>13.6</c:v>
                </c:pt>
                <c:pt idx="408">
                  <c:v>13.632999999999999</c:v>
                </c:pt>
                <c:pt idx="409">
                  <c:v>13.667</c:v>
                </c:pt>
                <c:pt idx="410">
                  <c:v>13.7</c:v>
                </c:pt>
                <c:pt idx="411">
                  <c:v>13.733000000000001</c:v>
                </c:pt>
                <c:pt idx="412">
                  <c:v>13.766999999999999</c:v>
                </c:pt>
                <c:pt idx="413">
                  <c:v>13.8</c:v>
                </c:pt>
                <c:pt idx="414">
                  <c:v>13.833</c:v>
                </c:pt>
                <c:pt idx="415">
                  <c:v>13.867000000000001</c:v>
                </c:pt>
                <c:pt idx="416">
                  <c:v>13.9</c:v>
                </c:pt>
                <c:pt idx="417">
                  <c:v>13.933</c:v>
                </c:pt>
                <c:pt idx="418">
                  <c:v>13.967000000000001</c:v>
                </c:pt>
                <c:pt idx="419">
                  <c:v>14</c:v>
                </c:pt>
                <c:pt idx="420">
                  <c:v>14.032999999999999</c:v>
                </c:pt>
                <c:pt idx="421">
                  <c:v>14.067</c:v>
                </c:pt>
                <c:pt idx="422">
                  <c:v>14.1</c:v>
                </c:pt>
                <c:pt idx="423">
                  <c:v>14.132999999999999</c:v>
                </c:pt>
                <c:pt idx="424">
                  <c:v>14.167</c:v>
                </c:pt>
                <c:pt idx="425">
                  <c:v>14.2</c:v>
                </c:pt>
                <c:pt idx="426">
                  <c:v>14.233000000000001</c:v>
                </c:pt>
                <c:pt idx="427">
                  <c:v>14.266999999999999</c:v>
                </c:pt>
                <c:pt idx="428">
                  <c:v>14.3</c:v>
                </c:pt>
                <c:pt idx="429">
                  <c:v>14.333</c:v>
                </c:pt>
                <c:pt idx="430">
                  <c:v>14.367000000000001</c:v>
                </c:pt>
                <c:pt idx="431">
                  <c:v>14.4</c:v>
                </c:pt>
                <c:pt idx="432">
                  <c:v>14.433</c:v>
                </c:pt>
                <c:pt idx="433">
                  <c:v>14.467000000000001</c:v>
                </c:pt>
                <c:pt idx="434">
                  <c:v>14.5</c:v>
                </c:pt>
                <c:pt idx="435">
                  <c:v>14.532999999999999</c:v>
                </c:pt>
                <c:pt idx="436">
                  <c:v>14.567</c:v>
                </c:pt>
                <c:pt idx="437">
                  <c:v>14.6</c:v>
                </c:pt>
                <c:pt idx="438">
                  <c:v>14.632999999999999</c:v>
                </c:pt>
                <c:pt idx="439">
                  <c:v>14.667</c:v>
                </c:pt>
                <c:pt idx="440">
                  <c:v>14.7</c:v>
                </c:pt>
                <c:pt idx="441">
                  <c:v>14.733000000000001</c:v>
                </c:pt>
                <c:pt idx="442">
                  <c:v>14.766999999999999</c:v>
                </c:pt>
                <c:pt idx="443">
                  <c:v>14.8</c:v>
                </c:pt>
                <c:pt idx="444">
                  <c:v>14.833</c:v>
                </c:pt>
                <c:pt idx="445">
                  <c:v>14.867000000000001</c:v>
                </c:pt>
                <c:pt idx="446">
                  <c:v>14.9</c:v>
                </c:pt>
                <c:pt idx="447">
                  <c:v>14.933</c:v>
                </c:pt>
                <c:pt idx="448">
                  <c:v>14.967000000000001</c:v>
                </c:pt>
                <c:pt idx="449">
                  <c:v>15</c:v>
                </c:pt>
                <c:pt idx="450">
                  <c:v>15.032999999999999</c:v>
                </c:pt>
                <c:pt idx="451">
                  <c:v>15.067</c:v>
                </c:pt>
                <c:pt idx="452">
                  <c:v>15.1</c:v>
                </c:pt>
                <c:pt idx="453">
                  <c:v>15.132999999999999</c:v>
                </c:pt>
                <c:pt idx="454">
                  <c:v>15.167</c:v>
                </c:pt>
                <c:pt idx="455">
                  <c:v>15.2</c:v>
                </c:pt>
                <c:pt idx="456">
                  <c:v>15.233000000000001</c:v>
                </c:pt>
                <c:pt idx="457">
                  <c:v>15.266999999999999</c:v>
                </c:pt>
                <c:pt idx="458">
                  <c:v>15.3</c:v>
                </c:pt>
                <c:pt idx="459">
                  <c:v>15.333</c:v>
                </c:pt>
                <c:pt idx="460">
                  <c:v>15.367000000000001</c:v>
                </c:pt>
                <c:pt idx="461">
                  <c:v>15.4</c:v>
                </c:pt>
                <c:pt idx="462">
                  <c:v>15.433</c:v>
                </c:pt>
                <c:pt idx="463">
                  <c:v>15.467000000000001</c:v>
                </c:pt>
                <c:pt idx="464">
                  <c:v>15.5</c:v>
                </c:pt>
                <c:pt idx="465">
                  <c:v>15.532999999999999</c:v>
                </c:pt>
                <c:pt idx="466">
                  <c:v>15.567</c:v>
                </c:pt>
                <c:pt idx="467">
                  <c:v>15.6</c:v>
                </c:pt>
                <c:pt idx="468">
                  <c:v>15.632999999999999</c:v>
                </c:pt>
                <c:pt idx="469">
                  <c:v>15.667</c:v>
                </c:pt>
                <c:pt idx="470">
                  <c:v>15.7</c:v>
                </c:pt>
                <c:pt idx="471">
                  <c:v>15.733000000000001</c:v>
                </c:pt>
                <c:pt idx="472">
                  <c:v>15.766999999999999</c:v>
                </c:pt>
                <c:pt idx="473">
                  <c:v>15.8</c:v>
                </c:pt>
                <c:pt idx="474">
                  <c:v>15.833</c:v>
                </c:pt>
                <c:pt idx="475">
                  <c:v>15.867000000000001</c:v>
                </c:pt>
                <c:pt idx="476">
                  <c:v>15.9</c:v>
                </c:pt>
                <c:pt idx="477">
                  <c:v>15.933</c:v>
                </c:pt>
                <c:pt idx="478">
                  <c:v>15.967000000000001</c:v>
                </c:pt>
                <c:pt idx="479">
                  <c:v>16</c:v>
                </c:pt>
                <c:pt idx="480">
                  <c:v>16.033000000000001</c:v>
                </c:pt>
                <c:pt idx="481">
                  <c:v>16.067</c:v>
                </c:pt>
                <c:pt idx="482">
                  <c:v>16.100000000000001</c:v>
                </c:pt>
                <c:pt idx="483">
                  <c:v>16.132999999999999</c:v>
                </c:pt>
                <c:pt idx="484">
                  <c:v>16.167000000000002</c:v>
                </c:pt>
                <c:pt idx="485">
                  <c:v>16.2</c:v>
                </c:pt>
                <c:pt idx="486">
                  <c:v>16.233000000000001</c:v>
                </c:pt>
                <c:pt idx="487">
                  <c:v>16.266999999999999</c:v>
                </c:pt>
                <c:pt idx="488">
                  <c:v>16.3</c:v>
                </c:pt>
                <c:pt idx="489">
                  <c:v>16.332999999999998</c:v>
                </c:pt>
                <c:pt idx="490">
                  <c:v>16.367000000000001</c:v>
                </c:pt>
                <c:pt idx="491">
                  <c:v>16.399999999999999</c:v>
                </c:pt>
                <c:pt idx="492">
                  <c:v>16.433</c:v>
                </c:pt>
                <c:pt idx="493">
                  <c:v>16.466999999999999</c:v>
                </c:pt>
                <c:pt idx="494">
                  <c:v>16.5</c:v>
                </c:pt>
                <c:pt idx="495">
                  <c:v>16.533000000000001</c:v>
                </c:pt>
                <c:pt idx="496">
                  <c:v>16.567</c:v>
                </c:pt>
                <c:pt idx="497">
                  <c:v>16.600000000000001</c:v>
                </c:pt>
                <c:pt idx="498">
                  <c:v>16.632999999999999</c:v>
                </c:pt>
                <c:pt idx="499">
                  <c:v>16.667000000000002</c:v>
                </c:pt>
                <c:pt idx="500">
                  <c:v>16.7</c:v>
                </c:pt>
                <c:pt idx="501">
                  <c:v>16.733000000000001</c:v>
                </c:pt>
                <c:pt idx="502">
                  <c:v>16.766999999999999</c:v>
                </c:pt>
                <c:pt idx="503">
                  <c:v>16.8</c:v>
                </c:pt>
                <c:pt idx="504">
                  <c:v>16.832999999999998</c:v>
                </c:pt>
                <c:pt idx="505">
                  <c:v>16.867000000000001</c:v>
                </c:pt>
                <c:pt idx="506">
                  <c:v>16.899999999999999</c:v>
                </c:pt>
                <c:pt idx="507">
                  <c:v>16.933</c:v>
                </c:pt>
                <c:pt idx="508">
                  <c:v>16.966999999999999</c:v>
                </c:pt>
                <c:pt idx="509">
                  <c:v>17</c:v>
                </c:pt>
                <c:pt idx="510">
                  <c:v>17.033000000000001</c:v>
                </c:pt>
                <c:pt idx="511">
                  <c:v>17.067</c:v>
                </c:pt>
                <c:pt idx="512">
                  <c:v>17.100000000000001</c:v>
                </c:pt>
                <c:pt idx="513">
                  <c:v>17.132999999999999</c:v>
                </c:pt>
                <c:pt idx="514">
                  <c:v>17.167000000000002</c:v>
                </c:pt>
                <c:pt idx="515">
                  <c:v>17.2</c:v>
                </c:pt>
                <c:pt idx="516">
                  <c:v>17.233000000000001</c:v>
                </c:pt>
                <c:pt idx="517">
                  <c:v>17.266999999999999</c:v>
                </c:pt>
                <c:pt idx="518">
                  <c:v>17.3</c:v>
                </c:pt>
                <c:pt idx="519">
                  <c:v>17.332999999999998</c:v>
                </c:pt>
                <c:pt idx="520">
                  <c:v>17.367000000000001</c:v>
                </c:pt>
                <c:pt idx="521">
                  <c:v>17.399999999999999</c:v>
                </c:pt>
                <c:pt idx="522">
                  <c:v>17.433</c:v>
                </c:pt>
                <c:pt idx="523">
                  <c:v>17.466999999999999</c:v>
                </c:pt>
                <c:pt idx="524">
                  <c:v>17.5</c:v>
                </c:pt>
                <c:pt idx="525">
                  <c:v>17.533000000000001</c:v>
                </c:pt>
                <c:pt idx="526">
                  <c:v>17.567</c:v>
                </c:pt>
                <c:pt idx="527">
                  <c:v>17.600000000000001</c:v>
                </c:pt>
                <c:pt idx="528">
                  <c:v>17.632999999999999</c:v>
                </c:pt>
                <c:pt idx="529">
                  <c:v>17.667000000000002</c:v>
                </c:pt>
                <c:pt idx="530">
                  <c:v>17.7</c:v>
                </c:pt>
                <c:pt idx="531">
                  <c:v>17.733000000000001</c:v>
                </c:pt>
                <c:pt idx="532">
                  <c:v>17.766999999999999</c:v>
                </c:pt>
                <c:pt idx="533">
                  <c:v>17.8</c:v>
                </c:pt>
                <c:pt idx="534">
                  <c:v>17.832999999999998</c:v>
                </c:pt>
                <c:pt idx="535">
                  <c:v>17.867000000000001</c:v>
                </c:pt>
                <c:pt idx="536">
                  <c:v>17.899999999999999</c:v>
                </c:pt>
                <c:pt idx="537">
                  <c:v>17.933</c:v>
                </c:pt>
                <c:pt idx="538">
                  <c:v>17.966999999999999</c:v>
                </c:pt>
                <c:pt idx="539">
                  <c:v>18</c:v>
                </c:pt>
                <c:pt idx="540">
                  <c:v>18.033000000000001</c:v>
                </c:pt>
                <c:pt idx="541">
                  <c:v>18.067</c:v>
                </c:pt>
                <c:pt idx="542">
                  <c:v>18.100000000000001</c:v>
                </c:pt>
                <c:pt idx="543">
                  <c:v>18.132999999999999</c:v>
                </c:pt>
                <c:pt idx="544">
                  <c:v>18.167000000000002</c:v>
                </c:pt>
                <c:pt idx="545">
                  <c:v>18.2</c:v>
                </c:pt>
                <c:pt idx="546">
                  <c:v>18.233000000000001</c:v>
                </c:pt>
                <c:pt idx="547">
                  <c:v>18.266999999999999</c:v>
                </c:pt>
                <c:pt idx="548">
                  <c:v>18.3</c:v>
                </c:pt>
                <c:pt idx="549">
                  <c:v>18.332999999999998</c:v>
                </c:pt>
                <c:pt idx="550">
                  <c:v>18.367000000000001</c:v>
                </c:pt>
                <c:pt idx="551">
                  <c:v>18.399999999999999</c:v>
                </c:pt>
                <c:pt idx="552">
                  <c:v>18.433</c:v>
                </c:pt>
                <c:pt idx="553">
                  <c:v>18.466999999999999</c:v>
                </c:pt>
                <c:pt idx="554">
                  <c:v>18.5</c:v>
                </c:pt>
                <c:pt idx="555">
                  <c:v>18.533000000000001</c:v>
                </c:pt>
                <c:pt idx="556">
                  <c:v>18.567</c:v>
                </c:pt>
                <c:pt idx="557">
                  <c:v>18.600000000000001</c:v>
                </c:pt>
                <c:pt idx="558">
                  <c:v>18.632999999999999</c:v>
                </c:pt>
                <c:pt idx="559">
                  <c:v>18.667000000000002</c:v>
                </c:pt>
                <c:pt idx="560">
                  <c:v>18.7</c:v>
                </c:pt>
                <c:pt idx="561">
                  <c:v>18.733000000000001</c:v>
                </c:pt>
                <c:pt idx="562">
                  <c:v>18.766999999999999</c:v>
                </c:pt>
                <c:pt idx="563">
                  <c:v>18.8</c:v>
                </c:pt>
                <c:pt idx="564">
                  <c:v>18.832999999999998</c:v>
                </c:pt>
                <c:pt idx="565">
                  <c:v>18.867000000000001</c:v>
                </c:pt>
                <c:pt idx="566">
                  <c:v>18.899999999999999</c:v>
                </c:pt>
                <c:pt idx="567">
                  <c:v>18.933</c:v>
                </c:pt>
                <c:pt idx="568">
                  <c:v>18.966999999999999</c:v>
                </c:pt>
                <c:pt idx="569">
                  <c:v>19</c:v>
                </c:pt>
                <c:pt idx="570">
                  <c:v>19.033000000000001</c:v>
                </c:pt>
                <c:pt idx="571">
                  <c:v>19.067</c:v>
                </c:pt>
                <c:pt idx="572">
                  <c:v>19.100000000000001</c:v>
                </c:pt>
                <c:pt idx="573">
                  <c:v>19.132999999999999</c:v>
                </c:pt>
                <c:pt idx="574">
                  <c:v>19.167000000000002</c:v>
                </c:pt>
                <c:pt idx="575">
                  <c:v>19.2</c:v>
                </c:pt>
                <c:pt idx="576">
                  <c:v>19.233000000000001</c:v>
                </c:pt>
                <c:pt idx="577">
                  <c:v>19.266999999999999</c:v>
                </c:pt>
                <c:pt idx="578">
                  <c:v>19.3</c:v>
                </c:pt>
                <c:pt idx="579">
                  <c:v>19.332999999999998</c:v>
                </c:pt>
                <c:pt idx="580">
                  <c:v>19.367000000000001</c:v>
                </c:pt>
                <c:pt idx="581">
                  <c:v>19.399999999999999</c:v>
                </c:pt>
                <c:pt idx="582">
                  <c:v>19.433</c:v>
                </c:pt>
                <c:pt idx="583">
                  <c:v>19.466999999999999</c:v>
                </c:pt>
                <c:pt idx="584">
                  <c:v>19.5</c:v>
                </c:pt>
                <c:pt idx="585">
                  <c:v>19.533000000000001</c:v>
                </c:pt>
                <c:pt idx="586">
                  <c:v>19.567</c:v>
                </c:pt>
                <c:pt idx="587">
                  <c:v>19.600000000000001</c:v>
                </c:pt>
                <c:pt idx="588">
                  <c:v>19.632999999999999</c:v>
                </c:pt>
                <c:pt idx="589">
                  <c:v>19.667000000000002</c:v>
                </c:pt>
                <c:pt idx="590">
                  <c:v>19.7</c:v>
                </c:pt>
                <c:pt idx="591">
                  <c:v>19.733000000000001</c:v>
                </c:pt>
                <c:pt idx="592">
                  <c:v>19.766999999999999</c:v>
                </c:pt>
                <c:pt idx="593">
                  <c:v>19.8</c:v>
                </c:pt>
                <c:pt idx="594">
                  <c:v>19.832999999999998</c:v>
                </c:pt>
                <c:pt idx="595">
                  <c:v>19.867000000000001</c:v>
                </c:pt>
                <c:pt idx="596">
                  <c:v>19.899999999999999</c:v>
                </c:pt>
                <c:pt idx="597">
                  <c:v>19.933</c:v>
                </c:pt>
                <c:pt idx="598">
                  <c:v>19.966999999999999</c:v>
                </c:pt>
                <c:pt idx="599">
                  <c:v>20</c:v>
                </c:pt>
                <c:pt idx="600">
                  <c:v>20.033000000000001</c:v>
                </c:pt>
                <c:pt idx="601">
                  <c:v>20.067</c:v>
                </c:pt>
                <c:pt idx="602">
                  <c:v>20.100000000000001</c:v>
                </c:pt>
                <c:pt idx="603">
                  <c:v>20.132999999999999</c:v>
                </c:pt>
                <c:pt idx="604">
                  <c:v>20.167000000000002</c:v>
                </c:pt>
                <c:pt idx="605">
                  <c:v>20.2</c:v>
                </c:pt>
                <c:pt idx="606">
                  <c:v>20.233000000000001</c:v>
                </c:pt>
                <c:pt idx="607">
                  <c:v>20.266999999999999</c:v>
                </c:pt>
                <c:pt idx="608">
                  <c:v>20.3</c:v>
                </c:pt>
                <c:pt idx="609">
                  <c:v>20.332999999999998</c:v>
                </c:pt>
                <c:pt idx="610">
                  <c:v>20.367000000000001</c:v>
                </c:pt>
                <c:pt idx="611">
                  <c:v>20.399999999999999</c:v>
                </c:pt>
                <c:pt idx="612">
                  <c:v>20.433</c:v>
                </c:pt>
                <c:pt idx="613">
                  <c:v>20.466999999999999</c:v>
                </c:pt>
                <c:pt idx="614">
                  <c:v>20.5</c:v>
                </c:pt>
                <c:pt idx="615">
                  <c:v>20.533000000000001</c:v>
                </c:pt>
                <c:pt idx="616">
                  <c:v>20.567</c:v>
                </c:pt>
                <c:pt idx="617">
                  <c:v>20.6</c:v>
                </c:pt>
                <c:pt idx="618">
                  <c:v>20.632999999999999</c:v>
                </c:pt>
                <c:pt idx="619">
                  <c:v>20.667000000000002</c:v>
                </c:pt>
                <c:pt idx="620">
                  <c:v>20.7</c:v>
                </c:pt>
                <c:pt idx="621">
                  <c:v>20.733000000000001</c:v>
                </c:pt>
                <c:pt idx="622">
                  <c:v>20.766999999999999</c:v>
                </c:pt>
                <c:pt idx="623">
                  <c:v>20.8</c:v>
                </c:pt>
                <c:pt idx="624">
                  <c:v>20.832999999999998</c:v>
                </c:pt>
                <c:pt idx="625">
                  <c:v>20.867000000000001</c:v>
                </c:pt>
                <c:pt idx="626">
                  <c:v>20.9</c:v>
                </c:pt>
                <c:pt idx="627">
                  <c:v>20.933</c:v>
                </c:pt>
                <c:pt idx="628">
                  <c:v>20.966999999999999</c:v>
                </c:pt>
                <c:pt idx="629">
                  <c:v>21</c:v>
                </c:pt>
                <c:pt idx="630">
                  <c:v>21.033000000000001</c:v>
                </c:pt>
                <c:pt idx="631">
                  <c:v>21.067</c:v>
                </c:pt>
                <c:pt idx="632">
                  <c:v>21.1</c:v>
                </c:pt>
                <c:pt idx="633">
                  <c:v>21.132999999999999</c:v>
                </c:pt>
                <c:pt idx="634">
                  <c:v>21.167000000000002</c:v>
                </c:pt>
                <c:pt idx="635">
                  <c:v>21.2</c:v>
                </c:pt>
                <c:pt idx="636">
                  <c:v>21.233000000000001</c:v>
                </c:pt>
                <c:pt idx="637">
                  <c:v>21.266999999999999</c:v>
                </c:pt>
                <c:pt idx="638">
                  <c:v>21.3</c:v>
                </c:pt>
                <c:pt idx="639">
                  <c:v>21.332999999999998</c:v>
                </c:pt>
                <c:pt idx="640">
                  <c:v>21.367000000000001</c:v>
                </c:pt>
                <c:pt idx="641">
                  <c:v>21.4</c:v>
                </c:pt>
                <c:pt idx="642">
                  <c:v>21.433</c:v>
                </c:pt>
                <c:pt idx="643">
                  <c:v>21.466999999999999</c:v>
                </c:pt>
                <c:pt idx="644">
                  <c:v>21.5</c:v>
                </c:pt>
                <c:pt idx="645">
                  <c:v>21.533000000000001</c:v>
                </c:pt>
                <c:pt idx="646">
                  <c:v>21.567</c:v>
                </c:pt>
                <c:pt idx="647">
                  <c:v>21.6</c:v>
                </c:pt>
                <c:pt idx="648">
                  <c:v>21.632999999999999</c:v>
                </c:pt>
                <c:pt idx="649">
                  <c:v>21.667000000000002</c:v>
                </c:pt>
                <c:pt idx="650">
                  <c:v>21.7</c:v>
                </c:pt>
                <c:pt idx="651">
                  <c:v>21.733000000000001</c:v>
                </c:pt>
                <c:pt idx="652">
                  <c:v>21.766999999999999</c:v>
                </c:pt>
                <c:pt idx="653">
                  <c:v>21.8</c:v>
                </c:pt>
                <c:pt idx="654">
                  <c:v>21.832999999999998</c:v>
                </c:pt>
                <c:pt idx="655">
                  <c:v>21.867000000000001</c:v>
                </c:pt>
                <c:pt idx="656">
                  <c:v>21.9</c:v>
                </c:pt>
                <c:pt idx="657">
                  <c:v>21.933</c:v>
                </c:pt>
                <c:pt idx="658">
                  <c:v>21.966999999999999</c:v>
                </c:pt>
                <c:pt idx="659">
                  <c:v>22</c:v>
                </c:pt>
                <c:pt idx="660">
                  <c:v>22.033000000000001</c:v>
                </c:pt>
                <c:pt idx="661">
                  <c:v>22.067</c:v>
                </c:pt>
                <c:pt idx="662">
                  <c:v>22.1</c:v>
                </c:pt>
                <c:pt idx="663">
                  <c:v>22.132999999999999</c:v>
                </c:pt>
                <c:pt idx="664">
                  <c:v>22.167000000000002</c:v>
                </c:pt>
                <c:pt idx="665">
                  <c:v>22.2</c:v>
                </c:pt>
                <c:pt idx="666">
                  <c:v>22.233000000000001</c:v>
                </c:pt>
                <c:pt idx="667">
                  <c:v>22.266999999999999</c:v>
                </c:pt>
                <c:pt idx="668">
                  <c:v>22.3</c:v>
                </c:pt>
                <c:pt idx="669">
                  <c:v>22.332999999999998</c:v>
                </c:pt>
                <c:pt idx="670">
                  <c:v>22.367000000000001</c:v>
                </c:pt>
                <c:pt idx="671">
                  <c:v>22.4</c:v>
                </c:pt>
                <c:pt idx="672">
                  <c:v>22.433</c:v>
                </c:pt>
                <c:pt idx="673">
                  <c:v>22.466999999999999</c:v>
                </c:pt>
                <c:pt idx="674">
                  <c:v>22.5</c:v>
                </c:pt>
                <c:pt idx="675">
                  <c:v>22.533000000000001</c:v>
                </c:pt>
                <c:pt idx="676">
                  <c:v>22.567</c:v>
                </c:pt>
                <c:pt idx="677">
                  <c:v>22.6</c:v>
                </c:pt>
                <c:pt idx="678">
                  <c:v>22.632999999999999</c:v>
                </c:pt>
                <c:pt idx="679">
                  <c:v>22.667000000000002</c:v>
                </c:pt>
                <c:pt idx="680">
                  <c:v>22.7</c:v>
                </c:pt>
                <c:pt idx="681">
                  <c:v>22.733000000000001</c:v>
                </c:pt>
                <c:pt idx="682">
                  <c:v>22.766999999999999</c:v>
                </c:pt>
                <c:pt idx="683">
                  <c:v>22.8</c:v>
                </c:pt>
                <c:pt idx="684">
                  <c:v>22.832999999999998</c:v>
                </c:pt>
                <c:pt idx="685">
                  <c:v>22.867000000000001</c:v>
                </c:pt>
                <c:pt idx="686">
                  <c:v>22.9</c:v>
                </c:pt>
                <c:pt idx="687">
                  <c:v>22.933</c:v>
                </c:pt>
                <c:pt idx="688">
                  <c:v>22.966999999999999</c:v>
                </c:pt>
                <c:pt idx="689">
                  <c:v>23</c:v>
                </c:pt>
                <c:pt idx="690">
                  <c:v>23.033000000000001</c:v>
                </c:pt>
                <c:pt idx="691">
                  <c:v>23.067</c:v>
                </c:pt>
                <c:pt idx="692">
                  <c:v>23.1</c:v>
                </c:pt>
                <c:pt idx="693">
                  <c:v>23.132999999999999</c:v>
                </c:pt>
                <c:pt idx="694">
                  <c:v>23.167000000000002</c:v>
                </c:pt>
                <c:pt idx="695">
                  <c:v>23.2</c:v>
                </c:pt>
                <c:pt idx="696">
                  <c:v>23.233000000000001</c:v>
                </c:pt>
                <c:pt idx="697">
                  <c:v>23.266999999999999</c:v>
                </c:pt>
                <c:pt idx="698">
                  <c:v>23.3</c:v>
                </c:pt>
                <c:pt idx="699">
                  <c:v>23.332999999999998</c:v>
                </c:pt>
                <c:pt idx="700">
                  <c:v>23.367000000000001</c:v>
                </c:pt>
                <c:pt idx="701">
                  <c:v>23.4</c:v>
                </c:pt>
                <c:pt idx="702">
                  <c:v>23.433</c:v>
                </c:pt>
                <c:pt idx="703">
                  <c:v>23.466999999999999</c:v>
                </c:pt>
                <c:pt idx="704">
                  <c:v>23.5</c:v>
                </c:pt>
                <c:pt idx="705">
                  <c:v>23.533000000000001</c:v>
                </c:pt>
                <c:pt idx="706">
                  <c:v>23.567</c:v>
                </c:pt>
                <c:pt idx="707">
                  <c:v>23.6</c:v>
                </c:pt>
                <c:pt idx="708">
                  <c:v>23.632999999999999</c:v>
                </c:pt>
                <c:pt idx="709">
                  <c:v>23.667000000000002</c:v>
                </c:pt>
                <c:pt idx="710">
                  <c:v>23.7</c:v>
                </c:pt>
                <c:pt idx="711">
                  <c:v>23.733000000000001</c:v>
                </c:pt>
                <c:pt idx="712">
                  <c:v>23.766999999999999</c:v>
                </c:pt>
                <c:pt idx="713">
                  <c:v>23.8</c:v>
                </c:pt>
                <c:pt idx="714">
                  <c:v>23.832999999999998</c:v>
                </c:pt>
                <c:pt idx="715">
                  <c:v>23.867000000000001</c:v>
                </c:pt>
                <c:pt idx="716">
                  <c:v>23.9</c:v>
                </c:pt>
                <c:pt idx="717">
                  <c:v>23.933</c:v>
                </c:pt>
                <c:pt idx="718">
                  <c:v>23.966999999999999</c:v>
                </c:pt>
                <c:pt idx="719">
                  <c:v>24</c:v>
                </c:pt>
                <c:pt idx="720">
                  <c:v>24.033000000000001</c:v>
                </c:pt>
                <c:pt idx="721">
                  <c:v>24.067</c:v>
                </c:pt>
                <c:pt idx="722">
                  <c:v>24.1</c:v>
                </c:pt>
                <c:pt idx="723">
                  <c:v>24.132999999999999</c:v>
                </c:pt>
                <c:pt idx="724">
                  <c:v>24.167000000000002</c:v>
                </c:pt>
                <c:pt idx="725">
                  <c:v>24.2</c:v>
                </c:pt>
                <c:pt idx="726">
                  <c:v>24.233000000000001</c:v>
                </c:pt>
                <c:pt idx="727">
                  <c:v>24.266999999999999</c:v>
                </c:pt>
                <c:pt idx="728">
                  <c:v>24.3</c:v>
                </c:pt>
                <c:pt idx="729">
                  <c:v>24.332999999999998</c:v>
                </c:pt>
                <c:pt idx="730">
                  <c:v>24.367000000000001</c:v>
                </c:pt>
                <c:pt idx="731">
                  <c:v>24.4</c:v>
                </c:pt>
                <c:pt idx="732">
                  <c:v>24.433</c:v>
                </c:pt>
                <c:pt idx="733">
                  <c:v>24.466999999999999</c:v>
                </c:pt>
                <c:pt idx="734">
                  <c:v>24.5</c:v>
                </c:pt>
                <c:pt idx="735">
                  <c:v>24.533000000000001</c:v>
                </c:pt>
                <c:pt idx="736">
                  <c:v>24.567</c:v>
                </c:pt>
                <c:pt idx="737">
                  <c:v>24.6</c:v>
                </c:pt>
                <c:pt idx="738">
                  <c:v>24.632999999999999</c:v>
                </c:pt>
                <c:pt idx="739">
                  <c:v>24.667000000000002</c:v>
                </c:pt>
                <c:pt idx="740">
                  <c:v>24.7</c:v>
                </c:pt>
                <c:pt idx="741">
                  <c:v>24.733000000000001</c:v>
                </c:pt>
                <c:pt idx="742">
                  <c:v>24.766999999999999</c:v>
                </c:pt>
                <c:pt idx="743">
                  <c:v>24.8</c:v>
                </c:pt>
                <c:pt idx="744">
                  <c:v>24.832999999999998</c:v>
                </c:pt>
                <c:pt idx="745">
                  <c:v>24.867000000000001</c:v>
                </c:pt>
                <c:pt idx="746">
                  <c:v>24.9</c:v>
                </c:pt>
                <c:pt idx="747">
                  <c:v>24.933</c:v>
                </c:pt>
                <c:pt idx="748">
                  <c:v>24.966999999999999</c:v>
                </c:pt>
              </c:numCache>
            </c:numRef>
          </c:xVal>
          <c:yVal>
            <c:numRef>
              <c:f>'Temp. calibration'!$E$13:$E$778</c:f>
              <c:numCache>
                <c:formatCode>General</c:formatCode>
                <c:ptCount val="766"/>
                <c:pt idx="0">
                  <c:v>-2.1792998871561622</c:v>
                </c:pt>
                <c:pt idx="1">
                  <c:v>-2.2347885751833587</c:v>
                </c:pt>
                <c:pt idx="2">
                  <c:v>-2.2909103329263303</c:v>
                </c:pt>
                <c:pt idx="3">
                  <c:v>-2.3753749818511096</c:v>
                </c:pt>
                <c:pt idx="4">
                  <c:v>-2.431853388934428</c:v>
                </c:pt>
                <c:pt idx="5">
                  <c:v>-2.4889863748958305</c:v>
                </c:pt>
                <c:pt idx="6">
                  <c:v>-2.5455020794045708</c:v>
                </c:pt>
                <c:pt idx="7">
                  <c:v>-2.6026736907440977</c:v>
                </c:pt>
                <c:pt idx="8">
                  <c:v>-2.6592229412832467</c:v>
                </c:pt>
                <c:pt idx="9">
                  <c:v>-2.7164146470471451</c:v>
                </c:pt>
                <c:pt idx="10">
                  <c:v>-2.7742673727247507</c:v>
                </c:pt>
                <c:pt idx="11">
                  <c:v>-2.803122147924114</c:v>
                </c:pt>
                <c:pt idx="12">
                  <c:v>-2.8606869516903544</c:v>
                </c:pt>
                <c:pt idx="13">
                  <c:v>-2.9453695139791876</c:v>
                </c:pt>
                <c:pt idx="14">
                  <c:v>-3.0592468619841782</c:v>
                </c:pt>
                <c:pt idx="15">
                  <c:v>-3.1757235500998036</c:v>
                </c:pt>
                <c:pt idx="16">
                  <c:v>-3.3234932145635696</c:v>
                </c:pt>
                <c:pt idx="17">
                  <c:v>-3.4434228112260428</c:v>
                </c:pt>
                <c:pt idx="18">
                  <c:v>-3.5321679883527963</c:v>
                </c:pt>
                <c:pt idx="19">
                  <c:v>-3.6204363394109009</c:v>
                </c:pt>
                <c:pt idx="20">
                  <c:v>-3.6807798333104529</c:v>
                </c:pt>
                <c:pt idx="21">
                  <c:v>-3.7695784656245337</c:v>
                </c:pt>
                <c:pt idx="22">
                  <c:v>-3.8889944811469945</c:v>
                </c:pt>
                <c:pt idx="23">
                  <c:v>-4.0084307070131331</c:v>
                </c:pt>
                <c:pt idx="24">
                  <c:v>-4.1278794835683357</c:v>
                </c:pt>
                <c:pt idx="25">
                  <c:v>-4.3122243452120017</c:v>
                </c:pt>
                <c:pt idx="26">
                  <c:v>-4.4654587373597678</c:v>
                </c:pt>
                <c:pt idx="27">
                  <c:v>-4.6195848448730317</c:v>
                </c:pt>
                <c:pt idx="28">
                  <c:v>-4.7746026677518785</c:v>
                </c:pt>
                <c:pt idx="29">
                  <c:v>-4.9305122059962514</c:v>
                </c:pt>
                <c:pt idx="30">
                  <c:v>-5.0873134596061789</c:v>
                </c:pt>
                <c:pt idx="31">
                  <c:v>-5.2749824859436103</c:v>
                </c:pt>
                <c:pt idx="32">
                  <c:v>-5.4945336847480064</c:v>
                </c:pt>
                <c:pt idx="33">
                  <c:v>-5.7474905285060913</c:v>
                </c:pt>
                <c:pt idx="34">
                  <c:v>-6.0943000727711478</c:v>
                </c:pt>
                <c:pt idx="35">
                  <c:v>-6.4545539031404928</c:v>
                </c:pt>
                <c:pt idx="36">
                  <c:v>-6.8208056959548458</c:v>
                </c:pt>
                <c:pt idx="37">
                  <c:v>-7.1931674530936505</c:v>
                </c:pt>
                <c:pt idx="38">
                  <c:v>-7.5718596322219014</c:v>
                </c:pt>
                <c:pt idx="39">
                  <c:v>-7.8778410691955401</c:v>
                </c:pt>
                <c:pt idx="40">
                  <c:v>-8.2243177937680798</c:v>
                </c:pt>
                <c:pt idx="41">
                  <c:v>-8.606196872666203</c:v>
                </c:pt>
                <c:pt idx="42">
                  <c:v>-8.9939337578717868</c:v>
                </c:pt>
                <c:pt idx="43">
                  <c:v>-9.3876559390266152</c:v>
                </c:pt>
                <c:pt idx="44">
                  <c:v>-9.8202918996394999</c:v>
                </c:pt>
                <c:pt idx="45">
                  <c:v>-10.261974266304975</c:v>
                </c:pt>
                <c:pt idx="46">
                  <c:v>-10.635464881534688</c:v>
                </c:pt>
                <c:pt idx="47">
                  <c:v>-10.977801301066677</c:v>
                </c:pt>
                <c:pt idx="48">
                  <c:v>-11.286143416770074</c:v>
                </c:pt>
                <c:pt idx="49">
                  <c:v>-11.515835745153197</c:v>
                </c:pt>
                <c:pt idx="50">
                  <c:v>-11.706522182653885</c:v>
                </c:pt>
                <c:pt idx="51">
                  <c:v>-10.242128288879712</c:v>
                </c:pt>
                <c:pt idx="52">
                  <c:v>-8.8540988068639308</c:v>
                </c:pt>
                <c:pt idx="53">
                  <c:v>-7.5530115846181616</c:v>
                </c:pt>
                <c:pt idx="54">
                  <c:v>-6.3413091760676252</c:v>
                </c:pt>
                <c:pt idx="55">
                  <c:v>-5.1063369669283816</c:v>
                </c:pt>
                <c:pt idx="56">
                  <c:v>-4.3884059322253961</c:v>
                </c:pt>
                <c:pt idx="57">
                  <c:v>-3.5623517245225571</c:v>
                </c:pt>
                <c:pt idx="58">
                  <c:v>-2.7303948565795508</c:v>
                </c:pt>
                <c:pt idx="59">
                  <c:v>-2.0700489935005635</c:v>
                </c:pt>
                <c:pt idx="60">
                  <c:v>-1.6240246779285599</c:v>
                </c:pt>
                <c:pt idx="61">
                  <c:v>-1.4312320538584231</c:v>
                </c:pt>
                <c:pt idx="62">
                  <c:v>-1.4808033300085128</c:v>
                </c:pt>
                <c:pt idx="63">
                  <c:v>-1.7433332860556163</c:v>
                </c:pt>
                <c:pt idx="64">
                  <c:v>-2.1199087168560027</c:v>
                </c:pt>
                <c:pt idx="65">
                  <c:v>-2.6164816101851329</c:v>
                </c:pt>
                <c:pt idx="66">
                  <c:v>-3.2017115179353652</c:v>
                </c:pt>
                <c:pt idx="67">
                  <c:v>-3.910794060780205</c:v>
                </c:pt>
                <c:pt idx="68">
                  <c:v>-4.7886752127395766</c:v>
                </c:pt>
                <c:pt idx="69">
                  <c:v>-5.8719166363472652</c:v>
                </c:pt>
                <c:pt idx="70">
                  <c:v>-7.2030083404234801</c:v>
                </c:pt>
                <c:pt idx="71">
                  <c:v>-8.7318065427831471</c:v>
                </c:pt>
                <c:pt idx="72">
                  <c:v>-10.358614256886312</c:v>
                </c:pt>
                <c:pt idx="73">
                  <c:v>-12.019702938355522</c:v>
                </c:pt>
                <c:pt idx="74">
                  <c:v>-13.520365596735445</c:v>
                </c:pt>
                <c:pt idx="75">
                  <c:v>-14.700168379427254</c:v>
                </c:pt>
                <c:pt idx="76">
                  <c:v>-15.659427835241388</c:v>
                </c:pt>
                <c:pt idx="77">
                  <c:v>-16.629590367835476</c:v>
                </c:pt>
                <c:pt idx="78">
                  <c:v>-17.60934754060105</c:v>
                </c:pt>
                <c:pt idx="79">
                  <c:v>-18.691258507206499</c:v>
                </c:pt>
                <c:pt idx="80">
                  <c:v>-19.828085759139583</c:v>
                </c:pt>
                <c:pt idx="81">
                  <c:v>-21.124038076763242</c:v>
                </c:pt>
                <c:pt idx="82">
                  <c:v>-22.505634219986291</c:v>
                </c:pt>
                <c:pt idx="83">
                  <c:v>-23.986292733914297</c:v>
                </c:pt>
                <c:pt idx="84">
                  <c:v>-25.508381549165989</c:v>
                </c:pt>
                <c:pt idx="85">
                  <c:v>-27.035162072224267</c:v>
                </c:pt>
                <c:pt idx="86">
                  <c:v>-28.229160669951938</c:v>
                </c:pt>
                <c:pt idx="87">
                  <c:v>-29.57502259885328</c:v>
                </c:pt>
                <c:pt idx="88">
                  <c:v>-30.835797672917863</c:v>
                </c:pt>
                <c:pt idx="89">
                  <c:v>-31.952099833854049</c:v>
                </c:pt>
                <c:pt idx="90">
                  <c:v>-33.01796362959135</c:v>
                </c:pt>
                <c:pt idx="91">
                  <c:v>-34.427020962183434</c:v>
                </c:pt>
                <c:pt idx="92">
                  <c:v>-35.335645878888641</c:v>
                </c:pt>
                <c:pt idx="93">
                  <c:v>-36.188655753315516</c:v>
                </c:pt>
                <c:pt idx="94">
                  <c:v>-36.999638997372585</c:v>
                </c:pt>
                <c:pt idx="95">
                  <c:v>-37.694119481292532</c:v>
                </c:pt>
                <c:pt idx="96">
                  <c:v>-38.332403318644353</c:v>
                </c:pt>
                <c:pt idx="97">
                  <c:v>-38.978112308450648</c:v>
                </c:pt>
                <c:pt idx="98">
                  <c:v>-39.50950157557179</c:v>
                </c:pt>
                <c:pt idx="99">
                  <c:v>-40.041577820071453</c:v>
                </c:pt>
                <c:pt idx="100">
                  <c:v>-40.519062540342333</c:v>
                </c:pt>
                <c:pt idx="101">
                  <c:v>-40.938783214086428</c:v>
                </c:pt>
                <c:pt idx="102">
                  <c:v>-41.298312321606659</c:v>
                </c:pt>
                <c:pt idx="103">
                  <c:v>-41.660838893910267</c:v>
                </c:pt>
                <c:pt idx="104">
                  <c:v>-41.961206413388084</c:v>
                </c:pt>
                <c:pt idx="105">
                  <c:v>-42.262465648231412</c:v>
                </c:pt>
                <c:pt idx="106">
                  <c:v>-42.564616598440281</c:v>
                </c:pt>
                <c:pt idx="107">
                  <c:v>-42.809113948234625</c:v>
                </c:pt>
                <c:pt idx="108">
                  <c:v>-43.053156775623208</c:v>
                </c:pt>
                <c:pt idx="109">
                  <c:v>-43.237352532757257</c:v>
                </c:pt>
                <c:pt idx="110">
                  <c:v>-43.420269330327244</c:v>
                </c:pt>
                <c:pt idx="111">
                  <c:v>-43.54237121602597</c:v>
                </c:pt>
                <c:pt idx="112">
                  <c:v>-43.725823079621165</c:v>
                </c:pt>
                <c:pt idx="113">
                  <c:v>-43.848281614660209</c:v>
                </c:pt>
                <c:pt idx="114">
                  <c:v>-43.971990524366461</c:v>
                </c:pt>
                <c:pt idx="115">
                  <c:v>-44.09422865653508</c:v>
                </c:pt>
                <c:pt idx="116">
                  <c:v>-44.217655118863036</c:v>
                </c:pt>
                <c:pt idx="117">
                  <c:v>-44.279152508224371</c:v>
                </c:pt>
                <c:pt idx="118">
                  <c:v>-44.340971399229801</c:v>
                </c:pt>
                <c:pt idx="119">
                  <c:v>-44.464176612333532</c:v>
                </c:pt>
                <c:pt idx="120">
                  <c:v>-44.525530493416341</c:v>
                </c:pt>
                <c:pt idx="121">
                  <c:v>-44.587206207447792</c:v>
                </c:pt>
                <c:pt idx="122">
                  <c:v>-44.649204251256506</c:v>
                </c:pt>
                <c:pt idx="123">
                  <c:v>-44.711525123978376</c:v>
                </c:pt>
                <c:pt idx="124">
                  <c:v>-44.711525123978376</c:v>
                </c:pt>
                <c:pt idx="125">
                  <c:v>-44.711525123978376</c:v>
                </c:pt>
                <c:pt idx="126">
                  <c:v>-44.772766205715342</c:v>
                </c:pt>
                <c:pt idx="127">
                  <c:v>-44.834297583335143</c:v>
                </c:pt>
                <c:pt idx="128">
                  <c:v>-44.89615162203674</c:v>
                </c:pt>
                <c:pt idx="129">
                  <c:v>-44.958328818648795</c:v>
                </c:pt>
                <c:pt idx="130">
                  <c:v>-45.020829672307073</c:v>
                </c:pt>
                <c:pt idx="131">
                  <c:v>-45.020829672307073</c:v>
                </c:pt>
                <c:pt idx="132">
                  <c:v>-45.020829672307073</c:v>
                </c:pt>
                <c:pt idx="133">
                  <c:v>-45.020829672307073</c:v>
                </c:pt>
                <c:pt idx="134">
                  <c:v>-45.020829672307073</c:v>
                </c:pt>
                <c:pt idx="135">
                  <c:v>-45.020829672307073</c:v>
                </c:pt>
                <c:pt idx="136">
                  <c:v>-45.020829672307073</c:v>
                </c:pt>
                <c:pt idx="137">
                  <c:v>-45.020829672307073</c:v>
                </c:pt>
                <c:pt idx="138">
                  <c:v>-45.082247514462722</c:v>
                </c:pt>
                <c:pt idx="139">
                  <c:v>-45.143956388619529</c:v>
                </c:pt>
                <c:pt idx="140">
                  <c:v>-45.143956388619529</c:v>
                </c:pt>
                <c:pt idx="141">
                  <c:v>-45.205988751991271</c:v>
                </c:pt>
                <c:pt idx="142">
                  <c:v>-45.268345101406595</c:v>
                </c:pt>
                <c:pt idx="143">
                  <c:v>-45.268345101406595</c:v>
                </c:pt>
                <c:pt idx="144">
                  <c:v>-45.268345101406595</c:v>
                </c:pt>
                <c:pt idx="145">
                  <c:v>-45.331025936001339</c:v>
                </c:pt>
                <c:pt idx="146">
                  <c:v>-45.331025936001339</c:v>
                </c:pt>
                <c:pt idx="147">
                  <c:v>-45.331025936001339</c:v>
                </c:pt>
                <c:pt idx="148">
                  <c:v>-45.331025936001339</c:v>
                </c:pt>
                <c:pt idx="149">
                  <c:v>-45.331025936001339</c:v>
                </c:pt>
                <c:pt idx="150">
                  <c:v>-45.331025936001339</c:v>
                </c:pt>
                <c:pt idx="151">
                  <c:v>-45.331025936001339</c:v>
                </c:pt>
                <c:pt idx="152">
                  <c:v>-45.331025936001339</c:v>
                </c:pt>
                <c:pt idx="153">
                  <c:v>-45.331025936001339</c:v>
                </c:pt>
                <c:pt idx="154">
                  <c:v>-45.331025936001339</c:v>
                </c:pt>
                <c:pt idx="155">
                  <c:v>-45.331025936001339</c:v>
                </c:pt>
                <c:pt idx="156">
                  <c:v>-45.331025936001339</c:v>
                </c:pt>
                <c:pt idx="157">
                  <c:v>-45.331025936001339</c:v>
                </c:pt>
                <c:pt idx="158">
                  <c:v>-45.331025936001339</c:v>
                </c:pt>
                <c:pt idx="159">
                  <c:v>-45.331025936001339</c:v>
                </c:pt>
                <c:pt idx="160">
                  <c:v>-45.331025936001339</c:v>
                </c:pt>
                <c:pt idx="161">
                  <c:v>-45.331025936001339</c:v>
                </c:pt>
                <c:pt idx="162">
                  <c:v>-45.331025936001339</c:v>
                </c:pt>
                <c:pt idx="163">
                  <c:v>-45.331025936001339</c:v>
                </c:pt>
                <c:pt idx="164">
                  <c:v>-45.331025936001339</c:v>
                </c:pt>
                <c:pt idx="165">
                  <c:v>-45.331025936001339</c:v>
                </c:pt>
                <c:pt idx="166">
                  <c:v>-45.331025936001339</c:v>
                </c:pt>
                <c:pt idx="167">
                  <c:v>-45.331025936001339</c:v>
                </c:pt>
                <c:pt idx="168">
                  <c:v>-45.331025936001339</c:v>
                </c:pt>
                <c:pt idx="169">
                  <c:v>-45.331025936001339</c:v>
                </c:pt>
                <c:pt idx="170">
                  <c:v>-45.331025936001339</c:v>
                </c:pt>
                <c:pt idx="171">
                  <c:v>-45.331025936001339</c:v>
                </c:pt>
                <c:pt idx="172">
                  <c:v>-45.331025936001339</c:v>
                </c:pt>
                <c:pt idx="173">
                  <c:v>-45.331025936001339</c:v>
                </c:pt>
                <c:pt idx="174">
                  <c:v>-45.331025936001339</c:v>
                </c:pt>
                <c:pt idx="175">
                  <c:v>-45.331025936001339</c:v>
                </c:pt>
                <c:pt idx="176">
                  <c:v>-45.331025936001339</c:v>
                </c:pt>
                <c:pt idx="177">
                  <c:v>-45.331025936001339</c:v>
                </c:pt>
                <c:pt idx="178">
                  <c:v>-45.331025936001339</c:v>
                </c:pt>
                <c:pt idx="179">
                  <c:v>-45.331025936001339</c:v>
                </c:pt>
                <c:pt idx="180">
                  <c:v>-45.331025936001339</c:v>
                </c:pt>
                <c:pt idx="181">
                  <c:v>-45.331025936001339</c:v>
                </c:pt>
                <c:pt idx="182">
                  <c:v>-45.331025936001339</c:v>
                </c:pt>
                <c:pt idx="183">
                  <c:v>-45.268345101406595</c:v>
                </c:pt>
                <c:pt idx="184">
                  <c:v>-45.205988751991271</c:v>
                </c:pt>
                <c:pt idx="185">
                  <c:v>-45.016642641695739</c:v>
                </c:pt>
                <c:pt idx="186">
                  <c:v>-44.765846535254212</c:v>
                </c:pt>
                <c:pt idx="187">
                  <c:v>-44.390687561505601</c:v>
                </c:pt>
                <c:pt idx="188">
                  <c:v>-43.952812619414487</c:v>
                </c:pt>
                <c:pt idx="189">
                  <c:v>-43.39977549692945</c:v>
                </c:pt>
                <c:pt idx="190">
                  <c:v>-42.780573411538256</c:v>
                </c:pt>
                <c:pt idx="191">
                  <c:v>-42.11273488253056</c:v>
                </c:pt>
                <c:pt idx="192">
                  <c:v>-41.385866111383407</c:v>
                </c:pt>
                <c:pt idx="193">
                  <c:v>-40.604309713620751</c:v>
                </c:pt>
                <c:pt idx="194">
                  <c:v>-39.773095323747953</c:v>
                </c:pt>
                <c:pt idx="195">
                  <c:v>-38.945594532849725</c:v>
                </c:pt>
                <c:pt idx="196">
                  <c:v>-38.074395862214189</c:v>
                </c:pt>
                <c:pt idx="197">
                  <c:v>-37.211222629868587</c:v>
                </c:pt>
                <c:pt idx="198">
                  <c:v>-36.35607483581289</c:v>
                </c:pt>
                <c:pt idx="199">
                  <c:v>-35.444451546350081</c:v>
                </c:pt>
                <c:pt idx="200">
                  <c:v>-34.481976312089046</c:v>
                </c:pt>
                <c:pt idx="201">
                  <c:v>-33.539104650860196</c:v>
                </c:pt>
                <c:pt idx="202">
                  <c:v>-32.551722654890767</c:v>
                </c:pt>
                <c:pt idx="203">
                  <c:v>-31.526128725101529</c:v>
                </c:pt>
                <c:pt idx="204">
                  <c:v>-30.509132024666997</c:v>
                </c:pt>
                <c:pt idx="205">
                  <c:v>-29.50124849622685</c:v>
                </c:pt>
                <c:pt idx="206">
                  <c:v>-28.46326239045294</c:v>
                </c:pt>
                <c:pt idx="207">
                  <c:v>-27.439543730527845</c:v>
                </c:pt>
                <c:pt idx="208">
                  <c:v>-26.370155858860784</c:v>
                </c:pt>
                <c:pt idx="209">
                  <c:v>-25.322137174118382</c:v>
                </c:pt>
                <c:pt idx="210">
                  <c:v>-24.294691849849357</c:v>
                </c:pt>
                <c:pt idx="211">
                  <c:v>-23.287207198718988</c:v>
                </c:pt>
                <c:pt idx="212">
                  <c:v>-22.242786890997507</c:v>
                </c:pt>
                <c:pt idx="213">
                  <c:v>-21.258703857510085</c:v>
                </c:pt>
                <c:pt idx="214">
                  <c:v>-20.294900105215419</c:v>
                </c:pt>
                <c:pt idx="215">
                  <c:v>-19.350787974802756</c:v>
                </c:pt>
                <c:pt idx="216">
                  <c:v>-18.425805322945507</c:v>
                </c:pt>
                <c:pt idx="217">
                  <c:v>-17.500066714490231</c:v>
                </c:pt>
                <c:pt idx="218">
                  <c:v>-16.645627511826802</c:v>
                </c:pt>
                <c:pt idx="219">
                  <c:v>-15.853969484935419</c:v>
                </c:pt>
                <c:pt idx="220">
                  <c:v>-15.118397053931346</c:v>
                </c:pt>
                <c:pt idx="221">
                  <c:v>-14.479407409108774</c:v>
                </c:pt>
                <c:pt idx="222">
                  <c:v>-13.959944483127686</c:v>
                </c:pt>
                <c:pt idx="223">
                  <c:v>-13.528844274696098</c:v>
                </c:pt>
                <c:pt idx="224">
                  <c:v>-13.136882309557507</c:v>
                </c:pt>
                <c:pt idx="225">
                  <c:v>-12.824522061924228</c:v>
                </c:pt>
                <c:pt idx="226">
                  <c:v>-12.553028509547175</c:v>
                </c:pt>
                <c:pt idx="227">
                  <c:v>-12.320665411159098</c:v>
                </c:pt>
                <c:pt idx="228">
                  <c:v>-12.09057020375198</c:v>
                </c:pt>
                <c:pt idx="229">
                  <c:v>-11.937907343873405</c:v>
                </c:pt>
                <c:pt idx="230">
                  <c:v>-11.785113330002901</c:v>
                </c:pt>
                <c:pt idx="231">
                  <c:v>-11.63219585668898</c:v>
                </c:pt>
                <c:pt idx="232">
                  <c:v>-11.518387809223071</c:v>
                </c:pt>
                <c:pt idx="233">
                  <c:v>-11.403899548579716</c:v>
                </c:pt>
                <c:pt idx="234">
                  <c:v>-11.291238259746791</c:v>
                </c:pt>
                <c:pt idx="235">
                  <c:v>-11.17788004545875</c:v>
                </c:pt>
                <c:pt idx="236">
                  <c:v>-11.102499223339521</c:v>
                </c:pt>
                <c:pt idx="237">
                  <c:v>-11.027920410097209</c:v>
                </c:pt>
                <c:pt idx="238">
                  <c:v>-10.952475212821753</c:v>
                </c:pt>
                <c:pt idx="239">
                  <c:v>-10.877850168783766</c:v>
                </c:pt>
                <c:pt idx="240">
                  <c:v>-10.840426609892774</c:v>
                </c:pt>
                <c:pt idx="241">
                  <c:v>-10.803212257843029</c:v>
                </c:pt>
                <c:pt idx="242">
                  <c:v>-10.766187353462215</c:v>
                </c:pt>
                <c:pt idx="243">
                  <c:v>-10.728523869032216</c:v>
                </c:pt>
                <c:pt idx="244">
                  <c:v>-10.691069759274711</c:v>
                </c:pt>
                <c:pt idx="245">
                  <c:v>-10.653824525053921</c:v>
                </c:pt>
                <c:pt idx="246">
                  <c:v>-10.616787669541139</c:v>
                </c:pt>
                <c:pt idx="247">
                  <c:v>-10.579939525578993</c:v>
                </c:pt>
                <c:pt idx="248">
                  <c:v>-10.579939525578993</c:v>
                </c:pt>
                <c:pt idx="249">
                  <c:v>-10.579939525578993</c:v>
                </c:pt>
                <c:pt idx="250">
                  <c:v>-10.579939525578993</c:v>
                </c:pt>
                <c:pt idx="251">
                  <c:v>-10.579939525578993</c:v>
                </c:pt>
                <c:pt idx="252">
                  <c:v>-10.579939525578993</c:v>
                </c:pt>
                <c:pt idx="253">
                  <c:v>-10.579939525578993</c:v>
                </c:pt>
                <c:pt idx="254">
                  <c:v>-10.579939525578993</c:v>
                </c:pt>
                <c:pt idx="255">
                  <c:v>-10.579939525578993</c:v>
                </c:pt>
                <c:pt idx="256">
                  <c:v>-10.542456022085418</c:v>
                </c:pt>
                <c:pt idx="257">
                  <c:v>-10.505181065131239</c:v>
                </c:pt>
                <c:pt idx="258">
                  <c:v>-10.468114155580594</c:v>
                </c:pt>
                <c:pt idx="259">
                  <c:v>-10.431254796604833</c:v>
                </c:pt>
                <c:pt idx="260">
                  <c:v>-10.394583413061326</c:v>
                </c:pt>
                <c:pt idx="261">
                  <c:v>-10.394583413061326</c:v>
                </c:pt>
                <c:pt idx="262">
                  <c:v>-10.394583413061326</c:v>
                </c:pt>
                <c:pt idx="263">
                  <c:v>-10.394583413061326</c:v>
                </c:pt>
                <c:pt idx="264">
                  <c:v>-10.394583413061326</c:v>
                </c:pt>
                <c:pt idx="265">
                  <c:v>-10.394583413061326</c:v>
                </c:pt>
                <c:pt idx="266">
                  <c:v>-10.394583413061326</c:v>
                </c:pt>
                <c:pt idx="267">
                  <c:v>-10.394583413061326</c:v>
                </c:pt>
                <c:pt idx="268">
                  <c:v>-10.394583413061326</c:v>
                </c:pt>
                <c:pt idx="269">
                  <c:v>-10.394583413061326</c:v>
                </c:pt>
                <c:pt idx="270">
                  <c:v>-10.394583413061326</c:v>
                </c:pt>
                <c:pt idx="271">
                  <c:v>-10.394583413061326</c:v>
                </c:pt>
                <c:pt idx="272">
                  <c:v>-10.394583413061326</c:v>
                </c:pt>
                <c:pt idx="273">
                  <c:v>-10.394583413061326</c:v>
                </c:pt>
                <c:pt idx="274">
                  <c:v>-10.394583413061326</c:v>
                </c:pt>
                <c:pt idx="275">
                  <c:v>-10.394583413061326</c:v>
                </c:pt>
                <c:pt idx="276">
                  <c:v>-10.394583413061326</c:v>
                </c:pt>
                <c:pt idx="277">
                  <c:v>-10.394583413061326</c:v>
                </c:pt>
                <c:pt idx="278">
                  <c:v>-10.394583413061326</c:v>
                </c:pt>
                <c:pt idx="279">
                  <c:v>-10.431254796604833</c:v>
                </c:pt>
                <c:pt idx="280">
                  <c:v>-10.50435824427683</c:v>
                </c:pt>
                <c:pt idx="281">
                  <c:v>-10.649713976539147</c:v>
                </c:pt>
                <c:pt idx="282">
                  <c:v>-10.868732374087358</c:v>
                </c:pt>
                <c:pt idx="283">
                  <c:v>-11.16532612957036</c:v>
                </c:pt>
                <c:pt idx="284">
                  <c:v>-11.503117080718937</c:v>
                </c:pt>
                <c:pt idx="285">
                  <c:v>-11.920001347576545</c:v>
                </c:pt>
                <c:pt idx="286">
                  <c:v>-12.377509444023872</c:v>
                </c:pt>
                <c:pt idx="287">
                  <c:v>-12.878673940074691</c:v>
                </c:pt>
                <c:pt idx="288">
                  <c:v>-13.427329717337841</c:v>
                </c:pt>
                <c:pt idx="289">
                  <c:v>-14.028338632212581</c:v>
                </c:pt>
                <c:pt idx="290">
                  <c:v>-14.63737298537734</c:v>
                </c:pt>
                <c:pt idx="291">
                  <c:v>-15.254432776831948</c:v>
                </c:pt>
                <c:pt idx="292">
                  <c:v>-15.915732610600969</c:v>
                </c:pt>
                <c:pt idx="293">
                  <c:v>-16.588685631338336</c:v>
                </c:pt>
                <c:pt idx="294">
                  <c:v>-17.310467094510102</c:v>
                </c:pt>
                <c:pt idx="295">
                  <c:v>-18.085766613340184</c:v>
                </c:pt>
                <c:pt idx="296">
                  <c:v>-18.882937192067061</c:v>
                </c:pt>
                <c:pt idx="297">
                  <c:v>-19.684509662110088</c:v>
                </c:pt>
                <c:pt idx="298">
                  <c:v>-20.547396408650258</c:v>
                </c:pt>
                <c:pt idx="299">
                  <c:v>-21.419097758945099</c:v>
                </c:pt>
                <c:pt idx="300">
                  <c:v>-22.259657283017276</c:v>
                </c:pt>
                <c:pt idx="301">
                  <c:v>-23.164316066322016</c:v>
                </c:pt>
                <c:pt idx="302">
                  <c:v>-24.078048807627511</c:v>
                </c:pt>
                <c:pt idx="303">
                  <c:v>-25.000361514963799</c:v>
                </c:pt>
                <c:pt idx="304">
                  <c:v>-25.930717201606541</c:v>
                </c:pt>
                <c:pt idx="305">
                  <c:v>-26.890756717925115</c:v>
                </c:pt>
                <c:pt idx="306">
                  <c:v>-27.860094908062194</c:v>
                </c:pt>
                <c:pt idx="307">
                  <c:v>-28.794413754079528</c:v>
                </c:pt>
                <c:pt idx="308">
                  <c:v>-29.732383318330591</c:v>
                </c:pt>
                <c:pt idx="309">
                  <c:v>-30.62825543720237</c:v>
                </c:pt>
                <c:pt idx="310">
                  <c:v>-31.542895461714778</c:v>
                </c:pt>
                <c:pt idx="311">
                  <c:v>-32.409250387098069</c:v>
                </c:pt>
                <c:pt idx="312">
                  <c:v>-33.241075816848962</c:v>
                </c:pt>
                <c:pt idx="313">
                  <c:v>-33.965356212859064</c:v>
                </c:pt>
                <c:pt idx="314">
                  <c:v>-34.639614767999177</c:v>
                </c:pt>
                <c:pt idx="315">
                  <c:v>-35.259587680087321</c:v>
                </c:pt>
                <c:pt idx="316">
                  <c:v>-35.769927550991568</c:v>
                </c:pt>
                <c:pt idx="317">
                  <c:v>-35.315272396112761</c:v>
                </c:pt>
                <c:pt idx="318">
                  <c:v>-35.735090453500021</c:v>
                </c:pt>
                <c:pt idx="319">
                  <c:v>-36.103106876769857</c:v>
                </c:pt>
                <c:pt idx="320">
                  <c:v>-36.367463836940971</c:v>
                </c:pt>
                <c:pt idx="321">
                  <c:v>-36.632215327942774</c:v>
                </c:pt>
                <c:pt idx="322">
                  <c:v>-37.955696521442235</c:v>
                </c:pt>
                <c:pt idx="323">
                  <c:v>-38.129832451940302</c:v>
                </c:pt>
                <c:pt idx="324">
                  <c:v>-38.302767273513908</c:v>
                </c:pt>
                <c:pt idx="325">
                  <c:v>-38.478326890172383</c:v>
                </c:pt>
                <c:pt idx="326">
                  <c:v>-38.652682631338436</c:v>
                </c:pt>
                <c:pt idx="327">
                  <c:v>-38.769078127592323</c:v>
                </c:pt>
                <c:pt idx="328">
                  <c:v>-38.886669249711247</c:v>
                </c:pt>
                <c:pt idx="329">
                  <c:v>-39.002869371118607</c:v>
                </c:pt>
                <c:pt idx="330">
                  <c:v>-39.120206202386086</c:v>
                </c:pt>
                <c:pt idx="331">
                  <c:v>-39.178672072354829</c:v>
                </c:pt>
                <c:pt idx="332">
                  <c:v>-39.237445365704247</c:v>
                </c:pt>
                <c:pt idx="333">
                  <c:v>-39.296526581570248</c:v>
                </c:pt>
                <c:pt idx="334">
                  <c:v>-39.354585975771386</c:v>
                </c:pt>
                <c:pt idx="335">
                  <c:v>-39.412922415725035</c:v>
                </c:pt>
                <c:pt idx="336">
                  <c:v>-39.471566610363951</c:v>
                </c:pt>
                <c:pt idx="337">
                  <c:v>-39.530519056516667</c:v>
                </c:pt>
                <c:pt idx="338">
                  <c:v>-39.589780253319105</c:v>
                </c:pt>
                <c:pt idx="339">
                  <c:v>-39.589780253319105</c:v>
                </c:pt>
                <c:pt idx="340">
                  <c:v>-39.589780253319105</c:v>
                </c:pt>
                <c:pt idx="341">
                  <c:v>-39.589780253319105</c:v>
                </c:pt>
                <c:pt idx="342">
                  <c:v>-39.589780253319105</c:v>
                </c:pt>
                <c:pt idx="343">
                  <c:v>-39.589780253319105</c:v>
                </c:pt>
                <c:pt idx="344">
                  <c:v>-39.589780253319105</c:v>
                </c:pt>
                <c:pt idx="345">
                  <c:v>-39.589780253319105</c:v>
                </c:pt>
                <c:pt idx="346">
                  <c:v>-39.589780253319105</c:v>
                </c:pt>
                <c:pt idx="347">
                  <c:v>-39.589780253319105</c:v>
                </c:pt>
                <c:pt idx="348">
                  <c:v>-39.589780253319105</c:v>
                </c:pt>
                <c:pt idx="349">
                  <c:v>-39.589780253319105</c:v>
                </c:pt>
                <c:pt idx="350">
                  <c:v>-39.589780253319105</c:v>
                </c:pt>
                <c:pt idx="351">
                  <c:v>-39.589780253319105</c:v>
                </c:pt>
                <c:pt idx="352">
                  <c:v>-39.589780253319105</c:v>
                </c:pt>
                <c:pt idx="353">
                  <c:v>-39.648016407938897</c:v>
                </c:pt>
                <c:pt idx="354">
                  <c:v>-39.706530344429552</c:v>
                </c:pt>
                <c:pt idx="355">
                  <c:v>-39.765352863738627</c:v>
                </c:pt>
                <c:pt idx="356">
                  <c:v>-39.824484462694642</c:v>
                </c:pt>
                <c:pt idx="357">
                  <c:v>-39.883925640433532</c:v>
                </c:pt>
                <c:pt idx="358">
                  <c:v>-39.883925640433532</c:v>
                </c:pt>
                <c:pt idx="359">
                  <c:v>-39.883925640433532</c:v>
                </c:pt>
                <c:pt idx="360">
                  <c:v>-39.883925640433532</c:v>
                </c:pt>
                <c:pt idx="361">
                  <c:v>-39.883925640433532</c:v>
                </c:pt>
                <c:pt idx="362">
                  <c:v>-39.883925640433532</c:v>
                </c:pt>
                <c:pt idx="363">
                  <c:v>-39.883925640433532</c:v>
                </c:pt>
                <c:pt idx="364">
                  <c:v>-39.883925640433532</c:v>
                </c:pt>
                <c:pt idx="365">
                  <c:v>-39.883925640433532</c:v>
                </c:pt>
                <c:pt idx="366">
                  <c:v>-39.883925640433532</c:v>
                </c:pt>
                <c:pt idx="367">
                  <c:v>-39.883925640433532</c:v>
                </c:pt>
                <c:pt idx="368">
                  <c:v>-39.883925640433532</c:v>
                </c:pt>
                <c:pt idx="369">
                  <c:v>-39.883925640433532</c:v>
                </c:pt>
                <c:pt idx="370">
                  <c:v>-39.883925640433532</c:v>
                </c:pt>
                <c:pt idx="371">
                  <c:v>-39.942338555471963</c:v>
                </c:pt>
                <c:pt idx="372">
                  <c:v>-40.001029988499653</c:v>
                </c:pt>
                <c:pt idx="373">
                  <c:v>-40.06003083247883</c:v>
                </c:pt>
                <c:pt idx="374">
                  <c:v>-40.17765166230059</c:v>
                </c:pt>
                <c:pt idx="375">
                  <c:v>-40.296421347935251</c:v>
                </c:pt>
                <c:pt idx="376">
                  <c:v>-40.355600516584616</c:v>
                </c:pt>
                <c:pt idx="377">
                  <c:v>-40.415090421147227</c:v>
                </c:pt>
                <c:pt idx="378">
                  <c:v>-40.474891560758948</c:v>
                </c:pt>
                <c:pt idx="379">
                  <c:v>-40.474891560758948</c:v>
                </c:pt>
                <c:pt idx="380">
                  <c:v>-40.533657996634716</c:v>
                </c:pt>
                <c:pt idx="381">
                  <c:v>-40.592704422736432</c:v>
                </c:pt>
                <c:pt idx="382">
                  <c:v>-40.652061916055914</c:v>
                </c:pt>
                <c:pt idx="383">
                  <c:v>-40.711730973421822</c:v>
                </c:pt>
                <c:pt idx="384">
                  <c:v>-40.771712093970024</c:v>
                </c:pt>
                <c:pt idx="385">
                  <c:v>-40.771712093970024</c:v>
                </c:pt>
                <c:pt idx="386">
                  <c:v>-40.771712093970024</c:v>
                </c:pt>
                <c:pt idx="387">
                  <c:v>-40.771712093970024</c:v>
                </c:pt>
                <c:pt idx="388">
                  <c:v>-40.771712093970024</c:v>
                </c:pt>
                <c:pt idx="389">
                  <c:v>-40.771712093970024</c:v>
                </c:pt>
                <c:pt idx="390">
                  <c:v>-40.771712093970024</c:v>
                </c:pt>
                <c:pt idx="391">
                  <c:v>-40.711730973421822</c:v>
                </c:pt>
                <c:pt idx="392">
                  <c:v>-40.591387813611561</c:v>
                </c:pt>
                <c:pt idx="393">
                  <c:v>-40.472230922172542</c:v>
                </c:pt>
                <c:pt idx="394">
                  <c:v>-40.293796060513799</c:v>
                </c:pt>
                <c:pt idx="395">
                  <c:v>-40.057411875838483</c:v>
                </c:pt>
                <c:pt idx="396">
                  <c:v>-39.82053516058167</c:v>
                </c:pt>
                <c:pt idx="397">
                  <c:v>-39.521311989039333</c:v>
                </c:pt>
                <c:pt idx="398">
                  <c:v>-39.168231278260151</c:v>
                </c:pt>
                <c:pt idx="399">
                  <c:v>-38.818009177855004</c:v>
                </c:pt>
                <c:pt idx="400">
                  <c:v>-38.409153437781242</c:v>
                </c:pt>
                <c:pt idx="401">
                  <c:v>-38.005697628353573</c:v>
                </c:pt>
                <c:pt idx="402">
                  <c:v>-37.598572859716228</c:v>
                </c:pt>
                <c:pt idx="403">
                  <c:v>-37.196891106371424</c:v>
                </c:pt>
                <c:pt idx="404">
                  <c:v>-36.739814405156565</c:v>
                </c:pt>
                <c:pt idx="405">
                  <c:v>-36.34187719384056</c:v>
                </c:pt>
                <c:pt idx="406">
                  <c:v>-35.889081388886837</c:v>
                </c:pt>
                <c:pt idx="407">
                  <c:v>-35.494888719599601</c:v>
                </c:pt>
                <c:pt idx="408">
                  <c:v>-35.105849488814897</c:v>
                </c:pt>
                <c:pt idx="409">
                  <c:v>-34.772315897663105</c:v>
                </c:pt>
                <c:pt idx="410">
                  <c:v>-34.441458400768084</c:v>
                </c:pt>
                <c:pt idx="411">
                  <c:v>-34.221606675105363</c:v>
                </c:pt>
                <c:pt idx="412">
                  <c:v>-34.001346494361215</c:v>
                </c:pt>
                <c:pt idx="413">
                  <c:v>-33.837247923698754</c:v>
                </c:pt>
                <c:pt idx="414">
                  <c:v>-33.6719883049619</c:v>
                </c:pt>
                <c:pt idx="415">
                  <c:v>-33.562012496833432</c:v>
                </c:pt>
                <c:pt idx="416">
                  <c:v>-33.453142162371449</c:v>
                </c:pt>
                <c:pt idx="417">
                  <c:v>-33.342941321256973</c:v>
                </c:pt>
                <c:pt idx="418">
                  <c:v>-33.233873023604531</c:v>
                </c:pt>
                <c:pt idx="419">
                  <c:v>-33.179151971708933</c:v>
                </c:pt>
                <c:pt idx="420">
                  <c:v>-33.069309436201053</c:v>
                </c:pt>
                <c:pt idx="421">
                  <c:v>-32.960596223637424</c:v>
                </c:pt>
                <c:pt idx="422">
                  <c:v>-32.906053496412</c:v>
                </c:pt>
                <c:pt idx="423">
                  <c:v>-32.851799476809518</c:v>
                </c:pt>
                <c:pt idx="424">
                  <c:v>-32.742863917909574</c:v>
                </c:pt>
                <c:pt idx="425">
                  <c:v>-32.6882111390359</c:v>
                </c:pt>
                <c:pt idx="426">
                  <c:v>-32.633846736480635</c:v>
                </c:pt>
                <c:pt idx="427">
                  <c:v>-32.524720812185905</c:v>
                </c:pt>
                <c:pt idx="428">
                  <c:v>-32.416717769799902</c:v>
                </c:pt>
                <c:pt idx="429">
                  <c:v>-32.362531691914768</c:v>
                </c:pt>
                <c:pt idx="430">
                  <c:v>-32.308632665386284</c:v>
                </c:pt>
                <c:pt idx="431">
                  <c:v>-32.254992281651624</c:v>
                </c:pt>
                <c:pt idx="432">
                  <c:v>-32.254992281651624</c:v>
                </c:pt>
                <c:pt idx="433">
                  <c:v>-32.254992281651624</c:v>
                </c:pt>
                <c:pt idx="434">
                  <c:v>-32.254992281651624</c:v>
                </c:pt>
                <c:pt idx="435">
                  <c:v>-32.254992281651624</c:v>
                </c:pt>
                <c:pt idx="436">
                  <c:v>-32.254992281651624</c:v>
                </c:pt>
                <c:pt idx="437">
                  <c:v>-32.254992281651624</c:v>
                </c:pt>
                <c:pt idx="438">
                  <c:v>-32.254992281651624</c:v>
                </c:pt>
                <c:pt idx="439">
                  <c:v>-32.254992281651624</c:v>
                </c:pt>
                <c:pt idx="440">
                  <c:v>-32.308632665386284</c:v>
                </c:pt>
                <c:pt idx="441">
                  <c:v>-32.362531691914768</c:v>
                </c:pt>
                <c:pt idx="442">
                  <c:v>-32.362531691914768</c:v>
                </c:pt>
                <c:pt idx="443">
                  <c:v>-32.416717769799902</c:v>
                </c:pt>
                <c:pt idx="444">
                  <c:v>-32.471191395870292</c:v>
                </c:pt>
                <c:pt idx="445">
                  <c:v>-32.471191395870292</c:v>
                </c:pt>
                <c:pt idx="446">
                  <c:v>-32.471191395870292</c:v>
                </c:pt>
                <c:pt idx="447">
                  <c:v>-32.525953069261817</c:v>
                </c:pt>
                <c:pt idx="448">
                  <c:v>-32.525953069261817</c:v>
                </c:pt>
                <c:pt idx="449">
                  <c:v>-32.525953069261817</c:v>
                </c:pt>
                <c:pt idx="450">
                  <c:v>-32.525953069261817</c:v>
                </c:pt>
                <c:pt idx="451">
                  <c:v>-32.525953069261817</c:v>
                </c:pt>
                <c:pt idx="452">
                  <c:v>-32.471191395870292</c:v>
                </c:pt>
                <c:pt idx="453">
                  <c:v>-32.471191395870292</c:v>
                </c:pt>
                <c:pt idx="454">
                  <c:v>-32.471191395870292</c:v>
                </c:pt>
                <c:pt idx="455">
                  <c:v>-32.471191395870292</c:v>
                </c:pt>
                <c:pt idx="456">
                  <c:v>-32.471191395870292</c:v>
                </c:pt>
                <c:pt idx="457">
                  <c:v>-32.525953069261817</c:v>
                </c:pt>
                <c:pt idx="458">
                  <c:v>-32.525953069261817</c:v>
                </c:pt>
                <c:pt idx="459">
                  <c:v>-32.525953069261817</c:v>
                </c:pt>
                <c:pt idx="460">
                  <c:v>-32.525953069261817</c:v>
                </c:pt>
                <c:pt idx="461">
                  <c:v>-32.579770213415145</c:v>
                </c:pt>
                <c:pt idx="462">
                  <c:v>-32.579770213415145</c:v>
                </c:pt>
                <c:pt idx="463">
                  <c:v>-32.579770213415145</c:v>
                </c:pt>
                <c:pt idx="464">
                  <c:v>-32.633846736480635</c:v>
                </c:pt>
                <c:pt idx="465">
                  <c:v>-32.6882111390359</c:v>
                </c:pt>
                <c:pt idx="466">
                  <c:v>-32.6882111390359</c:v>
                </c:pt>
                <c:pt idx="467">
                  <c:v>-32.742863917909574</c:v>
                </c:pt>
                <c:pt idx="468">
                  <c:v>-32.797805572237536</c:v>
                </c:pt>
                <c:pt idx="469">
                  <c:v>-32.797805572237536</c:v>
                </c:pt>
                <c:pt idx="470">
                  <c:v>-32.797805572237536</c:v>
                </c:pt>
                <c:pt idx="471">
                  <c:v>-32.797805572237536</c:v>
                </c:pt>
                <c:pt idx="472">
                  <c:v>-32.797805572237536</c:v>
                </c:pt>
                <c:pt idx="473">
                  <c:v>-32.797805572237536</c:v>
                </c:pt>
                <c:pt idx="474">
                  <c:v>-32.797805572237536</c:v>
                </c:pt>
                <c:pt idx="475">
                  <c:v>-32.797805572237536</c:v>
                </c:pt>
                <c:pt idx="476">
                  <c:v>-32.797805572237536</c:v>
                </c:pt>
                <c:pt idx="477">
                  <c:v>-32.851799476809518</c:v>
                </c:pt>
                <c:pt idx="478">
                  <c:v>-32.851799476809518</c:v>
                </c:pt>
                <c:pt idx="479">
                  <c:v>-32.906053496412</c:v>
                </c:pt>
                <c:pt idx="480">
                  <c:v>-32.960596223637424</c:v>
                </c:pt>
                <c:pt idx="481">
                  <c:v>-32.960596223637424</c:v>
                </c:pt>
                <c:pt idx="482">
                  <c:v>-32.960596223637424</c:v>
                </c:pt>
                <c:pt idx="483">
                  <c:v>-33.01542815531441</c:v>
                </c:pt>
                <c:pt idx="484">
                  <c:v>-33.01542815531441</c:v>
                </c:pt>
                <c:pt idx="485">
                  <c:v>-33.01542815531441</c:v>
                </c:pt>
                <c:pt idx="486">
                  <c:v>-33.070549790578809</c:v>
                </c:pt>
                <c:pt idx="487">
                  <c:v>-33.070549790578809</c:v>
                </c:pt>
                <c:pt idx="488">
                  <c:v>-33.070549790578809</c:v>
                </c:pt>
                <c:pt idx="489">
                  <c:v>-33.070549790578809</c:v>
                </c:pt>
                <c:pt idx="490">
                  <c:v>-33.070549790578809</c:v>
                </c:pt>
                <c:pt idx="491">
                  <c:v>-33.070549790578809</c:v>
                </c:pt>
                <c:pt idx="492">
                  <c:v>-33.124720455569459</c:v>
                </c:pt>
                <c:pt idx="493">
                  <c:v>-33.179151971708933</c:v>
                </c:pt>
                <c:pt idx="494">
                  <c:v>-33.233873023604531</c:v>
                </c:pt>
                <c:pt idx="495">
                  <c:v>-33.288884108084801</c:v>
                </c:pt>
                <c:pt idx="496">
                  <c:v>-33.344185724285651</c:v>
                </c:pt>
                <c:pt idx="497">
                  <c:v>-33.344185724285651</c:v>
                </c:pt>
                <c:pt idx="498">
                  <c:v>-33.344185724285651</c:v>
                </c:pt>
                <c:pt idx="499">
                  <c:v>-33.344185724285651</c:v>
                </c:pt>
                <c:pt idx="500">
                  <c:v>-33.344185724285651</c:v>
                </c:pt>
                <c:pt idx="501">
                  <c:v>-33.344185724285651</c:v>
                </c:pt>
                <c:pt idx="502">
                  <c:v>-33.344185724285651</c:v>
                </c:pt>
                <c:pt idx="503">
                  <c:v>-33.398533149694941</c:v>
                </c:pt>
                <c:pt idx="504">
                  <c:v>-33.453142162371449</c:v>
                </c:pt>
                <c:pt idx="505">
                  <c:v>-33.508041538937164</c:v>
                </c:pt>
                <c:pt idx="506">
                  <c:v>-33.563231776220718</c:v>
                </c:pt>
                <c:pt idx="507">
                  <c:v>-33.618713373357991</c:v>
                </c:pt>
                <c:pt idx="508">
                  <c:v>-33.618713373357991</c:v>
                </c:pt>
                <c:pt idx="509">
                  <c:v>-33.618713373357991</c:v>
                </c:pt>
                <c:pt idx="510">
                  <c:v>-33.618713373357991</c:v>
                </c:pt>
                <c:pt idx="511">
                  <c:v>-33.618713373357991</c:v>
                </c:pt>
                <c:pt idx="512">
                  <c:v>-33.618713373357991</c:v>
                </c:pt>
                <c:pt idx="513">
                  <c:v>-33.673237559185935</c:v>
                </c:pt>
                <c:pt idx="514">
                  <c:v>-33.728024068399463</c:v>
                </c:pt>
                <c:pt idx="515">
                  <c:v>-33.78310176963538</c:v>
                </c:pt>
                <c:pt idx="516">
                  <c:v>-33.838471159722218</c:v>
                </c:pt>
                <c:pt idx="517">
                  <c:v>-33.8941327377959</c:v>
                </c:pt>
                <c:pt idx="518">
                  <c:v>-33.8941327377959</c:v>
                </c:pt>
                <c:pt idx="519">
                  <c:v>-33.8941327377959</c:v>
                </c:pt>
                <c:pt idx="520">
                  <c:v>-33.8941327377959</c:v>
                </c:pt>
                <c:pt idx="521">
                  <c:v>-33.8941327377959</c:v>
                </c:pt>
                <c:pt idx="522">
                  <c:v>-33.948833684042526</c:v>
                </c:pt>
                <c:pt idx="523">
                  <c:v>-34.00379768979306</c:v>
                </c:pt>
                <c:pt idx="524">
                  <c:v>-34.059053715699079</c:v>
                </c:pt>
                <c:pt idx="525">
                  <c:v>-34.114602258589244</c:v>
                </c:pt>
                <c:pt idx="526">
                  <c:v>-34.170443817599391</c:v>
                </c:pt>
                <c:pt idx="527">
                  <c:v>-34.170443817599391</c:v>
                </c:pt>
                <c:pt idx="528">
                  <c:v>-34.170443817599391</c:v>
                </c:pt>
                <c:pt idx="529">
                  <c:v>-34.170443817599391</c:v>
                </c:pt>
                <c:pt idx="530">
                  <c:v>-34.170443817599391</c:v>
                </c:pt>
                <c:pt idx="531">
                  <c:v>-34.225321524264643</c:v>
                </c:pt>
                <c:pt idx="532">
                  <c:v>-34.280463026552184</c:v>
                </c:pt>
                <c:pt idx="533">
                  <c:v>-34.335897377128362</c:v>
                </c:pt>
                <c:pt idx="534">
                  <c:v>-34.391625072821824</c:v>
                </c:pt>
                <c:pt idx="535">
                  <c:v>-34.502701079852329</c:v>
                </c:pt>
                <c:pt idx="536">
                  <c:v>-34.502701079852329</c:v>
                </c:pt>
                <c:pt idx="537">
                  <c:v>-34.558020078676861</c:v>
                </c:pt>
                <c:pt idx="538">
                  <c:v>-34.613632753923198</c:v>
                </c:pt>
                <c:pt idx="539">
                  <c:v>-34.669539602419945</c:v>
                </c:pt>
                <c:pt idx="540">
                  <c:v>-34.724476477019664</c:v>
                </c:pt>
                <c:pt idx="541">
                  <c:v>-34.780972350805541</c:v>
                </c:pt>
                <c:pt idx="542">
                  <c:v>-34.780972350805541</c:v>
                </c:pt>
                <c:pt idx="543">
                  <c:v>-34.780972350805541</c:v>
                </c:pt>
                <c:pt idx="544">
                  <c:v>-34.836468846167094</c:v>
                </c:pt>
                <c:pt idx="545">
                  <c:v>-34.836468846167094</c:v>
                </c:pt>
                <c:pt idx="546">
                  <c:v>-34.892259846083562</c:v>
                </c:pt>
                <c:pt idx="547">
                  <c:v>-34.948345847383592</c:v>
                </c:pt>
                <c:pt idx="548">
                  <c:v>-35.004727349203051</c:v>
                </c:pt>
                <c:pt idx="549">
                  <c:v>-35.060135337124279</c:v>
                </c:pt>
                <c:pt idx="550">
                  <c:v>-35.115809329022852</c:v>
                </c:pt>
                <c:pt idx="551">
                  <c:v>-35.171778653609493</c:v>
                </c:pt>
                <c:pt idx="552">
                  <c:v>-35.228043807712822</c:v>
                </c:pt>
                <c:pt idx="553">
                  <c:v>-35.28460529046869</c:v>
                </c:pt>
                <c:pt idx="554">
                  <c:v>-35.28460529046869</c:v>
                </c:pt>
                <c:pt idx="555">
                  <c:v>-35.28460529046869</c:v>
                </c:pt>
                <c:pt idx="556">
                  <c:v>-35.340190038808615</c:v>
                </c:pt>
                <c:pt idx="557">
                  <c:v>-35.396041527244179</c:v>
                </c:pt>
                <c:pt idx="558">
                  <c:v>-35.452189176500951</c:v>
                </c:pt>
                <c:pt idx="559">
                  <c:v>-35.508633483407579</c:v>
                </c:pt>
                <c:pt idx="560">
                  <c:v>-35.565374947099912</c:v>
                </c:pt>
                <c:pt idx="561">
                  <c:v>-35.621136455858448</c:v>
                </c:pt>
                <c:pt idx="562">
                  <c:v>-35.677165440831033</c:v>
                </c:pt>
                <c:pt idx="563">
                  <c:v>-35.733491414757964</c:v>
                </c:pt>
                <c:pt idx="564">
                  <c:v>-35.790114874467875</c:v>
                </c:pt>
                <c:pt idx="565">
                  <c:v>-35.847036319096631</c:v>
                </c:pt>
                <c:pt idx="566">
                  <c:v>-35.847036319096631</c:v>
                </c:pt>
                <c:pt idx="567">
                  <c:v>-35.902974588273878</c:v>
                </c:pt>
                <c:pt idx="568">
                  <c:v>-35.902974588273878</c:v>
                </c:pt>
                <c:pt idx="569">
                  <c:v>-35.959181069783426</c:v>
                </c:pt>
                <c:pt idx="570">
                  <c:v>-36.015685368380531</c:v>
                </c:pt>
                <c:pt idx="571">
                  <c:v>-36.072487980893754</c:v>
                </c:pt>
                <c:pt idx="572">
                  <c:v>-36.072487980893754</c:v>
                </c:pt>
                <c:pt idx="573">
                  <c:v>-36.129589406458948</c:v>
                </c:pt>
                <c:pt idx="574">
                  <c:v>-36.129589406458948</c:v>
                </c:pt>
                <c:pt idx="575">
                  <c:v>-36.185704436054806</c:v>
                </c:pt>
                <c:pt idx="576">
                  <c:v>-36.242088414101403</c:v>
                </c:pt>
                <c:pt idx="577">
                  <c:v>-36.298771037368624</c:v>
                </c:pt>
                <c:pt idx="578">
                  <c:v>-36.355752802685117</c:v>
                </c:pt>
                <c:pt idx="579">
                  <c:v>-36.413034209186776</c:v>
                </c:pt>
                <c:pt idx="580">
                  <c:v>-36.413034209186776</c:v>
                </c:pt>
                <c:pt idx="581">
                  <c:v>-36.413034209186776</c:v>
                </c:pt>
                <c:pt idx="582">
                  <c:v>-36.469325999201303</c:v>
                </c:pt>
                <c:pt idx="583">
                  <c:v>-36.525887473784906</c:v>
                </c:pt>
                <c:pt idx="584">
                  <c:v>-36.5827484217223</c:v>
                </c:pt>
                <c:pt idx="585">
                  <c:v>-36.639909339842092</c:v>
                </c:pt>
                <c:pt idx="586">
                  <c:v>-36.697370727280145</c:v>
                </c:pt>
                <c:pt idx="587">
                  <c:v>-36.697370727280145</c:v>
                </c:pt>
                <c:pt idx="588">
                  <c:v>-36.697370727280145</c:v>
                </c:pt>
                <c:pt idx="589">
                  <c:v>-36.753839277713368</c:v>
                </c:pt>
                <c:pt idx="590">
                  <c:v>-36.810578248833963</c:v>
                </c:pt>
                <c:pt idx="591">
                  <c:v>-36.867617521441503</c:v>
                </c:pt>
                <c:pt idx="592">
                  <c:v>-36.924957592364592</c:v>
                </c:pt>
                <c:pt idx="593">
                  <c:v>-36.982598960739097</c:v>
                </c:pt>
                <c:pt idx="594">
                  <c:v>-36.982598960739097</c:v>
                </c:pt>
                <c:pt idx="595">
                  <c:v>-37.03924427159096</c:v>
                </c:pt>
                <c:pt idx="596">
                  <c:v>-37.03924427159096</c:v>
                </c:pt>
                <c:pt idx="597">
                  <c:v>-37.096160739248546</c:v>
                </c:pt>
                <c:pt idx="598">
                  <c:v>-37.153378336526231</c:v>
                </c:pt>
                <c:pt idx="599">
                  <c:v>-37.210897560252619</c:v>
                </c:pt>
                <c:pt idx="600">
                  <c:v>-37.210897560252619</c:v>
                </c:pt>
                <c:pt idx="601">
                  <c:v>-37.268718909563574</c:v>
                </c:pt>
                <c:pt idx="602">
                  <c:v>-37.268718909563574</c:v>
                </c:pt>
                <c:pt idx="603">
                  <c:v>-37.268718909563574</c:v>
                </c:pt>
                <c:pt idx="604">
                  <c:v>-37.268718909563574</c:v>
                </c:pt>
                <c:pt idx="605">
                  <c:v>-37.268718909563574</c:v>
                </c:pt>
                <c:pt idx="606">
                  <c:v>-37.268718909563574</c:v>
                </c:pt>
                <c:pt idx="607">
                  <c:v>-37.325540980834091</c:v>
                </c:pt>
                <c:pt idx="608">
                  <c:v>-37.325540980834091</c:v>
                </c:pt>
                <c:pt idx="609">
                  <c:v>-37.382634945028698</c:v>
                </c:pt>
                <c:pt idx="610">
                  <c:v>-37.440030866976556</c:v>
                </c:pt>
                <c:pt idx="611">
                  <c:v>-37.497729243506228</c:v>
                </c:pt>
                <c:pt idx="612">
                  <c:v>-37.497729243506228</c:v>
                </c:pt>
                <c:pt idx="613">
                  <c:v>-37.555730573753621</c:v>
                </c:pt>
                <c:pt idx="614">
                  <c:v>-37.555730573753621</c:v>
                </c:pt>
                <c:pt idx="615">
                  <c:v>-37.612729405442764</c:v>
                </c:pt>
                <c:pt idx="616">
                  <c:v>-37.670000866174405</c:v>
                </c:pt>
                <c:pt idx="617">
                  <c:v>-37.727575112792394</c:v>
                </c:pt>
                <c:pt idx="618">
                  <c:v>-37.78545264212535</c:v>
                </c:pt>
                <c:pt idx="619">
                  <c:v>-37.843633953309165</c:v>
                </c:pt>
                <c:pt idx="620">
                  <c:v>-37.843633953309165</c:v>
                </c:pt>
                <c:pt idx="621">
                  <c:v>-37.843633953309165</c:v>
                </c:pt>
                <c:pt idx="622">
                  <c:v>-37.843633953309165</c:v>
                </c:pt>
                <c:pt idx="623">
                  <c:v>-37.843633953309165</c:v>
                </c:pt>
                <c:pt idx="624">
                  <c:v>-37.843633953309165</c:v>
                </c:pt>
                <c:pt idx="625">
                  <c:v>-37.843633953309165</c:v>
                </c:pt>
                <c:pt idx="626">
                  <c:v>-37.843633953309165</c:v>
                </c:pt>
                <c:pt idx="627">
                  <c:v>-37.900809545417005</c:v>
                </c:pt>
                <c:pt idx="628">
                  <c:v>-37.958258502685652</c:v>
                </c:pt>
                <c:pt idx="629">
                  <c:v>-38.016011073973772</c:v>
                </c:pt>
                <c:pt idx="630">
                  <c:v>-38.074067756110054</c:v>
                </c:pt>
                <c:pt idx="631">
                  <c:v>-38.132429048230279</c:v>
                </c:pt>
                <c:pt idx="632">
                  <c:v>-38.132429048230279</c:v>
                </c:pt>
                <c:pt idx="633">
                  <c:v>-38.132429048230279</c:v>
                </c:pt>
                <c:pt idx="634">
                  <c:v>-38.132429048230279</c:v>
                </c:pt>
                <c:pt idx="635">
                  <c:v>-38.132429048230279</c:v>
                </c:pt>
                <c:pt idx="636">
                  <c:v>-38.132429048230279</c:v>
                </c:pt>
                <c:pt idx="637">
                  <c:v>-38.132429048230279</c:v>
                </c:pt>
                <c:pt idx="638">
                  <c:v>-38.132429048230279</c:v>
                </c:pt>
                <c:pt idx="639">
                  <c:v>-38.132429048230279</c:v>
                </c:pt>
                <c:pt idx="640">
                  <c:v>-38.1897814007568</c:v>
                </c:pt>
                <c:pt idx="641">
                  <c:v>-38.1897814007568</c:v>
                </c:pt>
                <c:pt idx="642">
                  <c:v>-38.1897814007568</c:v>
                </c:pt>
                <c:pt idx="643">
                  <c:v>-38.1897814007568</c:v>
                </c:pt>
                <c:pt idx="644">
                  <c:v>-38.247407854562425</c:v>
                </c:pt>
                <c:pt idx="645">
                  <c:v>-38.1897814007568</c:v>
                </c:pt>
                <c:pt idx="646">
                  <c:v>-38.1897814007568</c:v>
                </c:pt>
                <c:pt idx="647">
                  <c:v>-38.247407854562425</c:v>
                </c:pt>
                <c:pt idx="648">
                  <c:v>-38.305338750520718</c:v>
                </c:pt>
                <c:pt idx="649">
                  <c:v>-38.305338750520718</c:v>
                </c:pt>
                <c:pt idx="650">
                  <c:v>-38.305338750520718</c:v>
                </c:pt>
                <c:pt idx="651">
                  <c:v>-38.363574585460285</c:v>
                </c:pt>
                <c:pt idx="652">
                  <c:v>-38.363574585460285</c:v>
                </c:pt>
                <c:pt idx="653">
                  <c:v>-38.363574585460285</c:v>
                </c:pt>
                <c:pt idx="654">
                  <c:v>-38.305338750520718</c:v>
                </c:pt>
                <c:pt idx="655">
                  <c:v>-38.363574585460285</c:v>
                </c:pt>
                <c:pt idx="656">
                  <c:v>-38.363574585460285</c:v>
                </c:pt>
                <c:pt idx="657">
                  <c:v>-38.363574585460285</c:v>
                </c:pt>
                <c:pt idx="658">
                  <c:v>-38.363574585460285</c:v>
                </c:pt>
                <c:pt idx="659">
                  <c:v>-38.363574585460285</c:v>
                </c:pt>
                <c:pt idx="660">
                  <c:v>-38.363574585460285</c:v>
                </c:pt>
                <c:pt idx="661">
                  <c:v>-38.363574585460285</c:v>
                </c:pt>
                <c:pt idx="662">
                  <c:v>-38.305338750520718</c:v>
                </c:pt>
                <c:pt idx="663">
                  <c:v>-38.305338750520718</c:v>
                </c:pt>
                <c:pt idx="664">
                  <c:v>-38.363574585460285</c:v>
                </c:pt>
                <c:pt idx="665">
                  <c:v>-38.363574585460285</c:v>
                </c:pt>
                <c:pt idx="666">
                  <c:v>-38.363574585460285</c:v>
                </c:pt>
                <c:pt idx="667">
                  <c:v>-38.422115858516975</c:v>
                </c:pt>
                <c:pt idx="668">
                  <c:v>-38.422115858516975</c:v>
                </c:pt>
                <c:pt idx="669">
                  <c:v>-38.422115858516975</c:v>
                </c:pt>
                <c:pt idx="670">
                  <c:v>-38.422115858516975</c:v>
                </c:pt>
                <c:pt idx="671">
                  <c:v>-38.422115858516975</c:v>
                </c:pt>
                <c:pt idx="672">
                  <c:v>-38.422115858516975</c:v>
                </c:pt>
                <c:pt idx="673">
                  <c:v>-38.363574585460285</c:v>
                </c:pt>
                <c:pt idx="674">
                  <c:v>-38.305338750520718</c:v>
                </c:pt>
                <c:pt idx="675">
                  <c:v>-38.247407854562425</c:v>
                </c:pt>
                <c:pt idx="676">
                  <c:v>-38.247407854562425</c:v>
                </c:pt>
                <c:pt idx="677">
                  <c:v>-38.247407854562425</c:v>
                </c:pt>
                <c:pt idx="678">
                  <c:v>-38.247407854562425</c:v>
                </c:pt>
                <c:pt idx="679">
                  <c:v>-38.247407854562425</c:v>
                </c:pt>
                <c:pt idx="680">
                  <c:v>-38.247407854562425</c:v>
                </c:pt>
                <c:pt idx="681">
                  <c:v>-38.1897814007568</c:v>
                </c:pt>
                <c:pt idx="682">
                  <c:v>-38.132429048230279</c:v>
                </c:pt>
                <c:pt idx="683">
                  <c:v>-38.132429048230279</c:v>
                </c:pt>
                <c:pt idx="684">
                  <c:v>-38.132429048230279</c:v>
                </c:pt>
                <c:pt idx="685">
                  <c:v>-38.132429048230279</c:v>
                </c:pt>
                <c:pt idx="686">
                  <c:v>-38.074067756110054</c:v>
                </c:pt>
                <c:pt idx="687">
                  <c:v>-38.016011073973772</c:v>
                </c:pt>
                <c:pt idx="688">
                  <c:v>-37.958258502685652</c:v>
                </c:pt>
                <c:pt idx="689">
                  <c:v>-37.900809545417005</c:v>
                </c:pt>
                <c:pt idx="690">
                  <c:v>-37.843633953309165</c:v>
                </c:pt>
                <c:pt idx="691">
                  <c:v>-37.843633953309165</c:v>
                </c:pt>
                <c:pt idx="692">
                  <c:v>-37.843633953309165</c:v>
                </c:pt>
                <c:pt idx="693">
                  <c:v>-37.78545264212535</c:v>
                </c:pt>
                <c:pt idx="694">
                  <c:v>-37.727575112792394</c:v>
                </c:pt>
                <c:pt idx="695">
                  <c:v>-37.727575112792394</c:v>
                </c:pt>
                <c:pt idx="696">
                  <c:v>-37.670000866174405</c:v>
                </c:pt>
                <c:pt idx="697">
                  <c:v>-37.612729405442764</c:v>
                </c:pt>
                <c:pt idx="698">
                  <c:v>-37.612729405442764</c:v>
                </c:pt>
                <c:pt idx="699">
                  <c:v>-37.612729405442764</c:v>
                </c:pt>
                <c:pt idx="700">
                  <c:v>-37.555730573753621</c:v>
                </c:pt>
                <c:pt idx="701">
                  <c:v>-37.555730573753621</c:v>
                </c:pt>
                <c:pt idx="702">
                  <c:v>-37.555730573753621</c:v>
                </c:pt>
                <c:pt idx="703">
                  <c:v>-37.555730573753621</c:v>
                </c:pt>
                <c:pt idx="704">
                  <c:v>-37.555730573753621</c:v>
                </c:pt>
                <c:pt idx="705">
                  <c:v>-37.497729243506228</c:v>
                </c:pt>
                <c:pt idx="706">
                  <c:v>-37.497729243506228</c:v>
                </c:pt>
                <c:pt idx="707">
                  <c:v>-37.440030866976556</c:v>
                </c:pt>
                <c:pt idx="708">
                  <c:v>-37.382634945028698</c:v>
                </c:pt>
                <c:pt idx="709">
                  <c:v>-37.325540980834091</c:v>
                </c:pt>
                <c:pt idx="710">
                  <c:v>-37.325540980834091</c:v>
                </c:pt>
                <c:pt idx="711">
                  <c:v>-37.268718909563574</c:v>
                </c:pt>
                <c:pt idx="712">
                  <c:v>-37.268718909563574</c:v>
                </c:pt>
                <c:pt idx="713">
                  <c:v>-37.210897560252619</c:v>
                </c:pt>
                <c:pt idx="714">
                  <c:v>-37.153378336526231</c:v>
                </c:pt>
                <c:pt idx="715">
                  <c:v>-37.096160739248546</c:v>
                </c:pt>
                <c:pt idx="716">
                  <c:v>-37.03924427159096</c:v>
                </c:pt>
                <c:pt idx="717">
                  <c:v>-36.982598960739097</c:v>
                </c:pt>
                <c:pt idx="718">
                  <c:v>-36.982598960739097</c:v>
                </c:pt>
                <c:pt idx="719">
                  <c:v>-36.982598960739097</c:v>
                </c:pt>
                <c:pt idx="720">
                  <c:v>-36.924957592364592</c:v>
                </c:pt>
                <c:pt idx="721">
                  <c:v>-36.867617521441503</c:v>
                </c:pt>
                <c:pt idx="722">
                  <c:v>-36.810578248833963</c:v>
                </c:pt>
                <c:pt idx="723">
                  <c:v>-36.753839277713368</c:v>
                </c:pt>
                <c:pt idx="724">
                  <c:v>-36.697370727280145</c:v>
                </c:pt>
                <c:pt idx="725">
                  <c:v>-36.639909339842092</c:v>
                </c:pt>
                <c:pt idx="726">
                  <c:v>-36.5827484217223</c:v>
                </c:pt>
                <c:pt idx="727">
                  <c:v>-36.468036258468032</c:v>
                </c:pt>
                <c:pt idx="728">
                  <c:v>-36.354493956936551</c:v>
                </c:pt>
                <c:pt idx="729">
                  <c:v>-36.242088414101403</c:v>
                </c:pt>
                <c:pt idx="730">
                  <c:v>-36.185704436054806</c:v>
                </c:pt>
                <c:pt idx="731">
                  <c:v>-36.072487980893754</c:v>
                </c:pt>
                <c:pt idx="732">
                  <c:v>-36.015685368380531</c:v>
                </c:pt>
                <c:pt idx="733">
                  <c:v>-35.901692944842438</c:v>
                </c:pt>
                <c:pt idx="734">
                  <c:v>-35.730991157201458</c:v>
                </c:pt>
                <c:pt idx="735">
                  <c:v>-35.562850398393337</c:v>
                </c:pt>
                <c:pt idx="736">
                  <c:v>-35.393550765451053</c:v>
                </c:pt>
                <c:pt idx="737">
                  <c:v>-35.169294222597486</c:v>
                </c:pt>
                <c:pt idx="738">
                  <c:v>-34.94459989796465</c:v>
                </c:pt>
                <c:pt idx="739">
                  <c:v>-34.719533036107208</c:v>
                </c:pt>
                <c:pt idx="740">
                  <c:v>-34.323394360528908</c:v>
                </c:pt>
                <c:pt idx="741">
                  <c:v>-24.346085856077707</c:v>
                </c:pt>
                <c:pt idx="742">
                  <c:v>-19.500078456715016</c:v>
                </c:pt>
                <c:pt idx="743">
                  <c:v>-16.426708854278672</c:v>
                </c:pt>
                <c:pt idx="744">
                  <c:v>-14.166374352822203</c:v>
                </c:pt>
                <c:pt idx="745">
                  <c:v>-12.402470441140281</c:v>
                </c:pt>
                <c:pt idx="746">
                  <c:v>-12.24657079297225</c:v>
                </c:pt>
                <c:pt idx="747">
                  <c:v>-12.130561977810885</c:v>
                </c:pt>
                <c:pt idx="748">
                  <c:v>-11.97705779376281</c:v>
                </c:pt>
              </c:numCache>
            </c:numRef>
          </c:yVal>
          <c:smooth val="1"/>
          <c:extLst>
            <c:ext xmlns:c16="http://schemas.microsoft.com/office/drawing/2014/chart" uri="{C3380CC4-5D6E-409C-BE32-E72D297353CC}">
              <c16:uniqueId val="{00000001-E57C-4418-A5D8-FFC41C4AF9E3}"/>
            </c:ext>
          </c:extLst>
        </c:ser>
        <c:dLbls>
          <c:showLegendKey val="0"/>
          <c:showVal val="0"/>
          <c:showCatName val="0"/>
          <c:showSerName val="0"/>
          <c:showPercent val="0"/>
          <c:showBubbleSize val="0"/>
        </c:dLbls>
        <c:axId val="149778432"/>
        <c:axId val="149780352"/>
        <c:extLst>
          <c:ext xmlns:c15="http://schemas.microsoft.com/office/drawing/2012/chart" uri="{02D57815-91ED-43cb-92C2-25804820EDAC}">
            <c15:filteredScatterSeries>
              <c15:ser>
                <c:idx val="3"/>
                <c:order val="1"/>
                <c:tx>
                  <c:strRef>
                    <c:extLst>
                      <c:ext uri="{02D57815-91ED-43cb-92C2-25804820EDAC}">
                        <c15:formulaRef>
                          <c15:sqref>'Process data log'!$D$7</c15:sqref>
                        </c15:formulaRef>
                      </c:ext>
                    </c:extLst>
                    <c:strCache>
                      <c:ptCount val="1"/>
                      <c:pt idx="0">
                        <c:v>TC2</c:v>
                      </c:pt>
                    </c:strCache>
                  </c:strRef>
                </c:tx>
                <c:spPr>
                  <a:ln w="25400" cap="rnd">
                    <a:solidFill>
                      <a:srgbClr val="0070C0"/>
                    </a:solidFill>
                    <a:round/>
                  </a:ln>
                  <a:effectLst/>
                </c:spPr>
                <c:marker>
                  <c:symbol val="none"/>
                </c:marker>
                <c:xVal>
                  <c:numRef>
                    <c:extLst>
                      <c:ext uri="{02D57815-91ED-43cb-92C2-25804820EDAC}">
                        <c15:formulaRef>
                          <c15:sqref>'Process data log'!$B$8:$B$778</c15:sqref>
                        </c15:formulaRef>
                      </c:ext>
                    </c:extLst>
                    <c:numCache>
                      <c:formatCode>0.00</c:formatCode>
                      <c:ptCount val="771"/>
                      <c:pt idx="0">
                        <c:v>0</c:v>
                      </c:pt>
                      <c:pt idx="1">
                        <c:v>3.3333333333333333E-2</c:v>
                      </c:pt>
                      <c:pt idx="2">
                        <c:v>6.6666666666666666E-2</c:v>
                      </c:pt>
                      <c:pt idx="3">
                        <c:v>0.1</c:v>
                      </c:pt>
                      <c:pt idx="4">
                        <c:v>0.13333333333333333</c:v>
                      </c:pt>
                      <c:pt idx="5">
                        <c:v>0.16666666666666666</c:v>
                      </c:pt>
                      <c:pt idx="6">
                        <c:v>0.2</c:v>
                      </c:pt>
                      <c:pt idx="7">
                        <c:v>0.23333333333333334</c:v>
                      </c:pt>
                      <c:pt idx="8">
                        <c:v>0.26666666666666666</c:v>
                      </c:pt>
                      <c:pt idx="9">
                        <c:v>0.3</c:v>
                      </c:pt>
                      <c:pt idx="10">
                        <c:v>0.33333333333333331</c:v>
                      </c:pt>
                      <c:pt idx="11">
                        <c:v>0.36666666666666664</c:v>
                      </c:pt>
                      <c:pt idx="12">
                        <c:v>0.4</c:v>
                      </c:pt>
                      <c:pt idx="13">
                        <c:v>0.43333333333333335</c:v>
                      </c:pt>
                      <c:pt idx="14">
                        <c:v>0.46666666666666667</c:v>
                      </c:pt>
                      <c:pt idx="15">
                        <c:v>0.5</c:v>
                      </c:pt>
                      <c:pt idx="16">
                        <c:v>0.53333333333333333</c:v>
                      </c:pt>
                      <c:pt idx="17">
                        <c:v>0.56666666666666665</c:v>
                      </c:pt>
                      <c:pt idx="18">
                        <c:v>0.6</c:v>
                      </c:pt>
                      <c:pt idx="19">
                        <c:v>0.6333333333333333</c:v>
                      </c:pt>
                      <c:pt idx="20">
                        <c:v>0.66666666666666663</c:v>
                      </c:pt>
                      <c:pt idx="21">
                        <c:v>0.7</c:v>
                      </c:pt>
                      <c:pt idx="22">
                        <c:v>0.73333333333333328</c:v>
                      </c:pt>
                      <c:pt idx="23">
                        <c:v>0.76666666666666672</c:v>
                      </c:pt>
                      <c:pt idx="24">
                        <c:v>0.8</c:v>
                      </c:pt>
                      <c:pt idx="25">
                        <c:v>0.83333333333333337</c:v>
                      </c:pt>
                      <c:pt idx="26">
                        <c:v>0.8666666666666667</c:v>
                      </c:pt>
                      <c:pt idx="27">
                        <c:v>0.9</c:v>
                      </c:pt>
                      <c:pt idx="28">
                        <c:v>0.93333333333333335</c:v>
                      </c:pt>
                      <c:pt idx="29">
                        <c:v>0.96666666666666667</c:v>
                      </c:pt>
                      <c:pt idx="30">
                        <c:v>1</c:v>
                      </c:pt>
                      <c:pt idx="31">
                        <c:v>1.0333333333333334</c:v>
                      </c:pt>
                      <c:pt idx="32">
                        <c:v>1.0666666666666667</c:v>
                      </c:pt>
                      <c:pt idx="33">
                        <c:v>1.1000000000000001</c:v>
                      </c:pt>
                      <c:pt idx="34">
                        <c:v>1.1333333333333333</c:v>
                      </c:pt>
                      <c:pt idx="35">
                        <c:v>1.1666666666666667</c:v>
                      </c:pt>
                      <c:pt idx="36">
                        <c:v>1.2</c:v>
                      </c:pt>
                      <c:pt idx="37">
                        <c:v>1.2333333333333334</c:v>
                      </c:pt>
                      <c:pt idx="38">
                        <c:v>1.2666666666666666</c:v>
                      </c:pt>
                      <c:pt idx="39">
                        <c:v>1.3</c:v>
                      </c:pt>
                      <c:pt idx="40">
                        <c:v>1.3333333333333333</c:v>
                      </c:pt>
                      <c:pt idx="41">
                        <c:v>1.3666666666666667</c:v>
                      </c:pt>
                      <c:pt idx="42">
                        <c:v>1.4</c:v>
                      </c:pt>
                      <c:pt idx="43">
                        <c:v>1.4333333333333333</c:v>
                      </c:pt>
                      <c:pt idx="44">
                        <c:v>1.4666666666666666</c:v>
                      </c:pt>
                      <c:pt idx="45">
                        <c:v>1.5</c:v>
                      </c:pt>
                      <c:pt idx="46">
                        <c:v>1.5333333333333334</c:v>
                      </c:pt>
                      <c:pt idx="47">
                        <c:v>1.5666666666666667</c:v>
                      </c:pt>
                      <c:pt idx="48">
                        <c:v>1.6</c:v>
                      </c:pt>
                      <c:pt idx="49">
                        <c:v>1.6333333333333333</c:v>
                      </c:pt>
                      <c:pt idx="50">
                        <c:v>1.6666666666666667</c:v>
                      </c:pt>
                      <c:pt idx="51">
                        <c:v>1.7</c:v>
                      </c:pt>
                      <c:pt idx="52">
                        <c:v>1.7333333333333334</c:v>
                      </c:pt>
                      <c:pt idx="53">
                        <c:v>1.7666666666666666</c:v>
                      </c:pt>
                      <c:pt idx="54">
                        <c:v>1.8</c:v>
                      </c:pt>
                      <c:pt idx="55">
                        <c:v>1.8333333333333333</c:v>
                      </c:pt>
                      <c:pt idx="56">
                        <c:v>1.8666666666666667</c:v>
                      </c:pt>
                      <c:pt idx="57">
                        <c:v>1.9</c:v>
                      </c:pt>
                      <c:pt idx="58">
                        <c:v>1.9333333333333333</c:v>
                      </c:pt>
                      <c:pt idx="59">
                        <c:v>1.9666666666666666</c:v>
                      </c:pt>
                      <c:pt idx="60">
                        <c:v>2</c:v>
                      </c:pt>
                      <c:pt idx="61">
                        <c:v>2.0333333333333332</c:v>
                      </c:pt>
                      <c:pt idx="62">
                        <c:v>2.0666666666666669</c:v>
                      </c:pt>
                      <c:pt idx="63">
                        <c:v>2.1</c:v>
                      </c:pt>
                      <c:pt idx="64">
                        <c:v>2.1333333333333333</c:v>
                      </c:pt>
                      <c:pt idx="65">
                        <c:v>2.1666666666666665</c:v>
                      </c:pt>
                      <c:pt idx="66">
                        <c:v>2.2000000000000002</c:v>
                      </c:pt>
                      <c:pt idx="67">
                        <c:v>2.2333333333333334</c:v>
                      </c:pt>
                      <c:pt idx="68">
                        <c:v>2.2666666666666666</c:v>
                      </c:pt>
                      <c:pt idx="69">
                        <c:v>2.2999999999999998</c:v>
                      </c:pt>
                      <c:pt idx="70">
                        <c:v>2.3333333333333335</c:v>
                      </c:pt>
                      <c:pt idx="71">
                        <c:v>2.3666666666666667</c:v>
                      </c:pt>
                      <c:pt idx="72">
                        <c:v>2.4</c:v>
                      </c:pt>
                      <c:pt idx="73">
                        <c:v>2.4333333333333331</c:v>
                      </c:pt>
                      <c:pt idx="74">
                        <c:v>2.4666666666666668</c:v>
                      </c:pt>
                      <c:pt idx="75">
                        <c:v>2.5</c:v>
                      </c:pt>
                      <c:pt idx="76">
                        <c:v>2.5333333333333332</c:v>
                      </c:pt>
                      <c:pt idx="77">
                        <c:v>2.5666666666666669</c:v>
                      </c:pt>
                      <c:pt idx="78">
                        <c:v>2.6</c:v>
                      </c:pt>
                      <c:pt idx="79">
                        <c:v>2.6333333333333333</c:v>
                      </c:pt>
                      <c:pt idx="80">
                        <c:v>2.6666666666666665</c:v>
                      </c:pt>
                      <c:pt idx="81">
                        <c:v>2.7</c:v>
                      </c:pt>
                      <c:pt idx="82">
                        <c:v>2.7333333333333334</c:v>
                      </c:pt>
                      <c:pt idx="83">
                        <c:v>2.7666666666666666</c:v>
                      </c:pt>
                      <c:pt idx="84">
                        <c:v>2.8</c:v>
                      </c:pt>
                      <c:pt idx="85">
                        <c:v>2.8333333333333335</c:v>
                      </c:pt>
                      <c:pt idx="86">
                        <c:v>2.8666666666666667</c:v>
                      </c:pt>
                      <c:pt idx="87">
                        <c:v>2.9</c:v>
                      </c:pt>
                      <c:pt idx="88">
                        <c:v>2.9333333333333331</c:v>
                      </c:pt>
                      <c:pt idx="89">
                        <c:v>2.9666666666666668</c:v>
                      </c:pt>
                      <c:pt idx="90">
                        <c:v>3</c:v>
                      </c:pt>
                      <c:pt idx="91">
                        <c:v>3.0333333333333332</c:v>
                      </c:pt>
                      <c:pt idx="92">
                        <c:v>3.0666666666666669</c:v>
                      </c:pt>
                      <c:pt idx="93">
                        <c:v>3.1</c:v>
                      </c:pt>
                      <c:pt idx="94">
                        <c:v>3.1333333333333333</c:v>
                      </c:pt>
                      <c:pt idx="95">
                        <c:v>3.1666666666666665</c:v>
                      </c:pt>
                      <c:pt idx="96">
                        <c:v>3.2</c:v>
                      </c:pt>
                      <c:pt idx="97">
                        <c:v>3.2333333333333334</c:v>
                      </c:pt>
                      <c:pt idx="98">
                        <c:v>3.2666666666666666</c:v>
                      </c:pt>
                      <c:pt idx="99">
                        <c:v>3.3</c:v>
                      </c:pt>
                      <c:pt idx="100">
                        <c:v>3.3333333333333335</c:v>
                      </c:pt>
                      <c:pt idx="101">
                        <c:v>3.3666666666666667</c:v>
                      </c:pt>
                      <c:pt idx="102">
                        <c:v>3.4</c:v>
                      </c:pt>
                      <c:pt idx="103">
                        <c:v>3.4333333333333331</c:v>
                      </c:pt>
                      <c:pt idx="104">
                        <c:v>3.4666666666666668</c:v>
                      </c:pt>
                      <c:pt idx="105">
                        <c:v>3.5</c:v>
                      </c:pt>
                      <c:pt idx="106">
                        <c:v>3.5333333333333332</c:v>
                      </c:pt>
                      <c:pt idx="107">
                        <c:v>3.5666666666666669</c:v>
                      </c:pt>
                      <c:pt idx="108">
                        <c:v>3.6</c:v>
                      </c:pt>
                      <c:pt idx="109">
                        <c:v>3.6333333333333333</c:v>
                      </c:pt>
                      <c:pt idx="110">
                        <c:v>3.6666666666666665</c:v>
                      </c:pt>
                      <c:pt idx="111">
                        <c:v>3.7</c:v>
                      </c:pt>
                      <c:pt idx="112">
                        <c:v>3.7333333333333334</c:v>
                      </c:pt>
                      <c:pt idx="113">
                        <c:v>3.7666666666666666</c:v>
                      </c:pt>
                      <c:pt idx="114">
                        <c:v>3.8</c:v>
                      </c:pt>
                      <c:pt idx="115">
                        <c:v>3.8333333333333335</c:v>
                      </c:pt>
                      <c:pt idx="116">
                        <c:v>3.8666666666666667</c:v>
                      </c:pt>
                      <c:pt idx="117">
                        <c:v>3.9</c:v>
                      </c:pt>
                      <c:pt idx="118">
                        <c:v>3.9333333333333331</c:v>
                      </c:pt>
                      <c:pt idx="119">
                        <c:v>3.9666666666666668</c:v>
                      </c:pt>
                      <c:pt idx="120">
                        <c:v>4</c:v>
                      </c:pt>
                      <c:pt idx="121">
                        <c:v>4.0333333333333332</c:v>
                      </c:pt>
                      <c:pt idx="122">
                        <c:v>4.0666666666666664</c:v>
                      </c:pt>
                      <c:pt idx="123">
                        <c:v>4.0999999999999996</c:v>
                      </c:pt>
                      <c:pt idx="124">
                        <c:v>4.1333333333333337</c:v>
                      </c:pt>
                      <c:pt idx="125">
                        <c:v>4.166666666666667</c:v>
                      </c:pt>
                      <c:pt idx="126">
                        <c:v>4.2</c:v>
                      </c:pt>
                      <c:pt idx="127">
                        <c:v>4.2333333333333334</c:v>
                      </c:pt>
                      <c:pt idx="128">
                        <c:v>4.2666666666666666</c:v>
                      </c:pt>
                      <c:pt idx="129">
                        <c:v>4.3</c:v>
                      </c:pt>
                      <c:pt idx="130">
                        <c:v>4.333333333333333</c:v>
                      </c:pt>
                      <c:pt idx="131">
                        <c:v>4.3666666666666663</c:v>
                      </c:pt>
                      <c:pt idx="132">
                        <c:v>4.4000000000000004</c:v>
                      </c:pt>
                      <c:pt idx="133">
                        <c:v>4.4333333333333336</c:v>
                      </c:pt>
                      <c:pt idx="134">
                        <c:v>4.4666666666666668</c:v>
                      </c:pt>
                      <c:pt idx="135">
                        <c:v>4.5</c:v>
                      </c:pt>
                      <c:pt idx="136">
                        <c:v>4.5333333333333332</c:v>
                      </c:pt>
                      <c:pt idx="137">
                        <c:v>4.5666666666666664</c:v>
                      </c:pt>
                      <c:pt idx="138">
                        <c:v>4.5999999999999996</c:v>
                      </c:pt>
                      <c:pt idx="139">
                        <c:v>4.6333333333333337</c:v>
                      </c:pt>
                      <c:pt idx="140">
                        <c:v>4.666666666666667</c:v>
                      </c:pt>
                      <c:pt idx="141">
                        <c:v>4.7</c:v>
                      </c:pt>
                      <c:pt idx="142">
                        <c:v>4.7333333333333334</c:v>
                      </c:pt>
                      <c:pt idx="143">
                        <c:v>4.7666666666666666</c:v>
                      </c:pt>
                      <c:pt idx="144">
                        <c:v>4.8</c:v>
                      </c:pt>
                      <c:pt idx="145">
                        <c:v>4.833333333333333</c:v>
                      </c:pt>
                      <c:pt idx="146">
                        <c:v>4.8666666666666663</c:v>
                      </c:pt>
                      <c:pt idx="147">
                        <c:v>4.9000000000000004</c:v>
                      </c:pt>
                      <c:pt idx="148">
                        <c:v>4.9333333333333336</c:v>
                      </c:pt>
                      <c:pt idx="149">
                        <c:v>4.9666666666666668</c:v>
                      </c:pt>
                      <c:pt idx="150">
                        <c:v>5</c:v>
                      </c:pt>
                      <c:pt idx="151">
                        <c:v>5.0333333333333332</c:v>
                      </c:pt>
                      <c:pt idx="152">
                        <c:v>5.0666666666666664</c:v>
                      </c:pt>
                      <c:pt idx="153">
                        <c:v>5.0999999999999996</c:v>
                      </c:pt>
                      <c:pt idx="154">
                        <c:v>5.1333333333333337</c:v>
                      </c:pt>
                      <c:pt idx="155">
                        <c:v>5.166666666666667</c:v>
                      </c:pt>
                      <c:pt idx="156">
                        <c:v>5.2</c:v>
                      </c:pt>
                      <c:pt idx="157">
                        <c:v>5.2333333333333334</c:v>
                      </c:pt>
                      <c:pt idx="158">
                        <c:v>5.2666666666666666</c:v>
                      </c:pt>
                      <c:pt idx="159">
                        <c:v>5.3</c:v>
                      </c:pt>
                      <c:pt idx="160">
                        <c:v>5.333333333333333</c:v>
                      </c:pt>
                      <c:pt idx="161">
                        <c:v>5.3666666666666663</c:v>
                      </c:pt>
                      <c:pt idx="162">
                        <c:v>5.4</c:v>
                      </c:pt>
                      <c:pt idx="163">
                        <c:v>5.4333333333333336</c:v>
                      </c:pt>
                      <c:pt idx="164">
                        <c:v>5.4666666666666668</c:v>
                      </c:pt>
                      <c:pt idx="165">
                        <c:v>5.5</c:v>
                      </c:pt>
                      <c:pt idx="166">
                        <c:v>5.5333333333333332</c:v>
                      </c:pt>
                      <c:pt idx="167">
                        <c:v>5.5666666666666664</c:v>
                      </c:pt>
                      <c:pt idx="168">
                        <c:v>5.6</c:v>
                      </c:pt>
                      <c:pt idx="169">
                        <c:v>5.6333333333333337</c:v>
                      </c:pt>
                      <c:pt idx="170">
                        <c:v>5.666666666666667</c:v>
                      </c:pt>
                      <c:pt idx="171">
                        <c:v>5.7</c:v>
                      </c:pt>
                      <c:pt idx="172">
                        <c:v>5.7333333333333334</c:v>
                      </c:pt>
                      <c:pt idx="173">
                        <c:v>5.7666666666666666</c:v>
                      </c:pt>
                      <c:pt idx="174">
                        <c:v>5.8</c:v>
                      </c:pt>
                      <c:pt idx="175">
                        <c:v>5.833333333333333</c:v>
                      </c:pt>
                      <c:pt idx="176">
                        <c:v>5.8666666666666663</c:v>
                      </c:pt>
                      <c:pt idx="177">
                        <c:v>5.9</c:v>
                      </c:pt>
                      <c:pt idx="178">
                        <c:v>5.9333333333333336</c:v>
                      </c:pt>
                      <c:pt idx="179">
                        <c:v>5.9666666666666668</c:v>
                      </c:pt>
                      <c:pt idx="180">
                        <c:v>6</c:v>
                      </c:pt>
                      <c:pt idx="181">
                        <c:v>6.0333333333333332</c:v>
                      </c:pt>
                      <c:pt idx="182">
                        <c:v>6.0666666666666664</c:v>
                      </c:pt>
                      <c:pt idx="183">
                        <c:v>6.1</c:v>
                      </c:pt>
                      <c:pt idx="184">
                        <c:v>6.1333333333333337</c:v>
                      </c:pt>
                      <c:pt idx="185">
                        <c:v>6.166666666666667</c:v>
                      </c:pt>
                      <c:pt idx="186">
                        <c:v>6.2</c:v>
                      </c:pt>
                      <c:pt idx="187">
                        <c:v>6.2333333333333334</c:v>
                      </c:pt>
                      <c:pt idx="188">
                        <c:v>6.2666666666666666</c:v>
                      </c:pt>
                      <c:pt idx="189">
                        <c:v>6.3</c:v>
                      </c:pt>
                      <c:pt idx="190">
                        <c:v>6.333333333333333</c:v>
                      </c:pt>
                      <c:pt idx="191">
                        <c:v>6.3666666666666663</c:v>
                      </c:pt>
                      <c:pt idx="192">
                        <c:v>6.4</c:v>
                      </c:pt>
                      <c:pt idx="193">
                        <c:v>6.4333333333333336</c:v>
                      </c:pt>
                      <c:pt idx="194">
                        <c:v>6.4666666666666668</c:v>
                      </c:pt>
                      <c:pt idx="195">
                        <c:v>6.5</c:v>
                      </c:pt>
                      <c:pt idx="196">
                        <c:v>6.5333333333333332</c:v>
                      </c:pt>
                      <c:pt idx="197">
                        <c:v>6.5666666666666664</c:v>
                      </c:pt>
                      <c:pt idx="198">
                        <c:v>6.6</c:v>
                      </c:pt>
                      <c:pt idx="199">
                        <c:v>6.6333333333333337</c:v>
                      </c:pt>
                      <c:pt idx="200">
                        <c:v>6.666666666666667</c:v>
                      </c:pt>
                      <c:pt idx="201">
                        <c:v>6.7</c:v>
                      </c:pt>
                      <c:pt idx="202">
                        <c:v>6.7333333333333334</c:v>
                      </c:pt>
                      <c:pt idx="203">
                        <c:v>6.7666666666666666</c:v>
                      </c:pt>
                      <c:pt idx="204">
                        <c:v>6.8</c:v>
                      </c:pt>
                      <c:pt idx="205">
                        <c:v>6.833333333333333</c:v>
                      </c:pt>
                      <c:pt idx="206">
                        <c:v>6.8666666666666663</c:v>
                      </c:pt>
                      <c:pt idx="207">
                        <c:v>6.9</c:v>
                      </c:pt>
                      <c:pt idx="208">
                        <c:v>6.9333333333333336</c:v>
                      </c:pt>
                      <c:pt idx="209">
                        <c:v>6.9666666666666668</c:v>
                      </c:pt>
                      <c:pt idx="210">
                        <c:v>7</c:v>
                      </c:pt>
                      <c:pt idx="211">
                        <c:v>7.0333333333333332</c:v>
                      </c:pt>
                      <c:pt idx="212">
                        <c:v>7.0666666666666664</c:v>
                      </c:pt>
                      <c:pt idx="213">
                        <c:v>7.1</c:v>
                      </c:pt>
                      <c:pt idx="214">
                        <c:v>7.1333333333333337</c:v>
                      </c:pt>
                      <c:pt idx="215">
                        <c:v>7.166666666666667</c:v>
                      </c:pt>
                      <c:pt idx="216">
                        <c:v>7.2</c:v>
                      </c:pt>
                      <c:pt idx="217">
                        <c:v>7.2333333333333334</c:v>
                      </c:pt>
                      <c:pt idx="218">
                        <c:v>7.2666666666666666</c:v>
                      </c:pt>
                      <c:pt idx="219">
                        <c:v>7.3</c:v>
                      </c:pt>
                      <c:pt idx="220">
                        <c:v>7.333333333333333</c:v>
                      </c:pt>
                      <c:pt idx="221">
                        <c:v>7.3666666666666663</c:v>
                      </c:pt>
                      <c:pt idx="222">
                        <c:v>7.4</c:v>
                      </c:pt>
                      <c:pt idx="223">
                        <c:v>7.4333333333333336</c:v>
                      </c:pt>
                      <c:pt idx="224">
                        <c:v>7.4666666666666668</c:v>
                      </c:pt>
                      <c:pt idx="225">
                        <c:v>7.5</c:v>
                      </c:pt>
                      <c:pt idx="226">
                        <c:v>7.5333333333333332</c:v>
                      </c:pt>
                      <c:pt idx="227">
                        <c:v>7.5666666666666664</c:v>
                      </c:pt>
                      <c:pt idx="228">
                        <c:v>7.6</c:v>
                      </c:pt>
                      <c:pt idx="229">
                        <c:v>7.6333333333333337</c:v>
                      </c:pt>
                      <c:pt idx="230">
                        <c:v>7.666666666666667</c:v>
                      </c:pt>
                      <c:pt idx="231">
                        <c:v>7.7</c:v>
                      </c:pt>
                      <c:pt idx="232">
                        <c:v>7.7333333333333334</c:v>
                      </c:pt>
                      <c:pt idx="233">
                        <c:v>7.7666666666666666</c:v>
                      </c:pt>
                      <c:pt idx="234">
                        <c:v>7.8</c:v>
                      </c:pt>
                      <c:pt idx="235">
                        <c:v>7.833333333333333</c:v>
                      </c:pt>
                      <c:pt idx="236">
                        <c:v>7.8666666666666663</c:v>
                      </c:pt>
                      <c:pt idx="237">
                        <c:v>7.9</c:v>
                      </c:pt>
                      <c:pt idx="238">
                        <c:v>7.9333333333333336</c:v>
                      </c:pt>
                      <c:pt idx="239">
                        <c:v>7.9666666666666668</c:v>
                      </c:pt>
                      <c:pt idx="240">
                        <c:v>8</c:v>
                      </c:pt>
                      <c:pt idx="241">
                        <c:v>8.0333333333333332</c:v>
                      </c:pt>
                      <c:pt idx="242">
                        <c:v>8.0666666666666664</c:v>
                      </c:pt>
                      <c:pt idx="243">
                        <c:v>8.1</c:v>
                      </c:pt>
                      <c:pt idx="244">
                        <c:v>8.1333333333333329</c:v>
                      </c:pt>
                      <c:pt idx="245">
                        <c:v>8.1666666666666661</c:v>
                      </c:pt>
                      <c:pt idx="246">
                        <c:v>8.1999999999999993</c:v>
                      </c:pt>
                      <c:pt idx="247">
                        <c:v>8.2333333333333325</c:v>
                      </c:pt>
                      <c:pt idx="248">
                        <c:v>8.2666666666666675</c:v>
                      </c:pt>
                      <c:pt idx="249">
                        <c:v>8.3000000000000007</c:v>
                      </c:pt>
                      <c:pt idx="250">
                        <c:v>8.3333333333333339</c:v>
                      </c:pt>
                      <c:pt idx="251">
                        <c:v>8.3666666666666671</c:v>
                      </c:pt>
                      <c:pt idx="252">
                        <c:v>8.4</c:v>
                      </c:pt>
                      <c:pt idx="253">
                        <c:v>8.4333333333333336</c:v>
                      </c:pt>
                      <c:pt idx="254">
                        <c:v>8.4666666666666668</c:v>
                      </c:pt>
                      <c:pt idx="255">
                        <c:v>8.5</c:v>
                      </c:pt>
                      <c:pt idx="256">
                        <c:v>8.5333333333333332</c:v>
                      </c:pt>
                      <c:pt idx="257">
                        <c:v>8.5666666666666664</c:v>
                      </c:pt>
                      <c:pt idx="258">
                        <c:v>8.6</c:v>
                      </c:pt>
                      <c:pt idx="259">
                        <c:v>8.6333333333333329</c:v>
                      </c:pt>
                      <c:pt idx="260">
                        <c:v>8.6666666666666661</c:v>
                      </c:pt>
                      <c:pt idx="261">
                        <c:v>8.6999999999999993</c:v>
                      </c:pt>
                      <c:pt idx="262">
                        <c:v>8.7333333333333325</c:v>
                      </c:pt>
                      <c:pt idx="263">
                        <c:v>8.7666666666666675</c:v>
                      </c:pt>
                      <c:pt idx="264">
                        <c:v>8.8000000000000007</c:v>
                      </c:pt>
                      <c:pt idx="265">
                        <c:v>8.8333333333333339</c:v>
                      </c:pt>
                      <c:pt idx="266">
                        <c:v>8.8666666666666671</c:v>
                      </c:pt>
                      <c:pt idx="267">
                        <c:v>8.9</c:v>
                      </c:pt>
                      <c:pt idx="268">
                        <c:v>8.9333333333333336</c:v>
                      </c:pt>
                      <c:pt idx="269">
                        <c:v>8.9666666666666668</c:v>
                      </c:pt>
                      <c:pt idx="270">
                        <c:v>9</c:v>
                      </c:pt>
                      <c:pt idx="271">
                        <c:v>9.0333333333333332</c:v>
                      </c:pt>
                      <c:pt idx="272">
                        <c:v>9.0666666666666664</c:v>
                      </c:pt>
                      <c:pt idx="273">
                        <c:v>9.1</c:v>
                      </c:pt>
                      <c:pt idx="274">
                        <c:v>9.1333333333333329</c:v>
                      </c:pt>
                      <c:pt idx="275">
                        <c:v>9.1666666666666661</c:v>
                      </c:pt>
                      <c:pt idx="276">
                        <c:v>9.1999999999999993</c:v>
                      </c:pt>
                      <c:pt idx="277">
                        <c:v>9.2333333333333325</c:v>
                      </c:pt>
                      <c:pt idx="278">
                        <c:v>9.2666666666666675</c:v>
                      </c:pt>
                      <c:pt idx="279">
                        <c:v>9.3000000000000007</c:v>
                      </c:pt>
                      <c:pt idx="280">
                        <c:v>9.3333333333333339</c:v>
                      </c:pt>
                      <c:pt idx="281">
                        <c:v>9.3666666666666671</c:v>
                      </c:pt>
                      <c:pt idx="282">
                        <c:v>9.4</c:v>
                      </c:pt>
                      <c:pt idx="283">
                        <c:v>9.4333333333333336</c:v>
                      </c:pt>
                      <c:pt idx="284">
                        <c:v>9.4666666666666668</c:v>
                      </c:pt>
                      <c:pt idx="285">
                        <c:v>9.5</c:v>
                      </c:pt>
                      <c:pt idx="286">
                        <c:v>9.5333333333333332</c:v>
                      </c:pt>
                      <c:pt idx="287">
                        <c:v>9.5666666666666664</c:v>
                      </c:pt>
                      <c:pt idx="288">
                        <c:v>9.6</c:v>
                      </c:pt>
                      <c:pt idx="289">
                        <c:v>9.6333333333333329</c:v>
                      </c:pt>
                      <c:pt idx="290">
                        <c:v>9.6666666666666661</c:v>
                      </c:pt>
                      <c:pt idx="291">
                        <c:v>9.6999999999999993</c:v>
                      </c:pt>
                      <c:pt idx="292">
                        <c:v>9.7333333333333325</c:v>
                      </c:pt>
                      <c:pt idx="293">
                        <c:v>9.7666666666666675</c:v>
                      </c:pt>
                      <c:pt idx="294">
                        <c:v>9.8000000000000007</c:v>
                      </c:pt>
                      <c:pt idx="295">
                        <c:v>9.8333333333333339</c:v>
                      </c:pt>
                      <c:pt idx="296">
                        <c:v>9.8666666666666671</c:v>
                      </c:pt>
                      <c:pt idx="297">
                        <c:v>9.9</c:v>
                      </c:pt>
                      <c:pt idx="298">
                        <c:v>9.9333333333333336</c:v>
                      </c:pt>
                      <c:pt idx="299">
                        <c:v>9.9666666666666668</c:v>
                      </c:pt>
                      <c:pt idx="300">
                        <c:v>10</c:v>
                      </c:pt>
                      <c:pt idx="301">
                        <c:v>10.033333333333333</c:v>
                      </c:pt>
                      <c:pt idx="302">
                        <c:v>10.066666666666666</c:v>
                      </c:pt>
                      <c:pt idx="303">
                        <c:v>10.1</c:v>
                      </c:pt>
                      <c:pt idx="304">
                        <c:v>10.133333333333333</c:v>
                      </c:pt>
                      <c:pt idx="305">
                        <c:v>10.166666666666666</c:v>
                      </c:pt>
                      <c:pt idx="306">
                        <c:v>10.199999999999999</c:v>
                      </c:pt>
                      <c:pt idx="307">
                        <c:v>10.233333333333333</c:v>
                      </c:pt>
                      <c:pt idx="308">
                        <c:v>10.266666666666667</c:v>
                      </c:pt>
                      <c:pt idx="309">
                        <c:v>10.3</c:v>
                      </c:pt>
                      <c:pt idx="310">
                        <c:v>10.333333333333334</c:v>
                      </c:pt>
                      <c:pt idx="311">
                        <c:v>10.366666666666667</c:v>
                      </c:pt>
                      <c:pt idx="312">
                        <c:v>10.4</c:v>
                      </c:pt>
                      <c:pt idx="313">
                        <c:v>10.433333333333334</c:v>
                      </c:pt>
                      <c:pt idx="314">
                        <c:v>10.466666666666667</c:v>
                      </c:pt>
                      <c:pt idx="315">
                        <c:v>10.5</c:v>
                      </c:pt>
                      <c:pt idx="316">
                        <c:v>10.533333333333333</c:v>
                      </c:pt>
                      <c:pt idx="317">
                        <c:v>10.566666666666666</c:v>
                      </c:pt>
                      <c:pt idx="318">
                        <c:v>10.6</c:v>
                      </c:pt>
                      <c:pt idx="319">
                        <c:v>10.633333333333333</c:v>
                      </c:pt>
                      <c:pt idx="320">
                        <c:v>10.666666666666666</c:v>
                      </c:pt>
                      <c:pt idx="321">
                        <c:v>10.7</c:v>
                      </c:pt>
                      <c:pt idx="322">
                        <c:v>10.733333333333333</c:v>
                      </c:pt>
                      <c:pt idx="323">
                        <c:v>10.766666666666667</c:v>
                      </c:pt>
                      <c:pt idx="324">
                        <c:v>10.8</c:v>
                      </c:pt>
                      <c:pt idx="325">
                        <c:v>10.833333333333334</c:v>
                      </c:pt>
                      <c:pt idx="326">
                        <c:v>10.866666666666667</c:v>
                      </c:pt>
                      <c:pt idx="327">
                        <c:v>10.9</c:v>
                      </c:pt>
                      <c:pt idx="328">
                        <c:v>10.933333333333334</c:v>
                      </c:pt>
                      <c:pt idx="329">
                        <c:v>10.966666666666667</c:v>
                      </c:pt>
                      <c:pt idx="330">
                        <c:v>11</c:v>
                      </c:pt>
                      <c:pt idx="331">
                        <c:v>11.033333333333333</c:v>
                      </c:pt>
                      <c:pt idx="332">
                        <c:v>11.066666666666666</c:v>
                      </c:pt>
                      <c:pt idx="333">
                        <c:v>11.1</c:v>
                      </c:pt>
                      <c:pt idx="334">
                        <c:v>11.133333333333333</c:v>
                      </c:pt>
                      <c:pt idx="335">
                        <c:v>11.166666666666666</c:v>
                      </c:pt>
                      <c:pt idx="336">
                        <c:v>11.2</c:v>
                      </c:pt>
                      <c:pt idx="337">
                        <c:v>11.233333333333333</c:v>
                      </c:pt>
                      <c:pt idx="338">
                        <c:v>11.266666666666667</c:v>
                      </c:pt>
                      <c:pt idx="339">
                        <c:v>11.3</c:v>
                      </c:pt>
                      <c:pt idx="340">
                        <c:v>11.333333333333334</c:v>
                      </c:pt>
                      <c:pt idx="341">
                        <c:v>11.366666666666667</c:v>
                      </c:pt>
                      <c:pt idx="342">
                        <c:v>11.4</c:v>
                      </c:pt>
                      <c:pt idx="343">
                        <c:v>11.433333333333334</c:v>
                      </c:pt>
                      <c:pt idx="344">
                        <c:v>11.466666666666667</c:v>
                      </c:pt>
                      <c:pt idx="345">
                        <c:v>11.5</c:v>
                      </c:pt>
                      <c:pt idx="346">
                        <c:v>11.533333333333333</c:v>
                      </c:pt>
                      <c:pt idx="347">
                        <c:v>11.566666666666666</c:v>
                      </c:pt>
                      <c:pt idx="348">
                        <c:v>11.6</c:v>
                      </c:pt>
                      <c:pt idx="349">
                        <c:v>11.633333333333333</c:v>
                      </c:pt>
                      <c:pt idx="350">
                        <c:v>11.666666666666666</c:v>
                      </c:pt>
                      <c:pt idx="351">
                        <c:v>11.7</c:v>
                      </c:pt>
                      <c:pt idx="352">
                        <c:v>11.733333333333333</c:v>
                      </c:pt>
                      <c:pt idx="353">
                        <c:v>11.766666666666667</c:v>
                      </c:pt>
                      <c:pt idx="354">
                        <c:v>11.8</c:v>
                      </c:pt>
                      <c:pt idx="355">
                        <c:v>11.833333333333334</c:v>
                      </c:pt>
                      <c:pt idx="356">
                        <c:v>11.866666666666667</c:v>
                      </c:pt>
                      <c:pt idx="357">
                        <c:v>11.9</c:v>
                      </c:pt>
                      <c:pt idx="358">
                        <c:v>11.933333333333334</c:v>
                      </c:pt>
                      <c:pt idx="359">
                        <c:v>11.966666666666667</c:v>
                      </c:pt>
                      <c:pt idx="360">
                        <c:v>12</c:v>
                      </c:pt>
                      <c:pt idx="361">
                        <c:v>12.033333333333333</c:v>
                      </c:pt>
                      <c:pt idx="362">
                        <c:v>12.066666666666666</c:v>
                      </c:pt>
                      <c:pt idx="363">
                        <c:v>12.1</c:v>
                      </c:pt>
                      <c:pt idx="364">
                        <c:v>12.133333333333333</c:v>
                      </c:pt>
                      <c:pt idx="365">
                        <c:v>12.166666666666666</c:v>
                      </c:pt>
                      <c:pt idx="366">
                        <c:v>12.2</c:v>
                      </c:pt>
                      <c:pt idx="367">
                        <c:v>12.233333333333333</c:v>
                      </c:pt>
                      <c:pt idx="368">
                        <c:v>12.266666666666667</c:v>
                      </c:pt>
                      <c:pt idx="369">
                        <c:v>12.3</c:v>
                      </c:pt>
                      <c:pt idx="370">
                        <c:v>12.333333333333334</c:v>
                      </c:pt>
                      <c:pt idx="371">
                        <c:v>12.366666666666667</c:v>
                      </c:pt>
                      <c:pt idx="372">
                        <c:v>12.4</c:v>
                      </c:pt>
                      <c:pt idx="373">
                        <c:v>12.433333333333334</c:v>
                      </c:pt>
                      <c:pt idx="374">
                        <c:v>12.466666666666667</c:v>
                      </c:pt>
                      <c:pt idx="375">
                        <c:v>12.5</c:v>
                      </c:pt>
                      <c:pt idx="376">
                        <c:v>12.533333333333333</c:v>
                      </c:pt>
                      <c:pt idx="377">
                        <c:v>12.566666666666666</c:v>
                      </c:pt>
                      <c:pt idx="378">
                        <c:v>12.6</c:v>
                      </c:pt>
                      <c:pt idx="379">
                        <c:v>12.633333333333333</c:v>
                      </c:pt>
                      <c:pt idx="380">
                        <c:v>12.666666666666666</c:v>
                      </c:pt>
                      <c:pt idx="381">
                        <c:v>12.7</c:v>
                      </c:pt>
                      <c:pt idx="382">
                        <c:v>12.733333333333333</c:v>
                      </c:pt>
                      <c:pt idx="383">
                        <c:v>12.766666666666667</c:v>
                      </c:pt>
                      <c:pt idx="384">
                        <c:v>12.8</c:v>
                      </c:pt>
                      <c:pt idx="385">
                        <c:v>12.833333333333334</c:v>
                      </c:pt>
                      <c:pt idx="386">
                        <c:v>12.866666666666667</c:v>
                      </c:pt>
                      <c:pt idx="387">
                        <c:v>12.9</c:v>
                      </c:pt>
                      <c:pt idx="388">
                        <c:v>12.933333333333334</c:v>
                      </c:pt>
                      <c:pt idx="389">
                        <c:v>12.966666666666667</c:v>
                      </c:pt>
                      <c:pt idx="390">
                        <c:v>13</c:v>
                      </c:pt>
                      <c:pt idx="391">
                        <c:v>13.033333333333333</c:v>
                      </c:pt>
                      <c:pt idx="392">
                        <c:v>13.066666666666666</c:v>
                      </c:pt>
                      <c:pt idx="393">
                        <c:v>13.1</c:v>
                      </c:pt>
                      <c:pt idx="394">
                        <c:v>13.133333333333333</c:v>
                      </c:pt>
                      <c:pt idx="395">
                        <c:v>13.166666666666666</c:v>
                      </c:pt>
                      <c:pt idx="396">
                        <c:v>13.2</c:v>
                      </c:pt>
                      <c:pt idx="397">
                        <c:v>13.233333333333333</c:v>
                      </c:pt>
                      <c:pt idx="398">
                        <c:v>13.266666666666667</c:v>
                      </c:pt>
                      <c:pt idx="399">
                        <c:v>13.3</c:v>
                      </c:pt>
                      <c:pt idx="400">
                        <c:v>13.333333333333334</c:v>
                      </c:pt>
                      <c:pt idx="401">
                        <c:v>13.366666666666667</c:v>
                      </c:pt>
                      <c:pt idx="402">
                        <c:v>13.4</c:v>
                      </c:pt>
                      <c:pt idx="403">
                        <c:v>13.433333333333334</c:v>
                      </c:pt>
                      <c:pt idx="404">
                        <c:v>13.466666666666667</c:v>
                      </c:pt>
                      <c:pt idx="405">
                        <c:v>13.5</c:v>
                      </c:pt>
                      <c:pt idx="406">
                        <c:v>13.533333333333333</c:v>
                      </c:pt>
                      <c:pt idx="407">
                        <c:v>13.566666666666666</c:v>
                      </c:pt>
                      <c:pt idx="408">
                        <c:v>13.6</c:v>
                      </c:pt>
                      <c:pt idx="409">
                        <c:v>13.633333333333333</c:v>
                      </c:pt>
                      <c:pt idx="410">
                        <c:v>13.666666666666666</c:v>
                      </c:pt>
                      <c:pt idx="411">
                        <c:v>13.7</c:v>
                      </c:pt>
                      <c:pt idx="412">
                        <c:v>13.733333333333333</c:v>
                      </c:pt>
                      <c:pt idx="413">
                        <c:v>13.766666666666667</c:v>
                      </c:pt>
                      <c:pt idx="414">
                        <c:v>13.8</c:v>
                      </c:pt>
                      <c:pt idx="415">
                        <c:v>13.833333333333334</c:v>
                      </c:pt>
                      <c:pt idx="416">
                        <c:v>13.866666666666667</c:v>
                      </c:pt>
                      <c:pt idx="417">
                        <c:v>13.9</c:v>
                      </c:pt>
                      <c:pt idx="418">
                        <c:v>13.933333333333334</c:v>
                      </c:pt>
                      <c:pt idx="419">
                        <c:v>13.966666666666667</c:v>
                      </c:pt>
                      <c:pt idx="420">
                        <c:v>14</c:v>
                      </c:pt>
                      <c:pt idx="421">
                        <c:v>14.033333333333333</c:v>
                      </c:pt>
                      <c:pt idx="422">
                        <c:v>14.066666666666666</c:v>
                      </c:pt>
                      <c:pt idx="423">
                        <c:v>14.1</c:v>
                      </c:pt>
                      <c:pt idx="424">
                        <c:v>14.133333333333333</c:v>
                      </c:pt>
                      <c:pt idx="425">
                        <c:v>14.166666666666666</c:v>
                      </c:pt>
                      <c:pt idx="426">
                        <c:v>14.2</c:v>
                      </c:pt>
                      <c:pt idx="427">
                        <c:v>14.233333333333333</c:v>
                      </c:pt>
                      <c:pt idx="428">
                        <c:v>14.266666666666667</c:v>
                      </c:pt>
                      <c:pt idx="429">
                        <c:v>14.3</c:v>
                      </c:pt>
                      <c:pt idx="430">
                        <c:v>14.333333333333334</c:v>
                      </c:pt>
                      <c:pt idx="431">
                        <c:v>14.366666666666667</c:v>
                      </c:pt>
                      <c:pt idx="432">
                        <c:v>14.4</c:v>
                      </c:pt>
                      <c:pt idx="433">
                        <c:v>14.433333333333334</c:v>
                      </c:pt>
                      <c:pt idx="434">
                        <c:v>14.466666666666667</c:v>
                      </c:pt>
                      <c:pt idx="435">
                        <c:v>14.5</c:v>
                      </c:pt>
                      <c:pt idx="436">
                        <c:v>14.533333333333333</c:v>
                      </c:pt>
                      <c:pt idx="437">
                        <c:v>14.566666666666666</c:v>
                      </c:pt>
                      <c:pt idx="438">
                        <c:v>14.6</c:v>
                      </c:pt>
                      <c:pt idx="439">
                        <c:v>14.633333333333333</c:v>
                      </c:pt>
                      <c:pt idx="440">
                        <c:v>14.666666666666666</c:v>
                      </c:pt>
                      <c:pt idx="441">
                        <c:v>14.7</c:v>
                      </c:pt>
                      <c:pt idx="442">
                        <c:v>14.733333333333333</c:v>
                      </c:pt>
                      <c:pt idx="443">
                        <c:v>14.766666666666667</c:v>
                      </c:pt>
                      <c:pt idx="444">
                        <c:v>14.8</c:v>
                      </c:pt>
                      <c:pt idx="445">
                        <c:v>14.833333333333334</c:v>
                      </c:pt>
                      <c:pt idx="446">
                        <c:v>14.866666666666667</c:v>
                      </c:pt>
                      <c:pt idx="447">
                        <c:v>14.9</c:v>
                      </c:pt>
                      <c:pt idx="448">
                        <c:v>14.933333333333334</c:v>
                      </c:pt>
                      <c:pt idx="449">
                        <c:v>14.966666666666667</c:v>
                      </c:pt>
                      <c:pt idx="450">
                        <c:v>15</c:v>
                      </c:pt>
                      <c:pt idx="451">
                        <c:v>15.033333333333333</c:v>
                      </c:pt>
                      <c:pt idx="452">
                        <c:v>15.066666666666666</c:v>
                      </c:pt>
                      <c:pt idx="453">
                        <c:v>15.1</c:v>
                      </c:pt>
                      <c:pt idx="454">
                        <c:v>15.133333333333333</c:v>
                      </c:pt>
                      <c:pt idx="455">
                        <c:v>15.166666666666666</c:v>
                      </c:pt>
                      <c:pt idx="456">
                        <c:v>15.2</c:v>
                      </c:pt>
                      <c:pt idx="457">
                        <c:v>15.233333333333333</c:v>
                      </c:pt>
                      <c:pt idx="458">
                        <c:v>15.266666666666667</c:v>
                      </c:pt>
                      <c:pt idx="459">
                        <c:v>15.3</c:v>
                      </c:pt>
                      <c:pt idx="460">
                        <c:v>15.333333333333334</c:v>
                      </c:pt>
                      <c:pt idx="461">
                        <c:v>15.366666666666667</c:v>
                      </c:pt>
                      <c:pt idx="462">
                        <c:v>15.4</c:v>
                      </c:pt>
                      <c:pt idx="463">
                        <c:v>15.433333333333334</c:v>
                      </c:pt>
                      <c:pt idx="464">
                        <c:v>15.466666666666667</c:v>
                      </c:pt>
                      <c:pt idx="465">
                        <c:v>15.5</c:v>
                      </c:pt>
                      <c:pt idx="466">
                        <c:v>15.533333333333333</c:v>
                      </c:pt>
                      <c:pt idx="467">
                        <c:v>15.566666666666666</c:v>
                      </c:pt>
                      <c:pt idx="468">
                        <c:v>15.6</c:v>
                      </c:pt>
                      <c:pt idx="469">
                        <c:v>15.633333333333333</c:v>
                      </c:pt>
                      <c:pt idx="470">
                        <c:v>15.666666666666666</c:v>
                      </c:pt>
                      <c:pt idx="471">
                        <c:v>15.7</c:v>
                      </c:pt>
                      <c:pt idx="472">
                        <c:v>15.733333333333333</c:v>
                      </c:pt>
                      <c:pt idx="473">
                        <c:v>15.766666666666667</c:v>
                      </c:pt>
                      <c:pt idx="474">
                        <c:v>15.8</c:v>
                      </c:pt>
                      <c:pt idx="475">
                        <c:v>15.833333333333334</c:v>
                      </c:pt>
                      <c:pt idx="476">
                        <c:v>15.866666666666667</c:v>
                      </c:pt>
                      <c:pt idx="477">
                        <c:v>15.9</c:v>
                      </c:pt>
                      <c:pt idx="478">
                        <c:v>15.933333333333334</c:v>
                      </c:pt>
                      <c:pt idx="479">
                        <c:v>15.966666666666667</c:v>
                      </c:pt>
                      <c:pt idx="480">
                        <c:v>16</c:v>
                      </c:pt>
                      <c:pt idx="481">
                        <c:v>16.033333333333335</c:v>
                      </c:pt>
                      <c:pt idx="482">
                        <c:v>16.066666666666666</c:v>
                      </c:pt>
                      <c:pt idx="483">
                        <c:v>16.100000000000001</c:v>
                      </c:pt>
                      <c:pt idx="484">
                        <c:v>16.133333333333333</c:v>
                      </c:pt>
                      <c:pt idx="485">
                        <c:v>16.166666666666668</c:v>
                      </c:pt>
                      <c:pt idx="486">
                        <c:v>16.2</c:v>
                      </c:pt>
                      <c:pt idx="487">
                        <c:v>16.233333333333334</c:v>
                      </c:pt>
                      <c:pt idx="488">
                        <c:v>16.266666666666666</c:v>
                      </c:pt>
                      <c:pt idx="489">
                        <c:v>16.3</c:v>
                      </c:pt>
                      <c:pt idx="490">
                        <c:v>16.333333333333332</c:v>
                      </c:pt>
                      <c:pt idx="491">
                        <c:v>16.366666666666667</c:v>
                      </c:pt>
                      <c:pt idx="492">
                        <c:v>16.399999999999999</c:v>
                      </c:pt>
                      <c:pt idx="493">
                        <c:v>16.433333333333334</c:v>
                      </c:pt>
                      <c:pt idx="494">
                        <c:v>16.466666666666665</c:v>
                      </c:pt>
                      <c:pt idx="495">
                        <c:v>16.5</c:v>
                      </c:pt>
                      <c:pt idx="496">
                        <c:v>16.533333333333335</c:v>
                      </c:pt>
                      <c:pt idx="497">
                        <c:v>16.566666666666666</c:v>
                      </c:pt>
                      <c:pt idx="498">
                        <c:v>16.600000000000001</c:v>
                      </c:pt>
                      <c:pt idx="499">
                        <c:v>16.633333333333333</c:v>
                      </c:pt>
                      <c:pt idx="500">
                        <c:v>16.666666666666668</c:v>
                      </c:pt>
                      <c:pt idx="501">
                        <c:v>16.7</c:v>
                      </c:pt>
                      <c:pt idx="502">
                        <c:v>16.733333333333334</c:v>
                      </c:pt>
                      <c:pt idx="503">
                        <c:v>16.766666666666666</c:v>
                      </c:pt>
                      <c:pt idx="504">
                        <c:v>16.8</c:v>
                      </c:pt>
                      <c:pt idx="505">
                        <c:v>16.833333333333332</c:v>
                      </c:pt>
                      <c:pt idx="506">
                        <c:v>16.866666666666667</c:v>
                      </c:pt>
                      <c:pt idx="507">
                        <c:v>16.899999999999999</c:v>
                      </c:pt>
                      <c:pt idx="508">
                        <c:v>16.933333333333334</c:v>
                      </c:pt>
                      <c:pt idx="509">
                        <c:v>16.966666666666665</c:v>
                      </c:pt>
                      <c:pt idx="510">
                        <c:v>17</c:v>
                      </c:pt>
                      <c:pt idx="511">
                        <c:v>17.033333333333335</c:v>
                      </c:pt>
                      <c:pt idx="512">
                        <c:v>17.066666666666666</c:v>
                      </c:pt>
                      <c:pt idx="513">
                        <c:v>17.100000000000001</c:v>
                      </c:pt>
                      <c:pt idx="514">
                        <c:v>17.133333333333333</c:v>
                      </c:pt>
                      <c:pt idx="515">
                        <c:v>17.166666666666668</c:v>
                      </c:pt>
                      <c:pt idx="516">
                        <c:v>17.2</c:v>
                      </c:pt>
                      <c:pt idx="517">
                        <c:v>17.233333333333334</c:v>
                      </c:pt>
                      <c:pt idx="518">
                        <c:v>17.266666666666666</c:v>
                      </c:pt>
                      <c:pt idx="519">
                        <c:v>17.3</c:v>
                      </c:pt>
                      <c:pt idx="520">
                        <c:v>17.333333333333332</c:v>
                      </c:pt>
                      <c:pt idx="521">
                        <c:v>17.366666666666667</c:v>
                      </c:pt>
                      <c:pt idx="522">
                        <c:v>17.399999999999999</c:v>
                      </c:pt>
                      <c:pt idx="523">
                        <c:v>17.433333333333334</c:v>
                      </c:pt>
                      <c:pt idx="524">
                        <c:v>17.466666666666665</c:v>
                      </c:pt>
                      <c:pt idx="525">
                        <c:v>17.5</c:v>
                      </c:pt>
                      <c:pt idx="526">
                        <c:v>17.533333333333335</c:v>
                      </c:pt>
                      <c:pt idx="527">
                        <c:v>17.566666666666666</c:v>
                      </c:pt>
                      <c:pt idx="528">
                        <c:v>17.600000000000001</c:v>
                      </c:pt>
                      <c:pt idx="529">
                        <c:v>17.633333333333333</c:v>
                      </c:pt>
                      <c:pt idx="530">
                        <c:v>17.666666666666668</c:v>
                      </c:pt>
                      <c:pt idx="531">
                        <c:v>17.7</c:v>
                      </c:pt>
                      <c:pt idx="532">
                        <c:v>17.733333333333334</c:v>
                      </c:pt>
                      <c:pt idx="533">
                        <c:v>17.766666666666666</c:v>
                      </c:pt>
                      <c:pt idx="534">
                        <c:v>17.8</c:v>
                      </c:pt>
                      <c:pt idx="535">
                        <c:v>17.833333333333332</c:v>
                      </c:pt>
                      <c:pt idx="536">
                        <c:v>17.866666666666667</c:v>
                      </c:pt>
                      <c:pt idx="537">
                        <c:v>17.899999999999999</c:v>
                      </c:pt>
                      <c:pt idx="538">
                        <c:v>17.933333333333334</c:v>
                      </c:pt>
                      <c:pt idx="539">
                        <c:v>17.966666666666665</c:v>
                      </c:pt>
                      <c:pt idx="540">
                        <c:v>18</c:v>
                      </c:pt>
                      <c:pt idx="541">
                        <c:v>18.033333333333335</c:v>
                      </c:pt>
                      <c:pt idx="542">
                        <c:v>18.066666666666666</c:v>
                      </c:pt>
                      <c:pt idx="543">
                        <c:v>18.100000000000001</c:v>
                      </c:pt>
                      <c:pt idx="544">
                        <c:v>18.133333333333333</c:v>
                      </c:pt>
                      <c:pt idx="545">
                        <c:v>18.166666666666668</c:v>
                      </c:pt>
                      <c:pt idx="546">
                        <c:v>18.2</c:v>
                      </c:pt>
                      <c:pt idx="547">
                        <c:v>18.233333333333334</c:v>
                      </c:pt>
                      <c:pt idx="548">
                        <c:v>18.266666666666666</c:v>
                      </c:pt>
                      <c:pt idx="549">
                        <c:v>18.3</c:v>
                      </c:pt>
                      <c:pt idx="550">
                        <c:v>18.333333333333332</c:v>
                      </c:pt>
                      <c:pt idx="551">
                        <c:v>18.366666666666667</c:v>
                      </c:pt>
                      <c:pt idx="552">
                        <c:v>18.399999999999999</c:v>
                      </c:pt>
                      <c:pt idx="553">
                        <c:v>18.433333333333334</c:v>
                      </c:pt>
                      <c:pt idx="554">
                        <c:v>18.466666666666665</c:v>
                      </c:pt>
                      <c:pt idx="555">
                        <c:v>18.5</c:v>
                      </c:pt>
                      <c:pt idx="556">
                        <c:v>18.533333333333335</c:v>
                      </c:pt>
                      <c:pt idx="557">
                        <c:v>18.566666666666666</c:v>
                      </c:pt>
                      <c:pt idx="558">
                        <c:v>18.600000000000001</c:v>
                      </c:pt>
                      <c:pt idx="559">
                        <c:v>18.633333333333333</c:v>
                      </c:pt>
                      <c:pt idx="560">
                        <c:v>18.666666666666668</c:v>
                      </c:pt>
                      <c:pt idx="561">
                        <c:v>18.7</c:v>
                      </c:pt>
                      <c:pt idx="562">
                        <c:v>18.733333333333334</c:v>
                      </c:pt>
                      <c:pt idx="563">
                        <c:v>18.766666666666666</c:v>
                      </c:pt>
                      <c:pt idx="564">
                        <c:v>18.8</c:v>
                      </c:pt>
                      <c:pt idx="565">
                        <c:v>18.833333333333332</c:v>
                      </c:pt>
                      <c:pt idx="566">
                        <c:v>18.866666666666667</c:v>
                      </c:pt>
                      <c:pt idx="567">
                        <c:v>18.899999999999999</c:v>
                      </c:pt>
                      <c:pt idx="568">
                        <c:v>18.933333333333334</c:v>
                      </c:pt>
                      <c:pt idx="569">
                        <c:v>18.966666666666665</c:v>
                      </c:pt>
                      <c:pt idx="570">
                        <c:v>19</c:v>
                      </c:pt>
                      <c:pt idx="571">
                        <c:v>19.033333333333335</c:v>
                      </c:pt>
                      <c:pt idx="572">
                        <c:v>19.066666666666666</c:v>
                      </c:pt>
                      <c:pt idx="573">
                        <c:v>19.100000000000001</c:v>
                      </c:pt>
                      <c:pt idx="574">
                        <c:v>19.133333333333333</c:v>
                      </c:pt>
                      <c:pt idx="575">
                        <c:v>19.166666666666668</c:v>
                      </c:pt>
                      <c:pt idx="576">
                        <c:v>19.2</c:v>
                      </c:pt>
                      <c:pt idx="577">
                        <c:v>19.233333333333334</c:v>
                      </c:pt>
                      <c:pt idx="578">
                        <c:v>19.266666666666666</c:v>
                      </c:pt>
                      <c:pt idx="579">
                        <c:v>19.3</c:v>
                      </c:pt>
                      <c:pt idx="580">
                        <c:v>19.333333333333332</c:v>
                      </c:pt>
                      <c:pt idx="581">
                        <c:v>19.366666666666667</c:v>
                      </c:pt>
                      <c:pt idx="582">
                        <c:v>19.399999999999999</c:v>
                      </c:pt>
                      <c:pt idx="583">
                        <c:v>19.433333333333334</c:v>
                      </c:pt>
                      <c:pt idx="584">
                        <c:v>19.466666666666665</c:v>
                      </c:pt>
                      <c:pt idx="585">
                        <c:v>19.5</c:v>
                      </c:pt>
                      <c:pt idx="586">
                        <c:v>19.533333333333335</c:v>
                      </c:pt>
                      <c:pt idx="587">
                        <c:v>19.566666666666666</c:v>
                      </c:pt>
                      <c:pt idx="588">
                        <c:v>19.600000000000001</c:v>
                      </c:pt>
                      <c:pt idx="589">
                        <c:v>19.633333333333333</c:v>
                      </c:pt>
                      <c:pt idx="590">
                        <c:v>19.666666666666668</c:v>
                      </c:pt>
                      <c:pt idx="591">
                        <c:v>19.7</c:v>
                      </c:pt>
                      <c:pt idx="592">
                        <c:v>19.733333333333334</c:v>
                      </c:pt>
                      <c:pt idx="593">
                        <c:v>19.766666666666666</c:v>
                      </c:pt>
                      <c:pt idx="594">
                        <c:v>19.8</c:v>
                      </c:pt>
                      <c:pt idx="595">
                        <c:v>19.833333333333332</c:v>
                      </c:pt>
                      <c:pt idx="596">
                        <c:v>19.866666666666667</c:v>
                      </c:pt>
                      <c:pt idx="597">
                        <c:v>19.899999999999999</c:v>
                      </c:pt>
                      <c:pt idx="598">
                        <c:v>19.933333333333334</c:v>
                      </c:pt>
                      <c:pt idx="599">
                        <c:v>19.966666666666665</c:v>
                      </c:pt>
                      <c:pt idx="600">
                        <c:v>20</c:v>
                      </c:pt>
                      <c:pt idx="601">
                        <c:v>20.033333333333335</c:v>
                      </c:pt>
                      <c:pt idx="602">
                        <c:v>20.066666666666666</c:v>
                      </c:pt>
                      <c:pt idx="603">
                        <c:v>20.100000000000001</c:v>
                      </c:pt>
                      <c:pt idx="604">
                        <c:v>20.133333333333333</c:v>
                      </c:pt>
                      <c:pt idx="605">
                        <c:v>20.166666666666668</c:v>
                      </c:pt>
                      <c:pt idx="606">
                        <c:v>20.2</c:v>
                      </c:pt>
                      <c:pt idx="607">
                        <c:v>20.233333333333334</c:v>
                      </c:pt>
                      <c:pt idx="608">
                        <c:v>20.266666666666666</c:v>
                      </c:pt>
                      <c:pt idx="609">
                        <c:v>20.3</c:v>
                      </c:pt>
                      <c:pt idx="610">
                        <c:v>20.333333333333332</c:v>
                      </c:pt>
                      <c:pt idx="611">
                        <c:v>20.366666666666667</c:v>
                      </c:pt>
                      <c:pt idx="612">
                        <c:v>20.399999999999999</c:v>
                      </c:pt>
                      <c:pt idx="613">
                        <c:v>20.433333333333334</c:v>
                      </c:pt>
                      <c:pt idx="614">
                        <c:v>20.466666666666665</c:v>
                      </c:pt>
                      <c:pt idx="615">
                        <c:v>20.5</c:v>
                      </c:pt>
                      <c:pt idx="616">
                        <c:v>20.533333333333335</c:v>
                      </c:pt>
                      <c:pt idx="617">
                        <c:v>20.566666666666666</c:v>
                      </c:pt>
                      <c:pt idx="618">
                        <c:v>20.6</c:v>
                      </c:pt>
                      <c:pt idx="619">
                        <c:v>20.633333333333333</c:v>
                      </c:pt>
                      <c:pt idx="620">
                        <c:v>20.666666666666668</c:v>
                      </c:pt>
                      <c:pt idx="621">
                        <c:v>20.7</c:v>
                      </c:pt>
                      <c:pt idx="622">
                        <c:v>20.733333333333334</c:v>
                      </c:pt>
                      <c:pt idx="623">
                        <c:v>20.766666666666666</c:v>
                      </c:pt>
                      <c:pt idx="624">
                        <c:v>20.8</c:v>
                      </c:pt>
                      <c:pt idx="625">
                        <c:v>20.833333333333332</c:v>
                      </c:pt>
                      <c:pt idx="626">
                        <c:v>20.866666666666667</c:v>
                      </c:pt>
                      <c:pt idx="627">
                        <c:v>20.9</c:v>
                      </c:pt>
                      <c:pt idx="628">
                        <c:v>20.933333333333334</c:v>
                      </c:pt>
                      <c:pt idx="629">
                        <c:v>20.966666666666665</c:v>
                      </c:pt>
                      <c:pt idx="630">
                        <c:v>21</c:v>
                      </c:pt>
                      <c:pt idx="631">
                        <c:v>21.033333333333335</c:v>
                      </c:pt>
                      <c:pt idx="632">
                        <c:v>21.066666666666666</c:v>
                      </c:pt>
                      <c:pt idx="633">
                        <c:v>21.1</c:v>
                      </c:pt>
                      <c:pt idx="634">
                        <c:v>21.133333333333333</c:v>
                      </c:pt>
                      <c:pt idx="635">
                        <c:v>21.166666666666668</c:v>
                      </c:pt>
                      <c:pt idx="636">
                        <c:v>21.2</c:v>
                      </c:pt>
                      <c:pt idx="637">
                        <c:v>21.233333333333334</c:v>
                      </c:pt>
                      <c:pt idx="638">
                        <c:v>21.266666666666666</c:v>
                      </c:pt>
                      <c:pt idx="639">
                        <c:v>21.3</c:v>
                      </c:pt>
                      <c:pt idx="640">
                        <c:v>21.333333333333332</c:v>
                      </c:pt>
                      <c:pt idx="641">
                        <c:v>21.366666666666667</c:v>
                      </c:pt>
                      <c:pt idx="642">
                        <c:v>21.4</c:v>
                      </c:pt>
                      <c:pt idx="643">
                        <c:v>21.433333333333334</c:v>
                      </c:pt>
                      <c:pt idx="644">
                        <c:v>21.466666666666665</c:v>
                      </c:pt>
                      <c:pt idx="645">
                        <c:v>21.5</c:v>
                      </c:pt>
                      <c:pt idx="646">
                        <c:v>21.533333333333335</c:v>
                      </c:pt>
                      <c:pt idx="647">
                        <c:v>21.566666666666666</c:v>
                      </c:pt>
                      <c:pt idx="648">
                        <c:v>21.6</c:v>
                      </c:pt>
                      <c:pt idx="649">
                        <c:v>21.633333333333333</c:v>
                      </c:pt>
                      <c:pt idx="650">
                        <c:v>21.666666666666668</c:v>
                      </c:pt>
                      <c:pt idx="651">
                        <c:v>21.7</c:v>
                      </c:pt>
                      <c:pt idx="652">
                        <c:v>21.733333333333334</c:v>
                      </c:pt>
                      <c:pt idx="653">
                        <c:v>21.766666666666666</c:v>
                      </c:pt>
                      <c:pt idx="654">
                        <c:v>21.8</c:v>
                      </c:pt>
                      <c:pt idx="655">
                        <c:v>21.833333333333332</c:v>
                      </c:pt>
                      <c:pt idx="656">
                        <c:v>21.866666666666667</c:v>
                      </c:pt>
                      <c:pt idx="657">
                        <c:v>21.9</c:v>
                      </c:pt>
                      <c:pt idx="658">
                        <c:v>21.933333333333334</c:v>
                      </c:pt>
                      <c:pt idx="659">
                        <c:v>21.966666666666665</c:v>
                      </c:pt>
                      <c:pt idx="660">
                        <c:v>22</c:v>
                      </c:pt>
                      <c:pt idx="661">
                        <c:v>22.033333333333335</c:v>
                      </c:pt>
                      <c:pt idx="662">
                        <c:v>22.066666666666666</c:v>
                      </c:pt>
                      <c:pt idx="663">
                        <c:v>22.1</c:v>
                      </c:pt>
                      <c:pt idx="664">
                        <c:v>22.133333333333333</c:v>
                      </c:pt>
                      <c:pt idx="665">
                        <c:v>22.166666666666668</c:v>
                      </c:pt>
                      <c:pt idx="666">
                        <c:v>22.2</c:v>
                      </c:pt>
                      <c:pt idx="667">
                        <c:v>22.233333333333334</c:v>
                      </c:pt>
                      <c:pt idx="668">
                        <c:v>22.266666666666666</c:v>
                      </c:pt>
                      <c:pt idx="669">
                        <c:v>22.3</c:v>
                      </c:pt>
                      <c:pt idx="670">
                        <c:v>22.333333333333332</c:v>
                      </c:pt>
                      <c:pt idx="671">
                        <c:v>22.366666666666667</c:v>
                      </c:pt>
                      <c:pt idx="672">
                        <c:v>22.4</c:v>
                      </c:pt>
                      <c:pt idx="673">
                        <c:v>22.433333333333334</c:v>
                      </c:pt>
                      <c:pt idx="674">
                        <c:v>22.466666666666665</c:v>
                      </c:pt>
                      <c:pt idx="675">
                        <c:v>22.5</c:v>
                      </c:pt>
                      <c:pt idx="676">
                        <c:v>22.533333333333335</c:v>
                      </c:pt>
                      <c:pt idx="677">
                        <c:v>22.566666666666666</c:v>
                      </c:pt>
                      <c:pt idx="678">
                        <c:v>22.6</c:v>
                      </c:pt>
                      <c:pt idx="679">
                        <c:v>22.633333333333333</c:v>
                      </c:pt>
                      <c:pt idx="680">
                        <c:v>22.666666666666668</c:v>
                      </c:pt>
                      <c:pt idx="681">
                        <c:v>22.7</c:v>
                      </c:pt>
                      <c:pt idx="682">
                        <c:v>22.733333333333334</c:v>
                      </c:pt>
                      <c:pt idx="683">
                        <c:v>22.766666666666666</c:v>
                      </c:pt>
                      <c:pt idx="684">
                        <c:v>22.8</c:v>
                      </c:pt>
                      <c:pt idx="685">
                        <c:v>22.833333333333332</c:v>
                      </c:pt>
                      <c:pt idx="686">
                        <c:v>22.866666666666667</c:v>
                      </c:pt>
                      <c:pt idx="687">
                        <c:v>22.9</c:v>
                      </c:pt>
                      <c:pt idx="688">
                        <c:v>22.933333333333334</c:v>
                      </c:pt>
                      <c:pt idx="689">
                        <c:v>22.966666666666665</c:v>
                      </c:pt>
                      <c:pt idx="690">
                        <c:v>23</c:v>
                      </c:pt>
                      <c:pt idx="691">
                        <c:v>23.033333333333335</c:v>
                      </c:pt>
                      <c:pt idx="692">
                        <c:v>23.066666666666666</c:v>
                      </c:pt>
                      <c:pt idx="693">
                        <c:v>23.1</c:v>
                      </c:pt>
                      <c:pt idx="694">
                        <c:v>23.133333333333333</c:v>
                      </c:pt>
                      <c:pt idx="695">
                        <c:v>23.166666666666668</c:v>
                      </c:pt>
                      <c:pt idx="696">
                        <c:v>23.2</c:v>
                      </c:pt>
                      <c:pt idx="697">
                        <c:v>23.233333333333334</c:v>
                      </c:pt>
                      <c:pt idx="698">
                        <c:v>23.266666666666666</c:v>
                      </c:pt>
                      <c:pt idx="699">
                        <c:v>23.3</c:v>
                      </c:pt>
                      <c:pt idx="700">
                        <c:v>23.333333333333332</c:v>
                      </c:pt>
                      <c:pt idx="701">
                        <c:v>23.366666666666667</c:v>
                      </c:pt>
                      <c:pt idx="702">
                        <c:v>23.4</c:v>
                      </c:pt>
                      <c:pt idx="703">
                        <c:v>23.433333333333334</c:v>
                      </c:pt>
                      <c:pt idx="704">
                        <c:v>23.466666666666665</c:v>
                      </c:pt>
                      <c:pt idx="705">
                        <c:v>23.5</c:v>
                      </c:pt>
                      <c:pt idx="706">
                        <c:v>23.533333333333335</c:v>
                      </c:pt>
                      <c:pt idx="707">
                        <c:v>23.566666666666666</c:v>
                      </c:pt>
                      <c:pt idx="708">
                        <c:v>23.6</c:v>
                      </c:pt>
                      <c:pt idx="709">
                        <c:v>23.633333333333333</c:v>
                      </c:pt>
                      <c:pt idx="710">
                        <c:v>23.666666666666668</c:v>
                      </c:pt>
                      <c:pt idx="711">
                        <c:v>23.7</c:v>
                      </c:pt>
                      <c:pt idx="712">
                        <c:v>23.733333333333334</c:v>
                      </c:pt>
                      <c:pt idx="713">
                        <c:v>23.766666666666666</c:v>
                      </c:pt>
                      <c:pt idx="714">
                        <c:v>23.8</c:v>
                      </c:pt>
                      <c:pt idx="715">
                        <c:v>23.833333333333332</c:v>
                      </c:pt>
                      <c:pt idx="716">
                        <c:v>23.866666666666667</c:v>
                      </c:pt>
                      <c:pt idx="717">
                        <c:v>23.9</c:v>
                      </c:pt>
                      <c:pt idx="718">
                        <c:v>23.933333333333334</c:v>
                      </c:pt>
                      <c:pt idx="719">
                        <c:v>23.966666666666665</c:v>
                      </c:pt>
                      <c:pt idx="720">
                        <c:v>24</c:v>
                      </c:pt>
                      <c:pt idx="721">
                        <c:v>24.033333333333335</c:v>
                      </c:pt>
                      <c:pt idx="722">
                        <c:v>24.066666666666666</c:v>
                      </c:pt>
                      <c:pt idx="723">
                        <c:v>24.1</c:v>
                      </c:pt>
                      <c:pt idx="724">
                        <c:v>24.133333333333333</c:v>
                      </c:pt>
                      <c:pt idx="725">
                        <c:v>24.166666666666668</c:v>
                      </c:pt>
                      <c:pt idx="726">
                        <c:v>24.2</c:v>
                      </c:pt>
                      <c:pt idx="727">
                        <c:v>24.233333333333334</c:v>
                      </c:pt>
                      <c:pt idx="728">
                        <c:v>24.266666666666666</c:v>
                      </c:pt>
                      <c:pt idx="729">
                        <c:v>24.3</c:v>
                      </c:pt>
                      <c:pt idx="730">
                        <c:v>24.333333333333332</c:v>
                      </c:pt>
                      <c:pt idx="731">
                        <c:v>24.366666666666667</c:v>
                      </c:pt>
                      <c:pt idx="732">
                        <c:v>24.4</c:v>
                      </c:pt>
                      <c:pt idx="733">
                        <c:v>24.433333333333334</c:v>
                      </c:pt>
                      <c:pt idx="734">
                        <c:v>24.466666666666665</c:v>
                      </c:pt>
                      <c:pt idx="735">
                        <c:v>24.5</c:v>
                      </c:pt>
                      <c:pt idx="736">
                        <c:v>24.533333333333335</c:v>
                      </c:pt>
                      <c:pt idx="737">
                        <c:v>24.566666666666666</c:v>
                      </c:pt>
                      <c:pt idx="738">
                        <c:v>24.6</c:v>
                      </c:pt>
                      <c:pt idx="739">
                        <c:v>24.633333333333333</c:v>
                      </c:pt>
                      <c:pt idx="740">
                        <c:v>24.666666666666668</c:v>
                      </c:pt>
                      <c:pt idx="741">
                        <c:v>24.7</c:v>
                      </c:pt>
                      <c:pt idx="742">
                        <c:v>24.733333333333334</c:v>
                      </c:pt>
                      <c:pt idx="743">
                        <c:v>24.766666666666666</c:v>
                      </c:pt>
                      <c:pt idx="744">
                        <c:v>24.8</c:v>
                      </c:pt>
                      <c:pt idx="745">
                        <c:v>24.833333333333332</c:v>
                      </c:pt>
                      <c:pt idx="746">
                        <c:v>24.866666666666667</c:v>
                      </c:pt>
                      <c:pt idx="747">
                        <c:v>24.9</c:v>
                      </c:pt>
                      <c:pt idx="748">
                        <c:v>24.933333333333334</c:v>
                      </c:pt>
                      <c:pt idx="749">
                        <c:v>24.966666666666665</c:v>
                      </c:pt>
                      <c:pt idx="750">
                        <c:v>25</c:v>
                      </c:pt>
                      <c:pt idx="751">
                        <c:v>25.033333333333335</c:v>
                      </c:pt>
                      <c:pt idx="752">
                        <c:v>25.066666666666666</c:v>
                      </c:pt>
                      <c:pt idx="753">
                        <c:v>25.1</c:v>
                      </c:pt>
                      <c:pt idx="754">
                        <c:v>25.133333333333333</c:v>
                      </c:pt>
                    </c:numCache>
                  </c:numRef>
                </c:xVal>
                <c:yVal>
                  <c:numRef>
                    <c:extLst>
                      <c:ext uri="{02D57815-91ED-43cb-92C2-25804820EDAC}">
                        <c15:formulaRef>
                          <c15:sqref>'Process data log'!$D$8:$D$778</c15:sqref>
                        </c15:formulaRef>
                      </c:ext>
                    </c:extLst>
                    <c:numCache>
                      <c:formatCode>General</c:formatCode>
                      <c:ptCount val="771"/>
                      <c:pt idx="0">
                        <c:v>999</c:v>
                      </c:pt>
                      <c:pt idx="1">
                        <c:v>999</c:v>
                      </c:pt>
                      <c:pt idx="2">
                        <c:v>999</c:v>
                      </c:pt>
                      <c:pt idx="3">
                        <c:v>999</c:v>
                      </c:pt>
                      <c:pt idx="4">
                        <c:v>999</c:v>
                      </c:pt>
                      <c:pt idx="5">
                        <c:v>999</c:v>
                      </c:pt>
                      <c:pt idx="6">
                        <c:v>999</c:v>
                      </c:pt>
                      <c:pt idx="7">
                        <c:v>999</c:v>
                      </c:pt>
                      <c:pt idx="8">
                        <c:v>999</c:v>
                      </c:pt>
                      <c:pt idx="9">
                        <c:v>999</c:v>
                      </c:pt>
                      <c:pt idx="10">
                        <c:v>999</c:v>
                      </c:pt>
                      <c:pt idx="11">
                        <c:v>999</c:v>
                      </c:pt>
                      <c:pt idx="12">
                        <c:v>999</c:v>
                      </c:pt>
                      <c:pt idx="13">
                        <c:v>999</c:v>
                      </c:pt>
                      <c:pt idx="14">
                        <c:v>999</c:v>
                      </c:pt>
                      <c:pt idx="15">
                        <c:v>999</c:v>
                      </c:pt>
                      <c:pt idx="16">
                        <c:v>999</c:v>
                      </c:pt>
                      <c:pt idx="17">
                        <c:v>999</c:v>
                      </c:pt>
                      <c:pt idx="18">
                        <c:v>999</c:v>
                      </c:pt>
                      <c:pt idx="19">
                        <c:v>999</c:v>
                      </c:pt>
                      <c:pt idx="20">
                        <c:v>999</c:v>
                      </c:pt>
                      <c:pt idx="21">
                        <c:v>999</c:v>
                      </c:pt>
                      <c:pt idx="22">
                        <c:v>999</c:v>
                      </c:pt>
                      <c:pt idx="23">
                        <c:v>999</c:v>
                      </c:pt>
                      <c:pt idx="24">
                        <c:v>999</c:v>
                      </c:pt>
                      <c:pt idx="25">
                        <c:v>999</c:v>
                      </c:pt>
                      <c:pt idx="26">
                        <c:v>999</c:v>
                      </c:pt>
                      <c:pt idx="27">
                        <c:v>999</c:v>
                      </c:pt>
                      <c:pt idx="28">
                        <c:v>999</c:v>
                      </c:pt>
                      <c:pt idx="29">
                        <c:v>999</c:v>
                      </c:pt>
                      <c:pt idx="30">
                        <c:v>999</c:v>
                      </c:pt>
                      <c:pt idx="31">
                        <c:v>999</c:v>
                      </c:pt>
                      <c:pt idx="32">
                        <c:v>999</c:v>
                      </c:pt>
                      <c:pt idx="33">
                        <c:v>999</c:v>
                      </c:pt>
                      <c:pt idx="34">
                        <c:v>999</c:v>
                      </c:pt>
                      <c:pt idx="35">
                        <c:v>999</c:v>
                      </c:pt>
                      <c:pt idx="36">
                        <c:v>999</c:v>
                      </c:pt>
                      <c:pt idx="37">
                        <c:v>999</c:v>
                      </c:pt>
                      <c:pt idx="38">
                        <c:v>999</c:v>
                      </c:pt>
                      <c:pt idx="39">
                        <c:v>999</c:v>
                      </c:pt>
                      <c:pt idx="40">
                        <c:v>999</c:v>
                      </c:pt>
                      <c:pt idx="41">
                        <c:v>999</c:v>
                      </c:pt>
                      <c:pt idx="42">
                        <c:v>999</c:v>
                      </c:pt>
                      <c:pt idx="43">
                        <c:v>999</c:v>
                      </c:pt>
                      <c:pt idx="44">
                        <c:v>999</c:v>
                      </c:pt>
                      <c:pt idx="45">
                        <c:v>999</c:v>
                      </c:pt>
                      <c:pt idx="46">
                        <c:v>999</c:v>
                      </c:pt>
                      <c:pt idx="47">
                        <c:v>999</c:v>
                      </c:pt>
                      <c:pt idx="48">
                        <c:v>999</c:v>
                      </c:pt>
                      <c:pt idx="49">
                        <c:v>999</c:v>
                      </c:pt>
                      <c:pt idx="50">
                        <c:v>999</c:v>
                      </c:pt>
                      <c:pt idx="51">
                        <c:v>999</c:v>
                      </c:pt>
                      <c:pt idx="52">
                        <c:v>999</c:v>
                      </c:pt>
                      <c:pt idx="53">
                        <c:v>999</c:v>
                      </c:pt>
                      <c:pt idx="54">
                        <c:v>999</c:v>
                      </c:pt>
                      <c:pt idx="55">
                        <c:v>999</c:v>
                      </c:pt>
                      <c:pt idx="56">
                        <c:v>999</c:v>
                      </c:pt>
                      <c:pt idx="57">
                        <c:v>999</c:v>
                      </c:pt>
                      <c:pt idx="58">
                        <c:v>999</c:v>
                      </c:pt>
                      <c:pt idx="59">
                        <c:v>999</c:v>
                      </c:pt>
                      <c:pt idx="60">
                        <c:v>999</c:v>
                      </c:pt>
                      <c:pt idx="61">
                        <c:v>999</c:v>
                      </c:pt>
                      <c:pt idx="62">
                        <c:v>999</c:v>
                      </c:pt>
                      <c:pt idx="63">
                        <c:v>999</c:v>
                      </c:pt>
                      <c:pt idx="64">
                        <c:v>999</c:v>
                      </c:pt>
                      <c:pt idx="65">
                        <c:v>999</c:v>
                      </c:pt>
                      <c:pt idx="66">
                        <c:v>999</c:v>
                      </c:pt>
                      <c:pt idx="67">
                        <c:v>999</c:v>
                      </c:pt>
                      <c:pt idx="68">
                        <c:v>999</c:v>
                      </c:pt>
                      <c:pt idx="69">
                        <c:v>999</c:v>
                      </c:pt>
                      <c:pt idx="70">
                        <c:v>999</c:v>
                      </c:pt>
                      <c:pt idx="71">
                        <c:v>999</c:v>
                      </c:pt>
                      <c:pt idx="72">
                        <c:v>999</c:v>
                      </c:pt>
                      <c:pt idx="73">
                        <c:v>999</c:v>
                      </c:pt>
                      <c:pt idx="74">
                        <c:v>999</c:v>
                      </c:pt>
                      <c:pt idx="75">
                        <c:v>999</c:v>
                      </c:pt>
                      <c:pt idx="76">
                        <c:v>999</c:v>
                      </c:pt>
                      <c:pt idx="77">
                        <c:v>999</c:v>
                      </c:pt>
                      <c:pt idx="78">
                        <c:v>999</c:v>
                      </c:pt>
                      <c:pt idx="79">
                        <c:v>999</c:v>
                      </c:pt>
                      <c:pt idx="80">
                        <c:v>999</c:v>
                      </c:pt>
                      <c:pt idx="81">
                        <c:v>999</c:v>
                      </c:pt>
                      <c:pt idx="82">
                        <c:v>999</c:v>
                      </c:pt>
                      <c:pt idx="83">
                        <c:v>999</c:v>
                      </c:pt>
                      <c:pt idx="84">
                        <c:v>999</c:v>
                      </c:pt>
                      <c:pt idx="85">
                        <c:v>999</c:v>
                      </c:pt>
                      <c:pt idx="86">
                        <c:v>999</c:v>
                      </c:pt>
                      <c:pt idx="87">
                        <c:v>999</c:v>
                      </c:pt>
                      <c:pt idx="88">
                        <c:v>999</c:v>
                      </c:pt>
                      <c:pt idx="89">
                        <c:v>999</c:v>
                      </c:pt>
                      <c:pt idx="90">
                        <c:v>999</c:v>
                      </c:pt>
                      <c:pt idx="91">
                        <c:v>999</c:v>
                      </c:pt>
                      <c:pt idx="92">
                        <c:v>999</c:v>
                      </c:pt>
                      <c:pt idx="93">
                        <c:v>999</c:v>
                      </c:pt>
                      <c:pt idx="94">
                        <c:v>999</c:v>
                      </c:pt>
                      <c:pt idx="95">
                        <c:v>999</c:v>
                      </c:pt>
                      <c:pt idx="96">
                        <c:v>999</c:v>
                      </c:pt>
                      <c:pt idx="97">
                        <c:v>999</c:v>
                      </c:pt>
                      <c:pt idx="98">
                        <c:v>999</c:v>
                      </c:pt>
                      <c:pt idx="99">
                        <c:v>999</c:v>
                      </c:pt>
                      <c:pt idx="100">
                        <c:v>999</c:v>
                      </c:pt>
                      <c:pt idx="101">
                        <c:v>999</c:v>
                      </c:pt>
                      <c:pt idx="102">
                        <c:v>999</c:v>
                      </c:pt>
                      <c:pt idx="103">
                        <c:v>999</c:v>
                      </c:pt>
                      <c:pt idx="104">
                        <c:v>999</c:v>
                      </c:pt>
                      <c:pt idx="105">
                        <c:v>999</c:v>
                      </c:pt>
                      <c:pt idx="106">
                        <c:v>999</c:v>
                      </c:pt>
                      <c:pt idx="107">
                        <c:v>999</c:v>
                      </c:pt>
                      <c:pt idx="108">
                        <c:v>999</c:v>
                      </c:pt>
                      <c:pt idx="109">
                        <c:v>999</c:v>
                      </c:pt>
                      <c:pt idx="110">
                        <c:v>999</c:v>
                      </c:pt>
                      <c:pt idx="111">
                        <c:v>999</c:v>
                      </c:pt>
                      <c:pt idx="112">
                        <c:v>999</c:v>
                      </c:pt>
                      <c:pt idx="113">
                        <c:v>999</c:v>
                      </c:pt>
                      <c:pt idx="114">
                        <c:v>999</c:v>
                      </c:pt>
                      <c:pt idx="115">
                        <c:v>999</c:v>
                      </c:pt>
                      <c:pt idx="116">
                        <c:v>999</c:v>
                      </c:pt>
                      <c:pt idx="117">
                        <c:v>999</c:v>
                      </c:pt>
                      <c:pt idx="118">
                        <c:v>999</c:v>
                      </c:pt>
                      <c:pt idx="119">
                        <c:v>999</c:v>
                      </c:pt>
                      <c:pt idx="120">
                        <c:v>999</c:v>
                      </c:pt>
                      <c:pt idx="121">
                        <c:v>999</c:v>
                      </c:pt>
                      <c:pt idx="122">
                        <c:v>999</c:v>
                      </c:pt>
                      <c:pt idx="123">
                        <c:v>999</c:v>
                      </c:pt>
                      <c:pt idx="124">
                        <c:v>999</c:v>
                      </c:pt>
                      <c:pt idx="125">
                        <c:v>999</c:v>
                      </c:pt>
                      <c:pt idx="126">
                        <c:v>999</c:v>
                      </c:pt>
                      <c:pt idx="127">
                        <c:v>999</c:v>
                      </c:pt>
                      <c:pt idx="128">
                        <c:v>999</c:v>
                      </c:pt>
                      <c:pt idx="129">
                        <c:v>999</c:v>
                      </c:pt>
                      <c:pt idx="130">
                        <c:v>999</c:v>
                      </c:pt>
                      <c:pt idx="131">
                        <c:v>999</c:v>
                      </c:pt>
                      <c:pt idx="132">
                        <c:v>999</c:v>
                      </c:pt>
                      <c:pt idx="133">
                        <c:v>999</c:v>
                      </c:pt>
                      <c:pt idx="134">
                        <c:v>999</c:v>
                      </c:pt>
                      <c:pt idx="135">
                        <c:v>999</c:v>
                      </c:pt>
                      <c:pt idx="136">
                        <c:v>999</c:v>
                      </c:pt>
                      <c:pt idx="137">
                        <c:v>999</c:v>
                      </c:pt>
                      <c:pt idx="138">
                        <c:v>999</c:v>
                      </c:pt>
                      <c:pt idx="139">
                        <c:v>999</c:v>
                      </c:pt>
                      <c:pt idx="140">
                        <c:v>999</c:v>
                      </c:pt>
                      <c:pt idx="141">
                        <c:v>999</c:v>
                      </c:pt>
                      <c:pt idx="142">
                        <c:v>999</c:v>
                      </c:pt>
                      <c:pt idx="143">
                        <c:v>999</c:v>
                      </c:pt>
                      <c:pt idx="144">
                        <c:v>999</c:v>
                      </c:pt>
                      <c:pt idx="145">
                        <c:v>999</c:v>
                      </c:pt>
                      <c:pt idx="146">
                        <c:v>999</c:v>
                      </c:pt>
                      <c:pt idx="147">
                        <c:v>999</c:v>
                      </c:pt>
                      <c:pt idx="148">
                        <c:v>999</c:v>
                      </c:pt>
                      <c:pt idx="149">
                        <c:v>999</c:v>
                      </c:pt>
                      <c:pt idx="150">
                        <c:v>999</c:v>
                      </c:pt>
                      <c:pt idx="151">
                        <c:v>999</c:v>
                      </c:pt>
                      <c:pt idx="152">
                        <c:v>999</c:v>
                      </c:pt>
                      <c:pt idx="153">
                        <c:v>999</c:v>
                      </c:pt>
                      <c:pt idx="154">
                        <c:v>999</c:v>
                      </c:pt>
                      <c:pt idx="155">
                        <c:v>999</c:v>
                      </c:pt>
                      <c:pt idx="156">
                        <c:v>999</c:v>
                      </c:pt>
                      <c:pt idx="157">
                        <c:v>999</c:v>
                      </c:pt>
                      <c:pt idx="158">
                        <c:v>999</c:v>
                      </c:pt>
                      <c:pt idx="159">
                        <c:v>999</c:v>
                      </c:pt>
                      <c:pt idx="160">
                        <c:v>999</c:v>
                      </c:pt>
                      <c:pt idx="161">
                        <c:v>999</c:v>
                      </c:pt>
                      <c:pt idx="162">
                        <c:v>999</c:v>
                      </c:pt>
                      <c:pt idx="163">
                        <c:v>999</c:v>
                      </c:pt>
                      <c:pt idx="164">
                        <c:v>999</c:v>
                      </c:pt>
                      <c:pt idx="165">
                        <c:v>999</c:v>
                      </c:pt>
                      <c:pt idx="166">
                        <c:v>999</c:v>
                      </c:pt>
                      <c:pt idx="167">
                        <c:v>999</c:v>
                      </c:pt>
                      <c:pt idx="168">
                        <c:v>999</c:v>
                      </c:pt>
                      <c:pt idx="169">
                        <c:v>999</c:v>
                      </c:pt>
                      <c:pt idx="170">
                        <c:v>999</c:v>
                      </c:pt>
                      <c:pt idx="171">
                        <c:v>999</c:v>
                      </c:pt>
                      <c:pt idx="172">
                        <c:v>999</c:v>
                      </c:pt>
                      <c:pt idx="173">
                        <c:v>999</c:v>
                      </c:pt>
                      <c:pt idx="174">
                        <c:v>999</c:v>
                      </c:pt>
                      <c:pt idx="175">
                        <c:v>999</c:v>
                      </c:pt>
                      <c:pt idx="176">
                        <c:v>999</c:v>
                      </c:pt>
                      <c:pt idx="177">
                        <c:v>999</c:v>
                      </c:pt>
                      <c:pt idx="178">
                        <c:v>999</c:v>
                      </c:pt>
                      <c:pt idx="179">
                        <c:v>999</c:v>
                      </c:pt>
                      <c:pt idx="180">
                        <c:v>999</c:v>
                      </c:pt>
                      <c:pt idx="181">
                        <c:v>999</c:v>
                      </c:pt>
                      <c:pt idx="182">
                        <c:v>999</c:v>
                      </c:pt>
                      <c:pt idx="183">
                        <c:v>999</c:v>
                      </c:pt>
                      <c:pt idx="184">
                        <c:v>999</c:v>
                      </c:pt>
                      <c:pt idx="185">
                        <c:v>999</c:v>
                      </c:pt>
                      <c:pt idx="186">
                        <c:v>999</c:v>
                      </c:pt>
                      <c:pt idx="187">
                        <c:v>999</c:v>
                      </c:pt>
                      <c:pt idx="188">
                        <c:v>999</c:v>
                      </c:pt>
                      <c:pt idx="189">
                        <c:v>999</c:v>
                      </c:pt>
                      <c:pt idx="190">
                        <c:v>999</c:v>
                      </c:pt>
                      <c:pt idx="191">
                        <c:v>999</c:v>
                      </c:pt>
                      <c:pt idx="192">
                        <c:v>999</c:v>
                      </c:pt>
                      <c:pt idx="193">
                        <c:v>999</c:v>
                      </c:pt>
                      <c:pt idx="194">
                        <c:v>999</c:v>
                      </c:pt>
                      <c:pt idx="195">
                        <c:v>999</c:v>
                      </c:pt>
                      <c:pt idx="196">
                        <c:v>999</c:v>
                      </c:pt>
                      <c:pt idx="197">
                        <c:v>999</c:v>
                      </c:pt>
                      <c:pt idx="198">
                        <c:v>999</c:v>
                      </c:pt>
                      <c:pt idx="199">
                        <c:v>999</c:v>
                      </c:pt>
                      <c:pt idx="200">
                        <c:v>999</c:v>
                      </c:pt>
                      <c:pt idx="201">
                        <c:v>999</c:v>
                      </c:pt>
                      <c:pt idx="202">
                        <c:v>999</c:v>
                      </c:pt>
                      <c:pt idx="203">
                        <c:v>999</c:v>
                      </c:pt>
                      <c:pt idx="204">
                        <c:v>999</c:v>
                      </c:pt>
                      <c:pt idx="205">
                        <c:v>999</c:v>
                      </c:pt>
                      <c:pt idx="206">
                        <c:v>999</c:v>
                      </c:pt>
                      <c:pt idx="207">
                        <c:v>999</c:v>
                      </c:pt>
                      <c:pt idx="208">
                        <c:v>999</c:v>
                      </c:pt>
                      <c:pt idx="209">
                        <c:v>999</c:v>
                      </c:pt>
                      <c:pt idx="210">
                        <c:v>999</c:v>
                      </c:pt>
                      <c:pt idx="211">
                        <c:v>999</c:v>
                      </c:pt>
                      <c:pt idx="212">
                        <c:v>999</c:v>
                      </c:pt>
                      <c:pt idx="213">
                        <c:v>999</c:v>
                      </c:pt>
                      <c:pt idx="214">
                        <c:v>999</c:v>
                      </c:pt>
                      <c:pt idx="215">
                        <c:v>999</c:v>
                      </c:pt>
                      <c:pt idx="216">
                        <c:v>999</c:v>
                      </c:pt>
                      <c:pt idx="217">
                        <c:v>999</c:v>
                      </c:pt>
                      <c:pt idx="218">
                        <c:v>999</c:v>
                      </c:pt>
                      <c:pt idx="219">
                        <c:v>999</c:v>
                      </c:pt>
                      <c:pt idx="220">
                        <c:v>999</c:v>
                      </c:pt>
                      <c:pt idx="221">
                        <c:v>999</c:v>
                      </c:pt>
                      <c:pt idx="222">
                        <c:v>999</c:v>
                      </c:pt>
                      <c:pt idx="223">
                        <c:v>999</c:v>
                      </c:pt>
                      <c:pt idx="224">
                        <c:v>999</c:v>
                      </c:pt>
                      <c:pt idx="225">
                        <c:v>999</c:v>
                      </c:pt>
                      <c:pt idx="226">
                        <c:v>999</c:v>
                      </c:pt>
                      <c:pt idx="227">
                        <c:v>999</c:v>
                      </c:pt>
                      <c:pt idx="228">
                        <c:v>999</c:v>
                      </c:pt>
                      <c:pt idx="229">
                        <c:v>999</c:v>
                      </c:pt>
                      <c:pt idx="230">
                        <c:v>999</c:v>
                      </c:pt>
                      <c:pt idx="231">
                        <c:v>999</c:v>
                      </c:pt>
                      <c:pt idx="232">
                        <c:v>999</c:v>
                      </c:pt>
                      <c:pt idx="233">
                        <c:v>999</c:v>
                      </c:pt>
                      <c:pt idx="234">
                        <c:v>999</c:v>
                      </c:pt>
                      <c:pt idx="235">
                        <c:v>999</c:v>
                      </c:pt>
                      <c:pt idx="236">
                        <c:v>999</c:v>
                      </c:pt>
                      <c:pt idx="237">
                        <c:v>999</c:v>
                      </c:pt>
                      <c:pt idx="238">
                        <c:v>999</c:v>
                      </c:pt>
                      <c:pt idx="239">
                        <c:v>999</c:v>
                      </c:pt>
                      <c:pt idx="240">
                        <c:v>999</c:v>
                      </c:pt>
                      <c:pt idx="241">
                        <c:v>999</c:v>
                      </c:pt>
                      <c:pt idx="242">
                        <c:v>999</c:v>
                      </c:pt>
                      <c:pt idx="243">
                        <c:v>999</c:v>
                      </c:pt>
                      <c:pt idx="244">
                        <c:v>999</c:v>
                      </c:pt>
                      <c:pt idx="245">
                        <c:v>999</c:v>
                      </c:pt>
                      <c:pt idx="246">
                        <c:v>999</c:v>
                      </c:pt>
                      <c:pt idx="247">
                        <c:v>999</c:v>
                      </c:pt>
                      <c:pt idx="248">
                        <c:v>999</c:v>
                      </c:pt>
                      <c:pt idx="249">
                        <c:v>999</c:v>
                      </c:pt>
                      <c:pt idx="250">
                        <c:v>999</c:v>
                      </c:pt>
                      <c:pt idx="251">
                        <c:v>999</c:v>
                      </c:pt>
                      <c:pt idx="252">
                        <c:v>999</c:v>
                      </c:pt>
                      <c:pt idx="253">
                        <c:v>999</c:v>
                      </c:pt>
                      <c:pt idx="254">
                        <c:v>999</c:v>
                      </c:pt>
                      <c:pt idx="255">
                        <c:v>999</c:v>
                      </c:pt>
                      <c:pt idx="256">
                        <c:v>999</c:v>
                      </c:pt>
                      <c:pt idx="257">
                        <c:v>999</c:v>
                      </c:pt>
                      <c:pt idx="258">
                        <c:v>999</c:v>
                      </c:pt>
                      <c:pt idx="259">
                        <c:v>999</c:v>
                      </c:pt>
                      <c:pt idx="260">
                        <c:v>999</c:v>
                      </c:pt>
                      <c:pt idx="261">
                        <c:v>999</c:v>
                      </c:pt>
                      <c:pt idx="262">
                        <c:v>999</c:v>
                      </c:pt>
                      <c:pt idx="263">
                        <c:v>999</c:v>
                      </c:pt>
                      <c:pt idx="264">
                        <c:v>999</c:v>
                      </c:pt>
                      <c:pt idx="265">
                        <c:v>999</c:v>
                      </c:pt>
                      <c:pt idx="266">
                        <c:v>999</c:v>
                      </c:pt>
                      <c:pt idx="267">
                        <c:v>999</c:v>
                      </c:pt>
                      <c:pt idx="268">
                        <c:v>999</c:v>
                      </c:pt>
                      <c:pt idx="269">
                        <c:v>999</c:v>
                      </c:pt>
                      <c:pt idx="270">
                        <c:v>999</c:v>
                      </c:pt>
                      <c:pt idx="271">
                        <c:v>999</c:v>
                      </c:pt>
                      <c:pt idx="272">
                        <c:v>999</c:v>
                      </c:pt>
                      <c:pt idx="273">
                        <c:v>999</c:v>
                      </c:pt>
                      <c:pt idx="274">
                        <c:v>999</c:v>
                      </c:pt>
                      <c:pt idx="275">
                        <c:v>999</c:v>
                      </c:pt>
                      <c:pt idx="276">
                        <c:v>999</c:v>
                      </c:pt>
                      <c:pt idx="277">
                        <c:v>999</c:v>
                      </c:pt>
                      <c:pt idx="278">
                        <c:v>999</c:v>
                      </c:pt>
                      <c:pt idx="279">
                        <c:v>999</c:v>
                      </c:pt>
                      <c:pt idx="280">
                        <c:v>999</c:v>
                      </c:pt>
                      <c:pt idx="281">
                        <c:v>999</c:v>
                      </c:pt>
                      <c:pt idx="282">
                        <c:v>999</c:v>
                      </c:pt>
                      <c:pt idx="283">
                        <c:v>999</c:v>
                      </c:pt>
                      <c:pt idx="284">
                        <c:v>999</c:v>
                      </c:pt>
                      <c:pt idx="285">
                        <c:v>999</c:v>
                      </c:pt>
                      <c:pt idx="286">
                        <c:v>999</c:v>
                      </c:pt>
                      <c:pt idx="287">
                        <c:v>999</c:v>
                      </c:pt>
                      <c:pt idx="288">
                        <c:v>999</c:v>
                      </c:pt>
                      <c:pt idx="289">
                        <c:v>999</c:v>
                      </c:pt>
                      <c:pt idx="290">
                        <c:v>999</c:v>
                      </c:pt>
                      <c:pt idx="291">
                        <c:v>999</c:v>
                      </c:pt>
                      <c:pt idx="292">
                        <c:v>999</c:v>
                      </c:pt>
                      <c:pt idx="293">
                        <c:v>999</c:v>
                      </c:pt>
                      <c:pt idx="294">
                        <c:v>999</c:v>
                      </c:pt>
                      <c:pt idx="295">
                        <c:v>999</c:v>
                      </c:pt>
                      <c:pt idx="296">
                        <c:v>999</c:v>
                      </c:pt>
                      <c:pt idx="297">
                        <c:v>999</c:v>
                      </c:pt>
                      <c:pt idx="298">
                        <c:v>999</c:v>
                      </c:pt>
                      <c:pt idx="299">
                        <c:v>999</c:v>
                      </c:pt>
                      <c:pt idx="300">
                        <c:v>999</c:v>
                      </c:pt>
                      <c:pt idx="301">
                        <c:v>999</c:v>
                      </c:pt>
                      <c:pt idx="302">
                        <c:v>999</c:v>
                      </c:pt>
                      <c:pt idx="303">
                        <c:v>999</c:v>
                      </c:pt>
                      <c:pt idx="304">
                        <c:v>999</c:v>
                      </c:pt>
                      <c:pt idx="305">
                        <c:v>999</c:v>
                      </c:pt>
                      <c:pt idx="306">
                        <c:v>999</c:v>
                      </c:pt>
                      <c:pt idx="307">
                        <c:v>999</c:v>
                      </c:pt>
                      <c:pt idx="308">
                        <c:v>999</c:v>
                      </c:pt>
                      <c:pt idx="309">
                        <c:v>999</c:v>
                      </c:pt>
                      <c:pt idx="310">
                        <c:v>999</c:v>
                      </c:pt>
                      <c:pt idx="311">
                        <c:v>999</c:v>
                      </c:pt>
                      <c:pt idx="312">
                        <c:v>999</c:v>
                      </c:pt>
                      <c:pt idx="313">
                        <c:v>999</c:v>
                      </c:pt>
                      <c:pt idx="314">
                        <c:v>999</c:v>
                      </c:pt>
                      <c:pt idx="315">
                        <c:v>999</c:v>
                      </c:pt>
                      <c:pt idx="316">
                        <c:v>999</c:v>
                      </c:pt>
                      <c:pt idx="317">
                        <c:v>999</c:v>
                      </c:pt>
                      <c:pt idx="318">
                        <c:v>999</c:v>
                      </c:pt>
                      <c:pt idx="319">
                        <c:v>999</c:v>
                      </c:pt>
                      <c:pt idx="320">
                        <c:v>999</c:v>
                      </c:pt>
                      <c:pt idx="321">
                        <c:v>999</c:v>
                      </c:pt>
                      <c:pt idx="322">
                        <c:v>999</c:v>
                      </c:pt>
                      <c:pt idx="323">
                        <c:v>999</c:v>
                      </c:pt>
                      <c:pt idx="324">
                        <c:v>999</c:v>
                      </c:pt>
                      <c:pt idx="325">
                        <c:v>999</c:v>
                      </c:pt>
                      <c:pt idx="326">
                        <c:v>999</c:v>
                      </c:pt>
                      <c:pt idx="327">
                        <c:v>999</c:v>
                      </c:pt>
                      <c:pt idx="328">
                        <c:v>999</c:v>
                      </c:pt>
                      <c:pt idx="329">
                        <c:v>999</c:v>
                      </c:pt>
                      <c:pt idx="330">
                        <c:v>999</c:v>
                      </c:pt>
                      <c:pt idx="331">
                        <c:v>999</c:v>
                      </c:pt>
                      <c:pt idx="332">
                        <c:v>999</c:v>
                      </c:pt>
                      <c:pt idx="333">
                        <c:v>999</c:v>
                      </c:pt>
                      <c:pt idx="334">
                        <c:v>999</c:v>
                      </c:pt>
                      <c:pt idx="335">
                        <c:v>999</c:v>
                      </c:pt>
                      <c:pt idx="336">
                        <c:v>999</c:v>
                      </c:pt>
                      <c:pt idx="337">
                        <c:v>999</c:v>
                      </c:pt>
                      <c:pt idx="338">
                        <c:v>999</c:v>
                      </c:pt>
                      <c:pt idx="339">
                        <c:v>999</c:v>
                      </c:pt>
                      <c:pt idx="340">
                        <c:v>999</c:v>
                      </c:pt>
                      <c:pt idx="341">
                        <c:v>999</c:v>
                      </c:pt>
                      <c:pt idx="342">
                        <c:v>999</c:v>
                      </c:pt>
                      <c:pt idx="343">
                        <c:v>999</c:v>
                      </c:pt>
                      <c:pt idx="344">
                        <c:v>999</c:v>
                      </c:pt>
                      <c:pt idx="345">
                        <c:v>999</c:v>
                      </c:pt>
                      <c:pt idx="346">
                        <c:v>999</c:v>
                      </c:pt>
                      <c:pt idx="347">
                        <c:v>999</c:v>
                      </c:pt>
                      <c:pt idx="348">
                        <c:v>999</c:v>
                      </c:pt>
                      <c:pt idx="349">
                        <c:v>999</c:v>
                      </c:pt>
                      <c:pt idx="350">
                        <c:v>999</c:v>
                      </c:pt>
                      <c:pt idx="351">
                        <c:v>999</c:v>
                      </c:pt>
                      <c:pt idx="352">
                        <c:v>999</c:v>
                      </c:pt>
                      <c:pt idx="353">
                        <c:v>999</c:v>
                      </c:pt>
                      <c:pt idx="354">
                        <c:v>999</c:v>
                      </c:pt>
                      <c:pt idx="355">
                        <c:v>999</c:v>
                      </c:pt>
                      <c:pt idx="356">
                        <c:v>999</c:v>
                      </c:pt>
                      <c:pt idx="357">
                        <c:v>999</c:v>
                      </c:pt>
                      <c:pt idx="358">
                        <c:v>999</c:v>
                      </c:pt>
                      <c:pt idx="359">
                        <c:v>999</c:v>
                      </c:pt>
                      <c:pt idx="360">
                        <c:v>999</c:v>
                      </c:pt>
                      <c:pt idx="361">
                        <c:v>999</c:v>
                      </c:pt>
                      <c:pt idx="362">
                        <c:v>999</c:v>
                      </c:pt>
                      <c:pt idx="363">
                        <c:v>999</c:v>
                      </c:pt>
                      <c:pt idx="364">
                        <c:v>999</c:v>
                      </c:pt>
                      <c:pt idx="365">
                        <c:v>999</c:v>
                      </c:pt>
                      <c:pt idx="366">
                        <c:v>999</c:v>
                      </c:pt>
                      <c:pt idx="367">
                        <c:v>999</c:v>
                      </c:pt>
                      <c:pt idx="368">
                        <c:v>999</c:v>
                      </c:pt>
                      <c:pt idx="369">
                        <c:v>999</c:v>
                      </c:pt>
                      <c:pt idx="370">
                        <c:v>999</c:v>
                      </c:pt>
                      <c:pt idx="371">
                        <c:v>999</c:v>
                      </c:pt>
                      <c:pt idx="372">
                        <c:v>999</c:v>
                      </c:pt>
                      <c:pt idx="373">
                        <c:v>999</c:v>
                      </c:pt>
                      <c:pt idx="374">
                        <c:v>999</c:v>
                      </c:pt>
                      <c:pt idx="375">
                        <c:v>999</c:v>
                      </c:pt>
                      <c:pt idx="376">
                        <c:v>999</c:v>
                      </c:pt>
                      <c:pt idx="377">
                        <c:v>999</c:v>
                      </c:pt>
                      <c:pt idx="378">
                        <c:v>999</c:v>
                      </c:pt>
                      <c:pt idx="379">
                        <c:v>999</c:v>
                      </c:pt>
                      <c:pt idx="380">
                        <c:v>999</c:v>
                      </c:pt>
                      <c:pt idx="381">
                        <c:v>999</c:v>
                      </c:pt>
                      <c:pt idx="382">
                        <c:v>999</c:v>
                      </c:pt>
                      <c:pt idx="383">
                        <c:v>999</c:v>
                      </c:pt>
                      <c:pt idx="384">
                        <c:v>999</c:v>
                      </c:pt>
                      <c:pt idx="385">
                        <c:v>999</c:v>
                      </c:pt>
                      <c:pt idx="386">
                        <c:v>999</c:v>
                      </c:pt>
                      <c:pt idx="387">
                        <c:v>999</c:v>
                      </c:pt>
                      <c:pt idx="388">
                        <c:v>999</c:v>
                      </c:pt>
                      <c:pt idx="389">
                        <c:v>999</c:v>
                      </c:pt>
                      <c:pt idx="390">
                        <c:v>999</c:v>
                      </c:pt>
                      <c:pt idx="391">
                        <c:v>999</c:v>
                      </c:pt>
                      <c:pt idx="392">
                        <c:v>999</c:v>
                      </c:pt>
                      <c:pt idx="393">
                        <c:v>999</c:v>
                      </c:pt>
                      <c:pt idx="394">
                        <c:v>999</c:v>
                      </c:pt>
                      <c:pt idx="395">
                        <c:v>999</c:v>
                      </c:pt>
                      <c:pt idx="396">
                        <c:v>999</c:v>
                      </c:pt>
                      <c:pt idx="397">
                        <c:v>999</c:v>
                      </c:pt>
                      <c:pt idx="398">
                        <c:v>999</c:v>
                      </c:pt>
                      <c:pt idx="399">
                        <c:v>999</c:v>
                      </c:pt>
                      <c:pt idx="400">
                        <c:v>999</c:v>
                      </c:pt>
                      <c:pt idx="401">
                        <c:v>999</c:v>
                      </c:pt>
                      <c:pt idx="402">
                        <c:v>999</c:v>
                      </c:pt>
                      <c:pt idx="403">
                        <c:v>999</c:v>
                      </c:pt>
                      <c:pt idx="404">
                        <c:v>999</c:v>
                      </c:pt>
                      <c:pt idx="405">
                        <c:v>999</c:v>
                      </c:pt>
                      <c:pt idx="406">
                        <c:v>999</c:v>
                      </c:pt>
                      <c:pt idx="407">
                        <c:v>999</c:v>
                      </c:pt>
                      <c:pt idx="408">
                        <c:v>999</c:v>
                      </c:pt>
                      <c:pt idx="409">
                        <c:v>999</c:v>
                      </c:pt>
                      <c:pt idx="410">
                        <c:v>999</c:v>
                      </c:pt>
                      <c:pt idx="411">
                        <c:v>999</c:v>
                      </c:pt>
                      <c:pt idx="412">
                        <c:v>999</c:v>
                      </c:pt>
                      <c:pt idx="413">
                        <c:v>999</c:v>
                      </c:pt>
                      <c:pt idx="414">
                        <c:v>999</c:v>
                      </c:pt>
                      <c:pt idx="415">
                        <c:v>999</c:v>
                      </c:pt>
                      <c:pt idx="416">
                        <c:v>999</c:v>
                      </c:pt>
                      <c:pt idx="417">
                        <c:v>999</c:v>
                      </c:pt>
                      <c:pt idx="418">
                        <c:v>999</c:v>
                      </c:pt>
                      <c:pt idx="419">
                        <c:v>999</c:v>
                      </c:pt>
                      <c:pt idx="420">
                        <c:v>999</c:v>
                      </c:pt>
                      <c:pt idx="421">
                        <c:v>999</c:v>
                      </c:pt>
                      <c:pt idx="422">
                        <c:v>999</c:v>
                      </c:pt>
                      <c:pt idx="423">
                        <c:v>999</c:v>
                      </c:pt>
                      <c:pt idx="424">
                        <c:v>999</c:v>
                      </c:pt>
                      <c:pt idx="425">
                        <c:v>999</c:v>
                      </c:pt>
                      <c:pt idx="426">
                        <c:v>999</c:v>
                      </c:pt>
                      <c:pt idx="427">
                        <c:v>999</c:v>
                      </c:pt>
                      <c:pt idx="428">
                        <c:v>999</c:v>
                      </c:pt>
                      <c:pt idx="429">
                        <c:v>999</c:v>
                      </c:pt>
                      <c:pt idx="430">
                        <c:v>999</c:v>
                      </c:pt>
                      <c:pt idx="431">
                        <c:v>999</c:v>
                      </c:pt>
                      <c:pt idx="432">
                        <c:v>999</c:v>
                      </c:pt>
                      <c:pt idx="433">
                        <c:v>999</c:v>
                      </c:pt>
                      <c:pt idx="434">
                        <c:v>999</c:v>
                      </c:pt>
                      <c:pt idx="435">
                        <c:v>999</c:v>
                      </c:pt>
                      <c:pt idx="436">
                        <c:v>999</c:v>
                      </c:pt>
                      <c:pt idx="437">
                        <c:v>999</c:v>
                      </c:pt>
                      <c:pt idx="438">
                        <c:v>999</c:v>
                      </c:pt>
                      <c:pt idx="439">
                        <c:v>999</c:v>
                      </c:pt>
                      <c:pt idx="440">
                        <c:v>999</c:v>
                      </c:pt>
                      <c:pt idx="441">
                        <c:v>999</c:v>
                      </c:pt>
                      <c:pt idx="442">
                        <c:v>999</c:v>
                      </c:pt>
                      <c:pt idx="443">
                        <c:v>999</c:v>
                      </c:pt>
                      <c:pt idx="444">
                        <c:v>999</c:v>
                      </c:pt>
                      <c:pt idx="445">
                        <c:v>999</c:v>
                      </c:pt>
                      <c:pt idx="446">
                        <c:v>999</c:v>
                      </c:pt>
                      <c:pt idx="447">
                        <c:v>999</c:v>
                      </c:pt>
                      <c:pt idx="448">
                        <c:v>999</c:v>
                      </c:pt>
                      <c:pt idx="449">
                        <c:v>999</c:v>
                      </c:pt>
                      <c:pt idx="450">
                        <c:v>999</c:v>
                      </c:pt>
                      <c:pt idx="451">
                        <c:v>999</c:v>
                      </c:pt>
                      <c:pt idx="452">
                        <c:v>999</c:v>
                      </c:pt>
                      <c:pt idx="453">
                        <c:v>999</c:v>
                      </c:pt>
                      <c:pt idx="454">
                        <c:v>999</c:v>
                      </c:pt>
                      <c:pt idx="455">
                        <c:v>999</c:v>
                      </c:pt>
                      <c:pt idx="456">
                        <c:v>999</c:v>
                      </c:pt>
                      <c:pt idx="457">
                        <c:v>999</c:v>
                      </c:pt>
                      <c:pt idx="458">
                        <c:v>999</c:v>
                      </c:pt>
                      <c:pt idx="459">
                        <c:v>999</c:v>
                      </c:pt>
                      <c:pt idx="460">
                        <c:v>999</c:v>
                      </c:pt>
                      <c:pt idx="461">
                        <c:v>999</c:v>
                      </c:pt>
                      <c:pt idx="462">
                        <c:v>999</c:v>
                      </c:pt>
                      <c:pt idx="463">
                        <c:v>999</c:v>
                      </c:pt>
                      <c:pt idx="464">
                        <c:v>999</c:v>
                      </c:pt>
                      <c:pt idx="465">
                        <c:v>999</c:v>
                      </c:pt>
                      <c:pt idx="466">
                        <c:v>999</c:v>
                      </c:pt>
                      <c:pt idx="467">
                        <c:v>999</c:v>
                      </c:pt>
                      <c:pt idx="468">
                        <c:v>999</c:v>
                      </c:pt>
                      <c:pt idx="469">
                        <c:v>999</c:v>
                      </c:pt>
                      <c:pt idx="470">
                        <c:v>999</c:v>
                      </c:pt>
                      <c:pt idx="471">
                        <c:v>999</c:v>
                      </c:pt>
                      <c:pt idx="472">
                        <c:v>999</c:v>
                      </c:pt>
                      <c:pt idx="473">
                        <c:v>999</c:v>
                      </c:pt>
                      <c:pt idx="474">
                        <c:v>999</c:v>
                      </c:pt>
                      <c:pt idx="475">
                        <c:v>999</c:v>
                      </c:pt>
                      <c:pt idx="476">
                        <c:v>999</c:v>
                      </c:pt>
                      <c:pt idx="477">
                        <c:v>999</c:v>
                      </c:pt>
                      <c:pt idx="478">
                        <c:v>999</c:v>
                      </c:pt>
                      <c:pt idx="479">
                        <c:v>999</c:v>
                      </c:pt>
                      <c:pt idx="480">
                        <c:v>999</c:v>
                      </c:pt>
                      <c:pt idx="481">
                        <c:v>999</c:v>
                      </c:pt>
                      <c:pt idx="482">
                        <c:v>999</c:v>
                      </c:pt>
                      <c:pt idx="483">
                        <c:v>999</c:v>
                      </c:pt>
                      <c:pt idx="484">
                        <c:v>999</c:v>
                      </c:pt>
                      <c:pt idx="485">
                        <c:v>999</c:v>
                      </c:pt>
                      <c:pt idx="486">
                        <c:v>999</c:v>
                      </c:pt>
                      <c:pt idx="487">
                        <c:v>999</c:v>
                      </c:pt>
                      <c:pt idx="488">
                        <c:v>999</c:v>
                      </c:pt>
                      <c:pt idx="489">
                        <c:v>999</c:v>
                      </c:pt>
                      <c:pt idx="490">
                        <c:v>999</c:v>
                      </c:pt>
                      <c:pt idx="491">
                        <c:v>999</c:v>
                      </c:pt>
                      <c:pt idx="492">
                        <c:v>999</c:v>
                      </c:pt>
                      <c:pt idx="493">
                        <c:v>999</c:v>
                      </c:pt>
                      <c:pt idx="494">
                        <c:v>999</c:v>
                      </c:pt>
                      <c:pt idx="495">
                        <c:v>999</c:v>
                      </c:pt>
                      <c:pt idx="496">
                        <c:v>999</c:v>
                      </c:pt>
                      <c:pt idx="497">
                        <c:v>999</c:v>
                      </c:pt>
                      <c:pt idx="498">
                        <c:v>999</c:v>
                      </c:pt>
                      <c:pt idx="499">
                        <c:v>999</c:v>
                      </c:pt>
                      <c:pt idx="500">
                        <c:v>999</c:v>
                      </c:pt>
                      <c:pt idx="501">
                        <c:v>999</c:v>
                      </c:pt>
                      <c:pt idx="502">
                        <c:v>999</c:v>
                      </c:pt>
                      <c:pt idx="503">
                        <c:v>999</c:v>
                      </c:pt>
                      <c:pt idx="504">
                        <c:v>999</c:v>
                      </c:pt>
                      <c:pt idx="505">
                        <c:v>999</c:v>
                      </c:pt>
                      <c:pt idx="506">
                        <c:v>999</c:v>
                      </c:pt>
                      <c:pt idx="507">
                        <c:v>999</c:v>
                      </c:pt>
                      <c:pt idx="508">
                        <c:v>999</c:v>
                      </c:pt>
                      <c:pt idx="509">
                        <c:v>999</c:v>
                      </c:pt>
                      <c:pt idx="510">
                        <c:v>999</c:v>
                      </c:pt>
                      <c:pt idx="511">
                        <c:v>999</c:v>
                      </c:pt>
                      <c:pt idx="512">
                        <c:v>999</c:v>
                      </c:pt>
                      <c:pt idx="513">
                        <c:v>999</c:v>
                      </c:pt>
                      <c:pt idx="514">
                        <c:v>999</c:v>
                      </c:pt>
                      <c:pt idx="515">
                        <c:v>999</c:v>
                      </c:pt>
                      <c:pt idx="516">
                        <c:v>999</c:v>
                      </c:pt>
                      <c:pt idx="517">
                        <c:v>999</c:v>
                      </c:pt>
                      <c:pt idx="518">
                        <c:v>999</c:v>
                      </c:pt>
                      <c:pt idx="519">
                        <c:v>999</c:v>
                      </c:pt>
                      <c:pt idx="520">
                        <c:v>999</c:v>
                      </c:pt>
                      <c:pt idx="521">
                        <c:v>999</c:v>
                      </c:pt>
                      <c:pt idx="522">
                        <c:v>999</c:v>
                      </c:pt>
                      <c:pt idx="523">
                        <c:v>999</c:v>
                      </c:pt>
                      <c:pt idx="524">
                        <c:v>999</c:v>
                      </c:pt>
                      <c:pt idx="525">
                        <c:v>999</c:v>
                      </c:pt>
                      <c:pt idx="526">
                        <c:v>999</c:v>
                      </c:pt>
                      <c:pt idx="527">
                        <c:v>999</c:v>
                      </c:pt>
                      <c:pt idx="528">
                        <c:v>999</c:v>
                      </c:pt>
                      <c:pt idx="529">
                        <c:v>999</c:v>
                      </c:pt>
                      <c:pt idx="530">
                        <c:v>999</c:v>
                      </c:pt>
                      <c:pt idx="531">
                        <c:v>999</c:v>
                      </c:pt>
                      <c:pt idx="532">
                        <c:v>999</c:v>
                      </c:pt>
                      <c:pt idx="533">
                        <c:v>999</c:v>
                      </c:pt>
                      <c:pt idx="534">
                        <c:v>999</c:v>
                      </c:pt>
                      <c:pt idx="535">
                        <c:v>999</c:v>
                      </c:pt>
                      <c:pt idx="536">
                        <c:v>999</c:v>
                      </c:pt>
                      <c:pt idx="537">
                        <c:v>999</c:v>
                      </c:pt>
                      <c:pt idx="538">
                        <c:v>999</c:v>
                      </c:pt>
                      <c:pt idx="539">
                        <c:v>999</c:v>
                      </c:pt>
                      <c:pt idx="540">
                        <c:v>999</c:v>
                      </c:pt>
                      <c:pt idx="541">
                        <c:v>999</c:v>
                      </c:pt>
                      <c:pt idx="542">
                        <c:v>999</c:v>
                      </c:pt>
                      <c:pt idx="543">
                        <c:v>999</c:v>
                      </c:pt>
                      <c:pt idx="544">
                        <c:v>999</c:v>
                      </c:pt>
                      <c:pt idx="545">
                        <c:v>999</c:v>
                      </c:pt>
                      <c:pt idx="546">
                        <c:v>999</c:v>
                      </c:pt>
                      <c:pt idx="547">
                        <c:v>999</c:v>
                      </c:pt>
                      <c:pt idx="548">
                        <c:v>999</c:v>
                      </c:pt>
                      <c:pt idx="549">
                        <c:v>999</c:v>
                      </c:pt>
                      <c:pt idx="550">
                        <c:v>999</c:v>
                      </c:pt>
                      <c:pt idx="551">
                        <c:v>999</c:v>
                      </c:pt>
                      <c:pt idx="552">
                        <c:v>999</c:v>
                      </c:pt>
                      <c:pt idx="553">
                        <c:v>999</c:v>
                      </c:pt>
                      <c:pt idx="554">
                        <c:v>999</c:v>
                      </c:pt>
                      <c:pt idx="555">
                        <c:v>999</c:v>
                      </c:pt>
                      <c:pt idx="556">
                        <c:v>999</c:v>
                      </c:pt>
                      <c:pt idx="557">
                        <c:v>999</c:v>
                      </c:pt>
                      <c:pt idx="558">
                        <c:v>999</c:v>
                      </c:pt>
                      <c:pt idx="559">
                        <c:v>999</c:v>
                      </c:pt>
                      <c:pt idx="560">
                        <c:v>999</c:v>
                      </c:pt>
                      <c:pt idx="561">
                        <c:v>999</c:v>
                      </c:pt>
                      <c:pt idx="562">
                        <c:v>999</c:v>
                      </c:pt>
                      <c:pt idx="563">
                        <c:v>999</c:v>
                      </c:pt>
                      <c:pt idx="564">
                        <c:v>999</c:v>
                      </c:pt>
                      <c:pt idx="565">
                        <c:v>999</c:v>
                      </c:pt>
                      <c:pt idx="566">
                        <c:v>999</c:v>
                      </c:pt>
                      <c:pt idx="567">
                        <c:v>999</c:v>
                      </c:pt>
                      <c:pt idx="568">
                        <c:v>999</c:v>
                      </c:pt>
                      <c:pt idx="569">
                        <c:v>999</c:v>
                      </c:pt>
                      <c:pt idx="570">
                        <c:v>999</c:v>
                      </c:pt>
                      <c:pt idx="571">
                        <c:v>999</c:v>
                      </c:pt>
                      <c:pt idx="572">
                        <c:v>999</c:v>
                      </c:pt>
                      <c:pt idx="573">
                        <c:v>999</c:v>
                      </c:pt>
                      <c:pt idx="574">
                        <c:v>999</c:v>
                      </c:pt>
                      <c:pt idx="575">
                        <c:v>999</c:v>
                      </c:pt>
                      <c:pt idx="576">
                        <c:v>999</c:v>
                      </c:pt>
                      <c:pt idx="577">
                        <c:v>999</c:v>
                      </c:pt>
                      <c:pt idx="578">
                        <c:v>999</c:v>
                      </c:pt>
                      <c:pt idx="579">
                        <c:v>999</c:v>
                      </c:pt>
                      <c:pt idx="580">
                        <c:v>999</c:v>
                      </c:pt>
                      <c:pt idx="581">
                        <c:v>999</c:v>
                      </c:pt>
                      <c:pt idx="582">
                        <c:v>999</c:v>
                      </c:pt>
                      <c:pt idx="583">
                        <c:v>999</c:v>
                      </c:pt>
                      <c:pt idx="584">
                        <c:v>999</c:v>
                      </c:pt>
                      <c:pt idx="585">
                        <c:v>999</c:v>
                      </c:pt>
                      <c:pt idx="586">
                        <c:v>999</c:v>
                      </c:pt>
                      <c:pt idx="587">
                        <c:v>999</c:v>
                      </c:pt>
                      <c:pt idx="588">
                        <c:v>999</c:v>
                      </c:pt>
                      <c:pt idx="589">
                        <c:v>999</c:v>
                      </c:pt>
                      <c:pt idx="590">
                        <c:v>999</c:v>
                      </c:pt>
                      <c:pt idx="591">
                        <c:v>999</c:v>
                      </c:pt>
                      <c:pt idx="592">
                        <c:v>999</c:v>
                      </c:pt>
                      <c:pt idx="593">
                        <c:v>999</c:v>
                      </c:pt>
                      <c:pt idx="594">
                        <c:v>999</c:v>
                      </c:pt>
                      <c:pt idx="595">
                        <c:v>999</c:v>
                      </c:pt>
                      <c:pt idx="596">
                        <c:v>999</c:v>
                      </c:pt>
                      <c:pt idx="597">
                        <c:v>999</c:v>
                      </c:pt>
                      <c:pt idx="598">
                        <c:v>999</c:v>
                      </c:pt>
                      <c:pt idx="599">
                        <c:v>999</c:v>
                      </c:pt>
                      <c:pt idx="600">
                        <c:v>999</c:v>
                      </c:pt>
                      <c:pt idx="601">
                        <c:v>999</c:v>
                      </c:pt>
                      <c:pt idx="602">
                        <c:v>999</c:v>
                      </c:pt>
                      <c:pt idx="603">
                        <c:v>999</c:v>
                      </c:pt>
                      <c:pt idx="604">
                        <c:v>999</c:v>
                      </c:pt>
                      <c:pt idx="605">
                        <c:v>999</c:v>
                      </c:pt>
                      <c:pt idx="606">
                        <c:v>999</c:v>
                      </c:pt>
                      <c:pt idx="607">
                        <c:v>999</c:v>
                      </c:pt>
                      <c:pt idx="608">
                        <c:v>999</c:v>
                      </c:pt>
                      <c:pt idx="609">
                        <c:v>999</c:v>
                      </c:pt>
                      <c:pt idx="610">
                        <c:v>999</c:v>
                      </c:pt>
                      <c:pt idx="611">
                        <c:v>999</c:v>
                      </c:pt>
                      <c:pt idx="612">
                        <c:v>999</c:v>
                      </c:pt>
                      <c:pt idx="613">
                        <c:v>999</c:v>
                      </c:pt>
                      <c:pt idx="614">
                        <c:v>999</c:v>
                      </c:pt>
                      <c:pt idx="615">
                        <c:v>999</c:v>
                      </c:pt>
                      <c:pt idx="616">
                        <c:v>999</c:v>
                      </c:pt>
                      <c:pt idx="617">
                        <c:v>999</c:v>
                      </c:pt>
                      <c:pt idx="618">
                        <c:v>999</c:v>
                      </c:pt>
                      <c:pt idx="619">
                        <c:v>999</c:v>
                      </c:pt>
                      <c:pt idx="620">
                        <c:v>999</c:v>
                      </c:pt>
                      <c:pt idx="621">
                        <c:v>999</c:v>
                      </c:pt>
                      <c:pt idx="622">
                        <c:v>999</c:v>
                      </c:pt>
                      <c:pt idx="623">
                        <c:v>999</c:v>
                      </c:pt>
                      <c:pt idx="624">
                        <c:v>999</c:v>
                      </c:pt>
                      <c:pt idx="625">
                        <c:v>999</c:v>
                      </c:pt>
                      <c:pt idx="626">
                        <c:v>999</c:v>
                      </c:pt>
                      <c:pt idx="627">
                        <c:v>999</c:v>
                      </c:pt>
                      <c:pt idx="628">
                        <c:v>999</c:v>
                      </c:pt>
                      <c:pt idx="629">
                        <c:v>999</c:v>
                      </c:pt>
                      <c:pt idx="630">
                        <c:v>999</c:v>
                      </c:pt>
                      <c:pt idx="631">
                        <c:v>999</c:v>
                      </c:pt>
                      <c:pt idx="632">
                        <c:v>999</c:v>
                      </c:pt>
                      <c:pt idx="633">
                        <c:v>999</c:v>
                      </c:pt>
                      <c:pt idx="634">
                        <c:v>999</c:v>
                      </c:pt>
                      <c:pt idx="635">
                        <c:v>999</c:v>
                      </c:pt>
                      <c:pt idx="636">
                        <c:v>999</c:v>
                      </c:pt>
                      <c:pt idx="637">
                        <c:v>999</c:v>
                      </c:pt>
                      <c:pt idx="638">
                        <c:v>999</c:v>
                      </c:pt>
                      <c:pt idx="639">
                        <c:v>999</c:v>
                      </c:pt>
                      <c:pt idx="640">
                        <c:v>999</c:v>
                      </c:pt>
                      <c:pt idx="641">
                        <c:v>999</c:v>
                      </c:pt>
                      <c:pt idx="642">
                        <c:v>999</c:v>
                      </c:pt>
                      <c:pt idx="643">
                        <c:v>999</c:v>
                      </c:pt>
                      <c:pt idx="644">
                        <c:v>999</c:v>
                      </c:pt>
                      <c:pt idx="645">
                        <c:v>999</c:v>
                      </c:pt>
                      <c:pt idx="646">
                        <c:v>999</c:v>
                      </c:pt>
                      <c:pt idx="647">
                        <c:v>999</c:v>
                      </c:pt>
                      <c:pt idx="648">
                        <c:v>999</c:v>
                      </c:pt>
                      <c:pt idx="649">
                        <c:v>999</c:v>
                      </c:pt>
                      <c:pt idx="650">
                        <c:v>999</c:v>
                      </c:pt>
                      <c:pt idx="651">
                        <c:v>999</c:v>
                      </c:pt>
                      <c:pt idx="652">
                        <c:v>999</c:v>
                      </c:pt>
                      <c:pt idx="653">
                        <c:v>999</c:v>
                      </c:pt>
                      <c:pt idx="654">
                        <c:v>999</c:v>
                      </c:pt>
                      <c:pt idx="655">
                        <c:v>999</c:v>
                      </c:pt>
                      <c:pt idx="656">
                        <c:v>999</c:v>
                      </c:pt>
                      <c:pt idx="657">
                        <c:v>999</c:v>
                      </c:pt>
                      <c:pt idx="658">
                        <c:v>999</c:v>
                      </c:pt>
                      <c:pt idx="659">
                        <c:v>999</c:v>
                      </c:pt>
                      <c:pt idx="660">
                        <c:v>999</c:v>
                      </c:pt>
                      <c:pt idx="661">
                        <c:v>999</c:v>
                      </c:pt>
                      <c:pt idx="662">
                        <c:v>999</c:v>
                      </c:pt>
                      <c:pt idx="663">
                        <c:v>999</c:v>
                      </c:pt>
                      <c:pt idx="664">
                        <c:v>999</c:v>
                      </c:pt>
                      <c:pt idx="665">
                        <c:v>999</c:v>
                      </c:pt>
                      <c:pt idx="666">
                        <c:v>999</c:v>
                      </c:pt>
                      <c:pt idx="667">
                        <c:v>999</c:v>
                      </c:pt>
                      <c:pt idx="668">
                        <c:v>999</c:v>
                      </c:pt>
                      <c:pt idx="669">
                        <c:v>999</c:v>
                      </c:pt>
                      <c:pt idx="670">
                        <c:v>999</c:v>
                      </c:pt>
                      <c:pt idx="671">
                        <c:v>999</c:v>
                      </c:pt>
                      <c:pt idx="672">
                        <c:v>999</c:v>
                      </c:pt>
                      <c:pt idx="673">
                        <c:v>999</c:v>
                      </c:pt>
                      <c:pt idx="674">
                        <c:v>999</c:v>
                      </c:pt>
                      <c:pt idx="675">
                        <c:v>999</c:v>
                      </c:pt>
                      <c:pt idx="676">
                        <c:v>999</c:v>
                      </c:pt>
                      <c:pt idx="677">
                        <c:v>999</c:v>
                      </c:pt>
                      <c:pt idx="678">
                        <c:v>999</c:v>
                      </c:pt>
                      <c:pt idx="679">
                        <c:v>999</c:v>
                      </c:pt>
                      <c:pt idx="680">
                        <c:v>999</c:v>
                      </c:pt>
                      <c:pt idx="681">
                        <c:v>999</c:v>
                      </c:pt>
                      <c:pt idx="682">
                        <c:v>999</c:v>
                      </c:pt>
                      <c:pt idx="683">
                        <c:v>999</c:v>
                      </c:pt>
                      <c:pt idx="684">
                        <c:v>999</c:v>
                      </c:pt>
                      <c:pt idx="685">
                        <c:v>999</c:v>
                      </c:pt>
                      <c:pt idx="686">
                        <c:v>999</c:v>
                      </c:pt>
                      <c:pt idx="687">
                        <c:v>999</c:v>
                      </c:pt>
                      <c:pt idx="688">
                        <c:v>999</c:v>
                      </c:pt>
                      <c:pt idx="689">
                        <c:v>999</c:v>
                      </c:pt>
                      <c:pt idx="690">
                        <c:v>999</c:v>
                      </c:pt>
                      <c:pt idx="691">
                        <c:v>999</c:v>
                      </c:pt>
                      <c:pt idx="692">
                        <c:v>999</c:v>
                      </c:pt>
                      <c:pt idx="693">
                        <c:v>999</c:v>
                      </c:pt>
                      <c:pt idx="694">
                        <c:v>999</c:v>
                      </c:pt>
                      <c:pt idx="695">
                        <c:v>999</c:v>
                      </c:pt>
                      <c:pt idx="696">
                        <c:v>999</c:v>
                      </c:pt>
                      <c:pt idx="697">
                        <c:v>999</c:v>
                      </c:pt>
                      <c:pt idx="698">
                        <c:v>999</c:v>
                      </c:pt>
                      <c:pt idx="699">
                        <c:v>999</c:v>
                      </c:pt>
                      <c:pt idx="700">
                        <c:v>999</c:v>
                      </c:pt>
                      <c:pt idx="701">
                        <c:v>999</c:v>
                      </c:pt>
                      <c:pt idx="702">
                        <c:v>999</c:v>
                      </c:pt>
                      <c:pt idx="703">
                        <c:v>999</c:v>
                      </c:pt>
                      <c:pt idx="704">
                        <c:v>999</c:v>
                      </c:pt>
                      <c:pt idx="705">
                        <c:v>999</c:v>
                      </c:pt>
                      <c:pt idx="706">
                        <c:v>999</c:v>
                      </c:pt>
                      <c:pt idx="707">
                        <c:v>999</c:v>
                      </c:pt>
                      <c:pt idx="708">
                        <c:v>999</c:v>
                      </c:pt>
                      <c:pt idx="709">
                        <c:v>999</c:v>
                      </c:pt>
                      <c:pt idx="710">
                        <c:v>999</c:v>
                      </c:pt>
                      <c:pt idx="711">
                        <c:v>999</c:v>
                      </c:pt>
                      <c:pt idx="712">
                        <c:v>999</c:v>
                      </c:pt>
                      <c:pt idx="713">
                        <c:v>999</c:v>
                      </c:pt>
                      <c:pt idx="714">
                        <c:v>999</c:v>
                      </c:pt>
                      <c:pt idx="715">
                        <c:v>999</c:v>
                      </c:pt>
                      <c:pt idx="716">
                        <c:v>999</c:v>
                      </c:pt>
                      <c:pt idx="717">
                        <c:v>999</c:v>
                      </c:pt>
                      <c:pt idx="718">
                        <c:v>999</c:v>
                      </c:pt>
                      <c:pt idx="719">
                        <c:v>999</c:v>
                      </c:pt>
                      <c:pt idx="720">
                        <c:v>999</c:v>
                      </c:pt>
                      <c:pt idx="721">
                        <c:v>999</c:v>
                      </c:pt>
                      <c:pt idx="722">
                        <c:v>999</c:v>
                      </c:pt>
                      <c:pt idx="723">
                        <c:v>999</c:v>
                      </c:pt>
                      <c:pt idx="724">
                        <c:v>999</c:v>
                      </c:pt>
                      <c:pt idx="725">
                        <c:v>999</c:v>
                      </c:pt>
                      <c:pt idx="726">
                        <c:v>999</c:v>
                      </c:pt>
                      <c:pt idx="727">
                        <c:v>999</c:v>
                      </c:pt>
                      <c:pt idx="728">
                        <c:v>999</c:v>
                      </c:pt>
                      <c:pt idx="729">
                        <c:v>999</c:v>
                      </c:pt>
                      <c:pt idx="730">
                        <c:v>999</c:v>
                      </c:pt>
                      <c:pt idx="731">
                        <c:v>999</c:v>
                      </c:pt>
                      <c:pt idx="732">
                        <c:v>999</c:v>
                      </c:pt>
                      <c:pt idx="733">
                        <c:v>999</c:v>
                      </c:pt>
                      <c:pt idx="734">
                        <c:v>999</c:v>
                      </c:pt>
                      <c:pt idx="735">
                        <c:v>999</c:v>
                      </c:pt>
                      <c:pt idx="736">
                        <c:v>999</c:v>
                      </c:pt>
                      <c:pt idx="737">
                        <c:v>999</c:v>
                      </c:pt>
                      <c:pt idx="738">
                        <c:v>999</c:v>
                      </c:pt>
                      <c:pt idx="739">
                        <c:v>999</c:v>
                      </c:pt>
                      <c:pt idx="740">
                        <c:v>999</c:v>
                      </c:pt>
                      <c:pt idx="741">
                        <c:v>999</c:v>
                      </c:pt>
                      <c:pt idx="742">
                        <c:v>999</c:v>
                      </c:pt>
                      <c:pt idx="743">
                        <c:v>999</c:v>
                      </c:pt>
                      <c:pt idx="744">
                        <c:v>999</c:v>
                      </c:pt>
                      <c:pt idx="745">
                        <c:v>999</c:v>
                      </c:pt>
                      <c:pt idx="746">
                        <c:v>999</c:v>
                      </c:pt>
                      <c:pt idx="747">
                        <c:v>999</c:v>
                      </c:pt>
                      <c:pt idx="748">
                        <c:v>999</c:v>
                      </c:pt>
                      <c:pt idx="749">
                        <c:v>999</c:v>
                      </c:pt>
                      <c:pt idx="750">
                        <c:v>999</c:v>
                      </c:pt>
                      <c:pt idx="751">
                        <c:v>999</c:v>
                      </c:pt>
                      <c:pt idx="752">
                        <c:v>999</c:v>
                      </c:pt>
                      <c:pt idx="753">
                        <c:v>999</c:v>
                      </c:pt>
                      <c:pt idx="754">
                        <c:v>999</c:v>
                      </c:pt>
                    </c:numCache>
                  </c:numRef>
                </c:yVal>
                <c:smooth val="1"/>
                <c:extLst>
                  <c:ext xmlns:c16="http://schemas.microsoft.com/office/drawing/2014/chart" uri="{C3380CC4-5D6E-409C-BE32-E72D297353CC}">
                    <c16:uniqueId val="{00000002-E57C-4418-A5D8-FFC41C4AF9E3}"/>
                  </c:ext>
                </c:extLst>
              </c15:ser>
            </c15:filteredScatterSeries>
            <c15:filteredScatterSeries>
              <c15:ser>
                <c:idx val="4"/>
                <c:order val="2"/>
                <c:tx>
                  <c:strRef>
                    <c:extLst xmlns:c15="http://schemas.microsoft.com/office/drawing/2012/chart">
                      <c:ext xmlns:c15="http://schemas.microsoft.com/office/drawing/2012/chart" uri="{02D57815-91ED-43cb-92C2-25804820EDAC}">
                        <c15:formulaRef>
                          <c15:sqref>'Process data log'!$E$7</c15:sqref>
                        </c15:formulaRef>
                      </c:ext>
                    </c:extLst>
                    <c:strCache>
                      <c:ptCount val="1"/>
                      <c:pt idx="0">
                        <c:v>TC3</c:v>
                      </c:pt>
                    </c:strCache>
                  </c:strRef>
                </c:tx>
                <c:spPr>
                  <a:ln w="12700" cap="rnd">
                    <a:solidFill>
                      <a:srgbClr val="00B050"/>
                    </a:solidFill>
                    <a:round/>
                  </a:ln>
                  <a:effectLst/>
                </c:spPr>
                <c:marker>
                  <c:symbol val="none"/>
                </c:marker>
                <c:xVal>
                  <c:numRef>
                    <c:extLst xmlns:c15="http://schemas.microsoft.com/office/drawing/2012/chart">
                      <c:ext xmlns:c15="http://schemas.microsoft.com/office/drawing/2012/chart" uri="{02D57815-91ED-43cb-92C2-25804820EDAC}">
                        <c15:formulaRef>
                          <c15:sqref>'Process data log'!$B$8:$B$778</c15:sqref>
                        </c15:formulaRef>
                      </c:ext>
                    </c:extLst>
                    <c:numCache>
                      <c:formatCode>0.00</c:formatCode>
                      <c:ptCount val="771"/>
                      <c:pt idx="0">
                        <c:v>0</c:v>
                      </c:pt>
                      <c:pt idx="1">
                        <c:v>3.3333333333333333E-2</c:v>
                      </c:pt>
                      <c:pt idx="2">
                        <c:v>6.6666666666666666E-2</c:v>
                      </c:pt>
                      <c:pt idx="3">
                        <c:v>0.1</c:v>
                      </c:pt>
                      <c:pt idx="4">
                        <c:v>0.13333333333333333</c:v>
                      </c:pt>
                      <c:pt idx="5">
                        <c:v>0.16666666666666666</c:v>
                      </c:pt>
                      <c:pt idx="6">
                        <c:v>0.2</c:v>
                      </c:pt>
                      <c:pt idx="7">
                        <c:v>0.23333333333333334</c:v>
                      </c:pt>
                      <c:pt idx="8">
                        <c:v>0.26666666666666666</c:v>
                      </c:pt>
                      <c:pt idx="9">
                        <c:v>0.3</c:v>
                      </c:pt>
                      <c:pt idx="10">
                        <c:v>0.33333333333333331</c:v>
                      </c:pt>
                      <c:pt idx="11">
                        <c:v>0.36666666666666664</c:v>
                      </c:pt>
                      <c:pt idx="12">
                        <c:v>0.4</c:v>
                      </c:pt>
                      <c:pt idx="13">
                        <c:v>0.43333333333333335</c:v>
                      </c:pt>
                      <c:pt idx="14">
                        <c:v>0.46666666666666667</c:v>
                      </c:pt>
                      <c:pt idx="15">
                        <c:v>0.5</c:v>
                      </c:pt>
                      <c:pt idx="16">
                        <c:v>0.53333333333333333</c:v>
                      </c:pt>
                      <c:pt idx="17">
                        <c:v>0.56666666666666665</c:v>
                      </c:pt>
                      <c:pt idx="18">
                        <c:v>0.6</c:v>
                      </c:pt>
                      <c:pt idx="19">
                        <c:v>0.6333333333333333</c:v>
                      </c:pt>
                      <c:pt idx="20">
                        <c:v>0.66666666666666663</c:v>
                      </c:pt>
                      <c:pt idx="21">
                        <c:v>0.7</c:v>
                      </c:pt>
                      <c:pt idx="22">
                        <c:v>0.73333333333333328</c:v>
                      </c:pt>
                      <c:pt idx="23">
                        <c:v>0.76666666666666672</c:v>
                      </c:pt>
                      <c:pt idx="24">
                        <c:v>0.8</c:v>
                      </c:pt>
                      <c:pt idx="25">
                        <c:v>0.83333333333333337</c:v>
                      </c:pt>
                      <c:pt idx="26">
                        <c:v>0.8666666666666667</c:v>
                      </c:pt>
                      <c:pt idx="27">
                        <c:v>0.9</c:v>
                      </c:pt>
                      <c:pt idx="28">
                        <c:v>0.93333333333333335</c:v>
                      </c:pt>
                      <c:pt idx="29">
                        <c:v>0.96666666666666667</c:v>
                      </c:pt>
                      <c:pt idx="30">
                        <c:v>1</c:v>
                      </c:pt>
                      <c:pt idx="31">
                        <c:v>1.0333333333333334</c:v>
                      </c:pt>
                      <c:pt idx="32">
                        <c:v>1.0666666666666667</c:v>
                      </c:pt>
                      <c:pt idx="33">
                        <c:v>1.1000000000000001</c:v>
                      </c:pt>
                      <c:pt idx="34">
                        <c:v>1.1333333333333333</c:v>
                      </c:pt>
                      <c:pt idx="35">
                        <c:v>1.1666666666666667</c:v>
                      </c:pt>
                      <c:pt idx="36">
                        <c:v>1.2</c:v>
                      </c:pt>
                      <c:pt idx="37">
                        <c:v>1.2333333333333334</c:v>
                      </c:pt>
                      <c:pt idx="38">
                        <c:v>1.2666666666666666</c:v>
                      </c:pt>
                      <c:pt idx="39">
                        <c:v>1.3</c:v>
                      </c:pt>
                      <c:pt idx="40">
                        <c:v>1.3333333333333333</c:v>
                      </c:pt>
                      <c:pt idx="41">
                        <c:v>1.3666666666666667</c:v>
                      </c:pt>
                      <c:pt idx="42">
                        <c:v>1.4</c:v>
                      </c:pt>
                      <c:pt idx="43">
                        <c:v>1.4333333333333333</c:v>
                      </c:pt>
                      <c:pt idx="44">
                        <c:v>1.4666666666666666</c:v>
                      </c:pt>
                      <c:pt idx="45">
                        <c:v>1.5</c:v>
                      </c:pt>
                      <c:pt idx="46">
                        <c:v>1.5333333333333334</c:v>
                      </c:pt>
                      <c:pt idx="47">
                        <c:v>1.5666666666666667</c:v>
                      </c:pt>
                      <c:pt idx="48">
                        <c:v>1.6</c:v>
                      </c:pt>
                      <c:pt idx="49">
                        <c:v>1.6333333333333333</c:v>
                      </c:pt>
                      <c:pt idx="50">
                        <c:v>1.6666666666666667</c:v>
                      </c:pt>
                      <c:pt idx="51">
                        <c:v>1.7</c:v>
                      </c:pt>
                      <c:pt idx="52">
                        <c:v>1.7333333333333334</c:v>
                      </c:pt>
                      <c:pt idx="53">
                        <c:v>1.7666666666666666</c:v>
                      </c:pt>
                      <c:pt idx="54">
                        <c:v>1.8</c:v>
                      </c:pt>
                      <c:pt idx="55">
                        <c:v>1.8333333333333333</c:v>
                      </c:pt>
                      <c:pt idx="56">
                        <c:v>1.8666666666666667</c:v>
                      </c:pt>
                      <c:pt idx="57">
                        <c:v>1.9</c:v>
                      </c:pt>
                      <c:pt idx="58">
                        <c:v>1.9333333333333333</c:v>
                      </c:pt>
                      <c:pt idx="59">
                        <c:v>1.9666666666666666</c:v>
                      </c:pt>
                      <c:pt idx="60">
                        <c:v>2</c:v>
                      </c:pt>
                      <c:pt idx="61">
                        <c:v>2.0333333333333332</c:v>
                      </c:pt>
                      <c:pt idx="62">
                        <c:v>2.0666666666666669</c:v>
                      </c:pt>
                      <c:pt idx="63">
                        <c:v>2.1</c:v>
                      </c:pt>
                      <c:pt idx="64">
                        <c:v>2.1333333333333333</c:v>
                      </c:pt>
                      <c:pt idx="65">
                        <c:v>2.1666666666666665</c:v>
                      </c:pt>
                      <c:pt idx="66">
                        <c:v>2.2000000000000002</c:v>
                      </c:pt>
                      <c:pt idx="67">
                        <c:v>2.2333333333333334</c:v>
                      </c:pt>
                      <c:pt idx="68">
                        <c:v>2.2666666666666666</c:v>
                      </c:pt>
                      <c:pt idx="69">
                        <c:v>2.2999999999999998</c:v>
                      </c:pt>
                      <c:pt idx="70">
                        <c:v>2.3333333333333335</c:v>
                      </c:pt>
                      <c:pt idx="71">
                        <c:v>2.3666666666666667</c:v>
                      </c:pt>
                      <c:pt idx="72">
                        <c:v>2.4</c:v>
                      </c:pt>
                      <c:pt idx="73">
                        <c:v>2.4333333333333331</c:v>
                      </c:pt>
                      <c:pt idx="74">
                        <c:v>2.4666666666666668</c:v>
                      </c:pt>
                      <c:pt idx="75">
                        <c:v>2.5</c:v>
                      </c:pt>
                      <c:pt idx="76">
                        <c:v>2.5333333333333332</c:v>
                      </c:pt>
                      <c:pt idx="77">
                        <c:v>2.5666666666666669</c:v>
                      </c:pt>
                      <c:pt idx="78">
                        <c:v>2.6</c:v>
                      </c:pt>
                      <c:pt idx="79">
                        <c:v>2.6333333333333333</c:v>
                      </c:pt>
                      <c:pt idx="80">
                        <c:v>2.6666666666666665</c:v>
                      </c:pt>
                      <c:pt idx="81">
                        <c:v>2.7</c:v>
                      </c:pt>
                      <c:pt idx="82">
                        <c:v>2.7333333333333334</c:v>
                      </c:pt>
                      <c:pt idx="83">
                        <c:v>2.7666666666666666</c:v>
                      </c:pt>
                      <c:pt idx="84">
                        <c:v>2.8</c:v>
                      </c:pt>
                      <c:pt idx="85">
                        <c:v>2.8333333333333335</c:v>
                      </c:pt>
                      <c:pt idx="86">
                        <c:v>2.8666666666666667</c:v>
                      </c:pt>
                      <c:pt idx="87">
                        <c:v>2.9</c:v>
                      </c:pt>
                      <c:pt idx="88">
                        <c:v>2.9333333333333331</c:v>
                      </c:pt>
                      <c:pt idx="89">
                        <c:v>2.9666666666666668</c:v>
                      </c:pt>
                      <c:pt idx="90">
                        <c:v>3</c:v>
                      </c:pt>
                      <c:pt idx="91">
                        <c:v>3.0333333333333332</c:v>
                      </c:pt>
                      <c:pt idx="92">
                        <c:v>3.0666666666666669</c:v>
                      </c:pt>
                      <c:pt idx="93">
                        <c:v>3.1</c:v>
                      </c:pt>
                      <c:pt idx="94">
                        <c:v>3.1333333333333333</c:v>
                      </c:pt>
                      <c:pt idx="95">
                        <c:v>3.1666666666666665</c:v>
                      </c:pt>
                      <c:pt idx="96">
                        <c:v>3.2</c:v>
                      </c:pt>
                      <c:pt idx="97">
                        <c:v>3.2333333333333334</c:v>
                      </c:pt>
                      <c:pt idx="98">
                        <c:v>3.2666666666666666</c:v>
                      </c:pt>
                      <c:pt idx="99">
                        <c:v>3.3</c:v>
                      </c:pt>
                      <c:pt idx="100">
                        <c:v>3.3333333333333335</c:v>
                      </c:pt>
                      <c:pt idx="101">
                        <c:v>3.3666666666666667</c:v>
                      </c:pt>
                      <c:pt idx="102">
                        <c:v>3.4</c:v>
                      </c:pt>
                      <c:pt idx="103">
                        <c:v>3.4333333333333331</c:v>
                      </c:pt>
                      <c:pt idx="104">
                        <c:v>3.4666666666666668</c:v>
                      </c:pt>
                      <c:pt idx="105">
                        <c:v>3.5</c:v>
                      </c:pt>
                      <c:pt idx="106">
                        <c:v>3.5333333333333332</c:v>
                      </c:pt>
                      <c:pt idx="107">
                        <c:v>3.5666666666666669</c:v>
                      </c:pt>
                      <c:pt idx="108">
                        <c:v>3.6</c:v>
                      </c:pt>
                      <c:pt idx="109">
                        <c:v>3.6333333333333333</c:v>
                      </c:pt>
                      <c:pt idx="110">
                        <c:v>3.6666666666666665</c:v>
                      </c:pt>
                      <c:pt idx="111">
                        <c:v>3.7</c:v>
                      </c:pt>
                      <c:pt idx="112">
                        <c:v>3.7333333333333334</c:v>
                      </c:pt>
                      <c:pt idx="113">
                        <c:v>3.7666666666666666</c:v>
                      </c:pt>
                      <c:pt idx="114">
                        <c:v>3.8</c:v>
                      </c:pt>
                      <c:pt idx="115">
                        <c:v>3.8333333333333335</c:v>
                      </c:pt>
                      <c:pt idx="116">
                        <c:v>3.8666666666666667</c:v>
                      </c:pt>
                      <c:pt idx="117">
                        <c:v>3.9</c:v>
                      </c:pt>
                      <c:pt idx="118">
                        <c:v>3.9333333333333331</c:v>
                      </c:pt>
                      <c:pt idx="119">
                        <c:v>3.9666666666666668</c:v>
                      </c:pt>
                      <c:pt idx="120">
                        <c:v>4</c:v>
                      </c:pt>
                      <c:pt idx="121">
                        <c:v>4.0333333333333332</c:v>
                      </c:pt>
                      <c:pt idx="122">
                        <c:v>4.0666666666666664</c:v>
                      </c:pt>
                      <c:pt idx="123">
                        <c:v>4.0999999999999996</c:v>
                      </c:pt>
                      <c:pt idx="124">
                        <c:v>4.1333333333333337</c:v>
                      </c:pt>
                      <c:pt idx="125">
                        <c:v>4.166666666666667</c:v>
                      </c:pt>
                      <c:pt idx="126">
                        <c:v>4.2</c:v>
                      </c:pt>
                      <c:pt idx="127">
                        <c:v>4.2333333333333334</c:v>
                      </c:pt>
                      <c:pt idx="128">
                        <c:v>4.2666666666666666</c:v>
                      </c:pt>
                      <c:pt idx="129">
                        <c:v>4.3</c:v>
                      </c:pt>
                      <c:pt idx="130">
                        <c:v>4.333333333333333</c:v>
                      </c:pt>
                      <c:pt idx="131">
                        <c:v>4.3666666666666663</c:v>
                      </c:pt>
                      <c:pt idx="132">
                        <c:v>4.4000000000000004</c:v>
                      </c:pt>
                      <c:pt idx="133">
                        <c:v>4.4333333333333336</c:v>
                      </c:pt>
                      <c:pt idx="134">
                        <c:v>4.4666666666666668</c:v>
                      </c:pt>
                      <c:pt idx="135">
                        <c:v>4.5</c:v>
                      </c:pt>
                      <c:pt idx="136">
                        <c:v>4.5333333333333332</c:v>
                      </c:pt>
                      <c:pt idx="137">
                        <c:v>4.5666666666666664</c:v>
                      </c:pt>
                      <c:pt idx="138">
                        <c:v>4.5999999999999996</c:v>
                      </c:pt>
                      <c:pt idx="139">
                        <c:v>4.6333333333333337</c:v>
                      </c:pt>
                      <c:pt idx="140">
                        <c:v>4.666666666666667</c:v>
                      </c:pt>
                      <c:pt idx="141">
                        <c:v>4.7</c:v>
                      </c:pt>
                      <c:pt idx="142">
                        <c:v>4.7333333333333334</c:v>
                      </c:pt>
                      <c:pt idx="143">
                        <c:v>4.7666666666666666</c:v>
                      </c:pt>
                      <c:pt idx="144">
                        <c:v>4.8</c:v>
                      </c:pt>
                      <c:pt idx="145">
                        <c:v>4.833333333333333</c:v>
                      </c:pt>
                      <c:pt idx="146">
                        <c:v>4.8666666666666663</c:v>
                      </c:pt>
                      <c:pt idx="147">
                        <c:v>4.9000000000000004</c:v>
                      </c:pt>
                      <c:pt idx="148">
                        <c:v>4.9333333333333336</c:v>
                      </c:pt>
                      <c:pt idx="149">
                        <c:v>4.9666666666666668</c:v>
                      </c:pt>
                      <c:pt idx="150">
                        <c:v>5</c:v>
                      </c:pt>
                      <c:pt idx="151">
                        <c:v>5.0333333333333332</c:v>
                      </c:pt>
                      <c:pt idx="152">
                        <c:v>5.0666666666666664</c:v>
                      </c:pt>
                      <c:pt idx="153">
                        <c:v>5.0999999999999996</c:v>
                      </c:pt>
                      <c:pt idx="154">
                        <c:v>5.1333333333333337</c:v>
                      </c:pt>
                      <c:pt idx="155">
                        <c:v>5.166666666666667</c:v>
                      </c:pt>
                      <c:pt idx="156">
                        <c:v>5.2</c:v>
                      </c:pt>
                      <c:pt idx="157">
                        <c:v>5.2333333333333334</c:v>
                      </c:pt>
                      <c:pt idx="158">
                        <c:v>5.2666666666666666</c:v>
                      </c:pt>
                      <c:pt idx="159">
                        <c:v>5.3</c:v>
                      </c:pt>
                      <c:pt idx="160">
                        <c:v>5.333333333333333</c:v>
                      </c:pt>
                      <c:pt idx="161">
                        <c:v>5.3666666666666663</c:v>
                      </c:pt>
                      <c:pt idx="162">
                        <c:v>5.4</c:v>
                      </c:pt>
                      <c:pt idx="163">
                        <c:v>5.4333333333333336</c:v>
                      </c:pt>
                      <c:pt idx="164">
                        <c:v>5.4666666666666668</c:v>
                      </c:pt>
                      <c:pt idx="165">
                        <c:v>5.5</c:v>
                      </c:pt>
                      <c:pt idx="166">
                        <c:v>5.5333333333333332</c:v>
                      </c:pt>
                      <c:pt idx="167">
                        <c:v>5.5666666666666664</c:v>
                      </c:pt>
                      <c:pt idx="168">
                        <c:v>5.6</c:v>
                      </c:pt>
                      <c:pt idx="169">
                        <c:v>5.6333333333333337</c:v>
                      </c:pt>
                      <c:pt idx="170">
                        <c:v>5.666666666666667</c:v>
                      </c:pt>
                      <c:pt idx="171">
                        <c:v>5.7</c:v>
                      </c:pt>
                      <c:pt idx="172">
                        <c:v>5.7333333333333334</c:v>
                      </c:pt>
                      <c:pt idx="173">
                        <c:v>5.7666666666666666</c:v>
                      </c:pt>
                      <c:pt idx="174">
                        <c:v>5.8</c:v>
                      </c:pt>
                      <c:pt idx="175">
                        <c:v>5.833333333333333</c:v>
                      </c:pt>
                      <c:pt idx="176">
                        <c:v>5.8666666666666663</c:v>
                      </c:pt>
                      <c:pt idx="177">
                        <c:v>5.9</c:v>
                      </c:pt>
                      <c:pt idx="178">
                        <c:v>5.9333333333333336</c:v>
                      </c:pt>
                      <c:pt idx="179">
                        <c:v>5.9666666666666668</c:v>
                      </c:pt>
                      <c:pt idx="180">
                        <c:v>6</c:v>
                      </c:pt>
                      <c:pt idx="181">
                        <c:v>6.0333333333333332</c:v>
                      </c:pt>
                      <c:pt idx="182">
                        <c:v>6.0666666666666664</c:v>
                      </c:pt>
                      <c:pt idx="183">
                        <c:v>6.1</c:v>
                      </c:pt>
                      <c:pt idx="184">
                        <c:v>6.1333333333333337</c:v>
                      </c:pt>
                      <c:pt idx="185">
                        <c:v>6.166666666666667</c:v>
                      </c:pt>
                      <c:pt idx="186">
                        <c:v>6.2</c:v>
                      </c:pt>
                      <c:pt idx="187">
                        <c:v>6.2333333333333334</c:v>
                      </c:pt>
                      <c:pt idx="188">
                        <c:v>6.2666666666666666</c:v>
                      </c:pt>
                      <c:pt idx="189">
                        <c:v>6.3</c:v>
                      </c:pt>
                      <c:pt idx="190">
                        <c:v>6.333333333333333</c:v>
                      </c:pt>
                      <c:pt idx="191">
                        <c:v>6.3666666666666663</c:v>
                      </c:pt>
                      <c:pt idx="192">
                        <c:v>6.4</c:v>
                      </c:pt>
                      <c:pt idx="193">
                        <c:v>6.4333333333333336</c:v>
                      </c:pt>
                      <c:pt idx="194">
                        <c:v>6.4666666666666668</c:v>
                      </c:pt>
                      <c:pt idx="195">
                        <c:v>6.5</c:v>
                      </c:pt>
                      <c:pt idx="196">
                        <c:v>6.5333333333333332</c:v>
                      </c:pt>
                      <c:pt idx="197">
                        <c:v>6.5666666666666664</c:v>
                      </c:pt>
                      <c:pt idx="198">
                        <c:v>6.6</c:v>
                      </c:pt>
                      <c:pt idx="199">
                        <c:v>6.6333333333333337</c:v>
                      </c:pt>
                      <c:pt idx="200">
                        <c:v>6.666666666666667</c:v>
                      </c:pt>
                      <c:pt idx="201">
                        <c:v>6.7</c:v>
                      </c:pt>
                      <c:pt idx="202">
                        <c:v>6.7333333333333334</c:v>
                      </c:pt>
                      <c:pt idx="203">
                        <c:v>6.7666666666666666</c:v>
                      </c:pt>
                      <c:pt idx="204">
                        <c:v>6.8</c:v>
                      </c:pt>
                      <c:pt idx="205">
                        <c:v>6.833333333333333</c:v>
                      </c:pt>
                      <c:pt idx="206">
                        <c:v>6.8666666666666663</c:v>
                      </c:pt>
                      <c:pt idx="207">
                        <c:v>6.9</c:v>
                      </c:pt>
                      <c:pt idx="208">
                        <c:v>6.9333333333333336</c:v>
                      </c:pt>
                      <c:pt idx="209">
                        <c:v>6.9666666666666668</c:v>
                      </c:pt>
                      <c:pt idx="210">
                        <c:v>7</c:v>
                      </c:pt>
                      <c:pt idx="211">
                        <c:v>7.0333333333333332</c:v>
                      </c:pt>
                      <c:pt idx="212">
                        <c:v>7.0666666666666664</c:v>
                      </c:pt>
                      <c:pt idx="213">
                        <c:v>7.1</c:v>
                      </c:pt>
                      <c:pt idx="214">
                        <c:v>7.1333333333333337</c:v>
                      </c:pt>
                      <c:pt idx="215">
                        <c:v>7.166666666666667</c:v>
                      </c:pt>
                      <c:pt idx="216">
                        <c:v>7.2</c:v>
                      </c:pt>
                      <c:pt idx="217">
                        <c:v>7.2333333333333334</c:v>
                      </c:pt>
                      <c:pt idx="218">
                        <c:v>7.2666666666666666</c:v>
                      </c:pt>
                      <c:pt idx="219">
                        <c:v>7.3</c:v>
                      </c:pt>
                      <c:pt idx="220">
                        <c:v>7.333333333333333</c:v>
                      </c:pt>
                      <c:pt idx="221">
                        <c:v>7.3666666666666663</c:v>
                      </c:pt>
                      <c:pt idx="222">
                        <c:v>7.4</c:v>
                      </c:pt>
                      <c:pt idx="223">
                        <c:v>7.4333333333333336</c:v>
                      </c:pt>
                      <c:pt idx="224">
                        <c:v>7.4666666666666668</c:v>
                      </c:pt>
                      <c:pt idx="225">
                        <c:v>7.5</c:v>
                      </c:pt>
                      <c:pt idx="226">
                        <c:v>7.5333333333333332</c:v>
                      </c:pt>
                      <c:pt idx="227">
                        <c:v>7.5666666666666664</c:v>
                      </c:pt>
                      <c:pt idx="228">
                        <c:v>7.6</c:v>
                      </c:pt>
                      <c:pt idx="229">
                        <c:v>7.6333333333333337</c:v>
                      </c:pt>
                      <c:pt idx="230">
                        <c:v>7.666666666666667</c:v>
                      </c:pt>
                      <c:pt idx="231">
                        <c:v>7.7</c:v>
                      </c:pt>
                      <c:pt idx="232">
                        <c:v>7.7333333333333334</c:v>
                      </c:pt>
                      <c:pt idx="233">
                        <c:v>7.7666666666666666</c:v>
                      </c:pt>
                      <c:pt idx="234">
                        <c:v>7.8</c:v>
                      </c:pt>
                      <c:pt idx="235">
                        <c:v>7.833333333333333</c:v>
                      </c:pt>
                      <c:pt idx="236">
                        <c:v>7.8666666666666663</c:v>
                      </c:pt>
                      <c:pt idx="237">
                        <c:v>7.9</c:v>
                      </c:pt>
                      <c:pt idx="238">
                        <c:v>7.9333333333333336</c:v>
                      </c:pt>
                      <c:pt idx="239">
                        <c:v>7.9666666666666668</c:v>
                      </c:pt>
                      <c:pt idx="240">
                        <c:v>8</c:v>
                      </c:pt>
                      <c:pt idx="241">
                        <c:v>8.0333333333333332</c:v>
                      </c:pt>
                      <c:pt idx="242">
                        <c:v>8.0666666666666664</c:v>
                      </c:pt>
                      <c:pt idx="243">
                        <c:v>8.1</c:v>
                      </c:pt>
                      <c:pt idx="244">
                        <c:v>8.1333333333333329</c:v>
                      </c:pt>
                      <c:pt idx="245">
                        <c:v>8.1666666666666661</c:v>
                      </c:pt>
                      <c:pt idx="246">
                        <c:v>8.1999999999999993</c:v>
                      </c:pt>
                      <c:pt idx="247">
                        <c:v>8.2333333333333325</c:v>
                      </c:pt>
                      <c:pt idx="248">
                        <c:v>8.2666666666666675</c:v>
                      </c:pt>
                      <c:pt idx="249">
                        <c:v>8.3000000000000007</c:v>
                      </c:pt>
                      <c:pt idx="250">
                        <c:v>8.3333333333333339</c:v>
                      </c:pt>
                      <c:pt idx="251">
                        <c:v>8.3666666666666671</c:v>
                      </c:pt>
                      <c:pt idx="252">
                        <c:v>8.4</c:v>
                      </c:pt>
                      <c:pt idx="253">
                        <c:v>8.4333333333333336</c:v>
                      </c:pt>
                      <c:pt idx="254">
                        <c:v>8.4666666666666668</c:v>
                      </c:pt>
                      <c:pt idx="255">
                        <c:v>8.5</c:v>
                      </c:pt>
                      <c:pt idx="256">
                        <c:v>8.5333333333333332</c:v>
                      </c:pt>
                      <c:pt idx="257">
                        <c:v>8.5666666666666664</c:v>
                      </c:pt>
                      <c:pt idx="258">
                        <c:v>8.6</c:v>
                      </c:pt>
                      <c:pt idx="259">
                        <c:v>8.6333333333333329</c:v>
                      </c:pt>
                      <c:pt idx="260">
                        <c:v>8.6666666666666661</c:v>
                      </c:pt>
                      <c:pt idx="261">
                        <c:v>8.6999999999999993</c:v>
                      </c:pt>
                      <c:pt idx="262">
                        <c:v>8.7333333333333325</c:v>
                      </c:pt>
                      <c:pt idx="263">
                        <c:v>8.7666666666666675</c:v>
                      </c:pt>
                      <c:pt idx="264">
                        <c:v>8.8000000000000007</c:v>
                      </c:pt>
                      <c:pt idx="265">
                        <c:v>8.8333333333333339</c:v>
                      </c:pt>
                      <c:pt idx="266">
                        <c:v>8.8666666666666671</c:v>
                      </c:pt>
                      <c:pt idx="267">
                        <c:v>8.9</c:v>
                      </c:pt>
                      <c:pt idx="268">
                        <c:v>8.9333333333333336</c:v>
                      </c:pt>
                      <c:pt idx="269">
                        <c:v>8.9666666666666668</c:v>
                      </c:pt>
                      <c:pt idx="270">
                        <c:v>9</c:v>
                      </c:pt>
                      <c:pt idx="271">
                        <c:v>9.0333333333333332</c:v>
                      </c:pt>
                      <c:pt idx="272">
                        <c:v>9.0666666666666664</c:v>
                      </c:pt>
                      <c:pt idx="273">
                        <c:v>9.1</c:v>
                      </c:pt>
                      <c:pt idx="274">
                        <c:v>9.1333333333333329</c:v>
                      </c:pt>
                      <c:pt idx="275">
                        <c:v>9.1666666666666661</c:v>
                      </c:pt>
                      <c:pt idx="276">
                        <c:v>9.1999999999999993</c:v>
                      </c:pt>
                      <c:pt idx="277">
                        <c:v>9.2333333333333325</c:v>
                      </c:pt>
                      <c:pt idx="278">
                        <c:v>9.2666666666666675</c:v>
                      </c:pt>
                      <c:pt idx="279">
                        <c:v>9.3000000000000007</c:v>
                      </c:pt>
                      <c:pt idx="280">
                        <c:v>9.3333333333333339</c:v>
                      </c:pt>
                      <c:pt idx="281">
                        <c:v>9.3666666666666671</c:v>
                      </c:pt>
                      <c:pt idx="282">
                        <c:v>9.4</c:v>
                      </c:pt>
                      <c:pt idx="283">
                        <c:v>9.4333333333333336</c:v>
                      </c:pt>
                      <c:pt idx="284">
                        <c:v>9.4666666666666668</c:v>
                      </c:pt>
                      <c:pt idx="285">
                        <c:v>9.5</c:v>
                      </c:pt>
                      <c:pt idx="286">
                        <c:v>9.5333333333333332</c:v>
                      </c:pt>
                      <c:pt idx="287">
                        <c:v>9.5666666666666664</c:v>
                      </c:pt>
                      <c:pt idx="288">
                        <c:v>9.6</c:v>
                      </c:pt>
                      <c:pt idx="289">
                        <c:v>9.6333333333333329</c:v>
                      </c:pt>
                      <c:pt idx="290">
                        <c:v>9.6666666666666661</c:v>
                      </c:pt>
                      <c:pt idx="291">
                        <c:v>9.6999999999999993</c:v>
                      </c:pt>
                      <c:pt idx="292">
                        <c:v>9.7333333333333325</c:v>
                      </c:pt>
                      <c:pt idx="293">
                        <c:v>9.7666666666666675</c:v>
                      </c:pt>
                      <c:pt idx="294">
                        <c:v>9.8000000000000007</c:v>
                      </c:pt>
                      <c:pt idx="295">
                        <c:v>9.8333333333333339</c:v>
                      </c:pt>
                      <c:pt idx="296">
                        <c:v>9.8666666666666671</c:v>
                      </c:pt>
                      <c:pt idx="297">
                        <c:v>9.9</c:v>
                      </c:pt>
                      <c:pt idx="298">
                        <c:v>9.9333333333333336</c:v>
                      </c:pt>
                      <c:pt idx="299">
                        <c:v>9.9666666666666668</c:v>
                      </c:pt>
                      <c:pt idx="300">
                        <c:v>10</c:v>
                      </c:pt>
                      <c:pt idx="301">
                        <c:v>10.033333333333333</c:v>
                      </c:pt>
                      <c:pt idx="302">
                        <c:v>10.066666666666666</c:v>
                      </c:pt>
                      <c:pt idx="303">
                        <c:v>10.1</c:v>
                      </c:pt>
                      <c:pt idx="304">
                        <c:v>10.133333333333333</c:v>
                      </c:pt>
                      <c:pt idx="305">
                        <c:v>10.166666666666666</c:v>
                      </c:pt>
                      <c:pt idx="306">
                        <c:v>10.199999999999999</c:v>
                      </c:pt>
                      <c:pt idx="307">
                        <c:v>10.233333333333333</c:v>
                      </c:pt>
                      <c:pt idx="308">
                        <c:v>10.266666666666667</c:v>
                      </c:pt>
                      <c:pt idx="309">
                        <c:v>10.3</c:v>
                      </c:pt>
                      <c:pt idx="310">
                        <c:v>10.333333333333334</c:v>
                      </c:pt>
                      <c:pt idx="311">
                        <c:v>10.366666666666667</c:v>
                      </c:pt>
                      <c:pt idx="312">
                        <c:v>10.4</c:v>
                      </c:pt>
                      <c:pt idx="313">
                        <c:v>10.433333333333334</c:v>
                      </c:pt>
                      <c:pt idx="314">
                        <c:v>10.466666666666667</c:v>
                      </c:pt>
                      <c:pt idx="315">
                        <c:v>10.5</c:v>
                      </c:pt>
                      <c:pt idx="316">
                        <c:v>10.533333333333333</c:v>
                      </c:pt>
                      <c:pt idx="317">
                        <c:v>10.566666666666666</c:v>
                      </c:pt>
                      <c:pt idx="318">
                        <c:v>10.6</c:v>
                      </c:pt>
                      <c:pt idx="319">
                        <c:v>10.633333333333333</c:v>
                      </c:pt>
                      <c:pt idx="320">
                        <c:v>10.666666666666666</c:v>
                      </c:pt>
                      <c:pt idx="321">
                        <c:v>10.7</c:v>
                      </c:pt>
                      <c:pt idx="322">
                        <c:v>10.733333333333333</c:v>
                      </c:pt>
                      <c:pt idx="323">
                        <c:v>10.766666666666667</c:v>
                      </c:pt>
                      <c:pt idx="324">
                        <c:v>10.8</c:v>
                      </c:pt>
                      <c:pt idx="325">
                        <c:v>10.833333333333334</c:v>
                      </c:pt>
                      <c:pt idx="326">
                        <c:v>10.866666666666667</c:v>
                      </c:pt>
                      <c:pt idx="327">
                        <c:v>10.9</c:v>
                      </c:pt>
                      <c:pt idx="328">
                        <c:v>10.933333333333334</c:v>
                      </c:pt>
                      <c:pt idx="329">
                        <c:v>10.966666666666667</c:v>
                      </c:pt>
                      <c:pt idx="330">
                        <c:v>11</c:v>
                      </c:pt>
                      <c:pt idx="331">
                        <c:v>11.033333333333333</c:v>
                      </c:pt>
                      <c:pt idx="332">
                        <c:v>11.066666666666666</c:v>
                      </c:pt>
                      <c:pt idx="333">
                        <c:v>11.1</c:v>
                      </c:pt>
                      <c:pt idx="334">
                        <c:v>11.133333333333333</c:v>
                      </c:pt>
                      <c:pt idx="335">
                        <c:v>11.166666666666666</c:v>
                      </c:pt>
                      <c:pt idx="336">
                        <c:v>11.2</c:v>
                      </c:pt>
                      <c:pt idx="337">
                        <c:v>11.233333333333333</c:v>
                      </c:pt>
                      <c:pt idx="338">
                        <c:v>11.266666666666667</c:v>
                      </c:pt>
                      <c:pt idx="339">
                        <c:v>11.3</c:v>
                      </c:pt>
                      <c:pt idx="340">
                        <c:v>11.333333333333334</c:v>
                      </c:pt>
                      <c:pt idx="341">
                        <c:v>11.366666666666667</c:v>
                      </c:pt>
                      <c:pt idx="342">
                        <c:v>11.4</c:v>
                      </c:pt>
                      <c:pt idx="343">
                        <c:v>11.433333333333334</c:v>
                      </c:pt>
                      <c:pt idx="344">
                        <c:v>11.466666666666667</c:v>
                      </c:pt>
                      <c:pt idx="345">
                        <c:v>11.5</c:v>
                      </c:pt>
                      <c:pt idx="346">
                        <c:v>11.533333333333333</c:v>
                      </c:pt>
                      <c:pt idx="347">
                        <c:v>11.566666666666666</c:v>
                      </c:pt>
                      <c:pt idx="348">
                        <c:v>11.6</c:v>
                      </c:pt>
                      <c:pt idx="349">
                        <c:v>11.633333333333333</c:v>
                      </c:pt>
                      <c:pt idx="350">
                        <c:v>11.666666666666666</c:v>
                      </c:pt>
                      <c:pt idx="351">
                        <c:v>11.7</c:v>
                      </c:pt>
                      <c:pt idx="352">
                        <c:v>11.733333333333333</c:v>
                      </c:pt>
                      <c:pt idx="353">
                        <c:v>11.766666666666667</c:v>
                      </c:pt>
                      <c:pt idx="354">
                        <c:v>11.8</c:v>
                      </c:pt>
                      <c:pt idx="355">
                        <c:v>11.833333333333334</c:v>
                      </c:pt>
                      <c:pt idx="356">
                        <c:v>11.866666666666667</c:v>
                      </c:pt>
                      <c:pt idx="357">
                        <c:v>11.9</c:v>
                      </c:pt>
                      <c:pt idx="358">
                        <c:v>11.933333333333334</c:v>
                      </c:pt>
                      <c:pt idx="359">
                        <c:v>11.966666666666667</c:v>
                      </c:pt>
                      <c:pt idx="360">
                        <c:v>12</c:v>
                      </c:pt>
                      <c:pt idx="361">
                        <c:v>12.033333333333333</c:v>
                      </c:pt>
                      <c:pt idx="362">
                        <c:v>12.066666666666666</c:v>
                      </c:pt>
                      <c:pt idx="363">
                        <c:v>12.1</c:v>
                      </c:pt>
                      <c:pt idx="364">
                        <c:v>12.133333333333333</c:v>
                      </c:pt>
                      <c:pt idx="365">
                        <c:v>12.166666666666666</c:v>
                      </c:pt>
                      <c:pt idx="366">
                        <c:v>12.2</c:v>
                      </c:pt>
                      <c:pt idx="367">
                        <c:v>12.233333333333333</c:v>
                      </c:pt>
                      <c:pt idx="368">
                        <c:v>12.266666666666667</c:v>
                      </c:pt>
                      <c:pt idx="369">
                        <c:v>12.3</c:v>
                      </c:pt>
                      <c:pt idx="370">
                        <c:v>12.333333333333334</c:v>
                      </c:pt>
                      <c:pt idx="371">
                        <c:v>12.366666666666667</c:v>
                      </c:pt>
                      <c:pt idx="372">
                        <c:v>12.4</c:v>
                      </c:pt>
                      <c:pt idx="373">
                        <c:v>12.433333333333334</c:v>
                      </c:pt>
                      <c:pt idx="374">
                        <c:v>12.466666666666667</c:v>
                      </c:pt>
                      <c:pt idx="375">
                        <c:v>12.5</c:v>
                      </c:pt>
                      <c:pt idx="376">
                        <c:v>12.533333333333333</c:v>
                      </c:pt>
                      <c:pt idx="377">
                        <c:v>12.566666666666666</c:v>
                      </c:pt>
                      <c:pt idx="378">
                        <c:v>12.6</c:v>
                      </c:pt>
                      <c:pt idx="379">
                        <c:v>12.633333333333333</c:v>
                      </c:pt>
                      <c:pt idx="380">
                        <c:v>12.666666666666666</c:v>
                      </c:pt>
                      <c:pt idx="381">
                        <c:v>12.7</c:v>
                      </c:pt>
                      <c:pt idx="382">
                        <c:v>12.733333333333333</c:v>
                      </c:pt>
                      <c:pt idx="383">
                        <c:v>12.766666666666667</c:v>
                      </c:pt>
                      <c:pt idx="384">
                        <c:v>12.8</c:v>
                      </c:pt>
                      <c:pt idx="385">
                        <c:v>12.833333333333334</c:v>
                      </c:pt>
                      <c:pt idx="386">
                        <c:v>12.866666666666667</c:v>
                      </c:pt>
                      <c:pt idx="387">
                        <c:v>12.9</c:v>
                      </c:pt>
                      <c:pt idx="388">
                        <c:v>12.933333333333334</c:v>
                      </c:pt>
                      <c:pt idx="389">
                        <c:v>12.966666666666667</c:v>
                      </c:pt>
                      <c:pt idx="390">
                        <c:v>13</c:v>
                      </c:pt>
                      <c:pt idx="391">
                        <c:v>13.033333333333333</c:v>
                      </c:pt>
                      <c:pt idx="392">
                        <c:v>13.066666666666666</c:v>
                      </c:pt>
                      <c:pt idx="393">
                        <c:v>13.1</c:v>
                      </c:pt>
                      <c:pt idx="394">
                        <c:v>13.133333333333333</c:v>
                      </c:pt>
                      <c:pt idx="395">
                        <c:v>13.166666666666666</c:v>
                      </c:pt>
                      <c:pt idx="396">
                        <c:v>13.2</c:v>
                      </c:pt>
                      <c:pt idx="397">
                        <c:v>13.233333333333333</c:v>
                      </c:pt>
                      <c:pt idx="398">
                        <c:v>13.266666666666667</c:v>
                      </c:pt>
                      <c:pt idx="399">
                        <c:v>13.3</c:v>
                      </c:pt>
                      <c:pt idx="400">
                        <c:v>13.333333333333334</c:v>
                      </c:pt>
                      <c:pt idx="401">
                        <c:v>13.366666666666667</c:v>
                      </c:pt>
                      <c:pt idx="402">
                        <c:v>13.4</c:v>
                      </c:pt>
                      <c:pt idx="403">
                        <c:v>13.433333333333334</c:v>
                      </c:pt>
                      <c:pt idx="404">
                        <c:v>13.466666666666667</c:v>
                      </c:pt>
                      <c:pt idx="405">
                        <c:v>13.5</c:v>
                      </c:pt>
                      <c:pt idx="406">
                        <c:v>13.533333333333333</c:v>
                      </c:pt>
                      <c:pt idx="407">
                        <c:v>13.566666666666666</c:v>
                      </c:pt>
                      <c:pt idx="408">
                        <c:v>13.6</c:v>
                      </c:pt>
                      <c:pt idx="409">
                        <c:v>13.633333333333333</c:v>
                      </c:pt>
                      <c:pt idx="410">
                        <c:v>13.666666666666666</c:v>
                      </c:pt>
                      <c:pt idx="411">
                        <c:v>13.7</c:v>
                      </c:pt>
                      <c:pt idx="412">
                        <c:v>13.733333333333333</c:v>
                      </c:pt>
                      <c:pt idx="413">
                        <c:v>13.766666666666667</c:v>
                      </c:pt>
                      <c:pt idx="414">
                        <c:v>13.8</c:v>
                      </c:pt>
                      <c:pt idx="415">
                        <c:v>13.833333333333334</c:v>
                      </c:pt>
                      <c:pt idx="416">
                        <c:v>13.866666666666667</c:v>
                      </c:pt>
                      <c:pt idx="417">
                        <c:v>13.9</c:v>
                      </c:pt>
                      <c:pt idx="418">
                        <c:v>13.933333333333334</c:v>
                      </c:pt>
                      <c:pt idx="419">
                        <c:v>13.966666666666667</c:v>
                      </c:pt>
                      <c:pt idx="420">
                        <c:v>14</c:v>
                      </c:pt>
                      <c:pt idx="421">
                        <c:v>14.033333333333333</c:v>
                      </c:pt>
                      <c:pt idx="422">
                        <c:v>14.066666666666666</c:v>
                      </c:pt>
                      <c:pt idx="423">
                        <c:v>14.1</c:v>
                      </c:pt>
                      <c:pt idx="424">
                        <c:v>14.133333333333333</c:v>
                      </c:pt>
                      <c:pt idx="425">
                        <c:v>14.166666666666666</c:v>
                      </c:pt>
                      <c:pt idx="426">
                        <c:v>14.2</c:v>
                      </c:pt>
                      <c:pt idx="427">
                        <c:v>14.233333333333333</c:v>
                      </c:pt>
                      <c:pt idx="428">
                        <c:v>14.266666666666667</c:v>
                      </c:pt>
                      <c:pt idx="429">
                        <c:v>14.3</c:v>
                      </c:pt>
                      <c:pt idx="430">
                        <c:v>14.333333333333334</c:v>
                      </c:pt>
                      <c:pt idx="431">
                        <c:v>14.366666666666667</c:v>
                      </c:pt>
                      <c:pt idx="432">
                        <c:v>14.4</c:v>
                      </c:pt>
                      <c:pt idx="433">
                        <c:v>14.433333333333334</c:v>
                      </c:pt>
                      <c:pt idx="434">
                        <c:v>14.466666666666667</c:v>
                      </c:pt>
                      <c:pt idx="435">
                        <c:v>14.5</c:v>
                      </c:pt>
                      <c:pt idx="436">
                        <c:v>14.533333333333333</c:v>
                      </c:pt>
                      <c:pt idx="437">
                        <c:v>14.566666666666666</c:v>
                      </c:pt>
                      <c:pt idx="438">
                        <c:v>14.6</c:v>
                      </c:pt>
                      <c:pt idx="439">
                        <c:v>14.633333333333333</c:v>
                      </c:pt>
                      <c:pt idx="440">
                        <c:v>14.666666666666666</c:v>
                      </c:pt>
                      <c:pt idx="441">
                        <c:v>14.7</c:v>
                      </c:pt>
                      <c:pt idx="442">
                        <c:v>14.733333333333333</c:v>
                      </c:pt>
                      <c:pt idx="443">
                        <c:v>14.766666666666667</c:v>
                      </c:pt>
                      <c:pt idx="444">
                        <c:v>14.8</c:v>
                      </c:pt>
                      <c:pt idx="445">
                        <c:v>14.833333333333334</c:v>
                      </c:pt>
                      <c:pt idx="446">
                        <c:v>14.866666666666667</c:v>
                      </c:pt>
                      <c:pt idx="447">
                        <c:v>14.9</c:v>
                      </c:pt>
                      <c:pt idx="448">
                        <c:v>14.933333333333334</c:v>
                      </c:pt>
                      <c:pt idx="449">
                        <c:v>14.966666666666667</c:v>
                      </c:pt>
                      <c:pt idx="450">
                        <c:v>15</c:v>
                      </c:pt>
                      <c:pt idx="451">
                        <c:v>15.033333333333333</c:v>
                      </c:pt>
                      <c:pt idx="452">
                        <c:v>15.066666666666666</c:v>
                      </c:pt>
                      <c:pt idx="453">
                        <c:v>15.1</c:v>
                      </c:pt>
                      <c:pt idx="454">
                        <c:v>15.133333333333333</c:v>
                      </c:pt>
                      <c:pt idx="455">
                        <c:v>15.166666666666666</c:v>
                      </c:pt>
                      <c:pt idx="456">
                        <c:v>15.2</c:v>
                      </c:pt>
                      <c:pt idx="457">
                        <c:v>15.233333333333333</c:v>
                      </c:pt>
                      <c:pt idx="458">
                        <c:v>15.266666666666667</c:v>
                      </c:pt>
                      <c:pt idx="459">
                        <c:v>15.3</c:v>
                      </c:pt>
                      <c:pt idx="460">
                        <c:v>15.333333333333334</c:v>
                      </c:pt>
                      <c:pt idx="461">
                        <c:v>15.366666666666667</c:v>
                      </c:pt>
                      <c:pt idx="462">
                        <c:v>15.4</c:v>
                      </c:pt>
                      <c:pt idx="463">
                        <c:v>15.433333333333334</c:v>
                      </c:pt>
                      <c:pt idx="464">
                        <c:v>15.466666666666667</c:v>
                      </c:pt>
                      <c:pt idx="465">
                        <c:v>15.5</c:v>
                      </c:pt>
                      <c:pt idx="466">
                        <c:v>15.533333333333333</c:v>
                      </c:pt>
                      <c:pt idx="467">
                        <c:v>15.566666666666666</c:v>
                      </c:pt>
                      <c:pt idx="468">
                        <c:v>15.6</c:v>
                      </c:pt>
                      <c:pt idx="469">
                        <c:v>15.633333333333333</c:v>
                      </c:pt>
                      <c:pt idx="470">
                        <c:v>15.666666666666666</c:v>
                      </c:pt>
                      <c:pt idx="471">
                        <c:v>15.7</c:v>
                      </c:pt>
                      <c:pt idx="472">
                        <c:v>15.733333333333333</c:v>
                      </c:pt>
                      <c:pt idx="473">
                        <c:v>15.766666666666667</c:v>
                      </c:pt>
                      <c:pt idx="474">
                        <c:v>15.8</c:v>
                      </c:pt>
                      <c:pt idx="475">
                        <c:v>15.833333333333334</c:v>
                      </c:pt>
                      <c:pt idx="476">
                        <c:v>15.866666666666667</c:v>
                      </c:pt>
                      <c:pt idx="477">
                        <c:v>15.9</c:v>
                      </c:pt>
                      <c:pt idx="478">
                        <c:v>15.933333333333334</c:v>
                      </c:pt>
                      <c:pt idx="479">
                        <c:v>15.966666666666667</c:v>
                      </c:pt>
                      <c:pt idx="480">
                        <c:v>16</c:v>
                      </c:pt>
                      <c:pt idx="481">
                        <c:v>16.033333333333335</c:v>
                      </c:pt>
                      <c:pt idx="482">
                        <c:v>16.066666666666666</c:v>
                      </c:pt>
                      <c:pt idx="483">
                        <c:v>16.100000000000001</c:v>
                      </c:pt>
                      <c:pt idx="484">
                        <c:v>16.133333333333333</c:v>
                      </c:pt>
                      <c:pt idx="485">
                        <c:v>16.166666666666668</c:v>
                      </c:pt>
                      <c:pt idx="486">
                        <c:v>16.2</c:v>
                      </c:pt>
                      <c:pt idx="487">
                        <c:v>16.233333333333334</c:v>
                      </c:pt>
                      <c:pt idx="488">
                        <c:v>16.266666666666666</c:v>
                      </c:pt>
                      <c:pt idx="489">
                        <c:v>16.3</c:v>
                      </c:pt>
                      <c:pt idx="490">
                        <c:v>16.333333333333332</c:v>
                      </c:pt>
                      <c:pt idx="491">
                        <c:v>16.366666666666667</c:v>
                      </c:pt>
                      <c:pt idx="492">
                        <c:v>16.399999999999999</c:v>
                      </c:pt>
                      <c:pt idx="493">
                        <c:v>16.433333333333334</c:v>
                      </c:pt>
                      <c:pt idx="494">
                        <c:v>16.466666666666665</c:v>
                      </c:pt>
                      <c:pt idx="495">
                        <c:v>16.5</c:v>
                      </c:pt>
                      <c:pt idx="496">
                        <c:v>16.533333333333335</c:v>
                      </c:pt>
                      <c:pt idx="497">
                        <c:v>16.566666666666666</c:v>
                      </c:pt>
                      <c:pt idx="498">
                        <c:v>16.600000000000001</c:v>
                      </c:pt>
                      <c:pt idx="499">
                        <c:v>16.633333333333333</c:v>
                      </c:pt>
                      <c:pt idx="500">
                        <c:v>16.666666666666668</c:v>
                      </c:pt>
                      <c:pt idx="501">
                        <c:v>16.7</c:v>
                      </c:pt>
                      <c:pt idx="502">
                        <c:v>16.733333333333334</c:v>
                      </c:pt>
                      <c:pt idx="503">
                        <c:v>16.766666666666666</c:v>
                      </c:pt>
                      <c:pt idx="504">
                        <c:v>16.8</c:v>
                      </c:pt>
                      <c:pt idx="505">
                        <c:v>16.833333333333332</c:v>
                      </c:pt>
                      <c:pt idx="506">
                        <c:v>16.866666666666667</c:v>
                      </c:pt>
                      <c:pt idx="507">
                        <c:v>16.899999999999999</c:v>
                      </c:pt>
                      <c:pt idx="508">
                        <c:v>16.933333333333334</c:v>
                      </c:pt>
                      <c:pt idx="509">
                        <c:v>16.966666666666665</c:v>
                      </c:pt>
                      <c:pt idx="510">
                        <c:v>17</c:v>
                      </c:pt>
                      <c:pt idx="511">
                        <c:v>17.033333333333335</c:v>
                      </c:pt>
                      <c:pt idx="512">
                        <c:v>17.066666666666666</c:v>
                      </c:pt>
                      <c:pt idx="513">
                        <c:v>17.100000000000001</c:v>
                      </c:pt>
                      <c:pt idx="514">
                        <c:v>17.133333333333333</c:v>
                      </c:pt>
                      <c:pt idx="515">
                        <c:v>17.166666666666668</c:v>
                      </c:pt>
                      <c:pt idx="516">
                        <c:v>17.2</c:v>
                      </c:pt>
                      <c:pt idx="517">
                        <c:v>17.233333333333334</c:v>
                      </c:pt>
                      <c:pt idx="518">
                        <c:v>17.266666666666666</c:v>
                      </c:pt>
                      <c:pt idx="519">
                        <c:v>17.3</c:v>
                      </c:pt>
                      <c:pt idx="520">
                        <c:v>17.333333333333332</c:v>
                      </c:pt>
                      <c:pt idx="521">
                        <c:v>17.366666666666667</c:v>
                      </c:pt>
                      <c:pt idx="522">
                        <c:v>17.399999999999999</c:v>
                      </c:pt>
                      <c:pt idx="523">
                        <c:v>17.433333333333334</c:v>
                      </c:pt>
                      <c:pt idx="524">
                        <c:v>17.466666666666665</c:v>
                      </c:pt>
                      <c:pt idx="525">
                        <c:v>17.5</c:v>
                      </c:pt>
                      <c:pt idx="526">
                        <c:v>17.533333333333335</c:v>
                      </c:pt>
                      <c:pt idx="527">
                        <c:v>17.566666666666666</c:v>
                      </c:pt>
                      <c:pt idx="528">
                        <c:v>17.600000000000001</c:v>
                      </c:pt>
                      <c:pt idx="529">
                        <c:v>17.633333333333333</c:v>
                      </c:pt>
                      <c:pt idx="530">
                        <c:v>17.666666666666668</c:v>
                      </c:pt>
                      <c:pt idx="531">
                        <c:v>17.7</c:v>
                      </c:pt>
                      <c:pt idx="532">
                        <c:v>17.733333333333334</c:v>
                      </c:pt>
                      <c:pt idx="533">
                        <c:v>17.766666666666666</c:v>
                      </c:pt>
                      <c:pt idx="534">
                        <c:v>17.8</c:v>
                      </c:pt>
                      <c:pt idx="535">
                        <c:v>17.833333333333332</c:v>
                      </c:pt>
                      <c:pt idx="536">
                        <c:v>17.866666666666667</c:v>
                      </c:pt>
                      <c:pt idx="537">
                        <c:v>17.899999999999999</c:v>
                      </c:pt>
                      <c:pt idx="538">
                        <c:v>17.933333333333334</c:v>
                      </c:pt>
                      <c:pt idx="539">
                        <c:v>17.966666666666665</c:v>
                      </c:pt>
                      <c:pt idx="540">
                        <c:v>18</c:v>
                      </c:pt>
                      <c:pt idx="541">
                        <c:v>18.033333333333335</c:v>
                      </c:pt>
                      <c:pt idx="542">
                        <c:v>18.066666666666666</c:v>
                      </c:pt>
                      <c:pt idx="543">
                        <c:v>18.100000000000001</c:v>
                      </c:pt>
                      <c:pt idx="544">
                        <c:v>18.133333333333333</c:v>
                      </c:pt>
                      <c:pt idx="545">
                        <c:v>18.166666666666668</c:v>
                      </c:pt>
                      <c:pt idx="546">
                        <c:v>18.2</c:v>
                      </c:pt>
                      <c:pt idx="547">
                        <c:v>18.233333333333334</c:v>
                      </c:pt>
                      <c:pt idx="548">
                        <c:v>18.266666666666666</c:v>
                      </c:pt>
                      <c:pt idx="549">
                        <c:v>18.3</c:v>
                      </c:pt>
                      <c:pt idx="550">
                        <c:v>18.333333333333332</c:v>
                      </c:pt>
                      <c:pt idx="551">
                        <c:v>18.366666666666667</c:v>
                      </c:pt>
                      <c:pt idx="552">
                        <c:v>18.399999999999999</c:v>
                      </c:pt>
                      <c:pt idx="553">
                        <c:v>18.433333333333334</c:v>
                      </c:pt>
                      <c:pt idx="554">
                        <c:v>18.466666666666665</c:v>
                      </c:pt>
                      <c:pt idx="555">
                        <c:v>18.5</c:v>
                      </c:pt>
                      <c:pt idx="556">
                        <c:v>18.533333333333335</c:v>
                      </c:pt>
                      <c:pt idx="557">
                        <c:v>18.566666666666666</c:v>
                      </c:pt>
                      <c:pt idx="558">
                        <c:v>18.600000000000001</c:v>
                      </c:pt>
                      <c:pt idx="559">
                        <c:v>18.633333333333333</c:v>
                      </c:pt>
                      <c:pt idx="560">
                        <c:v>18.666666666666668</c:v>
                      </c:pt>
                      <c:pt idx="561">
                        <c:v>18.7</c:v>
                      </c:pt>
                      <c:pt idx="562">
                        <c:v>18.733333333333334</c:v>
                      </c:pt>
                      <c:pt idx="563">
                        <c:v>18.766666666666666</c:v>
                      </c:pt>
                      <c:pt idx="564">
                        <c:v>18.8</c:v>
                      </c:pt>
                      <c:pt idx="565">
                        <c:v>18.833333333333332</c:v>
                      </c:pt>
                      <c:pt idx="566">
                        <c:v>18.866666666666667</c:v>
                      </c:pt>
                      <c:pt idx="567">
                        <c:v>18.899999999999999</c:v>
                      </c:pt>
                      <c:pt idx="568">
                        <c:v>18.933333333333334</c:v>
                      </c:pt>
                      <c:pt idx="569">
                        <c:v>18.966666666666665</c:v>
                      </c:pt>
                      <c:pt idx="570">
                        <c:v>19</c:v>
                      </c:pt>
                      <c:pt idx="571">
                        <c:v>19.033333333333335</c:v>
                      </c:pt>
                      <c:pt idx="572">
                        <c:v>19.066666666666666</c:v>
                      </c:pt>
                      <c:pt idx="573">
                        <c:v>19.100000000000001</c:v>
                      </c:pt>
                      <c:pt idx="574">
                        <c:v>19.133333333333333</c:v>
                      </c:pt>
                      <c:pt idx="575">
                        <c:v>19.166666666666668</c:v>
                      </c:pt>
                      <c:pt idx="576">
                        <c:v>19.2</c:v>
                      </c:pt>
                      <c:pt idx="577">
                        <c:v>19.233333333333334</c:v>
                      </c:pt>
                      <c:pt idx="578">
                        <c:v>19.266666666666666</c:v>
                      </c:pt>
                      <c:pt idx="579">
                        <c:v>19.3</c:v>
                      </c:pt>
                      <c:pt idx="580">
                        <c:v>19.333333333333332</c:v>
                      </c:pt>
                      <c:pt idx="581">
                        <c:v>19.366666666666667</c:v>
                      </c:pt>
                      <c:pt idx="582">
                        <c:v>19.399999999999999</c:v>
                      </c:pt>
                      <c:pt idx="583">
                        <c:v>19.433333333333334</c:v>
                      </c:pt>
                      <c:pt idx="584">
                        <c:v>19.466666666666665</c:v>
                      </c:pt>
                      <c:pt idx="585">
                        <c:v>19.5</c:v>
                      </c:pt>
                      <c:pt idx="586">
                        <c:v>19.533333333333335</c:v>
                      </c:pt>
                      <c:pt idx="587">
                        <c:v>19.566666666666666</c:v>
                      </c:pt>
                      <c:pt idx="588">
                        <c:v>19.600000000000001</c:v>
                      </c:pt>
                      <c:pt idx="589">
                        <c:v>19.633333333333333</c:v>
                      </c:pt>
                      <c:pt idx="590">
                        <c:v>19.666666666666668</c:v>
                      </c:pt>
                      <c:pt idx="591">
                        <c:v>19.7</c:v>
                      </c:pt>
                      <c:pt idx="592">
                        <c:v>19.733333333333334</c:v>
                      </c:pt>
                      <c:pt idx="593">
                        <c:v>19.766666666666666</c:v>
                      </c:pt>
                      <c:pt idx="594">
                        <c:v>19.8</c:v>
                      </c:pt>
                      <c:pt idx="595">
                        <c:v>19.833333333333332</c:v>
                      </c:pt>
                      <c:pt idx="596">
                        <c:v>19.866666666666667</c:v>
                      </c:pt>
                      <c:pt idx="597">
                        <c:v>19.899999999999999</c:v>
                      </c:pt>
                      <c:pt idx="598">
                        <c:v>19.933333333333334</c:v>
                      </c:pt>
                      <c:pt idx="599">
                        <c:v>19.966666666666665</c:v>
                      </c:pt>
                      <c:pt idx="600">
                        <c:v>20</c:v>
                      </c:pt>
                      <c:pt idx="601">
                        <c:v>20.033333333333335</c:v>
                      </c:pt>
                      <c:pt idx="602">
                        <c:v>20.066666666666666</c:v>
                      </c:pt>
                      <c:pt idx="603">
                        <c:v>20.100000000000001</c:v>
                      </c:pt>
                      <c:pt idx="604">
                        <c:v>20.133333333333333</c:v>
                      </c:pt>
                      <c:pt idx="605">
                        <c:v>20.166666666666668</c:v>
                      </c:pt>
                      <c:pt idx="606">
                        <c:v>20.2</c:v>
                      </c:pt>
                      <c:pt idx="607">
                        <c:v>20.233333333333334</c:v>
                      </c:pt>
                      <c:pt idx="608">
                        <c:v>20.266666666666666</c:v>
                      </c:pt>
                      <c:pt idx="609">
                        <c:v>20.3</c:v>
                      </c:pt>
                      <c:pt idx="610">
                        <c:v>20.333333333333332</c:v>
                      </c:pt>
                      <c:pt idx="611">
                        <c:v>20.366666666666667</c:v>
                      </c:pt>
                      <c:pt idx="612">
                        <c:v>20.399999999999999</c:v>
                      </c:pt>
                      <c:pt idx="613">
                        <c:v>20.433333333333334</c:v>
                      </c:pt>
                      <c:pt idx="614">
                        <c:v>20.466666666666665</c:v>
                      </c:pt>
                      <c:pt idx="615">
                        <c:v>20.5</c:v>
                      </c:pt>
                      <c:pt idx="616">
                        <c:v>20.533333333333335</c:v>
                      </c:pt>
                      <c:pt idx="617">
                        <c:v>20.566666666666666</c:v>
                      </c:pt>
                      <c:pt idx="618">
                        <c:v>20.6</c:v>
                      </c:pt>
                      <c:pt idx="619">
                        <c:v>20.633333333333333</c:v>
                      </c:pt>
                      <c:pt idx="620">
                        <c:v>20.666666666666668</c:v>
                      </c:pt>
                      <c:pt idx="621">
                        <c:v>20.7</c:v>
                      </c:pt>
                      <c:pt idx="622">
                        <c:v>20.733333333333334</c:v>
                      </c:pt>
                      <c:pt idx="623">
                        <c:v>20.766666666666666</c:v>
                      </c:pt>
                      <c:pt idx="624">
                        <c:v>20.8</c:v>
                      </c:pt>
                      <c:pt idx="625">
                        <c:v>20.833333333333332</c:v>
                      </c:pt>
                      <c:pt idx="626">
                        <c:v>20.866666666666667</c:v>
                      </c:pt>
                      <c:pt idx="627">
                        <c:v>20.9</c:v>
                      </c:pt>
                      <c:pt idx="628">
                        <c:v>20.933333333333334</c:v>
                      </c:pt>
                      <c:pt idx="629">
                        <c:v>20.966666666666665</c:v>
                      </c:pt>
                      <c:pt idx="630">
                        <c:v>21</c:v>
                      </c:pt>
                      <c:pt idx="631">
                        <c:v>21.033333333333335</c:v>
                      </c:pt>
                      <c:pt idx="632">
                        <c:v>21.066666666666666</c:v>
                      </c:pt>
                      <c:pt idx="633">
                        <c:v>21.1</c:v>
                      </c:pt>
                      <c:pt idx="634">
                        <c:v>21.133333333333333</c:v>
                      </c:pt>
                      <c:pt idx="635">
                        <c:v>21.166666666666668</c:v>
                      </c:pt>
                      <c:pt idx="636">
                        <c:v>21.2</c:v>
                      </c:pt>
                      <c:pt idx="637">
                        <c:v>21.233333333333334</c:v>
                      </c:pt>
                      <c:pt idx="638">
                        <c:v>21.266666666666666</c:v>
                      </c:pt>
                      <c:pt idx="639">
                        <c:v>21.3</c:v>
                      </c:pt>
                      <c:pt idx="640">
                        <c:v>21.333333333333332</c:v>
                      </c:pt>
                      <c:pt idx="641">
                        <c:v>21.366666666666667</c:v>
                      </c:pt>
                      <c:pt idx="642">
                        <c:v>21.4</c:v>
                      </c:pt>
                      <c:pt idx="643">
                        <c:v>21.433333333333334</c:v>
                      </c:pt>
                      <c:pt idx="644">
                        <c:v>21.466666666666665</c:v>
                      </c:pt>
                      <c:pt idx="645">
                        <c:v>21.5</c:v>
                      </c:pt>
                      <c:pt idx="646">
                        <c:v>21.533333333333335</c:v>
                      </c:pt>
                      <c:pt idx="647">
                        <c:v>21.566666666666666</c:v>
                      </c:pt>
                      <c:pt idx="648">
                        <c:v>21.6</c:v>
                      </c:pt>
                      <c:pt idx="649">
                        <c:v>21.633333333333333</c:v>
                      </c:pt>
                      <c:pt idx="650">
                        <c:v>21.666666666666668</c:v>
                      </c:pt>
                      <c:pt idx="651">
                        <c:v>21.7</c:v>
                      </c:pt>
                      <c:pt idx="652">
                        <c:v>21.733333333333334</c:v>
                      </c:pt>
                      <c:pt idx="653">
                        <c:v>21.766666666666666</c:v>
                      </c:pt>
                      <c:pt idx="654">
                        <c:v>21.8</c:v>
                      </c:pt>
                      <c:pt idx="655">
                        <c:v>21.833333333333332</c:v>
                      </c:pt>
                      <c:pt idx="656">
                        <c:v>21.866666666666667</c:v>
                      </c:pt>
                      <c:pt idx="657">
                        <c:v>21.9</c:v>
                      </c:pt>
                      <c:pt idx="658">
                        <c:v>21.933333333333334</c:v>
                      </c:pt>
                      <c:pt idx="659">
                        <c:v>21.966666666666665</c:v>
                      </c:pt>
                      <c:pt idx="660">
                        <c:v>22</c:v>
                      </c:pt>
                      <c:pt idx="661">
                        <c:v>22.033333333333335</c:v>
                      </c:pt>
                      <c:pt idx="662">
                        <c:v>22.066666666666666</c:v>
                      </c:pt>
                      <c:pt idx="663">
                        <c:v>22.1</c:v>
                      </c:pt>
                      <c:pt idx="664">
                        <c:v>22.133333333333333</c:v>
                      </c:pt>
                      <c:pt idx="665">
                        <c:v>22.166666666666668</c:v>
                      </c:pt>
                      <c:pt idx="666">
                        <c:v>22.2</c:v>
                      </c:pt>
                      <c:pt idx="667">
                        <c:v>22.233333333333334</c:v>
                      </c:pt>
                      <c:pt idx="668">
                        <c:v>22.266666666666666</c:v>
                      </c:pt>
                      <c:pt idx="669">
                        <c:v>22.3</c:v>
                      </c:pt>
                      <c:pt idx="670">
                        <c:v>22.333333333333332</c:v>
                      </c:pt>
                      <c:pt idx="671">
                        <c:v>22.366666666666667</c:v>
                      </c:pt>
                      <c:pt idx="672">
                        <c:v>22.4</c:v>
                      </c:pt>
                      <c:pt idx="673">
                        <c:v>22.433333333333334</c:v>
                      </c:pt>
                      <c:pt idx="674">
                        <c:v>22.466666666666665</c:v>
                      </c:pt>
                      <c:pt idx="675">
                        <c:v>22.5</c:v>
                      </c:pt>
                      <c:pt idx="676">
                        <c:v>22.533333333333335</c:v>
                      </c:pt>
                      <c:pt idx="677">
                        <c:v>22.566666666666666</c:v>
                      </c:pt>
                      <c:pt idx="678">
                        <c:v>22.6</c:v>
                      </c:pt>
                      <c:pt idx="679">
                        <c:v>22.633333333333333</c:v>
                      </c:pt>
                      <c:pt idx="680">
                        <c:v>22.666666666666668</c:v>
                      </c:pt>
                      <c:pt idx="681">
                        <c:v>22.7</c:v>
                      </c:pt>
                      <c:pt idx="682">
                        <c:v>22.733333333333334</c:v>
                      </c:pt>
                      <c:pt idx="683">
                        <c:v>22.766666666666666</c:v>
                      </c:pt>
                      <c:pt idx="684">
                        <c:v>22.8</c:v>
                      </c:pt>
                      <c:pt idx="685">
                        <c:v>22.833333333333332</c:v>
                      </c:pt>
                      <c:pt idx="686">
                        <c:v>22.866666666666667</c:v>
                      </c:pt>
                      <c:pt idx="687">
                        <c:v>22.9</c:v>
                      </c:pt>
                      <c:pt idx="688">
                        <c:v>22.933333333333334</c:v>
                      </c:pt>
                      <c:pt idx="689">
                        <c:v>22.966666666666665</c:v>
                      </c:pt>
                      <c:pt idx="690">
                        <c:v>23</c:v>
                      </c:pt>
                      <c:pt idx="691">
                        <c:v>23.033333333333335</c:v>
                      </c:pt>
                      <c:pt idx="692">
                        <c:v>23.066666666666666</c:v>
                      </c:pt>
                      <c:pt idx="693">
                        <c:v>23.1</c:v>
                      </c:pt>
                      <c:pt idx="694">
                        <c:v>23.133333333333333</c:v>
                      </c:pt>
                      <c:pt idx="695">
                        <c:v>23.166666666666668</c:v>
                      </c:pt>
                      <c:pt idx="696">
                        <c:v>23.2</c:v>
                      </c:pt>
                      <c:pt idx="697">
                        <c:v>23.233333333333334</c:v>
                      </c:pt>
                      <c:pt idx="698">
                        <c:v>23.266666666666666</c:v>
                      </c:pt>
                      <c:pt idx="699">
                        <c:v>23.3</c:v>
                      </c:pt>
                      <c:pt idx="700">
                        <c:v>23.333333333333332</c:v>
                      </c:pt>
                      <c:pt idx="701">
                        <c:v>23.366666666666667</c:v>
                      </c:pt>
                      <c:pt idx="702">
                        <c:v>23.4</c:v>
                      </c:pt>
                      <c:pt idx="703">
                        <c:v>23.433333333333334</c:v>
                      </c:pt>
                      <c:pt idx="704">
                        <c:v>23.466666666666665</c:v>
                      </c:pt>
                      <c:pt idx="705">
                        <c:v>23.5</c:v>
                      </c:pt>
                      <c:pt idx="706">
                        <c:v>23.533333333333335</c:v>
                      </c:pt>
                      <c:pt idx="707">
                        <c:v>23.566666666666666</c:v>
                      </c:pt>
                      <c:pt idx="708">
                        <c:v>23.6</c:v>
                      </c:pt>
                      <c:pt idx="709">
                        <c:v>23.633333333333333</c:v>
                      </c:pt>
                      <c:pt idx="710">
                        <c:v>23.666666666666668</c:v>
                      </c:pt>
                      <c:pt idx="711">
                        <c:v>23.7</c:v>
                      </c:pt>
                      <c:pt idx="712">
                        <c:v>23.733333333333334</c:v>
                      </c:pt>
                      <c:pt idx="713">
                        <c:v>23.766666666666666</c:v>
                      </c:pt>
                      <c:pt idx="714">
                        <c:v>23.8</c:v>
                      </c:pt>
                      <c:pt idx="715">
                        <c:v>23.833333333333332</c:v>
                      </c:pt>
                      <c:pt idx="716">
                        <c:v>23.866666666666667</c:v>
                      </c:pt>
                      <c:pt idx="717">
                        <c:v>23.9</c:v>
                      </c:pt>
                      <c:pt idx="718">
                        <c:v>23.933333333333334</c:v>
                      </c:pt>
                      <c:pt idx="719">
                        <c:v>23.966666666666665</c:v>
                      </c:pt>
                      <c:pt idx="720">
                        <c:v>24</c:v>
                      </c:pt>
                      <c:pt idx="721">
                        <c:v>24.033333333333335</c:v>
                      </c:pt>
                      <c:pt idx="722">
                        <c:v>24.066666666666666</c:v>
                      </c:pt>
                      <c:pt idx="723">
                        <c:v>24.1</c:v>
                      </c:pt>
                      <c:pt idx="724">
                        <c:v>24.133333333333333</c:v>
                      </c:pt>
                      <c:pt idx="725">
                        <c:v>24.166666666666668</c:v>
                      </c:pt>
                      <c:pt idx="726">
                        <c:v>24.2</c:v>
                      </c:pt>
                      <c:pt idx="727">
                        <c:v>24.233333333333334</c:v>
                      </c:pt>
                      <c:pt idx="728">
                        <c:v>24.266666666666666</c:v>
                      </c:pt>
                      <c:pt idx="729">
                        <c:v>24.3</c:v>
                      </c:pt>
                      <c:pt idx="730">
                        <c:v>24.333333333333332</c:v>
                      </c:pt>
                      <c:pt idx="731">
                        <c:v>24.366666666666667</c:v>
                      </c:pt>
                      <c:pt idx="732">
                        <c:v>24.4</c:v>
                      </c:pt>
                      <c:pt idx="733">
                        <c:v>24.433333333333334</c:v>
                      </c:pt>
                      <c:pt idx="734">
                        <c:v>24.466666666666665</c:v>
                      </c:pt>
                      <c:pt idx="735">
                        <c:v>24.5</c:v>
                      </c:pt>
                      <c:pt idx="736">
                        <c:v>24.533333333333335</c:v>
                      </c:pt>
                      <c:pt idx="737">
                        <c:v>24.566666666666666</c:v>
                      </c:pt>
                      <c:pt idx="738">
                        <c:v>24.6</c:v>
                      </c:pt>
                      <c:pt idx="739">
                        <c:v>24.633333333333333</c:v>
                      </c:pt>
                      <c:pt idx="740">
                        <c:v>24.666666666666668</c:v>
                      </c:pt>
                      <c:pt idx="741">
                        <c:v>24.7</c:v>
                      </c:pt>
                      <c:pt idx="742">
                        <c:v>24.733333333333334</c:v>
                      </c:pt>
                      <c:pt idx="743">
                        <c:v>24.766666666666666</c:v>
                      </c:pt>
                      <c:pt idx="744">
                        <c:v>24.8</c:v>
                      </c:pt>
                      <c:pt idx="745">
                        <c:v>24.833333333333332</c:v>
                      </c:pt>
                      <c:pt idx="746">
                        <c:v>24.866666666666667</c:v>
                      </c:pt>
                      <c:pt idx="747">
                        <c:v>24.9</c:v>
                      </c:pt>
                      <c:pt idx="748">
                        <c:v>24.933333333333334</c:v>
                      </c:pt>
                      <c:pt idx="749">
                        <c:v>24.966666666666665</c:v>
                      </c:pt>
                      <c:pt idx="750">
                        <c:v>25</c:v>
                      </c:pt>
                      <c:pt idx="751">
                        <c:v>25.033333333333335</c:v>
                      </c:pt>
                      <c:pt idx="752">
                        <c:v>25.066666666666666</c:v>
                      </c:pt>
                      <c:pt idx="753">
                        <c:v>25.1</c:v>
                      </c:pt>
                      <c:pt idx="754">
                        <c:v>25.133333333333333</c:v>
                      </c:pt>
                    </c:numCache>
                  </c:numRef>
                </c:xVal>
                <c:yVal>
                  <c:numRef>
                    <c:extLst xmlns:c15="http://schemas.microsoft.com/office/drawing/2012/chart">
                      <c:ext xmlns:c15="http://schemas.microsoft.com/office/drawing/2012/chart" uri="{02D57815-91ED-43cb-92C2-25804820EDAC}">
                        <c15:formulaRef>
                          <c15:sqref>'Process data log'!$E$8:$E$778</c15:sqref>
                        </c15:formulaRef>
                      </c:ext>
                    </c:extLst>
                    <c:numCache>
                      <c:formatCode>General</c:formatCode>
                      <c:ptCount val="771"/>
                      <c:pt idx="0">
                        <c:v>26.8</c:v>
                      </c:pt>
                      <c:pt idx="1">
                        <c:v>25.4</c:v>
                      </c:pt>
                      <c:pt idx="2">
                        <c:v>23.3</c:v>
                      </c:pt>
                      <c:pt idx="3">
                        <c:v>23.3</c:v>
                      </c:pt>
                      <c:pt idx="4">
                        <c:v>22.4</c:v>
                      </c:pt>
                      <c:pt idx="5">
                        <c:v>22.1</c:v>
                      </c:pt>
                      <c:pt idx="6">
                        <c:v>21.7</c:v>
                      </c:pt>
                      <c:pt idx="7">
                        <c:v>21.3</c:v>
                      </c:pt>
                      <c:pt idx="8">
                        <c:v>20.6</c:v>
                      </c:pt>
                      <c:pt idx="9">
                        <c:v>20.100000000000001</c:v>
                      </c:pt>
                      <c:pt idx="10">
                        <c:v>19.2</c:v>
                      </c:pt>
                      <c:pt idx="11">
                        <c:v>18.5</c:v>
                      </c:pt>
                      <c:pt idx="12">
                        <c:v>17.899999999999999</c:v>
                      </c:pt>
                      <c:pt idx="13">
                        <c:v>17.100000000000001</c:v>
                      </c:pt>
                      <c:pt idx="14">
                        <c:v>16.399999999999999</c:v>
                      </c:pt>
                      <c:pt idx="15">
                        <c:v>15.6</c:v>
                      </c:pt>
                      <c:pt idx="16">
                        <c:v>14.7</c:v>
                      </c:pt>
                      <c:pt idx="17">
                        <c:v>14.1</c:v>
                      </c:pt>
                      <c:pt idx="18">
                        <c:v>13.2</c:v>
                      </c:pt>
                      <c:pt idx="19">
                        <c:v>12.3</c:v>
                      </c:pt>
                      <c:pt idx="20">
                        <c:v>11.5</c:v>
                      </c:pt>
                      <c:pt idx="21">
                        <c:v>10.8</c:v>
                      </c:pt>
                      <c:pt idx="22">
                        <c:v>9.8000000000000007</c:v>
                      </c:pt>
                      <c:pt idx="23">
                        <c:v>9.1</c:v>
                      </c:pt>
                      <c:pt idx="24">
                        <c:v>8.1</c:v>
                      </c:pt>
                      <c:pt idx="25">
                        <c:v>7.5</c:v>
                      </c:pt>
                      <c:pt idx="26">
                        <c:v>6.6</c:v>
                      </c:pt>
                      <c:pt idx="27">
                        <c:v>5.8</c:v>
                      </c:pt>
                      <c:pt idx="28">
                        <c:v>4.9000000000000004</c:v>
                      </c:pt>
                      <c:pt idx="29">
                        <c:v>4.2</c:v>
                      </c:pt>
                      <c:pt idx="30">
                        <c:v>3.5</c:v>
                      </c:pt>
                      <c:pt idx="31">
                        <c:v>2.9</c:v>
                      </c:pt>
                      <c:pt idx="32">
                        <c:v>2.5</c:v>
                      </c:pt>
                      <c:pt idx="33">
                        <c:v>2.5</c:v>
                      </c:pt>
                      <c:pt idx="34">
                        <c:v>2.1</c:v>
                      </c:pt>
                      <c:pt idx="35">
                        <c:v>1.6</c:v>
                      </c:pt>
                      <c:pt idx="36">
                        <c:v>0.9</c:v>
                      </c:pt>
                      <c:pt idx="37">
                        <c:v>0</c:v>
                      </c:pt>
                      <c:pt idx="38">
                        <c:v>-0.9</c:v>
                      </c:pt>
                      <c:pt idx="39">
                        <c:v>-2</c:v>
                      </c:pt>
                      <c:pt idx="40">
                        <c:v>-3.2</c:v>
                      </c:pt>
                      <c:pt idx="41">
                        <c:v>-4.3</c:v>
                      </c:pt>
                      <c:pt idx="42">
                        <c:v>-5.2</c:v>
                      </c:pt>
                      <c:pt idx="43">
                        <c:v>-6.1</c:v>
                      </c:pt>
                      <c:pt idx="44">
                        <c:v>-7.2</c:v>
                      </c:pt>
                      <c:pt idx="45">
                        <c:v>-8.1</c:v>
                      </c:pt>
                      <c:pt idx="46">
                        <c:v>-9</c:v>
                      </c:pt>
                      <c:pt idx="47">
                        <c:v>-9.9</c:v>
                      </c:pt>
                      <c:pt idx="48">
                        <c:v>-0.7</c:v>
                      </c:pt>
                      <c:pt idx="49">
                        <c:v>-0.7</c:v>
                      </c:pt>
                      <c:pt idx="50">
                        <c:v>-1.1000000000000001</c:v>
                      </c:pt>
                      <c:pt idx="51">
                        <c:v>-2.1</c:v>
                      </c:pt>
                      <c:pt idx="52">
                        <c:v>-3.2</c:v>
                      </c:pt>
                      <c:pt idx="53">
                        <c:v>-4.4000000000000004</c:v>
                      </c:pt>
                      <c:pt idx="54">
                        <c:v>-5.6</c:v>
                      </c:pt>
                      <c:pt idx="55">
                        <c:v>-6.6</c:v>
                      </c:pt>
                      <c:pt idx="56">
                        <c:v>-7.4</c:v>
                      </c:pt>
                      <c:pt idx="57">
                        <c:v>-8.4</c:v>
                      </c:pt>
                      <c:pt idx="58">
                        <c:v>-9.1999999999999993</c:v>
                      </c:pt>
                      <c:pt idx="59">
                        <c:v>-9.9</c:v>
                      </c:pt>
                      <c:pt idx="60">
                        <c:v>-10.6</c:v>
                      </c:pt>
                      <c:pt idx="61">
                        <c:v>-11</c:v>
                      </c:pt>
                      <c:pt idx="62">
                        <c:v>-11.4</c:v>
                      </c:pt>
                      <c:pt idx="63">
                        <c:v>-12</c:v>
                      </c:pt>
                      <c:pt idx="64">
                        <c:v>-12.4</c:v>
                      </c:pt>
                      <c:pt idx="65">
                        <c:v>-12.9</c:v>
                      </c:pt>
                      <c:pt idx="66">
                        <c:v>-13.3</c:v>
                      </c:pt>
                      <c:pt idx="67">
                        <c:v>-13.9</c:v>
                      </c:pt>
                      <c:pt idx="68">
                        <c:v>-14.2</c:v>
                      </c:pt>
                      <c:pt idx="69">
                        <c:v>-14.7</c:v>
                      </c:pt>
                      <c:pt idx="70">
                        <c:v>-15.2</c:v>
                      </c:pt>
                      <c:pt idx="71">
                        <c:v>-15.6</c:v>
                      </c:pt>
                      <c:pt idx="72">
                        <c:v>-16.399999999999999</c:v>
                      </c:pt>
                      <c:pt idx="73">
                        <c:v>-18</c:v>
                      </c:pt>
                      <c:pt idx="74">
                        <c:v>-19.8</c:v>
                      </c:pt>
                      <c:pt idx="75">
                        <c:v>-21.5</c:v>
                      </c:pt>
                      <c:pt idx="76">
                        <c:v>-22.7</c:v>
                      </c:pt>
                      <c:pt idx="77">
                        <c:v>-23.8</c:v>
                      </c:pt>
                      <c:pt idx="78">
                        <c:v>-24.7</c:v>
                      </c:pt>
                      <c:pt idx="79">
                        <c:v>-25.6</c:v>
                      </c:pt>
                      <c:pt idx="80">
                        <c:v>-26.4</c:v>
                      </c:pt>
                      <c:pt idx="81">
                        <c:v>-27.4</c:v>
                      </c:pt>
                      <c:pt idx="82">
                        <c:v>-28.3</c:v>
                      </c:pt>
                      <c:pt idx="83">
                        <c:v>-29.1</c:v>
                      </c:pt>
                      <c:pt idx="84">
                        <c:v>-30</c:v>
                      </c:pt>
                      <c:pt idx="85">
                        <c:v>-30.7</c:v>
                      </c:pt>
                      <c:pt idx="86">
                        <c:v>-31.6</c:v>
                      </c:pt>
                      <c:pt idx="87">
                        <c:v>-32.200000000000003</c:v>
                      </c:pt>
                      <c:pt idx="88">
                        <c:v>-33</c:v>
                      </c:pt>
                      <c:pt idx="89">
                        <c:v>-33.5</c:v>
                      </c:pt>
                      <c:pt idx="90">
                        <c:v>-34.200000000000003</c:v>
                      </c:pt>
                      <c:pt idx="91">
                        <c:v>-34.799999999999997</c:v>
                      </c:pt>
                      <c:pt idx="92">
                        <c:v>-35.4</c:v>
                      </c:pt>
                      <c:pt idx="93">
                        <c:v>-35.799999999999997</c:v>
                      </c:pt>
                      <c:pt idx="94">
                        <c:v>-36.200000000000003</c:v>
                      </c:pt>
                      <c:pt idx="95">
                        <c:v>-36.700000000000003</c:v>
                      </c:pt>
                      <c:pt idx="96">
                        <c:v>-37</c:v>
                      </c:pt>
                      <c:pt idx="97">
                        <c:v>-37.5</c:v>
                      </c:pt>
                      <c:pt idx="98">
                        <c:v>-37.9</c:v>
                      </c:pt>
                      <c:pt idx="99">
                        <c:v>-38.299999999999997</c:v>
                      </c:pt>
                      <c:pt idx="100">
                        <c:v>-38.6</c:v>
                      </c:pt>
                      <c:pt idx="101">
                        <c:v>-38.799999999999997</c:v>
                      </c:pt>
                      <c:pt idx="102">
                        <c:v>-39.1</c:v>
                      </c:pt>
                      <c:pt idx="103">
                        <c:v>-39.4</c:v>
                      </c:pt>
                      <c:pt idx="104">
                        <c:v>-39.6</c:v>
                      </c:pt>
                      <c:pt idx="105">
                        <c:v>-39.799999999999997</c:v>
                      </c:pt>
                      <c:pt idx="106">
                        <c:v>-40</c:v>
                      </c:pt>
                      <c:pt idx="107">
                        <c:v>-40.1</c:v>
                      </c:pt>
                      <c:pt idx="108">
                        <c:v>-40.200000000000003</c:v>
                      </c:pt>
                      <c:pt idx="109">
                        <c:v>-40.4</c:v>
                      </c:pt>
                      <c:pt idx="110">
                        <c:v>-40.5</c:v>
                      </c:pt>
                      <c:pt idx="111">
                        <c:v>-40.700000000000003</c:v>
                      </c:pt>
                      <c:pt idx="112">
                        <c:v>-40.700000000000003</c:v>
                      </c:pt>
                      <c:pt idx="113">
                        <c:v>-40.799999999999997</c:v>
                      </c:pt>
                      <c:pt idx="114">
                        <c:v>-41</c:v>
                      </c:pt>
                      <c:pt idx="115">
                        <c:v>-41.1</c:v>
                      </c:pt>
                      <c:pt idx="116">
                        <c:v>-41.1</c:v>
                      </c:pt>
                      <c:pt idx="117">
                        <c:v>-41.1</c:v>
                      </c:pt>
                      <c:pt idx="118">
                        <c:v>-41.2</c:v>
                      </c:pt>
                      <c:pt idx="119">
                        <c:v>-41.4</c:v>
                      </c:pt>
                      <c:pt idx="120">
                        <c:v>-41.4</c:v>
                      </c:pt>
                      <c:pt idx="121">
                        <c:v>-41.5</c:v>
                      </c:pt>
                      <c:pt idx="122">
                        <c:v>-41.5</c:v>
                      </c:pt>
                      <c:pt idx="123">
                        <c:v>-41.6</c:v>
                      </c:pt>
                      <c:pt idx="124">
                        <c:v>-41.6</c:v>
                      </c:pt>
                      <c:pt idx="125">
                        <c:v>-41.6</c:v>
                      </c:pt>
                      <c:pt idx="126">
                        <c:v>-41.6</c:v>
                      </c:pt>
                      <c:pt idx="127">
                        <c:v>-41.7</c:v>
                      </c:pt>
                      <c:pt idx="128">
                        <c:v>-41.7</c:v>
                      </c:pt>
                      <c:pt idx="129">
                        <c:v>-41.7</c:v>
                      </c:pt>
                      <c:pt idx="130">
                        <c:v>-41.7</c:v>
                      </c:pt>
                      <c:pt idx="131">
                        <c:v>-41.8</c:v>
                      </c:pt>
                      <c:pt idx="132">
                        <c:v>-41.9</c:v>
                      </c:pt>
                      <c:pt idx="133">
                        <c:v>-41.9</c:v>
                      </c:pt>
                      <c:pt idx="134">
                        <c:v>-41.9</c:v>
                      </c:pt>
                      <c:pt idx="135">
                        <c:v>-41.9</c:v>
                      </c:pt>
                      <c:pt idx="136">
                        <c:v>-41.8</c:v>
                      </c:pt>
                      <c:pt idx="137">
                        <c:v>-41.9</c:v>
                      </c:pt>
                      <c:pt idx="138">
                        <c:v>-42</c:v>
                      </c:pt>
                      <c:pt idx="139">
                        <c:v>-41.9</c:v>
                      </c:pt>
                      <c:pt idx="140">
                        <c:v>-42</c:v>
                      </c:pt>
                      <c:pt idx="141">
                        <c:v>-42</c:v>
                      </c:pt>
                      <c:pt idx="142">
                        <c:v>-42</c:v>
                      </c:pt>
                      <c:pt idx="143">
                        <c:v>-42</c:v>
                      </c:pt>
                      <c:pt idx="144">
                        <c:v>-42</c:v>
                      </c:pt>
                      <c:pt idx="145">
                        <c:v>-42.1</c:v>
                      </c:pt>
                      <c:pt idx="146">
                        <c:v>-42</c:v>
                      </c:pt>
                      <c:pt idx="147">
                        <c:v>-42.1</c:v>
                      </c:pt>
                      <c:pt idx="148">
                        <c:v>-42.1</c:v>
                      </c:pt>
                      <c:pt idx="149">
                        <c:v>-42.1</c:v>
                      </c:pt>
                      <c:pt idx="150">
                        <c:v>-42</c:v>
                      </c:pt>
                      <c:pt idx="151">
                        <c:v>-42.1</c:v>
                      </c:pt>
                      <c:pt idx="152">
                        <c:v>-42.1</c:v>
                      </c:pt>
                      <c:pt idx="153">
                        <c:v>-42</c:v>
                      </c:pt>
                      <c:pt idx="154">
                        <c:v>-42.1</c:v>
                      </c:pt>
                      <c:pt idx="155">
                        <c:v>-42.1</c:v>
                      </c:pt>
                      <c:pt idx="156">
                        <c:v>-42.2</c:v>
                      </c:pt>
                      <c:pt idx="157">
                        <c:v>-42.2</c:v>
                      </c:pt>
                      <c:pt idx="158">
                        <c:v>-42.1</c:v>
                      </c:pt>
                      <c:pt idx="159">
                        <c:v>-42.2</c:v>
                      </c:pt>
                      <c:pt idx="160">
                        <c:v>-42.1</c:v>
                      </c:pt>
                      <c:pt idx="161">
                        <c:v>-42.2</c:v>
                      </c:pt>
                      <c:pt idx="162">
                        <c:v>-42.2</c:v>
                      </c:pt>
                      <c:pt idx="163">
                        <c:v>-42.1</c:v>
                      </c:pt>
                      <c:pt idx="164">
                        <c:v>-42.2</c:v>
                      </c:pt>
                      <c:pt idx="165">
                        <c:v>-42.2</c:v>
                      </c:pt>
                      <c:pt idx="166">
                        <c:v>-42.2</c:v>
                      </c:pt>
                      <c:pt idx="167">
                        <c:v>-42.1</c:v>
                      </c:pt>
                      <c:pt idx="168">
                        <c:v>-42.2</c:v>
                      </c:pt>
                      <c:pt idx="169">
                        <c:v>-42.2</c:v>
                      </c:pt>
                      <c:pt idx="170">
                        <c:v>-42.3</c:v>
                      </c:pt>
                      <c:pt idx="171">
                        <c:v>-42.2</c:v>
                      </c:pt>
                      <c:pt idx="172">
                        <c:v>-42.2</c:v>
                      </c:pt>
                      <c:pt idx="173">
                        <c:v>-42.2</c:v>
                      </c:pt>
                      <c:pt idx="174">
                        <c:v>-42.2</c:v>
                      </c:pt>
                      <c:pt idx="175">
                        <c:v>-42.3</c:v>
                      </c:pt>
                      <c:pt idx="176">
                        <c:v>-42.3</c:v>
                      </c:pt>
                      <c:pt idx="177">
                        <c:v>-42.2</c:v>
                      </c:pt>
                      <c:pt idx="178">
                        <c:v>-42.2</c:v>
                      </c:pt>
                      <c:pt idx="179">
                        <c:v>-42.3</c:v>
                      </c:pt>
                      <c:pt idx="180">
                        <c:v>-42.3</c:v>
                      </c:pt>
                      <c:pt idx="181">
                        <c:v>-42.2</c:v>
                      </c:pt>
                      <c:pt idx="182">
                        <c:v>-42.3</c:v>
                      </c:pt>
                      <c:pt idx="183">
                        <c:v>-42.2</c:v>
                      </c:pt>
                      <c:pt idx="184">
                        <c:v>-42.3</c:v>
                      </c:pt>
                      <c:pt idx="185">
                        <c:v>-41.9</c:v>
                      </c:pt>
                      <c:pt idx="186">
                        <c:v>-41.8</c:v>
                      </c:pt>
                      <c:pt idx="187">
                        <c:v>-41.2</c:v>
                      </c:pt>
                      <c:pt idx="188">
                        <c:v>-40.700000000000003</c:v>
                      </c:pt>
                      <c:pt idx="189">
                        <c:v>-40.200000000000003</c:v>
                      </c:pt>
                      <c:pt idx="190">
                        <c:v>-39.6</c:v>
                      </c:pt>
                      <c:pt idx="191">
                        <c:v>-38.9</c:v>
                      </c:pt>
                      <c:pt idx="192">
                        <c:v>-38.200000000000003</c:v>
                      </c:pt>
                      <c:pt idx="193">
                        <c:v>-37.4</c:v>
                      </c:pt>
                      <c:pt idx="194">
                        <c:v>-36.6</c:v>
                      </c:pt>
                      <c:pt idx="195">
                        <c:v>-36</c:v>
                      </c:pt>
                      <c:pt idx="196">
                        <c:v>-35</c:v>
                      </c:pt>
                      <c:pt idx="197">
                        <c:v>-34.299999999999997</c:v>
                      </c:pt>
                      <c:pt idx="198">
                        <c:v>-33.299999999999997</c:v>
                      </c:pt>
                      <c:pt idx="199">
                        <c:v>-32.4</c:v>
                      </c:pt>
                      <c:pt idx="200">
                        <c:v>-31.6</c:v>
                      </c:pt>
                      <c:pt idx="201">
                        <c:v>-30.5</c:v>
                      </c:pt>
                      <c:pt idx="202">
                        <c:v>-29.5</c:v>
                      </c:pt>
                      <c:pt idx="203">
                        <c:v>-28.6</c:v>
                      </c:pt>
                      <c:pt idx="204">
                        <c:v>-27.6</c:v>
                      </c:pt>
                      <c:pt idx="205">
                        <c:v>-26.6</c:v>
                      </c:pt>
                      <c:pt idx="206">
                        <c:v>-25.7</c:v>
                      </c:pt>
                      <c:pt idx="207">
                        <c:v>-24.6</c:v>
                      </c:pt>
                      <c:pt idx="208">
                        <c:v>-24</c:v>
                      </c:pt>
                      <c:pt idx="209">
                        <c:v>-22.9</c:v>
                      </c:pt>
                      <c:pt idx="210">
                        <c:v>-21.9</c:v>
                      </c:pt>
                      <c:pt idx="211">
                        <c:v>-20.9</c:v>
                      </c:pt>
                      <c:pt idx="212">
                        <c:v>-20</c:v>
                      </c:pt>
                      <c:pt idx="213">
                        <c:v>-19</c:v>
                      </c:pt>
                      <c:pt idx="214">
                        <c:v>-18.2</c:v>
                      </c:pt>
                      <c:pt idx="215">
                        <c:v>-17.2</c:v>
                      </c:pt>
                      <c:pt idx="216">
                        <c:v>-16.100000000000001</c:v>
                      </c:pt>
                      <c:pt idx="217">
                        <c:v>-15.2</c:v>
                      </c:pt>
                      <c:pt idx="218">
                        <c:v>-14.2</c:v>
                      </c:pt>
                      <c:pt idx="219">
                        <c:v>-13.4</c:v>
                      </c:pt>
                      <c:pt idx="220">
                        <c:v>-12.7</c:v>
                      </c:pt>
                      <c:pt idx="221">
                        <c:v>-12.3</c:v>
                      </c:pt>
                      <c:pt idx="222">
                        <c:v>-12</c:v>
                      </c:pt>
                      <c:pt idx="223">
                        <c:v>-11.6</c:v>
                      </c:pt>
                      <c:pt idx="224">
                        <c:v>-11.4</c:v>
                      </c:pt>
                      <c:pt idx="225">
                        <c:v>-11.2</c:v>
                      </c:pt>
                      <c:pt idx="226">
                        <c:v>-11</c:v>
                      </c:pt>
                      <c:pt idx="227">
                        <c:v>-10.7</c:v>
                      </c:pt>
                      <c:pt idx="228">
                        <c:v>-10.6</c:v>
                      </c:pt>
                      <c:pt idx="229">
                        <c:v>-10.4</c:v>
                      </c:pt>
                      <c:pt idx="230">
                        <c:v>-10.4</c:v>
                      </c:pt>
                      <c:pt idx="231">
                        <c:v>-10.5</c:v>
                      </c:pt>
                      <c:pt idx="232">
                        <c:v>-10.199999999999999</c:v>
                      </c:pt>
                      <c:pt idx="233">
                        <c:v>-10.1</c:v>
                      </c:pt>
                      <c:pt idx="234">
                        <c:v>-10.199999999999999</c:v>
                      </c:pt>
                      <c:pt idx="235">
                        <c:v>-10.199999999999999</c:v>
                      </c:pt>
                      <c:pt idx="236">
                        <c:v>-10.199999999999999</c:v>
                      </c:pt>
                      <c:pt idx="237">
                        <c:v>-10.1</c:v>
                      </c:pt>
                      <c:pt idx="238">
                        <c:v>-10</c:v>
                      </c:pt>
                      <c:pt idx="239">
                        <c:v>-10</c:v>
                      </c:pt>
                      <c:pt idx="240">
                        <c:v>-10</c:v>
                      </c:pt>
                      <c:pt idx="241">
                        <c:v>-9.9</c:v>
                      </c:pt>
                      <c:pt idx="242">
                        <c:v>-9.9</c:v>
                      </c:pt>
                      <c:pt idx="243">
                        <c:v>-9.9</c:v>
                      </c:pt>
                      <c:pt idx="244">
                        <c:v>-9.8000000000000007</c:v>
                      </c:pt>
                      <c:pt idx="245">
                        <c:v>-9.9</c:v>
                      </c:pt>
                      <c:pt idx="246">
                        <c:v>-9.6999999999999993</c:v>
                      </c:pt>
                      <c:pt idx="247">
                        <c:v>-9.8000000000000007</c:v>
                      </c:pt>
                      <c:pt idx="248">
                        <c:v>-9.6999999999999993</c:v>
                      </c:pt>
                      <c:pt idx="249">
                        <c:v>-9.8000000000000007</c:v>
                      </c:pt>
                      <c:pt idx="250">
                        <c:v>-9.6</c:v>
                      </c:pt>
                      <c:pt idx="251">
                        <c:v>-9.8000000000000007</c:v>
                      </c:pt>
                      <c:pt idx="252">
                        <c:v>-9.6</c:v>
                      </c:pt>
                      <c:pt idx="253">
                        <c:v>-9.6</c:v>
                      </c:pt>
                      <c:pt idx="254">
                        <c:v>-9.6</c:v>
                      </c:pt>
                      <c:pt idx="255">
                        <c:v>-9.6999999999999993</c:v>
                      </c:pt>
                      <c:pt idx="256">
                        <c:v>-9.6</c:v>
                      </c:pt>
                      <c:pt idx="257">
                        <c:v>-9.6999999999999993</c:v>
                      </c:pt>
                      <c:pt idx="258">
                        <c:v>-9.5</c:v>
                      </c:pt>
                      <c:pt idx="259">
                        <c:v>-9.6</c:v>
                      </c:pt>
                      <c:pt idx="260">
                        <c:v>-9.5</c:v>
                      </c:pt>
                      <c:pt idx="261">
                        <c:v>-9.6</c:v>
                      </c:pt>
                      <c:pt idx="262">
                        <c:v>-9.6999999999999993</c:v>
                      </c:pt>
                      <c:pt idx="263">
                        <c:v>-9.5</c:v>
                      </c:pt>
                      <c:pt idx="264">
                        <c:v>-9.6</c:v>
                      </c:pt>
                      <c:pt idx="265">
                        <c:v>-9.4</c:v>
                      </c:pt>
                      <c:pt idx="266">
                        <c:v>-9.6999999999999993</c:v>
                      </c:pt>
                      <c:pt idx="267">
                        <c:v>-9.5</c:v>
                      </c:pt>
                      <c:pt idx="268">
                        <c:v>-9.6</c:v>
                      </c:pt>
                      <c:pt idx="269">
                        <c:v>-9.5</c:v>
                      </c:pt>
                      <c:pt idx="270">
                        <c:v>-9.6999999999999993</c:v>
                      </c:pt>
                      <c:pt idx="271">
                        <c:v>-9.6</c:v>
                      </c:pt>
                      <c:pt idx="272">
                        <c:v>-9.6999999999999993</c:v>
                      </c:pt>
                      <c:pt idx="273">
                        <c:v>-9.6</c:v>
                      </c:pt>
                      <c:pt idx="274">
                        <c:v>-9.6</c:v>
                      </c:pt>
                      <c:pt idx="275">
                        <c:v>-9.6</c:v>
                      </c:pt>
                      <c:pt idx="276">
                        <c:v>-9.5</c:v>
                      </c:pt>
                      <c:pt idx="277">
                        <c:v>-9.6</c:v>
                      </c:pt>
                      <c:pt idx="278">
                        <c:v>-9.6</c:v>
                      </c:pt>
                      <c:pt idx="279">
                        <c:v>-9.6</c:v>
                      </c:pt>
                      <c:pt idx="280">
                        <c:v>-9.6999999999999993</c:v>
                      </c:pt>
                      <c:pt idx="281">
                        <c:v>-10.3</c:v>
                      </c:pt>
                      <c:pt idx="282">
                        <c:v>-10.4</c:v>
                      </c:pt>
                      <c:pt idx="283">
                        <c:v>-11.2</c:v>
                      </c:pt>
                      <c:pt idx="284">
                        <c:v>-11.6</c:v>
                      </c:pt>
                      <c:pt idx="285">
                        <c:v>-12.4</c:v>
                      </c:pt>
                      <c:pt idx="286">
                        <c:v>-13</c:v>
                      </c:pt>
                      <c:pt idx="287">
                        <c:v>-13.8</c:v>
                      </c:pt>
                      <c:pt idx="288">
                        <c:v>-14.4</c:v>
                      </c:pt>
                      <c:pt idx="289">
                        <c:v>-15.2</c:v>
                      </c:pt>
                      <c:pt idx="290">
                        <c:v>-15.8</c:v>
                      </c:pt>
                      <c:pt idx="291">
                        <c:v>-16.7</c:v>
                      </c:pt>
                      <c:pt idx="292">
                        <c:v>-17.3</c:v>
                      </c:pt>
                      <c:pt idx="293">
                        <c:v>-18.3</c:v>
                      </c:pt>
                      <c:pt idx="294">
                        <c:v>-18.899999999999999</c:v>
                      </c:pt>
                      <c:pt idx="295">
                        <c:v>-19.8</c:v>
                      </c:pt>
                      <c:pt idx="296">
                        <c:v>-20.6</c:v>
                      </c:pt>
                      <c:pt idx="297">
                        <c:v>-21.4</c:v>
                      </c:pt>
                      <c:pt idx="298">
                        <c:v>-22.3</c:v>
                      </c:pt>
                      <c:pt idx="299">
                        <c:v>-23.1</c:v>
                      </c:pt>
                      <c:pt idx="300">
                        <c:v>-23.9</c:v>
                      </c:pt>
                      <c:pt idx="301">
                        <c:v>-24.7</c:v>
                      </c:pt>
                      <c:pt idx="302">
                        <c:v>-25.6</c:v>
                      </c:pt>
                      <c:pt idx="303">
                        <c:v>-26.3</c:v>
                      </c:pt>
                      <c:pt idx="304">
                        <c:v>-27.2</c:v>
                      </c:pt>
                      <c:pt idx="305">
                        <c:v>-28</c:v>
                      </c:pt>
                      <c:pt idx="306">
                        <c:v>-28.8</c:v>
                      </c:pt>
                      <c:pt idx="307">
                        <c:v>-29.5</c:v>
                      </c:pt>
                      <c:pt idx="308">
                        <c:v>-30.3</c:v>
                      </c:pt>
                      <c:pt idx="309">
                        <c:v>-31.4</c:v>
                      </c:pt>
                      <c:pt idx="310">
                        <c:v>-32.200000000000003</c:v>
                      </c:pt>
                      <c:pt idx="311">
                        <c:v>-32.6</c:v>
                      </c:pt>
                      <c:pt idx="312">
                        <c:v>-33.200000000000003</c:v>
                      </c:pt>
                      <c:pt idx="313">
                        <c:v>-33.799999999999997</c:v>
                      </c:pt>
                      <c:pt idx="314">
                        <c:v>-34.200000000000003</c:v>
                      </c:pt>
                      <c:pt idx="315">
                        <c:v>-34.700000000000003</c:v>
                      </c:pt>
                      <c:pt idx="316">
                        <c:v>-35</c:v>
                      </c:pt>
                      <c:pt idx="317">
                        <c:v>-35.299999999999997</c:v>
                      </c:pt>
                      <c:pt idx="318">
                        <c:v>-35.6</c:v>
                      </c:pt>
                      <c:pt idx="319">
                        <c:v>-35.799999999999997</c:v>
                      </c:pt>
                      <c:pt idx="320">
                        <c:v>-35.9</c:v>
                      </c:pt>
                      <c:pt idx="321">
                        <c:v>-36.299999999999997</c:v>
                      </c:pt>
                      <c:pt idx="322">
                        <c:v>-36.4</c:v>
                      </c:pt>
                      <c:pt idx="323">
                        <c:v>-36.6</c:v>
                      </c:pt>
                      <c:pt idx="324">
                        <c:v>-36.700000000000003</c:v>
                      </c:pt>
                      <c:pt idx="325">
                        <c:v>-36.700000000000003</c:v>
                      </c:pt>
                      <c:pt idx="326">
                        <c:v>-36.9</c:v>
                      </c:pt>
                      <c:pt idx="327">
                        <c:v>-37</c:v>
                      </c:pt>
                      <c:pt idx="328">
                        <c:v>-37</c:v>
                      </c:pt>
                      <c:pt idx="329">
                        <c:v>-37.1</c:v>
                      </c:pt>
                      <c:pt idx="330">
                        <c:v>-37.1</c:v>
                      </c:pt>
                      <c:pt idx="331">
                        <c:v>-37.200000000000003</c:v>
                      </c:pt>
                      <c:pt idx="332">
                        <c:v>-37.200000000000003</c:v>
                      </c:pt>
                      <c:pt idx="333">
                        <c:v>-37.200000000000003</c:v>
                      </c:pt>
                      <c:pt idx="334">
                        <c:v>-37.299999999999997</c:v>
                      </c:pt>
                      <c:pt idx="335">
                        <c:v>-37.299999999999997</c:v>
                      </c:pt>
                      <c:pt idx="336">
                        <c:v>-37.299999999999997</c:v>
                      </c:pt>
                      <c:pt idx="337">
                        <c:v>-37.4</c:v>
                      </c:pt>
                      <c:pt idx="338">
                        <c:v>-37.4</c:v>
                      </c:pt>
                      <c:pt idx="339">
                        <c:v>-37.4</c:v>
                      </c:pt>
                      <c:pt idx="340">
                        <c:v>-37.4</c:v>
                      </c:pt>
                      <c:pt idx="341">
                        <c:v>-37.5</c:v>
                      </c:pt>
                      <c:pt idx="342">
                        <c:v>-37.4</c:v>
                      </c:pt>
                      <c:pt idx="343">
                        <c:v>-37.5</c:v>
                      </c:pt>
                      <c:pt idx="344">
                        <c:v>-37.5</c:v>
                      </c:pt>
                      <c:pt idx="345">
                        <c:v>-37.4</c:v>
                      </c:pt>
                      <c:pt idx="346">
                        <c:v>-37.4</c:v>
                      </c:pt>
                      <c:pt idx="347">
                        <c:v>-37.5</c:v>
                      </c:pt>
                      <c:pt idx="348">
                        <c:v>-37.4</c:v>
                      </c:pt>
                      <c:pt idx="349">
                        <c:v>-37.5</c:v>
                      </c:pt>
                      <c:pt idx="350">
                        <c:v>-37.5</c:v>
                      </c:pt>
                      <c:pt idx="351">
                        <c:v>-37.5</c:v>
                      </c:pt>
                      <c:pt idx="352">
                        <c:v>-37.6</c:v>
                      </c:pt>
                      <c:pt idx="353">
                        <c:v>-37.5</c:v>
                      </c:pt>
                      <c:pt idx="354">
                        <c:v>-37.5</c:v>
                      </c:pt>
                      <c:pt idx="355">
                        <c:v>-37.6</c:v>
                      </c:pt>
                      <c:pt idx="356">
                        <c:v>-37.5</c:v>
                      </c:pt>
                      <c:pt idx="357">
                        <c:v>-37.6</c:v>
                      </c:pt>
                      <c:pt idx="358">
                        <c:v>-37.799999999999997</c:v>
                      </c:pt>
                      <c:pt idx="359">
                        <c:v>-37.6</c:v>
                      </c:pt>
                      <c:pt idx="360">
                        <c:v>-37.6</c:v>
                      </c:pt>
                      <c:pt idx="361">
                        <c:v>-37.6</c:v>
                      </c:pt>
                      <c:pt idx="362">
                        <c:v>-37.6</c:v>
                      </c:pt>
                      <c:pt idx="363">
                        <c:v>-37.6</c:v>
                      </c:pt>
                      <c:pt idx="364">
                        <c:v>-37.6</c:v>
                      </c:pt>
                      <c:pt idx="365">
                        <c:v>-37.6</c:v>
                      </c:pt>
                      <c:pt idx="366">
                        <c:v>-37.799999999999997</c:v>
                      </c:pt>
                      <c:pt idx="367">
                        <c:v>-37.799999999999997</c:v>
                      </c:pt>
                      <c:pt idx="368">
                        <c:v>-37.799999999999997</c:v>
                      </c:pt>
                      <c:pt idx="369">
                        <c:v>-37.799999999999997</c:v>
                      </c:pt>
                      <c:pt idx="370">
                        <c:v>-37.6</c:v>
                      </c:pt>
                      <c:pt idx="371">
                        <c:v>-37.6</c:v>
                      </c:pt>
                      <c:pt idx="372">
                        <c:v>-37.6</c:v>
                      </c:pt>
                      <c:pt idx="373">
                        <c:v>-37.1</c:v>
                      </c:pt>
                      <c:pt idx="374">
                        <c:v>-36.200000000000003</c:v>
                      </c:pt>
                      <c:pt idx="375">
                        <c:v>-36.9</c:v>
                      </c:pt>
                      <c:pt idx="376">
                        <c:v>-37</c:v>
                      </c:pt>
                      <c:pt idx="377">
                        <c:v>-37.200000000000003</c:v>
                      </c:pt>
                      <c:pt idx="378">
                        <c:v>-37.200000000000003</c:v>
                      </c:pt>
                      <c:pt idx="379">
                        <c:v>-37.4</c:v>
                      </c:pt>
                      <c:pt idx="380">
                        <c:v>-37.4</c:v>
                      </c:pt>
                      <c:pt idx="381">
                        <c:v>-37.4</c:v>
                      </c:pt>
                      <c:pt idx="382">
                        <c:v>-37.4</c:v>
                      </c:pt>
                      <c:pt idx="383">
                        <c:v>-37.299999999999997</c:v>
                      </c:pt>
                      <c:pt idx="384">
                        <c:v>-37.5</c:v>
                      </c:pt>
                      <c:pt idx="385">
                        <c:v>-37.4</c:v>
                      </c:pt>
                      <c:pt idx="386">
                        <c:v>-37.4</c:v>
                      </c:pt>
                      <c:pt idx="387">
                        <c:v>-37.4</c:v>
                      </c:pt>
                      <c:pt idx="388">
                        <c:v>-37.4</c:v>
                      </c:pt>
                      <c:pt idx="389">
                        <c:v>-37.5</c:v>
                      </c:pt>
                      <c:pt idx="390">
                        <c:v>-37.200000000000003</c:v>
                      </c:pt>
                      <c:pt idx="391">
                        <c:v>-37.200000000000003</c:v>
                      </c:pt>
                      <c:pt idx="392">
                        <c:v>-36.799999999999997</c:v>
                      </c:pt>
                      <c:pt idx="393">
                        <c:v>-36.799999999999997</c:v>
                      </c:pt>
                      <c:pt idx="394">
                        <c:v>-36.5</c:v>
                      </c:pt>
                      <c:pt idx="395">
                        <c:v>-36.200000000000003</c:v>
                      </c:pt>
                      <c:pt idx="396">
                        <c:v>-35.9</c:v>
                      </c:pt>
                      <c:pt idx="397">
                        <c:v>-35.5</c:v>
                      </c:pt>
                      <c:pt idx="398">
                        <c:v>-35.6</c:v>
                      </c:pt>
                      <c:pt idx="399">
                        <c:v>-35.1</c:v>
                      </c:pt>
                      <c:pt idx="400">
                        <c:v>-35</c:v>
                      </c:pt>
                      <c:pt idx="401">
                        <c:v>-34.6</c:v>
                      </c:pt>
                      <c:pt idx="402">
                        <c:v>-34.6</c:v>
                      </c:pt>
                      <c:pt idx="403">
                        <c:v>-34</c:v>
                      </c:pt>
                      <c:pt idx="404">
                        <c:v>-33.9</c:v>
                      </c:pt>
                      <c:pt idx="405">
                        <c:v>-33.4</c:v>
                      </c:pt>
                      <c:pt idx="406">
                        <c:v>-33.299999999999997</c:v>
                      </c:pt>
                      <c:pt idx="407">
                        <c:v>-32.700000000000003</c:v>
                      </c:pt>
                      <c:pt idx="408">
                        <c:v>-32.700000000000003</c:v>
                      </c:pt>
                      <c:pt idx="409">
                        <c:v>-32.4</c:v>
                      </c:pt>
                      <c:pt idx="410">
                        <c:v>-32.1</c:v>
                      </c:pt>
                      <c:pt idx="411">
                        <c:v>-31.7</c:v>
                      </c:pt>
                      <c:pt idx="412">
                        <c:v>-31.8</c:v>
                      </c:pt>
                      <c:pt idx="413">
                        <c:v>-31.5</c:v>
                      </c:pt>
                      <c:pt idx="414">
                        <c:v>-31.2</c:v>
                      </c:pt>
                      <c:pt idx="415">
                        <c:v>-30.9</c:v>
                      </c:pt>
                      <c:pt idx="416">
                        <c:v>-30.7</c:v>
                      </c:pt>
                      <c:pt idx="417">
                        <c:v>-30.5</c:v>
                      </c:pt>
                      <c:pt idx="418">
                        <c:v>-30.4</c:v>
                      </c:pt>
                      <c:pt idx="419">
                        <c:v>-30.2</c:v>
                      </c:pt>
                      <c:pt idx="420">
                        <c:v>-29.9</c:v>
                      </c:pt>
                      <c:pt idx="421">
                        <c:v>-29.8</c:v>
                      </c:pt>
                      <c:pt idx="422">
                        <c:v>-29.5</c:v>
                      </c:pt>
                      <c:pt idx="423">
                        <c:v>-29.3</c:v>
                      </c:pt>
                      <c:pt idx="424">
                        <c:v>-29.1</c:v>
                      </c:pt>
                      <c:pt idx="425">
                        <c:v>-28.9</c:v>
                      </c:pt>
                      <c:pt idx="426">
                        <c:v>-28.7</c:v>
                      </c:pt>
                      <c:pt idx="427">
                        <c:v>-28.6</c:v>
                      </c:pt>
                      <c:pt idx="428">
                        <c:v>-28.4</c:v>
                      </c:pt>
                      <c:pt idx="429">
                        <c:v>-28</c:v>
                      </c:pt>
                      <c:pt idx="430">
                        <c:v>-28</c:v>
                      </c:pt>
                      <c:pt idx="431">
                        <c:v>-27.9</c:v>
                      </c:pt>
                      <c:pt idx="432">
                        <c:v>-27.8</c:v>
                      </c:pt>
                      <c:pt idx="433">
                        <c:v>-27.9</c:v>
                      </c:pt>
                      <c:pt idx="434">
                        <c:v>-28</c:v>
                      </c:pt>
                      <c:pt idx="435">
                        <c:v>-27.7</c:v>
                      </c:pt>
                      <c:pt idx="436">
                        <c:v>-28.2</c:v>
                      </c:pt>
                      <c:pt idx="437">
                        <c:v>-28.2</c:v>
                      </c:pt>
                      <c:pt idx="438">
                        <c:v>-27.9</c:v>
                      </c:pt>
                      <c:pt idx="439">
                        <c:v>-28.3</c:v>
                      </c:pt>
                      <c:pt idx="440">
                        <c:v>-28</c:v>
                      </c:pt>
                      <c:pt idx="441">
                        <c:v>-27.8</c:v>
                      </c:pt>
                      <c:pt idx="442">
                        <c:v>-28.3</c:v>
                      </c:pt>
                      <c:pt idx="443">
                        <c:v>-27.9</c:v>
                      </c:pt>
                      <c:pt idx="444">
                        <c:v>-28</c:v>
                      </c:pt>
                      <c:pt idx="445">
                        <c:v>-27.8</c:v>
                      </c:pt>
                      <c:pt idx="446">
                        <c:v>-28.2</c:v>
                      </c:pt>
                      <c:pt idx="447">
                        <c:v>-27.8</c:v>
                      </c:pt>
                      <c:pt idx="448">
                        <c:v>-27.9</c:v>
                      </c:pt>
                      <c:pt idx="449">
                        <c:v>-27.8</c:v>
                      </c:pt>
                      <c:pt idx="450">
                        <c:v>-27.7</c:v>
                      </c:pt>
                      <c:pt idx="451">
                        <c:v>-27.6</c:v>
                      </c:pt>
                      <c:pt idx="452">
                        <c:v>-27.7</c:v>
                      </c:pt>
                      <c:pt idx="453">
                        <c:v>-27.4</c:v>
                      </c:pt>
                      <c:pt idx="454">
                        <c:v>-27.4</c:v>
                      </c:pt>
                      <c:pt idx="455">
                        <c:v>-27.5</c:v>
                      </c:pt>
                      <c:pt idx="456">
                        <c:v>-27.3</c:v>
                      </c:pt>
                      <c:pt idx="457">
                        <c:v>-27.3</c:v>
                      </c:pt>
                      <c:pt idx="458">
                        <c:v>-27.4</c:v>
                      </c:pt>
                      <c:pt idx="459">
                        <c:v>-27.3</c:v>
                      </c:pt>
                      <c:pt idx="460">
                        <c:v>-27.5</c:v>
                      </c:pt>
                      <c:pt idx="461">
                        <c:v>-27.4</c:v>
                      </c:pt>
                      <c:pt idx="462">
                        <c:v>-27.2</c:v>
                      </c:pt>
                      <c:pt idx="463">
                        <c:v>-27.2</c:v>
                      </c:pt>
                      <c:pt idx="464">
                        <c:v>-27.4</c:v>
                      </c:pt>
                      <c:pt idx="465">
                        <c:v>-27.1</c:v>
                      </c:pt>
                      <c:pt idx="466">
                        <c:v>-27.4</c:v>
                      </c:pt>
                      <c:pt idx="467">
                        <c:v>-27.2</c:v>
                      </c:pt>
                      <c:pt idx="468">
                        <c:v>-27.4</c:v>
                      </c:pt>
                      <c:pt idx="469">
                        <c:v>-27.4</c:v>
                      </c:pt>
                      <c:pt idx="470">
                        <c:v>-27.3</c:v>
                      </c:pt>
                      <c:pt idx="471">
                        <c:v>-27.4</c:v>
                      </c:pt>
                      <c:pt idx="472">
                        <c:v>-27.3</c:v>
                      </c:pt>
                      <c:pt idx="473">
                        <c:v>-27.2</c:v>
                      </c:pt>
                      <c:pt idx="474">
                        <c:v>-27.4</c:v>
                      </c:pt>
                      <c:pt idx="475">
                        <c:v>-27.3</c:v>
                      </c:pt>
                      <c:pt idx="476">
                        <c:v>-27.4</c:v>
                      </c:pt>
                      <c:pt idx="477">
                        <c:v>-27.3</c:v>
                      </c:pt>
                      <c:pt idx="478">
                        <c:v>-27.2</c:v>
                      </c:pt>
                      <c:pt idx="479">
                        <c:v>-27.5</c:v>
                      </c:pt>
                      <c:pt idx="480">
                        <c:v>-27.3</c:v>
                      </c:pt>
                      <c:pt idx="481">
                        <c:v>-27.4</c:v>
                      </c:pt>
                      <c:pt idx="482">
                        <c:v>-27.2</c:v>
                      </c:pt>
                      <c:pt idx="483">
                        <c:v>-27.4</c:v>
                      </c:pt>
                      <c:pt idx="484">
                        <c:v>-27.2</c:v>
                      </c:pt>
                      <c:pt idx="485">
                        <c:v>-27.4</c:v>
                      </c:pt>
                      <c:pt idx="486">
                        <c:v>-27.1</c:v>
                      </c:pt>
                      <c:pt idx="487">
                        <c:v>-27.4</c:v>
                      </c:pt>
                      <c:pt idx="488">
                        <c:v>-27.3</c:v>
                      </c:pt>
                      <c:pt idx="489">
                        <c:v>-27.5</c:v>
                      </c:pt>
                      <c:pt idx="490">
                        <c:v>-27.4</c:v>
                      </c:pt>
                      <c:pt idx="491">
                        <c:v>-27.6</c:v>
                      </c:pt>
                      <c:pt idx="492">
                        <c:v>-27.3</c:v>
                      </c:pt>
                      <c:pt idx="493">
                        <c:v>-27.6</c:v>
                      </c:pt>
                      <c:pt idx="494">
                        <c:v>-27.3</c:v>
                      </c:pt>
                      <c:pt idx="495">
                        <c:v>-27.5</c:v>
                      </c:pt>
                      <c:pt idx="496">
                        <c:v>-27.4</c:v>
                      </c:pt>
                      <c:pt idx="497">
                        <c:v>-27.3</c:v>
                      </c:pt>
                      <c:pt idx="498">
                        <c:v>-27.5</c:v>
                      </c:pt>
                      <c:pt idx="499">
                        <c:v>-27.6</c:v>
                      </c:pt>
                      <c:pt idx="500">
                        <c:v>-27.3</c:v>
                      </c:pt>
                      <c:pt idx="501">
                        <c:v>-27.3</c:v>
                      </c:pt>
                      <c:pt idx="502">
                        <c:v>-27.1</c:v>
                      </c:pt>
                      <c:pt idx="503">
                        <c:v>-27.2</c:v>
                      </c:pt>
                      <c:pt idx="504">
                        <c:v>-27.2</c:v>
                      </c:pt>
                      <c:pt idx="505">
                        <c:v>-27.1</c:v>
                      </c:pt>
                      <c:pt idx="506">
                        <c:v>-27.2</c:v>
                      </c:pt>
                      <c:pt idx="507">
                        <c:v>-27.1</c:v>
                      </c:pt>
                      <c:pt idx="508">
                        <c:v>-27.2</c:v>
                      </c:pt>
                      <c:pt idx="509">
                        <c:v>-27</c:v>
                      </c:pt>
                      <c:pt idx="510">
                        <c:v>-27.2</c:v>
                      </c:pt>
                      <c:pt idx="511">
                        <c:v>-27</c:v>
                      </c:pt>
                      <c:pt idx="512">
                        <c:v>-27</c:v>
                      </c:pt>
                      <c:pt idx="513">
                        <c:v>-27</c:v>
                      </c:pt>
                      <c:pt idx="514">
                        <c:v>-26.8</c:v>
                      </c:pt>
                      <c:pt idx="515">
                        <c:v>-27</c:v>
                      </c:pt>
                      <c:pt idx="516">
                        <c:v>-26.9</c:v>
                      </c:pt>
                      <c:pt idx="517">
                        <c:v>-26.8</c:v>
                      </c:pt>
                      <c:pt idx="518">
                        <c:v>-27.1</c:v>
                      </c:pt>
                      <c:pt idx="519">
                        <c:v>-27</c:v>
                      </c:pt>
                      <c:pt idx="520">
                        <c:v>-26.8</c:v>
                      </c:pt>
                      <c:pt idx="521">
                        <c:v>-26.7</c:v>
                      </c:pt>
                      <c:pt idx="522">
                        <c:v>-27</c:v>
                      </c:pt>
                      <c:pt idx="523">
                        <c:v>-26.8</c:v>
                      </c:pt>
                      <c:pt idx="524">
                        <c:v>-26.9</c:v>
                      </c:pt>
                      <c:pt idx="525">
                        <c:v>-26.7</c:v>
                      </c:pt>
                      <c:pt idx="526">
                        <c:v>-26.9</c:v>
                      </c:pt>
                      <c:pt idx="527">
                        <c:v>-26.7</c:v>
                      </c:pt>
                      <c:pt idx="528">
                        <c:v>-26.9</c:v>
                      </c:pt>
                      <c:pt idx="529">
                        <c:v>-26.6</c:v>
                      </c:pt>
                      <c:pt idx="530">
                        <c:v>-27</c:v>
                      </c:pt>
                      <c:pt idx="531">
                        <c:v>-26.7</c:v>
                      </c:pt>
                      <c:pt idx="532">
                        <c:v>-26.9</c:v>
                      </c:pt>
                      <c:pt idx="533">
                        <c:v>-26.6</c:v>
                      </c:pt>
                      <c:pt idx="534">
                        <c:v>-26.8</c:v>
                      </c:pt>
                      <c:pt idx="535">
                        <c:v>-26.7</c:v>
                      </c:pt>
                      <c:pt idx="536">
                        <c:v>-26.8</c:v>
                      </c:pt>
                      <c:pt idx="537">
                        <c:v>-26.6</c:v>
                      </c:pt>
                      <c:pt idx="538">
                        <c:v>-26.8</c:v>
                      </c:pt>
                      <c:pt idx="539">
                        <c:v>-26.6</c:v>
                      </c:pt>
                      <c:pt idx="540">
                        <c:v>-26.6</c:v>
                      </c:pt>
                      <c:pt idx="541">
                        <c:v>-26.6</c:v>
                      </c:pt>
                      <c:pt idx="542">
                        <c:v>-26.6</c:v>
                      </c:pt>
                      <c:pt idx="543">
                        <c:v>-26.6</c:v>
                      </c:pt>
                      <c:pt idx="544">
                        <c:v>-26.3</c:v>
                      </c:pt>
                      <c:pt idx="545">
                        <c:v>-26.6</c:v>
                      </c:pt>
                      <c:pt idx="546">
                        <c:v>-26.2</c:v>
                      </c:pt>
                      <c:pt idx="547">
                        <c:v>-26.6</c:v>
                      </c:pt>
                      <c:pt idx="548">
                        <c:v>-26.3</c:v>
                      </c:pt>
                      <c:pt idx="549">
                        <c:v>-26.4</c:v>
                      </c:pt>
                      <c:pt idx="550">
                        <c:v>-26.1</c:v>
                      </c:pt>
                      <c:pt idx="551">
                        <c:v>-26.4</c:v>
                      </c:pt>
                      <c:pt idx="552">
                        <c:v>-26.2</c:v>
                      </c:pt>
                      <c:pt idx="553">
                        <c:v>-26.3</c:v>
                      </c:pt>
                      <c:pt idx="554">
                        <c:v>-26.1</c:v>
                      </c:pt>
                      <c:pt idx="555">
                        <c:v>-26.4</c:v>
                      </c:pt>
                      <c:pt idx="556">
                        <c:v>-26.2</c:v>
                      </c:pt>
                      <c:pt idx="557">
                        <c:v>-26.2</c:v>
                      </c:pt>
                      <c:pt idx="558">
                        <c:v>-26.2</c:v>
                      </c:pt>
                      <c:pt idx="559">
                        <c:v>-26.3</c:v>
                      </c:pt>
                      <c:pt idx="560">
                        <c:v>-26.1</c:v>
                      </c:pt>
                      <c:pt idx="561">
                        <c:v>-26.3</c:v>
                      </c:pt>
                      <c:pt idx="562">
                        <c:v>-26.1</c:v>
                      </c:pt>
                      <c:pt idx="563">
                        <c:v>-26.3</c:v>
                      </c:pt>
                      <c:pt idx="564">
                        <c:v>-25.9</c:v>
                      </c:pt>
                      <c:pt idx="565">
                        <c:v>-26.2</c:v>
                      </c:pt>
                      <c:pt idx="566">
                        <c:v>-26.1</c:v>
                      </c:pt>
                      <c:pt idx="567">
                        <c:v>-26.2</c:v>
                      </c:pt>
                      <c:pt idx="568">
                        <c:v>-26.2</c:v>
                      </c:pt>
                      <c:pt idx="569">
                        <c:v>-26.2</c:v>
                      </c:pt>
                      <c:pt idx="570">
                        <c:v>-26.1</c:v>
                      </c:pt>
                      <c:pt idx="571">
                        <c:v>-25.9</c:v>
                      </c:pt>
                      <c:pt idx="572">
                        <c:v>-26.2</c:v>
                      </c:pt>
                      <c:pt idx="573">
                        <c:v>-26.2</c:v>
                      </c:pt>
                      <c:pt idx="574">
                        <c:v>-26.2</c:v>
                      </c:pt>
                      <c:pt idx="575">
                        <c:v>-26.1</c:v>
                      </c:pt>
                      <c:pt idx="576">
                        <c:v>-25.9</c:v>
                      </c:pt>
                      <c:pt idx="577">
                        <c:v>-26</c:v>
                      </c:pt>
                      <c:pt idx="578">
                        <c:v>-26</c:v>
                      </c:pt>
                      <c:pt idx="579">
                        <c:v>-25.5</c:v>
                      </c:pt>
                      <c:pt idx="580">
                        <c:v>-26.1</c:v>
                      </c:pt>
                      <c:pt idx="581">
                        <c:v>-26</c:v>
                      </c:pt>
                      <c:pt idx="582">
                        <c:v>-26</c:v>
                      </c:pt>
                      <c:pt idx="583">
                        <c:v>-25.9</c:v>
                      </c:pt>
                      <c:pt idx="584">
                        <c:v>-25.7</c:v>
                      </c:pt>
                      <c:pt idx="585">
                        <c:v>-25.7</c:v>
                      </c:pt>
                      <c:pt idx="586">
                        <c:v>-25.7</c:v>
                      </c:pt>
                      <c:pt idx="587">
                        <c:v>-25.8</c:v>
                      </c:pt>
                      <c:pt idx="588">
                        <c:v>-25.6</c:v>
                      </c:pt>
                      <c:pt idx="589">
                        <c:v>-25.6</c:v>
                      </c:pt>
                      <c:pt idx="590">
                        <c:v>-25.6</c:v>
                      </c:pt>
                      <c:pt idx="591">
                        <c:v>-25.5</c:v>
                      </c:pt>
                      <c:pt idx="592">
                        <c:v>-25.5</c:v>
                      </c:pt>
                      <c:pt idx="593">
                        <c:v>-25.6</c:v>
                      </c:pt>
                      <c:pt idx="594">
                        <c:v>-25.7</c:v>
                      </c:pt>
                      <c:pt idx="595">
                        <c:v>-25.3</c:v>
                      </c:pt>
                      <c:pt idx="596">
                        <c:v>-25.4</c:v>
                      </c:pt>
                      <c:pt idx="597">
                        <c:v>-25.4</c:v>
                      </c:pt>
                      <c:pt idx="598">
                        <c:v>-25.5</c:v>
                      </c:pt>
                      <c:pt idx="599">
                        <c:v>-25.3</c:v>
                      </c:pt>
                      <c:pt idx="600">
                        <c:v>-25.3</c:v>
                      </c:pt>
                      <c:pt idx="601">
                        <c:v>-25</c:v>
                      </c:pt>
                      <c:pt idx="602">
                        <c:v>-25.5</c:v>
                      </c:pt>
                      <c:pt idx="603">
                        <c:v>-25.2</c:v>
                      </c:pt>
                      <c:pt idx="604">
                        <c:v>-25.2</c:v>
                      </c:pt>
                      <c:pt idx="605">
                        <c:v>-24.9</c:v>
                      </c:pt>
                      <c:pt idx="606">
                        <c:v>-24.9</c:v>
                      </c:pt>
                      <c:pt idx="607">
                        <c:v>-24.9</c:v>
                      </c:pt>
                      <c:pt idx="608">
                        <c:v>-24.9</c:v>
                      </c:pt>
                      <c:pt idx="609">
                        <c:v>-24.9</c:v>
                      </c:pt>
                      <c:pt idx="610">
                        <c:v>-24.8</c:v>
                      </c:pt>
                      <c:pt idx="611">
                        <c:v>-24.7</c:v>
                      </c:pt>
                      <c:pt idx="612">
                        <c:v>-24.6</c:v>
                      </c:pt>
                      <c:pt idx="613">
                        <c:v>-24.5</c:v>
                      </c:pt>
                      <c:pt idx="614">
                        <c:v>-24.6</c:v>
                      </c:pt>
                      <c:pt idx="615">
                        <c:v>-24.6</c:v>
                      </c:pt>
                      <c:pt idx="616">
                        <c:v>-25</c:v>
                      </c:pt>
                      <c:pt idx="617">
                        <c:v>-25.1</c:v>
                      </c:pt>
                      <c:pt idx="618">
                        <c:v>-24.8</c:v>
                      </c:pt>
                      <c:pt idx="619">
                        <c:v>-25.6</c:v>
                      </c:pt>
                      <c:pt idx="620">
                        <c:v>-26.3</c:v>
                      </c:pt>
                      <c:pt idx="621">
                        <c:v>-26.2</c:v>
                      </c:pt>
                      <c:pt idx="622">
                        <c:v>-27.5</c:v>
                      </c:pt>
                      <c:pt idx="623">
                        <c:v>-28.7</c:v>
                      </c:pt>
                      <c:pt idx="624">
                        <c:v>-28.8</c:v>
                      </c:pt>
                      <c:pt idx="625">
                        <c:v>-28.5</c:v>
                      </c:pt>
                      <c:pt idx="626">
                        <c:v>-28.8</c:v>
                      </c:pt>
                      <c:pt idx="627">
                        <c:v>-28.7</c:v>
                      </c:pt>
                      <c:pt idx="628">
                        <c:v>-27.8</c:v>
                      </c:pt>
                      <c:pt idx="629">
                        <c:v>-27.1</c:v>
                      </c:pt>
                      <c:pt idx="630">
                        <c:v>-27.2</c:v>
                      </c:pt>
                      <c:pt idx="631">
                        <c:v>-27.1</c:v>
                      </c:pt>
                      <c:pt idx="632">
                        <c:v>-26.8</c:v>
                      </c:pt>
                      <c:pt idx="633">
                        <c:v>-27.5</c:v>
                      </c:pt>
                      <c:pt idx="634">
                        <c:v>-26.7</c:v>
                      </c:pt>
                      <c:pt idx="635">
                        <c:v>-26.6</c:v>
                      </c:pt>
                      <c:pt idx="636">
                        <c:v>-26.9</c:v>
                      </c:pt>
                      <c:pt idx="637">
                        <c:v>-27.3</c:v>
                      </c:pt>
                      <c:pt idx="638">
                        <c:v>-27.4</c:v>
                      </c:pt>
                      <c:pt idx="639">
                        <c:v>-26.3</c:v>
                      </c:pt>
                      <c:pt idx="640">
                        <c:v>-26.4</c:v>
                      </c:pt>
                      <c:pt idx="641">
                        <c:v>-26.9</c:v>
                      </c:pt>
                      <c:pt idx="642">
                        <c:v>-26.6</c:v>
                      </c:pt>
                      <c:pt idx="643">
                        <c:v>-26</c:v>
                      </c:pt>
                      <c:pt idx="644">
                        <c:v>-25.9</c:v>
                      </c:pt>
                      <c:pt idx="645">
                        <c:v>-26</c:v>
                      </c:pt>
                      <c:pt idx="646">
                        <c:v>-26.3</c:v>
                      </c:pt>
                      <c:pt idx="647">
                        <c:v>-26</c:v>
                      </c:pt>
                      <c:pt idx="648">
                        <c:v>-26.1</c:v>
                      </c:pt>
                      <c:pt idx="649">
                        <c:v>-26.4</c:v>
                      </c:pt>
                      <c:pt idx="650">
                        <c:v>-25.7</c:v>
                      </c:pt>
                      <c:pt idx="651">
                        <c:v>-26.3</c:v>
                      </c:pt>
                      <c:pt idx="652">
                        <c:v>-26.2</c:v>
                      </c:pt>
                      <c:pt idx="653">
                        <c:v>-25.8</c:v>
                      </c:pt>
                      <c:pt idx="654">
                        <c:v>-25.2</c:v>
                      </c:pt>
                      <c:pt idx="655">
                        <c:v>-26</c:v>
                      </c:pt>
                      <c:pt idx="656">
                        <c:v>-25.2</c:v>
                      </c:pt>
                      <c:pt idx="657">
                        <c:v>-25</c:v>
                      </c:pt>
                      <c:pt idx="658">
                        <c:v>-25.6</c:v>
                      </c:pt>
                      <c:pt idx="659">
                        <c:v>-25.5</c:v>
                      </c:pt>
                      <c:pt idx="660">
                        <c:v>-25.7</c:v>
                      </c:pt>
                      <c:pt idx="661">
                        <c:v>-25.4</c:v>
                      </c:pt>
                      <c:pt idx="662">
                        <c:v>-25.2</c:v>
                      </c:pt>
                      <c:pt idx="663">
                        <c:v>-25.5</c:v>
                      </c:pt>
                      <c:pt idx="664">
                        <c:v>-25.4</c:v>
                      </c:pt>
                      <c:pt idx="665">
                        <c:v>-25.3</c:v>
                      </c:pt>
                      <c:pt idx="666">
                        <c:v>-25.4</c:v>
                      </c:pt>
                      <c:pt idx="667">
                        <c:v>-25.6</c:v>
                      </c:pt>
                      <c:pt idx="668">
                        <c:v>-25.6</c:v>
                      </c:pt>
                      <c:pt idx="669">
                        <c:v>-25.5</c:v>
                      </c:pt>
                      <c:pt idx="670">
                        <c:v>-25.4</c:v>
                      </c:pt>
                      <c:pt idx="671">
                        <c:v>-25.4</c:v>
                      </c:pt>
                      <c:pt idx="672">
                        <c:v>-24.4</c:v>
                      </c:pt>
                      <c:pt idx="673">
                        <c:v>-24.6</c:v>
                      </c:pt>
                      <c:pt idx="674">
                        <c:v>-24.4</c:v>
                      </c:pt>
                      <c:pt idx="675">
                        <c:v>-24.4</c:v>
                      </c:pt>
                      <c:pt idx="676">
                        <c:v>-24.7</c:v>
                      </c:pt>
                      <c:pt idx="677">
                        <c:v>-24.8</c:v>
                      </c:pt>
                      <c:pt idx="678">
                        <c:v>-24.5</c:v>
                      </c:pt>
                      <c:pt idx="679">
                        <c:v>-24.4</c:v>
                      </c:pt>
                      <c:pt idx="680">
                        <c:v>-24.2</c:v>
                      </c:pt>
                      <c:pt idx="681">
                        <c:v>-23.8</c:v>
                      </c:pt>
                      <c:pt idx="682">
                        <c:v>-23.6</c:v>
                      </c:pt>
                      <c:pt idx="683">
                        <c:v>-23.5</c:v>
                      </c:pt>
                      <c:pt idx="684">
                        <c:v>-23.4</c:v>
                      </c:pt>
                      <c:pt idx="685">
                        <c:v>-23.6</c:v>
                      </c:pt>
                      <c:pt idx="686">
                        <c:v>-23.5</c:v>
                      </c:pt>
                      <c:pt idx="687">
                        <c:v>-23.4</c:v>
                      </c:pt>
                      <c:pt idx="688">
                        <c:v>-23.3</c:v>
                      </c:pt>
                      <c:pt idx="689">
                        <c:v>-23.6</c:v>
                      </c:pt>
                      <c:pt idx="690">
                        <c:v>-23.5</c:v>
                      </c:pt>
                      <c:pt idx="691">
                        <c:v>-23.5</c:v>
                      </c:pt>
                      <c:pt idx="692">
                        <c:v>-22.8</c:v>
                      </c:pt>
                      <c:pt idx="693">
                        <c:v>-23</c:v>
                      </c:pt>
                      <c:pt idx="694">
                        <c:v>-23</c:v>
                      </c:pt>
                      <c:pt idx="695">
                        <c:v>-22.9</c:v>
                      </c:pt>
                      <c:pt idx="696">
                        <c:v>-22.9</c:v>
                      </c:pt>
                      <c:pt idx="697">
                        <c:v>-22.6</c:v>
                      </c:pt>
                      <c:pt idx="698">
                        <c:v>-23</c:v>
                      </c:pt>
                      <c:pt idx="699">
                        <c:v>-22.9</c:v>
                      </c:pt>
                      <c:pt idx="700">
                        <c:v>-22.7</c:v>
                      </c:pt>
                      <c:pt idx="701">
                        <c:v>-23.1</c:v>
                      </c:pt>
                      <c:pt idx="702">
                        <c:v>-22.8</c:v>
                      </c:pt>
                      <c:pt idx="703">
                        <c:v>-22.6</c:v>
                      </c:pt>
                      <c:pt idx="704">
                        <c:v>-22.6</c:v>
                      </c:pt>
                      <c:pt idx="705">
                        <c:v>-22.6</c:v>
                      </c:pt>
                      <c:pt idx="706">
                        <c:v>-22.4</c:v>
                      </c:pt>
                      <c:pt idx="707">
                        <c:v>-22.6</c:v>
                      </c:pt>
                      <c:pt idx="708">
                        <c:v>-22.3</c:v>
                      </c:pt>
                      <c:pt idx="709">
                        <c:v>-22.5</c:v>
                      </c:pt>
                      <c:pt idx="710">
                        <c:v>-22.4</c:v>
                      </c:pt>
                      <c:pt idx="711">
                        <c:v>-22.1</c:v>
                      </c:pt>
                      <c:pt idx="712">
                        <c:v>-22.1</c:v>
                      </c:pt>
                      <c:pt idx="713">
                        <c:v>-21.7</c:v>
                      </c:pt>
                      <c:pt idx="714">
                        <c:v>-22</c:v>
                      </c:pt>
                      <c:pt idx="715">
                        <c:v>-21.8</c:v>
                      </c:pt>
                      <c:pt idx="716">
                        <c:v>-21.9</c:v>
                      </c:pt>
                      <c:pt idx="717">
                        <c:v>-22</c:v>
                      </c:pt>
                      <c:pt idx="718">
                        <c:v>-22.1</c:v>
                      </c:pt>
                      <c:pt idx="719">
                        <c:v>-21.9</c:v>
                      </c:pt>
                      <c:pt idx="720">
                        <c:v>-22.1</c:v>
                      </c:pt>
                      <c:pt idx="721">
                        <c:v>-21.7</c:v>
                      </c:pt>
                      <c:pt idx="722">
                        <c:v>-22</c:v>
                      </c:pt>
                      <c:pt idx="723">
                        <c:v>-21.8</c:v>
                      </c:pt>
                      <c:pt idx="724">
                        <c:v>-21.6</c:v>
                      </c:pt>
                      <c:pt idx="725">
                        <c:v>-21.7</c:v>
                      </c:pt>
                      <c:pt idx="726">
                        <c:v>-21.6</c:v>
                      </c:pt>
                      <c:pt idx="727">
                        <c:v>-21.5</c:v>
                      </c:pt>
                      <c:pt idx="728">
                        <c:v>-21.4</c:v>
                      </c:pt>
                      <c:pt idx="729">
                        <c:v>-21.5</c:v>
                      </c:pt>
                      <c:pt idx="730">
                        <c:v>-21.3</c:v>
                      </c:pt>
                      <c:pt idx="731">
                        <c:v>-21.3</c:v>
                      </c:pt>
                      <c:pt idx="732">
                        <c:v>-21.1</c:v>
                      </c:pt>
                      <c:pt idx="733">
                        <c:v>-21.3</c:v>
                      </c:pt>
                      <c:pt idx="734">
                        <c:v>-21.3</c:v>
                      </c:pt>
                      <c:pt idx="735">
                        <c:v>-21.5</c:v>
                      </c:pt>
                      <c:pt idx="736">
                        <c:v>-21.3</c:v>
                      </c:pt>
                      <c:pt idx="737">
                        <c:v>-21.3</c:v>
                      </c:pt>
                      <c:pt idx="738">
                        <c:v>-21</c:v>
                      </c:pt>
                      <c:pt idx="739">
                        <c:v>-21.4</c:v>
                      </c:pt>
                      <c:pt idx="740">
                        <c:v>-21</c:v>
                      </c:pt>
                      <c:pt idx="741">
                        <c:v>-21.3</c:v>
                      </c:pt>
                      <c:pt idx="742">
                        <c:v>-21</c:v>
                      </c:pt>
                      <c:pt idx="743">
                        <c:v>-21.3</c:v>
                      </c:pt>
                      <c:pt idx="744">
                        <c:v>-21</c:v>
                      </c:pt>
                      <c:pt idx="745">
                        <c:v>-21.2</c:v>
                      </c:pt>
                      <c:pt idx="746">
                        <c:v>-20.9</c:v>
                      </c:pt>
                      <c:pt idx="747">
                        <c:v>-21</c:v>
                      </c:pt>
                      <c:pt idx="748">
                        <c:v>-20.7</c:v>
                      </c:pt>
                      <c:pt idx="749">
                        <c:v>-21</c:v>
                      </c:pt>
                      <c:pt idx="750">
                        <c:v>-20.7</c:v>
                      </c:pt>
                      <c:pt idx="751">
                        <c:v>-20.7</c:v>
                      </c:pt>
                      <c:pt idx="752">
                        <c:v>-20.8</c:v>
                      </c:pt>
                      <c:pt idx="753">
                        <c:v>-20.399999999999999</c:v>
                      </c:pt>
                      <c:pt idx="754">
                        <c:v>-20.6</c:v>
                      </c:pt>
                    </c:numCache>
                  </c:numRef>
                </c:yVal>
                <c:smooth val="1"/>
                <c:extLst xmlns:c15="http://schemas.microsoft.com/office/drawing/2012/chart">
                  <c:ext xmlns:c16="http://schemas.microsoft.com/office/drawing/2014/chart" uri="{C3380CC4-5D6E-409C-BE32-E72D297353CC}">
                    <c16:uniqueId val="{00000003-E57C-4418-A5D8-FFC41C4AF9E3}"/>
                  </c:ext>
                </c:extLst>
              </c15:ser>
            </c15:filteredScatterSeries>
            <c15:filteredScatterSeries>
              <c15:ser>
                <c:idx val="5"/>
                <c:order val="3"/>
                <c:tx>
                  <c:strRef>
                    <c:extLst xmlns:c15="http://schemas.microsoft.com/office/drawing/2012/chart">
                      <c:ext xmlns:c15="http://schemas.microsoft.com/office/drawing/2012/chart" uri="{02D57815-91ED-43cb-92C2-25804820EDAC}">
                        <c15:formulaRef>
                          <c15:sqref>'Process data log'!$F$7</c15:sqref>
                        </c15:formulaRef>
                      </c:ext>
                    </c:extLst>
                    <c:strCache>
                      <c:ptCount val="1"/>
                      <c:pt idx="0">
                        <c:v>TC4</c:v>
                      </c:pt>
                    </c:strCache>
                  </c:strRef>
                </c:tx>
                <c:spPr>
                  <a:ln w="25400" cap="rnd">
                    <a:solidFill>
                      <a:srgbClr val="7030A0"/>
                    </a:solidFill>
                    <a:round/>
                  </a:ln>
                  <a:effectLst/>
                </c:spPr>
                <c:marker>
                  <c:symbol val="none"/>
                </c:marker>
                <c:xVal>
                  <c:numRef>
                    <c:extLst xmlns:c15="http://schemas.microsoft.com/office/drawing/2012/chart">
                      <c:ext xmlns:c15="http://schemas.microsoft.com/office/drawing/2012/chart" uri="{02D57815-91ED-43cb-92C2-25804820EDAC}">
                        <c15:formulaRef>
                          <c15:sqref>'Process data log'!$B$8:$B$778</c15:sqref>
                        </c15:formulaRef>
                      </c:ext>
                    </c:extLst>
                    <c:numCache>
                      <c:formatCode>0.00</c:formatCode>
                      <c:ptCount val="771"/>
                      <c:pt idx="0">
                        <c:v>0</c:v>
                      </c:pt>
                      <c:pt idx="1">
                        <c:v>3.3333333333333333E-2</c:v>
                      </c:pt>
                      <c:pt idx="2">
                        <c:v>6.6666666666666666E-2</c:v>
                      </c:pt>
                      <c:pt idx="3">
                        <c:v>0.1</c:v>
                      </c:pt>
                      <c:pt idx="4">
                        <c:v>0.13333333333333333</c:v>
                      </c:pt>
                      <c:pt idx="5">
                        <c:v>0.16666666666666666</c:v>
                      </c:pt>
                      <c:pt idx="6">
                        <c:v>0.2</c:v>
                      </c:pt>
                      <c:pt idx="7">
                        <c:v>0.23333333333333334</c:v>
                      </c:pt>
                      <c:pt idx="8">
                        <c:v>0.26666666666666666</c:v>
                      </c:pt>
                      <c:pt idx="9">
                        <c:v>0.3</c:v>
                      </c:pt>
                      <c:pt idx="10">
                        <c:v>0.33333333333333331</c:v>
                      </c:pt>
                      <c:pt idx="11">
                        <c:v>0.36666666666666664</c:v>
                      </c:pt>
                      <c:pt idx="12">
                        <c:v>0.4</c:v>
                      </c:pt>
                      <c:pt idx="13">
                        <c:v>0.43333333333333335</c:v>
                      </c:pt>
                      <c:pt idx="14">
                        <c:v>0.46666666666666667</c:v>
                      </c:pt>
                      <c:pt idx="15">
                        <c:v>0.5</c:v>
                      </c:pt>
                      <c:pt idx="16">
                        <c:v>0.53333333333333333</c:v>
                      </c:pt>
                      <c:pt idx="17">
                        <c:v>0.56666666666666665</c:v>
                      </c:pt>
                      <c:pt idx="18">
                        <c:v>0.6</c:v>
                      </c:pt>
                      <c:pt idx="19">
                        <c:v>0.6333333333333333</c:v>
                      </c:pt>
                      <c:pt idx="20">
                        <c:v>0.66666666666666663</c:v>
                      </c:pt>
                      <c:pt idx="21">
                        <c:v>0.7</c:v>
                      </c:pt>
                      <c:pt idx="22">
                        <c:v>0.73333333333333328</c:v>
                      </c:pt>
                      <c:pt idx="23">
                        <c:v>0.76666666666666672</c:v>
                      </c:pt>
                      <c:pt idx="24">
                        <c:v>0.8</c:v>
                      </c:pt>
                      <c:pt idx="25">
                        <c:v>0.83333333333333337</c:v>
                      </c:pt>
                      <c:pt idx="26">
                        <c:v>0.8666666666666667</c:v>
                      </c:pt>
                      <c:pt idx="27">
                        <c:v>0.9</c:v>
                      </c:pt>
                      <c:pt idx="28">
                        <c:v>0.93333333333333335</c:v>
                      </c:pt>
                      <c:pt idx="29">
                        <c:v>0.96666666666666667</c:v>
                      </c:pt>
                      <c:pt idx="30">
                        <c:v>1</c:v>
                      </c:pt>
                      <c:pt idx="31">
                        <c:v>1.0333333333333334</c:v>
                      </c:pt>
                      <c:pt idx="32">
                        <c:v>1.0666666666666667</c:v>
                      </c:pt>
                      <c:pt idx="33">
                        <c:v>1.1000000000000001</c:v>
                      </c:pt>
                      <c:pt idx="34">
                        <c:v>1.1333333333333333</c:v>
                      </c:pt>
                      <c:pt idx="35">
                        <c:v>1.1666666666666667</c:v>
                      </c:pt>
                      <c:pt idx="36">
                        <c:v>1.2</c:v>
                      </c:pt>
                      <c:pt idx="37">
                        <c:v>1.2333333333333334</c:v>
                      </c:pt>
                      <c:pt idx="38">
                        <c:v>1.2666666666666666</c:v>
                      </c:pt>
                      <c:pt idx="39">
                        <c:v>1.3</c:v>
                      </c:pt>
                      <c:pt idx="40">
                        <c:v>1.3333333333333333</c:v>
                      </c:pt>
                      <c:pt idx="41">
                        <c:v>1.3666666666666667</c:v>
                      </c:pt>
                      <c:pt idx="42">
                        <c:v>1.4</c:v>
                      </c:pt>
                      <c:pt idx="43">
                        <c:v>1.4333333333333333</c:v>
                      </c:pt>
                      <c:pt idx="44">
                        <c:v>1.4666666666666666</c:v>
                      </c:pt>
                      <c:pt idx="45">
                        <c:v>1.5</c:v>
                      </c:pt>
                      <c:pt idx="46">
                        <c:v>1.5333333333333334</c:v>
                      </c:pt>
                      <c:pt idx="47">
                        <c:v>1.5666666666666667</c:v>
                      </c:pt>
                      <c:pt idx="48">
                        <c:v>1.6</c:v>
                      </c:pt>
                      <c:pt idx="49">
                        <c:v>1.6333333333333333</c:v>
                      </c:pt>
                      <c:pt idx="50">
                        <c:v>1.6666666666666667</c:v>
                      </c:pt>
                      <c:pt idx="51">
                        <c:v>1.7</c:v>
                      </c:pt>
                      <c:pt idx="52">
                        <c:v>1.7333333333333334</c:v>
                      </c:pt>
                      <c:pt idx="53">
                        <c:v>1.7666666666666666</c:v>
                      </c:pt>
                      <c:pt idx="54">
                        <c:v>1.8</c:v>
                      </c:pt>
                      <c:pt idx="55">
                        <c:v>1.8333333333333333</c:v>
                      </c:pt>
                      <c:pt idx="56">
                        <c:v>1.8666666666666667</c:v>
                      </c:pt>
                      <c:pt idx="57">
                        <c:v>1.9</c:v>
                      </c:pt>
                      <c:pt idx="58">
                        <c:v>1.9333333333333333</c:v>
                      </c:pt>
                      <c:pt idx="59">
                        <c:v>1.9666666666666666</c:v>
                      </c:pt>
                      <c:pt idx="60">
                        <c:v>2</c:v>
                      </c:pt>
                      <c:pt idx="61">
                        <c:v>2.0333333333333332</c:v>
                      </c:pt>
                      <c:pt idx="62">
                        <c:v>2.0666666666666669</c:v>
                      </c:pt>
                      <c:pt idx="63">
                        <c:v>2.1</c:v>
                      </c:pt>
                      <c:pt idx="64">
                        <c:v>2.1333333333333333</c:v>
                      </c:pt>
                      <c:pt idx="65">
                        <c:v>2.1666666666666665</c:v>
                      </c:pt>
                      <c:pt idx="66">
                        <c:v>2.2000000000000002</c:v>
                      </c:pt>
                      <c:pt idx="67">
                        <c:v>2.2333333333333334</c:v>
                      </c:pt>
                      <c:pt idx="68">
                        <c:v>2.2666666666666666</c:v>
                      </c:pt>
                      <c:pt idx="69">
                        <c:v>2.2999999999999998</c:v>
                      </c:pt>
                      <c:pt idx="70">
                        <c:v>2.3333333333333335</c:v>
                      </c:pt>
                      <c:pt idx="71">
                        <c:v>2.3666666666666667</c:v>
                      </c:pt>
                      <c:pt idx="72">
                        <c:v>2.4</c:v>
                      </c:pt>
                      <c:pt idx="73">
                        <c:v>2.4333333333333331</c:v>
                      </c:pt>
                      <c:pt idx="74">
                        <c:v>2.4666666666666668</c:v>
                      </c:pt>
                      <c:pt idx="75">
                        <c:v>2.5</c:v>
                      </c:pt>
                      <c:pt idx="76">
                        <c:v>2.5333333333333332</c:v>
                      </c:pt>
                      <c:pt idx="77">
                        <c:v>2.5666666666666669</c:v>
                      </c:pt>
                      <c:pt idx="78">
                        <c:v>2.6</c:v>
                      </c:pt>
                      <c:pt idx="79">
                        <c:v>2.6333333333333333</c:v>
                      </c:pt>
                      <c:pt idx="80">
                        <c:v>2.6666666666666665</c:v>
                      </c:pt>
                      <c:pt idx="81">
                        <c:v>2.7</c:v>
                      </c:pt>
                      <c:pt idx="82">
                        <c:v>2.7333333333333334</c:v>
                      </c:pt>
                      <c:pt idx="83">
                        <c:v>2.7666666666666666</c:v>
                      </c:pt>
                      <c:pt idx="84">
                        <c:v>2.8</c:v>
                      </c:pt>
                      <c:pt idx="85">
                        <c:v>2.8333333333333335</c:v>
                      </c:pt>
                      <c:pt idx="86">
                        <c:v>2.8666666666666667</c:v>
                      </c:pt>
                      <c:pt idx="87">
                        <c:v>2.9</c:v>
                      </c:pt>
                      <c:pt idx="88">
                        <c:v>2.9333333333333331</c:v>
                      </c:pt>
                      <c:pt idx="89">
                        <c:v>2.9666666666666668</c:v>
                      </c:pt>
                      <c:pt idx="90">
                        <c:v>3</c:v>
                      </c:pt>
                      <c:pt idx="91">
                        <c:v>3.0333333333333332</c:v>
                      </c:pt>
                      <c:pt idx="92">
                        <c:v>3.0666666666666669</c:v>
                      </c:pt>
                      <c:pt idx="93">
                        <c:v>3.1</c:v>
                      </c:pt>
                      <c:pt idx="94">
                        <c:v>3.1333333333333333</c:v>
                      </c:pt>
                      <c:pt idx="95">
                        <c:v>3.1666666666666665</c:v>
                      </c:pt>
                      <c:pt idx="96">
                        <c:v>3.2</c:v>
                      </c:pt>
                      <c:pt idx="97">
                        <c:v>3.2333333333333334</c:v>
                      </c:pt>
                      <c:pt idx="98">
                        <c:v>3.2666666666666666</c:v>
                      </c:pt>
                      <c:pt idx="99">
                        <c:v>3.3</c:v>
                      </c:pt>
                      <c:pt idx="100">
                        <c:v>3.3333333333333335</c:v>
                      </c:pt>
                      <c:pt idx="101">
                        <c:v>3.3666666666666667</c:v>
                      </c:pt>
                      <c:pt idx="102">
                        <c:v>3.4</c:v>
                      </c:pt>
                      <c:pt idx="103">
                        <c:v>3.4333333333333331</c:v>
                      </c:pt>
                      <c:pt idx="104">
                        <c:v>3.4666666666666668</c:v>
                      </c:pt>
                      <c:pt idx="105">
                        <c:v>3.5</c:v>
                      </c:pt>
                      <c:pt idx="106">
                        <c:v>3.5333333333333332</c:v>
                      </c:pt>
                      <c:pt idx="107">
                        <c:v>3.5666666666666669</c:v>
                      </c:pt>
                      <c:pt idx="108">
                        <c:v>3.6</c:v>
                      </c:pt>
                      <c:pt idx="109">
                        <c:v>3.6333333333333333</c:v>
                      </c:pt>
                      <c:pt idx="110">
                        <c:v>3.6666666666666665</c:v>
                      </c:pt>
                      <c:pt idx="111">
                        <c:v>3.7</c:v>
                      </c:pt>
                      <c:pt idx="112">
                        <c:v>3.7333333333333334</c:v>
                      </c:pt>
                      <c:pt idx="113">
                        <c:v>3.7666666666666666</c:v>
                      </c:pt>
                      <c:pt idx="114">
                        <c:v>3.8</c:v>
                      </c:pt>
                      <c:pt idx="115">
                        <c:v>3.8333333333333335</c:v>
                      </c:pt>
                      <c:pt idx="116">
                        <c:v>3.8666666666666667</c:v>
                      </c:pt>
                      <c:pt idx="117">
                        <c:v>3.9</c:v>
                      </c:pt>
                      <c:pt idx="118">
                        <c:v>3.9333333333333331</c:v>
                      </c:pt>
                      <c:pt idx="119">
                        <c:v>3.9666666666666668</c:v>
                      </c:pt>
                      <c:pt idx="120">
                        <c:v>4</c:v>
                      </c:pt>
                      <c:pt idx="121">
                        <c:v>4.0333333333333332</c:v>
                      </c:pt>
                      <c:pt idx="122">
                        <c:v>4.0666666666666664</c:v>
                      </c:pt>
                      <c:pt idx="123">
                        <c:v>4.0999999999999996</c:v>
                      </c:pt>
                      <c:pt idx="124">
                        <c:v>4.1333333333333337</c:v>
                      </c:pt>
                      <c:pt idx="125">
                        <c:v>4.166666666666667</c:v>
                      </c:pt>
                      <c:pt idx="126">
                        <c:v>4.2</c:v>
                      </c:pt>
                      <c:pt idx="127">
                        <c:v>4.2333333333333334</c:v>
                      </c:pt>
                      <c:pt idx="128">
                        <c:v>4.2666666666666666</c:v>
                      </c:pt>
                      <c:pt idx="129">
                        <c:v>4.3</c:v>
                      </c:pt>
                      <c:pt idx="130">
                        <c:v>4.333333333333333</c:v>
                      </c:pt>
                      <c:pt idx="131">
                        <c:v>4.3666666666666663</c:v>
                      </c:pt>
                      <c:pt idx="132">
                        <c:v>4.4000000000000004</c:v>
                      </c:pt>
                      <c:pt idx="133">
                        <c:v>4.4333333333333336</c:v>
                      </c:pt>
                      <c:pt idx="134">
                        <c:v>4.4666666666666668</c:v>
                      </c:pt>
                      <c:pt idx="135">
                        <c:v>4.5</c:v>
                      </c:pt>
                      <c:pt idx="136">
                        <c:v>4.5333333333333332</c:v>
                      </c:pt>
                      <c:pt idx="137">
                        <c:v>4.5666666666666664</c:v>
                      </c:pt>
                      <c:pt idx="138">
                        <c:v>4.5999999999999996</c:v>
                      </c:pt>
                      <c:pt idx="139">
                        <c:v>4.6333333333333337</c:v>
                      </c:pt>
                      <c:pt idx="140">
                        <c:v>4.666666666666667</c:v>
                      </c:pt>
                      <c:pt idx="141">
                        <c:v>4.7</c:v>
                      </c:pt>
                      <c:pt idx="142">
                        <c:v>4.7333333333333334</c:v>
                      </c:pt>
                      <c:pt idx="143">
                        <c:v>4.7666666666666666</c:v>
                      </c:pt>
                      <c:pt idx="144">
                        <c:v>4.8</c:v>
                      </c:pt>
                      <c:pt idx="145">
                        <c:v>4.833333333333333</c:v>
                      </c:pt>
                      <c:pt idx="146">
                        <c:v>4.8666666666666663</c:v>
                      </c:pt>
                      <c:pt idx="147">
                        <c:v>4.9000000000000004</c:v>
                      </c:pt>
                      <c:pt idx="148">
                        <c:v>4.9333333333333336</c:v>
                      </c:pt>
                      <c:pt idx="149">
                        <c:v>4.9666666666666668</c:v>
                      </c:pt>
                      <c:pt idx="150">
                        <c:v>5</c:v>
                      </c:pt>
                      <c:pt idx="151">
                        <c:v>5.0333333333333332</c:v>
                      </c:pt>
                      <c:pt idx="152">
                        <c:v>5.0666666666666664</c:v>
                      </c:pt>
                      <c:pt idx="153">
                        <c:v>5.0999999999999996</c:v>
                      </c:pt>
                      <c:pt idx="154">
                        <c:v>5.1333333333333337</c:v>
                      </c:pt>
                      <c:pt idx="155">
                        <c:v>5.166666666666667</c:v>
                      </c:pt>
                      <c:pt idx="156">
                        <c:v>5.2</c:v>
                      </c:pt>
                      <c:pt idx="157">
                        <c:v>5.2333333333333334</c:v>
                      </c:pt>
                      <c:pt idx="158">
                        <c:v>5.2666666666666666</c:v>
                      </c:pt>
                      <c:pt idx="159">
                        <c:v>5.3</c:v>
                      </c:pt>
                      <c:pt idx="160">
                        <c:v>5.333333333333333</c:v>
                      </c:pt>
                      <c:pt idx="161">
                        <c:v>5.3666666666666663</c:v>
                      </c:pt>
                      <c:pt idx="162">
                        <c:v>5.4</c:v>
                      </c:pt>
                      <c:pt idx="163">
                        <c:v>5.4333333333333336</c:v>
                      </c:pt>
                      <c:pt idx="164">
                        <c:v>5.4666666666666668</c:v>
                      </c:pt>
                      <c:pt idx="165">
                        <c:v>5.5</c:v>
                      </c:pt>
                      <c:pt idx="166">
                        <c:v>5.5333333333333332</c:v>
                      </c:pt>
                      <c:pt idx="167">
                        <c:v>5.5666666666666664</c:v>
                      </c:pt>
                      <c:pt idx="168">
                        <c:v>5.6</c:v>
                      </c:pt>
                      <c:pt idx="169">
                        <c:v>5.6333333333333337</c:v>
                      </c:pt>
                      <c:pt idx="170">
                        <c:v>5.666666666666667</c:v>
                      </c:pt>
                      <c:pt idx="171">
                        <c:v>5.7</c:v>
                      </c:pt>
                      <c:pt idx="172">
                        <c:v>5.7333333333333334</c:v>
                      </c:pt>
                      <c:pt idx="173">
                        <c:v>5.7666666666666666</c:v>
                      </c:pt>
                      <c:pt idx="174">
                        <c:v>5.8</c:v>
                      </c:pt>
                      <c:pt idx="175">
                        <c:v>5.833333333333333</c:v>
                      </c:pt>
                      <c:pt idx="176">
                        <c:v>5.8666666666666663</c:v>
                      </c:pt>
                      <c:pt idx="177">
                        <c:v>5.9</c:v>
                      </c:pt>
                      <c:pt idx="178">
                        <c:v>5.9333333333333336</c:v>
                      </c:pt>
                      <c:pt idx="179">
                        <c:v>5.9666666666666668</c:v>
                      </c:pt>
                      <c:pt idx="180">
                        <c:v>6</c:v>
                      </c:pt>
                      <c:pt idx="181">
                        <c:v>6.0333333333333332</c:v>
                      </c:pt>
                      <c:pt idx="182">
                        <c:v>6.0666666666666664</c:v>
                      </c:pt>
                      <c:pt idx="183">
                        <c:v>6.1</c:v>
                      </c:pt>
                      <c:pt idx="184">
                        <c:v>6.1333333333333337</c:v>
                      </c:pt>
                      <c:pt idx="185">
                        <c:v>6.166666666666667</c:v>
                      </c:pt>
                      <c:pt idx="186">
                        <c:v>6.2</c:v>
                      </c:pt>
                      <c:pt idx="187">
                        <c:v>6.2333333333333334</c:v>
                      </c:pt>
                      <c:pt idx="188">
                        <c:v>6.2666666666666666</c:v>
                      </c:pt>
                      <c:pt idx="189">
                        <c:v>6.3</c:v>
                      </c:pt>
                      <c:pt idx="190">
                        <c:v>6.333333333333333</c:v>
                      </c:pt>
                      <c:pt idx="191">
                        <c:v>6.3666666666666663</c:v>
                      </c:pt>
                      <c:pt idx="192">
                        <c:v>6.4</c:v>
                      </c:pt>
                      <c:pt idx="193">
                        <c:v>6.4333333333333336</c:v>
                      </c:pt>
                      <c:pt idx="194">
                        <c:v>6.4666666666666668</c:v>
                      </c:pt>
                      <c:pt idx="195">
                        <c:v>6.5</c:v>
                      </c:pt>
                      <c:pt idx="196">
                        <c:v>6.5333333333333332</c:v>
                      </c:pt>
                      <c:pt idx="197">
                        <c:v>6.5666666666666664</c:v>
                      </c:pt>
                      <c:pt idx="198">
                        <c:v>6.6</c:v>
                      </c:pt>
                      <c:pt idx="199">
                        <c:v>6.6333333333333337</c:v>
                      </c:pt>
                      <c:pt idx="200">
                        <c:v>6.666666666666667</c:v>
                      </c:pt>
                      <c:pt idx="201">
                        <c:v>6.7</c:v>
                      </c:pt>
                      <c:pt idx="202">
                        <c:v>6.7333333333333334</c:v>
                      </c:pt>
                      <c:pt idx="203">
                        <c:v>6.7666666666666666</c:v>
                      </c:pt>
                      <c:pt idx="204">
                        <c:v>6.8</c:v>
                      </c:pt>
                      <c:pt idx="205">
                        <c:v>6.833333333333333</c:v>
                      </c:pt>
                      <c:pt idx="206">
                        <c:v>6.8666666666666663</c:v>
                      </c:pt>
                      <c:pt idx="207">
                        <c:v>6.9</c:v>
                      </c:pt>
                      <c:pt idx="208">
                        <c:v>6.9333333333333336</c:v>
                      </c:pt>
                      <c:pt idx="209">
                        <c:v>6.9666666666666668</c:v>
                      </c:pt>
                      <c:pt idx="210">
                        <c:v>7</c:v>
                      </c:pt>
                      <c:pt idx="211">
                        <c:v>7.0333333333333332</c:v>
                      </c:pt>
                      <c:pt idx="212">
                        <c:v>7.0666666666666664</c:v>
                      </c:pt>
                      <c:pt idx="213">
                        <c:v>7.1</c:v>
                      </c:pt>
                      <c:pt idx="214">
                        <c:v>7.1333333333333337</c:v>
                      </c:pt>
                      <c:pt idx="215">
                        <c:v>7.166666666666667</c:v>
                      </c:pt>
                      <c:pt idx="216">
                        <c:v>7.2</c:v>
                      </c:pt>
                      <c:pt idx="217">
                        <c:v>7.2333333333333334</c:v>
                      </c:pt>
                      <c:pt idx="218">
                        <c:v>7.2666666666666666</c:v>
                      </c:pt>
                      <c:pt idx="219">
                        <c:v>7.3</c:v>
                      </c:pt>
                      <c:pt idx="220">
                        <c:v>7.333333333333333</c:v>
                      </c:pt>
                      <c:pt idx="221">
                        <c:v>7.3666666666666663</c:v>
                      </c:pt>
                      <c:pt idx="222">
                        <c:v>7.4</c:v>
                      </c:pt>
                      <c:pt idx="223">
                        <c:v>7.4333333333333336</c:v>
                      </c:pt>
                      <c:pt idx="224">
                        <c:v>7.4666666666666668</c:v>
                      </c:pt>
                      <c:pt idx="225">
                        <c:v>7.5</c:v>
                      </c:pt>
                      <c:pt idx="226">
                        <c:v>7.5333333333333332</c:v>
                      </c:pt>
                      <c:pt idx="227">
                        <c:v>7.5666666666666664</c:v>
                      </c:pt>
                      <c:pt idx="228">
                        <c:v>7.6</c:v>
                      </c:pt>
                      <c:pt idx="229">
                        <c:v>7.6333333333333337</c:v>
                      </c:pt>
                      <c:pt idx="230">
                        <c:v>7.666666666666667</c:v>
                      </c:pt>
                      <c:pt idx="231">
                        <c:v>7.7</c:v>
                      </c:pt>
                      <c:pt idx="232">
                        <c:v>7.7333333333333334</c:v>
                      </c:pt>
                      <c:pt idx="233">
                        <c:v>7.7666666666666666</c:v>
                      </c:pt>
                      <c:pt idx="234">
                        <c:v>7.8</c:v>
                      </c:pt>
                      <c:pt idx="235">
                        <c:v>7.833333333333333</c:v>
                      </c:pt>
                      <c:pt idx="236">
                        <c:v>7.8666666666666663</c:v>
                      </c:pt>
                      <c:pt idx="237">
                        <c:v>7.9</c:v>
                      </c:pt>
                      <c:pt idx="238">
                        <c:v>7.9333333333333336</c:v>
                      </c:pt>
                      <c:pt idx="239">
                        <c:v>7.9666666666666668</c:v>
                      </c:pt>
                      <c:pt idx="240">
                        <c:v>8</c:v>
                      </c:pt>
                      <c:pt idx="241">
                        <c:v>8.0333333333333332</c:v>
                      </c:pt>
                      <c:pt idx="242">
                        <c:v>8.0666666666666664</c:v>
                      </c:pt>
                      <c:pt idx="243">
                        <c:v>8.1</c:v>
                      </c:pt>
                      <c:pt idx="244">
                        <c:v>8.1333333333333329</c:v>
                      </c:pt>
                      <c:pt idx="245">
                        <c:v>8.1666666666666661</c:v>
                      </c:pt>
                      <c:pt idx="246">
                        <c:v>8.1999999999999993</c:v>
                      </c:pt>
                      <c:pt idx="247">
                        <c:v>8.2333333333333325</c:v>
                      </c:pt>
                      <c:pt idx="248">
                        <c:v>8.2666666666666675</c:v>
                      </c:pt>
                      <c:pt idx="249">
                        <c:v>8.3000000000000007</c:v>
                      </c:pt>
                      <c:pt idx="250">
                        <c:v>8.3333333333333339</c:v>
                      </c:pt>
                      <c:pt idx="251">
                        <c:v>8.3666666666666671</c:v>
                      </c:pt>
                      <c:pt idx="252">
                        <c:v>8.4</c:v>
                      </c:pt>
                      <c:pt idx="253">
                        <c:v>8.4333333333333336</c:v>
                      </c:pt>
                      <c:pt idx="254">
                        <c:v>8.4666666666666668</c:v>
                      </c:pt>
                      <c:pt idx="255">
                        <c:v>8.5</c:v>
                      </c:pt>
                      <c:pt idx="256">
                        <c:v>8.5333333333333332</c:v>
                      </c:pt>
                      <c:pt idx="257">
                        <c:v>8.5666666666666664</c:v>
                      </c:pt>
                      <c:pt idx="258">
                        <c:v>8.6</c:v>
                      </c:pt>
                      <c:pt idx="259">
                        <c:v>8.6333333333333329</c:v>
                      </c:pt>
                      <c:pt idx="260">
                        <c:v>8.6666666666666661</c:v>
                      </c:pt>
                      <c:pt idx="261">
                        <c:v>8.6999999999999993</c:v>
                      </c:pt>
                      <c:pt idx="262">
                        <c:v>8.7333333333333325</c:v>
                      </c:pt>
                      <c:pt idx="263">
                        <c:v>8.7666666666666675</c:v>
                      </c:pt>
                      <c:pt idx="264">
                        <c:v>8.8000000000000007</c:v>
                      </c:pt>
                      <c:pt idx="265">
                        <c:v>8.8333333333333339</c:v>
                      </c:pt>
                      <c:pt idx="266">
                        <c:v>8.8666666666666671</c:v>
                      </c:pt>
                      <c:pt idx="267">
                        <c:v>8.9</c:v>
                      </c:pt>
                      <c:pt idx="268">
                        <c:v>8.9333333333333336</c:v>
                      </c:pt>
                      <c:pt idx="269">
                        <c:v>8.9666666666666668</c:v>
                      </c:pt>
                      <c:pt idx="270">
                        <c:v>9</c:v>
                      </c:pt>
                      <c:pt idx="271">
                        <c:v>9.0333333333333332</c:v>
                      </c:pt>
                      <c:pt idx="272">
                        <c:v>9.0666666666666664</c:v>
                      </c:pt>
                      <c:pt idx="273">
                        <c:v>9.1</c:v>
                      </c:pt>
                      <c:pt idx="274">
                        <c:v>9.1333333333333329</c:v>
                      </c:pt>
                      <c:pt idx="275">
                        <c:v>9.1666666666666661</c:v>
                      </c:pt>
                      <c:pt idx="276">
                        <c:v>9.1999999999999993</c:v>
                      </c:pt>
                      <c:pt idx="277">
                        <c:v>9.2333333333333325</c:v>
                      </c:pt>
                      <c:pt idx="278">
                        <c:v>9.2666666666666675</c:v>
                      </c:pt>
                      <c:pt idx="279">
                        <c:v>9.3000000000000007</c:v>
                      </c:pt>
                      <c:pt idx="280">
                        <c:v>9.3333333333333339</c:v>
                      </c:pt>
                      <c:pt idx="281">
                        <c:v>9.3666666666666671</c:v>
                      </c:pt>
                      <c:pt idx="282">
                        <c:v>9.4</c:v>
                      </c:pt>
                      <c:pt idx="283">
                        <c:v>9.4333333333333336</c:v>
                      </c:pt>
                      <c:pt idx="284">
                        <c:v>9.4666666666666668</c:v>
                      </c:pt>
                      <c:pt idx="285">
                        <c:v>9.5</c:v>
                      </c:pt>
                      <c:pt idx="286">
                        <c:v>9.5333333333333332</c:v>
                      </c:pt>
                      <c:pt idx="287">
                        <c:v>9.5666666666666664</c:v>
                      </c:pt>
                      <c:pt idx="288">
                        <c:v>9.6</c:v>
                      </c:pt>
                      <c:pt idx="289">
                        <c:v>9.6333333333333329</c:v>
                      </c:pt>
                      <c:pt idx="290">
                        <c:v>9.6666666666666661</c:v>
                      </c:pt>
                      <c:pt idx="291">
                        <c:v>9.6999999999999993</c:v>
                      </c:pt>
                      <c:pt idx="292">
                        <c:v>9.7333333333333325</c:v>
                      </c:pt>
                      <c:pt idx="293">
                        <c:v>9.7666666666666675</c:v>
                      </c:pt>
                      <c:pt idx="294">
                        <c:v>9.8000000000000007</c:v>
                      </c:pt>
                      <c:pt idx="295">
                        <c:v>9.8333333333333339</c:v>
                      </c:pt>
                      <c:pt idx="296">
                        <c:v>9.8666666666666671</c:v>
                      </c:pt>
                      <c:pt idx="297">
                        <c:v>9.9</c:v>
                      </c:pt>
                      <c:pt idx="298">
                        <c:v>9.9333333333333336</c:v>
                      </c:pt>
                      <c:pt idx="299">
                        <c:v>9.9666666666666668</c:v>
                      </c:pt>
                      <c:pt idx="300">
                        <c:v>10</c:v>
                      </c:pt>
                      <c:pt idx="301">
                        <c:v>10.033333333333333</c:v>
                      </c:pt>
                      <c:pt idx="302">
                        <c:v>10.066666666666666</c:v>
                      </c:pt>
                      <c:pt idx="303">
                        <c:v>10.1</c:v>
                      </c:pt>
                      <c:pt idx="304">
                        <c:v>10.133333333333333</c:v>
                      </c:pt>
                      <c:pt idx="305">
                        <c:v>10.166666666666666</c:v>
                      </c:pt>
                      <c:pt idx="306">
                        <c:v>10.199999999999999</c:v>
                      </c:pt>
                      <c:pt idx="307">
                        <c:v>10.233333333333333</c:v>
                      </c:pt>
                      <c:pt idx="308">
                        <c:v>10.266666666666667</c:v>
                      </c:pt>
                      <c:pt idx="309">
                        <c:v>10.3</c:v>
                      </c:pt>
                      <c:pt idx="310">
                        <c:v>10.333333333333334</c:v>
                      </c:pt>
                      <c:pt idx="311">
                        <c:v>10.366666666666667</c:v>
                      </c:pt>
                      <c:pt idx="312">
                        <c:v>10.4</c:v>
                      </c:pt>
                      <c:pt idx="313">
                        <c:v>10.433333333333334</c:v>
                      </c:pt>
                      <c:pt idx="314">
                        <c:v>10.466666666666667</c:v>
                      </c:pt>
                      <c:pt idx="315">
                        <c:v>10.5</c:v>
                      </c:pt>
                      <c:pt idx="316">
                        <c:v>10.533333333333333</c:v>
                      </c:pt>
                      <c:pt idx="317">
                        <c:v>10.566666666666666</c:v>
                      </c:pt>
                      <c:pt idx="318">
                        <c:v>10.6</c:v>
                      </c:pt>
                      <c:pt idx="319">
                        <c:v>10.633333333333333</c:v>
                      </c:pt>
                      <c:pt idx="320">
                        <c:v>10.666666666666666</c:v>
                      </c:pt>
                      <c:pt idx="321">
                        <c:v>10.7</c:v>
                      </c:pt>
                      <c:pt idx="322">
                        <c:v>10.733333333333333</c:v>
                      </c:pt>
                      <c:pt idx="323">
                        <c:v>10.766666666666667</c:v>
                      </c:pt>
                      <c:pt idx="324">
                        <c:v>10.8</c:v>
                      </c:pt>
                      <c:pt idx="325">
                        <c:v>10.833333333333334</c:v>
                      </c:pt>
                      <c:pt idx="326">
                        <c:v>10.866666666666667</c:v>
                      </c:pt>
                      <c:pt idx="327">
                        <c:v>10.9</c:v>
                      </c:pt>
                      <c:pt idx="328">
                        <c:v>10.933333333333334</c:v>
                      </c:pt>
                      <c:pt idx="329">
                        <c:v>10.966666666666667</c:v>
                      </c:pt>
                      <c:pt idx="330">
                        <c:v>11</c:v>
                      </c:pt>
                      <c:pt idx="331">
                        <c:v>11.033333333333333</c:v>
                      </c:pt>
                      <c:pt idx="332">
                        <c:v>11.066666666666666</c:v>
                      </c:pt>
                      <c:pt idx="333">
                        <c:v>11.1</c:v>
                      </c:pt>
                      <c:pt idx="334">
                        <c:v>11.133333333333333</c:v>
                      </c:pt>
                      <c:pt idx="335">
                        <c:v>11.166666666666666</c:v>
                      </c:pt>
                      <c:pt idx="336">
                        <c:v>11.2</c:v>
                      </c:pt>
                      <c:pt idx="337">
                        <c:v>11.233333333333333</c:v>
                      </c:pt>
                      <c:pt idx="338">
                        <c:v>11.266666666666667</c:v>
                      </c:pt>
                      <c:pt idx="339">
                        <c:v>11.3</c:v>
                      </c:pt>
                      <c:pt idx="340">
                        <c:v>11.333333333333334</c:v>
                      </c:pt>
                      <c:pt idx="341">
                        <c:v>11.366666666666667</c:v>
                      </c:pt>
                      <c:pt idx="342">
                        <c:v>11.4</c:v>
                      </c:pt>
                      <c:pt idx="343">
                        <c:v>11.433333333333334</c:v>
                      </c:pt>
                      <c:pt idx="344">
                        <c:v>11.466666666666667</c:v>
                      </c:pt>
                      <c:pt idx="345">
                        <c:v>11.5</c:v>
                      </c:pt>
                      <c:pt idx="346">
                        <c:v>11.533333333333333</c:v>
                      </c:pt>
                      <c:pt idx="347">
                        <c:v>11.566666666666666</c:v>
                      </c:pt>
                      <c:pt idx="348">
                        <c:v>11.6</c:v>
                      </c:pt>
                      <c:pt idx="349">
                        <c:v>11.633333333333333</c:v>
                      </c:pt>
                      <c:pt idx="350">
                        <c:v>11.666666666666666</c:v>
                      </c:pt>
                      <c:pt idx="351">
                        <c:v>11.7</c:v>
                      </c:pt>
                      <c:pt idx="352">
                        <c:v>11.733333333333333</c:v>
                      </c:pt>
                      <c:pt idx="353">
                        <c:v>11.766666666666667</c:v>
                      </c:pt>
                      <c:pt idx="354">
                        <c:v>11.8</c:v>
                      </c:pt>
                      <c:pt idx="355">
                        <c:v>11.833333333333334</c:v>
                      </c:pt>
                      <c:pt idx="356">
                        <c:v>11.866666666666667</c:v>
                      </c:pt>
                      <c:pt idx="357">
                        <c:v>11.9</c:v>
                      </c:pt>
                      <c:pt idx="358">
                        <c:v>11.933333333333334</c:v>
                      </c:pt>
                      <c:pt idx="359">
                        <c:v>11.966666666666667</c:v>
                      </c:pt>
                      <c:pt idx="360">
                        <c:v>12</c:v>
                      </c:pt>
                      <c:pt idx="361">
                        <c:v>12.033333333333333</c:v>
                      </c:pt>
                      <c:pt idx="362">
                        <c:v>12.066666666666666</c:v>
                      </c:pt>
                      <c:pt idx="363">
                        <c:v>12.1</c:v>
                      </c:pt>
                      <c:pt idx="364">
                        <c:v>12.133333333333333</c:v>
                      </c:pt>
                      <c:pt idx="365">
                        <c:v>12.166666666666666</c:v>
                      </c:pt>
                      <c:pt idx="366">
                        <c:v>12.2</c:v>
                      </c:pt>
                      <c:pt idx="367">
                        <c:v>12.233333333333333</c:v>
                      </c:pt>
                      <c:pt idx="368">
                        <c:v>12.266666666666667</c:v>
                      </c:pt>
                      <c:pt idx="369">
                        <c:v>12.3</c:v>
                      </c:pt>
                      <c:pt idx="370">
                        <c:v>12.333333333333334</c:v>
                      </c:pt>
                      <c:pt idx="371">
                        <c:v>12.366666666666667</c:v>
                      </c:pt>
                      <c:pt idx="372">
                        <c:v>12.4</c:v>
                      </c:pt>
                      <c:pt idx="373">
                        <c:v>12.433333333333334</c:v>
                      </c:pt>
                      <c:pt idx="374">
                        <c:v>12.466666666666667</c:v>
                      </c:pt>
                      <c:pt idx="375">
                        <c:v>12.5</c:v>
                      </c:pt>
                      <c:pt idx="376">
                        <c:v>12.533333333333333</c:v>
                      </c:pt>
                      <c:pt idx="377">
                        <c:v>12.566666666666666</c:v>
                      </c:pt>
                      <c:pt idx="378">
                        <c:v>12.6</c:v>
                      </c:pt>
                      <c:pt idx="379">
                        <c:v>12.633333333333333</c:v>
                      </c:pt>
                      <c:pt idx="380">
                        <c:v>12.666666666666666</c:v>
                      </c:pt>
                      <c:pt idx="381">
                        <c:v>12.7</c:v>
                      </c:pt>
                      <c:pt idx="382">
                        <c:v>12.733333333333333</c:v>
                      </c:pt>
                      <c:pt idx="383">
                        <c:v>12.766666666666667</c:v>
                      </c:pt>
                      <c:pt idx="384">
                        <c:v>12.8</c:v>
                      </c:pt>
                      <c:pt idx="385">
                        <c:v>12.833333333333334</c:v>
                      </c:pt>
                      <c:pt idx="386">
                        <c:v>12.866666666666667</c:v>
                      </c:pt>
                      <c:pt idx="387">
                        <c:v>12.9</c:v>
                      </c:pt>
                      <c:pt idx="388">
                        <c:v>12.933333333333334</c:v>
                      </c:pt>
                      <c:pt idx="389">
                        <c:v>12.966666666666667</c:v>
                      </c:pt>
                      <c:pt idx="390">
                        <c:v>13</c:v>
                      </c:pt>
                      <c:pt idx="391">
                        <c:v>13.033333333333333</c:v>
                      </c:pt>
                      <c:pt idx="392">
                        <c:v>13.066666666666666</c:v>
                      </c:pt>
                      <c:pt idx="393">
                        <c:v>13.1</c:v>
                      </c:pt>
                      <c:pt idx="394">
                        <c:v>13.133333333333333</c:v>
                      </c:pt>
                      <c:pt idx="395">
                        <c:v>13.166666666666666</c:v>
                      </c:pt>
                      <c:pt idx="396">
                        <c:v>13.2</c:v>
                      </c:pt>
                      <c:pt idx="397">
                        <c:v>13.233333333333333</c:v>
                      </c:pt>
                      <c:pt idx="398">
                        <c:v>13.266666666666667</c:v>
                      </c:pt>
                      <c:pt idx="399">
                        <c:v>13.3</c:v>
                      </c:pt>
                      <c:pt idx="400">
                        <c:v>13.333333333333334</c:v>
                      </c:pt>
                      <c:pt idx="401">
                        <c:v>13.366666666666667</c:v>
                      </c:pt>
                      <c:pt idx="402">
                        <c:v>13.4</c:v>
                      </c:pt>
                      <c:pt idx="403">
                        <c:v>13.433333333333334</c:v>
                      </c:pt>
                      <c:pt idx="404">
                        <c:v>13.466666666666667</c:v>
                      </c:pt>
                      <c:pt idx="405">
                        <c:v>13.5</c:v>
                      </c:pt>
                      <c:pt idx="406">
                        <c:v>13.533333333333333</c:v>
                      </c:pt>
                      <c:pt idx="407">
                        <c:v>13.566666666666666</c:v>
                      </c:pt>
                      <c:pt idx="408">
                        <c:v>13.6</c:v>
                      </c:pt>
                      <c:pt idx="409">
                        <c:v>13.633333333333333</c:v>
                      </c:pt>
                      <c:pt idx="410">
                        <c:v>13.666666666666666</c:v>
                      </c:pt>
                      <c:pt idx="411">
                        <c:v>13.7</c:v>
                      </c:pt>
                      <c:pt idx="412">
                        <c:v>13.733333333333333</c:v>
                      </c:pt>
                      <c:pt idx="413">
                        <c:v>13.766666666666667</c:v>
                      </c:pt>
                      <c:pt idx="414">
                        <c:v>13.8</c:v>
                      </c:pt>
                      <c:pt idx="415">
                        <c:v>13.833333333333334</c:v>
                      </c:pt>
                      <c:pt idx="416">
                        <c:v>13.866666666666667</c:v>
                      </c:pt>
                      <c:pt idx="417">
                        <c:v>13.9</c:v>
                      </c:pt>
                      <c:pt idx="418">
                        <c:v>13.933333333333334</c:v>
                      </c:pt>
                      <c:pt idx="419">
                        <c:v>13.966666666666667</c:v>
                      </c:pt>
                      <c:pt idx="420">
                        <c:v>14</c:v>
                      </c:pt>
                      <c:pt idx="421">
                        <c:v>14.033333333333333</c:v>
                      </c:pt>
                      <c:pt idx="422">
                        <c:v>14.066666666666666</c:v>
                      </c:pt>
                      <c:pt idx="423">
                        <c:v>14.1</c:v>
                      </c:pt>
                      <c:pt idx="424">
                        <c:v>14.133333333333333</c:v>
                      </c:pt>
                      <c:pt idx="425">
                        <c:v>14.166666666666666</c:v>
                      </c:pt>
                      <c:pt idx="426">
                        <c:v>14.2</c:v>
                      </c:pt>
                      <c:pt idx="427">
                        <c:v>14.233333333333333</c:v>
                      </c:pt>
                      <c:pt idx="428">
                        <c:v>14.266666666666667</c:v>
                      </c:pt>
                      <c:pt idx="429">
                        <c:v>14.3</c:v>
                      </c:pt>
                      <c:pt idx="430">
                        <c:v>14.333333333333334</c:v>
                      </c:pt>
                      <c:pt idx="431">
                        <c:v>14.366666666666667</c:v>
                      </c:pt>
                      <c:pt idx="432">
                        <c:v>14.4</c:v>
                      </c:pt>
                      <c:pt idx="433">
                        <c:v>14.433333333333334</c:v>
                      </c:pt>
                      <c:pt idx="434">
                        <c:v>14.466666666666667</c:v>
                      </c:pt>
                      <c:pt idx="435">
                        <c:v>14.5</c:v>
                      </c:pt>
                      <c:pt idx="436">
                        <c:v>14.533333333333333</c:v>
                      </c:pt>
                      <c:pt idx="437">
                        <c:v>14.566666666666666</c:v>
                      </c:pt>
                      <c:pt idx="438">
                        <c:v>14.6</c:v>
                      </c:pt>
                      <c:pt idx="439">
                        <c:v>14.633333333333333</c:v>
                      </c:pt>
                      <c:pt idx="440">
                        <c:v>14.666666666666666</c:v>
                      </c:pt>
                      <c:pt idx="441">
                        <c:v>14.7</c:v>
                      </c:pt>
                      <c:pt idx="442">
                        <c:v>14.733333333333333</c:v>
                      </c:pt>
                      <c:pt idx="443">
                        <c:v>14.766666666666667</c:v>
                      </c:pt>
                      <c:pt idx="444">
                        <c:v>14.8</c:v>
                      </c:pt>
                      <c:pt idx="445">
                        <c:v>14.833333333333334</c:v>
                      </c:pt>
                      <c:pt idx="446">
                        <c:v>14.866666666666667</c:v>
                      </c:pt>
                      <c:pt idx="447">
                        <c:v>14.9</c:v>
                      </c:pt>
                      <c:pt idx="448">
                        <c:v>14.933333333333334</c:v>
                      </c:pt>
                      <c:pt idx="449">
                        <c:v>14.966666666666667</c:v>
                      </c:pt>
                      <c:pt idx="450">
                        <c:v>15</c:v>
                      </c:pt>
                      <c:pt idx="451">
                        <c:v>15.033333333333333</c:v>
                      </c:pt>
                      <c:pt idx="452">
                        <c:v>15.066666666666666</c:v>
                      </c:pt>
                      <c:pt idx="453">
                        <c:v>15.1</c:v>
                      </c:pt>
                      <c:pt idx="454">
                        <c:v>15.133333333333333</c:v>
                      </c:pt>
                      <c:pt idx="455">
                        <c:v>15.166666666666666</c:v>
                      </c:pt>
                      <c:pt idx="456">
                        <c:v>15.2</c:v>
                      </c:pt>
                      <c:pt idx="457">
                        <c:v>15.233333333333333</c:v>
                      </c:pt>
                      <c:pt idx="458">
                        <c:v>15.266666666666667</c:v>
                      </c:pt>
                      <c:pt idx="459">
                        <c:v>15.3</c:v>
                      </c:pt>
                      <c:pt idx="460">
                        <c:v>15.333333333333334</c:v>
                      </c:pt>
                      <c:pt idx="461">
                        <c:v>15.366666666666667</c:v>
                      </c:pt>
                      <c:pt idx="462">
                        <c:v>15.4</c:v>
                      </c:pt>
                      <c:pt idx="463">
                        <c:v>15.433333333333334</c:v>
                      </c:pt>
                      <c:pt idx="464">
                        <c:v>15.466666666666667</c:v>
                      </c:pt>
                      <c:pt idx="465">
                        <c:v>15.5</c:v>
                      </c:pt>
                      <c:pt idx="466">
                        <c:v>15.533333333333333</c:v>
                      </c:pt>
                      <c:pt idx="467">
                        <c:v>15.566666666666666</c:v>
                      </c:pt>
                      <c:pt idx="468">
                        <c:v>15.6</c:v>
                      </c:pt>
                      <c:pt idx="469">
                        <c:v>15.633333333333333</c:v>
                      </c:pt>
                      <c:pt idx="470">
                        <c:v>15.666666666666666</c:v>
                      </c:pt>
                      <c:pt idx="471">
                        <c:v>15.7</c:v>
                      </c:pt>
                      <c:pt idx="472">
                        <c:v>15.733333333333333</c:v>
                      </c:pt>
                      <c:pt idx="473">
                        <c:v>15.766666666666667</c:v>
                      </c:pt>
                      <c:pt idx="474">
                        <c:v>15.8</c:v>
                      </c:pt>
                      <c:pt idx="475">
                        <c:v>15.833333333333334</c:v>
                      </c:pt>
                      <c:pt idx="476">
                        <c:v>15.866666666666667</c:v>
                      </c:pt>
                      <c:pt idx="477">
                        <c:v>15.9</c:v>
                      </c:pt>
                      <c:pt idx="478">
                        <c:v>15.933333333333334</c:v>
                      </c:pt>
                      <c:pt idx="479">
                        <c:v>15.966666666666667</c:v>
                      </c:pt>
                      <c:pt idx="480">
                        <c:v>16</c:v>
                      </c:pt>
                      <c:pt idx="481">
                        <c:v>16.033333333333335</c:v>
                      </c:pt>
                      <c:pt idx="482">
                        <c:v>16.066666666666666</c:v>
                      </c:pt>
                      <c:pt idx="483">
                        <c:v>16.100000000000001</c:v>
                      </c:pt>
                      <c:pt idx="484">
                        <c:v>16.133333333333333</c:v>
                      </c:pt>
                      <c:pt idx="485">
                        <c:v>16.166666666666668</c:v>
                      </c:pt>
                      <c:pt idx="486">
                        <c:v>16.2</c:v>
                      </c:pt>
                      <c:pt idx="487">
                        <c:v>16.233333333333334</c:v>
                      </c:pt>
                      <c:pt idx="488">
                        <c:v>16.266666666666666</c:v>
                      </c:pt>
                      <c:pt idx="489">
                        <c:v>16.3</c:v>
                      </c:pt>
                      <c:pt idx="490">
                        <c:v>16.333333333333332</c:v>
                      </c:pt>
                      <c:pt idx="491">
                        <c:v>16.366666666666667</c:v>
                      </c:pt>
                      <c:pt idx="492">
                        <c:v>16.399999999999999</c:v>
                      </c:pt>
                      <c:pt idx="493">
                        <c:v>16.433333333333334</c:v>
                      </c:pt>
                      <c:pt idx="494">
                        <c:v>16.466666666666665</c:v>
                      </c:pt>
                      <c:pt idx="495">
                        <c:v>16.5</c:v>
                      </c:pt>
                      <c:pt idx="496">
                        <c:v>16.533333333333335</c:v>
                      </c:pt>
                      <c:pt idx="497">
                        <c:v>16.566666666666666</c:v>
                      </c:pt>
                      <c:pt idx="498">
                        <c:v>16.600000000000001</c:v>
                      </c:pt>
                      <c:pt idx="499">
                        <c:v>16.633333333333333</c:v>
                      </c:pt>
                      <c:pt idx="500">
                        <c:v>16.666666666666668</c:v>
                      </c:pt>
                      <c:pt idx="501">
                        <c:v>16.7</c:v>
                      </c:pt>
                      <c:pt idx="502">
                        <c:v>16.733333333333334</c:v>
                      </c:pt>
                      <c:pt idx="503">
                        <c:v>16.766666666666666</c:v>
                      </c:pt>
                      <c:pt idx="504">
                        <c:v>16.8</c:v>
                      </c:pt>
                      <c:pt idx="505">
                        <c:v>16.833333333333332</c:v>
                      </c:pt>
                      <c:pt idx="506">
                        <c:v>16.866666666666667</c:v>
                      </c:pt>
                      <c:pt idx="507">
                        <c:v>16.899999999999999</c:v>
                      </c:pt>
                      <c:pt idx="508">
                        <c:v>16.933333333333334</c:v>
                      </c:pt>
                      <c:pt idx="509">
                        <c:v>16.966666666666665</c:v>
                      </c:pt>
                      <c:pt idx="510">
                        <c:v>17</c:v>
                      </c:pt>
                      <c:pt idx="511">
                        <c:v>17.033333333333335</c:v>
                      </c:pt>
                      <c:pt idx="512">
                        <c:v>17.066666666666666</c:v>
                      </c:pt>
                      <c:pt idx="513">
                        <c:v>17.100000000000001</c:v>
                      </c:pt>
                      <c:pt idx="514">
                        <c:v>17.133333333333333</c:v>
                      </c:pt>
                      <c:pt idx="515">
                        <c:v>17.166666666666668</c:v>
                      </c:pt>
                      <c:pt idx="516">
                        <c:v>17.2</c:v>
                      </c:pt>
                      <c:pt idx="517">
                        <c:v>17.233333333333334</c:v>
                      </c:pt>
                      <c:pt idx="518">
                        <c:v>17.266666666666666</c:v>
                      </c:pt>
                      <c:pt idx="519">
                        <c:v>17.3</c:v>
                      </c:pt>
                      <c:pt idx="520">
                        <c:v>17.333333333333332</c:v>
                      </c:pt>
                      <c:pt idx="521">
                        <c:v>17.366666666666667</c:v>
                      </c:pt>
                      <c:pt idx="522">
                        <c:v>17.399999999999999</c:v>
                      </c:pt>
                      <c:pt idx="523">
                        <c:v>17.433333333333334</c:v>
                      </c:pt>
                      <c:pt idx="524">
                        <c:v>17.466666666666665</c:v>
                      </c:pt>
                      <c:pt idx="525">
                        <c:v>17.5</c:v>
                      </c:pt>
                      <c:pt idx="526">
                        <c:v>17.533333333333335</c:v>
                      </c:pt>
                      <c:pt idx="527">
                        <c:v>17.566666666666666</c:v>
                      </c:pt>
                      <c:pt idx="528">
                        <c:v>17.600000000000001</c:v>
                      </c:pt>
                      <c:pt idx="529">
                        <c:v>17.633333333333333</c:v>
                      </c:pt>
                      <c:pt idx="530">
                        <c:v>17.666666666666668</c:v>
                      </c:pt>
                      <c:pt idx="531">
                        <c:v>17.7</c:v>
                      </c:pt>
                      <c:pt idx="532">
                        <c:v>17.733333333333334</c:v>
                      </c:pt>
                      <c:pt idx="533">
                        <c:v>17.766666666666666</c:v>
                      </c:pt>
                      <c:pt idx="534">
                        <c:v>17.8</c:v>
                      </c:pt>
                      <c:pt idx="535">
                        <c:v>17.833333333333332</c:v>
                      </c:pt>
                      <c:pt idx="536">
                        <c:v>17.866666666666667</c:v>
                      </c:pt>
                      <c:pt idx="537">
                        <c:v>17.899999999999999</c:v>
                      </c:pt>
                      <c:pt idx="538">
                        <c:v>17.933333333333334</c:v>
                      </c:pt>
                      <c:pt idx="539">
                        <c:v>17.966666666666665</c:v>
                      </c:pt>
                      <c:pt idx="540">
                        <c:v>18</c:v>
                      </c:pt>
                      <c:pt idx="541">
                        <c:v>18.033333333333335</c:v>
                      </c:pt>
                      <c:pt idx="542">
                        <c:v>18.066666666666666</c:v>
                      </c:pt>
                      <c:pt idx="543">
                        <c:v>18.100000000000001</c:v>
                      </c:pt>
                      <c:pt idx="544">
                        <c:v>18.133333333333333</c:v>
                      </c:pt>
                      <c:pt idx="545">
                        <c:v>18.166666666666668</c:v>
                      </c:pt>
                      <c:pt idx="546">
                        <c:v>18.2</c:v>
                      </c:pt>
                      <c:pt idx="547">
                        <c:v>18.233333333333334</c:v>
                      </c:pt>
                      <c:pt idx="548">
                        <c:v>18.266666666666666</c:v>
                      </c:pt>
                      <c:pt idx="549">
                        <c:v>18.3</c:v>
                      </c:pt>
                      <c:pt idx="550">
                        <c:v>18.333333333333332</c:v>
                      </c:pt>
                      <c:pt idx="551">
                        <c:v>18.366666666666667</c:v>
                      </c:pt>
                      <c:pt idx="552">
                        <c:v>18.399999999999999</c:v>
                      </c:pt>
                      <c:pt idx="553">
                        <c:v>18.433333333333334</c:v>
                      </c:pt>
                      <c:pt idx="554">
                        <c:v>18.466666666666665</c:v>
                      </c:pt>
                      <c:pt idx="555">
                        <c:v>18.5</c:v>
                      </c:pt>
                      <c:pt idx="556">
                        <c:v>18.533333333333335</c:v>
                      </c:pt>
                      <c:pt idx="557">
                        <c:v>18.566666666666666</c:v>
                      </c:pt>
                      <c:pt idx="558">
                        <c:v>18.600000000000001</c:v>
                      </c:pt>
                      <c:pt idx="559">
                        <c:v>18.633333333333333</c:v>
                      </c:pt>
                      <c:pt idx="560">
                        <c:v>18.666666666666668</c:v>
                      </c:pt>
                      <c:pt idx="561">
                        <c:v>18.7</c:v>
                      </c:pt>
                      <c:pt idx="562">
                        <c:v>18.733333333333334</c:v>
                      </c:pt>
                      <c:pt idx="563">
                        <c:v>18.766666666666666</c:v>
                      </c:pt>
                      <c:pt idx="564">
                        <c:v>18.8</c:v>
                      </c:pt>
                      <c:pt idx="565">
                        <c:v>18.833333333333332</c:v>
                      </c:pt>
                      <c:pt idx="566">
                        <c:v>18.866666666666667</c:v>
                      </c:pt>
                      <c:pt idx="567">
                        <c:v>18.899999999999999</c:v>
                      </c:pt>
                      <c:pt idx="568">
                        <c:v>18.933333333333334</c:v>
                      </c:pt>
                      <c:pt idx="569">
                        <c:v>18.966666666666665</c:v>
                      </c:pt>
                      <c:pt idx="570">
                        <c:v>19</c:v>
                      </c:pt>
                      <c:pt idx="571">
                        <c:v>19.033333333333335</c:v>
                      </c:pt>
                      <c:pt idx="572">
                        <c:v>19.066666666666666</c:v>
                      </c:pt>
                      <c:pt idx="573">
                        <c:v>19.100000000000001</c:v>
                      </c:pt>
                      <c:pt idx="574">
                        <c:v>19.133333333333333</c:v>
                      </c:pt>
                      <c:pt idx="575">
                        <c:v>19.166666666666668</c:v>
                      </c:pt>
                      <c:pt idx="576">
                        <c:v>19.2</c:v>
                      </c:pt>
                      <c:pt idx="577">
                        <c:v>19.233333333333334</c:v>
                      </c:pt>
                      <c:pt idx="578">
                        <c:v>19.266666666666666</c:v>
                      </c:pt>
                      <c:pt idx="579">
                        <c:v>19.3</c:v>
                      </c:pt>
                      <c:pt idx="580">
                        <c:v>19.333333333333332</c:v>
                      </c:pt>
                      <c:pt idx="581">
                        <c:v>19.366666666666667</c:v>
                      </c:pt>
                      <c:pt idx="582">
                        <c:v>19.399999999999999</c:v>
                      </c:pt>
                      <c:pt idx="583">
                        <c:v>19.433333333333334</c:v>
                      </c:pt>
                      <c:pt idx="584">
                        <c:v>19.466666666666665</c:v>
                      </c:pt>
                      <c:pt idx="585">
                        <c:v>19.5</c:v>
                      </c:pt>
                      <c:pt idx="586">
                        <c:v>19.533333333333335</c:v>
                      </c:pt>
                      <c:pt idx="587">
                        <c:v>19.566666666666666</c:v>
                      </c:pt>
                      <c:pt idx="588">
                        <c:v>19.600000000000001</c:v>
                      </c:pt>
                      <c:pt idx="589">
                        <c:v>19.633333333333333</c:v>
                      </c:pt>
                      <c:pt idx="590">
                        <c:v>19.666666666666668</c:v>
                      </c:pt>
                      <c:pt idx="591">
                        <c:v>19.7</c:v>
                      </c:pt>
                      <c:pt idx="592">
                        <c:v>19.733333333333334</c:v>
                      </c:pt>
                      <c:pt idx="593">
                        <c:v>19.766666666666666</c:v>
                      </c:pt>
                      <c:pt idx="594">
                        <c:v>19.8</c:v>
                      </c:pt>
                      <c:pt idx="595">
                        <c:v>19.833333333333332</c:v>
                      </c:pt>
                      <c:pt idx="596">
                        <c:v>19.866666666666667</c:v>
                      </c:pt>
                      <c:pt idx="597">
                        <c:v>19.899999999999999</c:v>
                      </c:pt>
                      <c:pt idx="598">
                        <c:v>19.933333333333334</c:v>
                      </c:pt>
                      <c:pt idx="599">
                        <c:v>19.966666666666665</c:v>
                      </c:pt>
                      <c:pt idx="600">
                        <c:v>20</c:v>
                      </c:pt>
                      <c:pt idx="601">
                        <c:v>20.033333333333335</c:v>
                      </c:pt>
                      <c:pt idx="602">
                        <c:v>20.066666666666666</c:v>
                      </c:pt>
                      <c:pt idx="603">
                        <c:v>20.100000000000001</c:v>
                      </c:pt>
                      <c:pt idx="604">
                        <c:v>20.133333333333333</c:v>
                      </c:pt>
                      <c:pt idx="605">
                        <c:v>20.166666666666668</c:v>
                      </c:pt>
                      <c:pt idx="606">
                        <c:v>20.2</c:v>
                      </c:pt>
                      <c:pt idx="607">
                        <c:v>20.233333333333334</c:v>
                      </c:pt>
                      <c:pt idx="608">
                        <c:v>20.266666666666666</c:v>
                      </c:pt>
                      <c:pt idx="609">
                        <c:v>20.3</c:v>
                      </c:pt>
                      <c:pt idx="610">
                        <c:v>20.333333333333332</c:v>
                      </c:pt>
                      <c:pt idx="611">
                        <c:v>20.366666666666667</c:v>
                      </c:pt>
                      <c:pt idx="612">
                        <c:v>20.399999999999999</c:v>
                      </c:pt>
                      <c:pt idx="613">
                        <c:v>20.433333333333334</c:v>
                      </c:pt>
                      <c:pt idx="614">
                        <c:v>20.466666666666665</c:v>
                      </c:pt>
                      <c:pt idx="615">
                        <c:v>20.5</c:v>
                      </c:pt>
                      <c:pt idx="616">
                        <c:v>20.533333333333335</c:v>
                      </c:pt>
                      <c:pt idx="617">
                        <c:v>20.566666666666666</c:v>
                      </c:pt>
                      <c:pt idx="618">
                        <c:v>20.6</c:v>
                      </c:pt>
                      <c:pt idx="619">
                        <c:v>20.633333333333333</c:v>
                      </c:pt>
                      <c:pt idx="620">
                        <c:v>20.666666666666668</c:v>
                      </c:pt>
                      <c:pt idx="621">
                        <c:v>20.7</c:v>
                      </c:pt>
                      <c:pt idx="622">
                        <c:v>20.733333333333334</c:v>
                      </c:pt>
                      <c:pt idx="623">
                        <c:v>20.766666666666666</c:v>
                      </c:pt>
                      <c:pt idx="624">
                        <c:v>20.8</c:v>
                      </c:pt>
                      <c:pt idx="625">
                        <c:v>20.833333333333332</c:v>
                      </c:pt>
                      <c:pt idx="626">
                        <c:v>20.866666666666667</c:v>
                      </c:pt>
                      <c:pt idx="627">
                        <c:v>20.9</c:v>
                      </c:pt>
                      <c:pt idx="628">
                        <c:v>20.933333333333334</c:v>
                      </c:pt>
                      <c:pt idx="629">
                        <c:v>20.966666666666665</c:v>
                      </c:pt>
                      <c:pt idx="630">
                        <c:v>21</c:v>
                      </c:pt>
                      <c:pt idx="631">
                        <c:v>21.033333333333335</c:v>
                      </c:pt>
                      <c:pt idx="632">
                        <c:v>21.066666666666666</c:v>
                      </c:pt>
                      <c:pt idx="633">
                        <c:v>21.1</c:v>
                      </c:pt>
                      <c:pt idx="634">
                        <c:v>21.133333333333333</c:v>
                      </c:pt>
                      <c:pt idx="635">
                        <c:v>21.166666666666668</c:v>
                      </c:pt>
                      <c:pt idx="636">
                        <c:v>21.2</c:v>
                      </c:pt>
                      <c:pt idx="637">
                        <c:v>21.233333333333334</c:v>
                      </c:pt>
                      <c:pt idx="638">
                        <c:v>21.266666666666666</c:v>
                      </c:pt>
                      <c:pt idx="639">
                        <c:v>21.3</c:v>
                      </c:pt>
                      <c:pt idx="640">
                        <c:v>21.333333333333332</c:v>
                      </c:pt>
                      <c:pt idx="641">
                        <c:v>21.366666666666667</c:v>
                      </c:pt>
                      <c:pt idx="642">
                        <c:v>21.4</c:v>
                      </c:pt>
                      <c:pt idx="643">
                        <c:v>21.433333333333334</c:v>
                      </c:pt>
                      <c:pt idx="644">
                        <c:v>21.466666666666665</c:v>
                      </c:pt>
                      <c:pt idx="645">
                        <c:v>21.5</c:v>
                      </c:pt>
                      <c:pt idx="646">
                        <c:v>21.533333333333335</c:v>
                      </c:pt>
                      <c:pt idx="647">
                        <c:v>21.566666666666666</c:v>
                      </c:pt>
                      <c:pt idx="648">
                        <c:v>21.6</c:v>
                      </c:pt>
                      <c:pt idx="649">
                        <c:v>21.633333333333333</c:v>
                      </c:pt>
                      <c:pt idx="650">
                        <c:v>21.666666666666668</c:v>
                      </c:pt>
                      <c:pt idx="651">
                        <c:v>21.7</c:v>
                      </c:pt>
                      <c:pt idx="652">
                        <c:v>21.733333333333334</c:v>
                      </c:pt>
                      <c:pt idx="653">
                        <c:v>21.766666666666666</c:v>
                      </c:pt>
                      <c:pt idx="654">
                        <c:v>21.8</c:v>
                      </c:pt>
                      <c:pt idx="655">
                        <c:v>21.833333333333332</c:v>
                      </c:pt>
                      <c:pt idx="656">
                        <c:v>21.866666666666667</c:v>
                      </c:pt>
                      <c:pt idx="657">
                        <c:v>21.9</c:v>
                      </c:pt>
                      <c:pt idx="658">
                        <c:v>21.933333333333334</c:v>
                      </c:pt>
                      <c:pt idx="659">
                        <c:v>21.966666666666665</c:v>
                      </c:pt>
                      <c:pt idx="660">
                        <c:v>22</c:v>
                      </c:pt>
                      <c:pt idx="661">
                        <c:v>22.033333333333335</c:v>
                      </c:pt>
                      <c:pt idx="662">
                        <c:v>22.066666666666666</c:v>
                      </c:pt>
                      <c:pt idx="663">
                        <c:v>22.1</c:v>
                      </c:pt>
                      <c:pt idx="664">
                        <c:v>22.133333333333333</c:v>
                      </c:pt>
                      <c:pt idx="665">
                        <c:v>22.166666666666668</c:v>
                      </c:pt>
                      <c:pt idx="666">
                        <c:v>22.2</c:v>
                      </c:pt>
                      <c:pt idx="667">
                        <c:v>22.233333333333334</c:v>
                      </c:pt>
                      <c:pt idx="668">
                        <c:v>22.266666666666666</c:v>
                      </c:pt>
                      <c:pt idx="669">
                        <c:v>22.3</c:v>
                      </c:pt>
                      <c:pt idx="670">
                        <c:v>22.333333333333332</c:v>
                      </c:pt>
                      <c:pt idx="671">
                        <c:v>22.366666666666667</c:v>
                      </c:pt>
                      <c:pt idx="672">
                        <c:v>22.4</c:v>
                      </c:pt>
                      <c:pt idx="673">
                        <c:v>22.433333333333334</c:v>
                      </c:pt>
                      <c:pt idx="674">
                        <c:v>22.466666666666665</c:v>
                      </c:pt>
                      <c:pt idx="675">
                        <c:v>22.5</c:v>
                      </c:pt>
                      <c:pt idx="676">
                        <c:v>22.533333333333335</c:v>
                      </c:pt>
                      <c:pt idx="677">
                        <c:v>22.566666666666666</c:v>
                      </c:pt>
                      <c:pt idx="678">
                        <c:v>22.6</c:v>
                      </c:pt>
                      <c:pt idx="679">
                        <c:v>22.633333333333333</c:v>
                      </c:pt>
                      <c:pt idx="680">
                        <c:v>22.666666666666668</c:v>
                      </c:pt>
                      <c:pt idx="681">
                        <c:v>22.7</c:v>
                      </c:pt>
                      <c:pt idx="682">
                        <c:v>22.733333333333334</c:v>
                      </c:pt>
                      <c:pt idx="683">
                        <c:v>22.766666666666666</c:v>
                      </c:pt>
                      <c:pt idx="684">
                        <c:v>22.8</c:v>
                      </c:pt>
                      <c:pt idx="685">
                        <c:v>22.833333333333332</c:v>
                      </c:pt>
                      <c:pt idx="686">
                        <c:v>22.866666666666667</c:v>
                      </c:pt>
                      <c:pt idx="687">
                        <c:v>22.9</c:v>
                      </c:pt>
                      <c:pt idx="688">
                        <c:v>22.933333333333334</c:v>
                      </c:pt>
                      <c:pt idx="689">
                        <c:v>22.966666666666665</c:v>
                      </c:pt>
                      <c:pt idx="690">
                        <c:v>23</c:v>
                      </c:pt>
                      <c:pt idx="691">
                        <c:v>23.033333333333335</c:v>
                      </c:pt>
                      <c:pt idx="692">
                        <c:v>23.066666666666666</c:v>
                      </c:pt>
                      <c:pt idx="693">
                        <c:v>23.1</c:v>
                      </c:pt>
                      <c:pt idx="694">
                        <c:v>23.133333333333333</c:v>
                      </c:pt>
                      <c:pt idx="695">
                        <c:v>23.166666666666668</c:v>
                      </c:pt>
                      <c:pt idx="696">
                        <c:v>23.2</c:v>
                      </c:pt>
                      <c:pt idx="697">
                        <c:v>23.233333333333334</c:v>
                      </c:pt>
                      <c:pt idx="698">
                        <c:v>23.266666666666666</c:v>
                      </c:pt>
                      <c:pt idx="699">
                        <c:v>23.3</c:v>
                      </c:pt>
                      <c:pt idx="700">
                        <c:v>23.333333333333332</c:v>
                      </c:pt>
                      <c:pt idx="701">
                        <c:v>23.366666666666667</c:v>
                      </c:pt>
                      <c:pt idx="702">
                        <c:v>23.4</c:v>
                      </c:pt>
                      <c:pt idx="703">
                        <c:v>23.433333333333334</c:v>
                      </c:pt>
                      <c:pt idx="704">
                        <c:v>23.466666666666665</c:v>
                      </c:pt>
                      <c:pt idx="705">
                        <c:v>23.5</c:v>
                      </c:pt>
                      <c:pt idx="706">
                        <c:v>23.533333333333335</c:v>
                      </c:pt>
                      <c:pt idx="707">
                        <c:v>23.566666666666666</c:v>
                      </c:pt>
                      <c:pt idx="708">
                        <c:v>23.6</c:v>
                      </c:pt>
                      <c:pt idx="709">
                        <c:v>23.633333333333333</c:v>
                      </c:pt>
                      <c:pt idx="710">
                        <c:v>23.666666666666668</c:v>
                      </c:pt>
                      <c:pt idx="711">
                        <c:v>23.7</c:v>
                      </c:pt>
                      <c:pt idx="712">
                        <c:v>23.733333333333334</c:v>
                      </c:pt>
                      <c:pt idx="713">
                        <c:v>23.766666666666666</c:v>
                      </c:pt>
                      <c:pt idx="714">
                        <c:v>23.8</c:v>
                      </c:pt>
                      <c:pt idx="715">
                        <c:v>23.833333333333332</c:v>
                      </c:pt>
                      <c:pt idx="716">
                        <c:v>23.866666666666667</c:v>
                      </c:pt>
                      <c:pt idx="717">
                        <c:v>23.9</c:v>
                      </c:pt>
                      <c:pt idx="718">
                        <c:v>23.933333333333334</c:v>
                      </c:pt>
                      <c:pt idx="719">
                        <c:v>23.966666666666665</c:v>
                      </c:pt>
                      <c:pt idx="720">
                        <c:v>24</c:v>
                      </c:pt>
                      <c:pt idx="721">
                        <c:v>24.033333333333335</c:v>
                      </c:pt>
                      <c:pt idx="722">
                        <c:v>24.066666666666666</c:v>
                      </c:pt>
                      <c:pt idx="723">
                        <c:v>24.1</c:v>
                      </c:pt>
                      <c:pt idx="724">
                        <c:v>24.133333333333333</c:v>
                      </c:pt>
                      <c:pt idx="725">
                        <c:v>24.166666666666668</c:v>
                      </c:pt>
                      <c:pt idx="726">
                        <c:v>24.2</c:v>
                      </c:pt>
                      <c:pt idx="727">
                        <c:v>24.233333333333334</c:v>
                      </c:pt>
                      <c:pt idx="728">
                        <c:v>24.266666666666666</c:v>
                      </c:pt>
                      <c:pt idx="729">
                        <c:v>24.3</c:v>
                      </c:pt>
                      <c:pt idx="730">
                        <c:v>24.333333333333332</c:v>
                      </c:pt>
                      <c:pt idx="731">
                        <c:v>24.366666666666667</c:v>
                      </c:pt>
                      <c:pt idx="732">
                        <c:v>24.4</c:v>
                      </c:pt>
                      <c:pt idx="733">
                        <c:v>24.433333333333334</c:v>
                      </c:pt>
                      <c:pt idx="734">
                        <c:v>24.466666666666665</c:v>
                      </c:pt>
                      <c:pt idx="735">
                        <c:v>24.5</c:v>
                      </c:pt>
                      <c:pt idx="736">
                        <c:v>24.533333333333335</c:v>
                      </c:pt>
                      <c:pt idx="737">
                        <c:v>24.566666666666666</c:v>
                      </c:pt>
                      <c:pt idx="738">
                        <c:v>24.6</c:v>
                      </c:pt>
                      <c:pt idx="739">
                        <c:v>24.633333333333333</c:v>
                      </c:pt>
                      <c:pt idx="740">
                        <c:v>24.666666666666668</c:v>
                      </c:pt>
                      <c:pt idx="741">
                        <c:v>24.7</c:v>
                      </c:pt>
                      <c:pt idx="742">
                        <c:v>24.733333333333334</c:v>
                      </c:pt>
                      <c:pt idx="743">
                        <c:v>24.766666666666666</c:v>
                      </c:pt>
                      <c:pt idx="744">
                        <c:v>24.8</c:v>
                      </c:pt>
                      <c:pt idx="745">
                        <c:v>24.833333333333332</c:v>
                      </c:pt>
                      <c:pt idx="746">
                        <c:v>24.866666666666667</c:v>
                      </c:pt>
                      <c:pt idx="747">
                        <c:v>24.9</c:v>
                      </c:pt>
                      <c:pt idx="748">
                        <c:v>24.933333333333334</c:v>
                      </c:pt>
                      <c:pt idx="749">
                        <c:v>24.966666666666665</c:v>
                      </c:pt>
                      <c:pt idx="750">
                        <c:v>25</c:v>
                      </c:pt>
                      <c:pt idx="751">
                        <c:v>25.033333333333335</c:v>
                      </c:pt>
                      <c:pt idx="752">
                        <c:v>25.066666666666666</c:v>
                      </c:pt>
                      <c:pt idx="753">
                        <c:v>25.1</c:v>
                      </c:pt>
                      <c:pt idx="754">
                        <c:v>25.133333333333333</c:v>
                      </c:pt>
                    </c:numCache>
                  </c:numRef>
                </c:xVal>
                <c:yVal>
                  <c:numRef>
                    <c:extLst xmlns:c15="http://schemas.microsoft.com/office/drawing/2012/chart">
                      <c:ext xmlns:c15="http://schemas.microsoft.com/office/drawing/2012/chart" uri="{02D57815-91ED-43cb-92C2-25804820EDAC}">
                        <c15:formulaRef>
                          <c15:sqref>'Process data log'!$F$8:$F$778</c15:sqref>
                        </c15:formulaRef>
                      </c:ext>
                    </c:extLst>
                    <c:numCache>
                      <c:formatCode>General</c:formatCode>
                      <c:ptCount val="771"/>
                      <c:pt idx="0">
                        <c:v>26.5</c:v>
                      </c:pt>
                      <c:pt idx="1">
                        <c:v>24.2</c:v>
                      </c:pt>
                      <c:pt idx="2">
                        <c:v>23</c:v>
                      </c:pt>
                      <c:pt idx="3">
                        <c:v>22.4</c:v>
                      </c:pt>
                      <c:pt idx="4">
                        <c:v>21.6</c:v>
                      </c:pt>
                      <c:pt idx="5">
                        <c:v>21.1</c:v>
                      </c:pt>
                      <c:pt idx="6">
                        <c:v>20.6</c:v>
                      </c:pt>
                      <c:pt idx="7">
                        <c:v>20</c:v>
                      </c:pt>
                      <c:pt idx="8">
                        <c:v>19.3</c:v>
                      </c:pt>
                      <c:pt idx="9">
                        <c:v>18.600000000000001</c:v>
                      </c:pt>
                      <c:pt idx="10">
                        <c:v>17.899999999999999</c:v>
                      </c:pt>
                      <c:pt idx="11">
                        <c:v>17.2</c:v>
                      </c:pt>
                      <c:pt idx="12">
                        <c:v>16.2</c:v>
                      </c:pt>
                      <c:pt idx="13">
                        <c:v>15.4</c:v>
                      </c:pt>
                      <c:pt idx="14">
                        <c:v>14.5</c:v>
                      </c:pt>
                      <c:pt idx="15">
                        <c:v>13.9</c:v>
                      </c:pt>
                      <c:pt idx="16">
                        <c:v>12.9</c:v>
                      </c:pt>
                      <c:pt idx="17">
                        <c:v>12</c:v>
                      </c:pt>
                      <c:pt idx="18">
                        <c:v>11.1</c:v>
                      </c:pt>
                      <c:pt idx="19">
                        <c:v>10.3</c:v>
                      </c:pt>
                      <c:pt idx="20">
                        <c:v>9.4</c:v>
                      </c:pt>
                      <c:pt idx="21">
                        <c:v>8.6</c:v>
                      </c:pt>
                      <c:pt idx="22">
                        <c:v>7.6</c:v>
                      </c:pt>
                      <c:pt idx="23">
                        <c:v>6.8</c:v>
                      </c:pt>
                      <c:pt idx="24">
                        <c:v>5.9</c:v>
                      </c:pt>
                      <c:pt idx="25">
                        <c:v>5.0999999999999996</c:v>
                      </c:pt>
                      <c:pt idx="26">
                        <c:v>4.0999999999999996</c:v>
                      </c:pt>
                      <c:pt idx="27">
                        <c:v>3.2</c:v>
                      </c:pt>
                      <c:pt idx="28">
                        <c:v>2.5</c:v>
                      </c:pt>
                      <c:pt idx="29">
                        <c:v>1.9</c:v>
                      </c:pt>
                      <c:pt idx="30">
                        <c:v>1.3</c:v>
                      </c:pt>
                      <c:pt idx="31">
                        <c:v>0.4</c:v>
                      </c:pt>
                      <c:pt idx="32">
                        <c:v>-0.5</c:v>
                      </c:pt>
                      <c:pt idx="33">
                        <c:v>-1.6</c:v>
                      </c:pt>
                      <c:pt idx="34">
                        <c:v>-2.6</c:v>
                      </c:pt>
                      <c:pt idx="35">
                        <c:v>-3.6</c:v>
                      </c:pt>
                      <c:pt idx="36">
                        <c:v>-4.5999999999999996</c:v>
                      </c:pt>
                      <c:pt idx="37">
                        <c:v>-5.6</c:v>
                      </c:pt>
                      <c:pt idx="38">
                        <c:v>-6.5</c:v>
                      </c:pt>
                      <c:pt idx="39">
                        <c:v>-7.5</c:v>
                      </c:pt>
                      <c:pt idx="40">
                        <c:v>-8.4</c:v>
                      </c:pt>
                      <c:pt idx="41">
                        <c:v>-9.3000000000000007</c:v>
                      </c:pt>
                      <c:pt idx="42">
                        <c:v>-10.199999999999999</c:v>
                      </c:pt>
                      <c:pt idx="43">
                        <c:v>-11.1</c:v>
                      </c:pt>
                      <c:pt idx="44">
                        <c:v>-11.9</c:v>
                      </c:pt>
                      <c:pt idx="45">
                        <c:v>-12.6</c:v>
                      </c:pt>
                      <c:pt idx="46">
                        <c:v>-13.4</c:v>
                      </c:pt>
                      <c:pt idx="47">
                        <c:v>-14.2</c:v>
                      </c:pt>
                      <c:pt idx="48">
                        <c:v>-1</c:v>
                      </c:pt>
                      <c:pt idx="49">
                        <c:v>-1</c:v>
                      </c:pt>
                      <c:pt idx="50">
                        <c:v>-1.3</c:v>
                      </c:pt>
                      <c:pt idx="51">
                        <c:v>-2</c:v>
                      </c:pt>
                      <c:pt idx="52">
                        <c:v>-2.8</c:v>
                      </c:pt>
                      <c:pt idx="53">
                        <c:v>-3.8</c:v>
                      </c:pt>
                      <c:pt idx="54">
                        <c:v>-4.8</c:v>
                      </c:pt>
                      <c:pt idx="55">
                        <c:v>-6</c:v>
                      </c:pt>
                      <c:pt idx="56">
                        <c:v>-7.9</c:v>
                      </c:pt>
                      <c:pt idx="57">
                        <c:v>-12.2</c:v>
                      </c:pt>
                      <c:pt idx="58">
                        <c:v>-18.100000000000001</c:v>
                      </c:pt>
                      <c:pt idx="59">
                        <c:v>-21.9</c:v>
                      </c:pt>
                      <c:pt idx="60">
                        <c:v>-24.1</c:v>
                      </c:pt>
                      <c:pt idx="61">
                        <c:v>-25.6</c:v>
                      </c:pt>
                      <c:pt idx="62">
                        <c:v>-26.7</c:v>
                      </c:pt>
                      <c:pt idx="63">
                        <c:v>-27.4</c:v>
                      </c:pt>
                      <c:pt idx="64">
                        <c:v>-27.9</c:v>
                      </c:pt>
                      <c:pt idx="65">
                        <c:v>-28.5</c:v>
                      </c:pt>
                      <c:pt idx="66">
                        <c:v>-28.8</c:v>
                      </c:pt>
                      <c:pt idx="67">
                        <c:v>-29.1</c:v>
                      </c:pt>
                      <c:pt idx="68">
                        <c:v>-29.5</c:v>
                      </c:pt>
                      <c:pt idx="69">
                        <c:v>-29.9</c:v>
                      </c:pt>
                      <c:pt idx="70">
                        <c:v>-30.2</c:v>
                      </c:pt>
                      <c:pt idx="71">
                        <c:v>-30.4</c:v>
                      </c:pt>
                      <c:pt idx="72">
                        <c:v>-30.9</c:v>
                      </c:pt>
                      <c:pt idx="73">
                        <c:v>-31.2</c:v>
                      </c:pt>
                      <c:pt idx="74">
                        <c:v>-31.6</c:v>
                      </c:pt>
                      <c:pt idx="75">
                        <c:v>-32</c:v>
                      </c:pt>
                      <c:pt idx="76">
                        <c:v>-32.5</c:v>
                      </c:pt>
                      <c:pt idx="77">
                        <c:v>-33</c:v>
                      </c:pt>
                      <c:pt idx="78">
                        <c:v>-33.4</c:v>
                      </c:pt>
                      <c:pt idx="79">
                        <c:v>-33.799999999999997</c:v>
                      </c:pt>
                      <c:pt idx="80">
                        <c:v>-34.200000000000003</c:v>
                      </c:pt>
                      <c:pt idx="81">
                        <c:v>-34.700000000000003</c:v>
                      </c:pt>
                      <c:pt idx="82">
                        <c:v>-35.200000000000003</c:v>
                      </c:pt>
                      <c:pt idx="83">
                        <c:v>-35.6</c:v>
                      </c:pt>
                      <c:pt idx="84">
                        <c:v>-36.200000000000003</c:v>
                      </c:pt>
                      <c:pt idx="85">
                        <c:v>-36.6</c:v>
                      </c:pt>
                      <c:pt idx="86">
                        <c:v>-37</c:v>
                      </c:pt>
                      <c:pt idx="87">
                        <c:v>-37.4</c:v>
                      </c:pt>
                      <c:pt idx="88">
                        <c:v>-37.9</c:v>
                      </c:pt>
                      <c:pt idx="89">
                        <c:v>-38.299999999999997</c:v>
                      </c:pt>
                      <c:pt idx="90">
                        <c:v>-38.700000000000003</c:v>
                      </c:pt>
                      <c:pt idx="91">
                        <c:v>-38.9</c:v>
                      </c:pt>
                      <c:pt idx="92">
                        <c:v>-39.4</c:v>
                      </c:pt>
                      <c:pt idx="93">
                        <c:v>-39.5</c:v>
                      </c:pt>
                      <c:pt idx="94">
                        <c:v>-39.9</c:v>
                      </c:pt>
                      <c:pt idx="95">
                        <c:v>-40.200000000000003</c:v>
                      </c:pt>
                      <c:pt idx="96">
                        <c:v>-40.5</c:v>
                      </c:pt>
                      <c:pt idx="97">
                        <c:v>-40.799999999999997</c:v>
                      </c:pt>
                      <c:pt idx="98">
                        <c:v>-41.2</c:v>
                      </c:pt>
                      <c:pt idx="99">
                        <c:v>-41.4</c:v>
                      </c:pt>
                      <c:pt idx="100">
                        <c:v>-41.5</c:v>
                      </c:pt>
                      <c:pt idx="101">
                        <c:v>-41.7</c:v>
                      </c:pt>
                      <c:pt idx="102">
                        <c:v>-41.9</c:v>
                      </c:pt>
                      <c:pt idx="103">
                        <c:v>-42</c:v>
                      </c:pt>
                      <c:pt idx="104">
                        <c:v>-42</c:v>
                      </c:pt>
                      <c:pt idx="105">
                        <c:v>-42.1</c:v>
                      </c:pt>
                      <c:pt idx="106">
                        <c:v>-42.3</c:v>
                      </c:pt>
                      <c:pt idx="107">
                        <c:v>-42.3</c:v>
                      </c:pt>
                      <c:pt idx="108">
                        <c:v>-42.3</c:v>
                      </c:pt>
                      <c:pt idx="109">
                        <c:v>-42.4</c:v>
                      </c:pt>
                      <c:pt idx="110">
                        <c:v>-42.6</c:v>
                      </c:pt>
                      <c:pt idx="111">
                        <c:v>-42.6</c:v>
                      </c:pt>
                      <c:pt idx="112">
                        <c:v>-42.6</c:v>
                      </c:pt>
                      <c:pt idx="113">
                        <c:v>-42.7</c:v>
                      </c:pt>
                      <c:pt idx="114">
                        <c:v>-42.8</c:v>
                      </c:pt>
                      <c:pt idx="115">
                        <c:v>-42.8</c:v>
                      </c:pt>
                      <c:pt idx="116">
                        <c:v>-42.9</c:v>
                      </c:pt>
                      <c:pt idx="117">
                        <c:v>-43</c:v>
                      </c:pt>
                      <c:pt idx="118">
                        <c:v>-42.9</c:v>
                      </c:pt>
                      <c:pt idx="119">
                        <c:v>-43</c:v>
                      </c:pt>
                      <c:pt idx="120">
                        <c:v>-42.9</c:v>
                      </c:pt>
                      <c:pt idx="121">
                        <c:v>-43.1</c:v>
                      </c:pt>
                      <c:pt idx="122">
                        <c:v>-43.1</c:v>
                      </c:pt>
                      <c:pt idx="123">
                        <c:v>-43.1</c:v>
                      </c:pt>
                      <c:pt idx="124">
                        <c:v>-43.1</c:v>
                      </c:pt>
                      <c:pt idx="125">
                        <c:v>-43</c:v>
                      </c:pt>
                      <c:pt idx="126">
                        <c:v>-43.1</c:v>
                      </c:pt>
                      <c:pt idx="127">
                        <c:v>-43.1</c:v>
                      </c:pt>
                      <c:pt idx="128">
                        <c:v>-43.2</c:v>
                      </c:pt>
                      <c:pt idx="129">
                        <c:v>-43.1</c:v>
                      </c:pt>
                      <c:pt idx="130">
                        <c:v>-43.2</c:v>
                      </c:pt>
                      <c:pt idx="131">
                        <c:v>-43.2</c:v>
                      </c:pt>
                      <c:pt idx="132">
                        <c:v>-43.3</c:v>
                      </c:pt>
                      <c:pt idx="133">
                        <c:v>-43.2</c:v>
                      </c:pt>
                      <c:pt idx="134">
                        <c:v>-43.2</c:v>
                      </c:pt>
                      <c:pt idx="135">
                        <c:v>-43.2</c:v>
                      </c:pt>
                      <c:pt idx="136">
                        <c:v>-43.3</c:v>
                      </c:pt>
                      <c:pt idx="137">
                        <c:v>-43.4</c:v>
                      </c:pt>
                      <c:pt idx="138">
                        <c:v>-43.3</c:v>
                      </c:pt>
                      <c:pt idx="139">
                        <c:v>-43.3</c:v>
                      </c:pt>
                      <c:pt idx="140">
                        <c:v>-43.3</c:v>
                      </c:pt>
                      <c:pt idx="141">
                        <c:v>-43.4</c:v>
                      </c:pt>
                      <c:pt idx="142">
                        <c:v>-43.3</c:v>
                      </c:pt>
                      <c:pt idx="143">
                        <c:v>-43.3</c:v>
                      </c:pt>
                      <c:pt idx="144">
                        <c:v>-43.4</c:v>
                      </c:pt>
                      <c:pt idx="145">
                        <c:v>-43.4</c:v>
                      </c:pt>
                      <c:pt idx="146">
                        <c:v>-43.3</c:v>
                      </c:pt>
                      <c:pt idx="147">
                        <c:v>-43.4</c:v>
                      </c:pt>
                      <c:pt idx="148">
                        <c:v>-43.4</c:v>
                      </c:pt>
                      <c:pt idx="149">
                        <c:v>-43.4</c:v>
                      </c:pt>
                      <c:pt idx="150">
                        <c:v>-43.4</c:v>
                      </c:pt>
                      <c:pt idx="151">
                        <c:v>-43.3</c:v>
                      </c:pt>
                      <c:pt idx="152">
                        <c:v>-43.4</c:v>
                      </c:pt>
                      <c:pt idx="153">
                        <c:v>-43.2</c:v>
                      </c:pt>
                      <c:pt idx="154">
                        <c:v>-43.4</c:v>
                      </c:pt>
                      <c:pt idx="155">
                        <c:v>-43.4</c:v>
                      </c:pt>
                      <c:pt idx="156">
                        <c:v>-43.4</c:v>
                      </c:pt>
                      <c:pt idx="157">
                        <c:v>-43.4</c:v>
                      </c:pt>
                      <c:pt idx="158">
                        <c:v>-43.4</c:v>
                      </c:pt>
                      <c:pt idx="159">
                        <c:v>-43.4</c:v>
                      </c:pt>
                      <c:pt idx="160">
                        <c:v>-43.4</c:v>
                      </c:pt>
                      <c:pt idx="161">
                        <c:v>-43.4</c:v>
                      </c:pt>
                      <c:pt idx="162">
                        <c:v>-43.4</c:v>
                      </c:pt>
                      <c:pt idx="163">
                        <c:v>-43.4</c:v>
                      </c:pt>
                      <c:pt idx="164">
                        <c:v>-43.4</c:v>
                      </c:pt>
                      <c:pt idx="165">
                        <c:v>-43.4</c:v>
                      </c:pt>
                      <c:pt idx="166">
                        <c:v>-43.4</c:v>
                      </c:pt>
                      <c:pt idx="167">
                        <c:v>-43.5</c:v>
                      </c:pt>
                      <c:pt idx="168">
                        <c:v>-43.5</c:v>
                      </c:pt>
                      <c:pt idx="169">
                        <c:v>-43.4</c:v>
                      </c:pt>
                      <c:pt idx="170">
                        <c:v>-43.5</c:v>
                      </c:pt>
                      <c:pt idx="171">
                        <c:v>-43.4</c:v>
                      </c:pt>
                      <c:pt idx="172">
                        <c:v>-43.5</c:v>
                      </c:pt>
                      <c:pt idx="173">
                        <c:v>-43.4</c:v>
                      </c:pt>
                      <c:pt idx="174">
                        <c:v>-43.4</c:v>
                      </c:pt>
                      <c:pt idx="175">
                        <c:v>-43.4</c:v>
                      </c:pt>
                      <c:pt idx="176">
                        <c:v>-43.4</c:v>
                      </c:pt>
                      <c:pt idx="177">
                        <c:v>-43.5</c:v>
                      </c:pt>
                      <c:pt idx="178">
                        <c:v>-43.5</c:v>
                      </c:pt>
                      <c:pt idx="179">
                        <c:v>-43.5</c:v>
                      </c:pt>
                      <c:pt idx="180">
                        <c:v>-43.5</c:v>
                      </c:pt>
                      <c:pt idx="181">
                        <c:v>-43.4</c:v>
                      </c:pt>
                      <c:pt idx="182">
                        <c:v>-43.4</c:v>
                      </c:pt>
                      <c:pt idx="183">
                        <c:v>-43.4</c:v>
                      </c:pt>
                      <c:pt idx="184">
                        <c:v>-43.4</c:v>
                      </c:pt>
                      <c:pt idx="185">
                        <c:v>-43</c:v>
                      </c:pt>
                      <c:pt idx="186">
                        <c:v>-42.4</c:v>
                      </c:pt>
                      <c:pt idx="187">
                        <c:v>-41.8</c:v>
                      </c:pt>
                      <c:pt idx="188">
                        <c:v>-41</c:v>
                      </c:pt>
                      <c:pt idx="189">
                        <c:v>-40.4</c:v>
                      </c:pt>
                      <c:pt idx="190">
                        <c:v>-39.4</c:v>
                      </c:pt>
                      <c:pt idx="191">
                        <c:v>-38.799999999999997</c:v>
                      </c:pt>
                      <c:pt idx="192">
                        <c:v>-37.6</c:v>
                      </c:pt>
                      <c:pt idx="193">
                        <c:v>-37</c:v>
                      </c:pt>
                      <c:pt idx="194">
                        <c:v>-35.9</c:v>
                      </c:pt>
                      <c:pt idx="195">
                        <c:v>-35.200000000000003</c:v>
                      </c:pt>
                      <c:pt idx="196">
                        <c:v>-34.1</c:v>
                      </c:pt>
                      <c:pt idx="197">
                        <c:v>-33.299999999999997</c:v>
                      </c:pt>
                      <c:pt idx="198">
                        <c:v>-32.4</c:v>
                      </c:pt>
                      <c:pt idx="199">
                        <c:v>-31.4</c:v>
                      </c:pt>
                      <c:pt idx="200">
                        <c:v>-30.6</c:v>
                      </c:pt>
                      <c:pt idx="201">
                        <c:v>-29.4</c:v>
                      </c:pt>
                      <c:pt idx="202">
                        <c:v>-28.6</c:v>
                      </c:pt>
                      <c:pt idx="203">
                        <c:v>-27.5</c:v>
                      </c:pt>
                      <c:pt idx="204">
                        <c:v>-26.6</c:v>
                      </c:pt>
                      <c:pt idx="205">
                        <c:v>-25.5</c:v>
                      </c:pt>
                      <c:pt idx="206">
                        <c:v>-24.6</c:v>
                      </c:pt>
                      <c:pt idx="207">
                        <c:v>-23.5</c:v>
                      </c:pt>
                      <c:pt idx="208">
                        <c:v>-22.8</c:v>
                      </c:pt>
                      <c:pt idx="209">
                        <c:v>-21.7</c:v>
                      </c:pt>
                      <c:pt idx="210">
                        <c:v>-20.7</c:v>
                      </c:pt>
                      <c:pt idx="211">
                        <c:v>-19.8</c:v>
                      </c:pt>
                      <c:pt idx="212">
                        <c:v>-18.7</c:v>
                      </c:pt>
                      <c:pt idx="213">
                        <c:v>-17.8</c:v>
                      </c:pt>
                      <c:pt idx="214">
                        <c:v>-16.8</c:v>
                      </c:pt>
                      <c:pt idx="215">
                        <c:v>-16</c:v>
                      </c:pt>
                      <c:pt idx="216">
                        <c:v>-14.9</c:v>
                      </c:pt>
                      <c:pt idx="217">
                        <c:v>-14</c:v>
                      </c:pt>
                      <c:pt idx="218">
                        <c:v>-12.9</c:v>
                      </c:pt>
                      <c:pt idx="219">
                        <c:v>-12.3</c:v>
                      </c:pt>
                      <c:pt idx="220">
                        <c:v>-11.6</c:v>
                      </c:pt>
                      <c:pt idx="221">
                        <c:v>-11.4</c:v>
                      </c:pt>
                      <c:pt idx="222">
                        <c:v>-11.2</c:v>
                      </c:pt>
                      <c:pt idx="223">
                        <c:v>-10.9</c:v>
                      </c:pt>
                      <c:pt idx="224">
                        <c:v>-10.8</c:v>
                      </c:pt>
                      <c:pt idx="225">
                        <c:v>-10.7</c:v>
                      </c:pt>
                      <c:pt idx="226">
                        <c:v>-10.7</c:v>
                      </c:pt>
                      <c:pt idx="227">
                        <c:v>-10.4</c:v>
                      </c:pt>
                      <c:pt idx="228">
                        <c:v>-10.4</c:v>
                      </c:pt>
                      <c:pt idx="229">
                        <c:v>-10.4</c:v>
                      </c:pt>
                      <c:pt idx="230">
                        <c:v>-10.4</c:v>
                      </c:pt>
                      <c:pt idx="231">
                        <c:v>-10.5</c:v>
                      </c:pt>
                      <c:pt idx="232">
                        <c:v>-10.4</c:v>
                      </c:pt>
                      <c:pt idx="233">
                        <c:v>-10.199999999999999</c:v>
                      </c:pt>
                      <c:pt idx="234">
                        <c:v>-10.4</c:v>
                      </c:pt>
                      <c:pt idx="235">
                        <c:v>-10.3</c:v>
                      </c:pt>
                      <c:pt idx="236">
                        <c:v>-10.4</c:v>
                      </c:pt>
                      <c:pt idx="237">
                        <c:v>-10.3</c:v>
                      </c:pt>
                      <c:pt idx="238">
                        <c:v>-10.199999999999999</c:v>
                      </c:pt>
                      <c:pt idx="239">
                        <c:v>-10.199999999999999</c:v>
                      </c:pt>
                      <c:pt idx="240">
                        <c:v>-10.199999999999999</c:v>
                      </c:pt>
                      <c:pt idx="241">
                        <c:v>-10.199999999999999</c:v>
                      </c:pt>
                      <c:pt idx="242">
                        <c:v>-10.199999999999999</c:v>
                      </c:pt>
                      <c:pt idx="243">
                        <c:v>-10.199999999999999</c:v>
                      </c:pt>
                      <c:pt idx="244">
                        <c:v>-10</c:v>
                      </c:pt>
                      <c:pt idx="245">
                        <c:v>-10.199999999999999</c:v>
                      </c:pt>
                      <c:pt idx="246">
                        <c:v>-10</c:v>
                      </c:pt>
                      <c:pt idx="247">
                        <c:v>-10.1</c:v>
                      </c:pt>
                      <c:pt idx="248">
                        <c:v>-10.1</c:v>
                      </c:pt>
                      <c:pt idx="249">
                        <c:v>-10.1</c:v>
                      </c:pt>
                      <c:pt idx="250">
                        <c:v>-10.1</c:v>
                      </c:pt>
                      <c:pt idx="251">
                        <c:v>-10</c:v>
                      </c:pt>
                      <c:pt idx="252">
                        <c:v>-10.1</c:v>
                      </c:pt>
                      <c:pt idx="253">
                        <c:v>-9.9</c:v>
                      </c:pt>
                      <c:pt idx="254">
                        <c:v>-10.1</c:v>
                      </c:pt>
                      <c:pt idx="255">
                        <c:v>-10</c:v>
                      </c:pt>
                      <c:pt idx="256">
                        <c:v>-10</c:v>
                      </c:pt>
                      <c:pt idx="257">
                        <c:v>-10</c:v>
                      </c:pt>
                      <c:pt idx="258">
                        <c:v>-10</c:v>
                      </c:pt>
                      <c:pt idx="259">
                        <c:v>-10</c:v>
                      </c:pt>
                      <c:pt idx="260">
                        <c:v>-10</c:v>
                      </c:pt>
                      <c:pt idx="261">
                        <c:v>-9.9</c:v>
                      </c:pt>
                      <c:pt idx="262">
                        <c:v>-10</c:v>
                      </c:pt>
                      <c:pt idx="263">
                        <c:v>-10</c:v>
                      </c:pt>
                      <c:pt idx="264">
                        <c:v>-10</c:v>
                      </c:pt>
                      <c:pt idx="265">
                        <c:v>-9.9</c:v>
                      </c:pt>
                      <c:pt idx="266">
                        <c:v>-10</c:v>
                      </c:pt>
                      <c:pt idx="267">
                        <c:v>-10</c:v>
                      </c:pt>
                      <c:pt idx="268">
                        <c:v>-10</c:v>
                      </c:pt>
                      <c:pt idx="269">
                        <c:v>-10</c:v>
                      </c:pt>
                      <c:pt idx="270">
                        <c:v>-10</c:v>
                      </c:pt>
                      <c:pt idx="271">
                        <c:v>-10.1</c:v>
                      </c:pt>
                      <c:pt idx="272">
                        <c:v>-10</c:v>
                      </c:pt>
                      <c:pt idx="273">
                        <c:v>-10</c:v>
                      </c:pt>
                      <c:pt idx="274">
                        <c:v>-10</c:v>
                      </c:pt>
                      <c:pt idx="275">
                        <c:v>-10.1</c:v>
                      </c:pt>
                      <c:pt idx="276">
                        <c:v>-9.9</c:v>
                      </c:pt>
                      <c:pt idx="277">
                        <c:v>-10</c:v>
                      </c:pt>
                      <c:pt idx="278">
                        <c:v>-10</c:v>
                      </c:pt>
                      <c:pt idx="279">
                        <c:v>-10</c:v>
                      </c:pt>
                      <c:pt idx="280">
                        <c:v>-10.199999999999999</c:v>
                      </c:pt>
                      <c:pt idx="281">
                        <c:v>-10.7</c:v>
                      </c:pt>
                      <c:pt idx="282">
                        <c:v>-11.3</c:v>
                      </c:pt>
                      <c:pt idx="283">
                        <c:v>-12.1</c:v>
                      </c:pt>
                      <c:pt idx="284">
                        <c:v>-12.7</c:v>
                      </c:pt>
                      <c:pt idx="285">
                        <c:v>-13.6</c:v>
                      </c:pt>
                      <c:pt idx="286">
                        <c:v>-14.4</c:v>
                      </c:pt>
                      <c:pt idx="287">
                        <c:v>-15.3</c:v>
                      </c:pt>
                      <c:pt idx="288">
                        <c:v>-16.100000000000001</c:v>
                      </c:pt>
                      <c:pt idx="289">
                        <c:v>-17</c:v>
                      </c:pt>
                      <c:pt idx="290">
                        <c:v>-17.8</c:v>
                      </c:pt>
                      <c:pt idx="291">
                        <c:v>-18.7</c:v>
                      </c:pt>
                      <c:pt idx="292">
                        <c:v>-19.5</c:v>
                      </c:pt>
                      <c:pt idx="293">
                        <c:v>-20.399999999999999</c:v>
                      </c:pt>
                      <c:pt idx="294">
                        <c:v>-21.2</c:v>
                      </c:pt>
                      <c:pt idx="295">
                        <c:v>-22.2</c:v>
                      </c:pt>
                      <c:pt idx="296">
                        <c:v>-23.1</c:v>
                      </c:pt>
                      <c:pt idx="297">
                        <c:v>-24</c:v>
                      </c:pt>
                      <c:pt idx="298">
                        <c:v>-24.9</c:v>
                      </c:pt>
                      <c:pt idx="299">
                        <c:v>-25.8</c:v>
                      </c:pt>
                      <c:pt idx="300">
                        <c:v>-26.7</c:v>
                      </c:pt>
                      <c:pt idx="301">
                        <c:v>-27.6</c:v>
                      </c:pt>
                      <c:pt idx="302">
                        <c:v>-28.6</c:v>
                      </c:pt>
                      <c:pt idx="303">
                        <c:v>-29.5</c:v>
                      </c:pt>
                      <c:pt idx="304">
                        <c:v>-30.5</c:v>
                      </c:pt>
                      <c:pt idx="305">
                        <c:v>-31.2</c:v>
                      </c:pt>
                      <c:pt idx="306">
                        <c:v>-32.299999999999997</c:v>
                      </c:pt>
                      <c:pt idx="307">
                        <c:v>-33.1</c:v>
                      </c:pt>
                      <c:pt idx="308">
                        <c:v>-34</c:v>
                      </c:pt>
                      <c:pt idx="309">
                        <c:v>-34.9</c:v>
                      </c:pt>
                      <c:pt idx="310">
                        <c:v>-35.6</c:v>
                      </c:pt>
                      <c:pt idx="311">
                        <c:v>-36</c:v>
                      </c:pt>
                      <c:pt idx="312">
                        <c:v>-36.700000000000003</c:v>
                      </c:pt>
                      <c:pt idx="313">
                        <c:v>-37.1</c:v>
                      </c:pt>
                      <c:pt idx="314">
                        <c:v>-37.299999999999997</c:v>
                      </c:pt>
                      <c:pt idx="315">
                        <c:v>-37.6</c:v>
                      </c:pt>
                      <c:pt idx="316">
                        <c:v>-37.9</c:v>
                      </c:pt>
                      <c:pt idx="317">
                        <c:v>-38</c:v>
                      </c:pt>
                      <c:pt idx="318">
                        <c:v>-38.1</c:v>
                      </c:pt>
                      <c:pt idx="319">
                        <c:v>-38.200000000000003</c:v>
                      </c:pt>
                      <c:pt idx="320">
                        <c:v>-38.299999999999997</c:v>
                      </c:pt>
                      <c:pt idx="321">
                        <c:v>-38.4</c:v>
                      </c:pt>
                      <c:pt idx="322">
                        <c:v>-38.5</c:v>
                      </c:pt>
                      <c:pt idx="323">
                        <c:v>-38.6</c:v>
                      </c:pt>
                      <c:pt idx="324">
                        <c:v>-38.6</c:v>
                      </c:pt>
                      <c:pt idx="325">
                        <c:v>-38.6</c:v>
                      </c:pt>
                      <c:pt idx="326">
                        <c:v>-38.6</c:v>
                      </c:pt>
                      <c:pt idx="327">
                        <c:v>-38.6</c:v>
                      </c:pt>
                      <c:pt idx="328">
                        <c:v>-38.6</c:v>
                      </c:pt>
                      <c:pt idx="329">
                        <c:v>-38.700000000000003</c:v>
                      </c:pt>
                      <c:pt idx="330">
                        <c:v>-38.700000000000003</c:v>
                      </c:pt>
                      <c:pt idx="331">
                        <c:v>-38.799999999999997</c:v>
                      </c:pt>
                      <c:pt idx="332">
                        <c:v>-38.700000000000003</c:v>
                      </c:pt>
                      <c:pt idx="333">
                        <c:v>-38.799999999999997</c:v>
                      </c:pt>
                      <c:pt idx="334">
                        <c:v>-38.799999999999997</c:v>
                      </c:pt>
                      <c:pt idx="335">
                        <c:v>-38.700000000000003</c:v>
                      </c:pt>
                      <c:pt idx="336">
                        <c:v>-38.700000000000003</c:v>
                      </c:pt>
                      <c:pt idx="337">
                        <c:v>-38.799999999999997</c:v>
                      </c:pt>
                      <c:pt idx="338">
                        <c:v>-38.700000000000003</c:v>
                      </c:pt>
                      <c:pt idx="339">
                        <c:v>-38.700000000000003</c:v>
                      </c:pt>
                      <c:pt idx="340">
                        <c:v>-38.700000000000003</c:v>
                      </c:pt>
                      <c:pt idx="341">
                        <c:v>-38.799999999999997</c:v>
                      </c:pt>
                      <c:pt idx="342">
                        <c:v>-38.799999999999997</c:v>
                      </c:pt>
                      <c:pt idx="343">
                        <c:v>-38.799999999999997</c:v>
                      </c:pt>
                      <c:pt idx="344">
                        <c:v>-38.700000000000003</c:v>
                      </c:pt>
                      <c:pt idx="345">
                        <c:v>-38.799999999999997</c:v>
                      </c:pt>
                      <c:pt idx="346">
                        <c:v>-38.799999999999997</c:v>
                      </c:pt>
                      <c:pt idx="347">
                        <c:v>-38.799999999999997</c:v>
                      </c:pt>
                      <c:pt idx="348">
                        <c:v>-38.700000000000003</c:v>
                      </c:pt>
                      <c:pt idx="349">
                        <c:v>-38.700000000000003</c:v>
                      </c:pt>
                      <c:pt idx="350">
                        <c:v>-38.799999999999997</c:v>
                      </c:pt>
                      <c:pt idx="351">
                        <c:v>-38.799999999999997</c:v>
                      </c:pt>
                      <c:pt idx="352">
                        <c:v>-38.799999999999997</c:v>
                      </c:pt>
                      <c:pt idx="353">
                        <c:v>-38.799999999999997</c:v>
                      </c:pt>
                      <c:pt idx="354">
                        <c:v>-38.799999999999997</c:v>
                      </c:pt>
                      <c:pt idx="355">
                        <c:v>-38.799999999999997</c:v>
                      </c:pt>
                      <c:pt idx="356">
                        <c:v>-38.799999999999997</c:v>
                      </c:pt>
                      <c:pt idx="357">
                        <c:v>-38.799999999999997</c:v>
                      </c:pt>
                      <c:pt idx="358">
                        <c:v>-38.799999999999997</c:v>
                      </c:pt>
                      <c:pt idx="359">
                        <c:v>-38.799999999999997</c:v>
                      </c:pt>
                      <c:pt idx="360">
                        <c:v>-38.799999999999997</c:v>
                      </c:pt>
                      <c:pt idx="361">
                        <c:v>-38.799999999999997</c:v>
                      </c:pt>
                      <c:pt idx="362">
                        <c:v>-38.799999999999997</c:v>
                      </c:pt>
                      <c:pt idx="363">
                        <c:v>-38.799999999999997</c:v>
                      </c:pt>
                      <c:pt idx="364">
                        <c:v>-38.799999999999997</c:v>
                      </c:pt>
                      <c:pt idx="365">
                        <c:v>-38.799999999999997</c:v>
                      </c:pt>
                      <c:pt idx="366">
                        <c:v>-38.799999999999997</c:v>
                      </c:pt>
                      <c:pt idx="367">
                        <c:v>-38.799999999999997</c:v>
                      </c:pt>
                      <c:pt idx="368">
                        <c:v>-38.799999999999997</c:v>
                      </c:pt>
                      <c:pt idx="369">
                        <c:v>-38.799999999999997</c:v>
                      </c:pt>
                      <c:pt idx="370">
                        <c:v>-38.799999999999997</c:v>
                      </c:pt>
                      <c:pt idx="371">
                        <c:v>-39</c:v>
                      </c:pt>
                      <c:pt idx="372">
                        <c:v>-39</c:v>
                      </c:pt>
                      <c:pt idx="373">
                        <c:v>-38.799999999999997</c:v>
                      </c:pt>
                      <c:pt idx="374">
                        <c:v>-38.4</c:v>
                      </c:pt>
                      <c:pt idx="375">
                        <c:v>-38.9</c:v>
                      </c:pt>
                      <c:pt idx="376">
                        <c:v>-38.799999999999997</c:v>
                      </c:pt>
                      <c:pt idx="377">
                        <c:v>-38.9</c:v>
                      </c:pt>
                      <c:pt idx="378">
                        <c:v>-38.9</c:v>
                      </c:pt>
                      <c:pt idx="379">
                        <c:v>-38.799999999999997</c:v>
                      </c:pt>
                      <c:pt idx="380">
                        <c:v>-38.700000000000003</c:v>
                      </c:pt>
                      <c:pt idx="381">
                        <c:v>-38.799999999999997</c:v>
                      </c:pt>
                      <c:pt idx="382">
                        <c:v>-38.799999999999997</c:v>
                      </c:pt>
                      <c:pt idx="383">
                        <c:v>-38.700000000000003</c:v>
                      </c:pt>
                      <c:pt idx="384">
                        <c:v>-38.6</c:v>
                      </c:pt>
                      <c:pt idx="385">
                        <c:v>-38.5</c:v>
                      </c:pt>
                      <c:pt idx="386">
                        <c:v>-38.4</c:v>
                      </c:pt>
                      <c:pt idx="387">
                        <c:v>-38.299999999999997</c:v>
                      </c:pt>
                      <c:pt idx="388">
                        <c:v>-38.299999999999997</c:v>
                      </c:pt>
                      <c:pt idx="389">
                        <c:v>-38.1</c:v>
                      </c:pt>
                      <c:pt idx="390">
                        <c:v>-37.799999999999997</c:v>
                      </c:pt>
                      <c:pt idx="391">
                        <c:v>-37.299999999999997</c:v>
                      </c:pt>
                      <c:pt idx="392">
                        <c:v>-37.200000000000003</c:v>
                      </c:pt>
                      <c:pt idx="393">
                        <c:v>-36.700000000000003</c:v>
                      </c:pt>
                      <c:pt idx="394">
                        <c:v>-36.700000000000003</c:v>
                      </c:pt>
                      <c:pt idx="395">
                        <c:v>-36</c:v>
                      </c:pt>
                      <c:pt idx="396">
                        <c:v>-35.9</c:v>
                      </c:pt>
                      <c:pt idx="397">
                        <c:v>-35.5</c:v>
                      </c:pt>
                      <c:pt idx="398">
                        <c:v>-35.299999999999997</c:v>
                      </c:pt>
                      <c:pt idx="399">
                        <c:v>-34.9</c:v>
                      </c:pt>
                      <c:pt idx="400">
                        <c:v>-34.700000000000003</c:v>
                      </c:pt>
                      <c:pt idx="401">
                        <c:v>-34.200000000000003</c:v>
                      </c:pt>
                      <c:pt idx="402">
                        <c:v>-34.1</c:v>
                      </c:pt>
                      <c:pt idx="403">
                        <c:v>-33.6</c:v>
                      </c:pt>
                      <c:pt idx="404">
                        <c:v>-33.4</c:v>
                      </c:pt>
                      <c:pt idx="405">
                        <c:v>-32.799999999999997</c:v>
                      </c:pt>
                      <c:pt idx="406">
                        <c:v>-32.5</c:v>
                      </c:pt>
                      <c:pt idx="407">
                        <c:v>-32.1</c:v>
                      </c:pt>
                      <c:pt idx="408">
                        <c:v>-31.9</c:v>
                      </c:pt>
                      <c:pt idx="409">
                        <c:v>-31.5</c:v>
                      </c:pt>
                      <c:pt idx="410">
                        <c:v>-30.9</c:v>
                      </c:pt>
                      <c:pt idx="411">
                        <c:v>-30.8</c:v>
                      </c:pt>
                      <c:pt idx="412">
                        <c:v>-30.3</c:v>
                      </c:pt>
                      <c:pt idx="413">
                        <c:v>-30.4</c:v>
                      </c:pt>
                      <c:pt idx="414">
                        <c:v>-29.9</c:v>
                      </c:pt>
                      <c:pt idx="415">
                        <c:v>-29.8</c:v>
                      </c:pt>
                      <c:pt idx="416">
                        <c:v>-29.3</c:v>
                      </c:pt>
                      <c:pt idx="417">
                        <c:v>-29.3</c:v>
                      </c:pt>
                      <c:pt idx="418">
                        <c:v>-28.9</c:v>
                      </c:pt>
                      <c:pt idx="419">
                        <c:v>-28.8</c:v>
                      </c:pt>
                      <c:pt idx="420">
                        <c:v>-28.5</c:v>
                      </c:pt>
                      <c:pt idx="421">
                        <c:v>-28.4</c:v>
                      </c:pt>
                      <c:pt idx="422">
                        <c:v>-28</c:v>
                      </c:pt>
                      <c:pt idx="423">
                        <c:v>-27.8</c:v>
                      </c:pt>
                      <c:pt idx="424">
                        <c:v>-27.5</c:v>
                      </c:pt>
                      <c:pt idx="425">
                        <c:v>-27.3</c:v>
                      </c:pt>
                      <c:pt idx="426">
                        <c:v>-27.1</c:v>
                      </c:pt>
                      <c:pt idx="427">
                        <c:v>-26.8</c:v>
                      </c:pt>
                      <c:pt idx="428">
                        <c:v>-26.2</c:v>
                      </c:pt>
                      <c:pt idx="429">
                        <c:v>-25.9</c:v>
                      </c:pt>
                      <c:pt idx="430">
                        <c:v>-25.5</c:v>
                      </c:pt>
                      <c:pt idx="431">
                        <c:v>-25.2</c:v>
                      </c:pt>
                      <c:pt idx="432">
                        <c:v>-24.9</c:v>
                      </c:pt>
                      <c:pt idx="433">
                        <c:v>-24.7</c:v>
                      </c:pt>
                      <c:pt idx="434">
                        <c:v>-24.5</c:v>
                      </c:pt>
                      <c:pt idx="435">
                        <c:v>-24.4</c:v>
                      </c:pt>
                      <c:pt idx="436">
                        <c:v>-24.3</c:v>
                      </c:pt>
                      <c:pt idx="437">
                        <c:v>-24.1</c:v>
                      </c:pt>
                      <c:pt idx="438">
                        <c:v>-24.1</c:v>
                      </c:pt>
                      <c:pt idx="439">
                        <c:v>-24</c:v>
                      </c:pt>
                      <c:pt idx="440">
                        <c:v>-23.8</c:v>
                      </c:pt>
                      <c:pt idx="441">
                        <c:v>-23.9</c:v>
                      </c:pt>
                      <c:pt idx="442">
                        <c:v>-23.7</c:v>
                      </c:pt>
                      <c:pt idx="443">
                        <c:v>-23.7</c:v>
                      </c:pt>
                      <c:pt idx="444">
                        <c:v>-23.5</c:v>
                      </c:pt>
                      <c:pt idx="445">
                        <c:v>-23.5</c:v>
                      </c:pt>
                      <c:pt idx="446">
                        <c:v>-23.5</c:v>
                      </c:pt>
                      <c:pt idx="447">
                        <c:v>-23.4</c:v>
                      </c:pt>
                      <c:pt idx="448">
                        <c:v>-23.3</c:v>
                      </c:pt>
                      <c:pt idx="449">
                        <c:v>-23.3</c:v>
                      </c:pt>
                      <c:pt idx="450">
                        <c:v>-23.1</c:v>
                      </c:pt>
                      <c:pt idx="451">
                        <c:v>-23.2</c:v>
                      </c:pt>
                      <c:pt idx="452">
                        <c:v>-23.1</c:v>
                      </c:pt>
                      <c:pt idx="453">
                        <c:v>-22.9</c:v>
                      </c:pt>
                      <c:pt idx="454">
                        <c:v>-23.1</c:v>
                      </c:pt>
                      <c:pt idx="455">
                        <c:v>-22.8</c:v>
                      </c:pt>
                      <c:pt idx="456">
                        <c:v>-22.6</c:v>
                      </c:pt>
                      <c:pt idx="457">
                        <c:v>-22.8</c:v>
                      </c:pt>
                      <c:pt idx="458">
                        <c:v>-22.6</c:v>
                      </c:pt>
                      <c:pt idx="459">
                        <c:v>-22.4</c:v>
                      </c:pt>
                      <c:pt idx="460">
                        <c:v>-22.6</c:v>
                      </c:pt>
                      <c:pt idx="461">
                        <c:v>-22.4</c:v>
                      </c:pt>
                      <c:pt idx="462">
                        <c:v>-22.4</c:v>
                      </c:pt>
                      <c:pt idx="463">
                        <c:v>-22.2</c:v>
                      </c:pt>
                      <c:pt idx="464">
                        <c:v>-22.2</c:v>
                      </c:pt>
                      <c:pt idx="465">
                        <c:v>-22.2</c:v>
                      </c:pt>
                      <c:pt idx="466">
                        <c:v>-22.1</c:v>
                      </c:pt>
                      <c:pt idx="467">
                        <c:v>-22.1</c:v>
                      </c:pt>
                      <c:pt idx="468">
                        <c:v>-21.9</c:v>
                      </c:pt>
                      <c:pt idx="469">
                        <c:v>-22</c:v>
                      </c:pt>
                      <c:pt idx="470">
                        <c:v>-21.8</c:v>
                      </c:pt>
                      <c:pt idx="471">
                        <c:v>-21.9</c:v>
                      </c:pt>
                      <c:pt idx="472">
                        <c:v>-21.6</c:v>
                      </c:pt>
                      <c:pt idx="473">
                        <c:v>-21.8</c:v>
                      </c:pt>
                      <c:pt idx="474">
                        <c:v>-21.6</c:v>
                      </c:pt>
                      <c:pt idx="475">
                        <c:v>-21.6</c:v>
                      </c:pt>
                      <c:pt idx="476">
                        <c:v>-21.4</c:v>
                      </c:pt>
                      <c:pt idx="477">
                        <c:v>-21.5</c:v>
                      </c:pt>
                      <c:pt idx="478">
                        <c:v>-21.3</c:v>
                      </c:pt>
                      <c:pt idx="479">
                        <c:v>-21.3</c:v>
                      </c:pt>
                      <c:pt idx="480">
                        <c:v>-21.2</c:v>
                      </c:pt>
                      <c:pt idx="481">
                        <c:v>-21.1</c:v>
                      </c:pt>
                      <c:pt idx="482">
                        <c:v>-21.2</c:v>
                      </c:pt>
                      <c:pt idx="483">
                        <c:v>-21</c:v>
                      </c:pt>
                      <c:pt idx="484">
                        <c:v>-21.1</c:v>
                      </c:pt>
                      <c:pt idx="485">
                        <c:v>-20.9</c:v>
                      </c:pt>
                      <c:pt idx="486">
                        <c:v>-20.8</c:v>
                      </c:pt>
                      <c:pt idx="487">
                        <c:v>-20.7</c:v>
                      </c:pt>
                      <c:pt idx="488">
                        <c:v>-20.7</c:v>
                      </c:pt>
                      <c:pt idx="489">
                        <c:v>-20.7</c:v>
                      </c:pt>
                      <c:pt idx="490">
                        <c:v>-20.6</c:v>
                      </c:pt>
                      <c:pt idx="491">
                        <c:v>-20.6</c:v>
                      </c:pt>
                      <c:pt idx="492">
                        <c:v>-20.5</c:v>
                      </c:pt>
                      <c:pt idx="493">
                        <c:v>-20.5</c:v>
                      </c:pt>
                      <c:pt idx="494">
                        <c:v>-20.399999999999999</c:v>
                      </c:pt>
                      <c:pt idx="495">
                        <c:v>-20.399999999999999</c:v>
                      </c:pt>
                      <c:pt idx="496">
                        <c:v>-20.2</c:v>
                      </c:pt>
                      <c:pt idx="497">
                        <c:v>-20.3</c:v>
                      </c:pt>
                      <c:pt idx="498">
                        <c:v>-20.100000000000001</c:v>
                      </c:pt>
                      <c:pt idx="499">
                        <c:v>-20.100000000000001</c:v>
                      </c:pt>
                      <c:pt idx="500">
                        <c:v>-20.100000000000001</c:v>
                      </c:pt>
                      <c:pt idx="501">
                        <c:v>-19.899999999999999</c:v>
                      </c:pt>
                      <c:pt idx="502">
                        <c:v>-19.8</c:v>
                      </c:pt>
                      <c:pt idx="503">
                        <c:v>-19.7</c:v>
                      </c:pt>
                      <c:pt idx="504">
                        <c:v>-19.8</c:v>
                      </c:pt>
                      <c:pt idx="505">
                        <c:v>-19.399999999999999</c:v>
                      </c:pt>
                      <c:pt idx="506">
                        <c:v>-19.600000000000001</c:v>
                      </c:pt>
                      <c:pt idx="507">
                        <c:v>-19.3</c:v>
                      </c:pt>
                      <c:pt idx="508">
                        <c:v>-19.399999999999999</c:v>
                      </c:pt>
                      <c:pt idx="509">
                        <c:v>-19.3</c:v>
                      </c:pt>
                      <c:pt idx="510">
                        <c:v>-19</c:v>
                      </c:pt>
                      <c:pt idx="511">
                        <c:v>-19</c:v>
                      </c:pt>
                      <c:pt idx="512">
                        <c:v>-18.8</c:v>
                      </c:pt>
                      <c:pt idx="513">
                        <c:v>-18.899999999999999</c:v>
                      </c:pt>
                      <c:pt idx="514">
                        <c:v>-18.7</c:v>
                      </c:pt>
                      <c:pt idx="515">
                        <c:v>-18.5</c:v>
                      </c:pt>
                      <c:pt idx="516">
                        <c:v>-18.7</c:v>
                      </c:pt>
                      <c:pt idx="517">
                        <c:v>-18.3</c:v>
                      </c:pt>
                      <c:pt idx="518">
                        <c:v>-18.399999999999999</c:v>
                      </c:pt>
                      <c:pt idx="519">
                        <c:v>-18.399999999999999</c:v>
                      </c:pt>
                      <c:pt idx="520">
                        <c:v>-18</c:v>
                      </c:pt>
                      <c:pt idx="521">
                        <c:v>-17.899999999999999</c:v>
                      </c:pt>
                      <c:pt idx="522">
                        <c:v>-18.100000000000001</c:v>
                      </c:pt>
                      <c:pt idx="523">
                        <c:v>-17.8</c:v>
                      </c:pt>
                      <c:pt idx="524">
                        <c:v>-17.7</c:v>
                      </c:pt>
                      <c:pt idx="525">
                        <c:v>-17.7</c:v>
                      </c:pt>
                      <c:pt idx="526">
                        <c:v>-17.5</c:v>
                      </c:pt>
                      <c:pt idx="527">
                        <c:v>-17.5</c:v>
                      </c:pt>
                      <c:pt idx="528">
                        <c:v>-17.3</c:v>
                      </c:pt>
                      <c:pt idx="529">
                        <c:v>-17.2</c:v>
                      </c:pt>
                      <c:pt idx="530">
                        <c:v>-17.2</c:v>
                      </c:pt>
                      <c:pt idx="531">
                        <c:v>-17</c:v>
                      </c:pt>
                      <c:pt idx="532">
                        <c:v>-16.8</c:v>
                      </c:pt>
                      <c:pt idx="533">
                        <c:v>-16.7</c:v>
                      </c:pt>
                      <c:pt idx="534">
                        <c:v>-16.5</c:v>
                      </c:pt>
                      <c:pt idx="535">
                        <c:v>-16.5</c:v>
                      </c:pt>
                      <c:pt idx="536">
                        <c:v>-16.399999999999999</c:v>
                      </c:pt>
                      <c:pt idx="537">
                        <c:v>-16.3</c:v>
                      </c:pt>
                      <c:pt idx="538">
                        <c:v>-16.3</c:v>
                      </c:pt>
                      <c:pt idx="539">
                        <c:v>-15.9</c:v>
                      </c:pt>
                      <c:pt idx="540">
                        <c:v>-16.2</c:v>
                      </c:pt>
                      <c:pt idx="541">
                        <c:v>-15.9</c:v>
                      </c:pt>
                      <c:pt idx="542">
                        <c:v>-16.100000000000001</c:v>
                      </c:pt>
                      <c:pt idx="543">
                        <c:v>-15.9</c:v>
                      </c:pt>
                      <c:pt idx="544">
                        <c:v>-15.9</c:v>
                      </c:pt>
                      <c:pt idx="545">
                        <c:v>-15.8</c:v>
                      </c:pt>
                      <c:pt idx="546">
                        <c:v>-15.7</c:v>
                      </c:pt>
                      <c:pt idx="547">
                        <c:v>-15.7</c:v>
                      </c:pt>
                      <c:pt idx="548">
                        <c:v>-15.6</c:v>
                      </c:pt>
                      <c:pt idx="549">
                        <c:v>-15.4</c:v>
                      </c:pt>
                      <c:pt idx="550">
                        <c:v>-15.4</c:v>
                      </c:pt>
                      <c:pt idx="551">
                        <c:v>-15.5</c:v>
                      </c:pt>
                      <c:pt idx="552">
                        <c:v>-15.4</c:v>
                      </c:pt>
                      <c:pt idx="553">
                        <c:v>-15.2</c:v>
                      </c:pt>
                      <c:pt idx="554">
                        <c:v>-15.2</c:v>
                      </c:pt>
                      <c:pt idx="555">
                        <c:v>-15.3</c:v>
                      </c:pt>
                      <c:pt idx="556">
                        <c:v>-15.2</c:v>
                      </c:pt>
                      <c:pt idx="557">
                        <c:v>-15</c:v>
                      </c:pt>
                      <c:pt idx="558">
                        <c:v>-15.1</c:v>
                      </c:pt>
                      <c:pt idx="559">
                        <c:v>-14.9</c:v>
                      </c:pt>
                      <c:pt idx="560">
                        <c:v>-15</c:v>
                      </c:pt>
                      <c:pt idx="561">
                        <c:v>-15</c:v>
                      </c:pt>
                      <c:pt idx="562">
                        <c:v>-14.8</c:v>
                      </c:pt>
                      <c:pt idx="563">
                        <c:v>-14.8</c:v>
                      </c:pt>
                      <c:pt idx="564">
                        <c:v>-14.6</c:v>
                      </c:pt>
                      <c:pt idx="565">
                        <c:v>-14.8</c:v>
                      </c:pt>
                      <c:pt idx="566">
                        <c:v>-14.5</c:v>
                      </c:pt>
                      <c:pt idx="567">
                        <c:v>-14.7</c:v>
                      </c:pt>
                      <c:pt idx="568">
                        <c:v>-14.5</c:v>
                      </c:pt>
                      <c:pt idx="569">
                        <c:v>-14.6</c:v>
                      </c:pt>
                      <c:pt idx="570">
                        <c:v>-14.4</c:v>
                      </c:pt>
                      <c:pt idx="571">
                        <c:v>-14.5</c:v>
                      </c:pt>
                      <c:pt idx="572">
                        <c:v>-14.2</c:v>
                      </c:pt>
                      <c:pt idx="573">
                        <c:v>-14.4</c:v>
                      </c:pt>
                      <c:pt idx="574">
                        <c:v>-14.1</c:v>
                      </c:pt>
                      <c:pt idx="575">
                        <c:v>-14.2</c:v>
                      </c:pt>
                      <c:pt idx="576">
                        <c:v>-14.1</c:v>
                      </c:pt>
                      <c:pt idx="577">
                        <c:v>-14.1</c:v>
                      </c:pt>
                      <c:pt idx="578">
                        <c:v>-13.9</c:v>
                      </c:pt>
                      <c:pt idx="579">
                        <c:v>-13.8</c:v>
                      </c:pt>
                      <c:pt idx="580">
                        <c:v>-14</c:v>
                      </c:pt>
                      <c:pt idx="581">
                        <c:v>-13.8</c:v>
                      </c:pt>
                      <c:pt idx="582">
                        <c:v>-13.8</c:v>
                      </c:pt>
                      <c:pt idx="583">
                        <c:v>-13.8</c:v>
                      </c:pt>
                      <c:pt idx="584">
                        <c:v>-13.6</c:v>
                      </c:pt>
                      <c:pt idx="585">
                        <c:v>-13.7</c:v>
                      </c:pt>
                      <c:pt idx="586">
                        <c:v>-13.5</c:v>
                      </c:pt>
                      <c:pt idx="587">
                        <c:v>-13.5</c:v>
                      </c:pt>
                      <c:pt idx="588">
                        <c:v>-13.4</c:v>
                      </c:pt>
                      <c:pt idx="589">
                        <c:v>-13.4</c:v>
                      </c:pt>
                      <c:pt idx="590">
                        <c:v>-13.4</c:v>
                      </c:pt>
                      <c:pt idx="591">
                        <c:v>-13.2</c:v>
                      </c:pt>
                      <c:pt idx="592">
                        <c:v>-13.3</c:v>
                      </c:pt>
                      <c:pt idx="593">
                        <c:v>-13.2</c:v>
                      </c:pt>
                      <c:pt idx="594">
                        <c:v>-13.2</c:v>
                      </c:pt>
                      <c:pt idx="595">
                        <c:v>-13</c:v>
                      </c:pt>
                      <c:pt idx="596">
                        <c:v>-13.2</c:v>
                      </c:pt>
                      <c:pt idx="597">
                        <c:v>-12.9</c:v>
                      </c:pt>
                      <c:pt idx="598">
                        <c:v>-13</c:v>
                      </c:pt>
                      <c:pt idx="599">
                        <c:v>-12.9</c:v>
                      </c:pt>
                      <c:pt idx="600">
                        <c:v>-12.8</c:v>
                      </c:pt>
                      <c:pt idx="601">
                        <c:v>-12.7</c:v>
                      </c:pt>
                      <c:pt idx="602">
                        <c:v>-12.8</c:v>
                      </c:pt>
                      <c:pt idx="603">
                        <c:v>-12.7</c:v>
                      </c:pt>
                      <c:pt idx="604">
                        <c:v>-12.5</c:v>
                      </c:pt>
                      <c:pt idx="605">
                        <c:v>-12.6</c:v>
                      </c:pt>
                      <c:pt idx="606">
                        <c:v>-12.4</c:v>
                      </c:pt>
                      <c:pt idx="607">
                        <c:v>-12.5</c:v>
                      </c:pt>
                      <c:pt idx="608">
                        <c:v>-12.2</c:v>
                      </c:pt>
                      <c:pt idx="609">
                        <c:v>-12.3</c:v>
                      </c:pt>
                      <c:pt idx="610">
                        <c:v>-12.1</c:v>
                      </c:pt>
                      <c:pt idx="611">
                        <c:v>-12.3</c:v>
                      </c:pt>
                      <c:pt idx="612">
                        <c:v>-12.1</c:v>
                      </c:pt>
                      <c:pt idx="613">
                        <c:v>-12.2</c:v>
                      </c:pt>
                      <c:pt idx="614">
                        <c:v>-11.9</c:v>
                      </c:pt>
                      <c:pt idx="615">
                        <c:v>-12</c:v>
                      </c:pt>
                      <c:pt idx="616">
                        <c:v>-11.8</c:v>
                      </c:pt>
                      <c:pt idx="617">
                        <c:v>-12</c:v>
                      </c:pt>
                      <c:pt idx="618">
                        <c:v>-11.8</c:v>
                      </c:pt>
                      <c:pt idx="619">
                        <c:v>-11.7</c:v>
                      </c:pt>
                      <c:pt idx="620">
                        <c:v>-11.5</c:v>
                      </c:pt>
                      <c:pt idx="621">
                        <c:v>-11.7</c:v>
                      </c:pt>
                      <c:pt idx="622">
                        <c:v>-11.6</c:v>
                      </c:pt>
                      <c:pt idx="623">
                        <c:v>-11.4</c:v>
                      </c:pt>
                      <c:pt idx="624">
                        <c:v>-11.5</c:v>
                      </c:pt>
                      <c:pt idx="625">
                        <c:v>-11.4</c:v>
                      </c:pt>
                      <c:pt idx="626">
                        <c:v>-11.3</c:v>
                      </c:pt>
                      <c:pt idx="627">
                        <c:v>-11.2</c:v>
                      </c:pt>
                      <c:pt idx="628">
                        <c:v>-11.3</c:v>
                      </c:pt>
                      <c:pt idx="629">
                        <c:v>-11.2</c:v>
                      </c:pt>
                      <c:pt idx="630">
                        <c:v>-11.1</c:v>
                      </c:pt>
                      <c:pt idx="631">
                        <c:v>-10.9</c:v>
                      </c:pt>
                      <c:pt idx="632">
                        <c:v>-11.1</c:v>
                      </c:pt>
                      <c:pt idx="633">
                        <c:v>-10.8</c:v>
                      </c:pt>
                      <c:pt idx="634">
                        <c:v>-10.8</c:v>
                      </c:pt>
                      <c:pt idx="635">
                        <c:v>-10.7</c:v>
                      </c:pt>
                      <c:pt idx="636">
                        <c:v>-10.7</c:v>
                      </c:pt>
                      <c:pt idx="637">
                        <c:v>-10.4</c:v>
                      </c:pt>
                      <c:pt idx="638">
                        <c:v>-10.6</c:v>
                      </c:pt>
                      <c:pt idx="639">
                        <c:v>-10.5</c:v>
                      </c:pt>
                      <c:pt idx="640">
                        <c:v>-10.4</c:v>
                      </c:pt>
                      <c:pt idx="641">
                        <c:v>-10.199999999999999</c:v>
                      </c:pt>
                      <c:pt idx="642">
                        <c:v>-10.4</c:v>
                      </c:pt>
                      <c:pt idx="643">
                        <c:v>-10.199999999999999</c:v>
                      </c:pt>
                      <c:pt idx="644">
                        <c:v>-10.4</c:v>
                      </c:pt>
                      <c:pt idx="645">
                        <c:v>-10.1</c:v>
                      </c:pt>
                      <c:pt idx="646">
                        <c:v>-10.1</c:v>
                      </c:pt>
                      <c:pt idx="647">
                        <c:v>-10</c:v>
                      </c:pt>
                      <c:pt idx="648">
                        <c:v>-9.8000000000000007</c:v>
                      </c:pt>
                      <c:pt idx="649">
                        <c:v>-9.8000000000000007</c:v>
                      </c:pt>
                      <c:pt idx="650">
                        <c:v>-9.6999999999999993</c:v>
                      </c:pt>
                      <c:pt idx="651">
                        <c:v>-9.6999999999999993</c:v>
                      </c:pt>
                      <c:pt idx="652">
                        <c:v>-9.5</c:v>
                      </c:pt>
                      <c:pt idx="653">
                        <c:v>-9.4</c:v>
                      </c:pt>
                      <c:pt idx="654">
                        <c:v>-9.3000000000000007</c:v>
                      </c:pt>
                      <c:pt idx="655">
                        <c:v>-9.3000000000000007</c:v>
                      </c:pt>
                      <c:pt idx="656">
                        <c:v>-9.1</c:v>
                      </c:pt>
                      <c:pt idx="657">
                        <c:v>-9.1</c:v>
                      </c:pt>
                      <c:pt idx="658">
                        <c:v>-9</c:v>
                      </c:pt>
                      <c:pt idx="659">
                        <c:v>-9</c:v>
                      </c:pt>
                      <c:pt idx="660">
                        <c:v>-8.8000000000000007</c:v>
                      </c:pt>
                      <c:pt idx="661">
                        <c:v>-8.6999999999999993</c:v>
                      </c:pt>
                      <c:pt idx="662">
                        <c:v>-8.6999999999999993</c:v>
                      </c:pt>
                      <c:pt idx="663">
                        <c:v>-8.5</c:v>
                      </c:pt>
                      <c:pt idx="664">
                        <c:v>-8.4</c:v>
                      </c:pt>
                      <c:pt idx="665">
                        <c:v>-8.3000000000000007</c:v>
                      </c:pt>
                      <c:pt idx="666">
                        <c:v>-8.4</c:v>
                      </c:pt>
                      <c:pt idx="667">
                        <c:v>-8.1</c:v>
                      </c:pt>
                      <c:pt idx="668">
                        <c:v>-8.1999999999999993</c:v>
                      </c:pt>
                      <c:pt idx="669">
                        <c:v>-7.8</c:v>
                      </c:pt>
                      <c:pt idx="670">
                        <c:v>-8</c:v>
                      </c:pt>
                      <c:pt idx="671">
                        <c:v>-7.6</c:v>
                      </c:pt>
                      <c:pt idx="672">
                        <c:v>-7.6</c:v>
                      </c:pt>
                      <c:pt idx="673">
                        <c:v>-7.3</c:v>
                      </c:pt>
                      <c:pt idx="674">
                        <c:v>-7.5</c:v>
                      </c:pt>
                      <c:pt idx="675">
                        <c:v>-7.2</c:v>
                      </c:pt>
                      <c:pt idx="676">
                        <c:v>-7.2</c:v>
                      </c:pt>
                      <c:pt idx="677">
                        <c:v>-6.8</c:v>
                      </c:pt>
                      <c:pt idx="678">
                        <c:v>-6.9</c:v>
                      </c:pt>
                      <c:pt idx="679">
                        <c:v>-6.6</c:v>
                      </c:pt>
                      <c:pt idx="680">
                        <c:v>-6.6</c:v>
                      </c:pt>
                      <c:pt idx="681">
                        <c:v>-6.2</c:v>
                      </c:pt>
                      <c:pt idx="682">
                        <c:v>-6.2</c:v>
                      </c:pt>
                      <c:pt idx="683">
                        <c:v>-5.9</c:v>
                      </c:pt>
                      <c:pt idx="684">
                        <c:v>-6</c:v>
                      </c:pt>
                      <c:pt idx="685">
                        <c:v>-5.6</c:v>
                      </c:pt>
                      <c:pt idx="686">
                        <c:v>-5.6</c:v>
                      </c:pt>
                      <c:pt idx="687">
                        <c:v>-5.2</c:v>
                      </c:pt>
                      <c:pt idx="688">
                        <c:v>-5.2</c:v>
                      </c:pt>
                      <c:pt idx="689">
                        <c:v>-5.0999999999999996</c:v>
                      </c:pt>
                      <c:pt idx="690">
                        <c:v>-4.8</c:v>
                      </c:pt>
                      <c:pt idx="691">
                        <c:v>-4.5999999999999996</c:v>
                      </c:pt>
                      <c:pt idx="692">
                        <c:v>-4.7</c:v>
                      </c:pt>
                      <c:pt idx="693">
                        <c:v>-4.4000000000000004</c:v>
                      </c:pt>
                      <c:pt idx="694">
                        <c:v>-4.3</c:v>
                      </c:pt>
                      <c:pt idx="695">
                        <c:v>-4.0999999999999996</c:v>
                      </c:pt>
                      <c:pt idx="696">
                        <c:v>-3.8</c:v>
                      </c:pt>
                      <c:pt idx="697">
                        <c:v>-3.7</c:v>
                      </c:pt>
                      <c:pt idx="698">
                        <c:v>-3.4</c:v>
                      </c:pt>
                      <c:pt idx="699">
                        <c:v>-3.4</c:v>
                      </c:pt>
                      <c:pt idx="700">
                        <c:v>-3</c:v>
                      </c:pt>
                      <c:pt idx="701">
                        <c:v>-3.1</c:v>
                      </c:pt>
                      <c:pt idx="702">
                        <c:v>-2.6</c:v>
                      </c:pt>
                      <c:pt idx="703">
                        <c:v>-2.5</c:v>
                      </c:pt>
                      <c:pt idx="704">
                        <c:v>-2.2999999999999998</c:v>
                      </c:pt>
                      <c:pt idx="705">
                        <c:v>-2.2000000000000002</c:v>
                      </c:pt>
                      <c:pt idx="706">
                        <c:v>-1.9</c:v>
                      </c:pt>
                      <c:pt idx="707">
                        <c:v>-1.9</c:v>
                      </c:pt>
                      <c:pt idx="708">
                        <c:v>-1.4</c:v>
                      </c:pt>
                      <c:pt idx="709">
                        <c:v>-1.6</c:v>
                      </c:pt>
                      <c:pt idx="710">
                        <c:v>-1.1000000000000001</c:v>
                      </c:pt>
                      <c:pt idx="711">
                        <c:v>-1.2</c:v>
                      </c:pt>
                      <c:pt idx="712">
                        <c:v>-0.8</c:v>
                      </c:pt>
                      <c:pt idx="713">
                        <c:v>-0.6</c:v>
                      </c:pt>
                      <c:pt idx="714">
                        <c:v>-0.6</c:v>
                      </c:pt>
                      <c:pt idx="715">
                        <c:v>-0.4</c:v>
                      </c:pt>
                      <c:pt idx="716">
                        <c:v>-0.1</c:v>
                      </c:pt>
                      <c:pt idx="717">
                        <c:v>-0.1</c:v>
                      </c:pt>
                      <c:pt idx="718">
                        <c:v>0.1</c:v>
                      </c:pt>
                      <c:pt idx="719">
                        <c:v>0.3</c:v>
                      </c:pt>
                      <c:pt idx="720">
                        <c:v>0.4</c:v>
                      </c:pt>
                      <c:pt idx="721">
                        <c:v>0.6</c:v>
                      </c:pt>
                      <c:pt idx="722">
                        <c:v>0.6</c:v>
                      </c:pt>
                      <c:pt idx="723">
                        <c:v>1</c:v>
                      </c:pt>
                      <c:pt idx="724">
                        <c:v>0.9</c:v>
                      </c:pt>
                      <c:pt idx="725">
                        <c:v>1</c:v>
                      </c:pt>
                      <c:pt idx="726">
                        <c:v>0.9</c:v>
                      </c:pt>
                      <c:pt idx="727">
                        <c:v>1.1000000000000001</c:v>
                      </c:pt>
                      <c:pt idx="728">
                        <c:v>1</c:v>
                      </c:pt>
                      <c:pt idx="729">
                        <c:v>1.2</c:v>
                      </c:pt>
                      <c:pt idx="730">
                        <c:v>1.1000000000000001</c:v>
                      </c:pt>
                      <c:pt idx="731">
                        <c:v>1.3</c:v>
                      </c:pt>
                      <c:pt idx="732">
                        <c:v>1.1000000000000001</c:v>
                      </c:pt>
                      <c:pt idx="733">
                        <c:v>1.3</c:v>
                      </c:pt>
                      <c:pt idx="734">
                        <c:v>1.2</c:v>
                      </c:pt>
                      <c:pt idx="735">
                        <c:v>1.3</c:v>
                      </c:pt>
                      <c:pt idx="736">
                        <c:v>1.2</c:v>
                      </c:pt>
                      <c:pt idx="737">
                        <c:v>1.3</c:v>
                      </c:pt>
                      <c:pt idx="738">
                        <c:v>1.4</c:v>
                      </c:pt>
                      <c:pt idx="739">
                        <c:v>1.3</c:v>
                      </c:pt>
                      <c:pt idx="740">
                        <c:v>1.4</c:v>
                      </c:pt>
                      <c:pt idx="741">
                        <c:v>1.4</c:v>
                      </c:pt>
                      <c:pt idx="742">
                        <c:v>1.4</c:v>
                      </c:pt>
                      <c:pt idx="743">
                        <c:v>1.4</c:v>
                      </c:pt>
                      <c:pt idx="744">
                        <c:v>1.4</c:v>
                      </c:pt>
                      <c:pt idx="745">
                        <c:v>1.5</c:v>
                      </c:pt>
                      <c:pt idx="746">
                        <c:v>1.5</c:v>
                      </c:pt>
                      <c:pt idx="747">
                        <c:v>1.6</c:v>
                      </c:pt>
                      <c:pt idx="748">
                        <c:v>1.5</c:v>
                      </c:pt>
                      <c:pt idx="749">
                        <c:v>1.5</c:v>
                      </c:pt>
                      <c:pt idx="750">
                        <c:v>1.5</c:v>
                      </c:pt>
                      <c:pt idx="751">
                        <c:v>1.8</c:v>
                      </c:pt>
                      <c:pt idx="752">
                        <c:v>1.5</c:v>
                      </c:pt>
                      <c:pt idx="753">
                        <c:v>1.8</c:v>
                      </c:pt>
                      <c:pt idx="754">
                        <c:v>1.5</c:v>
                      </c:pt>
                    </c:numCache>
                  </c:numRef>
                </c:yVal>
                <c:smooth val="1"/>
                <c:extLst xmlns:c15="http://schemas.microsoft.com/office/drawing/2012/chart">
                  <c:ext xmlns:c16="http://schemas.microsoft.com/office/drawing/2014/chart" uri="{C3380CC4-5D6E-409C-BE32-E72D297353CC}">
                    <c16:uniqueId val="{00000004-E57C-4418-A5D8-FFC41C4AF9E3}"/>
                  </c:ext>
                </c:extLst>
              </c15:ser>
            </c15:filteredScatterSeries>
            <c15:filteredScatterSeries>
              <c15:ser>
                <c:idx val="7"/>
                <c:order val="4"/>
                <c:tx>
                  <c:strRef>
                    <c:extLst xmlns:c15="http://schemas.microsoft.com/office/drawing/2012/chart">
                      <c:ext xmlns:c15="http://schemas.microsoft.com/office/drawing/2012/chart" uri="{02D57815-91ED-43cb-92C2-25804820EDAC}">
                        <c15:formulaRef>
                          <c15:sqref>'Process data log'!$I$7</c15:sqref>
                        </c15:formulaRef>
                      </c:ext>
                    </c:extLst>
                    <c:strCache>
                      <c:ptCount val="1"/>
                      <c:pt idx="0">
                        <c:v>Tcondenser</c:v>
                      </c:pt>
                    </c:strCache>
                  </c:strRef>
                </c:tx>
                <c:spPr>
                  <a:ln w="12700" cap="rnd">
                    <a:solidFill>
                      <a:srgbClr val="FFC000"/>
                    </a:solidFill>
                    <a:round/>
                  </a:ln>
                  <a:effectLst/>
                </c:spPr>
                <c:marker>
                  <c:symbol val="none"/>
                </c:marker>
                <c:xVal>
                  <c:numRef>
                    <c:extLst xmlns:c15="http://schemas.microsoft.com/office/drawing/2012/chart">
                      <c:ext xmlns:c15="http://schemas.microsoft.com/office/drawing/2012/chart" uri="{02D57815-91ED-43cb-92C2-25804820EDAC}">
                        <c15:formulaRef>
                          <c15:sqref>'Process data log'!$B$8:$B$778</c15:sqref>
                        </c15:formulaRef>
                      </c:ext>
                    </c:extLst>
                    <c:numCache>
                      <c:formatCode>0.00</c:formatCode>
                      <c:ptCount val="771"/>
                      <c:pt idx="0">
                        <c:v>0</c:v>
                      </c:pt>
                      <c:pt idx="1">
                        <c:v>3.3333333333333333E-2</c:v>
                      </c:pt>
                      <c:pt idx="2">
                        <c:v>6.6666666666666666E-2</c:v>
                      </c:pt>
                      <c:pt idx="3">
                        <c:v>0.1</c:v>
                      </c:pt>
                      <c:pt idx="4">
                        <c:v>0.13333333333333333</c:v>
                      </c:pt>
                      <c:pt idx="5">
                        <c:v>0.16666666666666666</c:v>
                      </c:pt>
                      <c:pt idx="6">
                        <c:v>0.2</c:v>
                      </c:pt>
                      <c:pt idx="7">
                        <c:v>0.23333333333333334</c:v>
                      </c:pt>
                      <c:pt idx="8">
                        <c:v>0.26666666666666666</c:v>
                      </c:pt>
                      <c:pt idx="9">
                        <c:v>0.3</c:v>
                      </c:pt>
                      <c:pt idx="10">
                        <c:v>0.33333333333333331</c:v>
                      </c:pt>
                      <c:pt idx="11">
                        <c:v>0.36666666666666664</c:v>
                      </c:pt>
                      <c:pt idx="12">
                        <c:v>0.4</c:v>
                      </c:pt>
                      <c:pt idx="13">
                        <c:v>0.43333333333333335</c:v>
                      </c:pt>
                      <c:pt idx="14">
                        <c:v>0.46666666666666667</c:v>
                      </c:pt>
                      <c:pt idx="15">
                        <c:v>0.5</c:v>
                      </c:pt>
                      <c:pt idx="16">
                        <c:v>0.53333333333333333</c:v>
                      </c:pt>
                      <c:pt idx="17">
                        <c:v>0.56666666666666665</c:v>
                      </c:pt>
                      <c:pt idx="18">
                        <c:v>0.6</c:v>
                      </c:pt>
                      <c:pt idx="19">
                        <c:v>0.6333333333333333</c:v>
                      </c:pt>
                      <c:pt idx="20">
                        <c:v>0.66666666666666663</c:v>
                      </c:pt>
                      <c:pt idx="21">
                        <c:v>0.7</c:v>
                      </c:pt>
                      <c:pt idx="22">
                        <c:v>0.73333333333333328</c:v>
                      </c:pt>
                      <c:pt idx="23">
                        <c:v>0.76666666666666672</c:v>
                      </c:pt>
                      <c:pt idx="24">
                        <c:v>0.8</c:v>
                      </c:pt>
                      <c:pt idx="25">
                        <c:v>0.83333333333333337</c:v>
                      </c:pt>
                      <c:pt idx="26">
                        <c:v>0.8666666666666667</c:v>
                      </c:pt>
                      <c:pt idx="27">
                        <c:v>0.9</c:v>
                      </c:pt>
                      <c:pt idx="28">
                        <c:v>0.93333333333333335</c:v>
                      </c:pt>
                      <c:pt idx="29">
                        <c:v>0.96666666666666667</c:v>
                      </c:pt>
                      <c:pt idx="30">
                        <c:v>1</c:v>
                      </c:pt>
                      <c:pt idx="31">
                        <c:v>1.0333333333333334</c:v>
                      </c:pt>
                      <c:pt idx="32">
                        <c:v>1.0666666666666667</c:v>
                      </c:pt>
                      <c:pt idx="33">
                        <c:v>1.1000000000000001</c:v>
                      </c:pt>
                      <c:pt idx="34">
                        <c:v>1.1333333333333333</c:v>
                      </c:pt>
                      <c:pt idx="35">
                        <c:v>1.1666666666666667</c:v>
                      </c:pt>
                      <c:pt idx="36">
                        <c:v>1.2</c:v>
                      </c:pt>
                      <c:pt idx="37">
                        <c:v>1.2333333333333334</c:v>
                      </c:pt>
                      <c:pt idx="38">
                        <c:v>1.2666666666666666</c:v>
                      </c:pt>
                      <c:pt idx="39">
                        <c:v>1.3</c:v>
                      </c:pt>
                      <c:pt idx="40">
                        <c:v>1.3333333333333333</c:v>
                      </c:pt>
                      <c:pt idx="41">
                        <c:v>1.3666666666666667</c:v>
                      </c:pt>
                      <c:pt idx="42">
                        <c:v>1.4</c:v>
                      </c:pt>
                      <c:pt idx="43">
                        <c:v>1.4333333333333333</c:v>
                      </c:pt>
                      <c:pt idx="44">
                        <c:v>1.4666666666666666</c:v>
                      </c:pt>
                      <c:pt idx="45">
                        <c:v>1.5</c:v>
                      </c:pt>
                      <c:pt idx="46">
                        <c:v>1.5333333333333334</c:v>
                      </c:pt>
                      <c:pt idx="47">
                        <c:v>1.5666666666666667</c:v>
                      </c:pt>
                      <c:pt idx="48">
                        <c:v>1.6</c:v>
                      </c:pt>
                      <c:pt idx="49">
                        <c:v>1.6333333333333333</c:v>
                      </c:pt>
                      <c:pt idx="50">
                        <c:v>1.6666666666666667</c:v>
                      </c:pt>
                      <c:pt idx="51">
                        <c:v>1.7</c:v>
                      </c:pt>
                      <c:pt idx="52">
                        <c:v>1.7333333333333334</c:v>
                      </c:pt>
                      <c:pt idx="53">
                        <c:v>1.7666666666666666</c:v>
                      </c:pt>
                      <c:pt idx="54">
                        <c:v>1.8</c:v>
                      </c:pt>
                      <c:pt idx="55">
                        <c:v>1.8333333333333333</c:v>
                      </c:pt>
                      <c:pt idx="56">
                        <c:v>1.8666666666666667</c:v>
                      </c:pt>
                      <c:pt idx="57">
                        <c:v>1.9</c:v>
                      </c:pt>
                      <c:pt idx="58">
                        <c:v>1.9333333333333333</c:v>
                      </c:pt>
                      <c:pt idx="59">
                        <c:v>1.9666666666666666</c:v>
                      </c:pt>
                      <c:pt idx="60">
                        <c:v>2</c:v>
                      </c:pt>
                      <c:pt idx="61">
                        <c:v>2.0333333333333332</c:v>
                      </c:pt>
                      <c:pt idx="62">
                        <c:v>2.0666666666666669</c:v>
                      </c:pt>
                      <c:pt idx="63">
                        <c:v>2.1</c:v>
                      </c:pt>
                      <c:pt idx="64">
                        <c:v>2.1333333333333333</c:v>
                      </c:pt>
                      <c:pt idx="65">
                        <c:v>2.1666666666666665</c:v>
                      </c:pt>
                      <c:pt idx="66">
                        <c:v>2.2000000000000002</c:v>
                      </c:pt>
                      <c:pt idx="67">
                        <c:v>2.2333333333333334</c:v>
                      </c:pt>
                      <c:pt idx="68">
                        <c:v>2.2666666666666666</c:v>
                      </c:pt>
                      <c:pt idx="69">
                        <c:v>2.2999999999999998</c:v>
                      </c:pt>
                      <c:pt idx="70">
                        <c:v>2.3333333333333335</c:v>
                      </c:pt>
                      <c:pt idx="71">
                        <c:v>2.3666666666666667</c:v>
                      </c:pt>
                      <c:pt idx="72">
                        <c:v>2.4</c:v>
                      </c:pt>
                      <c:pt idx="73">
                        <c:v>2.4333333333333331</c:v>
                      </c:pt>
                      <c:pt idx="74">
                        <c:v>2.4666666666666668</c:v>
                      </c:pt>
                      <c:pt idx="75">
                        <c:v>2.5</c:v>
                      </c:pt>
                      <c:pt idx="76">
                        <c:v>2.5333333333333332</c:v>
                      </c:pt>
                      <c:pt idx="77">
                        <c:v>2.5666666666666669</c:v>
                      </c:pt>
                      <c:pt idx="78">
                        <c:v>2.6</c:v>
                      </c:pt>
                      <c:pt idx="79">
                        <c:v>2.6333333333333333</c:v>
                      </c:pt>
                      <c:pt idx="80">
                        <c:v>2.6666666666666665</c:v>
                      </c:pt>
                      <c:pt idx="81">
                        <c:v>2.7</c:v>
                      </c:pt>
                      <c:pt idx="82">
                        <c:v>2.7333333333333334</c:v>
                      </c:pt>
                      <c:pt idx="83">
                        <c:v>2.7666666666666666</c:v>
                      </c:pt>
                      <c:pt idx="84">
                        <c:v>2.8</c:v>
                      </c:pt>
                      <c:pt idx="85">
                        <c:v>2.8333333333333335</c:v>
                      </c:pt>
                      <c:pt idx="86">
                        <c:v>2.8666666666666667</c:v>
                      </c:pt>
                      <c:pt idx="87">
                        <c:v>2.9</c:v>
                      </c:pt>
                      <c:pt idx="88">
                        <c:v>2.9333333333333331</c:v>
                      </c:pt>
                      <c:pt idx="89">
                        <c:v>2.9666666666666668</c:v>
                      </c:pt>
                      <c:pt idx="90">
                        <c:v>3</c:v>
                      </c:pt>
                      <c:pt idx="91">
                        <c:v>3.0333333333333332</c:v>
                      </c:pt>
                      <c:pt idx="92">
                        <c:v>3.0666666666666669</c:v>
                      </c:pt>
                      <c:pt idx="93">
                        <c:v>3.1</c:v>
                      </c:pt>
                      <c:pt idx="94">
                        <c:v>3.1333333333333333</c:v>
                      </c:pt>
                      <c:pt idx="95">
                        <c:v>3.1666666666666665</c:v>
                      </c:pt>
                      <c:pt idx="96">
                        <c:v>3.2</c:v>
                      </c:pt>
                      <c:pt idx="97">
                        <c:v>3.2333333333333334</c:v>
                      </c:pt>
                      <c:pt idx="98">
                        <c:v>3.2666666666666666</c:v>
                      </c:pt>
                      <c:pt idx="99">
                        <c:v>3.3</c:v>
                      </c:pt>
                      <c:pt idx="100">
                        <c:v>3.3333333333333335</c:v>
                      </c:pt>
                      <c:pt idx="101">
                        <c:v>3.3666666666666667</c:v>
                      </c:pt>
                      <c:pt idx="102">
                        <c:v>3.4</c:v>
                      </c:pt>
                      <c:pt idx="103">
                        <c:v>3.4333333333333331</c:v>
                      </c:pt>
                      <c:pt idx="104">
                        <c:v>3.4666666666666668</c:v>
                      </c:pt>
                      <c:pt idx="105">
                        <c:v>3.5</c:v>
                      </c:pt>
                      <c:pt idx="106">
                        <c:v>3.5333333333333332</c:v>
                      </c:pt>
                      <c:pt idx="107">
                        <c:v>3.5666666666666669</c:v>
                      </c:pt>
                      <c:pt idx="108">
                        <c:v>3.6</c:v>
                      </c:pt>
                      <c:pt idx="109">
                        <c:v>3.6333333333333333</c:v>
                      </c:pt>
                      <c:pt idx="110">
                        <c:v>3.6666666666666665</c:v>
                      </c:pt>
                      <c:pt idx="111">
                        <c:v>3.7</c:v>
                      </c:pt>
                      <c:pt idx="112">
                        <c:v>3.7333333333333334</c:v>
                      </c:pt>
                      <c:pt idx="113">
                        <c:v>3.7666666666666666</c:v>
                      </c:pt>
                      <c:pt idx="114">
                        <c:v>3.8</c:v>
                      </c:pt>
                      <c:pt idx="115">
                        <c:v>3.8333333333333335</c:v>
                      </c:pt>
                      <c:pt idx="116">
                        <c:v>3.8666666666666667</c:v>
                      </c:pt>
                      <c:pt idx="117">
                        <c:v>3.9</c:v>
                      </c:pt>
                      <c:pt idx="118">
                        <c:v>3.9333333333333331</c:v>
                      </c:pt>
                      <c:pt idx="119">
                        <c:v>3.9666666666666668</c:v>
                      </c:pt>
                      <c:pt idx="120">
                        <c:v>4</c:v>
                      </c:pt>
                      <c:pt idx="121">
                        <c:v>4.0333333333333332</c:v>
                      </c:pt>
                      <c:pt idx="122">
                        <c:v>4.0666666666666664</c:v>
                      </c:pt>
                      <c:pt idx="123">
                        <c:v>4.0999999999999996</c:v>
                      </c:pt>
                      <c:pt idx="124">
                        <c:v>4.1333333333333337</c:v>
                      </c:pt>
                      <c:pt idx="125">
                        <c:v>4.166666666666667</c:v>
                      </c:pt>
                      <c:pt idx="126">
                        <c:v>4.2</c:v>
                      </c:pt>
                      <c:pt idx="127">
                        <c:v>4.2333333333333334</c:v>
                      </c:pt>
                      <c:pt idx="128">
                        <c:v>4.2666666666666666</c:v>
                      </c:pt>
                      <c:pt idx="129">
                        <c:v>4.3</c:v>
                      </c:pt>
                      <c:pt idx="130">
                        <c:v>4.333333333333333</c:v>
                      </c:pt>
                      <c:pt idx="131">
                        <c:v>4.3666666666666663</c:v>
                      </c:pt>
                      <c:pt idx="132">
                        <c:v>4.4000000000000004</c:v>
                      </c:pt>
                      <c:pt idx="133">
                        <c:v>4.4333333333333336</c:v>
                      </c:pt>
                      <c:pt idx="134">
                        <c:v>4.4666666666666668</c:v>
                      </c:pt>
                      <c:pt idx="135">
                        <c:v>4.5</c:v>
                      </c:pt>
                      <c:pt idx="136">
                        <c:v>4.5333333333333332</c:v>
                      </c:pt>
                      <c:pt idx="137">
                        <c:v>4.5666666666666664</c:v>
                      </c:pt>
                      <c:pt idx="138">
                        <c:v>4.5999999999999996</c:v>
                      </c:pt>
                      <c:pt idx="139">
                        <c:v>4.6333333333333337</c:v>
                      </c:pt>
                      <c:pt idx="140">
                        <c:v>4.666666666666667</c:v>
                      </c:pt>
                      <c:pt idx="141">
                        <c:v>4.7</c:v>
                      </c:pt>
                      <c:pt idx="142">
                        <c:v>4.7333333333333334</c:v>
                      </c:pt>
                      <c:pt idx="143">
                        <c:v>4.7666666666666666</c:v>
                      </c:pt>
                      <c:pt idx="144">
                        <c:v>4.8</c:v>
                      </c:pt>
                      <c:pt idx="145">
                        <c:v>4.833333333333333</c:v>
                      </c:pt>
                      <c:pt idx="146">
                        <c:v>4.8666666666666663</c:v>
                      </c:pt>
                      <c:pt idx="147">
                        <c:v>4.9000000000000004</c:v>
                      </c:pt>
                      <c:pt idx="148">
                        <c:v>4.9333333333333336</c:v>
                      </c:pt>
                      <c:pt idx="149">
                        <c:v>4.9666666666666668</c:v>
                      </c:pt>
                      <c:pt idx="150">
                        <c:v>5</c:v>
                      </c:pt>
                      <c:pt idx="151">
                        <c:v>5.0333333333333332</c:v>
                      </c:pt>
                      <c:pt idx="152">
                        <c:v>5.0666666666666664</c:v>
                      </c:pt>
                      <c:pt idx="153">
                        <c:v>5.0999999999999996</c:v>
                      </c:pt>
                      <c:pt idx="154">
                        <c:v>5.1333333333333337</c:v>
                      </c:pt>
                      <c:pt idx="155">
                        <c:v>5.166666666666667</c:v>
                      </c:pt>
                      <c:pt idx="156">
                        <c:v>5.2</c:v>
                      </c:pt>
                      <c:pt idx="157">
                        <c:v>5.2333333333333334</c:v>
                      </c:pt>
                      <c:pt idx="158">
                        <c:v>5.2666666666666666</c:v>
                      </c:pt>
                      <c:pt idx="159">
                        <c:v>5.3</c:v>
                      </c:pt>
                      <c:pt idx="160">
                        <c:v>5.333333333333333</c:v>
                      </c:pt>
                      <c:pt idx="161">
                        <c:v>5.3666666666666663</c:v>
                      </c:pt>
                      <c:pt idx="162">
                        <c:v>5.4</c:v>
                      </c:pt>
                      <c:pt idx="163">
                        <c:v>5.4333333333333336</c:v>
                      </c:pt>
                      <c:pt idx="164">
                        <c:v>5.4666666666666668</c:v>
                      </c:pt>
                      <c:pt idx="165">
                        <c:v>5.5</c:v>
                      </c:pt>
                      <c:pt idx="166">
                        <c:v>5.5333333333333332</c:v>
                      </c:pt>
                      <c:pt idx="167">
                        <c:v>5.5666666666666664</c:v>
                      </c:pt>
                      <c:pt idx="168">
                        <c:v>5.6</c:v>
                      </c:pt>
                      <c:pt idx="169">
                        <c:v>5.6333333333333337</c:v>
                      </c:pt>
                      <c:pt idx="170">
                        <c:v>5.666666666666667</c:v>
                      </c:pt>
                      <c:pt idx="171">
                        <c:v>5.7</c:v>
                      </c:pt>
                      <c:pt idx="172">
                        <c:v>5.7333333333333334</c:v>
                      </c:pt>
                      <c:pt idx="173">
                        <c:v>5.7666666666666666</c:v>
                      </c:pt>
                      <c:pt idx="174">
                        <c:v>5.8</c:v>
                      </c:pt>
                      <c:pt idx="175">
                        <c:v>5.833333333333333</c:v>
                      </c:pt>
                      <c:pt idx="176">
                        <c:v>5.8666666666666663</c:v>
                      </c:pt>
                      <c:pt idx="177">
                        <c:v>5.9</c:v>
                      </c:pt>
                      <c:pt idx="178">
                        <c:v>5.9333333333333336</c:v>
                      </c:pt>
                      <c:pt idx="179">
                        <c:v>5.9666666666666668</c:v>
                      </c:pt>
                      <c:pt idx="180">
                        <c:v>6</c:v>
                      </c:pt>
                      <c:pt idx="181">
                        <c:v>6.0333333333333332</c:v>
                      </c:pt>
                      <c:pt idx="182">
                        <c:v>6.0666666666666664</c:v>
                      </c:pt>
                      <c:pt idx="183">
                        <c:v>6.1</c:v>
                      </c:pt>
                      <c:pt idx="184">
                        <c:v>6.1333333333333337</c:v>
                      </c:pt>
                      <c:pt idx="185">
                        <c:v>6.166666666666667</c:v>
                      </c:pt>
                      <c:pt idx="186">
                        <c:v>6.2</c:v>
                      </c:pt>
                      <c:pt idx="187">
                        <c:v>6.2333333333333334</c:v>
                      </c:pt>
                      <c:pt idx="188">
                        <c:v>6.2666666666666666</c:v>
                      </c:pt>
                      <c:pt idx="189">
                        <c:v>6.3</c:v>
                      </c:pt>
                      <c:pt idx="190">
                        <c:v>6.333333333333333</c:v>
                      </c:pt>
                      <c:pt idx="191">
                        <c:v>6.3666666666666663</c:v>
                      </c:pt>
                      <c:pt idx="192">
                        <c:v>6.4</c:v>
                      </c:pt>
                      <c:pt idx="193">
                        <c:v>6.4333333333333336</c:v>
                      </c:pt>
                      <c:pt idx="194">
                        <c:v>6.4666666666666668</c:v>
                      </c:pt>
                      <c:pt idx="195">
                        <c:v>6.5</c:v>
                      </c:pt>
                      <c:pt idx="196">
                        <c:v>6.5333333333333332</c:v>
                      </c:pt>
                      <c:pt idx="197">
                        <c:v>6.5666666666666664</c:v>
                      </c:pt>
                      <c:pt idx="198">
                        <c:v>6.6</c:v>
                      </c:pt>
                      <c:pt idx="199">
                        <c:v>6.6333333333333337</c:v>
                      </c:pt>
                      <c:pt idx="200">
                        <c:v>6.666666666666667</c:v>
                      </c:pt>
                      <c:pt idx="201">
                        <c:v>6.7</c:v>
                      </c:pt>
                      <c:pt idx="202">
                        <c:v>6.7333333333333334</c:v>
                      </c:pt>
                      <c:pt idx="203">
                        <c:v>6.7666666666666666</c:v>
                      </c:pt>
                      <c:pt idx="204">
                        <c:v>6.8</c:v>
                      </c:pt>
                      <c:pt idx="205">
                        <c:v>6.833333333333333</c:v>
                      </c:pt>
                      <c:pt idx="206">
                        <c:v>6.8666666666666663</c:v>
                      </c:pt>
                      <c:pt idx="207">
                        <c:v>6.9</c:v>
                      </c:pt>
                      <c:pt idx="208">
                        <c:v>6.9333333333333336</c:v>
                      </c:pt>
                      <c:pt idx="209">
                        <c:v>6.9666666666666668</c:v>
                      </c:pt>
                      <c:pt idx="210">
                        <c:v>7</c:v>
                      </c:pt>
                      <c:pt idx="211">
                        <c:v>7.0333333333333332</c:v>
                      </c:pt>
                      <c:pt idx="212">
                        <c:v>7.0666666666666664</c:v>
                      </c:pt>
                      <c:pt idx="213">
                        <c:v>7.1</c:v>
                      </c:pt>
                      <c:pt idx="214">
                        <c:v>7.1333333333333337</c:v>
                      </c:pt>
                      <c:pt idx="215">
                        <c:v>7.166666666666667</c:v>
                      </c:pt>
                      <c:pt idx="216">
                        <c:v>7.2</c:v>
                      </c:pt>
                      <c:pt idx="217">
                        <c:v>7.2333333333333334</c:v>
                      </c:pt>
                      <c:pt idx="218">
                        <c:v>7.2666666666666666</c:v>
                      </c:pt>
                      <c:pt idx="219">
                        <c:v>7.3</c:v>
                      </c:pt>
                      <c:pt idx="220">
                        <c:v>7.333333333333333</c:v>
                      </c:pt>
                      <c:pt idx="221">
                        <c:v>7.3666666666666663</c:v>
                      </c:pt>
                      <c:pt idx="222">
                        <c:v>7.4</c:v>
                      </c:pt>
                      <c:pt idx="223">
                        <c:v>7.4333333333333336</c:v>
                      </c:pt>
                      <c:pt idx="224">
                        <c:v>7.4666666666666668</c:v>
                      </c:pt>
                      <c:pt idx="225">
                        <c:v>7.5</c:v>
                      </c:pt>
                      <c:pt idx="226">
                        <c:v>7.5333333333333332</c:v>
                      </c:pt>
                      <c:pt idx="227">
                        <c:v>7.5666666666666664</c:v>
                      </c:pt>
                      <c:pt idx="228">
                        <c:v>7.6</c:v>
                      </c:pt>
                      <c:pt idx="229">
                        <c:v>7.6333333333333337</c:v>
                      </c:pt>
                      <c:pt idx="230">
                        <c:v>7.666666666666667</c:v>
                      </c:pt>
                      <c:pt idx="231">
                        <c:v>7.7</c:v>
                      </c:pt>
                      <c:pt idx="232">
                        <c:v>7.7333333333333334</c:v>
                      </c:pt>
                      <c:pt idx="233">
                        <c:v>7.7666666666666666</c:v>
                      </c:pt>
                      <c:pt idx="234">
                        <c:v>7.8</c:v>
                      </c:pt>
                      <c:pt idx="235">
                        <c:v>7.833333333333333</c:v>
                      </c:pt>
                      <c:pt idx="236">
                        <c:v>7.8666666666666663</c:v>
                      </c:pt>
                      <c:pt idx="237">
                        <c:v>7.9</c:v>
                      </c:pt>
                      <c:pt idx="238">
                        <c:v>7.9333333333333336</c:v>
                      </c:pt>
                      <c:pt idx="239">
                        <c:v>7.9666666666666668</c:v>
                      </c:pt>
                      <c:pt idx="240">
                        <c:v>8</c:v>
                      </c:pt>
                      <c:pt idx="241">
                        <c:v>8.0333333333333332</c:v>
                      </c:pt>
                      <c:pt idx="242">
                        <c:v>8.0666666666666664</c:v>
                      </c:pt>
                      <c:pt idx="243">
                        <c:v>8.1</c:v>
                      </c:pt>
                      <c:pt idx="244">
                        <c:v>8.1333333333333329</c:v>
                      </c:pt>
                      <c:pt idx="245">
                        <c:v>8.1666666666666661</c:v>
                      </c:pt>
                      <c:pt idx="246">
                        <c:v>8.1999999999999993</c:v>
                      </c:pt>
                      <c:pt idx="247">
                        <c:v>8.2333333333333325</c:v>
                      </c:pt>
                      <c:pt idx="248">
                        <c:v>8.2666666666666675</c:v>
                      </c:pt>
                      <c:pt idx="249">
                        <c:v>8.3000000000000007</c:v>
                      </c:pt>
                      <c:pt idx="250">
                        <c:v>8.3333333333333339</c:v>
                      </c:pt>
                      <c:pt idx="251">
                        <c:v>8.3666666666666671</c:v>
                      </c:pt>
                      <c:pt idx="252">
                        <c:v>8.4</c:v>
                      </c:pt>
                      <c:pt idx="253">
                        <c:v>8.4333333333333336</c:v>
                      </c:pt>
                      <c:pt idx="254">
                        <c:v>8.4666666666666668</c:v>
                      </c:pt>
                      <c:pt idx="255">
                        <c:v>8.5</c:v>
                      </c:pt>
                      <c:pt idx="256">
                        <c:v>8.5333333333333332</c:v>
                      </c:pt>
                      <c:pt idx="257">
                        <c:v>8.5666666666666664</c:v>
                      </c:pt>
                      <c:pt idx="258">
                        <c:v>8.6</c:v>
                      </c:pt>
                      <c:pt idx="259">
                        <c:v>8.6333333333333329</c:v>
                      </c:pt>
                      <c:pt idx="260">
                        <c:v>8.6666666666666661</c:v>
                      </c:pt>
                      <c:pt idx="261">
                        <c:v>8.6999999999999993</c:v>
                      </c:pt>
                      <c:pt idx="262">
                        <c:v>8.7333333333333325</c:v>
                      </c:pt>
                      <c:pt idx="263">
                        <c:v>8.7666666666666675</c:v>
                      </c:pt>
                      <c:pt idx="264">
                        <c:v>8.8000000000000007</c:v>
                      </c:pt>
                      <c:pt idx="265">
                        <c:v>8.8333333333333339</c:v>
                      </c:pt>
                      <c:pt idx="266">
                        <c:v>8.8666666666666671</c:v>
                      </c:pt>
                      <c:pt idx="267">
                        <c:v>8.9</c:v>
                      </c:pt>
                      <c:pt idx="268">
                        <c:v>8.9333333333333336</c:v>
                      </c:pt>
                      <c:pt idx="269">
                        <c:v>8.9666666666666668</c:v>
                      </c:pt>
                      <c:pt idx="270">
                        <c:v>9</c:v>
                      </c:pt>
                      <c:pt idx="271">
                        <c:v>9.0333333333333332</c:v>
                      </c:pt>
                      <c:pt idx="272">
                        <c:v>9.0666666666666664</c:v>
                      </c:pt>
                      <c:pt idx="273">
                        <c:v>9.1</c:v>
                      </c:pt>
                      <c:pt idx="274">
                        <c:v>9.1333333333333329</c:v>
                      </c:pt>
                      <c:pt idx="275">
                        <c:v>9.1666666666666661</c:v>
                      </c:pt>
                      <c:pt idx="276">
                        <c:v>9.1999999999999993</c:v>
                      </c:pt>
                      <c:pt idx="277">
                        <c:v>9.2333333333333325</c:v>
                      </c:pt>
                      <c:pt idx="278">
                        <c:v>9.2666666666666675</c:v>
                      </c:pt>
                      <c:pt idx="279">
                        <c:v>9.3000000000000007</c:v>
                      </c:pt>
                      <c:pt idx="280">
                        <c:v>9.3333333333333339</c:v>
                      </c:pt>
                      <c:pt idx="281">
                        <c:v>9.3666666666666671</c:v>
                      </c:pt>
                      <c:pt idx="282">
                        <c:v>9.4</c:v>
                      </c:pt>
                      <c:pt idx="283">
                        <c:v>9.4333333333333336</c:v>
                      </c:pt>
                      <c:pt idx="284">
                        <c:v>9.4666666666666668</c:v>
                      </c:pt>
                      <c:pt idx="285">
                        <c:v>9.5</c:v>
                      </c:pt>
                      <c:pt idx="286">
                        <c:v>9.5333333333333332</c:v>
                      </c:pt>
                      <c:pt idx="287">
                        <c:v>9.5666666666666664</c:v>
                      </c:pt>
                      <c:pt idx="288">
                        <c:v>9.6</c:v>
                      </c:pt>
                      <c:pt idx="289">
                        <c:v>9.6333333333333329</c:v>
                      </c:pt>
                      <c:pt idx="290">
                        <c:v>9.6666666666666661</c:v>
                      </c:pt>
                      <c:pt idx="291">
                        <c:v>9.6999999999999993</c:v>
                      </c:pt>
                      <c:pt idx="292">
                        <c:v>9.7333333333333325</c:v>
                      </c:pt>
                      <c:pt idx="293">
                        <c:v>9.7666666666666675</c:v>
                      </c:pt>
                      <c:pt idx="294">
                        <c:v>9.8000000000000007</c:v>
                      </c:pt>
                      <c:pt idx="295">
                        <c:v>9.8333333333333339</c:v>
                      </c:pt>
                      <c:pt idx="296">
                        <c:v>9.8666666666666671</c:v>
                      </c:pt>
                      <c:pt idx="297">
                        <c:v>9.9</c:v>
                      </c:pt>
                      <c:pt idx="298">
                        <c:v>9.9333333333333336</c:v>
                      </c:pt>
                      <c:pt idx="299">
                        <c:v>9.9666666666666668</c:v>
                      </c:pt>
                      <c:pt idx="300">
                        <c:v>10</c:v>
                      </c:pt>
                      <c:pt idx="301">
                        <c:v>10.033333333333333</c:v>
                      </c:pt>
                      <c:pt idx="302">
                        <c:v>10.066666666666666</c:v>
                      </c:pt>
                      <c:pt idx="303">
                        <c:v>10.1</c:v>
                      </c:pt>
                      <c:pt idx="304">
                        <c:v>10.133333333333333</c:v>
                      </c:pt>
                      <c:pt idx="305">
                        <c:v>10.166666666666666</c:v>
                      </c:pt>
                      <c:pt idx="306">
                        <c:v>10.199999999999999</c:v>
                      </c:pt>
                      <c:pt idx="307">
                        <c:v>10.233333333333333</c:v>
                      </c:pt>
                      <c:pt idx="308">
                        <c:v>10.266666666666667</c:v>
                      </c:pt>
                      <c:pt idx="309">
                        <c:v>10.3</c:v>
                      </c:pt>
                      <c:pt idx="310">
                        <c:v>10.333333333333334</c:v>
                      </c:pt>
                      <c:pt idx="311">
                        <c:v>10.366666666666667</c:v>
                      </c:pt>
                      <c:pt idx="312">
                        <c:v>10.4</c:v>
                      </c:pt>
                      <c:pt idx="313">
                        <c:v>10.433333333333334</c:v>
                      </c:pt>
                      <c:pt idx="314">
                        <c:v>10.466666666666667</c:v>
                      </c:pt>
                      <c:pt idx="315">
                        <c:v>10.5</c:v>
                      </c:pt>
                      <c:pt idx="316">
                        <c:v>10.533333333333333</c:v>
                      </c:pt>
                      <c:pt idx="317">
                        <c:v>10.566666666666666</c:v>
                      </c:pt>
                      <c:pt idx="318">
                        <c:v>10.6</c:v>
                      </c:pt>
                      <c:pt idx="319">
                        <c:v>10.633333333333333</c:v>
                      </c:pt>
                      <c:pt idx="320">
                        <c:v>10.666666666666666</c:v>
                      </c:pt>
                      <c:pt idx="321">
                        <c:v>10.7</c:v>
                      </c:pt>
                      <c:pt idx="322">
                        <c:v>10.733333333333333</c:v>
                      </c:pt>
                      <c:pt idx="323">
                        <c:v>10.766666666666667</c:v>
                      </c:pt>
                      <c:pt idx="324">
                        <c:v>10.8</c:v>
                      </c:pt>
                      <c:pt idx="325">
                        <c:v>10.833333333333334</c:v>
                      </c:pt>
                      <c:pt idx="326">
                        <c:v>10.866666666666667</c:v>
                      </c:pt>
                      <c:pt idx="327">
                        <c:v>10.9</c:v>
                      </c:pt>
                      <c:pt idx="328">
                        <c:v>10.933333333333334</c:v>
                      </c:pt>
                      <c:pt idx="329">
                        <c:v>10.966666666666667</c:v>
                      </c:pt>
                      <c:pt idx="330">
                        <c:v>11</c:v>
                      </c:pt>
                      <c:pt idx="331">
                        <c:v>11.033333333333333</c:v>
                      </c:pt>
                      <c:pt idx="332">
                        <c:v>11.066666666666666</c:v>
                      </c:pt>
                      <c:pt idx="333">
                        <c:v>11.1</c:v>
                      </c:pt>
                      <c:pt idx="334">
                        <c:v>11.133333333333333</c:v>
                      </c:pt>
                      <c:pt idx="335">
                        <c:v>11.166666666666666</c:v>
                      </c:pt>
                      <c:pt idx="336">
                        <c:v>11.2</c:v>
                      </c:pt>
                      <c:pt idx="337">
                        <c:v>11.233333333333333</c:v>
                      </c:pt>
                      <c:pt idx="338">
                        <c:v>11.266666666666667</c:v>
                      </c:pt>
                      <c:pt idx="339">
                        <c:v>11.3</c:v>
                      </c:pt>
                      <c:pt idx="340">
                        <c:v>11.333333333333334</c:v>
                      </c:pt>
                      <c:pt idx="341">
                        <c:v>11.366666666666667</c:v>
                      </c:pt>
                      <c:pt idx="342">
                        <c:v>11.4</c:v>
                      </c:pt>
                      <c:pt idx="343">
                        <c:v>11.433333333333334</c:v>
                      </c:pt>
                      <c:pt idx="344">
                        <c:v>11.466666666666667</c:v>
                      </c:pt>
                      <c:pt idx="345">
                        <c:v>11.5</c:v>
                      </c:pt>
                      <c:pt idx="346">
                        <c:v>11.533333333333333</c:v>
                      </c:pt>
                      <c:pt idx="347">
                        <c:v>11.566666666666666</c:v>
                      </c:pt>
                      <c:pt idx="348">
                        <c:v>11.6</c:v>
                      </c:pt>
                      <c:pt idx="349">
                        <c:v>11.633333333333333</c:v>
                      </c:pt>
                      <c:pt idx="350">
                        <c:v>11.666666666666666</c:v>
                      </c:pt>
                      <c:pt idx="351">
                        <c:v>11.7</c:v>
                      </c:pt>
                      <c:pt idx="352">
                        <c:v>11.733333333333333</c:v>
                      </c:pt>
                      <c:pt idx="353">
                        <c:v>11.766666666666667</c:v>
                      </c:pt>
                      <c:pt idx="354">
                        <c:v>11.8</c:v>
                      </c:pt>
                      <c:pt idx="355">
                        <c:v>11.833333333333334</c:v>
                      </c:pt>
                      <c:pt idx="356">
                        <c:v>11.866666666666667</c:v>
                      </c:pt>
                      <c:pt idx="357">
                        <c:v>11.9</c:v>
                      </c:pt>
                      <c:pt idx="358">
                        <c:v>11.933333333333334</c:v>
                      </c:pt>
                      <c:pt idx="359">
                        <c:v>11.966666666666667</c:v>
                      </c:pt>
                      <c:pt idx="360">
                        <c:v>12</c:v>
                      </c:pt>
                      <c:pt idx="361">
                        <c:v>12.033333333333333</c:v>
                      </c:pt>
                      <c:pt idx="362">
                        <c:v>12.066666666666666</c:v>
                      </c:pt>
                      <c:pt idx="363">
                        <c:v>12.1</c:v>
                      </c:pt>
                      <c:pt idx="364">
                        <c:v>12.133333333333333</c:v>
                      </c:pt>
                      <c:pt idx="365">
                        <c:v>12.166666666666666</c:v>
                      </c:pt>
                      <c:pt idx="366">
                        <c:v>12.2</c:v>
                      </c:pt>
                      <c:pt idx="367">
                        <c:v>12.233333333333333</c:v>
                      </c:pt>
                      <c:pt idx="368">
                        <c:v>12.266666666666667</c:v>
                      </c:pt>
                      <c:pt idx="369">
                        <c:v>12.3</c:v>
                      </c:pt>
                      <c:pt idx="370">
                        <c:v>12.333333333333334</c:v>
                      </c:pt>
                      <c:pt idx="371">
                        <c:v>12.366666666666667</c:v>
                      </c:pt>
                      <c:pt idx="372">
                        <c:v>12.4</c:v>
                      </c:pt>
                      <c:pt idx="373">
                        <c:v>12.433333333333334</c:v>
                      </c:pt>
                      <c:pt idx="374">
                        <c:v>12.466666666666667</c:v>
                      </c:pt>
                      <c:pt idx="375">
                        <c:v>12.5</c:v>
                      </c:pt>
                      <c:pt idx="376">
                        <c:v>12.533333333333333</c:v>
                      </c:pt>
                      <c:pt idx="377">
                        <c:v>12.566666666666666</c:v>
                      </c:pt>
                      <c:pt idx="378">
                        <c:v>12.6</c:v>
                      </c:pt>
                      <c:pt idx="379">
                        <c:v>12.633333333333333</c:v>
                      </c:pt>
                      <c:pt idx="380">
                        <c:v>12.666666666666666</c:v>
                      </c:pt>
                      <c:pt idx="381">
                        <c:v>12.7</c:v>
                      </c:pt>
                      <c:pt idx="382">
                        <c:v>12.733333333333333</c:v>
                      </c:pt>
                      <c:pt idx="383">
                        <c:v>12.766666666666667</c:v>
                      </c:pt>
                      <c:pt idx="384">
                        <c:v>12.8</c:v>
                      </c:pt>
                      <c:pt idx="385">
                        <c:v>12.833333333333334</c:v>
                      </c:pt>
                      <c:pt idx="386">
                        <c:v>12.866666666666667</c:v>
                      </c:pt>
                      <c:pt idx="387">
                        <c:v>12.9</c:v>
                      </c:pt>
                      <c:pt idx="388">
                        <c:v>12.933333333333334</c:v>
                      </c:pt>
                      <c:pt idx="389">
                        <c:v>12.966666666666667</c:v>
                      </c:pt>
                      <c:pt idx="390">
                        <c:v>13</c:v>
                      </c:pt>
                      <c:pt idx="391">
                        <c:v>13.033333333333333</c:v>
                      </c:pt>
                      <c:pt idx="392">
                        <c:v>13.066666666666666</c:v>
                      </c:pt>
                      <c:pt idx="393">
                        <c:v>13.1</c:v>
                      </c:pt>
                      <c:pt idx="394">
                        <c:v>13.133333333333333</c:v>
                      </c:pt>
                      <c:pt idx="395">
                        <c:v>13.166666666666666</c:v>
                      </c:pt>
                      <c:pt idx="396">
                        <c:v>13.2</c:v>
                      </c:pt>
                      <c:pt idx="397">
                        <c:v>13.233333333333333</c:v>
                      </c:pt>
                      <c:pt idx="398">
                        <c:v>13.266666666666667</c:v>
                      </c:pt>
                      <c:pt idx="399">
                        <c:v>13.3</c:v>
                      </c:pt>
                      <c:pt idx="400">
                        <c:v>13.333333333333334</c:v>
                      </c:pt>
                      <c:pt idx="401">
                        <c:v>13.366666666666667</c:v>
                      </c:pt>
                      <c:pt idx="402">
                        <c:v>13.4</c:v>
                      </c:pt>
                      <c:pt idx="403">
                        <c:v>13.433333333333334</c:v>
                      </c:pt>
                      <c:pt idx="404">
                        <c:v>13.466666666666667</c:v>
                      </c:pt>
                      <c:pt idx="405">
                        <c:v>13.5</c:v>
                      </c:pt>
                      <c:pt idx="406">
                        <c:v>13.533333333333333</c:v>
                      </c:pt>
                      <c:pt idx="407">
                        <c:v>13.566666666666666</c:v>
                      </c:pt>
                      <c:pt idx="408">
                        <c:v>13.6</c:v>
                      </c:pt>
                      <c:pt idx="409">
                        <c:v>13.633333333333333</c:v>
                      </c:pt>
                      <c:pt idx="410">
                        <c:v>13.666666666666666</c:v>
                      </c:pt>
                      <c:pt idx="411">
                        <c:v>13.7</c:v>
                      </c:pt>
                      <c:pt idx="412">
                        <c:v>13.733333333333333</c:v>
                      </c:pt>
                      <c:pt idx="413">
                        <c:v>13.766666666666667</c:v>
                      </c:pt>
                      <c:pt idx="414">
                        <c:v>13.8</c:v>
                      </c:pt>
                      <c:pt idx="415">
                        <c:v>13.833333333333334</c:v>
                      </c:pt>
                      <c:pt idx="416">
                        <c:v>13.866666666666667</c:v>
                      </c:pt>
                      <c:pt idx="417">
                        <c:v>13.9</c:v>
                      </c:pt>
                      <c:pt idx="418">
                        <c:v>13.933333333333334</c:v>
                      </c:pt>
                      <c:pt idx="419">
                        <c:v>13.966666666666667</c:v>
                      </c:pt>
                      <c:pt idx="420">
                        <c:v>14</c:v>
                      </c:pt>
                      <c:pt idx="421">
                        <c:v>14.033333333333333</c:v>
                      </c:pt>
                      <c:pt idx="422">
                        <c:v>14.066666666666666</c:v>
                      </c:pt>
                      <c:pt idx="423">
                        <c:v>14.1</c:v>
                      </c:pt>
                      <c:pt idx="424">
                        <c:v>14.133333333333333</c:v>
                      </c:pt>
                      <c:pt idx="425">
                        <c:v>14.166666666666666</c:v>
                      </c:pt>
                      <c:pt idx="426">
                        <c:v>14.2</c:v>
                      </c:pt>
                      <c:pt idx="427">
                        <c:v>14.233333333333333</c:v>
                      </c:pt>
                      <c:pt idx="428">
                        <c:v>14.266666666666667</c:v>
                      </c:pt>
                      <c:pt idx="429">
                        <c:v>14.3</c:v>
                      </c:pt>
                      <c:pt idx="430">
                        <c:v>14.333333333333334</c:v>
                      </c:pt>
                      <c:pt idx="431">
                        <c:v>14.366666666666667</c:v>
                      </c:pt>
                      <c:pt idx="432">
                        <c:v>14.4</c:v>
                      </c:pt>
                      <c:pt idx="433">
                        <c:v>14.433333333333334</c:v>
                      </c:pt>
                      <c:pt idx="434">
                        <c:v>14.466666666666667</c:v>
                      </c:pt>
                      <c:pt idx="435">
                        <c:v>14.5</c:v>
                      </c:pt>
                      <c:pt idx="436">
                        <c:v>14.533333333333333</c:v>
                      </c:pt>
                      <c:pt idx="437">
                        <c:v>14.566666666666666</c:v>
                      </c:pt>
                      <c:pt idx="438">
                        <c:v>14.6</c:v>
                      </c:pt>
                      <c:pt idx="439">
                        <c:v>14.633333333333333</c:v>
                      </c:pt>
                      <c:pt idx="440">
                        <c:v>14.666666666666666</c:v>
                      </c:pt>
                      <c:pt idx="441">
                        <c:v>14.7</c:v>
                      </c:pt>
                      <c:pt idx="442">
                        <c:v>14.733333333333333</c:v>
                      </c:pt>
                      <c:pt idx="443">
                        <c:v>14.766666666666667</c:v>
                      </c:pt>
                      <c:pt idx="444">
                        <c:v>14.8</c:v>
                      </c:pt>
                      <c:pt idx="445">
                        <c:v>14.833333333333334</c:v>
                      </c:pt>
                      <c:pt idx="446">
                        <c:v>14.866666666666667</c:v>
                      </c:pt>
                      <c:pt idx="447">
                        <c:v>14.9</c:v>
                      </c:pt>
                      <c:pt idx="448">
                        <c:v>14.933333333333334</c:v>
                      </c:pt>
                      <c:pt idx="449">
                        <c:v>14.966666666666667</c:v>
                      </c:pt>
                      <c:pt idx="450">
                        <c:v>15</c:v>
                      </c:pt>
                      <c:pt idx="451">
                        <c:v>15.033333333333333</c:v>
                      </c:pt>
                      <c:pt idx="452">
                        <c:v>15.066666666666666</c:v>
                      </c:pt>
                      <c:pt idx="453">
                        <c:v>15.1</c:v>
                      </c:pt>
                      <c:pt idx="454">
                        <c:v>15.133333333333333</c:v>
                      </c:pt>
                      <c:pt idx="455">
                        <c:v>15.166666666666666</c:v>
                      </c:pt>
                      <c:pt idx="456">
                        <c:v>15.2</c:v>
                      </c:pt>
                      <c:pt idx="457">
                        <c:v>15.233333333333333</c:v>
                      </c:pt>
                      <c:pt idx="458">
                        <c:v>15.266666666666667</c:v>
                      </c:pt>
                      <c:pt idx="459">
                        <c:v>15.3</c:v>
                      </c:pt>
                      <c:pt idx="460">
                        <c:v>15.333333333333334</c:v>
                      </c:pt>
                      <c:pt idx="461">
                        <c:v>15.366666666666667</c:v>
                      </c:pt>
                      <c:pt idx="462">
                        <c:v>15.4</c:v>
                      </c:pt>
                      <c:pt idx="463">
                        <c:v>15.433333333333334</c:v>
                      </c:pt>
                      <c:pt idx="464">
                        <c:v>15.466666666666667</c:v>
                      </c:pt>
                      <c:pt idx="465">
                        <c:v>15.5</c:v>
                      </c:pt>
                      <c:pt idx="466">
                        <c:v>15.533333333333333</c:v>
                      </c:pt>
                      <c:pt idx="467">
                        <c:v>15.566666666666666</c:v>
                      </c:pt>
                      <c:pt idx="468">
                        <c:v>15.6</c:v>
                      </c:pt>
                      <c:pt idx="469">
                        <c:v>15.633333333333333</c:v>
                      </c:pt>
                      <c:pt idx="470">
                        <c:v>15.666666666666666</c:v>
                      </c:pt>
                      <c:pt idx="471">
                        <c:v>15.7</c:v>
                      </c:pt>
                      <c:pt idx="472">
                        <c:v>15.733333333333333</c:v>
                      </c:pt>
                      <c:pt idx="473">
                        <c:v>15.766666666666667</c:v>
                      </c:pt>
                      <c:pt idx="474">
                        <c:v>15.8</c:v>
                      </c:pt>
                      <c:pt idx="475">
                        <c:v>15.833333333333334</c:v>
                      </c:pt>
                      <c:pt idx="476">
                        <c:v>15.866666666666667</c:v>
                      </c:pt>
                      <c:pt idx="477">
                        <c:v>15.9</c:v>
                      </c:pt>
                      <c:pt idx="478">
                        <c:v>15.933333333333334</c:v>
                      </c:pt>
                      <c:pt idx="479">
                        <c:v>15.966666666666667</c:v>
                      </c:pt>
                      <c:pt idx="480">
                        <c:v>16</c:v>
                      </c:pt>
                      <c:pt idx="481">
                        <c:v>16.033333333333335</c:v>
                      </c:pt>
                      <c:pt idx="482">
                        <c:v>16.066666666666666</c:v>
                      </c:pt>
                      <c:pt idx="483">
                        <c:v>16.100000000000001</c:v>
                      </c:pt>
                      <c:pt idx="484">
                        <c:v>16.133333333333333</c:v>
                      </c:pt>
                      <c:pt idx="485">
                        <c:v>16.166666666666668</c:v>
                      </c:pt>
                      <c:pt idx="486">
                        <c:v>16.2</c:v>
                      </c:pt>
                      <c:pt idx="487">
                        <c:v>16.233333333333334</c:v>
                      </c:pt>
                      <c:pt idx="488">
                        <c:v>16.266666666666666</c:v>
                      </c:pt>
                      <c:pt idx="489">
                        <c:v>16.3</c:v>
                      </c:pt>
                      <c:pt idx="490">
                        <c:v>16.333333333333332</c:v>
                      </c:pt>
                      <c:pt idx="491">
                        <c:v>16.366666666666667</c:v>
                      </c:pt>
                      <c:pt idx="492">
                        <c:v>16.399999999999999</c:v>
                      </c:pt>
                      <c:pt idx="493">
                        <c:v>16.433333333333334</c:v>
                      </c:pt>
                      <c:pt idx="494">
                        <c:v>16.466666666666665</c:v>
                      </c:pt>
                      <c:pt idx="495">
                        <c:v>16.5</c:v>
                      </c:pt>
                      <c:pt idx="496">
                        <c:v>16.533333333333335</c:v>
                      </c:pt>
                      <c:pt idx="497">
                        <c:v>16.566666666666666</c:v>
                      </c:pt>
                      <c:pt idx="498">
                        <c:v>16.600000000000001</c:v>
                      </c:pt>
                      <c:pt idx="499">
                        <c:v>16.633333333333333</c:v>
                      </c:pt>
                      <c:pt idx="500">
                        <c:v>16.666666666666668</c:v>
                      </c:pt>
                      <c:pt idx="501">
                        <c:v>16.7</c:v>
                      </c:pt>
                      <c:pt idx="502">
                        <c:v>16.733333333333334</c:v>
                      </c:pt>
                      <c:pt idx="503">
                        <c:v>16.766666666666666</c:v>
                      </c:pt>
                      <c:pt idx="504">
                        <c:v>16.8</c:v>
                      </c:pt>
                      <c:pt idx="505">
                        <c:v>16.833333333333332</c:v>
                      </c:pt>
                      <c:pt idx="506">
                        <c:v>16.866666666666667</c:v>
                      </c:pt>
                      <c:pt idx="507">
                        <c:v>16.899999999999999</c:v>
                      </c:pt>
                      <c:pt idx="508">
                        <c:v>16.933333333333334</c:v>
                      </c:pt>
                      <c:pt idx="509">
                        <c:v>16.966666666666665</c:v>
                      </c:pt>
                      <c:pt idx="510">
                        <c:v>17</c:v>
                      </c:pt>
                      <c:pt idx="511">
                        <c:v>17.033333333333335</c:v>
                      </c:pt>
                      <c:pt idx="512">
                        <c:v>17.066666666666666</c:v>
                      </c:pt>
                      <c:pt idx="513">
                        <c:v>17.100000000000001</c:v>
                      </c:pt>
                      <c:pt idx="514">
                        <c:v>17.133333333333333</c:v>
                      </c:pt>
                      <c:pt idx="515">
                        <c:v>17.166666666666668</c:v>
                      </c:pt>
                      <c:pt idx="516">
                        <c:v>17.2</c:v>
                      </c:pt>
                      <c:pt idx="517">
                        <c:v>17.233333333333334</c:v>
                      </c:pt>
                      <c:pt idx="518">
                        <c:v>17.266666666666666</c:v>
                      </c:pt>
                      <c:pt idx="519">
                        <c:v>17.3</c:v>
                      </c:pt>
                      <c:pt idx="520">
                        <c:v>17.333333333333332</c:v>
                      </c:pt>
                      <c:pt idx="521">
                        <c:v>17.366666666666667</c:v>
                      </c:pt>
                      <c:pt idx="522">
                        <c:v>17.399999999999999</c:v>
                      </c:pt>
                      <c:pt idx="523">
                        <c:v>17.433333333333334</c:v>
                      </c:pt>
                      <c:pt idx="524">
                        <c:v>17.466666666666665</c:v>
                      </c:pt>
                      <c:pt idx="525">
                        <c:v>17.5</c:v>
                      </c:pt>
                      <c:pt idx="526">
                        <c:v>17.533333333333335</c:v>
                      </c:pt>
                      <c:pt idx="527">
                        <c:v>17.566666666666666</c:v>
                      </c:pt>
                      <c:pt idx="528">
                        <c:v>17.600000000000001</c:v>
                      </c:pt>
                      <c:pt idx="529">
                        <c:v>17.633333333333333</c:v>
                      </c:pt>
                      <c:pt idx="530">
                        <c:v>17.666666666666668</c:v>
                      </c:pt>
                      <c:pt idx="531">
                        <c:v>17.7</c:v>
                      </c:pt>
                      <c:pt idx="532">
                        <c:v>17.733333333333334</c:v>
                      </c:pt>
                      <c:pt idx="533">
                        <c:v>17.766666666666666</c:v>
                      </c:pt>
                      <c:pt idx="534">
                        <c:v>17.8</c:v>
                      </c:pt>
                      <c:pt idx="535">
                        <c:v>17.833333333333332</c:v>
                      </c:pt>
                      <c:pt idx="536">
                        <c:v>17.866666666666667</c:v>
                      </c:pt>
                      <c:pt idx="537">
                        <c:v>17.899999999999999</c:v>
                      </c:pt>
                      <c:pt idx="538">
                        <c:v>17.933333333333334</c:v>
                      </c:pt>
                      <c:pt idx="539">
                        <c:v>17.966666666666665</c:v>
                      </c:pt>
                      <c:pt idx="540">
                        <c:v>18</c:v>
                      </c:pt>
                      <c:pt idx="541">
                        <c:v>18.033333333333335</c:v>
                      </c:pt>
                      <c:pt idx="542">
                        <c:v>18.066666666666666</c:v>
                      </c:pt>
                      <c:pt idx="543">
                        <c:v>18.100000000000001</c:v>
                      </c:pt>
                      <c:pt idx="544">
                        <c:v>18.133333333333333</c:v>
                      </c:pt>
                      <c:pt idx="545">
                        <c:v>18.166666666666668</c:v>
                      </c:pt>
                      <c:pt idx="546">
                        <c:v>18.2</c:v>
                      </c:pt>
                      <c:pt idx="547">
                        <c:v>18.233333333333334</c:v>
                      </c:pt>
                      <c:pt idx="548">
                        <c:v>18.266666666666666</c:v>
                      </c:pt>
                      <c:pt idx="549">
                        <c:v>18.3</c:v>
                      </c:pt>
                      <c:pt idx="550">
                        <c:v>18.333333333333332</c:v>
                      </c:pt>
                      <c:pt idx="551">
                        <c:v>18.366666666666667</c:v>
                      </c:pt>
                      <c:pt idx="552">
                        <c:v>18.399999999999999</c:v>
                      </c:pt>
                      <c:pt idx="553">
                        <c:v>18.433333333333334</c:v>
                      </c:pt>
                      <c:pt idx="554">
                        <c:v>18.466666666666665</c:v>
                      </c:pt>
                      <c:pt idx="555">
                        <c:v>18.5</c:v>
                      </c:pt>
                      <c:pt idx="556">
                        <c:v>18.533333333333335</c:v>
                      </c:pt>
                      <c:pt idx="557">
                        <c:v>18.566666666666666</c:v>
                      </c:pt>
                      <c:pt idx="558">
                        <c:v>18.600000000000001</c:v>
                      </c:pt>
                      <c:pt idx="559">
                        <c:v>18.633333333333333</c:v>
                      </c:pt>
                      <c:pt idx="560">
                        <c:v>18.666666666666668</c:v>
                      </c:pt>
                      <c:pt idx="561">
                        <c:v>18.7</c:v>
                      </c:pt>
                      <c:pt idx="562">
                        <c:v>18.733333333333334</c:v>
                      </c:pt>
                      <c:pt idx="563">
                        <c:v>18.766666666666666</c:v>
                      </c:pt>
                      <c:pt idx="564">
                        <c:v>18.8</c:v>
                      </c:pt>
                      <c:pt idx="565">
                        <c:v>18.833333333333332</c:v>
                      </c:pt>
                      <c:pt idx="566">
                        <c:v>18.866666666666667</c:v>
                      </c:pt>
                      <c:pt idx="567">
                        <c:v>18.899999999999999</c:v>
                      </c:pt>
                      <c:pt idx="568">
                        <c:v>18.933333333333334</c:v>
                      </c:pt>
                      <c:pt idx="569">
                        <c:v>18.966666666666665</c:v>
                      </c:pt>
                      <c:pt idx="570">
                        <c:v>19</c:v>
                      </c:pt>
                      <c:pt idx="571">
                        <c:v>19.033333333333335</c:v>
                      </c:pt>
                      <c:pt idx="572">
                        <c:v>19.066666666666666</c:v>
                      </c:pt>
                      <c:pt idx="573">
                        <c:v>19.100000000000001</c:v>
                      </c:pt>
                      <c:pt idx="574">
                        <c:v>19.133333333333333</c:v>
                      </c:pt>
                      <c:pt idx="575">
                        <c:v>19.166666666666668</c:v>
                      </c:pt>
                      <c:pt idx="576">
                        <c:v>19.2</c:v>
                      </c:pt>
                      <c:pt idx="577">
                        <c:v>19.233333333333334</c:v>
                      </c:pt>
                      <c:pt idx="578">
                        <c:v>19.266666666666666</c:v>
                      </c:pt>
                      <c:pt idx="579">
                        <c:v>19.3</c:v>
                      </c:pt>
                      <c:pt idx="580">
                        <c:v>19.333333333333332</c:v>
                      </c:pt>
                      <c:pt idx="581">
                        <c:v>19.366666666666667</c:v>
                      </c:pt>
                      <c:pt idx="582">
                        <c:v>19.399999999999999</c:v>
                      </c:pt>
                      <c:pt idx="583">
                        <c:v>19.433333333333334</c:v>
                      </c:pt>
                      <c:pt idx="584">
                        <c:v>19.466666666666665</c:v>
                      </c:pt>
                      <c:pt idx="585">
                        <c:v>19.5</c:v>
                      </c:pt>
                      <c:pt idx="586">
                        <c:v>19.533333333333335</c:v>
                      </c:pt>
                      <c:pt idx="587">
                        <c:v>19.566666666666666</c:v>
                      </c:pt>
                      <c:pt idx="588">
                        <c:v>19.600000000000001</c:v>
                      </c:pt>
                      <c:pt idx="589">
                        <c:v>19.633333333333333</c:v>
                      </c:pt>
                      <c:pt idx="590">
                        <c:v>19.666666666666668</c:v>
                      </c:pt>
                      <c:pt idx="591">
                        <c:v>19.7</c:v>
                      </c:pt>
                      <c:pt idx="592">
                        <c:v>19.733333333333334</c:v>
                      </c:pt>
                      <c:pt idx="593">
                        <c:v>19.766666666666666</c:v>
                      </c:pt>
                      <c:pt idx="594">
                        <c:v>19.8</c:v>
                      </c:pt>
                      <c:pt idx="595">
                        <c:v>19.833333333333332</c:v>
                      </c:pt>
                      <c:pt idx="596">
                        <c:v>19.866666666666667</c:v>
                      </c:pt>
                      <c:pt idx="597">
                        <c:v>19.899999999999999</c:v>
                      </c:pt>
                      <c:pt idx="598">
                        <c:v>19.933333333333334</c:v>
                      </c:pt>
                      <c:pt idx="599">
                        <c:v>19.966666666666665</c:v>
                      </c:pt>
                      <c:pt idx="600">
                        <c:v>20</c:v>
                      </c:pt>
                      <c:pt idx="601">
                        <c:v>20.033333333333335</c:v>
                      </c:pt>
                      <c:pt idx="602">
                        <c:v>20.066666666666666</c:v>
                      </c:pt>
                      <c:pt idx="603">
                        <c:v>20.100000000000001</c:v>
                      </c:pt>
                      <c:pt idx="604">
                        <c:v>20.133333333333333</c:v>
                      </c:pt>
                      <c:pt idx="605">
                        <c:v>20.166666666666668</c:v>
                      </c:pt>
                      <c:pt idx="606">
                        <c:v>20.2</c:v>
                      </c:pt>
                      <c:pt idx="607">
                        <c:v>20.233333333333334</c:v>
                      </c:pt>
                      <c:pt idx="608">
                        <c:v>20.266666666666666</c:v>
                      </c:pt>
                      <c:pt idx="609">
                        <c:v>20.3</c:v>
                      </c:pt>
                      <c:pt idx="610">
                        <c:v>20.333333333333332</c:v>
                      </c:pt>
                      <c:pt idx="611">
                        <c:v>20.366666666666667</c:v>
                      </c:pt>
                      <c:pt idx="612">
                        <c:v>20.399999999999999</c:v>
                      </c:pt>
                      <c:pt idx="613">
                        <c:v>20.433333333333334</c:v>
                      </c:pt>
                      <c:pt idx="614">
                        <c:v>20.466666666666665</c:v>
                      </c:pt>
                      <c:pt idx="615">
                        <c:v>20.5</c:v>
                      </c:pt>
                      <c:pt idx="616">
                        <c:v>20.533333333333335</c:v>
                      </c:pt>
                      <c:pt idx="617">
                        <c:v>20.566666666666666</c:v>
                      </c:pt>
                      <c:pt idx="618">
                        <c:v>20.6</c:v>
                      </c:pt>
                      <c:pt idx="619">
                        <c:v>20.633333333333333</c:v>
                      </c:pt>
                      <c:pt idx="620">
                        <c:v>20.666666666666668</c:v>
                      </c:pt>
                      <c:pt idx="621">
                        <c:v>20.7</c:v>
                      </c:pt>
                      <c:pt idx="622">
                        <c:v>20.733333333333334</c:v>
                      </c:pt>
                      <c:pt idx="623">
                        <c:v>20.766666666666666</c:v>
                      </c:pt>
                      <c:pt idx="624">
                        <c:v>20.8</c:v>
                      </c:pt>
                      <c:pt idx="625">
                        <c:v>20.833333333333332</c:v>
                      </c:pt>
                      <c:pt idx="626">
                        <c:v>20.866666666666667</c:v>
                      </c:pt>
                      <c:pt idx="627">
                        <c:v>20.9</c:v>
                      </c:pt>
                      <c:pt idx="628">
                        <c:v>20.933333333333334</c:v>
                      </c:pt>
                      <c:pt idx="629">
                        <c:v>20.966666666666665</c:v>
                      </c:pt>
                      <c:pt idx="630">
                        <c:v>21</c:v>
                      </c:pt>
                      <c:pt idx="631">
                        <c:v>21.033333333333335</c:v>
                      </c:pt>
                      <c:pt idx="632">
                        <c:v>21.066666666666666</c:v>
                      </c:pt>
                      <c:pt idx="633">
                        <c:v>21.1</c:v>
                      </c:pt>
                      <c:pt idx="634">
                        <c:v>21.133333333333333</c:v>
                      </c:pt>
                      <c:pt idx="635">
                        <c:v>21.166666666666668</c:v>
                      </c:pt>
                      <c:pt idx="636">
                        <c:v>21.2</c:v>
                      </c:pt>
                      <c:pt idx="637">
                        <c:v>21.233333333333334</c:v>
                      </c:pt>
                      <c:pt idx="638">
                        <c:v>21.266666666666666</c:v>
                      </c:pt>
                      <c:pt idx="639">
                        <c:v>21.3</c:v>
                      </c:pt>
                      <c:pt idx="640">
                        <c:v>21.333333333333332</c:v>
                      </c:pt>
                      <c:pt idx="641">
                        <c:v>21.366666666666667</c:v>
                      </c:pt>
                      <c:pt idx="642">
                        <c:v>21.4</c:v>
                      </c:pt>
                      <c:pt idx="643">
                        <c:v>21.433333333333334</c:v>
                      </c:pt>
                      <c:pt idx="644">
                        <c:v>21.466666666666665</c:v>
                      </c:pt>
                      <c:pt idx="645">
                        <c:v>21.5</c:v>
                      </c:pt>
                      <c:pt idx="646">
                        <c:v>21.533333333333335</c:v>
                      </c:pt>
                      <c:pt idx="647">
                        <c:v>21.566666666666666</c:v>
                      </c:pt>
                      <c:pt idx="648">
                        <c:v>21.6</c:v>
                      </c:pt>
                      <c:pt idx="649">
                        <c:v>21.633333333333333</c:v>
                      </c:pt>
                      <c:pt idx="650">
                        <c:v>21.666666666666668</c:v>
                      </c:pt>
                      <c:pt idx="651">
                        <c:v>21.7</c:v>
                      </c:pt>
                      <c:pt idx="652">
                        <c:v>21.733333333333334</c:v>
                      </c:pt>
                      <c:pt idx="653">
                        <c:v>21.766666666666666</c:v>
                      </c:pt>
                      <c:pt idx="654">
                        <c:v>21.8</c:v>
                      </c:pt>
                      <c:pt idx="655">
                        <c:v>21.833333333333332</c:v>
                      </c:pt>
                      <c:pt idx="656">
                        <c:v>21.866666666666667</c:v>
                      </c:pt>
                      <c:pt idx="657">
                        <c:v>21.9</c:v>
                      </c:pt>
                      <c:pt idx="658">
                        <c:v>21.933333333333334</c:v>
                      </c:pt>
                      <c:pt idx="659">
                        <c:v>21.966666666666665</c:v>
                      </c:pt>
                      <c:pt idx="660">
                        <c:v>22</c:v>
                      </c:pt>
                      <c:pt idx="661">
                        <c:v>22.033333333333335</c:v>
                      </c:pt>
                      <c:pt idx="662">
                        <c:v>22.066666666666666</c:v>
                      </c:pt>
                      <c:pt idx="663">
                        <c:v>22.1</c:v>
                      </c:pt>
                      <c:pt idx="664">
                        <c:v>22.133333333333333</c:v>
                      </c:pt>
                      <c:pt idx="665">
                        <c:v>22.166666666666668</c:v>
                      </c:pt>
                      <c:pt idx="666">
                        <c:v>22.2</c:v>
                      </c:pt>
                      <c:pt idx="667">
                        <c:v>22.233333333333334</c:v>
                      </c:pt>
                      <c:pt idx="668">
                        <c:v>22.266666666666666</c:v>
                      </c:pt>
                      <c:pt idx="669">
                        <c:v>22.3</c:v>
                      </c:pt>
                      <c:pt idx="670">
                        <c:v>22.333333333333332</c:v>
                      </c:pt>
                      <c:pt idx="671">
                        <c:v>22.366666666666667</c:v>
                      </c:pt>
                      <c:pt idx="672">
                        <c:v>22.4</c:v>
                      </c:pt>
                      <c:pt idx="673">
                        <c:v>22.433333333333334</c:v>
                      </c:pt>
                      <c:pt idx="674">
                        <c:v>22.466666666666665</c:v>
                      </c:pt>
                      <c:pt idx="675">
                        <c:v>22.5</c:v>
                      </c:pt>
                      <c:pt idx="676">
                        <c:v>22.533333333333335</c:v>
                      </c:pt>
                      <c:pt idx="677">
                        <c:v>22.566666666666666</c:v>
                      </c:pt>
                      <c:pt idx="678">
                        <c:v>22.6</c:v>
                      </c:pt>
                      <c:pt idx="679">
                        <c:v>22.633333333333333</c:v>
                      </c:pt>
                      <c:pt idx="680">
                        <c:v>22.666666666666668</c:v>
                      </c:pt>
                      <c:pt idx="681">
                        <c:v>22.7</c:v>
                      </c:pt>
                      <c:pt idx="682">
                        <c:v>22.733333333333334</c:v>
                      </c:pt>
                      <c:pt idx="683">
                        <c:v>22.766666666666666</c:v>
                      </c:pt>
                      <c:pt idx="684">
                        <c:v>22.8</c:v>
                      </c:pt>
                      <c:pt idx="685">
                        <c:v>22.833333333333332</c:v>
                      </c:pt>
                      <c:pt idx="686">
                        <c:v>22.866666666666667</c:v>
                      </c:pt>
                      <c:pt idx="687">
                        <c:v>22.9</c:v>
                      </c:pt>
                      <c:pt idx="688">
                        <c:v>22.933333333333334</c:v>
                      </c:pt>
                      <c:pt idx="689">
                        <c:v>22.966666666666665</c:v>
                      </c:pt>
                      <c:pt idx="690">
                        <c:v>23</c:v>
                      </c:pt>
                      <c:pt idx="691">
                        <c:v>23.033333333333335</c:v>
                      </c:pt>
                      <c:pt idx="692">
                        <c:v>23.066666666666666</c:v>
                      </c:pt>
                      <c:pt idx="693">
                        <c:v>23.1</c:v>
                      </c:pt>
                      <c:pt idx="694">
                        <c:v>23.133333333333333</c:v>
                      </c:pt>
                      <c:pt idx="695">
                        <c:v>23.166666666666668</c:v>
                      </c:pt>
                      <c:pt idx="696">
                        <c:v>23.2</c:v>
                      </c:pt>
                      <c:pt idx="697">
                        <c:v>23.233333333333334</c:v>
                      </c:pt>
                      <c:pt idx="698">
                        <c:v>23.266666666666666</c:v>
                      </c:pt>
                      <c:pt idx="699">
                        <c:v>23.3</c:v>
                      </c:pt>
                      <c:pt idx="700">
                        <c:v>23.333333333333332</c:v>
                      </c:pt>
                      <c:pt idx="701">
                        <c:v>23.366666666666667</c:v>
                      </c:pt>
                      <c:pt idx="702">
                        <c:v>23.4</c:v>
                      </c:pt>
                      <c:pt idx="703">
                        <c:v>23.433333333333334</c:v>
                      </c:pt>
                      <c:pt idx="704">
                        <c:v>23.466666666666665</c:v>
                      </c:pt>
                      <c:pt idx="705">
                        <c:v>23.5</c:v>
                      </c:pt>
                      <c:pt idx="706">
                        <c:v>23.533333333333335</c:v>
                      </c:pt>
                      <c:pt idx="707">
                        <c:v>23.566666666666666</c:v>
                      </c:pt>
                      <c:pt idx="708">
                        <c:v>23.6</c:v>
                      </c:pt>
                      <c:pt idx="709">
                        <c:v>23.633333333333333</c:v>
                      </c:pt>
                      <c:pt idx="710">
                        <c:v>23.666666666666668</c:v>
                      </c:pt>
                      <c:pt idx="711">
                        <c:v>23.7</c:v>
                      </c:pt>
                      <c:pt idx="712">
                        <c:v>23.733333333333334</c:v>
                      </c:pt>
                      <c:pt idx="713">
                        <c:v>23.766666666666666</c:v>
                      </c:pt>
                      <c:pt idx="714">
                        <c:v>23.8</c:v>
                      </c:pt>
                      <c:pt idx="715">
                        <c:v>23.833333333333332</c:v>
                      </c:pt>
                      <c:pt idx="716">
                        <c:v>23.866666666666667</c:v>
                      </c:pt>
                      <c:pt idx="717">
                        <c:v>23.9</c:v>
                      </c:pt>
                      <c:pt idx="718">
                        <c:v>23.933333333333334</c:v>
                      </c:pt>
                      <c:pt idx="719">
                        <c:v>23.966666666666665</c:v>
                      </c:pt>
                      <c:pt idx="720">
                        <c:v>24</c:v>
                      </c:pt>
                      <c:pt idx="721">
                        <c:v>24.033333333333335</c:v>
                      </c:pt>
                      <c:pt idx="722">
                        <c:v>24.066666666666666</c:v>
                      </c:pt>
                      <c:pt idx="723">
                        <c:v>24.1</c:v>
                      </c:pt>
                      <c:pt idx="724">
                        <c:v>24.133333333333333</c:v>
                      </c:pt>
                      <c:pt idx="725">
                        <c:v>24.166666666666668</c:v>
                      </c:pt>
                      <c:pt idx="726">
                        <c:v>24.2</c:v>
                      </c:pt>
                      <c:pt idx="727">
                        <c:v>24.233333333333334</c:v>
                      </c:pt>
                      <c:pt idx="728">
                        <c:v>24.266666666666666</c:v>
                      </c:pt>
                      <c:pt idx="729">
                        <c:v>24.3</c:v>
                      </c:pt>
                      <c:pt idx="730">
                        <c:v>24.333333333333332</c:v>
                      </c:pt>
                      <c:pt idx="731">
                        <c:v>24.366666666666667</c:v>
                      </c:pt>
                      <c:pt idx="732">
                        <c:v>24.4</c:v>
                      </c:pt>
                      <c:pt idx="733">
                        <c:v>24.433333333333334</c:v>
                      </c:pt>
                      <c:pt idx="734">
                        <c:v>24.466666666666665</c:v>
                      </c:pt>
                      <c:pt idx="735">
                        <c:v>24.5</c:v>
                      </c:pt>
                      <c:pt idx="736">
                        <c:v>24.533333333333335</c:v>
                      </c:pt>
                      <c:pt idx="737">
                        <c:v>24.566666666666666</c:v>
                      </c:pt>
                      <c:pt idx="738">
                        <c:v>24.6</c:v>
                      </c:pt>
                      <c:pt idx="739">
                        <c:v>24.633333333333333</c:v>
                      </c:pt>
                      <c:pt idx="740">
                        <c:v>24.666666666666668</c:v>
                      </c:pt>
                      <c:pt idx="741">
                        <c:v>24.7</c:v>
                      </c:pt>
                      <c:pt idx="742">
                        <c:v>24.733333333333334</c:v>
                      </c:pt>
                      <c:pt idx="743">
                        <c:v>24.766666666666666</c:v>
                      </c:pt>
                      <c:pt idx="744">
                        <c:v>24.8</c:v>
                      </c:pt>
                      <c:pt idx="745">
                        <c:v>24.833333333333332</c:v>
                      </c:pt>
                      <c:pt idx="746">
                        <c:v>24.866666666666667</c:v>
                      </c:pt>
                      <c:pt idx="747">
                        <c:v>24.9</c:v>
                      </c:pt>
                      <c:pt idx="748">
                        <c:v>24.933333333333334</c:v>
                      </c:pt>
                      <c:pt idx="749">
                        <c:v>24.966666666666665</c:v>
                      </c:pt>
                      <c:pt idx="750">
                        <c:v>25</c:v>
                      </c:pt>
                      <c:pt idx="751">
                        <c:v>25.033333333333335</c:v>
                      </c:pt>
                      <c:pt idx="752">
                        <c:v>25.066666666666666</c:v>
                      </c:pt>
                      <c:pt idx="753">
                        <c:v>25.1</c:v>
                      </c:pt>
                      <c:pt idx="754">
                        <c:v>25.133333333333333</c:v>
                      </c:pt>
                    </c:numCache>
                  </c:numRef>
                </c:xVal>
                <c:yVal>
                  <c:numRef>
                    <c:extLst xmlns:c15="http://schemas.microsoft.com/office/drawing/2012/chart">
                      <c:ext xmlns:c15="http://schemas.microsoft.com/office/drawing/2012/chart" uri="{02D57815-91ED-43cb-92C2-25804820EDAC}">
                        <c15:formulaRef>
                          <c15:sqref>'Process data log'!$I$8:$I$778</c15:sqref>
                        </c15:formulaRef>
                      </c:ext>
                    </c:extLst>
                    <c:numCache>
                      <c:formatCode>General</c:formatCode>
                      <c:ptCount val="771"/>
                      <c:pt idx="0">
                        <c:v>26.7</c:v>
                      </c:pt>
                      <c:pt idx="1">
                        <c:v>13.6</c:v>
                      </c:pt>
                      <c:pt idx="2">
                        <c:v>-23.6</c:v>
                      </c:pt>
                      <c:pt idx="3">
                        <c:v>-39.4</c:v>
                      </c:pt>
                      <c:pt idx="4">
                        <c:v>-44.7</c:v>
                      </c:pt>
                      <c:pt idx="5">
                        <c:v>-46.8</c:v>
                      </c:pt>
                      <c:pt idx="6">
                        <c:v>-53.8</c:v>
                      </c:pt>
                      <c:pt idx="7">
                        <c:v>-50.6</c:v>
                      </c:pt>
                      <c:pt idx="8">
                        <c:v>-55</c:v>
                      </c:pt>
                      <c:pt idx="9">
                        <c:v>-51.9</c:v>
                      </c:pt>
                      <c:pt idx="10">
                        <c:v>-56.2</c:v>
                      </c:pt>
                      <c:pt idx="11">
                        <c:v>-50.7</c:v>
                      </c:pt>
                      <c:pt idx="12">
                        <c:v>-56.1</c:v>
                      </c:pt>
                      <c:pt idx="13">
                        <c:v>-51.8</c:v>
                      </c:pt>
                      <c:pt idx="14">
                        <c:v>-55</c:v>
                      </c:pt>
                      <c:pt idx="15">
                        <c:v>-49.9</c:v>
                      </c:pt>
                      <c:pt idx="16">
                        <c:v>-55.7</c:v>
                      </c:pt>
                      <c:pt idx="17">
                        <c:v>-54</c:v>
                      </c:pt>
                      <c:pt idx="18">
                        <c:v>-54.9</c:v>
                      </c:pt>
                      <c:pt idx="19">
                        <c:v>-54</c:v>
                      </c:pt>
                      <c:pt idx="20">
                        <c:v>-54.9</c:v>
                      </c:pt>
                      <c:pt idx="21">
                        <c:v>-53.4</c:v>
                      </c:pt>
                      <c:pt idx="22">
                        <c:v>-52.7</c:v>
                      </c:pt>
                      <c:pt idx="23">
                        <c:v>-52.3</c:v>
                      </c:pt>
                      <c:pt idx="24">
                        <c:v>-50.3</c:v>
                      </c:pt>
                      <c:pt idx="25">
                        <c:v>-49.1</c:v>
                      </c:pt>
                      <c:pt idx="26">
                        <c:v>-49.6</c:v>
                      </c:pt>
                      <c:pt idx="27">
                        <c:v>-52.6</c:v>
                      </c:pt>
                      <c:pt idx="28">
                        <c:v>-48.7</c:v>
                      </c:pt>
                      <c:pt idx="29">
                        <c:v>-52.3</c:v>
                      </c:pt>
                      <c:pt idx="30">
                        <c:v>-47.6</c:v>
                      </c:pt>
                      <c:pt idx="31">
                        <c:v>-51</c:v>
                      </c:pt>
                      <c:pt idx="32">
                        <c:v>-48.1</c:v>
                      </c:pt>
                      <c:pt idx="33">
                        <c:v>-50.1</c:v>
                      </c:pt>
                      <c:pt idx="34">
                        <c:v>-45</c:v>
                      </c:pt>
                      <c:pt idx="35">
                        <c:v>-49.1</c:v>
                      </c:pt>
                      <c:pt idx="36">
                        <c:v>-43.8</c:v>
                      </c:pt>
                      <c:pt idx="37">
                        <c:v>-47.9</c:v>
                      </c:pt>
                      <c:pt idx="38">
                        <c:v>-42.6</c:v>
                      </c:pt>
                      <c:pt idx="39">
                        <c:v>-46.9</c:v>
                      </c:pt>
                      <c:pt idx="40">
                        <c:v>-40.799999999999997</c:v>
                      </c:pt>
                      <c:pt idx="41">
                        <c:v>-45.6</c:v>
                      </c:pt>
                      <c:pt idx="42">
                        <c:v>-39.4</c:v>
                      </c:pt>
                      <c:pt idx="43">
                        <c:v>-38.799999999999997</c:v>
                      </c:pt>
                      <c:pt idx="44">
                        <c:v>-37.299999999999997</c:v>
                      </c:pt>
                      <c:pt idx="45">
                        <c:v>-31.4</c:v>
                      </c:pt>
                      <c:pt idx="46">
                        <c:v>-31.5</c:v>
                      </c:pt>
                      <c:pt idx="47">
                        <c:v>-20</c:v>
                      </c:pt>
                      <c:pt idx="48">
                        <c:v>-13.8</c:v>
                      </c:pt>
                      <c:pt idx="49">
                        <c:v>-9.6</c:v>
                      </c:pt>
                      <c:pt idx="50">
                        <c:v>-6.4</c:v>
                      </c:pt>
                      <c:pt idx="51">
                        <c:v>-20.3</c:v>
                      </c:pt>
                      <c:pt idx="52">
                        <c:v>-22.1</c:v>
                      </c:pt>
                      <c:pt idx="53">
                        <c:v>-12.7</c:v>
                      </c:pt>
                      <c:pt idx="54">
                        <c:v>-8</c:v>
                      </c:pt>
                      <c:pt idx="55">
                        <c:v>-5.4</c:v>
                      </c:pt>
                      <c:pt idx="56">
                        <c:v>-3.8</c:v>
                      </c:pt>
                      <c:pt idx="57">
                        <c:v>-2.6</c:v>
                      </c:pt>
                      <c:pt idx="58">
                        <c:v>-1.8</c:v>
                      </c:pt>
                      <c:pt idx="59">
                        <c:v>-1.2</c:v>
                      </c:pt>
                      <c:pt idx="60">
                        <c:v>-0.9</c:v>
                      </c:pt>
                      <c:pt idx="61">
                        <c:v>-0.5</c:v>
                      </c:pt>
                      <c:pt idx="62">
                        <c:v>-0.4</c:v>
                      </c:pt>
                      <c:pt idx="63">
                        <c:v>-0.2</c:v>
                      </c:pt>
                      <c:pt idx="64">
                        <c:v>0</c:v>
                      </c:pt>
                      <c:pt idx="65">
                        <c:v>0</c:v>
                      </c:pt>
                      <c:pt idx="66">
                        <c:v>0.1</c:v>
                      </c:pt>
                      <c:pt idx="67">
                        <c:v>0.2</c:v>
                      </c:pt>
                      <c:pt idx="68">
                        <c:v>0.3</c:v>
                      </c:pt>
                      <c:pt idx="69">
                        <c:v>0.3</c:v>
                      </c:pt>
                      <c:pt idx="70">
                        <c:v>0.3</c:v>
                      </c:pt>
                      <c:pt idx="71">
                        <c:v>0.4</c:v>
                      </c:pt>
                      <c:pt idx="72">
                        <c:v>0.5</c:v>
                      </c:pt>
                      <c:pt idx="73">
                        <c:v>0.5</c:v>
                      </c:pt>
                      <c:pt idx="74">
                        <c:v>0.6</c:v>
                      </c:pt>
                      <c:pt idx="75">
                        <c:v>0.6</c:v>
                      </c:pt>
                      <c:pt idx="76">
                        <c:v>0.7</c:v>
                      </c:pt>
                      <c:pt idx="77">
                        <c:v>0.8</c:v>
                      </c:pt>
                      <c:pt idx="78">
                        <c:v>0.7</c:v>
                      </c:pt>
                      <c:pt idx="79">
                        <c:v>0.8</c:v>
                      </c:pt>
                      <c:pt idx="80">
                        <c:v>0.9</c:v>
                      </c:pt>
                      <c:pt idx="81">
                        <c:v>0.9</c:v>
                      </c:pt>
                      <c:pt idx="82">
                        <c:v>1.1000000000000001</c:v>
                      </c:pt>
                      <c:pt idx="83">
                        <c:v>1.1000000000000001</c:v>
                      </c:pt>
                      <c:pt idx="84">
                        <c:v>1.4</c:v>
                      </c:pt>
                      <c:pt idx="85">
                        <c:v>1.5</c:v>
                      </c:pt>
                      <c:pt idx="86">
                        <c:v>1.7</c:v>
                      </c:pt>
                      <c:pt idx="87">
                        <c:v>1.8</c:v>
                      </c:pt>
                      <c:pt idx="88">
                        <c:v>2</c:v>
                      </c:pt>
                      <c:pt idx="89">
                        <c:v>2.2000000000000002</c:v>
                      </c:pt>
                      <c:pt idx="90">
                        <c:v>-0.1</c:v>
                      </c:pt>
                      <c:pt idx="91">
                        <c:v>-1</c:v>
                      </c:pt>
                      <c:pt idx="92">
                        <c:v>-8.6</c:v>
                      </c:pt>
                      <c:pt idx="93">
                        <c:v>-6.8</c:v>
                      </c:pt>
                      <c:pt idx="94">
                        <c:v>-1.9</c:v>
                      </c:pt>
                      <c:pt idx="95">
                        <c:v>-0.6</c:v>
                      </c:pt>
                      <c:pt idx="96">
                        <c:v>-0.2</c:v>
                      </c:pt>
                      <c:pt idx="97">
                        <c:v>0</c:v>
                      </c:pt>
                      <c:pt idx="98">
                        <c:v>-12.1</c:v>
                      </c:pt>
                      <c:pt idx="99">
                        <c:v>-14</c:v>
                      </c:pt>
                      <c:pt idx="100">
                        <c:v>-20.7</c:v>
                      </c:pt>
                      <c:pt idx="101">
                        <c:v>-17.5</c:v>
                      </c:pt>
                      <c:pt idx="102">
                        <c:v>-36.200000000000003</c:v>
                      </c:pt>
                      <c:pt idx="103">
                        <c:v>-33.6</c:v>
                      </c:pt>
                      <c:pt idx="104">
                        <c:v>-38.1</c:v>
                      </c:pt>
                      <c:pt idx="105">
                        <c:v>-49.6</c:v>
                      </c:pt>
                      <c:pt idx="106">
                        <c:v>-41.3</c:v>
                      </c:pt>
                      <c:pt idx="107">
                        <c:v>-49.3</c:v>
                      </c:pt>
                      <c:pt idx="108">
                        <c:v>-46.4</c:v>
                      </c:pt>
                      <c:pt idx="109">
                        <c:v>-50.4</c:v>
                      </c:pt>
                      <c:pt idx="110">
                        <c:v>-47.6</c:v>
                      </c:pt>
                      <c:pt idx="111">
                        <c:v>-53.6</c:v>
                      </c:pt>
                      <c:pt idx="112">
                        <c:v>-47.7</c:v>
                      </c:pt>
                      <c:pt idx="113">
                        <c:v>-52.1</c:v>
                      </c:pt>
                      <c:pt idx="114">
                        <c:v>-48.5</c:v>
                      </c:pt>
                      <c:pt idx="115">
                        <c:v>-54.3</c:v>
                      </c:pt>
                      <c:pt idx="116">
                        <c:v>-59.2</c:v>
                      </c:pt>
                      <c:pt idx="117">
                        <c:v>-53.4</c:v>
                      </c:pt>
                      <c:pt idx="118">
                        <c:v>-54.5</c:v>
                      </c:pt>
                      <c:pt idx="119">
                        <c:v>-52</c:v>
                      </c:pt>
                      <c:pt idx="120">
                        <c:v>-60</c:v>
                      </c:pt>
                      <c:pt idx="121">
                        <c:v>-52.6</c:v>
                      </c:pt>
                      <c:pt idx="122">
                        <c:v>-60.1</c:v>
                      </c:pt>
                      <c:pt idx="123">
                        <c:v>-53.3</c:v>
                      </c:pt>
                      <c:pt idx="124">
                        <c:v>-59.7</c:v>
                      </c:pt>
                      <c:pt idx="125">
                        <c:v>-54.5</c:v>
                      </c:pt>
                      <c:pt idx="126">
                        <c:v>-59.9</c:v>
                      </c:pt>
                      <c:pt idx="127">
                        <c:v>-52.8</c:v>
                      </c:pt>
                      <c:pt idx="128">
                        <c:v>-57.8</c:v>
                      </c:pt>
                      <c:pt idx="129">
                        <c:v>-51.1</c:v>
                      </c:pt>
                      <c:pt idx="130">
                        <c:v>-56.5</c:v>
                      </c:pt>
                      <c:pt idx="131">
                        <c:v>-57.5</c:v>
                      </c:pt>
                      <c:pt idx="132">
                        <c:v>-57.7</c:v>
                      </c:pt>
                      <c:pt idx="133">
                        <c:v>-58.2</c:v>
                      </c:pt>
                      <c:pt idx="134">
                        <c:v>-56.1</c:v>
                      </c:pt>
                      <c:pt idx="135">
                        <c:v>-62.5</c:v>
                      </c:pt>
                      <c:pt idx="136">
                        <c:v>-55.2</c:v>
                      </c:pt>
                      <c:pt idx="137">
                        <c:v>-61.9</c:v>
                      </c:pt>
                      <c:pt idx="138">
                        <c:v>-56.5</c:v>
                      </c:pt>
                      <c:pt idx="139">
                        <c:v>-62.5</c:v>
                      </c:pt>
                      <c:pt idx="140">
                        <c:v>-55.7</c:v>
                      </c:pt>
                      <c:pt idx="141">
                        <c:v>-62.3</c:v>
                      </c:pt>
                      <c:pt idx="142">
                        <c:v>-58</c:v>
                      </c:pt>
                      <c:pt idx="143">
                        <c:v>-58.5</c:v>
                      </c:pt>
                      <c:pt idx="144">
                        <c:v>-55.9</c:v>
                      </c:pt>
                      <c:pt idx="145">
                        <c:v>-59.7</c:v>
                      </c:pt>
                      <c:pt idx="146">
                        <c:v>-54.6</c:v>
                      </c:pt>
                      <c:pt idx="147">
                        <c:v>-59.6</c:v>
                      </c:pt>
                      <c:pt idx="148">
                        <c:v>-54.1</c:v>
                      </c:pt>
                      <c:pt idx="149">
                        <c:v>-61.7</c:v>
                      </c:pt>
                      <c:pt idx="150">
                        <c:v>-59.6</c:v>
                      </c:pt>
                      <c:pt idx="151">
                        <c:v>-58.6</c:v>
                      </c:pt>
                      <c:pt idx="152">
                        <c:v>-61.9</c:v>
                      </c:pt>
                      <c:pt idx="153">
                        <c:v>-57.1</c:v>
                      </c:pt>
                      <c:pt idx="154">
                        <c:v>-62</c:v>
                      </c:pt>
                      <c:pt idx="155">
                        <c:v>-58.2</c:v>
                      </c:pt>
                      <c:pt idx="156">
                        <c:v>-62.6</c:v>
                      </c:pt>
                      <c:pt idx="157">
                        <c:v>-56.5</c:v>
                      </c:pt>
                      <c:pt idx="158">
                        <c:v>-63</c:v>
                      </c:pt>
                      <c:pt idx="159">
                        <c:v>-56.4</c:v>
                      </c:pt>
                      <c:pt idx="160">
                        <c:v>-60.6</c:v>
                      </c:pt>
                      <c:pt idx="161">
                        <c:v>-56.1</c:v>
                      </c:pt>
                      <c:pt idx="162">
                        <c:v>-61.2</c:v>
                      </c:pt>
                      <c:pt idx="163">
                        <c:v>-56.4</c:v>
                      </c:pt>
                      <c:pt idx="164">
                        <c:v>-61.8</c:v>
                      </c:pt>
                      <c:pt idx="165">
                        <c:v>-55.3</c:v>
                      </c:pt>
                      <c:pt idx="166">
                        <c:v>-59.9</c:v>
                      </c:pt>
                      <c:pt idx="167">
                        <c:v>-55.1</c:v>
                      </c:pt>
                      <c:pt idx="168">
                        <c:v>-62</c:v>
                      </c:pt>
                      <c:pt idx="169">
                        <c:v>-59.7</c:v>
                      </c:pt>
                      <c:pt idx="170">
                        <c:v>-59.1</c:v>
                      </c:pt>
                      <c:pt idx="171">
                        <c:v>-55.1</c:v>
                      </c:pt>
                      <c:pt idx="172">
                        <c:v>-59.9</c:v>
                      </c:pt>
                      <c:pt idx="173">
                        <c:v>-59.7</c:v>
                      </c:pt>
                      <c:pt idx="174">
                        <c:v>-58.2</c:v>
                      </c:pt>
                      <c:pt idx="175">
                        <c:v>-62.2</c:v>
                      </c:pt>
                      <c:pt idx="176">
                        <c:v>-58.2</c:v>
                      </c:pt>
                      <c:pt idx="177">
                        <c:v>-61.9</c:v>
                      </c:pt>
                      <c:pt idx="178">
                        <c:v>-58.2</c:v>
                      </c:pt>
                      <c:pt idx="179">
                        <c:v>-63.2</c:v>
                      </c:pt>
                      <c:pt idx="180">
                        <c:v>-57.5</c:v>
                      </c:pt>
                      <c:pt idx="181">
                        <c:v>-62.8</c:v>
                      </c:pt>
                      <c:pt idx="182">
                        <c:v>-56.7</c:v>
                      </c:pt>
                      <c:pt idx="183">
                        <c:v>-62</c:v>
                      </c:pt>
                      <c:pt idx="184">
                        <c:v>-64.400000000000006</c:v>
                      </c:pt>
                      <c:pt idx="185">
                        <c:v>-64.5</c:v>
                      </c:pt>
                      <c:pt idx="186">
                        <c:v>-66.900000000000006</c:v>
                      </c:pt>
                      <c:pt idx="187">
                        <c:v>-63.3</c:v>
                      </c:pt>
                      <c:pt idx="188">
                        <c:v>-68</c:v>
                      </c:pt>
                      <c:pt idx="189">
                        <c:v>-65.7</c:v>
                      </c:pt>
                      <c:pt idx="190">
                        <c:v>-68.900000000000006</c:v>
                      </c:pt>
                      <c:pt idx="191">
                        <c:v>-67.7</c:v>
                      </c:pt>
                      <c:pt idx="192">
                        <c:v>-68.3</c:v>
                      </c:pt>
                      <c:pt idx="193">
                        <c:v>-68.5</c:v>
                      </c:pt>
                      <c:pt idx="194">
                        <c:v>-68.5</c:v>
                      </c:pt>
                      <c:pt idx="195">
                        <c:v>-67.8</c:v>
                      </c:pt>
                      <c:pt idx="196">
                        <c:v>-68.900000000000006</c:v>
                      </c:pt>
                      <c:pt idx="197">
                        <c:v>-69.400000000000006</c:v>
                      </c:pt>
                      <c:pt idx="198">
                        <c:v>-68.099999999999994</c:v>
                      </c:pt>
                      <c:pt idx="199">
                        <c:v>-68.599999999999994</c:v>
                      </c:pt>
                      <c:pt idx="200">
                        <c:v>-68.599999999999994</c:v>
                      </c:pt>
                      <c:pt idx="201">
                        <c:v>-69</c:v>
                      </c:pt>
                      <c:pt idx="202">
                        <c:v>-68.599999999999994</c:v>
                      </c:pt>
                      <c:pt idx="203">
                        <c:v>-69.5</c:v>
                      </c:pt>
                      <c:pt idx="204">
                        <c:v>-69.400000000000006</c:v>
                      </c:pt>
                      <c:pt idx="205">
                        <c:v>-69.7</c:v>
                      </c:pt>
                      <c:pt idx="206">
                        <c:v>-69.5</c:v>
                      </c:pt>
                      <c:pt idx="207">
                        <c:v>-69</c:v>
                      </c:pt>
                      <c:pt idx="208">
                        <c:v>-69.599999999999994</c:v>
                      </c:pt>
                      <c:pt idx="209">
                        <c:v>-68.8</c:v>
                      </c:pt>
                      <c:pt idx="210">
                        <c:v>-69.7</c:v>
                      </c:pt>
                      <c:pt idx="211">
                        <c:v>-68.900000000000006</c:v>
                      </c:pt>
                      <c:pt idx="212">
                        <c:v>-69.7</c:v>
                      </c:pt>
                      <c:pt idx="213">
                        <c:v>-68.8</c:v>
                      </c:pt>
                      <c:pt idx="214">
                        <c:v>-69.5</c:v>
                      </c:pt>
                      <c:pt idx="215">
                        <c:v>-69.7</c:v>
                      </c:pt>
                      <c:pt idx="216">
                        <c:v>-69.900000000000006</c:v>
                      </c:pt>
                      <c:pt idx="217">
                        <c:v>-69.5</c:v>
                      </c:pt>
                      <c:pt idx="218">
                        <c:v>-69.8</c:v>
                      </c:pt>
                      <c:pt idx="219">
                        <c:v>-68.099999999999994</c:v>
                      </c:pt>
                      <c:pt idx="220">
                        <c:v>-67.900000000000006</c:v>
                      </c:pt>
                      <c:pt idx="221">
                        <c:v>-67.7</c:v>
                      </c:pt>
                      <c:pt idx="222">
                        <c:v>-67.8</c:v>
                      </c:pt>
                      <c:pt idx="223">
                        <c:v>-66.7</c:v>
                      </c:pt>
                      <c:pt idx="224">
                        <c:v>-68.3</c:v>
                      </c:pt>
                      <c:pt idx="225">
                        <c:v>-67.099999999999994</c:v>
                      </c:pt>
                      <c:pt idx="226">
                        <c:v>-67.8</c:v>
                      </c:pt>
                      <c:pt idx="227">
                        <c:v>-66.7</c:v>
                      </c:pt>
                      <c:pt idx="228">
                        <c:v>-67.400000000000006</c:v>
                      </c:pt>
                      <c:pt idx="229">
                        <c:v>-66.3</c:v>
                      </c:pt>
                      <c:pt idx="230">
                        <c:v>-68</c:v>
                      </c:pt>
                      <c:pt idx="231">
                        <c:v>-67.7</c:v>
                      </c:pt>
                      <c:pt idx="232">
                        <c:v>-65</c:v>
                      </c:pt>
                      <c:pt idx="233">
                        <c:v>-67.400000000000006</c:v>
                      </c:pt>
                      <c:pt idx="234">
                        <c:v>-65.2</c:v>
                      </c:pt>
                      <c:pt idx="235">
                        <c:v>-66.900000000000006</c:v>
                      </c:pt>
                      <c:pt idx="236">
                        <c:v>-65.599999999999994</c:v>
                      </c:pt>
                      <c:pt idx="237">
                        <c:v>-66.7</c:v>
                      </c:pt>
                      <c:pt idx="238">
                        <c:v>-65.599999999999994</c:v>
                      </c:pt>
                      <c:pt idx="239">
                        <c:v>-66.5</c:v>
                      </c:pt>
                      <c:pt idx="240">
                        <c:v>-66.099999999999994</c:v>
                      </c:pt>
                      <c:pt idx="241">
                        <c:v>-66.900000000000006</c:v>
                      </c:pt>
                      <c:pt idx="242">
                        <c:v>-66.2</c:v>
                      </c:pt>
                      <c:pt idx="243">
                        <c:v>-66.8</c:v>
                      </c:pt>
                      <c:pt idx="244">
                        <c:v>-66.3</c:v>
                      </c:pt>
                      <c:pt idx="245">
                        <c:v>-66.400000000000006</c:v>
                      </c:pt>
                      <c:pt idx="246">
                        <c:v>-65.2</c:v>
                      </c:pt>
                      <c:pt idx="247">
                        <c:v>-65.3</c:v>
                      </c:pt>
                      <c:pt idx="248">
                        <c:v>-66.400000000000006</c:v>
                      </c:pt>
                      <c:pt idx="249">
                        <c:v>-65.3</c:v>
                      </c:pt>
                      <c:pt idx="250">
                        <c:v>-66.099999999999994</c:v>
                      </c:pt>
                      <c:pt idx="251">
                        <c:v>-65.7</c:v>
                      </c:pt>
                      <c:pt idx="252">
                        <c:v>-66.2</c:v>
                      </c:pt>
                      <c:pt idx="253">
                        <c:v>-64.8</c:v>
                      </c:pt>
                      <c:pt idx="254">
                        <c:v>-66.400000000000006</c:v>
                      </c:pt>
                      <c:pt idx="255">
                        <c:v>-65.5</c:v>
                      </c:pt>
                      <c:pt idx="256">
                        <c:v>-66.400000000000006</c:v>
                      </c:pt>
                      <c:pt idx="257">
                        <c:v>-65.5</c:v>
                      </c:pt>
                      <c:pt idx="258">
                        <c:v>-66.599999999999994</c:v>
                      </c:pt>
                      <c:pt idx="259">
                        <c:v>-66.400000000000006</c:v>
                      </c:pt>
                      <c:pt idx="260">
                        <c:v>-66.5</c:v>
                      </c:pt>
                      <c:pt idx="261">
                        <c:v>-66.7</c:v>
                      </c:pt>
                      <c:pt idx="262">
                        <c:v>-64.7</c:v>
                      </c:pt>
                      <c:pt idx="263">
                        <c:v>-65.7</c:v>
                      </c:pt>
                      <c:pt idx="264">
                        <c:v>-64.900000000000006</c:v>
                      </c:pt>
                      <c:pt idx="265">
                        <c:v>-65.2</c:v>
                      </c:pt>
                      <c:pt idx="266">
                        <c:v>-65.2</c:v>
                      </c:pt>
                      <c:pt idx="267">
                        <c:v>-65.599999999999994</c:v>
                      </c:pt>
                      <c:pt idx="268">
                        <c:v>-66.7</c:v>
                      </c:pt>
                      <c:pt idx="269">
                        <c:v>-65.400000000000006</c:v>
                      </c:pt>
                      <c:pt idx="270">
                        <c:v>-63.5</c:v>
                      </c:pt>
                      <c:pt idx="271">
                        <c:v>-66.400000000000006</c:v>
                      </c:pt>
                      <c:pt idx="272">
                        <c:v>-64.8</c:v>
                      </c:pt>
                      <c:pt idx="273">
                        <c:v>-66.599999999999994</c:v>
                      </c:pt>
                      <c:pt idx="274">
                        <c:v>-65.099999999999994</c:v>
                      </c:pt>
                      <c:pt idx="275">
                        <c:v>-66.3</c:v>
                      </c:pt>
                      <c:pt idx="276">
                        <c:v>-64.599999999999994</c:v>
                      </c:pt>
                      <c:pt idx="277">
                        <c:v>-66.8</c:v>
                      </c:pt>
                      <c:pt idx="278">
                        <c:v>-66.400000000000006</c:v>
                      </c:pt>
                      <c:pt idx="279">
                        <c:v>-66.3</c:v>
                      </c:pt>
                      <c:pt idx="280">
                        <c:v>-63.2</c:v>
                      </c:pt>
                      <c:pt idx="281">
                        <c:v>-63.3</c:v>
                      </c:pt>
                      <c:pt idx="282">
                        <c:v>-62.3</c:v>
                      </c:pt>
                      <c:pt idx="283">
                        <c:v>-59.3</c:v>
                      </c:pt>
                      <c:pt idx="284">
                        <c:v>-58.7</c:v>
                      </c:pt>
                      <c:pt idx="285">
                        <c:v>-58</c:v>
                      </c:pt>
                      <c:pt idx="286">
                        <c:v>-59.2</c:v>
                      </c:pt>
                      <c:pt idx="287">
                        <c:v>-55.8</c:v>
                      </c:pt>
                      <c:pt idx="288">
                        <c:v>-57.8</c:v>
                      </c:pt>
                      <c:pt idx="289">
                        <c:v>-54.2</c:v>
                      </c:pt>
                      <c:pt idx="290">
                        <c:v>-57.8</c:v>
                      </c:pt>
                      <c:pt idx="291">
                        <c:v>-53.5</c:v>
                      </c:pt>
                      <c:pt idx="292">
                        <c:v>-52.4</c:v>
                      </c:pt>
                      <c:pt idx="293">
                        <c:v>-51.9</c:v>
                      </c:pt>
                      <c:pt idx="294">
                        <c:v>-54.4</c:v>
                      </c:pt>
                      <c:pt idx="295">
                        <c:v>-48.7</c:v>
                      </c:pt>
                      <c:pt idx="296">
                        <c:v>-49.7</c:v>
                      </c:pt>
                      <c:pt idx="297">
                        <c:v>-47.9</c:v>
                      </c:pt>
                      <c:pt idx="298">
                        <c:v>-49.5</c:v>
                      </c:pt>
                      <c:pt idx="299">
                        <c:v>-46.6</c:v>
                      </c:pt>
                      <c:pt idx="300">
                        <c:v>-47.4</c:v>
                      </c:pt>
                      <c:pt idx="301">
                        <c:v>-39.5</c:v>
                      </c:pt>
                      <c:pt idx="302">
                        <c:v>-35.6</c:v>
                      </c:pt>
                      <c:pt idx="303">
                        <c:v>-34.700000000000003</c:v>
                      </c:pt>
                      <c:pt idx="304">
                        <c:v>-25.7</c:v>
                      </c:pt>
                      <c:pt idx="305">
                        <c:v>-21.1</c:v>
                      </c:pt>
                      <c:pt idx="306">
                        <c:v>-17.8</c:v>
                      </c:pt>
                      <c:pt idx="307">
                        <c:v>-15.5</c:v>
                      </c:pt>
                      <c:pt idx="308">
                        <c:v>-13</c:v>
                      </c:pt>
                      <c:pt idx="309">
                        <c:v>-11.8</c:v>
                      </c:pt>
                      <c:pt idx="310">
                        <c:v>-18.3</c:v>
                      </c:pt>
                      <c:pt idx="311">
                        <c:v>-14</c:v>
                      </c:pt>
                      <c:pt idx="312">
                        <c:v>-36.799999999999997</c:v>
                      </c:pt>
                      <c:pt idx="313">
                        <c:v>-44.4</c:v>
                      </c:pt>
                      <c:pt idx="314">
                        <c:v>-46.6</c:v>
                      </c:pt>
                      <c:pt idx="315">
                        <c:v>-47.2</c:v>
                      </c:pt>
                      <c:pt idx="316">
                        <c:v>-54.8</c:v>
                      </c:pt>
                      <c:pt idx="317">
                        <c:v>-48.2</c:v>
                      </c:pt>
                      <c:pt idx="318">
                        <c:v>-59.7</c:v>
                      </c:pt>
                      <c:pt idx="319">
                        <c:v>-50.9</c:v>
                      </c:pt>
                      <c:pt idx="320">
                        <c:v>-55.8</c:v>
                      </c:pt>
                      <c:pt idx="321">
                        <c:v>-55.9</c:v>
                      </c:pt>
                      <c:pt idx="322">
                        <c:v>-56.5</c:v>
                      </c:pt>
                      <c:pt idx="323">
                        <c:v>-57</c:v>
                      </c:pt>
                      <c:pt idx="324">
                        <c:v>-56.8</c:v>
                      </c:pt>
                      <c:pt idx="325">
                        <c:v>-52.6</c:v>
                      </c:pt>
                      <c:pt idx="326">
                        <c:v>-57.8</c:v>
                      </c:pt>
                      <c:pt idx="327">
                        <c:v>-60.9</c:v>
                      </c:pt>
                      <c:pt idx="328">
                        <c:v>-55.7</c:v>
                      </c:pt>
                      <c:pt idx="329">
                        <c:v>-62</c:v>
                      </c:pt>
                      <c:pt idx="330">
                        <c:v>-56.9</c:v>
                      </c:pt>
                      <c:pt idx="331">
                        <c:v>-62.8</c:v>
                      </c:pt>
                      <c:pt idx="332">
                        <c:v>-56.2</c:v>
                      </c:pt>
                      <c:pt idx="333">
                        <c:v>-63.2</c:v>
                      </c:pt>
                      <c:pt idx="334">
                        <c:v>-55.3</c:v>
                      </c:pt>
                      <c:pt idx="335">
                        <c:v>-62.5</c:v>
                      </c:pt>
                      <c:pt idx="336">
                        <c:v>-55.8</c:v>
                      </c:pt>
                      <c:pt idx="337">
                        <c:v>-61.5</c:v>
                      </c:pt>
                      <c:pt idx="338">
                        <c:v>-60</c:v>
                      </c:pt>
                      <c:pt idx="339">
                        <c:v>-59.6</c:v>
                      </c:pt>
                      <c:pt idx="340">
                        <c:v>-62.1</c:v>
                      </c:pt>
                      <c:pt idx="341">
                        <c:v>-59.7</c:v>
                      </c:pt>
                      <c:pt idx="342">
                        <c:v>-55.5</c:v>
                      </c:pt>
                      <c:pt idx="343">
                        <c:v>-58.9</c:v>
                      </c:pt>
                      <c:pt idx="344">
                        <c:v>-63.2</c:v>
                      </c:pt>
                      <c:pt idx="345">
                        <c:v>-58.3</c:v>
                      </c:pt>
                      <c:pt idx="346">
                        <c:v>-63.4</c:v>
                      </c:pt>
                      <c:pt idx="347">
                        <c:v>-58.4</c:v>
                      </c:pt>
                      <c:pt idx="348">
                        <c:v>-63.1</c:v>
                      </c:pt>
                      <c:pt idx="349">
                        <c:v>-58.5</c:v>
                      </c:pt>
                      <c:pt idx="350">
                        <c:v>-63.6</c:v>
                      </c:pt>
                      <c:pt idx="351">
                        <c:v>-56.7</c:v>
                      </c:pt>
                      <c:pt idx="352">
                        <c:v>-63.7</c:v>
                      </c:pt>
                      <c:pt idx="353">
                        <c:v>-57.6</c:v>
                      </c:pt>
                      <c:pt idx="354">
                        <c:v>-62.3</c:v>
                      </c:pt>
                      <c:pt idx="355">
                        <c:v>-60.6</c:v>
                      </c:pt>
                      <c:pt idx="356">
                        <c:v>-62.2</c:v>
                      </c:pt>
                      <c:pt idx="357">
                        <c:v>-62.3</c:v>
                      </c:pt>
                      <c:pt idx="358">
                        <c:v>-60.2</c:v>
                      </c:pt>
                      <c:pt idx="359">
                        <c:v>-60.5</c:v>
                      </c:pt>
                      <c:pt idx="360">
                        <c:v>-60.3</c:v>
                      </c:pt>
                      <c:pt idx="361">
                        <c:v>-62.6</c:v>
                      </c:pt>
                      <c:pt idx="362">
                        <c:v>-59.6</c:v>
                      </c:pt>
                      <c:pt idx="363">
                        <c:v>-63.2</c:v>
                      </c:pt>
                      <c:pt idx="364">
                        <c:v>-60.2</c:v>
                      </c:pt>
                      <c:pt idx="365">
                        <c:v>-63.3</c:v>
                      </c:pt>
                      <c:pt idx="366">
                        <c:v>-58.7</c:v>
                      </c:pt>
                      <c:pt idx="367">
                        <c:v>-63.7</c:v>
                      </c:pt>
                      <c:pt idx="368">
                        <c:v>-58.2</c:v>
                      </c:pt>
                      <c:pt idx="369">
                        <c:v>-64</c:v>
                      </c:pt>
                      <c:pt idx="370">
                        <c:v>-59.9</c:v>
                      </c:pt>
                      <c:pt idx="371">
                        <c:v>-56.9</c:v>
                      </c:pt>
                      <c:pt idx="372">
                        <c:v>-57.2</c:v>
                      </c:pt>
                      <c:pt idx="373">
                        <c:v>-64.599999999999994</c:v>
                      </c:pt>
                      <c:pt idx="374">
                        <c:v>-59.2</c:v>
                      </c:pt>
                      <c:pt idx="375">
                        <c:v>-59.8</c:v>
                      </c:pt>
                      <c:pt idx="376">
                        <c:v>-65.400000000000006</c:v>
                      </c:pt>
                      <c:pt idx="377">
                        <c:v>-61.4</c:v>
                      </c:pt>
                      <c:pt idx="378">
                        <c:v>-63.6</c:v>
                      </c:pt>
                      <c:pt idx="379">
                        <c:v>-61.2</c:v>
                      </c:pt>
                      <c:pt idx="380">
                        <c:v>-66.599999999999994</c:v>
                      </c:pt>
                      <c:pt idx="381">
                        <c:v>-61.6</c:v>
                      </c:pt>
                      <c:pt idx="382">
                        <c:v>-65.7</c:v>
                      </c:pt>
                      <c:pt idx="383">
                        <c:v>-61.5</c:v>
                      </c:pt>
                      <c:pt idx="384">
                        <c:v>-66.099999999999994</c:v>
                      </c:pt>
                      <c:pt idx="385">
                        <c:v>-61</c:v>
                      </c:pt>
                      <c:pt idx="386">
                        <c:v>-66.099999999999994</c:v>
                      </c:pt>
                      <c:pt idx="387">
                        <c:v>-62.6</c:v>
                      </c:pt>
                      <c:pt idx="388">
                        <c:v>-64.5</c:v>
                      </c:pt>
                      <c:pt idx="389">
                        <c:v>-68.3</c:v>
                      </c:pt>
                      <c:pt idx="390">
                        <c:v>-64.400000000000006</c:v>
                      </c:pt>
                      <c:pt idx="391">
                        <c:v>-70</c:v>
                      </c:pt>
                      <c:pt idx="392">
                        <c:v>-65.599999999999994</c:v>
                      </c:pt>
                      <c:pt idx="393">
                        <c:v>-70</c:v>
                      </c:pt>
                      <c:pt idx="394">
                        <c:v>-67.7</c:v>
                      </c:pt>
                      <c:pt idx="395">
                        <c:v>-68.400000000000006</c:v>
                      </c:pt>
                      <c:pt idx="396">
                        <c:v>-68.3</c:v>
                      </c:pt>
                      <c:pt idx="397">
                        <c:v>-69.5</c:v>
                      </c:pt>
                      <c:pt idx="398">
                        <c:v>-68.7</c:v>
                      </c:pt>
                      <c:pt idx="399">
                        <c:v>-69.599999999999994</c:v>
                      </c:pt>
                      <c:pt idx="400">
                        <c:v>-68.7</c:v>
                      </c:pt>
                      <c:pt idx="401">
                        <c:v>-69.5</c:v>
                      </c:pt>
                      <c:pt idx="402">
                        <c:v>-68.7</c:v>
                      </c:pt>
                      <c:pt idx="403">
                        <c:v>-69.2</c:v>
                      </c:pt>
                      <c:pt idx="404">
                        <c:v>-69.2</c:v>
                      </c:pt>
                      <c:pt idx="405">
                        <c:v>-68.5</c:v>
                      </c:pt>
                      <c:pt idx="406">
                        <c:v>-69.8</c:v>
                      </c:pt>
                      <c:pt idx="407">
                        <c:v>-68</c:v>
                      </c:pt>
                      <c:pt idx="408">
                        <c:v>-70</c:v>
                      </c:pt>
                      <c:pt idx="409">
                        <c:v>-69.5</c:v>
                      </c:pt>
                      <c:pt idx="410">
                        <c:v>-69.900000000000006</c:v>
                      </c:pt>
                      <c:pt idx="411">
                        <c:v>-68.599999999999994</c:v>
                      </c:pt>
                      <c:pt idx="412">
                        <c:v>-69.8</c:v>
                      </c:pt>
                      <c:pt idx="413">
                        <c:v>-68.3</c:v>
                      </c:pt>
                      <c:pt idx="414">
                        <c:v>-69.900000000000006</c:v>
                      </c:pt>
                      <c:pt idx="415">
                        <c:v>-67.8</c:v>
                      </c:pt>
                      <c:pt idx="416">
                        <c:v>-69.7</c:v>
                      </c:pt>
                      <c:pt idx="417">
                        <c:v>-68.3</c:v>
                      </c:pt>
                      <c:pt idx="418">
                        <c:v>-69.7</c:v>
                      </c:pt>
                      <c:pt idx="419">
                        <c:v>-68.099999999999994</c:v>
                      </c:pt>
                      <c:pt idx="420">
                        <c:v>-69.5</c:v>
                      </c:pt>
                      <c:pt idx="421">
                        <c:v>-68</c:v>
                      </c:pt>
                      <c:pt idx="422">
                        <c:v>-69.400000000000006</c:v>
                      </c:pt>
                      <c:pt idx="423">
                        <c:v>-68.7</c:v>
                      </c:pt>
                      <c:pt idx="424">
                        <c:v>-69.400000000000006</c:v>
                      </c:pt>
                      <c:pt idx="425">
                        <c:v>-68.7</c:v>
                      </c:pt>
                      <c:pt idx="426">
                        <c:v>-69.400000000000006</c:v>
                      </c:pt>
                      <c:pt idx="427">
                        <c:v>-68.599999999999994</c:v>
                      </c:pt>
                      <c:pt idx="428">
                        <c:v>-69</c:v>
                      </c:pt>
                      <c:pt idx="429">
                        <c:v>-65.5</c:v>
                      </c:pt>
                      <c:pt idx="430">
                        <c:v>-68.7</c:v>
                      </c:pt>
                      <c:pt idx="431">
                        <c:v>-68.900000000000006</c:v>
                      </c:pt>
                      <c:pt idx="432">
                        <c:v>-69</c:v>
                      </c:pt>
                      <c:pt idx="433">
                        <c:v>-65.400000000000006</c:v>
                      </c:pt>
                      <c:pt idx="434">
                        <c:v>-68.5</c:v>
                      </c:pt>
                      <c:pt idx="435">
                        <c:v>-66.900000000000006</c:v>
                      </c:pt>
                      <c:pt idx="436">
                        <c:v>-67</c:v>
                      </c:pt>
                      <c:pt idx="437">
                        <c:v>-68.400000000000006</c:v>
                      </c:pt>
                      <c:pt idx="438">
                        <c:v>-64.2</c:v>
                      </c:pt>
                      <c:pt idx="439">
                        <c:v>-68.099999999999994</c:v>
                      </c:pt>
                      <c:pt idx="440">
                        <c:v>-68.400000000000006</c:v>
                      </c:pt>
                      <c:pt idx="441">
                        <c:v>-65.5</c:v>
                      </c:pt>
                      <c:pt idx="442">
                        <c:v>-67.7</c:v>
                      </c:pt>
                      <c:pt idx="443">
                        <c:v>-66.099999999999994</c:v>
                      </c:pt>
                      <c:pt idx="444">
                        <c:v>-68.5</c:v>
                      </c:pt>
                      <c:pt idx="445">
                        <c:v>-67.3</c:v>
                      </c:pt>
                      <c:pt idx="446">
                        <c:v>-66.599999999999994</c:v>
                      </c:pt>
                      <c:pt idx="447">
                        <c:v>-67.099999999999994</c:v>
                      </c:pt>
                      <c:pt idx="448">
                        <c:v>-67.099999999999994</c:v>
                      </c:pt>
                      <c:pt idx="449">
                        <c:v>-66.099999999999994</c:v>
                      </c:pt>
                      <c:pt idx="450">
                        <c:v>-68.400000000000006</c:v>
                      </c:pt>
                      <c:pt idx="451">
                        <c:v>-65.7</c:v>
                      </c:pt>
                      <c:pt idx="452">
                        <c:v>-67.900000000000006</c:v>
                      </c:pt>
                      <c:pt idx="453">
                        <c:v>-67.400000000000006</c:v>
                      </c:pt>
                      <c:pt idx="454">
                        <c:v>-65.099999999999994</c:v>
                      </c:pt>
                      <c:pt idx="455">
                        <c:v>-68.099999999999994</c:v>
                      </c:pt>
                      <c:pt idx="456">
                        <c:v>-68.5</c:v>
                      </c:pt>
                      <c:pt idx="457">
                        <c:v>-62.9</c:v>
                      </c:pt>
                      <c:pt idx="458">
                        <c:v>-68.099999999999994</c:v>
                      </c:pt>
                      <c:pt idx="459">
                        <c:v>-65.5</c:v>
                      </c:pt>
                      <c:pt idx="460">
                        <c:v>-65.599999999999994</c:v>
                      </c:pt>
                      <c:pt idx="461">
                        <c:v>-68.099999999999994</c:v>
                      </c:pt>
                      <c:pt idx="462">
                        <c:v>-65.599999999999994</c:v>
                      </c:pt>
                      <c:pt idx="463">
                        <c:v>-66.5</c:v>
                      </c:pt>
                      <c:pt idx="464">
                        <c:v>-67.099999999999994</c:v>
                      </c:pt>
                      <c:pt idx="465">
                        <c:v>-66.8</c:v>
                      </c:pt>
                      <c:pt idx="466">
                        <c:v>-66.599999999999994</c:v>
                      </c:pt>
                      <c:pt idx="467">
                        <c:v>-64.900000000000006</c:v>
                      </c:pt>
                      <c:pt idx="468">
                        <c:v>-65.2</c:v>
                      </c:pt>
                      <c:pt idx="469">
                        <c:v>-66.599999999999994</c:v>
                      </c:pt>
                      <c:pt idx="470">
                        <c:v>-65.2</c:v>
                      </c:pt>
                      <c:pt idx="471">
                        <c:v>-66.3</c:v>
                      </c:pt>
                      <c:pt idx="472">
                        <c:v>-68</c:v>
                      </c:pt>
                      <c:pt idx="473">
                        <c:v>-65.400000000000006</c:v>
                      </c:pt>
                      <c:pt idx="474">
                        <c:v>-67.7</c:v>
                      </c:pt>
                      <c:pt idx="475">
                        <c:v>-65.2</c:v>
                      </c:pt>
                      <c:pt idx="476">
                        <c:v>-68.2</c:v>
                      </c:pt>
                      <c:pt idx="477">
                        <c:v>-65.5</c:v>
                      </c:pt>
                      <c:pt idx="478">
                        <c:v>-66.5</c:v>
                      </c:pt>
                      <c:pt idx="479">
                        <c:v>-66.400000000000006</c:v>
                      </c:pt>
                      <c:pt idx="480">
                        <c:v>-64.599999999999994</c:v>
                      </c:pt>
                      <c:pt idx="481">
                        <c:v>-68.099999999999994</c:v>
                      </c:pt>
                      <c:pt idx="482">
                        <c:v>-64.2</c:v>
                      </c:pt>
                      <c:pt idx="483">
                        <c:v>-67.900000000000006</c:v>
                      </c:pt>
                      <c:pt idx="484">
                        <c:v>-65.2</c:v>
                      </c:pt>
                      <c:pt idx="485">
                        <c:v>-68.099999999999994</c:v>
                      </c:pt>
                      <c:pt idx="486">
                        <c:v>-66.400000000000006</c:v>
                      </c:pt>
                      <c:pt idx="487">
                        <c:v>-67.099999999999994</c:v>
                      </c:pt>
                      <c:pt idx="488">
                        <c:v>-66.7</c:v>
                      </c:pt>
                      <c:pt idx="489">
                        <c:v>-66.2</c:v>
                      </c:pt>
                      <c:pt idx="490">
                        <c:v>-66.8</c:v>
                      </c:pt>
                      <c:pt idx="491">
                        <c:v>-66.3</c:v>
                      </c:pt>
                      <c:pt idx="492">
                        <c:v>-66.8</c:v>
                      </c:pt>
                      <c:pt idx="493">
                        <c:v>-66.2</c:v>
                      </c:pt>
                      <c:pt idx="494">
                        <c:v>-63.5</c:v>
                      </c:pt>
                      <c:pt idx="495">
                        <c:v>-66.2</c:v>
                      </c:pt>
                      <c:pt idx="496">
                        <c:v>-67</c:v>
                      </c:pt>
                      <c:pt idx="497">
                        <c:v>-65.099999999999994</c:v>
                      </c:pt>
                      <c:pt idx="498">
                        <c:v>-65</c:v>
                      </c:pt>
                      <c:pt idx="499">
                        <c:v>-65.400000000000006</c:v>
                      </c:pt>
                      <c:pt idx="500">
                        <c:v>-62</c:v>
                      </c:pt>
                      <c:pt idx="501">
                        <c:v>-67.400000000000006</c:v>
                      </c:pt>
                      <c:pt idx="502">
                        <c:v>-62.5</c:v>
                      </c:pt>
                      <c:pt idx="503">
                        <c:v>-67.400000000000006</c:v>
                      </c:pt>
                      <c:pt idx="504">
                        <c:v>-65.400000000000006</c:v>
                      </c:pt>
                      <c:pt idx="505">
                        <c:v>-67.8</c:v>
                      </c:pt>
                      <c:pt idx="506">
                        <c:v>-65.2</c:v>
                      </c:pt>
                      <c:pt idx="507">
                        <c:v>-67.7</c:v>
                      </c:pt>
                      <c:pt idx="508">
                        <c:v>-65.400000000000006</c:v>
                      </c:pt>
                      <c:pt idx="509">
                        <c:v>-65.7</c:v>
                      </c:pt>
                      <c:pt idx="510">
                        <c:v>-67</c:v>
                      </c:pt>
                      <c:pt idx="511">
                        <c:v>-63.4</c:v>
                      </c:pt>
                      <c:pt idx="512">
                        <c:v>-67.400000000000006</c:v>
                      </c:pt>
                      <c:pt idx="513">
                        <c:v>-65.400000000000006</c:v>
                      </c:pt>
                      <c:pt idx="514">
                        <c:v>-66.5</c:v>
                      </c:pt>
                      <c:pt idx="515">
                        <c:v>-66.7</c:v>
                      </c:pt>
                      <c:pt idx="516">
                        <c:v>-64.900000000000006</c:v>
                      </c:pt>
                      <c:pt idx="517">
                        <c:v>-65.099999999999994</c:v>
                      </c:pt>
                      <c:pt idx="518">
                        <c:v>-65.599999999999994</c:v>
                      </c:pt>
                      <c:pt idx="519">
                        <c:v>-63.4</c:v>
                      </c:pt>
                      <c:pt idx="520">
                        <c:v>-67.8</c:v>
                      </c:pt>
                      <c:pt idx="521">
                        <c:v>-66.2</c:v>
                      </c:pt>
                      <c:pt idx="522">
                        <c:v>-64.900000000000006</c:v>
                      </c:pt>
                      <c:pt idx="523">
                        <c:v>-66.099999999999994</c:v>
                      </c:pt>
                      <c:pt idx="524">
                        <c:v>-67</c:v>
                      </c:pt>
                      <c:pt idx="525">
                        <c:v>-63.6</c:v>
                      </c:pt>
                      <c:pt idx="526">
                        <c:v>-67.8</c:v>
                      </c:pt>
                      <c:pt idx="527">
                        <c:v>-64.400000000000006</c:v>
                      </c:pt>
                      <c:pt idx="528">
                        <c:v>-66.8</c:v>
                      </c:pt>
                      <c:pt idx="529">
                        <c:v>-66.599999999999994</c:v>
                      </c:pt>
                      <c:pt idx="530">
                        <c:v>-65.599999999999994</c:v>
                      </c:pt>
                      <c:pt idx="531">
                        <c:v>-66.400000000000006</c:v>
                      </c:pt>
                      <c:pt idx="532">
                        <c:v>-67.099999999999994</c:v>
                      </c:pt>
                      <c:pt idx="533">
                        <c:v>-65</c:v>
                      </c:pt>
                      <c:pt idx="534">
                        <c:v>-67.8</c:v>
                      </c:pt>
                      <c:pt idx="535">
                        <c:v>-65.2</c:v>
                      </c:pt>
                      <c:pt idx="536">
                        <c:v>-67.2</c:v>
                      </c:pt>
                      <c:pt idx="537">
                        <c:v>-65.599999999999994</c:v>
                      </c:pt>
                      <c:pt idx="538">
                        <c:v>-66.099999999999994</c:v>
                      </c:pt>
                      <c:pt idx="539">
                        <c:v>-65.099999999999994</c:v>
                      </c:pt>
                      <c:pt idx="540">
                        <c:v>-64.599999999999994</c:v>
                      </c:pt>
                      <c:pt idx="541">
                        <c:v>-65</c:v>
                      </c:pt>
                      <c:pt idx="542">
                        <c:v>-64.7</c:v>
                      </c:pt>
                      <c:pt idx="543">
                        <c:v>-67.8</c:v>
                      </c:pt>
                      <c:pt idx="544">
                        <c:v>-64.900000000000006</c:v>
                      </c:pt>
                      <c:pt idx="545">
                        <c:v>-66.7</c:v>
                      </c:pt>
                      <c:pt idx="546">
                        <c:v>-66.5</c:v>
                      </c:pt>
                      <c:pt idx="547">
                        <c:v>-65.5</c:v>
                      </c:pt>
                      <c:pt idx="548">
                        <c:v>-66.5</c:v>
                      </c:pt>
                      <c:pt idx="549">
                        <c:v>-67</c:v>
                      </c:pt>
                      <c:pt idx="550">
                        <c:v>-66.7</c:v>
                      </c:pt>
                      <c:pt idx="551">
                        <c:v>-66</c:v>
                      </c:pt>
                      <c:pt idx="552">
                        <c:v>-66.599999999999994</c:v>
                      </c:pt>
                      <c:pt idx="553">
                        <c:v>-67.099999999999994</c:v>
                      </c:pt>
                      <c:pt idx="554">
                        <c:v>-66.599999999999994</c:v>
                      </c:pt>
                      <c:pt idx="555">
                        <c:v>-66</c:v>
                      </c:pt>
                      <c:pt idx="556">
                        <c:v>-65.400000000000006</c:v>
                      </c:pt>
                      <c:pt idx="557">
                        <c:v>-67.3</c:v>
                      </c:pt>
                      <c:pt idx="558">
                        <c:v>-65.3</c:v>
                      </c:pt>
                      <c:pt idx="559">
                        <c:v>-67.8</c:v>
                      </c:pt>
                      <c:pt idx="560">
                        <c:v>-62.5</c:v>
                      </c:pt>
                      <c:pt idx="561">
                        <c:v>-66.2</c:v>
                      </c:pt>
                      <c:pt idx="562">
                        <c:v>-65.099999999999994</c:v>
                      </c:pt>
                      <c:pt idx="563">
                        <c:v>-65.599999999999994</c:v>
                      </c:pt>
                      <c:pt idx="564">
                        <c:v>-65.599999999999994</c:v>
                      </c:pt>
                      <c:pt idx="565">
                        <c:v>-65.099999999999994</c:v>
                      </c:pt>
                      <c:pt idx="566">
                        <c:v>-67.7</c:v>
                      </c:pt>
                      <c:pt idx="567">
                        <c:v>-64</c:v>
                      </c:pt>
                      <c:pt idx="568">
                        <c:v>-67.2</c:v>
                      </c:pt>
                      <c:pt idx="569">
                        <c:v>-65.099999999999994</c:v>
                      </c:pt>
                      <c:pt idx="570">
                        <c:v>-67.8</c:v>
                      </c:pt>
                      <c:pt idx="571">
                        <c:v>-65.099999999999994</c:v>
                      </c:pt>
                      <c:pt idx="572">
                        <c:v>-67.8</c:v>
                      </c:pt>
                      <c:pt idx="573">
                        <c:v>-62.2</c:v>
                      </c:pt>
                      <c:pt idx="574">
                        <c:v>-67.400000000000006</c:v>
                      </c:pt>
                      <c:pt idx="575">
                        <c:v>-65.099999999999994</c:v>
                      </c:pt>
                      <c:pt idx="576">
                        <c:v>-67.8</c:v>
                      </c:pt>
                      <c:pt idx="577">
                        <c:v>-63</c:v>
                      </c:pt>
                      <c:pt idx="578">
                        <c:v>-67.3</c:v>
                      </c:pt>
                      <c:pt idx="579">
                        <c:v>-64.7</c:v>
                      </c:pt>
                      <c:pt idx="580">
                        <c:v>-65</c:v>
                      </c:pt>
                      <c:pt idx="581">
                        <c:v>-64.599999999999994</c:v>
                      </c:pt>
                      <c:pt idx="582">
                        <c:v>-67.8</c:v>
                      </c:pt>
                      <c:pt idx="583">
                        <c:v>-65.099999999999994</c:v>
                      </c:pt>
                      <c:pt idx="584">
                        <c:v>-66.7</c:v>
                      </c:pt>
                      <c:pt idx="585">
                        <c:v>-64.5</c:v>
                      </c:pt>
                      <c:pt idx="586">
                        <c:v>-64.8</c:v>
                      </c:pt>
                      <c:pt idx="587">
                        <c:v>-66.099999999999994</c:v>
                      </c:pt>
                      <c:pt idx="588">
                        <c:v>-63</c:v>
                      </c:pt>
                      <c:pt idx="589">
                        <c:v>-67.3</c:v>
                      </c:pt>
                      <c:pt idx="590">
                        <c:v>-63</c:v>
                      </c:pt>
                      <c:pt idx="591">
                        <c:v>-67.400000000000006</c:v>
                      </c:pt>
                      <c:pt idx="592">
                        <c:v>-62</c:v>
                      </c:pt>
                      <c:pt idx="593">
                        <c:v>-67.3</c:v>
                      </c:pt>
                      <c:pt idx="594">
                        <c:v>-65.599999999999994</c:v>
                      </c:pt>
                      <c:pt idx="595">
                        <c:v>-67.3</c:v>
                      </c:pt>
                      <c:pt idx="596">
                        <c:v>-63.1</c:v>
                      </c:pt>
                      <c:pt idx="597">
                        <c:v>-67.2</c:v>
                      </c:pt>
                      <c:pt idx="598">
                        <c:v>-65</c:v>
                      </c:pt>
                      <c:pt idx="599">
                        <c:v>-65.400000000000006</c:v>
                      </c:pt>
                      <c:pt idx="600">
                        <c:v>-66.599999999999994</c:v>
                      </c:pt>
                      <c:pt idx="601">
                        <c:v>-66.5</c:v>
                      </c:pt>
                      <c:pt idx="602">
                        <c:v>-65.5</c:v>
                      </c:pt>
                      <c:pt idx="603">
                        <c:v>-62.8</c:v>
                      </c:pt>
                      <c:pt idx="604">
                        <c:v>-67</c:v>
                      </c:pt>
                      <c:pt idx="605">
                        <c:v>-64.900000000000006</c:v>
                      </c:pt>
                      <c:pt idx="606">
                        <c:v>-67.400000000000006</c:v>
                      </c:pt>
                      <c:pt idx="607">
                        <c:v>-62</c:v>
                      </c:pt>
                      <c:pt idx="608">
                        <c:v>-67.3</c:v>
                      </c:pt>
                      <c:pt idx="609">
                        <c:v>-65.599999999999994</c:v>
                      </c:pt>
                      <c:pt idx="610">
                        <c:v>-67.400000000000006</c:v>
                      </c:pt>
                      <c:pt idx="611">
                        <c:v>-62.1</c:v>
                      </c:pt>
                      <c:pt idx="612">
                        <c:v>-67.2</c:v>
                      </c:pt>
                      <c:pt idx="613">
                        <c:v>-63.5</c:v>
                      </c:pt>
                      <c:pt idx="614">
                        <c:v>-67.2</c:v>
                      </c:pt>
                      <c:pt idx="615">
                        <c:v>-65.599999999999994</c:v>
                      </c:pt>
                      <c:pt idx="616">
                        <c:v>-67.7</c:v>
                      </c:pt>
                      <c:pt idx="617">
                        <c:v>-61.9</c:v>
                      </c:pt>
                      <c:pt idx="618">
                        <c:v>-66.400000000000006</c:v>
                      </c:pt>
                      <c:pt idx="619">
                        <c:v>-64.900000000000006</c:v>
                      </c:pt>
                      <c:pt idx="620">
                        <c:v>-66.599999999999994</c:v>
                      </c:pt>
                      <c:pt idx="621">
                        <c:v>-64.8</c:v>
                      </c:pt>
                      <c:pt idx="622">
                        <c:v>-62.9</c:v>
                      </c:pt>
                      <c:pt idx="623">
                        <c:v>-67.2</c:v>
                      </c:pt>
                      <c:pt idx="624">
                        <c:v>-64.8</c:v>
                      </c:pt>
                      <c:pt idx="625">
                        <c:v>-66.3</c:v>
                      </c:pt>
                      <c:pt idx="626">
                        <c:v>-66.3</c:v>
                      </c:pt>
                      <c:pt idx="627">
                        <c:v>-66.400000000000006</c:v>
                      </c:pt>
                      <c:pt idx="628">
                        <c:v>-65.400000000000006</c:v>
                      </c:pt>
                      <c:pt idx="629">
                        <c:v>-66.3</c:v>
                      </c:pt>
                      <c:pt idx="630">
                        <c:v>-65.599999999999994</c:v>
                      </c:pt>
                      <c:pt idx="631">
                        <c:v>-67.400000000000006</c:v>
                      </c:pt>
                      <c:pt idx="632">
                        <c:v>-63.5</c:v>
                      </c:pt>
                      <c:pt idx="633">
                        <c:v>-67.2</c:v>
                      </c:pt>
                      <c:pt idx="634">
                        <c:v>-64</c:v>
                      </c:pt>
                      <c:pt idx="635">
                        <c:v>-66.400000000000006</c:v>
                      </c:pt>
                      <c:pt idx="636">
                        <c:v>-63.8</c:v>
                      </c:pt>
                      <c:pt idx="637">
                        <c:v>-64.7</c:v>
                      </c:pt>
                      <c:pt idx="638">
                        <c:v>-65.099999999999994</c:v>
                      </c:pt>
                      <c:pt idx="639">
                        <c:v>-61.9</c:v>
                      </c:pt>
                      <c:pt idx="640">
                        <c:v>-66</c:v>
                      </c:pt>
                      <c:pt idx="641">
                        <c:v>-64.900000000000006</c:v>
                      </c:pt>
                      <c:pt idx="642">
                        <c:v>-64.8</c:v>
                      </c:pt>
                      <c:pt idx="643">
                        <c:v>-64.8</c:v>
                      </c:pt>
                      <c:pt idx="644">
                        <c:v>-64</c:v>
                      </c:pt>
                      <c:pt idx="645">
                        <c:v>-65.3</c:v>
                      </c:pt>
                      <c:pt idx="646">
                        <c:v>-65.3</c:v>
                      </c:pt>
                      <c:pt idx="647">
                        <c:v>-62.5</c:v>
                      </c:pt>
                      <c:pt idx="648">
                        <c:v>-67.099999999999994</c:v>
                      </c:pt>
                      <c:pt idx="649">
                        <c:v>-64.900000000000006</c:v>
                      </c:pt>
                      <c:pt idx="650">
                        <c:v>-65.2</c:v>
                      </c:pt>
                      <c:pt idx="651">
                        <c:v>-65.5</c:v>
                      </c:pt>
                      <c:pt idx="652">
                        <c:v>-62.8</c:v>
                      </c:pt>
                      <c:pt idx="653">
                        <c:v>-66.8</c:v>
                      </c:pt>
                      <c:pt idx="654">
                        <c:v>-62</c:v>
                      </c:pt>
                      <c:pt idx="655">
                        <c:v>-65.5</c:v>
                      </c:pt>
                      <c:pt idx="656">
                        <c:v>-67.400000000000006</c:v>
                      </c:pt>
                      <c:pt idx="657">
                        <c:v>-63.6</c:v>
                      </c:pt>
                      <c:pt idx="658">
                        <c:v>-66.5</c:v>
                      </c:pt>
                      <c:pt idx="659">
                        <c:v>-64.5</c:v>
                      </c:pt>
                      <c:pt idx="660">
                        <c:v>-66.599999999999994</c:v>
                      </c:pt>
                      <c:pt idx="661">
                        <c:v>-67.400000000000006</c:v>
                      </c:pt>
                      <c:pt idx="662">
                        <c:v>-61.4</c:v>
                      </c:pt>
                      <c:pt idx="663">
                        <c:v>-67.099999999999994</c:v>
                      </c:pt>
                      <c:pt idx="664">
                        <c:v>-63.5</c:v>
                      </c:pt>
                      <c:pt idx="665">
                        <c:v>-66.7</c:v>
                      </c:pt>
                      <c:pt idx="666">
                        <c:v>-63.8</c:v>
                      </c:pt>
                      <c:pt idx="667">
                        <c:v>-66.400000000000006</c:v>
                      </c:pt>
                      <c:pt idx="668">
                        <c:v>-64</c:v>
                      </c:pt>
                      <c:pt idx="669">
                        <c:v>-64.599999999999994</c:v>
                      </c:pt>
                      <c:pt idx="670">
                        <c:v>-63.9</c:v>
                      </c:pt>
                      <c:pt idx="671">
                        <c:v>-64.5</c:v>
                      </c:pt>
                      <c:pt idx="672">
                        <c:v>-65.099999999999994</c:v>
                      </c:pt>
                      <c:pt idx="673">
                        <c:v>-64.5</c:v>
                      </c:pt>
                      <c:pt idx="674">
                        <c:v>-64.7</c:v>
                      </c:pt>
                      <c:pt idx="675">
                        <c:v>-64.599999999999994</c:v>
                      </c:pt>
                      <c:pt idx="676">
                        <c:v>-63.6</c:v>
                      </c:pt>
                      <c:pt idx="677">
                        <c:v>-67</c:v>
                      </c:pt>
                      <c:pt idx="678">
                        <c:v>-64.7</c:v>
                      </c:pt>
                      <c:pt idx="679">
                        <c:v>-66.599999999999994</c:v>
                      </c:pt>
                      <c:pt idx="680">
                        <c:v>-64.8</c:v>
                      </c:pt>
                      <c:pt idx="681">
                        <c:v>-67.3</c:v>
                      </c:pt>
                      <c:pt idx="682">
                        <c:v>-64.900000000000006</c:v>
                      </c:pt>
                      <c:pt idx="683">
                        <c:v>-67.2</c:v>
                      </c:pt>
                      <c:pt idx="684">
                        <c:v>-63.8</c:v>
                      </c:pt>
                      <c:pt idx="685">
                        <c:v>-67</c:v>
                      </c:pt>
                      <c:pt idx="686">
                        <c:v>-63.2</c:v>
                      </c:pt>
                      <c:pt idx="687">
                        <c:v>-66.8</c:v>
                      </c:pt>
                      <c:pt idx="688">
                        <c:v>-63</c:v>
                      </c:pt>
                      <c:pt idx="689">
                        <c:v>-65.099999999999994</c:v>
                      </c:pt>
                      <c:pt idx="690">
                        <c:v>-61.8</c:v>
                      </c:pt>
                      <c:pt idx="691">
                        <c:v>-67</c:v>
                      </c:pt>
                      <c:pt idx="692">
                        <c:v>-61.3</c:v>
                      </c:pt>
                      <c:pt idx="693">
                        <c:v>-67</c:v>
                      </c:pt>
                      <c:pt idx="694">
                        <c:v>-64.7</c:v>
                      </c:pt>
                      <c:pt idx="695">
                        <c:v>-66.3</c:v>
                      </c:pt>
                      <c:pt idx="696">
                        <c:v>-66.5</c:v>
                      </c:pt>
                      <c:pt idx="697">
                        <c:v>-64.599999999999994</c:v>
                      </c:pt>
                      <c:pt idx="698">
                        <c:v>-66.8</c:v>
                      </c:pt>
                      <c:pt idx="699">
                        <c:v>-64.8</c:v>
                      </c:pt>
                      <c:pt idx="700">
                        <c:v>-66</c:v>
                      </c:pt>
                      <c:pt idx="701">
                        <c:v>-64.7</c:v>
                      </c:pt>
                      <c:pt idx="702">
                        <c:v>-67.2</c:v>
                      </c:pt>
                      <c:pt idx="703">
                        <c:v>-61.6</c:v>
                      </c:pt>
                      <c:pt idx="704">
                        <c:v>-66.8</c:v>
                      </c:pt>
                      <c:pt idx="705">
                        <c:v>-64.5</c:v>
                      </c:pt>
                      <c:pt idx="706">
                        <c:v>-66.2</c:v>
                      </c:pt>
                      <c:pt idx="707">
                        <c:v>-65.3</c:v>
                      </c:pt>
                      <c:pt idx="708">
                        <c:v>-66</c:v>
                      </c:pt>
                      <c:pt idx="709">
                        <c:v>-65.099999999999994</c:v>
                      </c:pt>
                      <c:pt idx="710">
                        <c:v>-67.2</c:v>
                      </c:pt>
                      <c:pt idx="711">
                        <c:v>-61.4</c:v>
                      </c:pt>
                      <c:pt idx="712">
                        <c:v>-67.3</c:v>
                      </c:pt>
                      <c:pt idx="713">
                        <c:v>-61.6</c:v>
                      </c:pt>
                      <c:pt idx="714">
                        <c:v>-65.5</c:v>
                      </c:pt>
                      <c:pt idx="715">
                        <c:v>-63.1</c:v>
                      </c:pt>
                      <c:pt idx="716">
                        <c:v>-66.400000000000006</c:v>
                      </c:pt>
                      <c:pt idx="717">
                        <c:v>-60.5</c:v>
                      </c:pt>
                      <c:pt idx="718">
                        <c:v>-67.099999999999994</c:v>
                      </c:pt>
                      <c:pt idx="719">
                        <c:v>-63.3</c:v>
                      </c:pt>
                      <c:pt idx="720">
                        <c:v>-66.400000000000006</c:v>
                      </c:pt>
                      <c:pt idx="721">
                        <c:v>-66.099999999999994</c:v>
                      </c:pt>
                      <c:pt idx="722">
                        <c:v>-64.7</c:v>
                      </c:pt>
                      <c:pt idx="723">
                        <c:v>-67.3</c:v>
                      </c:pt>
                      <c:pt idx="724">
                        <c:v>-61.6</c:v>
                      </c:pt>
                      <c:pt idx="725">
                        <c:v>-67.2</c:v>
                      </c:pt>
                      <c:pt idx="726">
                        <c:v>-62</c:v>
                      </c:pt>
                      <c:pt idx="727">
                        <c:v>-67.099999999999994</c:v>
                      </c:pt>
                      <c:pt idx="728">
                        <c:v>-61.5</c:v>
                      </c:pt>
                      <c:pt idx="729">
                        <c:v>-67</c:v>
                      </c:pt>
                      <c:pt idx="730">
                        <c:v>-61.9</c:v>
                      </c:pt>
                      <c:pt idx="731">
                        <c:v>-67.2</c:v>
                      </c:pt>
                      <c:pt idx="732">
                        <c:v>-62.1</c:v>
                      </c:pt>
                      <c:pt idx="733">
                        <c:v>-67.2</c:v>
                      </c:pt>
                      <c:pt idx="734">
                        <c:v>-62.8</c:v>
                      </c:pt>
                      <c:pt idx="735">
                        <c:v>-67.3</c:v>
                      </c:pt>
                      <c:pt idx="736">
                        <c:v>-63.4</c:v>
                      </c:pt>
                      <c:pt idx="737">
                        <c:v>-67.3</c:v>
                      </c:pt>
                      <c:pt idx="738">
                        <c:v>-62.6</c:v>
                      </c:pt>
                      <c:pt idx="739">
                        <c:v>-66.3</c:v>
                      </c:pt>
                      <c:pt idx="740">
                        <c:v>-64</c:v>
                      </c:pt>
                      <c:pt idx="741">
                        <c:v>-66.400000000000006</c:v>
                      </c:pt>
                      <c:pt idx="742">
                        <c:v>-63</c:v>
                      </c:pt>
                      <c:pt idx="743">
                        <c:v>-66.3</c:v>
                      </c:pt>
                      <c:pt idx="744">
                        <c:v>-64.599999999999994</c:v>
                      </c:pt>
                      <c:pt idx="745">
                        <c:v>-66.5</c:v>
                      </c:pt>
                      <c:pt idx="746">
                        <c:v>-64.8</c:v>
                      </c:pt>
                      <c:pt idx="747">
                        <c:v>-66.7</c:v>
                      </c:pt>
                      <c:pt idx="748">
                        <c:v>-63.5</c:v>
                      </c:pt>
                      <c:pt idx="749">
                        <c:v>-66.5</c:v>
                      </c:pt>
                      <c:pt idx="750">
                        <c:v>-64.7</c:v>
                      </c:pt>
                      <c:pt idx="751">
                        <c:v>-64.900000000000006</c:v>
                      </c:pt>
                      <c:pt idx="752">
                        <c:v>-64.400000000000006</c:v>
                      </c:pt>
                      <c:pt idx="753">
                        <c:v>-63.6</c:v>
                      </c:pt>
                      <c:pt idx="754">
                        <c:v>-63.9</c:v>
                      </c:pt>
                    </c:numCache>
                  </c:numRef>
                </c:yVal>
                <c:smooth val="1"/>
                <c:extLst xmlns:c15="http://schemas.microsoft.com/office/drawing/2012/chart">
                  <c:ext xmlns:c16="http://schemas.microsoft.com/office/drawing/2014/chart" uri="{C3380CC4-5D6E-409C-BE32-E72D297353CC}">
                    <c16:uniqueId val="{00000005-E57C-4418-A5D8-FFC41C4AF9E3}"/>
                  </c:ext>
                </c:extLst>
              </c15:ser>
            </c15:filteredScatterSeries>
            <c15:filteredScatterSeries>
              <c15:ser>
                <c:idx val="0"/>
                <c:order val="5"/>
                <c:tx>
                  <c:strRef>
                    <c:extLst xmlns:c15="http://schemas.microsoft.com/office/drawing/2012/chart">
                      <c:ext xmlns:c15="http://schemas.microsoft.com/office/drawing/2012/chart" uri="{02D57815-91ED-43cb-92C2-25804820EDAC}">
                        <c15:formulaRef>
                          <c15:sqref>'Temp. calibration'!$D$11:$D$12</c15:sqref>
                        </c15:formulaRef>
                      </c:ext>
                    </c:extLst>
                    <c:strCache>
                      <c:ptCount val="2"/>
                      <c:pt idx="0">
                        <c:v>Temp. (TC1)</c:v>
                      </c:pt>
                    </c:strCache>
                  </c:strRef>
                </c:tx>
                <c:spPr>
                  <a:ln w="19050" cap="rnd">
                    <a:solidFill>
                      <a:srgbClr val="FF0000"/>
                    </a:solidFill>
                    <a:round/>
                  </a:ln>
                  <a:effectLst/>
                </c:spPr>
                <c:marker>
                  <c:symbol val="none"/>
                </c:marker>
                <c:xVal>
                  <c:numRef>
                    <c:extLst xmlns:c15="http://schemas.microsoft.com/office/drawing/2012/chart">
                      <c:ext xmlns:c15="http://schemas.microsoft.com/office/drawing/2012/chart" uri="{02D57815-91ED-43cb-92C2-25804820EDAC}">
                        <c15:formulaRef>
                          <c15:sqref>'Temp. calibration'!$A$13:$A$777</c15:sqref>
                        </c15:formulaRef>
                      </c:ext>
                    </c:extLst>
                    <c:numCache>
                      <c:formatCode>General</c:formatCode>
                      <c:ptCount val="765"/>
                      <c:pt idx="0">
                        <c:v>3.3000000000000002E-2</c:v>
                      </c:pt>
                      <c:pt idx="1">
                        <c:v>6.7000000000000004E-2</c:v>
                      </c:pt>
                      <c:pt idx="2">
                        <c:v>0.1</c:v>
                      </c:pt>
                      <c:pt idx="3">
                        <c:v>0.13300000000000001</c:v>
                      </c:pt>
                      <c:pt idx="4">
                        <c:v>0.16700000000000001</c:v>
                      </c:pt>
                      <c:pt idx="5">
                        <c:v>0.2</c:v>
                      </c:pt>
                      <c:pt idx="6">
                        <c:v>0.23300000000000001</c:v>
                      </c:pt>
                      <c:pt idx="7">
                        <c:v>0.26700000000000002</c:v>
                      </c:pt>
                      <c:pt idx="8">
                        <c:v>0.3</c:v>
                      </c:pt>
                      <c:pt idx="9">
                        <c:v>0.33300000000000002</c:v>
                      </c:pt>
                      <c:pt idx="10">
                        <c:v>0.36699999999999999</c:v>
                      </c:pt>
                      <c:pt idx="11">
                        <c:v>0.4</c:v>
                      </c:pt>
                      <c:pt idx="12">
                        <c:v>0.433</c:v>
                      </c:pt>
                      <c:pt idx="13">
                        <c:v>0.46700000000000003</c:v>
                      </c:pt>
                      <c:pt idx="14">
                        <c:v>0.5</c:v>
                      </c:pt>
                      <c:pt idx="15">
                        <c:v>0.53300000000000003</c:v>
                      </c:pt>
                      <c:pt idx="16">
                        <c:v>0.56699999999999995</c:v>
                      </c:pt>
                      <c:pt idx="17">
                        <c:v>0.6</c:v>
                      </c:pt>
                      <c:pt idx="18">
                        <c:v>0.63300000000000001</c:v>
                      </c:pt>
                      <c:pt idx="19">
                        <c:v>0.66700000000000004</c:v>
                      </c:pt>
                      <c:pt idx="20">
                        <c:v>0.7</c:v>
                      </c:pt>
                      <c:pt idx="21">
                        <c:v>0.73299999999999998</c:v>
                      </c:pt>
                      <c:pt idx="22">
                        <c:v>0.76700000000000002</c:v>
                      </c:pt>
                      <c:pt idx="23">
                        <c:v>0.8</c:v>
                      </c:pt>
                      <c:pt idx="24">
                        <c:v>0.83299999999999996</c:v>
                      </c:pt>
                      <c:pt idx="25">
                        <c:v>0.86699999999999999</c:v>
                      </c:pt>
                      <c:pt idx="26">
                        <c:v>0.9</c:v>
                      </c:pt>
                      <c:pt idx="27">
                        <c:v>0.93300000000000005</c:v>
                      </c:pt>
                      <c:pt idx="28">
                        <c:v>0.96699999999999997</c:v>
                      </c:pt>
                      <c:pt idx="29">
                        <c:v>1</c:v>
                      </c:pt>
                      <c:pt idx="30">
                        <c:v>1.0329999999999999</c:v>
                      </c:pt>
                      <c:pt idx="31">
                        <c:v>1.0669999999999999</c:v>
                      </c:pt>
                      <c:pt idx="32">
                        <c:v>1.1000000000000001</c:v>
                      </c:pt>
                      <c:pt idx="33">
                        <c:v>1.133</c:v>
                      </c:pt>
                      <c:pt idx="34">
                        <c:v>1.167</c:v>
                      </c:pt>
                      <c:pt idx="35">
                        <c:v>1.2</c:v>
                      </c:pt>
                      <c:pt idx="36">
                        <c:v>1.2330000000000001</c:v>
                      </c:pt>
                      <c:pt idx="37">
                        <c:v>1.2669999999999999</c:v>
                      </c:pt>
                      <c:pt idx="38">
                        <c:v>1.3</c:v>
                      </c:pt>
                      <c:pt idx="39">
                        <c:v>1.333</c:v>
                      </c:pt>
                      <c:pt idx="40">
                        <c:v>1.367</c:v>
                      </c:pt>
                      <c:pt idx="41">
                        <c:v>1.4</c:v>
                      </c:pt>
                      <c:pt idx="42">
                        <c:v>1.4330000000000001</c:v>
                      </c:pt>
                      <c:pt idx="43">
                        <c:v>1.4670000000000001</c:v>
                      </c:pt>
                      <c:pt idx="44">
                        <c:v>1.5</c:v>
                      </c:pt>
                      <c:pt idx="45">
                        <c:v>1.5329999999999999</c:v>
                      </c:pt>
                      <c:pt idx="46">
                        <c:v>1.5669999999999999</c:v>
                      </c:pt>
                      <c:pt idx="47">
                        <c:v>1.6</c:v>
                      </c:pt>
                      <c:pt idx="48">
                        <c:v>1.633</c:v>
                      </c:pt>
                      <c:pt idx="49">
                        <c:v>1.667</c:v>
                      </c:pt>
                      <c:pt idx="50">
                        <c:v>1.7</c:v>
                      </c:pt>
                      <c:pt idx="51">
                        <c:v>1.7330000000000001</c:v>
                      </c:pt>
                      <c:pt idx="52">
                        <c:v>1.7669999999999999</c:v>
                      </c:pt>
                      <c:pt idx="53">
                        <c:v>1.8</c:v>
                      </c:pt>
                      <c:pt idx="54">
                        <c:v>1.833</c:v>
                      </c:pt>
                      <c:pt idx="55">
                        <c:v>1.867</c:v>
                      </c:pt>
                      <c:pt idx="56">
                        <c:v>1.9</c:v>
                      </c:pt>
                      <c:pt idx="57">
                        <c:v>1.9330000000000001</c:v>
                      </c:pt>
                      <c:pt idx="58">
                        <c:v>1.9670000000000001</c:v>
                      </c:pt>
                      <c:pt idx="59">
                        <c:v>2</c:v>
                      </c:pt>
                      <c:pt idx="60">
                        <c:v>2.0329999999999999</c:v>
                      </c:pt>
                      <c:pt idx="61">
                        <c:v>2.0670000000000002</c:v>
                      </c:pt>
                      <c:pt idx="62">
                        <c:v>2.1</c:v>
                      </c:pt>
                      <c:pt idx="63">
                        <c:v>2.133</c:v>
                      </c:pt>
                      <c:pt idx="64">
                        <c:v>2.1669999999999998</c:v>
                      </c:pt>
                      <c:pt idx="65">
                        <c:v>2.2000000000000002</c:v>
                      </c:pt>
                      <c:pt idx="66">
                        <c:v>2.2330000000000001</c:v>
                      </c:pt>
                      <c:pt idx="67">
                        <c:v>2.2669999999999999</c:v>
                      </c:pt>
                      <c:pt idx="68">
                        <c:v>2.2999999999999998</c:v>
                      </c:pt>
                      <c:pt idx="69">
                        <c:v>2.3330000000000002</c:v>
                      </c:pt>
                      <c:pt idx="70">
                        <c:v>2.367</c:v>
                      </c:pt>
                      <c:pt idx="71">
                        <c:v>2.4</c:v>
                      </c:pt>
                      <c:pt idx="72">
                        <c:v>2.4329999999999998</c:v>
                      </c:pt>
                      <c:pt idx="73">
                        <c:v>2.4670000000000001</c:v>
                      </c:pt>
                      <c:pt idx="74">
                        <c:v>2.5</c:v>
                      </c:pt>
                      <c:pt idx="75">
                        <c:v>2.5329999999999999</c:v>
                      </c:pt>
                      <c:pt idx="76">
                        <c:v>2.5670000000000002</c:v>
                      </c:pt>
                      <c:pt idx="77">
                        <c:v>2.6</c:v>
                      </c:pt>
                      <c:pt idx="78">
                        <c:v>2.633</c:v>
                      </c:pt>
                      <c:pt idx="79">
                        <c:v>2.6669999999999998</c:v>
                      </c:pt>
                      <c:pt idx="80">
                        <c:v>2.7</c:v>
                      </c:pt>
                      <c:pt idx="81">
                        <c:v>2.7330000000000001</c:v>
                      </c:pt>
                      <c:pt idx="82">
                        <c:v>2.7669999999999999</c:v>
                      </c:pt>
                      <c:pt idx="83">
                        <c:v>2.8</c:v>
                      </c:pt>
                      <c:pt idx="84">
                        <c:v>2.8330000000000002</c:v>
                      </c:pt>
                      <c:pt idx="85">
                        <c:v>2.867</c:v>
                      </c:pt>
                      <c:pt idx="86">
                        <c:v>2.9</c:v>
                      </c:pt>
                      <c:pt idx="87">
                        <c:v>2.9329999999999998</c:v>
                      </c:pt>
                      <c:pt idx="88">
                        <c:v>2.9670000000000001</c:v>
                      </c:pt>
                      <c:pt idx="89">
                        <c:v>3</c:v>
                      </c:pt>
                      <c:pt idx="90">
                        <c:v>3.0329999999999999</c:v>
                      </c:pt>
                      <c:pt idx="91">
                        <c:v>3.0670000000000002</c:v>
                      </c:pt>
                      <c:pt idx="92">
                        <c:v>3.1</c:v>
                      </c:pt>
                      <c:pt idx="93">
                        <c:v>3.133</c:v>
                      </c:pt>
                      <c:pt idx="94">
                        <c:v>3.1669999999999998</c:v>
                      </c:pt>
                      <c:pt idx="95">
                        <c:v>3.2</c:v>
                      </c:pt>
                      <c:pt idx="96">
                        <c:v>3.2330000000000001</c:v>
                      </c:pt>
                      <c:pt idx="97">
                        <c:v>3.2669999999999999</c:v>
                      </c:pt>
                      <c:pt idx="98">
                        <c:v>3.3</c:v>
                      </c:pt>
                      <c:pt idx="99">
                        <c:v>3.3330000000000002</c:v>
                      </c:pt>
                      <c:pt idx="100">
                        <c:v>3.367</c:v>
                      </c:pt>
                      <c:pt idx="101">
                        <c:v>3.4</c:v>
                      </c:pt>
                      <c:pt idx="102">
                        <c:v>3.4329999999999998</c:v>
                      </c:pt>
                      <c:pt idx="103">
                        <c:v>3.4670000000000001</c:v>
                      </c:pt>
                      <c:pt idx="104">
                        <c:v>3.5</c:v>
                      </c:pt>
                      <c:pt idx="105">
                        <c:v>3.5329999999999999</c:v>
                      </c:pt>
                      <c:pt idx="106">
                        <c:v>3.5670000000000002</c:v>
                      </c:pt>
                      <c:pt idx="107">
                        <c:v>3.6</c:v>
                      </c:pt>
                      <c:pt idx="108">
                        <c:v>3.633</c:v>
                      </c:pt>
                      <c:pt idx="109">
                        <c:v>3.6669999999999998</c:v>
                      </c:pt>
                      <c:pt idx="110">
                        <c:v>3.7</c:v>
                      </c:pt>
                      <c:pt idx="111">
                        <c:v>3.7330000000000001</c:v>
                      </c:pt>
                      <c:pt idx="112">
                        <c:v>3.7669999999999999</c:v>
                      </c:pt>
                      <c:pt idx="113">
                        <c:v>3.8</c:v>
                      </c:pt>
                      <c:pt idx="114">
                        <c:v>3.8330000000000002</c:v>
                      </c:pt>
                      <c:pt idx="115">
                        <c:v>3.867</c:v>
                      </c:pt>
                      <c:pt idx="116">
                        <c:v>3.9</c:v>
                      </c:pt>
                      <c:pt idx="117">
                        <c:v>3.9329999999999998</c:v>
                      </c:pt>
                      <c:pt idx="118">
                        <c:v>3.9670000000000001</c:v>
                      </c:pt>
                      <c:pt idx="119">
                        <c:v>4</c:v>
                      </c:pt>
                      <c:pt idx="120">
                        <c:v>4.0330000000000004</c:v>
                      </c:pt>
                      <c:pt idx="121">
                        <c:v>4.0670000000000002</c:v>
                      </c:pt>
                      <c:pt idx="122">
                        <c:v>4.0999999999999996</c:v>
                      </c:pt>
                      <c:pt idx="123">
                        <c:v>4.133</c:v>
                      </c:pt>
                      <c:pt idx="124">
                        <c:v>4.1669999999999998</c:v>
                      </c:pt>
                      <c:pt idx="125">
                        <c:v>4.2</c:v>
                      </c:pt>
                      <c:pt idx="126">
                        <c:v>4.2329999999999997</c:v>
                      </c:pt>
                      <c:pt idx="127">
                        <c:v>4.2670000000000003</c:v>
                      </c:pt>
                      <c:pt idx="128">
                        <c:v>4.3</c:v>
                      </c:pt>
                      <c:pt idx="129">
                        <c:v>4.3330000000000002</c:v>
                      </c:pt>
                      <c:pt idx="130">
                        <c:v>4.367</c:v>
                      </c:pt>
                      <c:pt idx="131">
                        <c:v>4.4000000000000004</c:v>
                      </c:pt>
                      <c:pt idx="132">
                        <c:v>4.4329999999999998</c:v>
                      </c:pt>
                      <c:pt idx="133">
                        <c:v>4.4669999999999996</c:v>
                      </c:pt>
                      <c:pt idx="134">
                        <c:v>4.5</c:v>
                      </c:pt>
                      <c:pt idx="135">
                        <c:v>4.5330000000000004</c:v>
                      </c:pt>
                      <c:pt idx="136">
                        <c:v>4.5670000000000002</c:v>
                      </c:pt>
                      <c:pt idx="137">
                        <c:v>4.5999999999999996</c:v>
                      </c:pt>
                      <c:pt idx="138">
                        <c:v>4.633</c:v>
                      </c:pt>
                      <c:pt idx="139">
                        <c:v>4.6669999999999998</c:v>
                      </c:pt>
                      <c:pt idx="140">
                        <c:v>4.7</c:v>
                      </c:pt>
                      <c:pt idx="141">
                        <c:v>4.7329999999999997</c:v>
                      </c:pt>
                      <c:pt idx="142">
                        <c:v>4.7670000000000003</c:v>
                      </c:pt>
                      <c:pt idx="143">
                        <c:v>4.8</c:v>
                      </c:pt>
                      <c:pt idx="144">
                        <c:v>4.8330000000000002</c:v>
                      </c:pt>
                      <c:pt idx="145">
                        <c:v>4.867</c:v>
                      </c:pt>
                      <c:pt idx="146">
                        <c:v>4.9000000000000004</c:v>
                      </c:pt>
                      <c:pt idx="147">
                        <c:v>4.9329999999999998</c:v>
                      </c:pt>
                      <c:pt idx="148">
                        <c:v>4.9669999999999996</c:v>
                      </c:pt>
                      <c:pt idx="149">
                        <c:v>5</c:v>
                      </c:pt>
                      <c:pt idx="150">
                        <c:v>5.0330000000000004</c:v>
                      </c:pt>
                      <c:pt idx="151">
                        <c:v>5.0670000000000002</c:v>
                      </c:pt>
                      <c:pt idx="152">
                        <c:v>5.0999999999999996</c:v>
                      </c:pt>
                      <c:pt idx="153">
                        <c:v>5.133</c:v>
                      </c:pt>
                      <c:pt idx="154">
                        <c:v>5.1669999999999998</c:v>
                      </c:pt>
                      <c:pt idx="155">
                        <c:v>5.2</c:v>
                      </c:pt>
                      <c:pt idx="156">
                        <c:v>5.2329999999999997</c:v>
                      </c:pt>
                      <c:pt idx="157">
                        <c:v>5.2670000000000003</c:v>
                      </c:pt>
                      <c:pt idx="158">
                        <c:v>5.3</c:v>
                      </c:pt>
                      <c:pt idx="159">
                        <c:v>5.3330000000000002</c:v>
                      </c:pt>
                      <c:pt idx="160">
                        <c:v>5.367</c:v>
                      </c:pt>
                      <c:pt idx="161">
                        <c:v>5.4</c:v>
                      </c:pt>
                      <c:pt idx="162">
                        <c:v>5.4329999999999998</c:v>
                      </c:pt>
                      <c:pt idx="163">
                        <c:v>5.4669999999999996</c:v>
                      </c:pt>
                      <c:pt idx="164">
                        <c:v>5.5</c:v>
                      </c:pt>
                      <c:pt idx="165">
                        <c:v>5.5330000000000004</c:v>
                      </c:pt>
                      <c:pt idx="166">
                        <c:v>5.5670000000000002</c:v>
                      </c:pt>
                      <c:pt idx="167">
                        <c:v>5.6</c:v>
                      </c:pt>
                      <c:pt idx="168">
                        <c:v>5.633</c:v>
                      </c:pt>
                      <c:pt idx="169">
                        <c:v>5.6669999999999998</c:v>
                      </c:pt>
                      <c:pt idx="170">
                        <c:v>5.7</c:v>
                      </c:pt>
                      <c:pt idx="171">
                        <c:v>5.7329999999999997</c:v>
                      </c:pt>
                      <c:pt idx="172">
                        <c:v>5.7670000000000003</c:v>
                      </c:pt>
                      <c:pt idx="173">
                        <c:v>5.8</c:v>
                      </c:pt>
                      <c:pt idx="174">
                        <c:v>5.8330000000000002</c:v>
                      </c:pt>
                      <c:pt idx="175">
                        <c:v>5.867</c:v>
                      </c:pt>
                      <c:pt idx="176">
                        <c:v>5.9</c:v>
                      </c:pt>
                      <c:pt idx="177">
                        <c:v>5.9329999999999998</c:v>
                      </c:pt>
                      <c:pt idx="178">
                        <c:v>5.9669999999999996</c:v>
                      </c:pt>
                      <c:pt idx="179">
                        <c:v>6</c:v>
                      </c:pt>
                      <c:pt idx="180">
                        <c:v>6.0330000000000004</c:v>
                      </c:pt>
                      <c:pt idx="181">
                        <c:v>6.0670000000000002</c:v>
                      </c:pt>
                      <c:pt idx="182">
                        <c:v>6.1</c:v>
                      </c:pt>
                      <c:pt idx="183">
                        <c:v>6.133</c:v>
                      </c:pt>
                      <c:pt idx="184">
                        <c:v>6.1669999999999998</c:v>
                      </c:pt>
                      <c:pt idx="185">
                        <c:v>6.2</c:v>
                      </c:pt>
                      <c:pt idx="186">
                        <c:v>6.2329999999999997</c:v>
                      </c:pt>
                      <c:pt idx="187">
                        <c:v>6.2670000000000003</c:v>
                      </c:pt>
                      <c:pt idx="188">
                        <c:v>6.3</c:v>
                      </c:pt>
                      <c:pt idx="189">
                        <c:v>6.3330000000000002</c:v>
                      </c:pt>
                      <c:pt idx="190">
                        <c:v>6.367</c:v>
                      </c:pt>
                      <c:pt idx="191">
                        <c:v>6.4</c:v>
                      </c:pt>
                      <c:pt idx="192">
                        <c:v>6.4329999999999998</c:v>
                      </c:pt>
                      <c:pt idx="193">
                        <c:v>6.4669999999999996</c:v>
                      </c:pt>
                      <c:pt idx="194">
                        <c:v>6.5</c:v>
                      </c:pt>
                      <c:pt idx="195">
                        <c:v>6.5330000000000004</c:v>
                      </c:pt>
                      <c:pt idx="196">
                        <c:v>6.5670000000000002</c:v>
                      </c:pt>
                      <c:pt idx="197">
                        <c:v>6.6</c:v>
                      </c:pt>
                      <c:pt idx="198">
                        <c:v>6.633</c:v>
                      </c:pt>
                      <c:pt idx="199">
                        <c:v>6.6669999999999998</c:v>
                      </c:pt>
                      <c:pt idx="200">
                        <c:v>6.7</c:v>
                      </c:pt>
                      <c:pt idx="201">
                        <c:v>6.7329999999999997</c:v>
                      </c:pt>
                      <c:pt idx="202">
                        <c:v>6.7670000000000003</c:v>
                      </c:pt>
                      <c:pt idx="203">
                        <c:v>6.8</c:v>
                      </c:pt>
                      <c:pt idx="204">
                        <c:v>6.8330000000000002</c:v>
                      </c:pt>
                      <c:pt idx="205">
                        <c:v>6.867</c:v>
                      </c:pt>
                      <c:pt idx="206">
                        <c:v>6.9</c:v>
                      </c:pt>
                      <c:pt idx="207">
                        <c:v>6.9329999999999998</c:v>
                      </c:pt>
                      <c:pt idx="208">
                        <c:v>6.9669999999999996</c:v>
                      </c:pt>
                      <c:pt idx="209">
                        <c:v>7</c:v>
                      </c:pt>
                      <c:pt idx="210">
                        <c:v>7.0330000000000004</c:v>
                      </c:pt>
                      <c:pt idx="211">
                        <c:v>7.0670000000000002</c:v>
                      </c:pt>
                      <c:pt idx="212">
                        <c:v>7.1</c:v>
                      </c:pt>
                      <c:pt idx="213">
                        <c:v>7.133</c:v>
                      </c:pt>
                      <c:pt idx="214">
                        <c:v>7.1669999999999998</c:v>
                      </c:pt>
                      <c:pt idx="215">
                        <c:v>7.2</c:v>
                      </c:pt>
                      <c:pt idx="216">
                        <c:v>7.2329999999999997</c:v>
                      </c:pt>
                      <c:pt idx="217">
                        <c:v>7.2670000000000003</c:v>
                      </c:pt>
                      <c:pt idx="218">
                        <c:v>7.3</c:v>
                      </c:pt>
                      <c:pt idx="219">
                        <c:v>7.3330000000000002</c:v>
                      </c:pt>
                      <c:pt idx="220">
                        <c:v>7.367</c:v>
                      </c:pt>
                      <c:pt idx="221">
                        <c:v>7.4</c:v>
                      </c:pt>
                      <c:pt idx="222">
                        <c:v>7.4329999999999998</c:v>
                      </c:pt>
                      <c:pt idx="223">
                        <c:v>7.4669999999999996</c:v>
                      </c:pt>
                      <c:pt idx="224">
                        <c:v>7.5</c:v>
                      </c:pt>
                      <c:pt idx="225">
                        <c:v>7.5330000000000004</c:v>
                      </c:pt>
                      <c:pt idx="226">
                        <c:v>7.5670000000000002</c:v>
                      </c:pt>
                      <c:pt idx="227">
                        <c:v>7.6</c:v>
                      </c:pt>
                      <c:pt idx="228">
                        <c:v>7.633</c:v>
                      </c:pt>
                      <c:pt idx="229">
                        <c:v>7.6669999999999998</c:v>
                      </c:pt>
                      <c:pt idx="230">
                        <c:v>7.7</c:v>
                      </c:pt>
                      <c:pt idx="231">
                        <c:v>7.7329999999999997</c:v>
                      </c:pt>
                      <c:pt idx="232">
                        <c:v>7.7670000000000003</c:v>
                      </c:pt>
                      <c:pt idx="233">
                        <c:v>7.8</c:v>
                      </c:pt>
                      <c:pt idx="234">
                        <c:v>7.8330000000000002</c:v>
                      </c:pt>
                      <c:pt idx="235">
                        <c:v>7.867</c:v>
                      </c:pt>
                      <c:pt idx="236">
                        <c:v>7.9</c:v>
                      </c:pt>
                      <c:pt idx="237">
                        <c:v>7.9329999999999998</c:v>
                      </c:pt>
                      <c:pt idx="238">
                        <c:v>7.9669999999999996</c:v>
                      </c:pt>
                      <c:pt idx="239">
                        <c:v>8</c:v>
                      </c:pt>
                      <c:pt idx="240">
                        <c:v>8.0329999999999995</c:v>
                      </c:pt>
                      <c:pt idx="241">
                        <c:v>8.0670000000000002</c:v>
                      </c:pt>
                      <c:pt idx="242">
                        <c:v>8.1</c:v>
                      </c:pt>
                      <c:pt idx="243">
                        <c:v>8.1329999999999991</c:v>
                      </c:pt>
                      <c:pt idx="244">
                        <c:v>8.1669999999999998</c:v>
                      </c:pt>
                      <c:pt idx="245">
                        <c:v>8.1999999999999993</c:v>
                      </c:pt>
                      <c:pt idx="246">
                        <c:v>8.2330000000000005</c:v>
                      </c:pt>
                      <c:pt idx="247">
                        <c:v>8.2669999999999995</c:v>
                      </c:pt>
                      <c:pt idx="248">
                        <c:v>8.3000000000000007</c:v>
                      </c:pt>
                      <c:pt idx="249">
                        <c:v>8.3330000000000002</c:v>
                      </c:pt>
                      <c:pt idx="250">
                        <c:v>8.3670000000000009</c:v>
                      </c:pt>
                      <c:pt idx="251">
                        <c:v>8.4</c:v>
                      </c:pt>
                      <c:pt idx="252">
                        <c:v>8.4329999999999998</c:v>
                      </c:pt>
                      <c:pt idx="253">
                        <c:v>8.4670000000000005</c:v>
                      </c:pt>
                      <c:pt idx="254">
                        <c:v>8.5</c:v>
                      </c:pt>
                      <c:pt idx="255">
                        <c:v>8.5329999999999995</c:v>
                      </c:pt>
                      <c:pt idx="256">
                        <c:v>8.5670000000000002</c:v>
                      </c:pt>
                      <c:pt idx="257">
                        <c:v>8.6</c:v>
                      </c:pt>
                      <c:pt idx="258">
                        <c:v>8.6329999999999991</c:v>
                      </c:pt>
                      <c:pt idx="259">
                        <c:v>8.6669999999999998</c:v>
                      </c:pt>
                      <c:pt idx="260">
                        <c:v>8.6999999999999993</c:v>
                      </c:pt>
                      <c:pt idx="261">
                        <c:v>8.7330000000000005</c:v>
                      </c:pt>
                      <c:pt idx="262">
                        <c:v>8.7669999999999995</c:v>
                      </c:pt>
                      <c:pt idx="263">
                        <c:v>8.8000000000000007</c:v>
                      </c:pt>
                      <c:pt idx="264">
                        <c:v>8.8330000000000002</c:v>
                      </c:pt>
                      <c:pt idx="265">
                        <c:v>8.8670000000000009</c:v>
                      </c:pt>
                      <c:pt idx="266">
                        <c:v>8.9</c:v>
                      </c:pt>
                      <c:pt idx="267">
                        <c:v>8.9329999999999998</c:v>
                      </c:pt>
                      <c:pt idx="268">
                        <c:v>8.9670000000000005</c:v>
                      </c:pt>
                      <c:pt idx="269">
                        <c:v>9</c:v>
                      </c:pt>
                      <c:pt idx="270">
                        <c:v>9.0329999999999995</c:v>
                      </c:pt>
                      <c:pt idx="271">
                        <c:v>9.0670000000000002</c:v>
                      </c:pt>
                      <c:pt idx="272">
                        <c:v>9.1</c:v>
                      </c:pt>
                      <c:pt idx="273">
                        <c:v>9.1329999999999991</c:v>
                      </c:pt>
                      <c:pt idx="274">
                        <c:v>9.1669999999999998</c:v>
                      </c:pt>
                      <c:pt idx="275">
                        <c:v>9.1999999999999993</c:v>
                      </c:pt>
                      <c:pt idx="276">
                        <c:v>9.2330000000000005</c:v>
                      </c:pt>
                      <c:pt idx="277">
                        <c:v>9.2669999999999995</c:v>
                      </c:pt>
                      <c:pt idx="278">
                        <c:v>9.3000000000000007</c:v>
                      </c:pt>
                      <c:pt idx="279">
                        <c:v>9.3330000000000002</c:v>
                      </c:pt>
                      <c:pt idx="280">
                        <c:v>9.3670000000000009</c:v>
                      </c:pt>
                      <c:pt idx="281">
                        <c:v>9.4</c:v>
                      </c:pt>
                      <c:pt idx="282">
                        <c:v>9.4329999999999998</c:v>
                      </c:pt>
                      <c:pt idx="283">
                        <c:v>9.4670000000000005</c:v>
                      </c:pt>
                      <c:pt idx="284">
                        <c:v>9.5</c:v>
                      </c:pt>
                      <c:pt idx="285">
                        <c:v>9.5329999999999995</c:v>
                      </c:pt>
                      <c:pt idx="286">
                        <c:v>9.5670000000000002</c:v>
                      </c:pt>
                      <c:pt idx="287">
                        <c:v>9.6</c:v>
                      </c:pt>
                      <c:pt idx="288">
                        <c:v>9.6329999999999991</c:v>
                      </c:pt>
                      <c:pt idx="289">
                        <c:v>9.6669999999999998</c:v>
                      </c:pt>
                      <c:pt idx="290">
                        <c:v>9.6999999999999993</c:v>
                      </c:pt>
                      <c:pt idx="291">
                        <c:v>9.7330000000000005</c:v>
                      </c:pt>
                      <c:pt idx="292">
                        <c:v>9.7669999999999995</c:v>
                      </c:pt>
                      <c:pt idx="293">
                        <c:v>9.8000000000000007</c:v>
                      </c:pt>
                      <c:pt idx="294">
                        <c:v>9.8330000000000002</c:v>
                      </c:pt>
                      <c:pt idx="295">
                        <c:v>9.8670000000000009</c:v>
                      </c:pt>
                      <c:pt idx="296">
                        <c:v>9.9</c:v>
                      </c:pt>
                      <c:pt idx="297">
                        <c:v>9.9329999999999998</c:v>
                      </c:pt>
                      <c:pt idx="298">
                        <c:v>9.9670000000000005</c:v>
                      </c:pt>
                      <c:pt idx="299">
                        <c:v>10</c:v>
                      </c:pt>
                      <c:pt idx="300">
                        <c:v>10.032999999999999</c:v>
                      </c:pt>
                      <c:pt idx="301">
                        <c:v>10.067</c:v>
                      </c:pt>
                      <c:pt idx="302">
                        <c:v>10.1</c:v>
                      </c:pt>
                      <c:pt idx="303">
                        <c:v>10.132999999999999</c:v>
                      </c:pt>
                      <c:pt idx="304">
                        <c:v>10.167</c:v>
                      </c:pt>
                      <c:pt idx="305">
                        <c:v>10.199999999999999</c:v>
                      </c:pt>
                      <c:pt idx="306">
                        <c:v>10.233000000000001</c:v>
                      </c:pt>
                      <c:pt idx="307">
                        <c:v>10.266999999999999</c:v>
                      </c:pt>
                      <c:pt idx="308">
                        <c:v>10.3</c:v>
                      </c:pt>
                      <c:pt idx="309">
                        <c:v>10.333</c:v>
                      </c:pt>
                      <c:pt idx="310">
                        <c:v>10.367000000000001</c:v>
                      </c:pt>
                      <c:pt idx="311">
                        <c:v>10.4</c:v>
                      </c:pt>
                      <c:pt idx="312">
                        <c:v>10.433</c:v>
                      </c:pt>
                      <c:pt idx="313">
                        <c:v>10.467000000000001</c:v>
                      </c:pt>
                      <c:pt idx="314">
                        <c:v>10.5</c:v>
                      </c:pt>
                      <c:pt idx="315">
                        <c:v>10.532999999999999</c:v>
                      </c:pt>
                      <c:pt idx="316">
                        <c:v>10.567</c:v>
                      </c:pt>
                      <c:pt idx="317">
                        <c:v>10.6</c:v>
                      </c:pt>
                      <c:pt idx="318">
                        <c:v>10.632999999999999</c:v>
                      </c:pt>
                      <c:pt idx="319">
                        <c:v>10.667</c:v>
                      </c:pt>
                      <c:pt idx="320">
                        <c:v>10.7</c:v>
                      </c:pt>
                      <c:pt idx="321">
                        <c:v>10.733000000000001</c:v>
                      </c:pt>
                      <c:pt idx="322">
                        <c:v>10.766999999999999</c:v>
                      </c:pt>
                      <c:pt idx="323">
                        <c:v>10.8</c:v>
                      </c:pt>
                      <c:pt idx="324">
                        <c:v>10.833</c:v>
                      </c:pt>
                      <c:pt idx="325">
                        <c:v>10.867000000000001</c:v>
                      </c:pt>
                      <c:pt idx="326">
                        <c:v>10.9</c:v>
                      </c:pt>
                      <c:pt idx="327">
                        <c:v>10.933</c:v>
                      </c:pt>
                      <c:pt idx="328">
                        <c:v>10.967000000000001</c:v>
                      </c:pt>
                      <c:pt idx="329">
                        <c:v>11</c:v>
                      </c:pt>
                      <c:pt idx="330">
                        <c:v>11.032999999999999</c:v>
                      </c:pt>
                      <c:pt idx="331">
                        <c:v>11.067</c:v>
                      </c:pt>
                      <c:pt idx="332">
                        <c:v>11.1</c:v>
                      </c:pt>
                      <c:pt idx="333">
                        <c:v>11.132999999999999</c:v>
                      </c:pt>
                      <c:pt idx="334">
                        <c:v>11.167</c:v>
                      </c:pt>
                      <c:pt idx="335">
                        <c:v>11.2</c:v>
                      </c:pt>
                      <c:pt idx="336">
                        <c:v>11.233000000000001</c:v>
                      </c:pt>
                      <c:pt idx="337">
                        <c:v>11.266999999999999</c:v>
                      </c:pt>
                      <c:pt idx="338">
                        <c:v>11.3</c:v>
                      </c:pt>
                      <c:pt idx="339">
                        <c:v>11.333</c:v>
                      </c:pt>
                      <c:pt idx="340">
                        <c:v>11.367000000000001</c:v>
                      </c:pt>
                      <c:pt idx="341">
                        <c:v>11.4</c:v>
                      </c:pt>
                      <c:pt idx="342">
                        <c:v>11.433</c:v>
                      </c:pt>
                      <c:pt idx="343">
                        <c:v>11.467000000000001</c:v>
                      </c:pt>
                      <c:pt idx="344">
                        <c:v>11.5</c:v>
                      </c:pt>
                      <c:pt idx="345">
                        <c:v>11.532999999999999</c:v>
                      </c:pt>
                      <c:pt idx="346">
                        <c:v>11.567</c:v>
                      </c:pt>
                      <c:pt idx="347">
                        <c:v>11.6</c:v>
                      </c:pt>
                      <c:pt idx="348">
                        <c:v>11.632999999999999</c:v>
                      </c:pt>
                      <c:pt idx="349">
                        <c:v>11.667</c:v>
                      </c:pt>
                      <c:pt idx="350">
                        <c:v>11.7</c:v>
                      </c:pt>
                      <c:pt idx="351">
                        <c:v>11.733000000000001</c:v>
                      </c:pt>
                      <c:pt idx="352">
                        <c:v>11.766999999999999</c:v>
                      </c:pt>
                      <c:pt idx="353">
                        <c:v>11.8</c:v>
                      </c:pt>
                      <c:pt idx="354">
                        <c:v>11.833</c:v>
                      </c:pt>
                      <c:pt idx="355">
                        <c:v>11.867000000000001</c:v>
                      </c:pt>
                      <c:pt idx="356">
                        <c:v>11.9</c:v>
                      </c:pt>
                      <c:pt idx="357">
                        <c:v>11.933</c:v>
                      </c:pt>
                      <c:pt idx="358">
                        <c:v>11.967000000000001</c:v>
                      </c:pt>
                      <c:pt idx="359">
                        <c:v>12</c:v>
                      </c:pt>
                      <c:pt idx="360">
                        <c:v>12.032999999999999</c:v>
                      </c:pt>
                      <c:pt idx="361">
                        <c:v>12.067</c:v>
                      </c:pt>
                      <c:pt idx="362">
                        <c:v>12.1</c:v>
                      </c:pt>
                      <c:pt idx="363">
                        <c:v>12.132999999999999</c:v>
                      </c:pt>
                      <c:pt idx="364">
                        <c:v>12.167</c:v>
                      </c:pt>
                      <c:pt idx="365">
                        <c:v>12.2</c:v>
                      </c:pt>
                      <c:pt idx="366">
                        <c:v>12.233000000000001</c:v>
                      </c:pt>
                      <c:pt idx="367">
                        <c:v>12.266999999999999</c:v>
                      </c:pt>
                      <c:pt idx="368">
                        <c:v>12.3</c:v>
                      </c:pt>
                      <c:pt idx="369">
                        <c:v>12.333</c:v>
                      </c:pt>
                      <c:pt idx="370">
                        <c:v>12.367000000000001</c:v>
                      </c:pt>
                      <c:pt idx="371">
                        <c:v>12.4</c:v>
                      </c:pt>
                      <c:pt idx="372">
                        <c:v>12.433</c:v>
                      </c:pt>
                      <c:pt idx="373">
                        <c:v>12.467000000000001</c:v>
                      </c:pt>
                      <c:pt idx="374">
                        <c:v>12.5</c:v>
                      </c:pt>
                      <c:pt idx="375">
                        <c:v>12.532999999999999</c:v>
                      </c:pt>
                      <c:pt idx="376">
                        <c:v>12.567</c:v>
                      </c:pt>
                      <c:pt idx="377">
                        <c:v>12.6</c:v>
                      </c:pt>
                      <c:pt idx="378">
                        <c:v>12.632999999999999</c:v>
                      </c:pt>
                      <c:pt idx="379">
                        <c:v>12.667</c:v>
                      </c:pt>
                      <c:pt idx="380">
                        <c:v>12.7</c:v>
                      </c:pt>
                      <c:pt idx="381">
                        <c:v>12.733000000000001</c:v>
                      </c:pt>
                      <c:pt idx="382">
                        <c:v>12.766999999999999</c:v>
                      </c:pt>
                      <c:pt idx="383">
                        <c:v>12.8</c:v>
                      </c:pt>
                      <c:pt idx="384">
                        <c:v>12.833</c:v>
                      </c:pt>
                      <c:pt idx="385">
                        <c:v>12.867000000000001</c:v>
                      </c:pt>
                      <c:pt idx="386">
                        <c:v>12.9</c:v>
                      </c:pt>
                      <c:pt idx="387">
                        <c:v>12.933</c:v>
                      </c:pt>
                      <c:pt idx="388">
                        <c:v>12.967000000000001</c:v>
                      </c:pt>
                      <c:pt idx="389">
                        <c:v>13</c:v>
                      </c:pt>
                      <c:pt idx="390">
                        <c:v>13.032999999999999</c:v>
                      </c:pt>
                      <c:pt idx="391">
                        <c:v>13.067</c:v>
                      </c:pt>
                      <c:pt idx="392">
                        <c:v>13.1</c:v>
                      </c:pt>
                      <c:pt idx="393">
                        <c:v>13.132999999999999</c:v>
                      </c:pt>
                      <c:pt idx="394">
                        <c:v>13.167</c:v>
                      </c:pt>
                      <c:pt idx="395">
                        <c:v>13.2</c:v>
                      </c:pt>
                      <c:pt idx="396">
                        <c:v>13.233000000000001</c:v>
                      </c:pt>
                      <c:pt idx="397">
                        <c:v>13.266999999999999</c:v>
                      </c:pt>
                      <c:pt idx="398">
                        <c:v>13.3</c:v>
                      </c:pt>
                      <c:pt idx="399">
                        <c:v>13.333</c:v>
                      </c:pt>
                      <c:pt idx="400">
                        <c:v>13.367000000000001</c:v>
                      </c:pt>
                      <c:pt idx="401">
                        <c:v>13.4</c:v>
                      </c:pt>
                      <c:pt idx="402">
                        <c:v>13.433</c:v>
                      </c:pt>
                      <c:pt idx="403">
                        <c:v>13.467000000000001</c:v>
                      </c:pt>
                      <c:pt idx="404">
                        <c:v>13.5</c:v>
                      </c:pt>
                      <c:pt idx="405">
                        <c:v>13.532999999999999</c:v>
                      </c:pt>
                      <c:pt idx="406">
                        <c:v>13.567</c:v>
                      </c:pt>
                      <c:pt idx="407">
                        <c:v>13.6</c:v>
                      </c:pt>
                      <c:pt idx="408">
                        <c:v>13.632999999999999</c:v>
                      </c:pt>
                      <c:pt idx="409">
                        <c:v>13.667</c:v>
                      </c:pt>
                      <c:pt idx="410">
                        <c:v>13.7</c:v>
                      </c:pt>
                      <c:pt idx="411">
                        <c:v>13.733000000000001</c:v>
                      </c:pt>
                      <c:pt idx="412">
                        <c:v>13.766999999999999</c:v>
                      </c:pt>
                      <c:pt idx="413">
                        <c:v>13.8</c:v>
                      </c:pt>
                      <c:pt idx="414">
                        <c:v>13.833</c:v>
                      </c:pt>
                      <c:pt idx="415">
                        <c:v>13.867000000000001</c:v>
                      </c:pt>
                      <c:pt idx="416">
                        <c:v>13.9</c:v>
                      </c:pt>
                      <c:pt idx="417">
                        <c:v>13.933</c:v>
                      </c:pt>
                      <c:pt idx="418">
                        <c:v>13.967000000000001</c:v>
                      </c:pt>
                      <c:pt idx="419">
                        <c:v>14</c:v>
                      </c:pt>
                      <c:pt idx="420">
                        <c:v>14.032999999999999</c:v>
                      </c:pt>
                      <c:pt idx="421">
                        <c:v>14.067</c:v>
                      </c:pt>
                      <c:pt idx="422">
                        <c:v>14.1</c:v>
                      </c:pt>
                      <c:pt idx="423">
                        <c:v>14.132999999999999</c:v>
                      </c:pt>
                      <c:pt idx="424">
                        <c:v>14.167</c:v>
                      </c:pt>
                      <c:pt idx="425">
                        <c:v>14.2</c:v>
                      </c:pt>
                      <c:pt idx="426">
                        <c:v>14.233000000000001</c:v>
                      </c:pt>
                      <c:pt idx="427">
                        <c:v>14.266999999999999</c:v>
                      </c:pt>
                      <c:pt idx="428">
                        <c:v>14.3</c:v>
                      </c:pt>
                      <c:pt idx="429">
                        <c:v>14.333</c:v>
                      </c:pt>
                      <c:pt idx="430">
                        <c:v>14.367000000000001</c:v>
                      </c:pt>
                      <c:pt idx="431">
                        <c:v>14.4</c:v>
                      </c:pt>
                      <c:pt idx="432">
                        <c:v>14.433</c:v>
                      </c:pt>
                      <c:pt idx="433">
                        <c:v>14.467000000000001</c:v>
                      </c:pt>
                      <c:pt idx="434">
                        <c:v>14.5</c:v>
                      </c:pt>
                      <c:pt idx="435">
                        <c:v>14.532999999999999</c:v>
                      </c:pt>
                      <c:pt idx="436">
                        <c:v>14.567</c:v>
                      </c:pt>
                      <c:pt idx="437">
                        <c:v>14.6</c:v>
                      </c:pt>
                      <c:pt idx="438">
                        <c:v>14.632999999999999</c:v>
                      </c:pt>
                      <c:pt idx="439">
                        <c:v>14.667</c:v>
                      </c:pt>
                      <c:pt idx="440">
                        <c:v>14.7</c:v>
                      </c:pt>
                      <c:pt idx="441">
                        <c:v>14.733000000000001</c:v>
                      </c:pt>
                      <c:pt idx="442">
                        <c:v>14.766999999999999</c:v>
                      </c:pt>
                      <c:pt idx="443">
                        <c:v>14.8</c:v>
                      </c:pt>
                      <c:pt idx="444">
                        <c:v>14.833</c:v>
                      </c:pt>
                      <c:pt idx="445">
                        <c:v>14.867000000000001</c:v>
                      </c:pt>
                      <c:pt idx="446">
                        <c:v>14.9</c:v>
                      </c:pt>
                      <c:pt idx="447">
                        <c:v>14.933</c:v>
                      </c:pt>
                      <c:pt idx="448">
                        <c:v>14.967000000000001</c:v>
                      </c:pt>
                      <c:pt idx="449">
                        <c:v>15</c:v>
                      </c:pt>
                      <c:pt idx="450">
                        <c:v>15.032999999999999</c:v>
                      </c:pt>
                      <c:pt idx="451">
                        <c:v>15.067</c:v>
                      </c:pt>
                      <c:pt idx="452">
                        <c:v>15.1</c:v>
                      </c:pt>
                      <c:pt idx="453">
                        <c:v>15.132999999999999</c:v>
                      </c:pt>
                      <c:pt idx="454">
                        <c:v>15.167</c:v>
                      </c:pt>
                      <c:pt idx="455">
                        <c:v>15.2</c:v>
                      </c:pt>
                      <c:pt idx="456">
                        <c:v>15.233000000000001</c:v>
                      </c:pt>
                      <c:pt idx="457">
                        <c:v>15.266999999999999</c:v>
                      </c:pt>
                      <c:pt idx="458">
                        <c:v>15.3</c:v>
                      </c:pt>
                      <c:pt idx="459">
                        <c:v>15.333</c:v>
                      </c:pt>
                      <c:pt idx="460">
                        <c:v>15.367000000000001</c:v>
                      </c:pt>
                      <c:pt idx="461">
                        <c:v>15.4</c:v>
                      </c:pt>
                      <c:pt idx="462">
                        <c:v>15.433</c:v>
                      </c:pt>
                      <c:pt idx="463">
                        <c:v>15.467000000000001</c:v>
                      </c:pt>
                      <c:pt idx="464">
                        <c:v>15.5</c:v>
                      </c:pt>
                      <c:pt idx="465">
                        <c:v>15.532999999999999</c:v>
                      </c:pt>
                      <c:pt idx="466">
                        <c:v>15.567</c:v>
                      </c:pt>
                      <c:pt idx="467">
                        <c:v>15.6</c:v>
                      </c:pt>
                      <c:pt idx="468">
                        <c:v>15.632999999999999</c:v>
                      </c:pt>
                      <c:pt idx="469">
                        <c:v>15.667</c:v>
                      </c:pt>
                      <c:pt idx="470">
                        <c:v>15.7</c:v>
                      </c:pt>
                      <c:pt idx="471">
                        <c:v>15.733000000000001</c:v>
                      </c:pt>
                      <c:pt idx="472">
                        <c:v>15.766999999999999</c:v>
                      </c:pt>
                      <c:pt idx="473">
                        <c:v>15.8</c:v>
                      </c:pt>
                      <c:pt idx="474">
                        <c:v>15.833</c:v>
                      </c:pt>
                      <c:pt idx="475">
                        <c:v>15.867000000000001</c:v>
                      </c:pt>
                      <c:pt idx="476">
                        <c:v>15.9</c:v>
                      </c:pt>
                      <c:pt idx="477">
                        <c:v>15.933</c:v>
                      </c:pt>
                      <c:pt idx="478">
                        <c:v>15.967000000000001</c:v>
                      </c:pt>
                      <c:pt idx="479">
                        <c:v>16</c:v>
                      </c:pt>
                      <c:pt idx="480">
                        <c:v>16.033000000000001</c:v>
                      </c:pt>
                      <c:pt idx="481">
                        <c:v>16.067</c:v>
                      </c:pt>
                      <c:pt idx="482">
                        <c:v>16.100000000000001</c:v>
                      </c:pt>
                      <c:pt idx="483">
                        <c:v>16.132999999999999</c:v>
                      </c:pt>
                      <c:pt idx="484">
                        <c:v>16.167000000000002</c:v>
                      </c:pt>
                      <c:pt idx="485">
                        <c:v>16.2</c:v>
                      </c:pt>
                      <c:pt idx="486">
                        <c:v>16.233000000000001</c:v>
                      </c:pt>
                      <c:pt idx="487">
                        <c:v>16.266999999999999</c:v>
                      </c:pt>
                      <c:pt idx="488">
                        <c:v>16.3</c:v>
                      </c:pt>
                      <c:pt idx="489">
                        <c:v>16.332999999999998</c:v>
                      </c:pt>
                      <c:pt idx="490">
                        <c:v>16.367000000000001</c:v>
                      </c:pt>
                      <c:pt idx="491">
                        <c:v>16.399999999999999</c:v>
                      </c:pt>
                      <c:pt idx="492">
                        <c:v>16.433</c:v>
                      </c:pt>
                      <c:pt idx="493">
                        <c:v>16.466999999999999</c:v>
                      </c:pt>
                      <c:pt idx="494">
                        <c:v>16.5</c:v>
                      </c:pt>
                      <c:pt idx="495">
                        <c:v>16.533000000000001</c:v>
                      </c:pt>
                      <c:pt idx="496">
                        <c:v>16.567</c:v>
                      </c:pt>
                      <c:pt idx="497">
                        <c:v>16.600000000000001</c:v>
                      </c:pt>
                      <c:pt idx="498">
                        <c:v>16.632999999999999</c:v>
                      </c:pt>
                      <c:pt idx="499">
                        <c:v>16.667000000000002</c:v>
                      </c:pt>
                      <c:pt idx="500">
                        <c:v>16.7</c:v>
                      </c:pt>
                      <c:pt idx="501">
                        <c:v>16.733000000000001</c:v>
                      </c:pt>
                      <c:pt idx="502">
                        <c:v>16.766999999999999</c:v>
                      </c:pt>
                      <c:pt idx="503">
                        <c:v>16.8</c:v>
                      </c:pt>
                      <c:pt idx="504">
                        <c:v>16.832999999999998</c:v>
                      </c:pt>
                      <c:pt idx="505">
                        <c:v>16.867000000000001</c:v>
                      </c:pt>
                      <c:pt idx="506">
                        <c:v>16.899999999999999</c:v>
                      </c:pt>
                      <c:pt idx="507">
                        <c:v>16.933</c:v>
                      </c:pt>
                      <c:pt idx="508">
                        <c:v>16.966999999999999</c:v>
                      </c:pt>
                      <c:pt idx="509">
                        <c:v>17</c:v>
                      </c:pt>
                      <c:pt idx="510">
                        <c:v>17.033000000000001</c:v>
                      </c:pt>
                      <c:pt idx="511">
                        <c:v>17.067</c:v>
                      </c:pt>
                      <c:pt idx="512">
                        <c:v>17.100000000000001</c:v>
                      </c:pt>
                      <c:pt idx="513">
                        <c:v>17.132999999999999</c:v>
                      </c:pt>
                      <c:pt idx="514">
                        <c:v>17.167000000000002</c:v>
                      </c:pt>
                      <c:pt idx="515">
                        <c:v>17.2</c:v>
                      </c:pt>
                      <c:pt idx="516">
                        <c:v>17.233000000000001</c:v>
                      </c:pt>
                      <c:pt idx="517">
                        <c:v>17.266999999999999</c:v>
                      </c:pt>
                      <c:pt idx="518">
                        <c:v>17.3</c:v>
                      </c:pt>
                      <c:pt idx="519">
                        <c:v>17.332999999999998</c:v>
                      </c:pt>
                      <c:pt idx="520">
                        <c:v>17.367000000000001</c:v>
                      </c:pt>
                      <c:pt idx="521">
                        <c:v>17.399999999999999</c:v>
                      </c:pt>
                      <c:pt idx="522">
                        <c:v>17.433</c:v>
                      </c:pt>
                      <c:pt idx="523">
                        <c:v>17.466999999999999</c:v>
                      </c:pt>
                      <c:pt idx="524">
                        <c:v>17.5</c:v>
                      </c:pt>
                      <c:pt idx="525">
                        <c:v>17.533000000000001</c:v>
                      </c:pt>
                      <c:pt idx="526">
                        <c:v>17.567</c:v>
                      </c:pt>
                      <c:pt idx="527">
                        <c:v>17.600000000000001</c:v>
                      </c:pt>
                      <c:pt idx="528">
                        <c:v>17.632999999999999</c:v>
                      </c:pt>
                      <c:pt idx="529">
                        <c:v>17.667000000000002</c:v>
                      </c:pt>
                      <c:pt idx="530">
                        <c:v>17.7</c:v>
                      </c:pt>
                      <c:pt idx="531">
                        <c:v>17.733000000000001</c:v>
                      </c:pt>
                      <c:pt idx="532">
                        <c:v>17.766999999999999</c:v>
                      </c:pt>
                      <c:pt idx="533">
                        <c:v>17.8</c:v>
                      </c:pt>
                      <c:pt idx="534">
                        <c:v>17.832999999999998</c:v>
                      </c:pt>
                      <c:pt idx="535">
                        <c:v>17.867000000000001</c:v>
                      </c:pt>
                      <c:pt idx="536">
                        <c:v>17.899999999999999</c:v>
                      </c:pt>
                      <c:pt idx="537">
                        <c:v>17.933</c:v>
                      </c:pt>
                      <c:pt idx="538">
                        <c:v>17.966999999999999</c:v>
                      </c:pt>
                      <c:pt idx="539">
                        <c:v>18</c:v>
                      </c:pt>
                      <c:pt idx="540">
                        <c:v>18.033000000000001</c:v>
                      </c:pt>
                      <c:pt idx="541">
                        <c:v>18.067</c:v>
                      </c:pt>
                      <c:pt idx="542">
                        <c:v>18.100000000000001</c:v>
                      </c:pt>
                      <c:pt idx="543">
                        <c:v>18.132999999999999</c:v>
                      </c:pt>
                      <c:pt idx="544">
                        <c:v>18.167000000000002</c:v>
                      </c:pt>
                      <c:pt idx="545">
                        <c:v>18.2</c:v>
                      </c:pt>
                      <c:pt idx="546">
                        <c:v>18.233000000000001</c:v>
                      </c:pt>
                      <c:pt idx="547">
                        <c:v>18.266999999999999</c:v>
                      </c:pt>
                      <c:pt idx="548">
                        <c:v>18.3</c:v>
                      </c:pt>
                      <c:pt idx="549">
                        <c:v>18.332999999999998</c:v>
                      </c:pt>
                      <c:pt idx="550">
                        <c:v>18.367000000000001</c:v>
                      </c:pt>
                      <c:pt idx="551">
                        <c:v>18.399999999999999</c:v>
                      </c:pt>
                      <c:pt idx="552">
                        <c:v>18.433</c:v>
                      </c:pt>
                      <c:pt idx="553">
                        <c:v>18.466999999999999</c:v>
                      </c:pt>
                      <c:pt idx="554">
                        <c:v>18.5</c:v>
                      </c:pt>
                      <c:pt idx="555">
                        <c:v>18.533000000000001</c:v>
                      </c:pt>
                      <c:pt idx="556">
                        <c:v>18.567</c:v>
                      </c:pt>
                      <c:pt idx="557">
                        <c:v>18.600000000000001</c:v>
                      </c:pt>
                      <c:pt idx="558">
                        <c:v>18.632999999999999</c:v>
                      </c:pt>
                      <c:pt idx="559">
                        <c:v>18.667000000000002</c:v>
                      </c:pt>
                      <c:pt idx="560">
                        <c:v>18.7</c:v>
                      </c:pt>
                      <c:pt idx="561">
                        <c:v>18.733000000000001</c:v>
                      </c:pt>
                      <c:pt idx="562">
                        <c:v>18.766999999999999</c:v>
                      </c:pt>
                      <c:pt idx="563">
                        <c:v>18.8</c:v>
                      </c:pt>
                      <c:pt idx="564">
                        <c:v>18.832999999999998</c:v>
                      </c:pt>
                      <c:pt idx="565">
                        <c:v>18.867000000000001</c:v>
                      </c:pt>
                      <c:pt idx="566">
                        <c:v>18.899999999999999</c:v>
                      </c:pt>
                      <c:pt idx="567">
                        <c:v>18.933</c:v>
                      </c:pt>
                      <c:pt idx="568">
                        <c:v>18.966999999999999</c:v>
                      </c:pt>
                      <c:pt idx="569">
                        <c:v>19</c:v>
                      </c:pt>
                      <c:pt idx="570">
                        <c:v>19.033000000000001</c:v>
                      </c:pt>
                      <c:pt idx="571">
                        <c:v>19.067</c:v>
                      </c:pt>
                      <c:pt idx="572">
                        <c:v>19.100000000000001</c:v>
                      </c:pt>
                      <c:pt idx="573">
                        <c:v>19.132999999999999</c:v>
                      </c:pt>
                      <c:pt idx="574">
                        <c:v>19.167000000000002</c:v>
                      </c:pt>
                      <c:pt idx="575">
                        <c:v>19.2</c:v>
                      </c:pt>
                      <c:pt idx="576">
                        <c:v>19.233000000000001</c:v>
                      </c:pt>
                      <c:pt idx="577">
                        <c:v>19.266999999999999</c:v>
                      </c:pt>
                      <c:pt idx="578">
                        <c:v>19.3</c:v>
                      </c:pt>
                      <c:pt idx="579">
                        <c:v>19.332999999999998</c:v>
                      </c:pt>
                      <c:pt idx="580">
                        <c:v>19.367000000000001</c:v>
                      </c:pt>
                      <c:pt idx="581">
                        <c:v>19.399999999999999</c:v>
                      </c:pt>
                      <c:pt idx="582">
                        <c:v>19.433</c:v>
                      </c:pt>
                      <c:pt idx="583">
                        <c:v>19.466999999999999</c:v>
                      </c:pt>
                      <c:pt idx="584">
                        <c:v>19.5</c:v>
                      </c:pt>
                      <c:pt idx="585">
                        <c:v>19.533000000000001</c:v>
                      </c:pt>
                      <c:pt idx="586">
                        <c:v>19.567</c:v>
                      </c:pt>
                      <c:pt idx="587">
                        <c:v>19.600000000000001</c:v>
                      </c:pt>
                      <c:pt idx="588">
                        <c:v>19.632999999999999</c:v>
                      </c:pt>
                      <c:pt idx="589">
                        <c:v>19.667000000000002</c:v>
                      </c:pt>
                      <c:pt idx="590">
                        <c:v>19.7</c:v>
                      </c:pt>
                      <c:pt idx="591">
                        <c:v>19.733000000000001</c:v>
                      </c:pt>
                      <c:pt idx="592">
                        <c:v>19.766999999999999</c:v>
                      </c:pt>
                      <c:pt idx="593">
                        <c:v>19.8</c:v>
                      </c:pt>
                      <c:pt idx="594">
                        <c:v>19.832999999999998</c:v>
                      </c:pt>
                      <c:pt idx="595">
                        <c:v>19.867000000000001</c:v>
                      </c:pt>
                      <c:pt idx="596">
                        <c:v>19.899999999999999</c:v>
                      </c:pt>
                      <c:pt idx="597">
                        <c:v>19.933</c:v>
                      </c:pt>
                      <c:pt idx="598">
                        <c:v>19.966999999999999</c:v>
                      </c:pt>
                      <c:pt idx="599">
                        <c:v>20</c:v>
                      </c:pt>
                      <c:pt idx="600">
                        <c:v>20.033000000000001</c:v>
                      </c:pt>
                      <c:pt idx="601">
                        <c:v>20.067</c:v>
                      </c:pt>
                      <c:pt idx="602">
                        <c:v>20.100000000000001</c:v>
                      </c:pt>
                      <c:pt idx="603">
                        <c:v>20.132999999999999</c:v>
                      </c:pt>
                      <c:pt idx="604">
                        <c:v>20.167000000000002</c:v>
                      </c:pt>
                      <c:pt idx="605">
                        <c:v>20.2</c:v>
                      </c:pt>
                      <c:pt idx="606">
                        <c:v>20.233000000000001</c:v>
                      </c:pt>
                      <c:pt idx="607">
                        <c:v>20.266999999999999</c:v>
                      </c:pt>
                      <c:pt idx="608">
                        <c:v>20.3</c:v>
                      </c:pt>
                      <c:pt idx="609">
                        <c:v>20.332999999999998</c:v>
                      </c:pt>
                      <c:pt idx="610">
                        <c:v>20.367000000000001</c:v>
                      </c:pt>
                      <c:pt idx="611">
                        <c:v>20.399999999999999</c:v>
                      </c:pt>
                      <c:pt idx="612">
                        <c:v>20.433</c:v>
                      </c:pt>
                      <c:pt idx="613">
                        <c:v>20.466999999999999</c:v>
                      </c:pt>
                      <c:pt idx="614">
                        <c:v>20.5</c:v>
                      </c:pt>
                      <c:pt idx="615">
                        <c:v>20.533000000000001</c:v>
                      </c:pt>
                      <c:pt idx="616">
                        <c:v>20.567</c:v>
                      </c:pt>
                      <c:pt idx="617">
                        <c:v>20.6</c:v>
                      </c:pt>
                      <c:pt idx="618">
                        <c:v>20.632999999999999</c:v>
                      </c:pt>
                      <c:pt idx="619">
                        <c:v>20.667000000000002</c:v>
                      </c:pt>
                      <c:pt idx="620">
                        <c:v>20.7</c:v>
                      </c:pt>
                      <c:pt idx="621">
                        <c:v>20.733000000000001</c:v>
                      </c:pt>
                      <c:pt idx="622">
                        <c:v>20.766999999999999</c:v>
                      </c:pt>
                      <c:pt idx="623">
                        <c:v>20.8</c:v>
                      </c:pt>
                      <c:pt idx="624">
                        <c:v>20.832999999999998</c:v>
                      </c:pt>
                      <c:pt idx="625">
                        <c:v>20.867000000000001</c:v>
                      </c:pt>
                      <c:pt idx="626">
                        <c:v>20.9</c:v>
                      </c:pt>
                      <c:pt idx="627">
                        <c:v>20.933</c:v>
                      </c:pt>
                      <c:pt idx="628">
                        <c:v>20.966999999999999</c:v>
                      </c:pt>
                      <c:pt idx="629">
                        <c:v>21</c:v>
                      </c:pt>
                      <c:pt idx="630">
                        <c:v>21.033000000000001</c:v>
                      </c:pt>
                      <c:pt idx="631">
                        <c:v>21.067</c:v>
                      </c:pt>
                      <c:pt idx="632">
                        <c:v>21.1</c:v>
                      </c:pt>
                      <c:pt idx="633">
                        <c:v>21.132999999999999</c:v>
                      </c:pt>
                      <c:pt idx="634">
                        <c:v>21.167000000000002</c:v>
                      </c:pt>
                      <c:pt idx="635">
                        <c:v>21.2</c:v>
                      </c:pt>
                      <c:pt idx="636">
                        <c:v>21.233000000000001</c:v>
                      </c:pt>
                      <c:pt idx="637">
                        <c:v>21.266999999999999</c:v>
                      </c:pt>
                      <c:pt idx="638">
                        <c:v>21.3</c:v>
                      </c:pt>
                      <c:pt idx="639">
                        <c:v>21.332999999999998</c:v>
                      </c:pt>
                      <c:pt idx="640">
                        <c:v>21.367000000000001</c:v>
                      </c:pt>
                      <c:pt idx="641">
                        <c:v>21.4</c:v>
                      </c:pt>
                      <c:pt idx="642">
                        <c:v>21.433</c:v>
                      </c:pt>
                      <c:pt idx="643">
                        <c:v>21.466999999999999</c:v>
                      </c:pt>
                      <c:pt idx="644">
                        <c:v>21.5</c:v>
                      </c:pt>
                      <c:pt idx="645">
                        <c:v>21.533000000000001</c:v>
                      </c:pt>
                      <c:pt idx="646">
                        <c:v>21.567</c:v>
                      </c:pt>
                      <c:pt idx="647">
                        <c:v>21.6</c:v>
                      </c:pt>
                      <c:pt idx="648">
                        <c:v>21.632999999999999</c:v>
                      </c:pt>
                      <c:pt idx="649">
                        <c:v>21.667000000000002</c:v>
                      </c:pt>
                      <c:pt idx="650">
                        <c:v>21.7</c:v>
                      </c:pt>
                      <c:pt idx="651">
                        <c:v>21.733000000000001</c:v>
                      </c:pt>
                      <c:pt idx="652">
                        <c:v>21.766999999999999</c:v>
                      </c:pt>
                      <c:pt idx="653">
                        <c:v>21.8</c:v>
                      </c:pt>
                      <c:pt idx="654">
                        <c:v>21.832999999999998</c:v>
                      </c:pt>
                      <c:pt idx="655">
                        <c:v>21.867000000000001</c:v>
                      </c:pt>
                      <c:pt idx="656">
                        <c:v>21.9</c:v>
                      </c:pt>
                      <c:pt idx="657">
                        <c:v>21.933</c:v>
                      </c:pt>
                      <c:pt idx="658">
                        <c:v>21.966999999999999</c:v>
                      </c:pt>
                      <c:pt idx="659">
                        <c:v>22</c:v>
                      </c:pt>
                      <c:pt idx="660">
                        <c:v>22.033000000000001</c:v>
                      </c:pt>
                      <c:pt idx="661">
                        <c:v>22.067</c:v>
                      </c:pt>
                      <c:pt idx="662">
                        <c:v>22.1</c:v>
                      </c:pt>
                      <c:pt idx="663">
                        <c:v>22.132999999999999</c:v>
                      </c:pt>
                      <c:pt idx="664">
                        <c:v>22.167000000000002</c:v>
                      </c:pt>
                      <c:pt idx="665">
                        <c:v>22.2</c:v>
                      </c:pt>
                      <c:pt idx="666">
                        <c:v>22.233000000000001</c:v>
                      </c:pt>
                      <c:pt idx="667">
                        <c:v>22.266999999999999</c:v>
                      </c:pt>
                      <c:pt idx="668">
                        <c:v>22.3</c:v>
                      </c:pt>
                      <c:pt idx="669">
                        <c:v>22.332999999999998</c:v>
                      </c:pt>
                      <c:pt idx="670">
                        <c:v>22.367000000000001</c:v>
                      </c:pt>
                      <c:pt idx="671">
                        <c:v>22.4</c:v>
                      </c:pt>
                      <c:pt idx="672">
                        <c:v>22.433</c:v>
                      </c:pt>
                      <c:pt idx="673">
                        <c:v>22.466999999999999</c:v>
                      </c:pt>
                      <c:pt idx="674">
                        <c:v>22.5</c:v>
                      </c:pt>
                      <c:pt idx="675">
                        <c:v>22.533000000000001</c:v>
                      </c:pt>
                      <c:pt idx="676">
                        <c:v>22.567</c:v>
                      </c:pt>
                      <c:pt idx="677">
                        <c:v>22.6</c:v>
                      </c:pt>
                      <c:pt idx="678">
                        <c:v>22.632999999999999</c:v>
                      </c:pt>
                      <c:pt idx="679">
                        <c:v>22.667000000000002</c:v>
                      </c:pt>
                      <c:pt idx="680">
                        <c:v>22.7</c:v>
                      </c:pt>
                      <c:pt idx="681">
                        <c:v>22.733000000000001</c:v>
                      </c:pt>
                      <c:pt idx="682">
                        <c:v>22.766999999999999</c:v>
                      </c:pt>
                      <c:pt idx="683">
                        <c:v>22.8</c:v>
                      </c:pt>
                      <c:pt idx="684">
                        <c:v>22.832999999999998</c:v>
                      </c:pt>
                      <c:pt idx="685">
                        <c:v>22.867000000000001</c:v>
                      </c:pt>
                      <c:pt idx="686">
                        <c:v>22.9</c:v>
                      </c:pt>
                      <c:pt idx="687">
                        <c:v>22.933</c:v>
                      </c:pt>
                      <c:pt idx="688">
                        <c:v>22.966999999999999</c:v>
                      </c:pt>
                      <c:pt idx="689">
                        <c:v>23</c:v>
                      </c:pt>
                      <c:pt idx="690">
                        <c:v>23.033000000000001</c:v>
                      </c:pt>
                      <c:pt idx="691">
                        <c:v>23.067</c:v>
                      </c:pt>
                      <c:pt idx="692">
                        <c:v>23.1</c:v>
                      </c:pt>
                      <c:pt idx="693">
                        <c:v>23.132999999999999</c:v>
                      </c:pt>
                      <c:pt idx="694">
                        <c:v>23.167000000000002</c:v>
                      </c:pt>
                      <c:pt idx="695">
                        <c:v>23.2</c:v>
                      </c:pt>
                      <c:pt idx="696">
                        <c:v>23.233000000000001</c:v>
                      </c:pt>
                      <c:pt idx="697">
                        <c:v>23.266999999999999</c:v>
                      </c:pt>
                      <c:pt idx="698">
                        <c:v>23.3</c:v>
                      </c:pt>
                      <c:pt idx="699">
                        <c:v>23.332999999999998</c:v>
                      </c:pt>
                      <c:pt idx="700">
                        <c:v>23.367000000000001</c:v>
                      </c:pt>
                      <c:pt idx="701">
                        <c:v>23.4</c:v>
                      </c:pt>
                      <c:pt idx="702">
                        <c:v>23.433</c:v>
                      </c:pt>
                      <c:pt idx="703">
                        <c:v>23.466999999999999</c:v>
                      </c:pt>
                      <c:pt idx="704">
                        <c:v>23.5</c:v>
                      </c:pt>
                      <c:pt idx="705">
                        <c:v>23.533000000000001</c:v>
                      </c:pt>
                      <c:pt idx="706">
                        <c:v>23.567</c:v>
                      </c:pt>
                      <c:pt idx="707">
                        <c:v>23.6</c:v>
                      </c:pt>
                      <c:pt idx="708">
                        <c:v>23.632999999999999</c:v>
                      </c:pt>
                      <c:pt idx="709">
                        <c:v>23.667000000000002</c:v>
                      </c:pt>
                      <c:pt idx="710">
                        <c:v>23.7</c:v>
                      </c:pt>
                      <c:pt idx="711">
                        <c:v>23.733000000000001</c:v>
                      </c:pt>
                      <c:pt idx="712">
                        <c:v>23.766999999999999</c:v>
                      </c:pt>
                      <c:pt idx="713">
                        <c:v>23.8</c:v>
                      </c:pt>
                      <c:pt idx="714">
                        <c:v>23.832999999999998</c:v>
                      </c:pt>
                      <c:pt idx="715">
                        <c:v>23.867000000000001</c:v>
                      </c:pt>
                      <c:pt idx="716">
                        <c:v>23.9</c:v>
                      </c:pt>
                      <c:pt idx="717">
                        <c:v>23.933</c:v>
                      </c:pt>
                      <c:pt idx="718">
                        <c:v>23.966999999999999</c:v>
                      </c:pt>
                      <c:pt idx="719">
                        <c:v>24</c:v>
                      </c:pt>
                      <c:pt idx="720">
                        <c:v>24.033000000000001</c:v>
                      </c:pt>
                      <c:pt idx="721">
                        <c:v>24.067</c:v>
                      </c:pt>
                      <c:pt idx="722">
                        <c:v>24.1</c:v>
                      </c:pt>
                      <c:pt idx="723">
                        <c:v>24.132999999999999</c:v>
                      </c:pt>
                      <c:pt idx="724">
                        <c:v>24.167000000000002</c:v>
                      </c:pt>
                      <c:pt idx="725">
                        <c:v>24.2</c:v>
                      </c:pt>
                      <c:pt idx="726">
                        <c:v>24.233000000000001</c:v>
                      </c:pt>
                      <c:pt idx="727">
                        <c:v>24.266999999999999</c:v>
                      </c:pt>
                      <c:pt idx="728">
                        <c:v>24.3</c:v>
                      </c:pt>
                      <c:pt idx="729">
                        <c:v>24.332999999999998</c:v>
                      </c:pt>
                      <c:pt idx="730">
                        <c:v>24.367000000000001</c:v>
                      </c:pt>
                      <c:pt idx="731">
                        <c:v>24.4</c:v>
                      </c:pt>
                      <c:pt idx="732">
                        <c:v>24.433</c:v>
                      </c:pt>
                      <c:pt idx="733">
                        <c:v>24.466999999999999</c:v>
                      </c:pt>
                      <c:pt idx="734">
                        <c:v>24.5</c:v>
                      </c:pt>
                      <c:pt idx="735">
                        <c:v>24.533000000000001</c:v>
                      </c:pt>
                      <c:pt idx="736">
                        <c:v>24.567</c:v>
                      </c:pt>
                      <c:pt idx="737">
                        <c:v>24.6</c:v>
                      </c:pt>
                      <c:pt idx="738">
                        <c:v>24.632999999999999</c:v>
                      </c:pt>
                      <c:pt idx="739">
                        <c:v>24.667000000000002</c:v>
                      </c:pt>
                      <c:pt idx="740">
                        <c:v>24.7</c:v>
                      </c:pt>
                      <c:pt idx="741">
                        <c:v>24.733000000000001</c:v>
                      </c:pt>
                      <c:pt idx="742">
                        <c:v>24.766999999999999</c:v>
                      </c:pt>
                      <c:pt idx="743">
                        <c:v>24.8</c:v>
                      </c:pt>
                      <c:pt idx="744">
                        <c:v>24.832999999999998</c:v>
                      </c:pt>
                      <c:pt idx="745">
                        <c:v>24.867000000000001</c:v>
                      </c:pt>
                      <c:pt idx="746">
                        <c:v>24.9</c:v>
                      </c:pt>
                      <c:pt idx="747">
                        <c:v>24.933</c:v>
                      </c:pt>
                      <c:pt idx="748">
                        <c:v>24.966999999999999</c:v>
                      </c:pt>
                    </c:numCache>
                  </c:numRef>
                </c:xVal>
                <c:yVal>
                  <c:numRef>
                    <c:extLst xmlns:c15="http://schemas.microsoft.com/office/drawing/2012/chart">
                      <c:ext xmlns:c15="http://schemas.microsoft.com/office/drawing/2012/chart" uri="{02D57815-91ED-43cb-92C2-25804820EDAC}">
                        <c15:formulaRef>
                          <c15:sqref>'Temp. calibration'!$D$13:$D$777</c15:sqref>
                        </c15:formulaRef>
                      </c:ext>
                    </c:extLst>
                    <c:numCache>
                      <c:formatCode>General</c:formatCode>
                      <c:ptCount val="765"/>
                      <c:pt idx="0">
                        <c:v>25.1</c:v>
                      </c:pt>
                      <c:pt idx="1">
                        <c:v>23.3</c:v>
                      </c:pt>
                      <c:pt idx="2">
                        <c:v>23.3</c:v>
                      </c:pt>
                      <c:pt idx="3">
                        <c:v>22.5</c:v>
                      </c:pt>
                      <c:pt idx="4">
                        <c:v>22.2</c:v>
                      </c:pt>
                      <c:pt idx="5">
                        <c:v>21.8</c:v>
                      </c:pt>
                      <c:pt idx="6">
                        <c:v>21.3</c:v>
                      </c:pt>
                      <c:pt idx="7">
                        <c:v>20.8</c:v>
                      </c:pt>
                      <c:pt idx="8">
                        <c:v>20.2</c:v>
                      </c:pt>
                      <c:pt idx="9">
                        <c:v>19.5</c:v>
                      </c:pt>
                      <c:pt idx="10">
                        <c:v>18.899999999999999</c:v>
                      </c:pt>
                      <c:pt idx="11">
                        <c:v>18.100000000000001</c:v>
                      </c:pt>
                      <c:pt idx="12">
                        <c:v>17.399999999999999</c:v>
                      </c:pt>
                      <c:pt idx="13">
                        <c:v>16.600000000000001</c:v>
                      </c:pt>
                      <c:pt idx="14">
                        <c:v>16</c:v>
                      </c:pt>
                      <c:pt idx="15">
                        <c:v>15.1</c:v>
                      </c:pt>
                      <c:pt idx="16">
                        <c:v>14.4</c:v>
                      </c:pt>
                      <c:pt idx="17">
                        <c:v>13.6</c:v>
                      </c:pt>
                      <c:pt idx="18">
                        <c:v>12.8</c:v>
                      </c:pt>
                      <c:pt idx="19">
                        <c:v>12</c:v>
                      </c:pt>
                      <c:pt idx="20">
                        <c:v>11.3</c:v>
                      </c:pt>
                      <c:pt idx="21">
                        <c:v>10.3</c:v>
                      </c:pt>
                      <c:pt idx="22">
                        <c:v>9.5</c:v>
                      </c:pt>
                      <c:pt idx="23">
                        <c:v>8.6</c:v>
                      </c:pt>
                      <c:pt idx="24">
                        <c:v>8</c:v>
                      </c:pt>
                      <c:pt idx="25">
                        <c:v>6.9</c:v>
                      </c:pt>
                      <c:pt idx="26">
                        <c:v>6.2</c:v>
                      </c:pt>
                      <c:pt idx="27">
                        <c:v>5.3</c:v>
                      </c:pt>
                      <c:pt idx="28">
                        <c:v>4.7</c:v>
                      </c:pt>
                      <c:pt idx="29">
                        <c:v>3.8</c:v>
                      </c:pt>
                      <c:pt idx="30">
                        <c:v>3.2</c:v>
                      </c:pt>
                      <c:pt idx="31">
                        <c:v>2.6</c:v>
                      </c:pt>
                      <c:pt idx="32">
                        <c:v>2.5</c:v>
                      </c:pt>
                      <c:pt idx="33">
                        <c:v>2.1</c:v>
                      </c:pt>
                      <c:pt idx="34">
                        <c:v>1.9</c:v>
                      </c:pt>
                      <c:pt idx="35">
                        <c:v>1.3</c:v>
                      </c:pt>
                      <c:pt idx="36">
                        <c:v>0</c:v>
                      </c:pt>
                      <c:pt idx="37">
                        <c:v>-1</c:v>
                      </c:pt>
                      <c:pt idx="38">
                        <c:v>-2.1</c:v>
                      </c:pt>
                      <c:pt idx="39">
                        <c:v>-3.3</c:v>
                      </c:pt>
                      <c:pt idx="40">
                        <c:v>-4.4000000000000004</c:v>
                      </c:pt>
                      <c:pt idx="41">
                        <c:v>-5.6</c:v>
                      </c:pt>
                      <c:pt idx="42">
                        <c:v>-6.5</c:v>
                      </c:pt>
                      <c:pt idx="43">
                        <c:v>-7.7</c:v>
                      </c:pt>
                      <c:pt idx="44">
                        <c:v>-8.8000000000000007</c:v>
                      </c:pt>
                      <c:pt idx="45">
                        <c:v>-9.9</c:v>
                      </c:pt>
                      <c:pt idx="46">
                        <c:v>-10.9</c:v>
                      </c:pt>
                      <c:pt idx="47">
                        <c:v>-0.8</c:v>
                      </c:pt>
                      <c:pt idx="48">
                        <c:v>-0.9</c:v>
                      </c:pt>
                      <c:pt idx="49">
                        <c:v>-1.4</c:v>
                      </c:pt>
                      <c:pt idx="50">
                        <c:v>-2.6</c:v>
                      </c:pt>
                      <c:pt idx="51">
                        <c:v>-4</c:v>
                      </c:pt>
                      <c:pt idx="52">
                        <c:v>-5.6</c:v>
                      </c:pt>
                      <c:pt idx="53">
                        <c:v>-6.4</c:v>
                      </c:pt>
                      <c:pt idx="54">
                        <c:v>-7.4</c:v>
                      </c:pt>
                      <c:pt idx="55">
                        <c:v>-8</c:v>
                      </c:pt>
                      <c:pt idx="56">
                        <c:v>-8.8000000000000007</c:v>
                      </c:pt>
                      <c:pt idx="57">
                        <c:v>-9.6</c:v>
                      </c:pt>
                      <c:pt idx="58">
                        <c:v>-10.4</c:v>
                      </c:pt>
                      <c:pt idx="59">
                        <c:v>-11.2</c:v>
                      </c:pt>
                      <c:pt idx="60">
                        <c:v>-11.5</c:v>
                      </c:pt>
                      <c:pt idx="61">
                        <c:v>-11.8</c:v>
                      </c:pt>
                      <c:pt idx="62">
                        <c:v>-12.1</c:v>
                      </c:pt>
                      <c:pt idx="63">
                        <c:v>-12.5</c:v>
                      </c:pt>
                      <c:pt idx="64">
                        <c:v>-13.2</c:v>
                      </c:pt>
                      <c:pt idx="65">
                        <c:v>-13.9</c:v>
                      </c:pt>
                      <c:pt idx="66">
                        <c:v>-14.8</c:v>
                      </c:pt>
                      <c:pt idx="67">
                        <c:v>-15.9</c:v>
                      </c:pt>
                      <c:pt idx="68">
                        <c:v>-17</c:v>
                      </c:pt>
                      <c:pt idx="69">
                        <c:v>-17.8</c:v>
                      </c:pt>
                      <c:pt idx="70">
                        <c:v>-18.5</c:v>
                      </c:pt>
                      <c:pt idx="71">
                        <c:v>-19.2</c:v>
                      </c:pt>
                      <c:pt idx="72">
                        <c:v>-20.100000000000001</c:v>
                      </c:pt>
                      <c:pt idx="73">
                        <c:v>-21.1</c:v>
                      </c:pt>
                      <c:pt idx="74">
                        <c:v>-22.2</c:v>
                      </c:pt>
                      <c:pt idx="75">
                        <c:v>-23.1</c:v>
                      </c:pt>
                      <c:pt idx="76">
                        <c:v>-24.1</c:v>
                      </c:pt>
                      <c:pt idx="77">
                        <c:v>-25</c:v>
                      </c:pt>
                      <c:pt idx="78">
                        <c:v>-25.9</c:v>
                      </c:pt>
                      <c:pt idx="79">
                        <c:v>-27.1</c:v>
                      </c:pt>
                      <c:pt idx="80">
                        <c:v>-28</c:v>
                      </c:pt>
                      <c:pt idx="81">
                        <c:v>-29.1</c:v>
                      </c:pt>
                      <c:pt idx="82">
                        <c:v>-30.2</c:v>
                      </c:pt>
                      <c:pt idx="83">
                        <c:v>-31.2</c:v>
                      </c:pt>
                      <c:pt idx="84">
                        <c:v>-32.1</c:v>
                      </c:pt>
                      <c:pt idx="85">
                        <c:v>-33.299999999999997</c:v>
                      </c:pt>
                      <c:pt idx="86">
                        <c:v>-34.299999999999997</c:v>
                      </c:pt>
                      <c:pt idx="87">
                        <c:v>-35.299999999999997</c:v>
                      </c:pt>
                      <c:pt idx="88">
                        <c:v>-36.299999999999997</c:v>
                      </c:pt>
                      <c:pt idx="89">
                        <c:v>-37.299999999999997</c:v>
                      </c:pt>
                      <c:pt idx="90">
                        <c:v>-38</c:v>
                      </c:pt>
                      <c:pt idx="91">
                        <c:v>-38.799999999999997</c:v>
                      </c:pt>
                      <c:pt idx="92">
                        <c:v>-39.6</c:v>
                      </c:pt>
                      <c:pt idx="93">
                        <c:v>-40.1</c:v>
                      </c:pt>
                      <c:pt idx="94">
                        <c:v>-40.6</c:v>
                      </c:pt>
                      <c:pt idx="95">
                        <c:v>-41.1</c:v>
                      </c:pt>
                      <c:pt idx="96">
                        <c:v>-41.7</c:v>
                      </c:pt>
                      <c:pt idx="97">
                        <c:v>-42.2</c:v>
                      </c:pt>
                      <c:pt idx="98">
                        <c:v>-42.6</c:v>
                      </c:pt>
                      <c:pt idx="99">
                        <c:v>-43</c:v>
                      </c:pt>
                      <c:pt idx="100">
                        <c:v>-43.3</c:v>
                      </c:pt>
                      <c:pt idx="101">
                        <c:v>-43.6</c:v>
                      </c:pt>
                      <c:pt idx="102">
                        <c:v>-43.8</c:v>
                      </c:pt>
                      <c:pt idx="103">
                        <c:v>-44.2</c:v>
                      </c:pt>
                      <c:pt idx="104">
                        <c:v>-44.4</c:v>
                      </c:pt>
                      <c:pt idx="105">
                        <c:v>-44.5</c:v>
                      </c:pt>
                      <c:pt idx="106">
                        <c:v>-44.7</c:v>
                      </c:pt>
                      <c:pt idx="107">
                        <c:v>-44.9</c:v>
                      </c:pt>
                      <c:pt idx="108">
                        <c:v>-45</c:v>
                      </c:pt>
                      <c:pt idx="109">
                        <c:v>-45.1</c:v>
                      </c:pt>
                      <c:pt idx="110">
                        <c:v>-45.2</c:v>
                      </c:pt>
                      <c:pt idx="111">
                        <c:v>-45.2</c:v>
                      </c:pt>
                      <c:pt idx="112">
                        <c:v>-45.4</c:v>
                      </c:pt>
                      <c:pt idx="113">
                        <c:v>-45.5</c:v>
                      </c:pt>
                      <c:pt idx="114">
                        <c:v>-45.5</c:v>
                      </c:pt>
                      <c:pt idx="115">
                        <c:v>-45.6</c:v>
                      </c:pt>
                      <c:pt idx="116">
                        <c:v>-45.6</c:v>
                      </c:pt>
                      <c:pt idx="117">
                        <c:v>-45.8</c:v>
                      </c:pt>
                      <c:pt idx="118">
                        <c:v>-45.9</c:v>
                      </c:pt>
                      <c:pt idx="119">
                        <c:v>-45.9</c:v>
                      </c:pt>
                      <c:pt idx="120">
                        <c:v>-46</c:v>
                      </c:pt>
                      <c:pt idx="121">
                        <c:v>-46</c:v>
                      </c:pt>
                      <c:pt idx="122">
                        <c:v>-46.1</c:v>
                      </c:pt>
                      <c:pt idx="123">
                        <c:v>-46.1</c:v>
                      </c:pt>
                      <c:pt idx="124">
                        <c:v>-46.1</c:v>
                      </c:pt>
                      <c:pt idx="125">
                        <c:v>-46.1</c:v>
                      </c:pt>
                      <c:pt idx="126">
                        <c:v>-46.1</c:v>
                      </c:pt>
                      <c:pt idx="127">
                        <c:v>-46.2</c:v>
                      </c:pt>
                      <c:pt idx="128">
                        <c:v>-46.1</c:v>
                      </c:pt>
                      <c:pt idx="129">
                        <c:v>-46.3</c:v>
                      </c:pt>
                      <c:pt idx="130">
                        <c:v>-46.2</c:v>
                      </c:pt>
                      <c:pt idx="131">
                        <c:v>-46.3</c:v>
                      </c:pt>
                      <c:pt idx="132">
                        <c:v>-46.3</c:v>
                      </c:pt>
                      <c:pt idx="133">
                        <c:v>-46.3</c:v>
                      </c:pt>
                      <c:pt idx="134">
                        <c:v>-46.3</c:v>
                      </c:pt>
                      <c:pt idx="135">
                        <c:v>-46.3</c:v>
                      </c:pt>
                      <c:pt idx="136">
                        <c:v>-46.4</c:v>
                      </c:pt>
                      <c:pt idx="137">
                        <c:v>-46.4</c:v>
                      </c:pt>
                      <c:pt idx="138">
                        <c:v>-46.3</c:v>
                      </c:pt>
                      <c:pt idx="139">
                        <c:v>-46.4</c:v>
                      </c:pt>
                      <c:pt idx="140">
                        <c:v>-46.4</c:v>
                      </c:pt>
                      <c:pt idx="141">
                        <c:v>-46.4</c:v>
                      </c:pt>
                      <c:pt idx="142">
                        <c:v>-46.3</c:v>
                      </c:pt>
                      <c:pt idx="143">
                        <c:v>-46.3</c:v>
                      </c:pt>
                      <c:pt idx="144">
                        <c:v>-46.5</c:v>
                      </c:pt>
                      <c:pt idx="145">
                        <c:v>-46.3</c:v>
                      </c:pt>
                      <c:pt idx="146">
                        <c:v>-46.5</c:v>
                      </c:pt>
                      <c:pt idx="147">
                        <c:v>-46.3</c:v>
                      </c:pt>
                      <c:pt idx="148">
                        <c:v>-46.5</c:v>
                      </c:pt>
                      <c:pt idx="149">
                        <c:v>-46.4</c:v>
                      </c:pt>
                      <c:pt idx="150">
                        <c:v>-46.4</c:v>
                      </c:pt>
                      <c:pt idx="151">
                        <c:v>-46.5</c:v>
                      </c:pt>
                      <c:pt idx="152">
                        <c:v>-46.3</c:v>
                      </c:pt>
                      <c:pt idx="153">
                        <c:v>-46.5</c:v>
                      </c:pt>
                      <c:pt idx="154">
                        <c:v>-46.4</c:v>
                      </c:pt>
                      <c:pt idx="155">
                        <c:v>-46.3</c:v>
                      </c:pt>
                      <c:pt idx="156">
                        <c:v>-46.4</c:v>
                      </c:pt>
                      <c:pt idx="157">
                        <c:v>-46.4</c:v>
                      </c:pt>
                      <c:pt idx="158">
                        <c:v>-46.4</c:v>
                      </c:pt>
                      <c:pt idx="159">
                        <c:v>-46.4</c:v>
                      </c:pt>
                      <c:pt idx="160">
                        <c:v>-46.5</c:v>
                      </c:pt>
                      <c:pt idx="161">
                        <c:v>-46.4</c:v>
                      </c:pt>
                      <c:pt idx="162">
                        <c:v>-46.4</c:v>
                      </c:pt>
                      <c:pt idx="163">
                        <c:v>-46.4</c:v>
                      </c:pt>
                      <c:pt idx="164">
                        <c:v>-46.5</c:v>
                      </c:pt>
                      <c:pt idx="165">
                        <c:v>-46.5</c:v>
                      </c:pt>
                      <c:pt idx="166">
                        <c:v>-46.4</c:v>
                      </c:pt>
                      <c:pt idx="167">
                        <c:v>-46.5</c:v>
                      </c:pt>
                      <c:pt idx="168">
                        <c:v>-46.4</c:v>
                      </c:pt>
                      <c:pt idx="169">
                        <c:v>-46.5</c:v>
                      </c:pt>
                      <c:pt idx="170">
                        <c:v>-46.5</c:v>
                      </c:pt>
                      <c:pt idx="171">
                        <c:v>-46.5</c:v>
                      </c:pt>
                      <c:pt idx="172">
                        <c:v>-46.4</c:v>
                      </c:pt>
                      <c:pt idx="173">
                        <c:v>-46.4</c:v>
                      </c:pt>
                      <c:pt idx="174">
                        <c:v>-46.5</c:v>
                      </c:pt>
                      <c:pt idx="175">
                        <c:v>-46.4</c:v>
                      </c:pt>
                      <c:pt idx="176">
                        <c:v>-46.5</c:v>
                      </c:pt>
                      <c:pt idx="177">
                        <c:v>-46.5</c:v>
                      </c:pt>
                      <c:pt idx="178">
                        <c:v>-46.5</c:v>
                      </c:pt>
                      <c:pt idx="179">
                        <c:v>-46.4</c:v>
                      </c:pt>
                      <c:pt idx="180">
                        <c:v>-46.4</c:v>
                      </c:pt>
                      <c:pt idx="181">
                        <c:v>-46.5</c:v>
                      </c:pt>
                      <c:pt idx="182">
                        <c:v>-46.5</c:v>
                      </c:pt>
                      <c:pt idx="183">
                        <c:v>-46.5</c:v>
                      </c:pt>
                      <c:pt idx="184">
                        <c:v>-46.2</c:v>
                      </c:pt>
                      <c:pt idx="185">
                        <c:v>-45.9</c:v>
                      </c:pt>
                      <c:pt idx="186">
                        <c:v>-45.3</c:v>
                      </c:pt>
                      <c:pt idx="187">
                        <c:v>-44.9</c:v>
                      </c:pt>
                      <c:pt idx="188">
                        <c:v>-44.3</c:v>
                      </c:pt>
                      <c:pt idx="189">
                        <c:v>-43.6</c:v>
                      </c:pt>
                      <c:pt idx="190">
                        <c:v>-43.1</c:v>
                      </c:pt>
                      <c:pt idx="191">
                        <c:v>-42.2</c:v>
                      </c:pt>
                      <c:pt idx="192">
                        <c:v>-41.6</c:v>
                      </c:pt>
                      <c:pt idx="193">
                        <c:v>-40.5</c:v>
                      </c:pt>
                      <c:pt idx="194">
                        <c:v>-39.9</c:v>
                      </c:pt>
                      <c:pt idx="195">
                        <c:v>-38.799999999999997</c:v>
                      </c:pt>
                      <c:pt idx="196">
                        <c:v>-38.200000000000003</c:v>
                      </c:pt>
                      <c:pt idx="197">
                        <c:v>-37.200000000000003</c:v>
                      </c:pt>
                      <c:pt idx="198">
                        <c:v>-36.299999999999997</c:v>
                      </c:pt>
                      <c:pt idx="199">
                        <c:v>-35.299999999999997</c:v>
                      </c:pt>
                      <c:pt idx="200">
                        <c:v>-34.4</c:v>
                      </c:pt>
                      <c:pt idx="201">
                        <c:v>-33.5</c:v>
                      </c:pt>
                      <c:pt idx="202">
                        <c:v>-32.5</c:v>
                      </c:pt>
                      <c:pt idx="203">
                        <c:v>-31.6</c:v>
                      </c:pt>
                      <c:pt idx="204">
                        <c:v>-30.6</c:v>
                      </c:pt>
                      <c:pt idx="205">
                        <c:v>-29.4</c:v>
                      </c:pt>
                      <c:pt idx="206">
                        <c:v>-28.3</c:v>
                      </c:pt>
                      <c:pt idx="207">
                        <c:v>-27.5</c:v>
                      </c:pt>
                      <c:pt idx="208">
                        <c:v>-26.3</c:v>
                      </c:pt>
                      <c:pt idx="209">
                        <c:v>-25.4</c:v>
                      </c:pt>
                      <c:pt idx="210">
                        <c:v>-24.3</c:v>
                      </c:pt>
                      <c:pt idx="211">
                        <c:v>-23.4</c:v>
                      </c:pt>
                      <c:pt idx="212">
                        <c:v>-22.2</c:v>
                      </c:pt>
                      <c:pt idx="213">
                        <c:v>-21.4</c:v>
                      </c:pt>
                      <c:pt idx="214">
                        <c:v>-20.5</c:v>
                      </c:pt>
                      <c:pt idx="215">
                        <c:v>-19.399999999999999</c:v>
                      </c:pt>
                      <c:pt idx="216">
                        <c:v>-18.5</c:v>
                      </c:pt>
                      <c:pt idx="217">
                        <c:v>-17.3</c:v>
                      </c:pt>
                      <c:pt idx="218">
                        <c:v>-16.5</c:v>
                      </c:pt>
                      <c:pt idx="219">
                        <c:v>-15.8</c:v>
                      </c:pt>
                      <c:pt idx="220">
                        <c:v>-15.3</c:v>
                      </c:pt>
                      <c:pt idx="221">
                        <c:v>-14.9</c:v>
                      </c:pt>
                      <c:pt idx="222">
                        <c:v>-14.4</c:v>
                      </c:pt>
                      <c:pt idx="223">
                        <c:v>-14</c:v>
                      </c:pt>
                      <c:pt idx="224">
                        <c:v>-13.7</c:v>
                      </c:pt>
                      <c:pt idx="225">
                        <c:v>-13.5</c:v>
                      </c:pt>
                      <c:pt idx="226">
                        <c:v>-13.2</c:v>
                      </c:pt>
                      <c:pt idx="227">
                        <c:v>-13</c:v>
                      </c:pt>
                      <c:pt idx="228">
                        <c:v>-12.8</c:v>
                      </c:pt>
                      <c:pt idx="229">
                        <c:v>-12.6</c:v>
                      </c:pt>
                      <c:pt idx="230">
                        <c:v>-12.7</c:v>
                      </c:pt>
                      <c:pt idx="231">
                        <c:v>-12.4</c:v>
                      </c:pt>
                      <c:pt idx="232">
                        <c:v>-12.2</c:v>
                      </c:pt>
                      <c:pt idx="233">
                        <c:v>-12.3</c:v>
                      </c:pt>
                      <c:pt idx="234">
                        <c:v>-12.2</c:v>
                      </c:pt>
                      <c:pt idx="235">
                        <c:v>-12.1</c:v>
                      </c:pt>
                      <c:pt idx="236">
                        <c:v>-12.1</c:v>
                      </c:pt>
                      <c:pt idx="237">
                        <c:v>-12</c:v>
                      </c:pt>
                      <c:pt idx="238">
                        <c:v>-11.9</c:v>
                      </c:pt>
                      <c:pt idx="239">
                        <c:v>-12</c:v>
                      </c:pt>
                      <c:pt idx="240">
                        <c:v>-11.9</c:v>
                      </c:pt>
                      <c:pt idx="241">
                        <c:v>-11.8</c:v>
                      </c:pt>
                      <c:pt idx="242">
                        <c:v>-11.7</c:v>
                      </c:pt>
                      <c:pt idx="243">
                        <c:v>-11.7</c:v>
                      </c:pt>
                      <c:pt idx="244">
                        <c:v>-11.9</c:v>
                      </c:pt>
                      <c:pt idx="245">
                        <c:v>-11.6</c:v>
                      </c:pt>
                      <c:pt idx="246">
                        <c:v>-11.8</c:v>
                      </c:pt>
                      <c:pt idx="247">
                        <c:v>-11.6</c:v>
                      </c:pt>
                      <c:pt idx="248">
                        <c:v>-11.6</c:v>
                      </c:pt>
                      <c:pt idx="249">
                        <c:v>-11.5</c:v>
                      </c:pt>
                      <c:pt idx="250">
                        <c:v>-11.6</c:v>
                      </c:pt>
                      <c:pt idx="251">
                        <c:v>-11.4</c:v>
                      </c:pt>
                      <c:pt idx="252">
                        <c:v>-11.5</c:v>
                      </c:pt>
                      <c:pt idx="253">
                        <c:v>-11.5</c:v>
                      </c:pt>
                      <c:pt idx="254">
                        <c:v>-11.6</c:v>
                      </c:pt>
                      <c:pt idx="255">
                        <c:v>-11.4</c:v>
                      </c:pt>
                      <c:pt idx="256">
                        <c:v>-11.5</c:v>
                      </c:pt>
                      <c:pt idx="257">
                        <c:v>-11.4</c:v>
                      </c:pt>
                      <c:pt idx="258">
                        <c:v>-11.5</c:v>
                      </c:pt>
                      <c:pt idx="259">
                        <c:v>-11.4</c:v>
                      </c:pt>
                      <c:pt idx="260">
                        <c:v>-11.4</c:v>
                      </c:pt>
                      <c:pt idx="261">
                        <c:v>-11.5</c:v>
                      </c:pt>
                      <c:pt idx="262">
                        <c:v>-11.4</c:v>
                      </c:pt>
                      <c:pt idx="263">
                        <c:v>-11.5</c:v>
                      </c:pt>
                      <c:pt idx="264">
                        <c:v>-11.3</c:v>
                      </c:pt>
                      <c:pt idx="265">
                        <c:v>-11.6</c:v>
                      </c:pt>
                      <c:pt idx="266">
                        <c:v>-11.4</c:v>
                      </c:pt>
                      <c:pt idx="267">
                        <c:v>-11.6</c:v>
                      </c:pt>
                      <c:pt idx="268">
                        <c:v>-11.4</c:v>
                      </c:pt>
                      <c:pt idx="269">
                        <c:v>-11.6</c:v>
                      </c:pt>
                      <c:pt idx="270">
                        <c:v>-11.4</c:v>
                      </c:pt>
                      <c:pt idx="271">
                        <c:v>-11.5</c:v>
                      </c:pt>
                      <c:pt idx="272">
                        <c:v>-11.5</c:v>
                      </c:pt>
                      <c:pt idx="273">
                        <c:v>-11.5</c:v>
                      </c:pt>
                      <c:pt idx="274">
                        <c:v>-11.5</c:v>
                      </c:pt>
                      <c:pt idx="275">
                        <c:v>-11.4</c:v>
                      </c:pt>
                      <c:pt idx="276">
                        <c:v>-11.5</c:v>
                      </c:pt>
                      <c:pt idx="277">
                        <c:v>-11.6</c:v>
                      </c:pt>
                      <c:pt idx="278">
                        <c:v>-11.5</c:v>
                      </c:pt>
                      <c:pt idx="279">
                        <c:v>-11.5</c:v>
                      </c:pt>
                      <c:pt idx="280">
                        <c:v>-12.1</c:v>
                      </c:pt>
                      <c:pt idx="281">
                        <c:v>-12.3</c:v>
                      </c:pt>
                      <c:pt idx="282">
                        <c:v>-13</c:v>
                      </c:pt>
                      <c:pt idx="283">
                        <c:v>-13.4</c:v>
                      </c:pt>
                      <c:pt idx="284">
                        <c:v>-14.2</c:v>
                      </c:pt>
                      <c:pt idx="285">
                        <c:v>-14.7</c:v>
                      </c:pt>
                      <c:pt idx="286">
                        <c:v>-15.6</c:v>
                      </c:pt>
                      <c:pt idx="287">
                        <c:v>-16.2</c:v>
                      </c:pt>
                      <c:pt idx="288">
                        <c:v>-17.100000000000001</c:v>
                      </c:pt>
                      <c:pt idx="289">
                        <c:v>-17.8</c:v>
                      </c:pt>
                      <c:pt idx="290">
                        <c:v>-18.600000000000001</c:v>
                      </c:pt>
                      <c:pt idx="291">
                        <c:v>-19.3</c:v>
                      </c:pt>
                      <c:pt idx="292">
                        <c:v>-20.2</c:v>
                      </c:pt>
                      <c:pt idx="293">
                        <c:v>-21.1</c:v>
                      </c:pt>
                      <c:pt idx="294">
                        <c:v>-22</c:v>
                      </c:pt>
                      <c:pt idx="295">
                        <c:v>-22.8</c:v>
                      </c:pt>
                      <c:pt idx="296">
                        <c:v>-23.7</c:v>
                      </c:pt>
                      <c:pt idx="297">
                        <c:v>-24.6</c:v>
                      </c:pt>
                      <c:pt idx="298">
                        <c:v>-25.4</c:v>
                      </c:pt>
                      <c:pt idx="299">
                        <c:v>-26.3</c:v>
                      </c:pt>
                      <c:pt idx="300">
                        <c:v>-27.3</c:v>
                      </c:pt>
                      <c:pt idx="301">
                        <c:v>-28.3</c:v>
                      </c:pt>
                      <c:pt idx="302">
                        <c:v>-29.3</c:v>
                      </c:pt>
                      <c:pt idx="303">
                        <c:v>-30.2</c:v>
                      </c:pt>
                      <c:pt idx="304">
                        <c:v>-31.2</c:v>
                      </c:pt>
                      <c:pt idx="305">
                        <c:v>-32</c:v>
                      </c:pt>
                      <c:pt idx="306">
                        <c:v>-33.1</c:v>
                      </c:pt>
                      <c:pt idx="307">
                        <c:v>-33.6</c:v>
                      </c:pt>
                      <c:pt idx="308">
                        <c:v>-34.799999999999997</c:v>
                      </c:pt>
                      <c:pt idx="309">
                        <c:v>-35.799999999999997</c:v>
                      </c:pt>
                      <c:pt idx="310">
                        <c:v>-36.299999999999997</c:v>
                      </c:pt>
                      <c:pt idx="311">
                        <c:v>-36.9</c:v>
                      </c:pt>
                      <c:pt idx="312">
                        <c:v>-37.5</c:v>
                      </c:pt>
                      <c:pt idx="313">
                        <c:v>-38</c:v>
                      </c:pt>
                      <c:pt idx="314">
                        <c:v>-38.5</c:v>
                      </c:pt>
                      <c:pt idx="315">
                        <c:v>-39</c:v>
                      </c:pt>
                      <c:pt idx="316">
                        <c:v>-39.4</c:v>
                      </c:pt>
                      <c:pt idx="317">
                        <c:v>-39.700000000000003</c:v>
                      </c:pt>
                      <c:pt idx="318">
                        <c:v>-39.9</c:v>
                      </c:pt>
                      <c:pt idx="319">
                        <c:v>-40.1</c:v>
                      </c:pt>
                      <c:pt idx="320">
                        <c:v>-40.299999999999997</c:v>
                      </c:pt>
                      <c:pt idx="321">
                        <c:v>-40.5</c:v>
                      </c:pt>
                      <c:pt idx="322">
                        <c:v>-40.6</c:v>
                      </c:pt>
                      <c:pt idx="323">
                        <c:v>-40.799999999999997</c:v>
                      </c:pt>
                      <c:pt idx="324">
                        <c:v>-41</c:v>
                      </c:pt>
                      <c:pt idx="325">
                        <c:v>-41.1</c:v>
                      </c:pt>
                      <c:pt idx="326">
                        <c:v>-41.2</c:v>
                      </c:pt>
                      <c:pt idx="327">
                        <c:v>-41.2</c:v>
                      </c:pt>
                      <c:pt idx="328">
                        <c:v>-41.3</c:v>
                      </c:pt>
                      <c:pt idx="329">
                        <c:v>-41.3</c:v>
                      </c:pt>
                      <c:pt idx="330">
                        <c:v>-41.4</c:v>
                      </c:pt>
                      <c:pt idx="331">
                        <c:v>-41.4</c:v>
                      </c:pt>
                      <c:pt idx="332">
                        <c:v>-41.5</c:v>
                      </c:pt>
                      <c:pt idx="333">
                        <c:v>-41.5</c:v>
                      </c:pt>
                      <c:pt idx="334">
                        <c:v>-41.5</c:v>
                      </c:pt>
                      <c:pt idx="335">
                        <c:v>-41.5</c:v>
                      </c:pt>
                      <c:pt idx="336">
                        <c:v>-41.6</c:v>
                      </c:pt>
                      <c:pt idx="337">
                        <c:v>-41.6</c:v>
                      </c:pt>
                      <c:pt idx="338">
                        <c:v>-41.7</c:v>
                      </c:pt>
                      <c:pt idx="339">
                        <c:v>-41.7</c:v>
                      </c:pt>
                      <c:pt idx="340">
                        <c:v>-41.7</c:v>
                      </c:pt>
                      <c:pt idx="341">
                        <c:v>-41.6</c:v>
                      </c:pt>
                      <c:pt idx="342">
                        <c:v>-41.7</c:v>
                      </c:pt>
                      <c:pt idx="343">
                        <c:v>-41.6</c:v>
                      </c:pt>
                      <c:pt idx="344">
                        <c:v>-41.6</c:v>
                      </c:pt>
                      <c:pt idx="345">
                        <c:v>-41.6</c:v>
                      </c:pt>
                      <c:pt idx="346">
                        <c:v>-41.7</c:v>
                      </c:pt>
                      <c:pt idx="347">
                        <c:v>-41.7</c:v>
                      </c:pt>
                      <c:pt idx="348">
                        <c:v>-41.6</c:v>
                      </c:pt>
                      <c:pt idx="349">
                        <c:v>-41.6</c:v>
                      </c:pt>
                      <c:pt idx="350">
                        <c:v>-41.6</c:v>
                      </c:pt>
                      <c:pt idx="351">
                        <c:v>-41.6</c:v>
                      </c:pt>
                      <c:pt idx="352">
                        <c:v>-41.6</c:v>
                      </c:pt>
                      <c:pt idx="353">
                        <c:v>-41.7</c:v>
                      </c:pt>
                      <c:pt idx="354">
                        <c:v>-41.7</c:v>
                      </c:pt>
                      <c:pt idx="355">
                        <c:v>-41.6</c:v>
                      </c:pt>
                      <c:pt idx="356">
                        <c:v>-41.6</c:v>
                      </c:pt>
                      <c:pt idx="357">
                        <c:v>-41.7</c:v>
                      </c:pt>
                      <c:pt idx="358">
                        <c:v>-41.6</c:v>
                      </c:pt>
                      <c:pt idx="359">
                        <c:v>-41.7</c:v>
                      </c:pt>
                      <c:pt idx="360">
                        <c:v>-41.6</c:v>
                      </c:pt>
                      <c:pt idx="361">
                        <c:v>-41.7</c:v>
                      </c:pt>
                      <c:pt idx="362">
                        <c:v>-41.6</c:v>
                      </c:pt>
                      <c:pt idx="363">
                        <c:v>-41.7</c:v>
                      </c:pt>
                      <c:pt idx="364">
                        <c:v>-41.7</c:v>
                      </c:pt>
                      <c:pt idx="365">
                        <c:v>-41.7</c:v>
                      </c:pt>
                      <c:pt idx="366">
                        <c:v>-41.7</c:v>
                      </c:pt>
                      <c:pt idx="367">
                        <c:v>-41.7</c:v>
                      </c:pt>
                      <c:pt idx="368">
                        <c:v>-41.7</c:v>
                      </c:pt>
                      <c:pt idx="369">
                        <c:v>-41.7</c:v>
                      </c:pt>
                      <c:pt idx="370">
                        <c:v>-41.8</c:v>
                      </c:pt>
                      <c:pt idx="371">
                        <c:v>-42</c:v>
                      </c:pt>
                      <c:pt idx="372">
                        <c:v>-42.2</c:v>
                      </c:pt>
                      <c:pt idx="373">
                        <c:v>-41.5</c:v>
                      </c:pt>
                      <c:pt idx="374">
                        <c:v>-42</c:v>
                      </c:pt>
                      <c:pt idx="375">
                        <c:v>-41.9</c:v>
                      </c:pt>
                      <c:pt idx="376">
                        <c:v>-42</c:v>
                      </c:pt>
                      <c:pt idx="377">
                        <c:v>-42</c:v>
                      </c:pt>
                      <c:pt idx="378">
                        <c:v>-42.1</c:v>
                      </c:pt>
                      <c:pt idx="379">
                        <c:v>-42</c:v>
                      </c:pt>
                      <c:pt idx="380">
                        <c:v>-42.1</c:v>
                      </c:pt>
                      <c:pt idx="381">
                        <c:v>-42.1</c:v>
                      </c:pt>
                      <c:pt idx="382">
                        <c:v>-42.1</c:v>
                      </c:pt>
                      <c:pt idx="383">
                        <c:v>-42.3</c:v>
                      </c:pt>
                      <c:pt idx="384">
                        <c:v>-42.3</c:v>
                      </c:pt>
                      <c:pt idx="385">
                        <c:v>-42.4</c:v>
                      </c:pt>
                      <c:pt idx="386">
                        <c:v>-42.3</c:v>
                      </c:pt>
                      <c:pt idx="387">
                        <c:v>-42.4</c:v>
                      </c:pt>
                      <c:pt idx="388">
                        <c:v>-42.6</c:v>
                      </c:pt>
                      <c:pt idx="389">
                        <c:v>-42.2</c:v>
                      </c:pt>
                      <c:pt idx="390">
                        <c:v>-42.2</c:v>
                      </c:pt>
                      <c:pt idx="391">
                        <c:v>-41.9</c:v>
                      </c:pt>
                      <c:pt idx="392">
                        <c:v>-41.9</c:v>
                      </c:pt>
                      <c:pt idx="393">
                        <c:v>-41.7</c:v>
                      </c:pt>
                      <c:pt idx="394">
                        <c:v>-41.3</c:v>
                      </c:pt>
                      <c:pt idx="395">
                        <c:v>-41.3</c:v>
                      </c:pt>
                      <c:pt idx="396">
                        <c:v>-40.700000000000003</c:v>
                      </c:pt>
                      <c:pt idx="397">
                        <c:v>-40.6</c:v>
                      </c:pt>
                      <c:pt idx="398">
                        <c:v>-40.1</c:v>
                      </c:pt>
                      <c:pt idx="399">
                        <c:v>-39.9</c:v>
                      </c:pt>
                      <c:pt idx="400">
                        <c:v>-39.4</c:v>
                      </c:pt>
                      <c:pt idx="401">
                        <c:v>-39.1</c:v>
                      </c:pt>
                      <c:pt idx="402">
                        <c:v>-38.5</c:v>
                      </c:pt>
                      <c:pt idx="403">
                        <c:v>-38.4</c:v>
                      </c:pt>
                      <c:pt idx="404">
                        <c:v>-37.5</c:v>
                      </c:pt>
                      <c:pt idx="405">
                        <c:v>-37.299999999999997</c:v>
                      </c:pt>
                      <c:pt idx="406">
                        <c:v>-36.6</c:v>
                      </c:pt>
                      <c:pt idx="407">
                        <c:v>-36.5</c:v>
                      </c:pt>
                      <c:pt idx="408">
                        <c:v>-35.799999999999997</c:v>
                      </c:pt>
                      <c:pt idx="409">
                        <c:v>-35.299999999999997</c:v>
                      </c:pt>
                      <c:pt idx="410">
                        <c:v>-34.9</c:v>
                      </c:pt>
                      <c:pt idx="411">
                        <c:v>-34.700000000000003</c:v>
                      </c:pt>
                      <c:pt idx="412">
                        <c:v>-34.200000000000003</c:v>
                      </c:pt>
                      <c:pt idx="413">
                        <c:v>-34</c:v>
                      </c:pt>
                      <c:pt idx="414">
                        <c:v>-33.6</c:v>
                      </c:pt>
                      <c:pt idx="415">
                        <c:v>-33.6</c:v>
                      </c:pt>
                      <c:pt idx="416">
                        <c:v>-33.4</c:v>
                      </c:pt>
                      <c:pt idx="417">
                        <c:v>-33.200000000000003</c:v>
                      </c:pt>
                      <c:pt idx="418">
                        <c:v>-33.1</c:v>
                      </c:pt>
                      <c:pt idx="419">
                        <c:v>-32.799999999999997</c:v>
                      </c:pt>
                      <c:pt idx="420">
                        <c:v>-32.700000000000003</c:v>
                      </c:pt>
                      <c:pt idx="421">
                        <c:v>-32.5</c:v>
                      </c:pt>
                      <c:pt idx="422">
                        <c:v>-32.4</c:v>
                      </c:pt>
                      <c:pt idx="423">
                        <c:v>-32</c:v>
                      </c:pt>
                      <c:pt idx="424">
                        <c:v>-32.1</c:v>
                      </c:pt>
                      <c:pt idx="425">
                        <c:v>-31.8</c:v>
                      </c:pt>
                      <c:pt idx="426">
                        <c:v>-31.6</c:v>
                      </c:pt>
                      <c:pt idx="427">
                        <c:v>-31.4</c:v>
                      </c:pt>
                      <c:pt idx="428">
                        <c:v>-31</c:v>
                      </c:pt>
                      <c:pt idx="429">
                        <c:v>-31.1</c:v>
                      </c:pt>
                      <c:pt idx="430">
                        <c:v>-30.9</c:v>
                      </c:pt>
                      <c:pt idx="431">
                        <c:v>-30.9</c:v>
                      </c:pt>
                      <c:pt idx="432">
                        <c:v>-30.9</c:v>
                      </c:pt>
                      <c:pt idx="433">
                        <c:v>-30.9</c:v>
                      </c:pt>
                      <c:pt idx="434">
                        <c:v>-30.7</c:v>
                      </c:pt>
                      <c:pt idx="435">
                        <c:v>-31.1</c:v>
                      </c:pt>
                      <c:pt idx="436">
                        <c:v>-31</c:v>
                      </c:pt>
                      <c:pt idx="437">
                        <c:v>-30.9</c:v>
                      </c:pt>
                      <c:pt idx="438">
                        <c:v>-31.1</c:v>
                      </c:pt>
                      <c:pt idx="439">
                        <c:v>-31</c:v>
                      </c:pt>
                      <c:pt idx="440">
                        <c:v>-30.8</c:v>
                      </c:pt>
                      <c:pt idx="441">
                        <c:v>-31.1</c:v>
                      </c:pt>
                      <c:pt idx="442">
                        <c:v>-31</c:v>
                      </c:pt>
                      <c:pt idx="443">
                        <c:v>-31.1</c:v>
                      </c:pt>
                      <c:pt idx="444">
                        <c:v>-30.9</c:v>
                      </c:pt>
                      <c:pt idx="445">
                        <c:v>-31.2</c:v>
                      </c:pt>
                      <c:pt idx="446">
                        <c:v>-31</c:v>
                      </c:pt>
                      <c:pt idx="447">
                        <c:v>-31.2</c:v>
                      </c:pt>
                      <c:pt idx="448">
                        <c:v>-31</c:v>
                      </c:pt>
                      <c:pt idx="449">
                        <c:v>-31.1</c:v>
                      </c:pt>
                      <c:pt idx="450">
                        <c:v>-30.9</c:v>
                      </c:pt>
                      <c:pt idx="451">
                        <c:v>-31.2</c:v>
                      </c:pt>
                      <c:pt idx="452">
                        <c:v>-31</c:v>
                      </c:pt>
                      <c:pt idx="453">
                        <c:v>-31.1</c:v>
                      </c:pt>
                      <c:pt idx="454">
                        <c:v>-31.1</c:v>
                      </c:pt>
                      <c:pt idx="455">
                        <c:v>-31</c:v>
                      </c:pt>
                      <c:pt idx="456">
                        <c:v>-31.1</c:v>
                      </c:pt>
                      <c:pt idx="457">
                        <c:v>-31.2</c:v>
                      </c:pt>
                      <c:pt idx="458">
                        <c:v>-31</c:v>
                      </c:pt>
                      <c:pt idx="459">
                        <c:v>-31.2</c:v>
                      </c:pt>
                      <c:pt idx="460">
                        <c:v>-31.2</c:v>
                      </c:pt>
                      <c:pt idx="461">
                        <c:v>-31.1</c:v>
                      </c:pt>
                      <c:pt idx="462">
                        <c:v>-31</c:v>
                      </c:pt>
                      <c:pt idx="463">
                        <c:v>-31.2</c:v>
                      </c:pt>
                      <c:pt idx="464">
                        <c:v>-30.9</c:v>
                      </c:pt>
                      <c:pt idx="465">
                        <c:v>-31.2</c:v>
                      </c:pt>
                      <c:pt idx="466">
                        <c:v>-31</c:v>
                      </c:pt>
                      <c:pt idx="467">
                        <c:v>-31.4</c:v>
                      </c:pt>
                      <c:pt idx="468">
                        <c:v>-31.4</c:v>
                      </c:pt>
                      <c:pt idx="469">
                        <c:v>-31.2</c:v>
                      </c:pt>
                      <c:pt idx="470">
                        <c:v>-31.4</c:v>
                      </c:pt>
                      <c:pt idx="471">
                        <c:v>-31.2</c:v>
                      </c:pt>
                      <c:pt idx="472">
                        <c:v>-31.1</c:v>
                      </c:pt>
                      <c:pt idx="473">
                        <c:v>-31.4</c:v>
                      </c:pt>
                      <c:pt idx="474">
                        <c:v>-31.2</c:v>
                      </c:pt>
                      <c:pt idx="475">
                        <c:v>-31.4</c:v>
                      </c:pt>
                      <c:pt idx="476">
                        <c:v>-31.2</c:v>
                      </c:pt>
                      <c:pt idx="477">
                        <c:v>-31.1</c:v>
                      </c:pt>
                      <c:pt idx="478">
                        <c:v>-31.5</c:v>
                      </c:pt>
                      <c:pt idx="479">
                        <c:v>-31.2</c:v>
                      </c:pt>
                      <c:pt idx="480">
                        <c:v>-31.5</c:v>
                      </c:pt>
                      <c:pt idx="481">
                        <c:v>-31.1</c:v>
                      </c:pt>
                      <c:pt idx="482">
                        <c:v>-31.6</c:v>
                      </c:pt>
                      <c:pt idx="483">
                        <c:v>-31.2</c:v>
                      </c:pt>
                      <c:pt idx="484">
                        <c:v>-31.5</c:v>
                      </c:pt>
                      <c:pt idx="485">
                        <c:v>-31</c:v>
                      </c:pt>
                      <c:pt idx="486">
                        <c:v>-31.4</c:v>
                      </c:pt>
                      <c:pt idx="487">
                        <c:v>-31.1</c:v>
                      </c:pt>
                      <c:pt idx="488">
                        <c:v>-31.5</c:v>
                      </c:pt>
                      <c:pt idx="489">
                        <c:v>-31.4</c:v>
                      </c:pt>
                      <c:pt idx="490">
                        <c:v>-31.6</c:v>
                      </c:pt>
                      <c:pt idx="491">
                        <c:v>-31.4</c:v>
                      </c:pt>
                      <c:pt idx="492">
                        <c:v>-31.7</c:v>
                      </c:pt>
                      <c:pt idx="493">
                        <c:v>-31.5</c:v>
                      </c:pt>
                      <c:pt idx="494">
                        <c:v>-31.7</c:v>
                      </c:pt>
                      <c:pt idx="495">
                        <c:v>-31.5</c:v>
                      </c:pt>
                      <c:pt idx="496">
                        <c:v>-31.4</c:v>
                      </c:pt>
                      <c:pt idx="497">
                        <c:v>-31.6</c:v>
                      </c:pt>
                      <c:pt idx="498">
                        <c:v>-31.7</c:v>
                      </c:pt>
                      <c:pt idx="499">
                        <c:v>-31.5</c:v>
                      </c:pt>
                      <c:pt idx="500">
                        <c:v>-31.7</c:v>
                      </c:pt>
                      <c:pt idx="501">
                        <c:v>-31.5</c:v>
                      </c:pt>
                      <c:pt idx="502">
                        <c:v>-31.6</c:v>
                      </c:pt>
                      <c:pt idx="503">
                        <c:v>-31.4</c:v>
                      </c:pt>
                      <c:pt idx="504">
                        <c:v>-31.5</c:v>
                      </c:pt>
                      <c:pt idx="505">
                        <c:v>-31.8</c:v>
                      </c:pt>
                      <c:pt idx="506">
                        <c:v>-31.4</c:v>
                      </c:pt>
                      <c:pt idx="507">
                        <c:v>-31.7</c:v>
                      </c:pt>
                      <c:pt idx="508">
                        <c:v>-31.5</c:v>
                      </c:pt>
                      <c:pt idx="509">
                        <c:v>-31.5</c:v>
                      </c:pt>
                      <c:pt idx="510">
                        <c:v>-31.5</c:v>
                      </c:pt>
                      <c:pt idx="511">
                        <c:v>-31.6</c:v>
                      </c:pt>
                      <c:pt idx="512">
                        <c:v>-31.6</c:v>
                      </c:pt>
                      <c:pt idx="513">
                        <c:v>-31.5</c:v>
                      </c:pt>
                      <c:pt idx="514">
                        <c:v>-31.7</c:v>
                      </c:pt>
                      <c:pt idx="515">
                        <c:v>-31.5</c:v>
                      </c:pt>
                      <c:pt idx="516">
                        <c:v>-31.6</c:v>
                      </c:pt>
                      <c:pt idx="517">
                        <c:v>-31.8</c:v>
                      </c:pt>
                      <c:pt idx="518">
                        <c:v>-31.7</c:v>
                      </c:pt>
                      <c:pt idx="519">
                        <c:v>-31.7</c:v>
                      </c:pt>
                      <c:pt idx="520">
                        <c:v>-31.5</c:v>
                      </c:pt>
                      <c:pt idx="521">
                        <c:v>-31.7</c:v>
                      </c:pt>
                      <c:pt idx="522">
                        <c:v>-31.6</c:v>
                      </c:pt>
                      <c:pt idx="523">
                        <c:v>-31.7</c:v>
                      </c:pt>
                      <c:pt idx="524">
                        <c:v>-31.7</c:v>
                      </c:pt>
                      <c:pt idx="525">
                        <c:v>-31.7</c:v>
                      </c:pt>
                      <c:pt idx="526">
                        <c:v>-31.4</c:v>
                      </c:pt>
                      <c:pt idx="527">
                        <c:v>-31.9</c:v>
                      </c:pt>
                      <c:pt idx="528">
                        <c:v>-31.6</c:v>
                      </c:pt>
                      <c:pt idx="529">
                        <c:v>-31.9</c:v>
                      </c:pt>
                      <c:pt idx="530">
                        <c:v>-31.6</c:v>
                      </c:pt>
                      <c:pt idx="531">
                        <c:v>-31.8</c:v>
                      </c:pt>
                      <c:pt idx="532">
                        <c:v>-31.6</c:v>
                      </c:pt>
                      <c:pt idx="533">
                        <c:v>-31.8</c:v>
                      </c:pt>
                      <c:pt idx="534">
                        <c:v>-31.5</c:v>
                      </c:pt>
                      <c:pt idx="535">
                        <c:v>-31.9</c:v>
                      </c:pt>
                      <c:pt idx="536">
                        <c:v>-31.7</c:v>
                      </c:pt>
                      <c:pt idx="537">
                        <c:v>-32</c:v>
                      </c:pt>
                      <c:pt idx="538">
                        <c:v>-31.9</c:v>
                      </c:pt>
                      <c:pt idx="539">
                        <c:v>-31.9</c:v>
                      </c:pt>
                      <c:pt idx="540">
                        <c:v>-32</c:v>
                      </c:pt>
                      <c:pt idx="541">
                        <c:v>-31.9</c:v>
                      </c:pt>
                      <c:pt idx="542">
                        <c:v>-32</c:v>
                      </c:pt>
                      <c:pt idx="543">
                        <c:v>-31.6</c:v>
                      </c:pt>
                      <c:pt idx="544">
                        <c:v>-32</c:v>
                      </c:pt>
                      <c:pt idx="545">
                        <c:v>-31.8</c:v>
                      </c:pt>
                      <c:pt idx="546">
                        <c:v>-32.1</c:v>
                      </c:pt>
                      <c:pt idx="547">
                        <c:v>-31.9</c:v>
                      </c:pt>
                      <c:pt idx="548">
                        <c:v>-32</c:v>
                      </c:pt>
                      <c:pt idx="549">
                        <c:v>-31.5</c:v>
                      </c:pt>
                      <c:pt idx="550">
                        <c:v>-32.1</c:v>
                      </c:pt>
                      <c:pt idx="551">
                        <c:v>-31.9</c:v>
                      </c:pt>
                      <c:pt idx="552">
                        <c:v>-32</c:v>
                      </c:pt>
                      <c:pt idx="553">
                        <c:v>-31.9</c:v>
                      </c:pt>
                      <c:pt idx="554">
                        <c:v>-32.200000000000003</c:v>
                      </c:pt>
                      <c:pt idx="555">
                        <c:v>-32</c:v>
                      </c:pt>
                      <c:pt idx="556">
                        <c:v>-32</c:v>
                      </c:pt>
                      <c:pt idx="557">
                        <c:v>-32</c:v>
                      </c:pt>
                      <c:pt idx="558">
                        <c:v>-32</c:v>
                      </c:pt>
                      <c:pt idx="559">
                        <c:v>-31.9</c:v>
                      </c:pt>
                      <c:pt idx="560">
                        <c:v>-32.200000000000003</c:v>
                      </c:pt>
                      <c:pt idx="561">
                        <c:v>-32</c:v>
                      </c:pt>
                      <c:pt idx="562">
                        <c:v>-32</c:v>
                      </c:pt>
                      <c:pt idx="563">
                        <c:v>-31.9</c:v>
                      </c:pt>
                      <c:pt idx="564">
                        <c:v>-32.200000000000003</c:v>
                      </c:pt>
                      <c:pt idx="565">
                        <c:v>-32.1</c:v>
                      </c:pt>
                      <c:pt idx="566">
                        <c:v>-31.8</c:v>
                      </c:pt>
                      <c:pt idx="567">
                        <c:v>-32.200000000000003</c:v>
                      </c:pt>
                      <c:pt idx="568">
                        <c:v>-32.200000000000003</c:v>
                      </c:pt>
                      <c:pt idx="569">
                        <c:v>-32.200000000000003</c:v>
                      </c:pt>
                      <c:pt idx="570">
                        <c:v>-32.1</c:v>
                      </c:pt>
                      <c:pt idx="571">
                        <c:v>-32.200000000000003</c:v>
                      </c:pt>
                      <c:pt idx="572">
                        <c:v>-32.200000000000003</c:v>
                      </c:pt>
                      <c:pt idx="573">
                        <c:v>-32.1</c:v>
                      </c:pt>
                      <c:pt idx="574">
                        <c:v>-32.299999999999997</c:v>
                      </c:pt>
                      <c:pt idx="575">
                        <c:v>-32.200000000000003</c:v>
                      </c:pt>
                      <c:pt idx="576">
                        <c:v>-32.1</c:v>
                      </c:pt>
                      <c:pt idx="577">
                        <c:v>-32.299999999999997</c:v>
                      </c:pt>
                      <c:pt idx="578">
                        <c:v>-32</c:v>
                      </c:pt>
                      <c:pt idx="579">
                        <c:v>-32.1</c:v>
                      </c:pt>
                      <c:pt idx="580">
                        <c:v>-32</c:v>
                      </c:pt>
                      <c:pt idx="581">
                        <c:v>-32.299999999999997</c:v>
                      </c:pt>
                      <c:pt idx="582">
                        <c:v>-32.4</c:v>
                      </c:pt>
                      <c:pt idx="583">
                        <c:v>-32.299999999999997</c:v>
                      </c:pt>
                      <c:pt idx="584">
                        <c:v>-32.299999999999997</c:v>
                      </c:pt>
                      <c:pt idx="585">
                        <c:v>-32.299999999999997</c:v>
                      </c:pt>
                      <c:pt idx="586">
                        <c:v>-32.5</c:v>
                      </c:pt>
                      <c:pt idx="587">
                        <c:v>-32.299999999999997</c:v>
                      </c:pt>
                      <c:pt idx="588">
                        <c:v>-32.299999999999997</c:v>
                      </c:pt>
                      <c:pt idx="589">
                        <c:v>-32.1</c:v>
                      </c:pt>
                      <c:pt idx="590">
                        <c:v>-32.299999999999997</c:v>
                      </c:pt>
                      <c:pt idx="591">
                        <c:v>-32.4</c:v>
                      </c:pt>
                      <c:pt idx="592">
                        <c:v>-32.4</c:v>
                      </c:pt>
                      <c:pt idx="593">
                        <c:v>-32.5</c:v>
                      </c:pt>
                      <c:pt idx="594">
                        <c:v>-32.299999999999997</c:v>
                      </c:pt>
                      <c:pt idx="595">
                        <c:v>-32.1</c:v>
                      </c:pt>
                      <c:pt idx="596">
                        <c:v>-32.4</c:v>
                      </c:pt>
                      <c:pt idx="597">
                        <c:v>-32.6</c:v>
                      </c:pt>
                      <c:pt idx="598">
                        <c:v>-32.4</c:v>
                      </c:pt>
                      <c:pt idx="599">
                        <c:v>-32.5</c:v>
                      </c:pt>
                      <c:pt idx="600">
                        <c:v>-32.4</c:v>
                      </c:pt>
                      <c:pt idx="601">
                        <c:v>-32.4</c:v>
                      </c:pt>
                      <c:pt idx="602">
                        <c:v>-32.5</c:v>
                      </c:pt>
                      <c:pt idx="603">
                        <c:v>-32.6</c:v>
                      </c:pt>
                      <c:pt idx="604">
                        <c:v>-32.6</c:v>
                      </c:pt>
                      <c:pt idx="605">
                        <c:v>-32.5</c:v>
                      </c:pt>
                      <c:pt idx="606">
                        <c:v>-32.6</c:v>
                      </c:pt>
                      <c:pt idx="607">
                        <c:v>-32.299999999999997</c:v>
                      </c:pt>
                      <c:pt idx="608">
                        <c:v>-32.700000000000003</c:v>
                      </c:pt>
                      <c:pt idx="609">
                        <c:v>-32.5</c:v>
                      </c:pt>
                      <c:pt idx="610">
                        <c:v>-32.5</c:v>
                      </c:pt>
                      <c:pt idx="611">
                        <c:v>-32.5</c:v>
                      </c:pt>
                      <c:pt idx="612">
                        <c:v>-32.5</c:v>
                      </c:pt>
                      <c:pt idx="613">
                        <c:v>-32.700000000000003</c:v>
                      </c:pt>
                      <c:pt idx="614">
                        <c:v>-32.700000000000003</c:v>
                      </c:pt>
                      <c:pt idx="615">
                        <c:v>-32.6</c:v>
                      </c:pt>
                      <c:pt idx="616">
                        <c:v>-32.200000000000003</c:v>
                      </c:pt>
                      <c:pt idx="617">
                        <c:v>-32.799999999999997</c:v>
                      </c:pt>
                      <c:pt idx="618">
                        <c:v>-32.700000000000003</c:v>
                      </c:pt>
                      <c:pt idx="619">
                        <c:v>-32.6</c:v>
                      </c:pt>
                      <c:pt idx="620">
                        <c:v>-32.799999999999997</c:v>
                      </c:pt>
                      <c:pt idx="621">
                        <c:v>-32.700000000000003</c:v>
                      </c:pt>
                      <c:pt idx="622">
                        <c:v>-32.799999999999997</c:v>
                      </c:pt>
                      <c:pt idx="623">
                        <c:v>-32.6</c:v>
                      </c:pt>
                      <c:pt idx="624">
                        <c:v>-32.6</c:v>
                      </c:pt>
                      <c:pt idx="625">
                        <c:v>-32.799999999999997</c:v>
                      </c:pt>
                      <c:pt idx="626">
                        <c:v>-32.6</c:v>
                      </c:pt>
                      <c:pt idx="627">
                        <c:v>-32.799999999999997</c:v>
                      </c:pt>
                      <c:pt idx="628">
                        <c:v>-32.6</c:v>
                      </c:pt>
                      <c:pt idx="629">
                        <c:v>-33</c:v>
                      </c:pt>
                      <c:pt idx="630">
                        <c:v>-32.5</c:v>
                      </c:pt>
                      <c:pt idx="631">
                        <c:v>-32.700000000000003</c:v>
                      </c:pt>
                      <c:pt idx="632">
                        <c:v>-32.799999999999997</c:v>
                      </c:pt>
                      <c:pt idx="633">
                        <c:v>-32.6</c:v>
                      </c:pt>
                      <c:pt idx="634">
                        <c:v>-32.799999999999997</c:v>
                      </c:pt>
                      <c:pt idx="635">
                        <c:v>-32.6</c:v>
                      </c:pt>
                      <c:pt idx="636">
                        <c:v>-32.799999999999997</c:v>
                      </c:pt>
                      <c:pt idx="637">
                        <c:v>-32.799999999999997</c:v>
                      </c:pt>
                      <c:pt idx="638">
                        <c:v>-32.700000000000003</c:v>
                      </c:pt>
                      <c:pt idx="639">
                        <c:v>-33</c:v>
                      </c:pt>
                      <c:pt idx="640">
                        <c:v>-32.799999999999997</c:v>
                      </c:pt>
                      <c:pt idx="641">
                        <c:v>-32.799999999999997</c:v>
                      </c:pt>
                      <c:pt idx="642">
                        <c:v>-32.700000000000003</c:v>
                      </c:pt>
                      <c:pt idx="643">
                        <c:v>-33</c:v>
                      </c:pt>
                      <c:pt idx="644">
                        <c:v>-32.799999999999997</c:v>
                      </c:pt>
                      <c:pt idx="645">
                        <c:v>-33.1</c:v>
                      </c:pt>
                      <c:pt idx="646">
                        <c:v>-32.799999999999997</c:v>
                      </c:pt>
                      <c:pt idx="647">
                        <c:v>-32.799999999999997</c:v>
                      </c:pt>
                      <c:pt idx="648">
                        <c:v>-33.1</c:v>
                      </c:pt>
                      <c:pt idx="649">
                        <c:v>-32.799999999999997</c:v>
                      </c:pt>
                      <c:pt idx="650">
                        <c:v>-33.1</c:v>
                      </c:pt>
                      <c:pt idx="651">
                        <c:v>-33</c:v>
                      </c:pt>
                      <c:pt idx="652">
                        <c:v>-33</c:v>
                      </c:pt>
                      <c:pt idx="653">
                        <c:v>-33</c:v>
                      </c:pt>
                      <c:pt idx="654">
                        <c:v>-33.200000000000003</c:v>
                      </c:pt>
                      <c:pt idx="655">
                        <c:v>-33</c:v>
                      </c:pt>
                      <c:pt idx="656">
                        <c:v>-32.6</c:v>
                      </c:pt>
                      <c:pt idx="657">
                        <c:v>-33.1</c:v>
                      </c:pt>
                      <c:pt idx="658">
                        <c:v>-32.799999999999997</c:v>
                      </c:pt>
                      <c:pt idx="659">
                        <c:v>-33.1</c:v>
                      </c:pt>
                      <c:pt idx="660">
                        <c:v>-33</c:v>
                      </c:pt>
                      <c:pt idx="661">
                        <c:v>-32.799999999999997</c:v>
                      </c:pt>
                      <c:pt idx="662">
                        <c:v>-33.200000000000003</c:v>
                      </c:pt>
                      <c:pt idx="663">
                        <c:v>-32.799999999999997</c:v>
                      </c:pt>
                      <c:pt idx="664">
                        <c:v>-33.1</c:v>
                      </c:pt>
                      <c:pt idx="665">
                        <c:v>-33</c:v>
                      </c:pt>
                      <c:pt idx="666">
                        <c:v>-33.1</c:v>
                      </c:pt>
                      <c:pt idx="667">
                        <c:v>-33.1</c:v>
                      </c:pt>
                      <c:pt idx="668">
                        <c:v>-33.1</c:v>
                      </c:pt>
                      <c:pt idx="669">
                        <c:v>-33.1</c:v>
                      </c:pt>
                      <c:pt idx="670">
                        <c:v>-33.200000000000003</c:v>
                      </c:pt>
                      <c:pt idx="671">
                        <c:v>-33.1</c:v>
                      </c:pt>
                      <c:pt idx="672">
                        <c:v>-33.1</c:v>
                      </c:pt>
                      <c:pt idx="673">
                        <c:v>-33.1</c:v>
                      </c:pt>
                      <c:pt idx="674">
                        <c:v>-33.200000000000003</c:v>
                      </c:pt>
                      <c:pt idx="675">
                        <c:v>-33.200000000000003</c:v>
                      </c:pt>
                      <c:pt idx="676">
                        <c:v>-33.200000000000003</c:v>
                      </c:pt>
                      <c:pt idx="677">
                        <c:v>-33</c:v>
                      </c:pt>
                      <c:pt idx="678">
                        <c:v>-33.200000000000003</c:v>
                      </c:pt>
                      <c:pt idx="679">
                        <c:v>-33.200000000000003</c:v>
                      </c:pt>
                      <c:pt idx="680">
                        <c:v>-33.200000000000003</c:v>
                      </c:pt>
                      <c:pt idx="681">
                        <c:v>-33.1</c:v>
                      </c:pt>
                      <c:pt idx="682">
                        <c:v>-33.200000000000003</c:v>
                      </c:pt>
                      <c:pt idx="683">
                        <c:v>-33.1</c:v>
                      </c:pt>
                      <c:pt idx="684">
                        <c:v>-33.299999999999997</c:v>
                      </c:pt>
                      <c:pt idx="685">
                        <c:v>-33.1</c:v>
                      </c:pt>
                      <c:pt idx="686">
                        <c:v>-33.299999999999997</c:v>
                      </c:pt>
                      <c:pt idx="687">
                        <c:v>-33.1</c:v>
                      </c:pt>
                      <c:pt idx="688">
                        <c:v>-33.299999999999997</c:v>
                      </c:pt>
                      <c:pt idx="689">
                        <c:v>-33.200000000000003</c:v>
                      </c:pt>
                      <c:pt idx="690">
                        <c:v>-33.299999999999997</c:v>
                      </c:pt>
                      <c:pt idx="691">
                        <c:v>-33.200000000000003</c:v>
                      </c:pt>
                      <c:pt idx="692">
                        <c:v>-33.299999999999997</c:v>
                      </c:pt>
                      <c:pt idx="693">
                        <c:v>-33.299999999999997</c:v>
                      </c:pt>
                      <c:pt idx="694">
                        <c:v>-33.1</c:v>
                      </c:pt>
                      <c:pt idx="695">
                        <c:v>-33.299999999999997</c:v>
                      </c:pt>
                      <c:pt idx="696">
                        <c:v>-33.1</c:v>
                      </c:pt>
                      <c:pt idx="697">
                        <c:v>-33.200000000000003</c:v>
                      </c:pt>
                      <c:pt idx="698">
                        <c:v>-33</c:v>
                      </c:pt>
                      <c:pt idx="699">
                        <c:v>-32.700000000000003</c:v>
                      </c:pt>
                      <c:pt idx="700">
                        <c:v>-33.1</c:v>
                      </c:pt>
                      <c:pt idx="701">
                        <c:v>-32.700000000000003</c:v>
                      </c:pt>
                      <c:pt idx="702">
                        <c:v>-32.700000000000003</c:v>
                      </c:pt>
                      <c:pt idx="703">
                        <c:v>-32.700000000000003</c:v>
                      </c:pt>
                      <c:pt idx="704">
                        <c:v>-32.799999999999997</c:v>
                      </c:pt>
                      <c:pt idx="705">
                        <c:v>-32.4</c:v>
                      </c:pt>
                      <c:pt idx="706">
                        <c:v>-32.700000000000003</c:v>
                      </c:pt>
                      <c:pt idx="707">
                        <c:v>-32.5</c:v>
                      </c:pt>
                      <c:pt idx="708">
                        <c:v>-32.700000000000003</c:v>
                      </c:pt>
                      <c:pt idx="709">
                        <c:v>-32.5</c:v>
                      </c:pt>
                      <c:pt idx="710">
                        <c:v>-32.6</c:v>
                      </c:pt>
                      <c:pt idx="711">
                        <c:v>-32.700000000000003</c:v>
                      </c:pt>
                      <c:pt idx="712">
                        <c:v>-32.4</c:v>
                      </c:pt>
                      <c:pt idx="713">
                        <c:v>-32.700000000000003</c:v>
                      </c:pt>
                      <c:pt idx="714">
                        <c:v>-32.5</c:v>
                      </c:pt>
                      <c:pt idx="715">
                        <c:v>-32.6</c:v>
                      </c:pt>
                      <c:pt idx="716">
                        <c:v>-32.4</c:v>
                      </c:pt>
                      <c:pt idx="717">
                        <c:v>-32.6</c:v>
                      </c:pt>
                      <c:pt idx="718">
                        <c:v>-32.299999999999997</c:v>
                      </c:pt>
                      <c:pt idx="719">
                        <c:v>-32.5</c:v>
                      </c:pt>
                      <c:pt idx="720">
                        <c:v>-32.299999999999997</c:v>
                      </c:pt>
                      <c:pt idx="721">
                        <c:v>-32.6</c:v>
                      </c:pt>
                      <c:pt idx="722">
                        <c:v>-32.5</c:v>
                      </c:pt>
                      <c:pt idx="723">
                        <c:v>-32.4</c:v>
                      </c:pt>
                      <c:pt idx="724">
                        <c:v>-32.5</c:v>
                      </c:pt>
                      <c:pt idx="725">
                        <c:v>-32.4</c:v>
                      </c:pt>
                      <c:pt idx="726">
                        <c:v>-32.4</c:v>
                      </c:pt>
                      <c:pt idx="727">
                        <c:v>-32.4</c:v>
                      </c:pt>
                      <c:pt idx="728">
                        <c:v>-32.4</c:v>
                      </c:pt>
                      <c:pt idx="729">
                        <c:v>-32.299999999999997</c:v>
                      </c:pt>
                      <c:pt idx="730">
                        <c:v>-32.200000000000003</c:v>
                      </c:pt>
                      <c:pt idx="731">
                        <c:v>-32.4</c:v>
                      </c:pt>
                      <c:pt idx="732">
                        <c:v>-32.5</c:v>
                      </c:pt>
                      <c:pt idx="733">
                        <c:v>-32.5</c:v>
                      </c:pt>
                      <c:pt idx="734">
                        <c:v>-32.6</c:v>
                      </c:pt>
                      <c:pt idx="735">
                        <c:v>-32.4</c:v>
                      </c:pt>
                      <c:pt idx="736">
                        <c:v>-32.700000000000003</c:v>
                      </c:pt>
                      <c:pt idx="737">
                        <c:v>-32.4</c:v>
                      </c:pt>
                      <c:pt idx="738">
                        <c:v>-32.700000000000003</c:v>
                      </c:pt>
                      <c:pt idx="739">
                        <c:v>-32.4</c:v>
                      </c:pt>
                      <c:pt idx="740">
                        <c:v>-32.5</c:v>
                      </c:pt>
                      <c:pt idx="741">
                        <c:v>-32</c:v>
                      </c:pt>
                      <c:pt idx="742">
                        <c:v>-32.700000000000003</c:v>
                      </c:pt>
                      <c:pt idx="743">
                        <c:v>-32.4</c:v>
                      </c:pt>
                      <c:pt idx="744">
                        <c:v>-32.6</c:v>
                      </c:pt>
                      <c:pt idx="745">
                        <c:v>-32.5</c:v>
                      </c:pt>
                      <c:pt idx="746">
                        <c:v>-32.5</c:v>
                      </c:pt>
                      <c:pt idx="747">
                        <c:v>-32.200000000000003</c:v>
                      </c:pt>
                      <c:pt idx="748">
                        <c:v>-32.5</c:v>
                      </c:pt>
                    </c:numCache>
                  </c:numRef>
                </c:yVal>
                <c:smooth val="1"/>
                <c:extLst xmlns:c15="http://schemas.microsoft.com/office/drawing/2012/chart">
                  <c:ext xmlns:c16="http://schemas.microsoft.com/office/drawing/2014/chart" uri="{C3380CC4-5D6E-409C-BE32-E72D297353CC}">
                    <c16:uniqueId val="{00000006-E57C-4418-A5D8-FFC41C4AF9E3}"/>
                  </c:ext>
                </c:extLst>
              </c15:ser>
            </c15:filteredScatterSeries>
            <c15:filteredScatterSeries>
              <c15:ser>
                <c:idx val="8"/>
                <c:order val="7"/>
                <c:tx>
                  <c:strRef>
                    <c:extLst xmlns:c15="http://schemas.microsoft.com/office/drawing/2012/chart">
                      <c:ext xmlns:c15="http://schemas.microsoft.com/office/drawing/2012/chart" uri="{02D57815-91ED-43cb-92C2-25804820EDAC}">
                        <c15:formulaRef>
                          <c15:sqref>'Process data log'!$N$7</c15:sqref>
                        </c15:formulaRef>
                      </c:ext>
                    </c:extLst>
                    <c:strCache>
                      <c:ptCount val="1"/>
                      <c:pt idx="0">
                        <c:v>Vaccum mbar</c:v>
                      </c:pt>
                    </c:strCache>
                  </c:strRef>
                </c:tx>
                <c:spPr>
                  <a:ln w="25400" cap="rnd">
                    <a:solidFill>
                      <a:schemeClr val="bg2">
                        <a:lumMod val="25000"/>
                      </a:schemeClr>
                    </a:solidFill>
                    <a:prstDash val="sysDash"/>
                    <a:round/>
                  </a:ln>
                  <a:effectLst/>
                </c:spPr>
                <c:marker>
                  <c:symbol val="none"/>
                </c:marker>
                <c:xVal>
                  <c:numRef>
                    <c:extLst xmlns:c15="http://schemas.microsoft.com/office/drawing/2012/chart">
                      <c:ext xmlns:c15="http://schemas.microsoft.com/office/drawing/2012/chart" uri="{02D57815-91ED-43cb-92C2-25804820EDAC}">
                        <c15:formulaRef>
                          <c15:sqref>'Process data log'!$A$8:$A$778</c15:sqref>
                        </c15:formulaRef>
                      </c:ext>
                    </c:extLst>
                    <c:numCache>
                      <c:formatCode>General</c:formatCode>
                      <c:ptCount val="771"/>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pt idx="25">
                        <c:v>50</c:v>
                      </c:pt>
                      <c:pt idx="26">
                        <c:v>52</c:v>
                      </c:pt>
                      <c:pt idx="27">
                        <c:v>54</c:v>
                      </c:pt>
                      <c:pt idx="28">
                        <c:v>56</c:v>
                      </c:pt>
                      <c:pt idx="29">
                        <c:v>58</c:v>
                      </c:pt>
                      <c:pt idx="30">
                        <c:v>60</c:v>
                      </c:pt>
                      <c:pt idx="31">
                        <c:v>62</c:v>
                      </c:pt>
                      <c:pt idx="32">
                        <c:v>64</c:v>
                      </c:pt>
                      <c:pt idx="33">
                        <c:v>66</c:v>
                      </c:pt>
                      <c:pt idx="34">
                        <c:v>68</c:v>
                      </c:pt>
                      <c:pt idx="35">
                        <c:v>70</c:v>
                      </c:pt>
                      <c:pt idx="36">
                        <c:v>72</c:v>
                      </c:pt>
                      <c:pt idx="37">
                        <c:v>74</c:v>
                      </c:pt>
                      <c:pt idx="38">
                        <c:v>76</c:v>
                      </c:pt>
                      <c:pt idx="39">
                        <c:v>78</c:v>
                      </c:pt>
                      <c:pt idx="40">
                        <c:v>80</c:v>
                      </c:pt>
                      <c:pt idx="41">
                        <c:v>82</c:v>
                      </c:pt>
                      <c:pt idx="42">
                        <c:v>84</c:v>
                      </c:pt>
                      <c:pt idx="43">
                        <c:v>86</c:v>
                      </c:pt>
                      <c:pt idx="44">
                        <c:v>88</c:v>
                      </c:pt>
                      <c:pt idx="45">
                        <c:v>90</c:v>
                      </c:pt>
                      <c:pt idx="46">
                        <c:v>92</c:v>
                      </c:pt>
                      <c:pt idx="47">
                        <c:v>94</c:v>
                      </c:pt>
                      <c:pt idx="48">
                        <c:v>96</c:v>
                      </c:pt>
                      <c:pt idx="49">
                        <c:v>98</c:v>
                      </c:pt>
                      <c:pt idx="50">
                        <c:v>100</c:v>
                      </c:pt>
                      <c:pt idx="51">
                        <c:v>102</c:v>
                      </c:pt>
                      <c:pt idx="52">
                        <c:v>104</c:v>
                      </c:pt>
                      <c:pt idx="53">
                        <c:v>106</c:v>
                      </c:pt>
                      <c:pt idx="54">
                        <c:v>108</c:v>
                      </c:pt>
                      <c:pt idx="55">
                        <c:v>110</c:v>
                      </c:pt>
                      <c:pt idx="56">
                        <c:v>112</c:v>
                      </c:pt>
                      <c:pt idx="57">
                        <c:v>114</c:v>
                      </c:pt>
                      <c:pt idx="58">
                        <c:v>116</c:v>
                      </c:pt>
                      <c:pt idx="59">
                        <c:v>118</c:v>
                      </c:pt>
                      <c:pt idx="60">
                        <c:v>120</c:v>
                      </c:pt>
                      <c:pt idx="61">
                        <c:v>122</c:v>
                      </c:pt>
                      <c:pt idx="62">
                        <c:v>124</c:v>
                      </c:pt>
                      <c:pt idx="63">
                        <c:v>126</c:v>
                      </c:pt>
                      <c:pt idx="64">
                        <c:v>128</c:v>
                      </c:pt>
                      <c:pt idx="65">
                        <c:v>130</c:v>
                      </c:pt>
                      <c:pt idx="66">
                        <c:v>132</c:v>
                      </c:pt>
                      <c:pt idx="67">
                        <c:v>134</c:v>
                      </c:pt>
                      <c:pt idx="68">
                        <c:v>136</c:v>
                      </c:pt>
                      <c:pt idx="69">
                        <c:v>138</c:v>
                      </c:pt>
                      <c:pt idx="70">
                        <c:v>140</c:v>
                      </c:pt>
                      <c:pt idx="71">
                        <c:v>142</c:v>
                      </c:pt>
                      <c:pt idx="72">
                        <c:v>144</c:v>
                      </c:pt>
                      <c:pt idx="73">
                        <c:v>146</c:v>
                      </c:pt>
                      <c:pt idx="74">
                        <c:v>148</c:v>
                      </c:pt>
                      <c:pt idx="75">
                        <c:v>150</c:v>
                      </c:pt>
                      <c:pt idx="76">
                        <c:v>152</c:v>
                      </c:pt>
                      <c:pt idx="77">
                        <c:v>154</c:v>
                      </c:pt>
                      <c:pt idx="78">
                        <c:v>156</c:v>
                      </c:pt>
                      <c:pt idx="79">
                        <c:v>158</c:v>
                      </c:pt>
                      <c:pt idx="80">
                        <c:v>160</c:v>
                      </c:pt>
                      <c:pt idx="81">
                        <c:v>162</c:v>
                      </c:pt>
                      <c:pt idx="82">
                        <c:v>164</c:v>
                      </c:pt>
                      <c:pt idx="83">
                        <c:v>166</c:v>
                      </c:pt>
                      <c:pt idx="84">
                        <c:v>168</c:v>
                      </c:pt>
                      <c:pt idx="85">
                        <c:v>170</c:v>
                      </c:pt>
                      <c:pt idx="86">
                        <c:v>172</c:v>
                      </c:pt>
                      <c:pt idx="87">
                        <c:v>174</c:v>
                      </c:pt>
                      <c:pt idx="88">
                        <c:v>176</c:v>
                      </c:pt>
                      <c:pt idx="89">
                        <c:v>178</c:v>
                      </c:pt>
                      <c:pt idx="90">
                        <c:v>180</c:v>
                      </c:pt>
                      <c:pt idx="91">
                        <c:v>182</c:v>
                      </c:pt>
                      <c:pt idx="92">
                        <c:v>184</c:v>
                      </c:pt>
                      <c:pt idx="93">
                        <c:v>186</c:v>
                      </c:pt>
                      <c:pt idx="94">
                        <c:v>188</c:v>
                      </c:pt>
                      <c:pt idx="95">
                        <c:v>190</c:v>
                      </c:pt>
                      <c:pt idx="96">
                        <c:v>192</c:v>
                      </c:pt>
                      <c:pt idx="97">
                        <c:v>194</c:v>
                      </c:pt>
                      <c:pt idx="98">
                        <c:v>196</c:v>
                      </c:pt>
                      <c:pt idx="99">
                        <c:v>198</c:v>
                      </c:pt>
                      <c:pt idx="100">
                        <c:v>200</c:v>
                      </c:pt>
                      <c:pt idx="101">
                        <c:v>202</c:v>
                      </c:pt>
                      <c:pt idx="102">
                        <c:v>204</c:v>
                      </c:pt>
                      <c:pt idx="103">
                        <c:v>206</c:v>
                      </c:pt>
                      <c:pt idx="104">
                        <c:v>208</c:v>
                      </c:pt>
                      <c:pt idx="105">
                        <c:v>210</c:v>
                      </c:pt>
                      <c:pt idx="106">
                        <c:v>212</c:v>
                      </c:pt>
                      <c:pt idx="107">
                        <c:v>214</c:v>
                      </c:pt>
                      <c:pt idx="108">
                        <c:v>216</c:v>
                      </c:pt>
                      <c:pt idx="109">
                        <c:v>218</c:v>
                      </c:pt>
                      <c:pt idx="110">
                        <c:v>220</c:v>
                      </c:pt>
                      <c:pt idx="111">
                        <c:v>222</c:v>
                      </c:pt>
                      <c:pt idx="112">
                        <c:v>224</c:v>
                      </c:pt>
                      <c:pt idx="113">
                        <c:v>226</c:v>
                      </c:pt>
                      <c:pt idx="114">
                        <c:v>228</c:v>
                      </c:pt>
                      <c:pt idx="115">
                        <c:v>230</c:v>
                      </c:pt>
                      <c:pt idx="116">
                        <c:v>232</c:v>
                      </c:pt>
                      <c:pt idx="117">
                        <c:v>234</c:v>
                      </c:pt>
                      <c:pt idx="118">
                        <c:v>236</c:v>
                      </c:pt>
                      <c:pt idx="119">
                        <c:v>238</c:v>
                      </c:pt>
                      <c:pt idx="120">
                        <c:v>240</c:v>
                      </c:pt>
                      <c:pt idx="121">
                        <c:v>242</c:v>
                      </c:pt>
                      <c:pt idx="122">
                        <c:v>244</c:v>
                      </c:pt>
                      <c:pt idx="123">
                        <c:v>246</c:v>
                      </c:pt>
                      <c:pt idx="124">
                        <c:v>248</c:v>
                      </c:pt>
                      <c:pt idx="125">
                        <c:v>250</c:v>
                      </c:pt>
                      <c:pt idx="126">
                        <c:v>252</c:v>
                      </c:pt>
                      <c:pt idx="127">
                        <c:v>254</c:v>
                      </c:pt>
                      <c:pt idx="128">
                        <c:v>256</c:v>
                      </c:pt>
                      <c:pt idx="129">
                        <c:v>258</c:v>
                      </c:pt>
                      <c:pt idx="130">
                        <c:v>260</c:v>
                      </c:pt>
                      <c:pt idx="131">
                        <c:v>262</c:v>
                      </c:pt>
                      <c:pt idx="132">
                        <c:v>264</c:v>
                      </c:pt>
                      <c:pt idx="133">
                        <c:v>266</c:v>
                      </c:pt>
                      <c:pt idx="134">
                        <c:v>268</c:v>
                      </c:pt>
                      <c:pt idx="135">
                        <c:v>270</c:v>
                      </c:pt>
                      <c:pt idx="136">
                        <c:v>272</c:v>
                      </c:pt>
                      <c:pt idx="137">
                        <c:v>274</c:v>
                      </c:pt>
                      <c:pt idx="138">
                        <c:v>276</c:v>
                      </c:pt>
                      <c:pt idx="139">
                        <c:v>278</c:v>
                      </c:pt>
                      <c:pt idx="140">
                        <c:v>280</c:v>
                      </c:pt>
                      <c:pt idx="141">
                        <c:v>282</c:v>
                      </c:pt>
                      <c:pt idx="142">
                        <c:v>284</c:v>
                      </c:pt>
                      <c:pt idx="143">
                        <c:v>286</c:v>
                      </c:pt>
                      <c:pt idx="144">
                        <c:v>288</c:v>
                      </c:pt>
                      <c:pt idx="145">
                        <c:v>290</c:v>
                      </c:pt>
                      <c:pt idx="146">
                        <c:v>292</c:v>
                      </c:pt>
                      <c:pt idx="147">
                        <c:v>294</c:v>
                      </c:pt>
                      <c:pt idx="148">
                        <c:v>296</c:v>
                      </c:pt>
                      <c:pt idx="149">
                        <c:v>298</c:v>
                      </c:pt>
                      <c:pt idx="150">
                        <c:v>300</c:v>
                      </c:pt>
                      <c:pt idx="151">
                        <c:v>302</c:v>
                      </c:pt>
                      <c:pt idx="152">
                        <c:v>304</c:v>
                      </c:pt>
                      <c:pt idx="153">
                        <c:v>306</c:v>
                      </c:pt>
                      <c:pt idx="154">
                        <c:v>308</c:v>
                      </c:pt>
                      <c:pt idx="155">
                        <c:v>310</c:v>
                      </c:pt>
                      <c:pt idx="156">
                        <c:v>312</c:v>
                      </c:pt>
                      <c:pt idx="157">
                        <c:v>314</c:v>
                      </c:pt>
                      <c:pt idx="158">
                        <c:v>316</c:v>
                      </c:pt>
                      <c:pt idx="159">
                        <c:v>318</c:v>
                      </c:pt>
                      <c:pt idx="160">
                        <c:v>320</c:v>
                      </c:pt>
                      <c:pt idx="161">
                        <c:v>322</c:v>
                      </c:pt>
                      <c:pt idx="162">
                        <c:v>324</c:v>
                      </c:pt>
                      <c:pt idx="163">
                        <c:v>326</c:v>
                      </c:pt>
                      <c:pt idx="164">
                        <c:v>328</c:v>
                      </c:pt>
                      <c:pt idx="165">
                        <c:v>330</c:v>
                      </c:pt>
                      <c:pt idx="166">
                        <c:v>332</c:v>
                      </c:pt>
                      <c:pt idx="167">
                        <c:v>334</c:v>
                      </c:pt>
                      <c:pt idx="168">
                        <c:v>336</c:v>
                      </c:pt>
                      <c:pt idx="169">
                        <c:v>338</c:v>
                      </c:pt>
                      <c:pt idx="170">
                        <c:v>340</c:v>
                      </c:pt>
                      <c:pt idx="171">
                        <c:v>342</c:v>
                      </c:pt>
                      <c:pt idx="172">
                        <c:v>344</c:v>
                      </c:pt>
                      <c:pt idx="173">
                        <c:v>346</c:v>
                      </c:pt>
                      <c:pt idx="174">
                        <c:v>348</c:v>
                      </c:pt>
                      <c:pt idx="175">
                        <c:v>350</c:v>
                      </c:pt>
                      <c:pt idx="176">
                        <c:v>352</c:v>
                      </c:pt>
                      <c:pt idx="177">
                        <c:v>354</c:v>
                      </c:pt>
                      <c:pt idx="178">
                        <c:v>356</c:v>
                      </c:pt>
                      <c:pt idx="179">
                        <c:v>358</c:v>
                      </c:pt>
                      <c:pt idx="180">
                        <c:v>360</c:v>
                      </c:pt>
                      <c:pt idx="181">
                        <c:v>362</c:v>
                      </c:pt>
                      <c:pt idx="182">
                        <c:v>364</c:v>
                      </c:pt>
                      <c:pt idx="183">
                        <c:v>366</c:v>
                      </c:pt>
                      <c:pt idx="184">
                        <c:v>368</c:v>
                      </c:pt>
                      <c:pt idx="185">
                        <c:v>370</c:v>
                      </c:pt>
                      <c:pt idx="186">
                        <c:v>372</c:v>
                      </c:pt>
                      <c:pt idx="187">
                        <c:v>374</c:v>
                      </c:pt>
                      <c:pt idx="188">
                        <c:v>376</c:v>
                      </c:pt>
                      <c:pt idx="189">
                        <c:v>378</c:v>
                      </c:pt>
                      <c:pt idx="190">
                        <c:v>380</c:v>
                      </c:pt>
                      <c:pt idx="191">
                        <c:v>382</c:v>
                      </c:pt>
                      <c:pt idx="192">
                        <c:v>384</c:v>
                      </c:pt>
                      <c:pt idx="193">
                        <c:v>386</c:v>
                      </c:pt>
                      <c:pt idx="194">
                        <c:v>388</c:v>
                      </c:pt>
                      <c:pt idx="195">
                        <c:v>390</c:v>
                      </c:pt>
                      <c:pt idx="196">
                        <c:v>392</c:v>
                      </c:pt>
                      <c:pt idx="197">
                        <c:v>394</c:v>
                      </c:pt>
                      <c:pt idx="198">
                        <c:v>396</c:v>
                      </c:pt>
                      <c:pt idx="199">
                        <c:v>398</c:v>
                      </c:pt>
                      <c:pt idx="200">
                        <c:v>400</c:v>
                      </c:pt>
                      <c:pt idx="201">
                        <c:v>402</c:v>
                      </c:pt>
                      <c:pt idx="202">
                        <c:v>404</c:v>
                      </c:pt>
                      <c:pt idx="203">
                        <c:v>406</c:v>
                      </c:pt>
                      <c:pt idx="204">
                        <c:v>408</c:v>
                      </c:pt>
                      <c:pt idx="205">
                        <c:v>410</c:v>
                      </c:pt>
                      <c:pt idx="206">
                        <c:v>412</c:v>
                      </c:pt>
                      <c:pt idx="207">
                        <c:v>414</c:v>
                      </c:pt>
                      <c:pt idx="208">
                        <c:v>416</c:v>
                      </c:pt>
                      <c:pt idx="209">
                        <c:v>418</c:v>
                      </c:pt>
                      <c:pt idx="210">
                        <c:v>420</c:v>
                      </c:pt>
                      <c:pt idx="211">
                        <c:v>422</c:v>
                      </c:pt>
                      <c:pt idx="212">
                        <c:v>424</c:v>
                      </c:pt>
                      <c:pt idx="213">
                        <c:v>426</c:v>
                      </c:pt>
                      <c:pt idx="214">
                        <c:v>428</c:v>
                      </c:pt>
                      <c:pt idx="215">
                        <c:v>430</c:v>
                      </c:pt>
                      <c:pt idx="216">
                        <c:v>432</c:v>
                      </c:pt>
                      <c:pt idx="217">
                        <c:v>434</c:v>
                      </c:pt>
                      <c:pt idx="218">
                        <c:v>436</c:v>
                      </c:pt>
                      <c:pt idx="219">
                        <c:v>438</c:v>
                      </c:pt>
                      <c:pt idx="220">
                        <c:v>440</c:v>
                      </c:pt>
                      <c:pt idx="221">
                        <c:v>442</c:v>
                      </c:pt>
                      <c:pt idx="222">
                        <c:v>444</c:v>
                      </c:pt>
                      <c:pt idx="223">
                        <c:v>446</c:v>
                      </c:pt>
                      <c:pt idx="224">
                        <c:v>448</c:v>
                      </c:pt>
                      <c:pt idx="225">
                        <c:v>450</c:v>
                      </c:pt>
                      <c:pt idx="226">
                        <c:v>452</c:v>
                      </c:pt>
                      <c:pt idx="227">
                        <c:v>454</c:v>
                      </c:pt>
                      <c:pt idx="228">
                        <c:v>456</c:v>
                      </c:pt>
                      <c:pt idx="229">
                        <c:v>458</c:v>
                      </c:pt>
                      <c:pt idx="230">
                        <c:v>460</c:v>
                      </c:pt>
                      <c:pt idx="231">
                        <c:v>462</c:v>
                      </c:pt>
                      <c:pt idx="232">
                        <c:v>464</c:v>
                      </c:pt>
                      <c:pt idx="233">
                        <c:v>466</c:v>
                      </c:pt>
                      <c:pt idx="234">
                        <c:v>468</c:v>
                      </c:pt>
                      <c:pt idx="235">
                        <c:v>470</c:v>
                      </c:pt>
                      <c:pt idx="236">
                        <c:v>472</c:v>
                      </c:pt>
                      <c:pt idx="237">
                        <c:v>474</c:v>
                      </c:pt>
                      <c:pt idx="238">
                        <c:v>476</c:v>
                      </c:pt>
                      <c:pt idx="239">
                        <c:v>478</c:v>
                      </c:pt>
                      <c:pt idx="240">
                        <c:v>480</c:v>
                      </c:pt>
                      <c:pt idx="241">
                        <c:v>482</c:v>
                      </c:pt>
                      <c:pt idx="242">
                        <c:v>484</c:v>
                      </c:pt>
                      <c:pt idx="243">
                        <c:v>486</c:v>
                      </c:pt>
                      <c:pt idx="244">
                        <c:v>488</c:v>
                      </c:pt>
                      <c:pt idx="245">
                        <c:v>490</c:v>
                      </c:pt>
                      <c:pt idx="246">
                        <c:v>492</c:v>
                      </c:pt>
                      <c:pt idx="247">
                        <c:v>494</c:v>
                      </c:pt>
                      <c:pt idx="248">
                        <c:v>496</c:v>
                      </c:pt>
                      <c:pt idx="249">
                        <c:v>498</c:v>
                      </c:pt>
                      <c:pt idx="250">
                        <c:v>500</c:v>
                      </c:pt>
                      <c:pt idx="251">
                        <c:v>502</c:v>
                      </c:pt>
                      <c:pt idx="252">
                        <c:v>504</c:v>
                      </c:pt>
                      <c:pt idx="253">
                        <c:v>506</c:v>
                      </c:pt>
                      <c:pt idx="254">
                        <c:v>508</c:v>
                      </c:pt>
                      <c:pt idx="255">
                        <c:v>510</c:v>
                      </c:pt>
                      <c:pt idx="256">
                        <c:v>512</c:v>
                      </c:pt>
                      <c:pt idx="257">
                        <c:v>514</c:v>
                      </c:pt>
                      <c:pt idx="258">
                        <c:v>516</c:v>
                      </c:pt>
                      <c:pt idx="259">
                        <c:v>518</c:v>
                      </c:pt>
                      <c:pt idx="260">
                        <c:v>520</c:v>
                      </c:pt>
                      <c:pt idx="261">
                        <c:v>522</c:v>
                      </c:pt>
                      <c:pt idx="262">
                        <c:v>524</c:v>
                      </c:pt>
                      <c:pt idx="263">
                        <c:v>526</c:v>
                      </c:pt>
                      <c:pt idx="264">
                        <c:v>528</c:v>
                      </c:pt>
                      <c:pt idx="265">
                        <c:v>530</c:v>
                      </c:pt>
                      <c:pt idx="266">
                        <c:v>532</c:v>
                      </c:pt>
                      <c:pt idx="267">
                        <c:v>534</c:v>
                      </c:pt>
                      <c:pt idx="268">
                        <c:v>536</c:v>
                      </c:pt>
                      <c:pt idx="269">
                        <c:v>538</c:v>
                      </c:pt>
                      <c:pt idx="270">
                        <c:v>540</c:v>
                      </c:pt>
                      <c:pt idx="271">
                        <c:v>542</c:v>
                      </c:pt>
                      <c:pt idx="272">
                        <c:v>544</c:v>
                      </c:pt>
                      <c:pt idx="273">
                        <c:v>546</c:v>
                      </c:pt>
                      <c:pt idx="274">
                        <c:v>548</c:v>
                      </c:pt>
                      <c:pt idx="275">
                        <c:v>550</c:v>
                      </c:pt>
                      <c:pt idx="276">
                        <c:v>552</c:v>
                      </c:pt>
                      <c:pt idx="277">
                        <c:v>554</c:v>
                      </c:pt>
                      <c:pt idx="278">
                        <c:v>556</c:v>
                      </c:pt>
                      <c:pt idx="279">
                        <c:v>558</c:v>
                      </c:pt>
                      <c:pt idx="280">
                        <c:v>560</c:v>
                      </c:pt>
                      <c:pt idx="281">
                        <c:v>562</c:v>
                      </c:pt>
                      <c:pt idx="282">
                        <c:v>564</c:v>
                      </c:pt>
                      <c:pt idx="283">
                        <c:v>566</c:v>
                      </c:pt>
                      <c:pt idx="284">
                        <c:v>568</c:v>
                      </c:pt>
                      <c:pt idx="285">
                        <c:v>570</c:v>
                      </c:pt>
                      <c:pt idx="286">
                        <c:v>572</c:v>
                      </c:pt>
                      <c:pt idx="287">
                        <c:v>574</c:v>
                      </c:pt>
                      <c:pt idx="288">
                        <c:v>576</c:v>
                      </c:pt>
                      <c:pt idx="289">
                        <c:v>578</c:v>
                      </c:pt>
                      <c:pt idx="290">
                        <c:v>580</c:v>
                      </c:pt>
                      <c:pt idx="291">
                        <c:v>582</c:v>
                      </c:pt>
                      <c:pt idx="292">
                        <c:v>584</c:v>
                      </c:pt>
                      <c:pt idx="293">
                        <c:v>586</c:v>
                      </c:pt>
                      <c:pt idx="294">
                        <c:v>588</c:v>
                      </c:pt>
                      <c:pt idx="295">
                        <c:v>590</c:v>
                      </c:pt>
                      <c:pt idx="296">
                        <c:v>592</c:v>
                      </c:pt>
                      <c:pt idx="297">
                        <c:v>594</c:v>
                      </c:pt>
                      <c:pt idx="298">
                        <c:v>596</c:v>
                      </c:pt>
                      <c:pt idx="299">
                        <c:v>598</c:v>
                      </c:pt>
                      <c:pt idx="300">
                        <c:v>600</c:v>
                      </c:pt>
                      <c:pt idx="301">
                        <c:v>602</c:v>
                      </c:pt>
                      <c:pt idx="302">
                        <c:v>604</c:v>
                      </c:pt>
                      <c:pt idx="303">
                        <c:v>606</c:v>
                      </c:pt>
                      <c:pt idx="304">
                        <c:v>608</c:v>
                      </c:pt>
                      <c:pt idx="305">
                        <c:v>610</c:v>
                      </c:pt>
                      <c:pt idx="306">
                        <c:v>612</c:v>
                      </c:pt>
                      <c:pt idx="307">
                        <c:v>614</c:v>
                      </c:pt>
                      <c:pt idx="308">
                        <c:v>616</c:v>
                      </c:pt>
                      <c:pt idx="309">
                        <c:v>618</c:v>
                      </c:pt>
                      <c:pt idx="310">
                        <c:v>620</c:v>
                      </c:pt>
                      <c:pt idx="311">
                        <c:v>622</c:v>
                      </c:pt>
                      <c:pt idx="312">
                        <c:v>624</c:v>
                      </c:pt>
                      <c:pt idx="313">
                        <c:v>626</c:v>
                      </c:pt>
                      <c:pt idx="314">
                        <c:v>628</c:v>
                      </c:pt>
                      <c:pt idx="315">
                        <c:v>630</c:v>
                      </c:pt>
                      <c:pt idx="316">
                        <c:v>632</c:v>
                      </c:pt>
                      <c:pt idx="317">
                        <c:v>634</c:v>
                      </c:pt>
                      <c:pt idx="318">
                        <c:v>636</c:v>
                      </c:pt>
                      <c:pt idx="319">
                        <c:v>638</c:v>
                      </c:pt>
                      <c:pt idx="320">
                        <c:v>640</c:v>
                      </c:pt>
                      <c:pt idx="321">
                        <c:v>642</c:v>
                      </c:pt>
                      <c:pt idx="322">
                        <c:v>644</c:v>
                      </c:pt>
                      <c:pt idx="323">
                        <c:v>646</c:v>
                      </c:pt>
                      <c:pt idx="324">
                        <c:v>648</c:v>
                      </c:pt>
                      <c:pt idx="325">
                        <c:v>650</c:v>
                      </c:pt>
                      <c:pt idx="326">
                        <c:v>652</c:v>
                      </c:pt>
                      <c:pt idx="327">
                        <c:v>654</c:v>
                      </c:pt>
                      <c:pt idx="328">
                        <c:v>656</c:v>
                      </c:pt>
                      <c:pt idx="329">
                        <c:v>658</c:v>
                      </c:pt>
                      <c:pt idx="330">
                        <c:v>660</c:v>
                      </c:pt>
                      <c:pt idx="331">
                        <c:v>662</c:v>
                      </c:pt>
                      <c:pt idx="332">
                        <c:v>664</c:v>
                      </c:pt>
                      <c:pt idx="333">
                        <c:v>666</c:v>
                      </c:pt>
                      <c:pt idx="334">
                        <c:v>668</c:v>
                      </c:pt>
                      <c:pt idx="335">
                        <c:v>670</c:v>
                      </c:pt>
                      <c:pt idx="336">
                        <c:v>672</c:v>
                      </c:pt>
                      <c:pt idx="337">
                        <c:v>674</c:v>
                      </c:pt>
                      <c:pt idx="338">
                        <c:v>676</c:v>
                      </c:pt>
                      <c:pt idx="339">
                        <c:v>678</c:v>
                      </c:pt>
                      <c:pt idx="340">
                        <c:v>680</c:v>
                      </c:pt>
                      <c:pt idx="341">
                        <c:v>682</c:v>
                      </c:pt>
                      <c:pt idx="342">
                        <c:v>684</c:v>
                      </c:pt>
                      <c:pt idx="343">
                        <c:v>686</c:v>
                      </c:pt>
                      <c:pt idx="344">
                        <c:v>688</c:v>
                      </c:pt>
                      <c:pt idx="345">
                        <c:v>690</c:v>
                      </c:pt>
                      <c:pt idx="346">
                        <c:v>692</c:v>
                      </c:pt>
                      <c:pt idx="347">
                        <c:v>694</c:v>
                      </c:pt>
                      <c:pt idx="348">
                        <c:v>696</c:v>
                      </c:pt>
                      <c:pt idx="349">
                        <c:v>698</c:v>
                      </c:pt>
                      <c:pt idx="350">
                        <c:v>700</c:v>
                      </c:pt>
                      <c:pt idx="351">
                        <c:v>702</c:v>
                      </c:pt>
                      <c:pt idx="352">
                        <c:v>704</c:v>
                      </c:pt>
                      <c:pt idx="353">
                        <c:v>706</c:v>
                      </c:pt>
                      <c:pt idx="354">
                        <c:v>708</c:v>
                      </c:pt>
                      <c:pt idx="355">
                        <c:v>710</c:v>
                      </c:pt>
                      <c:pt idx="356">
                        <c:v>712</c:v>
                      </c:pt>
                      <c:pt idx="357">
                        <c:v>714</c:v>
                      </c:pt>
                      <c:pt idx="358">
                        <c:v>716</c:v>
                      </c:pt>
                      <c:pt idx="359">
                        <c:v>718</c:v>
                      </c:pt>
                      <c:pt idx="360">
                        <c:v>720</c:v>
                      </c:pt>
                      <c:pt idx="361">
                        <c:v>722</c:v>
                      </c:pt>
                      <c:pt idx="362">
                        <c:v>724</c:v>
                      </c:pt>
                      <c:pt idx="363">
                        <c:v>726</c:v>
                      </c:pt>
                      <c:pt idx="364">
                        <c:v>728</c:v>
                      </c:pt>
                      <c:pt idx="365">
                        <c:v>730</c:v>
                      </c:pt>
                      <c:pt idx="366">
                        <c:v>732</c:v>
                      </c:pt>
                      <c:pt idx="367">
                        <c:v>734</c:v>
                      </c:pt>
                      <c:pt idx="368">
                        <c:v>736</c:v>
                      </c:pt>
                      <c:pt idx="369">
                        <c:v>738</c:v>
                      </c:pt>
                      <c:pt idx="370">
                        <c:v>740</c:v>
                      </c:pt>
                      <c:pt idx="371">
                        <c:v>742</c:v>
                      </c:pt>
                      <c:pt idx="372">
                        <c:v>744</c:v>
                      </c:pt>
                      <c:pt idx="373">
                        <c:v>746</c:v>
                      </c:pt>
                      <c:pt idx="374">
                        <c:v>748</c:v>
                      </c:pt>
                      <c:pt idx="375">
                        <c:v>750</c:v>
                      </c:pt>
                      <c:pt idx="376">
                        <c:v>752</c:v>
                      </c:pt>
                      <c:pt idx="377">
                        <c:v>754</c:v>
                      </c:pt>
                      <c:pt idx="378">
                        <c:v>756</c:v>
                      </c:pt>
                      <c:pt idx="379">
                        <c:v>758</c:v>
                      </c:pt>
                      <c:pt idx="380">
                        <c:v>760</c:v>
                      </c:pt>
                      <c:pt idx="381">
                        <c:v>762</c:v>
                      </c:pt>
                      <c:pt idx="382">
                        <c:v>764</c:v>
                      </c:pt>
                      <c:pt idx="383">
                        <c:v>766</c:v>
                      </c:pt>
                      <c:pt idx="384">
                        <c:v>768</c:v>
                      </c:pt>
                      <c:pt idx="385">
                        <c:v>770</c:v>
                      </c:pt>
                      <c:pt idx="386">
                        <c:v>772</c:v>
                      </c:pt>
                      <c:pt idx="387">
                        <c:v>774</c:v>
                      </c:pt>
                      <c:pt idx="388">
                        <c:v>776</c:v>
                      </c:pt>
                      <c:pt idx="389">
                        <c:v>778</c:v>
                      </c:pt>
                      <c:pt idx="390">
                        <c:v>780</c:v>
                      </c:pt>
                      <c:pt idx="391">
                        <c:v>782</c:v>
                      </c:pt>
                      <c:pt idx="392">
                        <c:v>784</c:v>
                      </c:pt>
                      <c:pt idx="393">
                        <c:v>786</c:v>
                      </c:pt>
                      <c:pt idx="394">
                        <c:v>788</c:v>
                      </c:pt>
                      <c:pt idx="395">
                        <c:v>790</c:v>
                      </c:pt>
                      <c:pt idx="396">
                        <c:v>792</c:v>
                      </c:pt>
                      <c:pt idx="397">
                        <c:v>794</c:v>
                      </c:pt>
                      <c:pt idx="398">
                        <c:v>796</c:v>
                      </c:pt>
                      <c:pt idx="399">
                        <c:v>798</c:v>
                      </c:pt>
                      <c:pt idx="400">
                        <c:v>800</c:v>
                      </c:pt>
                      <c:pt idx="401">
                        <c:v>802</c:v>
                      </c:pt>
                      <c:pt idx="402">
                        <c:v>804</c:v>
                      </c:pt>
                      <c:pt idx="403">
                        <c:v>806</c:v>
                      </c:pt>
                      <c:pt idx="404">
                        <c:v>808</c:v>
                      </c:pt>
                      <c:pt idx="405">
                        <c:v>810</c:v>
                      </c:pt>
                      <c:pt idx="406">
                        <c:v>812</c:v>
                      </c:pt>
                      <c:pt idx="407">
                        <c:v>814</c:v>
                      </c:pt>
                      <c:pt idx="408">
                        <c:v>816</c:v>
                      </c:pt>
                      <c:pt idx="409">
                        <c:v>818</c:v>
                      </c:pt>
                      <c:pt idx="410">
                        <c:v>820</c:v>
                      </c:pt>
                      <c:pt idx="411">
                        <c:v>822</c:v>
                      </c:pt>
                      <c:pt idx="412">
                        <c:v>824</c:v>
                      </c:pt>
                      <c:pt idx="413">
                        <c:v>826</c:v>
                      </c:pt>
                      <c:pt idx="414">
                        <c:v>828</c:v>
                      </c:pt>
                      <c:pt idx="415">
                        <c:v>830</c:v>
                      </c:pt>
                      <c:pt idx="416">
                        <c:v>832</c:v>
                      </c:pt>
                      <c:pt idx="417">
                        <c:v>834</c:v>
                      </c:pt>
                      <c:pt idx="418">
                        <c:v>836</c:v>
                      </c:pt>
                      <c:pt idx="419">
                        <c:v>838</c:v>
                      </c:pt>
                      <c:pt idx="420">
                        <c:v>840</c:v>
                      </c:pt>
                      <c:pt idx="421">
                        <c:v>842</c:v>
                      </c:pt>
                      <c:pt idx="422">
                        <c:v>844</c:v>
                      </c:pt>
                      <c:pt idx="423">
                        <c:v>846</c:v>
                      </c:pt>
                      <c:pt idx="424">
                        <c:v>848</c:v>
                      </c:pt>
                      <c:pt idx="425">
                        <c:v>850</c:v>
                      </c:pt>
                      <c:pt idx="426">
                        <c:v>852</c:v>
                      </c:pt>
                      <c:pt idx="427">
                        <c:v>854</c:v>
                      </c:pt>
                      <c:pt idx="428">
                        <c:v>856</c:v>
                      </c:pt>
                      <c:pt idx="429">
                        <c:v>858</c:v>
                      </c:pt>
                      <c:pt idx="430">
                        <c:v>860</c:v>
                      </c:pt>
                      <c:pt idx="431">
                        <c:v>862</c:v>
                      </c:pt>
                      <c:pt idx="432">
                        <c:v>864</c:v>
                      </c:pt>
                      <c:pt idx="433">
                        <c:v>866</c:v>
                      </c:pt>
                      <c:pt idx="434">
                        <c:v>868</c:v>
                      </c:pt>
                      <c:pt idx="435">
                        <c:v>870</c:v>
                      </c:pt>
                      <c:pt idx="436">
                        <c:v>872</c:v>
                      </c:pt>
                      <c:pt idx="437">
                        <c:v>874</c:v>
                      </c:pt>
                      <c:pt idx="438">
                        <c:v>876</c:v>
                      </c:pt>
                      <c:pt idx="439">
                        <c:v>878</c:v>
                      </c:pt>
                      <c:pt idx="440">
                        <c:v>880</c:v>
                      </c:pt>
                      <c:pt idx="441">
                        <c:v>882</c:v>
                      </c:pt>
                      <c:pt idx="442">
                        <c:v>884</c:v>
                      </c:pt>
                      <c:pt idx="443">
                        <c:v>886</c:v>
                      </c:pt>
                      <c:pt idx="444">
                        <c:v>888</c:v>
                      </c:pt>
                      <c:pt idx="445">
                        <c:v>890</c:v>
                      </c:pt>
                      <c:pt idx="446">
                        <c:v>892</c:v>
                      </c:pt>
                      <c:pt idx="447">
                        <c:v>894</c:v>
                      </c:pt>
                      <c:pt idx="448">
                        <c:v>896</c:v>
                      </c:pt>
                      <c:pt idx="449">
                        <c:v>898</c:v>
                      </c:pt>
                      <c:pt idx="450">
                        <c:v>900</c:v>
                      </c:pt>
                      <c:pt idx="451">
                        <c:v>902</c:v>
                      </c:pt>
                      <c:pt idx="452">
                        <c:v>904</c:v>
                      </c:pt>
                      <c:pt idx="453">
                        <c:v>906</c:v>
                      </c:pt>
                      <c:pt idx="454">
                        <c:v>908</c:v>
                      </c:pt>
                      <c:pt idx="455">
                        <c:v>910</c:v>
                      </c:pt>
                      <c:pt idx="456">
                        <c:v>912</c:v>
                      </c:pt>
                      <c:pt idx="457">
                        <c:v>914</c:v>
                      </c:pt>
                      <c:pt idx="458">
                        <c:v>916</c:v>
                      </c:pt>
                      <c:pt idx="459">
                        <c:v>918</c:v>
                      </c:pt>
                      <c:pt idx="460">
                        <c:v>920</c:v>
                      </c:pt>
                      <c:pt idx="461">
                        <c:v>922</c:v>
                      </c:pt>
                      <c:pt idx="462">
                        <c:v>924</c:v>
                      </c:pt>
                      <c:pt idx="463">
                        <c:v>926</c:v>
                      </c:pt>
                      <c:pt idx="464">
                        <c:v>928</c:v>
                      </c:pt>
                      <c:pt idx="465">
                        <c:v>930</c:v>
                      </c:pt>
                      <c:pt idx="466">
                        <c:v>932</c:v>
                      </c:pt>
                      <c:pt idx="467">
                        <c:v>934</c:v>
                      </c:pt>
                      <c:pt idx="468">
                        <c:v>936</c:v>
                      </c:pt>
                      <c:pt idx="469">
                        <c:v>938</c:v>
                      </c:pt>
                      <c:pt idx="470">
                        <c:v>940</c:v>
                      </c:pt>
                      <c:pt idx="471">
                        <c:v>942</c:v>
                      </c:pt>
                      <c:pt idx="472">
                        <c:v>944</c:v>
                      </c:pt>
                      <c:pt idx="473">
                        <c:v>946</c:v>
                      </c:pt>
                      <c:pt idx="474">
                        <c:v>948</c:v>
                      </c:pt>
                      <c:pt idx="475">
                        <c:v>950</c:v>
                      </c:pt>
                      <c:pt idx="476">
                        <c:v>952</c:v>
                      </c:pt>
                      <c:pt idx="477">
                        <c:v>954</c:v>
                      </c:pt>
                      <c:pt idx="478">
                        <c:v>956</c:v>
                      </c:pt>
                      <c:pt idx="479">
                        <c:v>958</c:v>
                      </c:pt>
                      <c:pt idx="480">
                        <c:v>960</c:v>
                      </c:pt>
                      <c:pt idx="481">
                        <c:v>962</c:v>
                      </c:pt>
                      <c:pt idx="482">
                        <c:v>964</c:v>
                      </c:pt>
                      <c:pt idx="483">
                        <c:v>966</c:v>
                      </c:pt>
                      <c:pt idx="484">
                        <c:v>968</c:v>
                      </c:pt>
                      <c:pt idx="485">
                        <c:v>970</c:v>
                      </c:pt>
                      <c:pt idx="486">
                        <c:v>972</c:v>
                      </c:pt>
                      <c:pt idx="487">
                        <c:v>974</c:v>
                      </c:pt>
                      <c:pt idx="488">
                        <c:v>976</c:v>
                      </c:pt>
                      <c:pt idx="489">
                        <c:v>978</c:v>
                      </c:pt>
                      <c:pt idx="490">
                        <c:v>980</c:v>
                      </c:pt>
                      <c:pt idx="491">
                        <c:v>982</c:v>
                      </c:pt>
                      <c:pt idx="492">
                        <c:v>984</c:v>
                      </c:pt>
                      <c:pt idx="493">
                        <c:v>986</c:v>
                      </c:pt>
                      <c:pt idx="494">
                        <c:v>988</c:v>
                      </c:pt>
                      <c:pt idx="495">
                        <c:v>990</c:v>
                      </c:pt>
                      <c:pt idx="496">
                        <c:v>992</c:v>
                      </c:pt>
                      <c:pt idx="497">
                        <c:v>994</c:v>
                      </c:pt>
                      <c:pt idx="498">
                        <c:v>996</c:v>
                      </c:pt>
                      <c:pt idx="499">
                        <c:v>998</c:v>
                      </c:pt>
                      <c:pt idx="500">
                        <c:v>1000</c:v>
                      </c:pt>
                      <c:pt idx="501">
                        <c:v>1002</c:v>
                      </c:pt>
                      <c:pt idx="502">
                        <c:v>1004</c:v>
                      </c:pt>
                      <c:pt idx="503">
                        <c:v>1006</c:v>
                      </c:pt>
                      <c:pt idx="504">
                        <c:v>1008</c:v>
                      </c:pt>
                      <c:pt idx="505">
                        <c:v>1010</c:v>
                      </c:pt>
                      <c:pt idx="506">
                        <c:v>1012</c:v>
                      </c:pt>
                      <c:pt idx="507">
                        <c:v>1014</c:v>
                      </c:pt>
                      <c:pt idx="508">
                        <c:v>1016</c:v>
                      </c:pt>
                      <c:pt idx="509">
                        <c:v>1018</c:v>
                      </c:pt>
                      <c:pt idx="510">
                        <c:v>1020</c:v>
                      </c:pt>
                      <c:pt idx="511">
                        <c:v>1022</c:v>
                      </c:pt>
                      <c:pt idx="512">
                        <c:v>1024</c:v>
                      </c:pt>
                      <c:pt idx="513">
                        <c:v>1026</c:v>
                      </c:pt>
                      <c:pt idx="514">
                        <c:v>1028</c:v>
                      </c:pt>
                      <c:pt idx="515">
                        <c:v>1030</c:v>
                      </c:pt>
                      <c:pt idx="516">
                        <c:v>1032</c:v>
                      </c:pt>
                      <c:pt idx="517">
                        <c:v>1034</c:v>
                      </c:pt>
                      <c:pt idx="518">
                        <c:v>1036</c:v>
                      </c:pt>
                      <c:pt idx="519">
                        <c:v>1038</c:v>
                      </c:pt>
                      <c:pt idx="520">
                        <c:v>1040</c:v>
                      </c:pt>
                      <c:pt idx="521">
                        <c:v>1042</c:v>
                      </c:pt>
                      <c:pt idx="522">
                        <c:v>1044</c:v>
                      </c:pt>
                      <c:pt idx="523">
                        <c:v>1046</c:v>
                      </c:pt>
                      <c:pt idx="524">
                        <c:v>1048</c:v>
                      </c:pt>
                      <c:pt idx="525">
                        <c:v>1050</c:v>
                      </c:pt>
                      <c:pt idx="526">
                        <c:v>1052</c:v>
                      </c:pt>
                      <c:pt idx="527">
                        <c:v>1054</c:v>
                      </c:pt>
                      <c:pt idx="528">
                        <c:v>1056</c:v>
                      </c:pt>
                      <c:pt idx="529">
                        <c:v>1058</c:v>
                      </c:pt>
                      <c:pt idx="530">
                        <c:v>1060</c:v>
                      </c:pt>
                      <c:pt idx="531">
                        <c:v>1062</c:v>
                      </c:pt>
                      <c:pt idx="532">
                        <c:v>1064</c:v>
                      </c:pt>
                      <c:pt idx="533">
                        <c:v>1066</c:v>
                      </c:pt>
                      <c:pt idx="534">
                        <c:v>1068</c:v>
                      </c:pt>
                      <c:pt idx="535">
                        <c:v>1070</c:v>
                      </c:pt>
                      <c:pt idx="536">
                        <c:v>1072</c:v>
                      </c:pt>
                      <c:pt idx="537">
                        <c:v>1074</c:v>
                      </c:pt>
                      <c:pt idx="538">
                        <c:v>1076</c:v>
                      </c:pt>
                      <c:pt idx="539">
                        <c:v>1078</c:v>
                      </c:pt>
                      <c:pt idx="540">
                        <c:v>1080</c:v>
                      </c:pt>
                      <c:pt idx="541">
                        <c:v>1082</c:v>
                      </c:pt>
                      <c:pt idx="542">
                        <c:v>1084</c:v>
                      </c:pt>
                      <c:pt idx="543">
                        <c:v>1086</c:v>
                      </c:pt>
                      <c:pt idx="544">
                        <c:v>1088</c:v>
                      </c:pt>
                      <c:pt idx="545">
                        <c:v>1090</c:v>
                      </c:pt>
                      <c:pt idx="546">
                        <c:v>1092</c:v>
                      </c:pt>
                      <c:pt idx="547">
                        <c:v>1094</c:v>
                      </c:pt>
                      <c:pt idx="548">
                        <c:v>1096</c:v>
                      </c:pt>
                      <c:pt idx="549">
                        <c:v>1098</c:v>
                      </c:pt>
                      <c:pt idx="550">
                        <c:v>1100</c:v>
                      </c:pt>
                      <c:pt idx="551">
                        <c:v>1102</c:v>
                      </c:pt>
                      <c:pt idx="552">
                        <c:v>1104</c:v>
                      </c:pt>
                      <c:pt idx="553">
                        <c:v>1106</c:v>
                      </c:pt>
                      <c:pt idx="554">
                        <c:v>1108</c:v>
                      </c:pt>
                      <c:pt idx="555">
                        <c:v>1110</c:v>
                      </c:pt>
                      <c:pt idx="556">
                        <c:v>1112</c:v>
                      </c:pt>
                      <c:pt idx="557">
                        <c:v>1114</c:v>
                      </c:pt>
                      <c:pt idx="558">
                        <c:v>1116</c:v>
                      </c:pt>
                      <c:pt idx="559">
                        <c:v>1118</c:v>
                      </c:pt>
                      <c:pt idx="560">
                        <c:v>1120</c:v>
                      </c:pt>
                      <c:pt idx="561">
                        <c:v>1122</c:v>
                      </c:pt>
                      <c:pt idx="562">
                        <c:v>1124</c:v>
                      </c:pt>
                      <c:pt idx="563">
                        <c:v>1126</c:v>
                      </c:pt>
                      <c:pt idx="564">
                        <c:v>1128</c:v>
                      </c:pt>
                      <c:pt idx="565">
                        <c:v>1130</c:v>
                      </c:pt>
                      <c:pt idx="566">
                        <c:v>1132</c:v>
                      </c:pt>
                      <c:pt idx="567">
                        <c:v>1134</c:v>
                      </c:pt>
                      <c:pt idx="568">
                        <c:v>1136</c:v>
                      </c:pt>
                      <c:pt idx="569">
                        <c:v>1138</c:v>
                      </c:pt>
                      <c:pt idx="570">
                        <c:v>1140</c:v>
                      </c:pt>
                      <c:pt idx="571">
                        <c:v>1142</c:v>
                      </c:pt>
                      <c:pt idx="572">
                        <c:v>1144</c:v>
                      </c:pt>
                      <c:pt idx="573">
                        <c:v>1146</c:v>
                      </c:pt>
                      <c:pt idx="574">
                        <c:v>1148</c:v>
                      </c:pt>
                      <c:pt idx="575">
                        <c:v>1150</c:v>
                      </c:pt>
                      <c:pt idx="576">
                        <c:v>1152</c:v>
                      </c:pt>
                      <c:pt idx="577">
                        <c:v>1154</c:v>
                      </c:pt>
                      <c:pt idx="578">
                        <c:v>1156</c:v>
                      </c:pt>
                      <c:pt idx="579">
                        <c:v>1158</c:v>
                      </c:pt>
                      <c:pt idx="580">
                        <c:v>1160</c:v>
                      </c:pt>
                      <c:pt idx="581">
                        <c:v>1162</c:v>
                      </c:pt>
                      <c:pt idx="582">
                        <c:v>1164</c:v>
                      </c:pt>
                      <c:pt idx="583">
                        <c:v>1166</c:v>
                      </c:pt>
                      <c:pt idx="584">
                        <c:v>1168</c:v>
                      </c:pt>
                      <c:pt idx="585">
                        <c:v>1170</c:v>
                      </c:pt>
                      <c:pt idx="586">
                        <c:v>1172</c:v>
                      </c:pt>
                      <c:pt idx="587">
                        <c:v>1174</c:v>
                      </c:pt>
                      <c:pt idx="588">
                        <c:v>1176</c:v>
                      </c:pt>
                      <c:pt idx="589">
                        <c:v>1178</c:v>
                      </c:pt>
                      <c:pt idx="590">
                        <c:v>1180</c:v>
                      </c:pt>
                      <c:pt idx="591">
                        <c:v>1182</c:v>
                      </c:pt>
                      <c:pt idx="592">
                        <c:v>1184</c:v>
                      </c:pt>
                      <c:pt idx="593">
                        <c:v>1186</c:v>
                      </c:pt>
                      <c:pt idx="594">
                        <c:v>1188</c:v>
                      </c:pt>
                      <c:pt idx="595">
                        <c:v>1190</c:v>
                      </c:pt>
                      <c:pt idx="596">
                        <c:v>1192</c:v>
                      </c:pt>
                      <c:pt idx="597">
                        <c:v>1194</c:v>
                      </c:pt>
                      <c:pt idx="598">
                        <c:v>1196</c:v>
                      </c:pt>
                      <c:pt idx="599">
                        <c:v>1198</c:v>
                      </c:pt>
                      <c:pt idx="600">
                        <c:v>1200</c:v>
                      </c:pt>
                      <c:pt idx="601">
                        <c:v>1202</c:v>
                      </c:pt>
                      <c:pt idx="602">
                        <c:v>1204</c:v>
                      </c:pt>
                      <c:pt idx="603">
                        <c:v>1206</c:v>
                      </c:pt>
                      <c:pt idx="604">
                        <c:v>1208</c:v>
                      </c:pt>
                      <c:pt idx="605">
                        <c:v>1210</c:v>
                      </c:pt>
                      <c:pt idx="606">
                        <c:v>1212</c:v>
                      </c:pt>
                      <c:pt idx="607">
                        <c:v>1214</c:v>
                      </c:pt>
                      <c:pt idx="608">
                        <c:v>1216</c:v>
                      </c:pt>
                      <c:pt idx="609">
                        <c:v>1218</c:v>
                      </c:pt>
                      <c:pt idx="610">
                        <c:v>1220</c:v>
                      </c:pt>
                      <c:pt idx="611">
                        <c:v>1222</c:v>
                      </c:pt>
                      <c:pt idx="612">
                        <c:v>1224</c:v>
                      </c:pt>
                      <c:pt idx="613">
                        <c:v>1226</c:v>
                      </c:pt>
                      <c:pt idx="614">
                        <c:v>1228</c:v>
                      </c:pt>
                      <c:pt idx="615">
                        <c:v>1230</c:v>
                      </c:pt>
                      <c:pt idx="616">
                        <c:v>1232</c:v>
                      </c:pt>
                      <c:pt idx="617">
                        <c:v>1234</c:v>
                      </c:pt>
                      <c:pt idx="618">
                        <c:v>1236</c:v>
                      </c:pt>
                      <c:pt idx="619">
                        <c:v>1238</c:v>
                      </c:pt>
                      <c:pt idx="620">
                        <c:v>1240</c:v>
                      </c:pt>
                      <c:pt idx="621">
                        <c:v>1242</c:v>
                      </c:pt>
                      <c:pt idx="622">
                        <c:v>1244</c:v>
                      </c:pt>
                      <c:pt idx="623">
                        <c:v>1246</c:v>
                      </c:pt>
                      <c:pt idx="624">
                        <c:v>1248</c:v>
                      </c:pt>
                      <c:pt idx="625">
                        <c:v>1250</c:v>
                      </c:pt>
                      <c:pt idx="626">
                        <c:v>1252</c:v>
                      </c:pt>
                      <c:pt idx="627">
                        <c:v>1254</c:v>
                      </c:pt>
                      <c:pt idx="628">
                        <c:v>1256</c:v>
                      </c:pt>
                      <c:pt idx="629">
                        <c:v>1258</c:v>
                      </c:pt>
                      <c:pt idx="630">
                        <c:v>1260</c:v>
                      </c:pt>
                      <c:pt idx="631">
                        <c:v>1262</c:v>
                      </c:pt>
                      <c:pt idx="632">
                        <c:v>1264</c:v>
                      </c:pt>
                      <c:pt idx="633">
                        <c:v>1266</c:v>
                      </c:pt>
                      <c:pt idx="634">
                        <c:v>1268</c:v>
                      </c:pt>
                      <c:pt idx="635">
                        <c:v>1270</c:v>
                      </c:pt>
                      <c:pt idx="636">
                        <c:v>1272</c:v>
                      </c:pt>
                      <c:pt idx="637">
                        <c:v>1274</c:v>
                      </c:pt>
                      <c:pt idx="638">
                        <c:v>1276</c:v>
                      </c:pt>
                      <c:pt idx="639">
                        <c:v>1278</c:v>
                      </c:pt>
                      <c:pt idx="640">
                        <c:v>1280</c:v>
                      </c:pt>
                      <c:pt idx="641">
                        <c:v>1282</c:v>
                      </c:pt>
                      <c:pt idx="642">
                        <c:v>1284</c:v>
                      </c:pt>
                      <c:pt idx="643">
                        <c:v>1286</c:v>
                      </c:pt>
                      <c:pt idx="644">
                        <c:v>1288</c:v>
                      </c:pt>
                      <c:pt idx="645">
                        <c:v>1290</c:v>
                      </c:pt>
                      <c:pt idx="646">
                        <c:v>1292</c:v>
                      </c:pt>
                      <c:pt idx="647">
                        <c:v>1294</c:v>
                      </c:pt>
                      <c:pt idx="648">
                        <c:v>1296</c:v>
                      </c:pt>
                      <c:pt idx="649">
                        <c:v>1298</c:v>
                      </c:pt>
                      <c:pt idx="650">
                        <c:v>1300</c:v>
                      </c:pt>
                      <c:pt idx="651">
                        <c:v>1302</c:v>
                      </c:pt>
                      <c:pt idx="652">
                        <c:v>1304</c:v>
                      </c:pt>
                      <c:pt idx="653">
                        <c:v>1306</c:v>
                      </c:pt>
                      <c:pt idx="654">
                        <c:v>1308</c:v>
                      </c:pt>
                      <c:pt idx="655">
                        <c:v>1310</c:v>
                      </c:pt>
                      <c:pt idx="656">
                        <c:v>1312</c:v>
                      </c:pt>
                      <c:pt idx="657">
                        <c:v>1314</c:v>
                      </c:pt>
                      <c:pt idx="658">
                        <c:v>1316</c:v>
                      </c:pt>
                      <c:pt idx="659">
                        <c:v>1318</c:v>
                      </c:pt>
                      <c:pt idx="660">
                        <c:v>1320</c:v>
                      </c:pt>
                      <c:pt idx="661">
                        <c:v>1322</c:v>
                      </c:pt>
                      <c:pt idx="662">
                        <c:v>1324</c:v>
                      </c:pt>
                      <c:pt idx="663">
                        <c:v>1326</c:v>
                      </c:pt>
                      <c:pt idx="664">
                        <c:v>1328</c:v>
                      </c:pt>
                      <c:pt idx="665">
                        <c:v>1330</c:v>
                      </c:pt>
                      <c:pt idx="666">
                        <c:v>1332</c:v>
                      </c:pt>
                      <c:pt idx="667">
                        <c:v>1334</c:v>
                      </c:pt>
                      <c:pt idx="668">
                        <c:v>1336</c:v>
                      </c:pt>
                      <c:pt idx="669">
                        <c:v>1338</c:v>
                      </c:pt>
                      <c:pt idx="670">
                        <c:v>1340</c:v>
                      </c:pt>
                      <c:pt idx="671">
                        <c:v>1342</c:v>
                      </c:pt>
                      <c:pt idx="672">
                        <c:v>1344</c:v>
                      </c:pt>
                      <c:pt idx="673">
                        <c:v>1346</c:v>
                      </c:pt>
                      <c:pt idx="674">
                        <c:v>1348</c:v>
                      </c:pt>
                      <c:pt idx="675">
                        <c:v>1350</c:v>
                      </c:pt>
                      <c:pt idx="676">
                        <c:v>1352</c:v>
                      </c:pt>
                      <c:pt idx="677">
                        <c:v>1354</c:v>
                      </c:pt>
                      <c:pt idx="678">
                        <c:v>1356</c:v>
                      </c:pt>
                      <c:pt idx="679">
                        <c:v>1358</c:v>
                      </c:pt>
                      <c:pt idx="680">
                        <c:v>1360</c:v>
                      </c:pt>
                      <c:pt idx="681">
                        <c:v>1362</c:v>
                      </c:pt>
                      <c:pt idx="682">
                        <c:v>1364</c:v>
                      </c:pt>
                      <c:pt idx="683">
                        <c:v>1366</c:v>
                      </c:pt>
                      <c:pt idx="684">
                        <c:v>1368</c:v>
                      </c:pt>
                      <c:pt idx="685">
                        <c:v>1370</c:v>
                      </c:pt>
                      <c:pt idx="686">
                        <c:v>1372</c:v>
                      </c:pt>
                      <c:pt idx="687">
                        <c:v>1374</c:v>
                      </c:pt>
                      <c:pt idx="688">
                        <c:v>1376</c:v>
                      </c:pt>
                      <c:pt idx="689">
                        <c:v>1378</c:v>
                      </c:pt>
                      <c:pt idx="690">
                        <c:v>1380</c:v>
                      </c:pt>
                      <c:pt idx="691">
                        <c:v>1382</c:v>
                      </c:pt>
                      <c:pt idx="692">
                        <c:v>1384</c:v>
                      </c:pt>
                      <c:pt idx="693">
                        <c:v>1386</c:v>
                      </c:pt>
                      <c:pt idx="694">
                        <c:v>1388</c:v>
                      </c:pt>
                      <c:pt idx="695">
                        <c:v>1390</c:v>
                      </c:pt>
                      <c:pt idx="696">
                        <c:v>1392</c:v>
                      </c:pt>
                      <c:pt idx="697">
                        <c:v>1394</c:v>
                      </c:pt>
                      <c:pt idx="698">
                        <c:v>1396</c:v>
                      </c:pt>
                      <c:pt idx="699">
                        <c:v>1398</c:v>
                      </c:pt>
                      <c:pt idx="700">
                        <c:v>1400</c:v>
                      </c:pt>
                      <c:pt idx="701">
                        <c:v>1402</c:v>
                      </c:pt>
                      <c:pt idx="702">
                        <c:v>1404</c:v>
                      </c:pt>
                      <c:pt idx="703">
                        <c:v>1406</c:v>
                      </c:pt>
                      <c:pt idx="704">
                        <c:v>1408</c:v>
                      </c:pt>
                      <c:pt idx="705">
                        <c:v>1410</c:v>
                      </c:pt>
                      <c:pt idx="706">
                        <c:v>1412</c:v>
                      </c:pt>
                      <c:pt idx="707">
                        <c:v>1414</c:v>
                      </c:pt>
                      <c:pt idx="708">
                        <c:v>1416</c:v>
                      </c:pt>
                      <c:pt idx="709">
                        <c:v>1418</c:v>
                      </c:pt>
                      <c:pt idx="710">
                        <c:v>1420</c:v>
                      </c:pt>
                      <c:pt idx="711">
                        <c:v>1422</c:v>
                      </c:pt>
                      <c:pt idx="712">
                        <c:v>1424</c:v>
                      </c:pt>
                      <c:pt idx="713">
                        <c:v>1426</c:v>
                      </c:pt>
                      <c:pt idx="714">
                        <c:v>1428</c:v>
                      </c:pt>
                      <c:pt idx="715">
                        <c:v>1430</c:v>
                      </c:pt>
                      <c:pt idx="716">
                        <c:v>1432</c:v>
                      </c:pt>
                      <c:pt idx="717">
                        <c:v>1434</c:v>
                      </c:pt>
                      <c:pt idx="718">
                        <c:v>1436</c:v>
                      </c:pt>
                      <c:pt idx="719">
                        <c:v>1438</c:v>
                      </c:pt>
                      <c:pt idx="720">
                        <c:v>1440</c:v>
                      </c:pt>
                      <c:pt idx="721">
                        <c:v>1442</c:v>
                      </c:pt>
                      <c:pt idx="722">
                        <c:v>1444</c:v>
                      </c:pt>
                      <c:pt idx="723">
                        <c:v>1446</c:v>
                      </c:pt>
                      <c:pt idx="724">
                        <c:v>1448</c:v>
                      </c:pt>
                      <c:pt idx="725">
                        <c:v>1450</c:v>
                      </c:pt>
                      <c:pt idx="726">
                        <c:v>1452</c:v>
                      </c:pt>
                      <c:pt idx="727">
                        <c:v>1454</c:v>
                      </c:pt>
                      <c:pt idx="728">
                        <c:v>1456</c:v>
                      </c:pt>
                      <c:pt idx="729">
                        <c:v>1458</c:v>
                      </c:pt>
                      <c:pt idx="730">
                        <c:v>1460</c:v>
                      </c:pt>
                      <c:pt idx="731">
                        <c:v>1462</c:v>
                      </c:pt>
                      <c:pt idx="732">
                        <c:v>1464</c:v>
                      </c:pt>
                      <c:pt idx="733">
                        <c:v>1466</c:v>
                      </c:pt>
                      <c:pt idx="734">
                        <c:v>1468</c:v>
                      </c:pt>
                      <c:pt idx="735">
                        <c:v>1470</c:v>
                      </c:pt>
                      <c:pt idx="736">
                        <c:v>1472</c:v>
                      </c:pt>
                      <c:pt idx="737">
                        <c:v>1474</c:v>
                      </c:pt>
                      <c:pt idx="738">
                        <c:v>1476</c:v>
                      </c:pt>
                      <c:pt idx="739">
                        <c:v>1478</c:v>
                      </c:pt>
                      <c:pt idx="740">
                        <c:v>1480</c:v>
                      </c:pt>
                      <c:pt idx="741">
                        <c:v>1482</c:v>
                      </c:pt>
                      <c:pt idx="742">
                        <c:v>1484</c:v>
                      </c:pt>
                      <c:pt idx="743">
                        <c:v>1486</c:v>
                      </c:pt>
                      <c:pt idx="744">
                        <c:v>1488</c:v>
                      </c:pt>
                      <c:pt idx="745">
                        <c:v>1490</c:v>
                      </c:pt>
                      <c:pt idx="746">
                        <c:v>1492</c:v>
                      </c:pt>
                      <c:pt idx="747">
                        <c:v>1494</c:v>
                      </c:pt>
                      <c:pt idx="748">
                        <c:v>1496</c:v>
                      </c:pt>
                      <c:pt idx="749">
                        <c:v>1498</c:v>
                      </c:pt>
                      <c:pt idx="750">
                        <c:v>1500</c:v>
                      </c:pt>
                      <c:pt idx="751">
                        <c:v>1502</c:v>
                      </c:pt>
                      <c:pt idx="752">
                        <c:v>1504</c:v>
                      </c:pt>
                      <c:pt idx="753">
                        <c:v>1506</c:v>
                      </c:pt>
                      <c:pt idx="754">
                        <c:v>1508</c:v>
                      </c:pt>
                    </c:numCache>
                  </c:numRef>
                </c:xVal>
                <c:yVal>
                  <c:numRef>
                    <c:extLst xmlns:c15="http://schemas.microsoft.com/office/drawing/2012/chart">
                      <c:ext xmlns:c15="http://schemas.microsoft.com/office/drawing/2012/chart" uri="{02D57815-91ED-43cb-92C2-25804820EDAC}">
                        <c15:formulaRef>
                          <c15:sqref>'Process data log'!$N$8:$N$778</c15:sqref>
                        </c15:formulaRef>
                      </c:ext>
                    </c:extLst>
                    <c:numCache>
                      <c:formatCode>General</c:formatCode>
                      <c:ptCount val="77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#N/A</c:v>
                      </c:pt>
                      <c:pt idx="310">
                        <c:v>#N/A</c:v>
                      </c:pt>
                      <c:pt idx="311">
                        <c:v>#N/A</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#N/A</c:v>
                      </c:pt>
                      <c:pt idx="354">
                        <c:v>#N/A</c:v>
                      </c:pt>
                      <c:pt idx="355">
                        <c:v>#N/A</c:v>
                      </c:pt>
                      <c:pt idx="356">
                        <c:v>#N/A</c:v>
                      </c:pt>
                      <c:pt idx="357">
                        <c:v>#N/A</c:v>
                      </c:pt>
                      <c:pt idx="358">
                        <c:v>#N/A</c:v>
                      </c:pt>
                      <c:pt idx="359">
                        <c:v>#N/A</c:v>
                      </c:pt>
                      <c:pt idx="360">
                        <c:v>#N/A</c:v>
                      </c:pt>
                      <c:pt idx="361">
                        <c:v>#N/A</c:v>
                      </c:pt>
                      <c:pt idx="362">
                        <c:v>#N/A</c:v>
                      </c:pt>
                      <c:pt idx="363">
                        <c:v>#N/A</c:v>
                      </c:pt>
                      <c:pt idx="364">
                        <c:v>#N/A</c:v>
                      </c:pt>
                      <c:pt idx="365">
                        <c:v>#N/A</c:v>
                      </c:pt>
                      <c:pt idx="366">
                        <c:v>#N/A</c:v>
                      </c:pt>
                      <c:pt idx="367">
                        <c:v>#N/A</c:v>
                      </c:pt>
                      <c:pt idx="368">
                        <c:v>#N/A</c:v>
                      </c:pt>
                      <c:pt idx="369">
                        <c:v>#N/A</c:v>
                      </c:pt>
                      <c:pt idx="370">
                        <c:v>#N/A</c:v>
                      </c:pt>
                      <c:pt idx="371">
                        <c:v>#N/A</c:v>
                      </c:pt>
                      <c:pt idx="372">
                        <c:v>4.0179999999999998</c:v>
                      </c:pt>
                      <c:pt idx="373">
                        <c:v>0.51400000000000001</c:v>
                      </c:pt>
                      <c:pt idx="374">
                        <c:v>0.20200000000000001</c:v>
                      </c:pt>
                      <c:pt idx="375">
                        <c:v>0.188</c:v>
                      </c:pt>
                      <c:pt idx="376">
                        <c:v>0.189</c:v>
                      </c:pt>
                      <c:pt idx="377">
                        <c:v>0.192</c:v>
                      </c:pt>
                      <c:pt idx="378">
                        <c:v>0.19500000000000001</c:v>
                      </c:pt>
                      <c:pt idx="379">
                        <c:v>0.192</c:v>
                      </c:pt>
                      <c:pt idx="380">
                        <c:v>0.19500000000000001</c:v>
                      </c:pt>
                      <c:pt idx="381">
                        <c:v>0.192</c:v>
                      </c:pt>
                      <c:pt idx="382">
                        <c:v>0.19500000000000001</c:v>
                      </c:pt>
                      <c:pt idx="383">
                        <c:v>0.19600000000000001</c:v>
                      </c:pt>
                      <c:pt idx="384">
                        <c:v>0.189</c:v>
                      </c:pt>
                      <c:pt idx="385">
                        <c:v>0.19600000000000001</c:v>
                      </c:pt>
                      <c:pt idx="386">
                        <c:v>0.192</c:v>
                      </c:pt>
                      <c:pt idx="387">
                        <c:v>0.185</c:v>
                      </c:pt>
                      <c:pt idx="388">
                        <c:v>0.19500000000000001</c:v>
                      </c:pt>
                      <c:pt idx="389">
                        <c:v>0.188</c:v>
                      </c:pt>
                      <c:pt idx="390">
                        <c:v>0.19700000000000001</c:v>
                      </c:pt>
                      <c:pt idx="391">
                        <c:v>0.19600000000000001</c:v>
                      </c:pt>
                      <c:pt idx="392">
                        <c:v>0.189</c:v>
                      </c:pt>
                      <c:pt idx="393">
                        <c:v>0.19500000000000001</c:v>
                      </c:pt>
                      <c:pt idx="394">
                        <c:v>0.189</c:v>
                      </c:pt>
                      <c:pt idx="395">
                        <c:v>0.19700000000000001</c:v>
                      </c:pt>
                      <c:pt idx="396">
                        <c:v>0.19800000000000001</c:v>
                      </c:pt>
                      <c:pt idx="397">
                        <c:v>0.193</c:v>
                      </c:pt>
                      <c:pt idx="398">
                        <c:v>0.192</c:v>
                      </c:pt>
                      <c:pt idx="399">
                        <c:v>0.193</c:v>
                      </c:pt>
                      <c:pt idx="400">
                        <c:v>0.19600000000000001</c:v>
                      </c:pt>
                      <c:pt idx="401">
                        <c:v>0.189</c:v>
                      </c:pt>
                      <c:pt idx="402">
                        <c:v>0.19800000000000001</c:v>
                      </c:pt>
                      <c:pt idx="403">
                        <c:v>0.189</c:v>
                      </c:pt>
                      <c:pt idx="404">
                        <c:v>0.193</c:v>
                      </c:pt>
                      <c:pt idx="405">
                        <c:v>0.19700000000000001</c:v>
                      </c:pt>
                      <c:pt idx="406">
                        <c:v>0.19600000000000001</c:v>
                      </c:pt>
                      <c:pt idx="407">
                        <c:v>0.19700000000000001</c:v>
                      </c:pt>
                      <c:pt idx="408">
                        <c:v>0.185</c:v>
                      </c:pt>
                      <c:pt idx="409">
                        <c:v>0.19500000000000001</c:v>
                      </c:pt>
                      <c:pt idx="410">
                        <c:v>0.19500000000000001</c:v>
                      </c:pt>
                      <c:pt idx="411">
                        <c:v>0.19800000000000001</c:v>
                      </c:pt>
                      <c:pt idx="412">
                        <c:v>0.193</c:v>
                      </c:pt>
                      <c:pt idx="413">
                        <c:v>0.19700000000000001</c:v>
                      </c:pt>
                      <c:pt idx="414">
                        <c:v>0.193</c:v>
                      </c:pt>
                      <c:pt idx="415">
                        <c:v>0.188</c:v>
                      </c:pt>
                      <c:pt idx="416">
                        <c:v>0.2</c:v>
                      </c:pt>
                      <c:pt idx="417">
                        <c:v>0.191</c:v>
                      </c:pt>
                      <c:pt idx="418">
                        <c:v>0.19500000000000001</c:v>
                      </c:pt>
                      <c:pt idx="419">
                        <c:v>0.20100000000000001</c:v>
                      </c:pt>
                      <c:pt idx="420">
                        <c:v>0.19700000000000001</c:v>
                      </c:pt>
                      <c:pt idx="421">
                        <c:v>0.20200000000000001</c:v>
                      </c:pt>
                      <c:pt idx="422">
                        <c:v>0.19800000000000001</c:v>
                      </c:pt>
                      <c:pt idx="423">
                        <c:v>0.19600000000000001</c:v>
                      </c:pt>
                      <c:pt idx="424">
                        <c:v>0.189</c:v>
                      </c:pt>
                      <c:pt idx="425">
                        <c:v>0.19700000000000001</c:v>
                      </c:pt>
                      <c:pt idx="426">
                        <c:v>0.19700000000000001</c:v>
                      </c:pt>
                      <c:pt idx="427">
                        <c:v>0.20399999999999999</c:v>
                      </c:pt>
                      <c:pt idx="428">
                        <c:v>0.2</c:v>
                      </c:pt>
                      <c:pt idx="429">
                        <c:v>0.20200000000000001</c:v>
                      </c:pt>
                      <c:pt idx="430">
                        <c:v>0.19800000000000001</c:v>
                      </c:pt>
                      <c:pt idx="431">
                        <c:v>0.19700000000000001</c:v>
                      </c:pt>
                      <c:pt idx="432">
                        <c:v>0.20200000000000001</c:v>
                      </c:pt>
                      <c:pt idx="433">
                        <c:v>0.20100000000000001</c:v>
                      </c:pt>
                      <c:pt idx="434">
                        <c:v>0.19800000000000001</c:v>
                      </c:pt>
                      <c:pt idx="435">
                        <c:v>0.2</c:v>
                      </c:pt>
                      <c:pt idx="436">
                        <c:v>0.20399999999999999</c:v>
                      </c:pt>
                      <c:pt idx="437">
                        <c:v>0.20399999999999999</c:v>
                      </c:pt>
                      <c:pt idx="438">
                        <c:v>0.20200000000000001</c:v>
                      </c:pt>
                      <c:pt idx="439">
                        <c:v>0.19500000000000001</c:v>
                      </c:pt>
                      <c:pt idx="440">
                        <c:v>0.19800000000000001</c:v>
                      </c:pt>
                      <c:pt idx="441">
                        <c:v>0.19800000000000001</c:v>
                      </c:pt>
                      <c:pt idx="442">
                        <c:v>0.20399999999999999</c:v>
                      </c:pt>
                      <c:pt idx="443">
                        <c:v>0.20200000000000001</c:v>
                      </c:pt>
                      <c:pt idx="444">
                        <c:v>0.20399999999999999</c:v>
                      </c:pt>
                      <c:pt idx="445">
                        <c:v>0.19700000000000001</c:v>
                      </c:pt>
                      <c:pt idx="446">
                        <c:v>0.19500000000000001</c:v>
                      </c:pt>
                      <c:pt idx="447">
                        <c:v>0.19800000000000001</c:v>
                      </c:pt>
                      <c:pt idx="448">
                        <c:v>0.19800000000000001</c:v>
                      </c:pt>
                      <c:pt idx="449">
                        <c:v>0.20499999999999999</c:v>
                      </c:pt>
                      <c:pt idx="450">
                        <c:v>0.19500000000000001</c:v>
                      </c:pt>
                      <c:pt idx="451">
                        <c:v>0.191</c:v>
                      </c:pt>
                      <c:pt idx="452">
                        <c:v>0.19600000000000001</c:v>
                      </c:pt>
                      <c:pt idx="453">
                        <c:v>0.2</c:v>
                      </c:pt>
                      <c:pt idx="454">
                        <c:v>0.20200000000000001</c:v>
                      </c:pt>
                      <c:pt idx="455">
                        <c:v>0.2</c:v>
                      </c:pt>
                      <c:pt idx="456">
                        <c:v>0.20100000000000001</c:v>
                      </c:pt>
                      <c:pt idx="457">
                        <c:v>0.20200000000000001</c:v>
                      </c:pt>
                      <c:pt idx="458">
                        <c:v>0.19700000000000001</c:v>
                      </c:pt>
                      <c:pt idx="459">
                        <c:v>0.189</c:v>
                      </c:pt>
                      <c:pt idx="460">
                        <c:v>0.192</c:v>
                      </c:pt>
                      <c:pt idx="461">
                        <c:v>0.19500000000000001</c:v>
                      </c:pt>
                      <c:pt idx="462">
                        <c:v>0.20100000000000001</c:v>
                      </c:pt>
                      <c:pt idx="463">
                        <c:v>0.19500000000000001</c:v>
                      </c:pt>
                      <c:pt idx="464">
                        <c:v>0.189</c:v>
                      </c:pt>
                      <c:pt idx="465">
                        <c:v>0.193</c:v>
                      </c:pt>
                      <c:pt idx="466">
                        <c:v>0.20399999999999999</c:v>
                      </c:pt>
                      <c:pt idx="467">
                        <c:v>0.20100000000000001</c:v>
                      </c:pt>
                      <c:pt idx="468">
                        <c:v>0.19500000000000001</c:v>
                      </c:pt>
                      <c:pt idx="469">
                        <c:v>0.193</c:v>
                      </c:pt>
                      <c:pt idx="470">
                        <c:v>0.2</c:v>
                      </c:pt>
                      <c:pt idx="471">
                        <c:v>0.20100000000000001</c:v>
                      </c:pt>
                      <c:pt idx="472">
                        <c:v>0.19800000000000001</c:v>
                      </c:pt>
                      <c:pt idx="473">
                        <c:v>0.20599999999999999</c:v>
                      </c:pt>
                      <c:pt idx="474">
                        <c:v>0.19700000000000001</c:v>
                      </c:pt>
                      <c:pt idx="475">
                        <c:v>0.19600000000000001</c:v>
                      </c:pt>
                      <c:pt idx="476">
                        <c:v>0.19800000000000001</c:v>
                      </c:pt>
                      <c:pt idx="477">
                        <c:v>0.192</c:v>
                      </c:pt>
                      <c:pt idx="478">
                        <c:v>0.192</c:v>
                      </c:pt>
                      <c:pt idx="479">
                        <c:v>0.193</c:v>
                      </c:pt>
                      <c:pt idx="480">
                        <c:v>0.20100000000000001</c:v>
                      </c:pt>
                      <c:pt idx="481">
                        <c:v>0.188</c:v>
                      </c:pt>
                      <c:pt idx="482">
                        <c:v>0.19700000000000001</c:v>
                      </c:pt>
                      <c:pt idx="483">
                        <c:v>0.187</c:v>
                      </c:pt>
                      <c:pt idx="484">
                        <c:v>0.19600000000000001</c:v>
                      </c:pt>
                      <c:pt idx="485">
                        <c:v>0.20100000000000001</c:v>
                      </c:pt>
                      <c:pt idx="486">
                        <c:v>0.19800000000000001</c:v>
                      </c:pt>
                      <c:pt idx="487">
                        <c:v>0.19500000000000001</c:v>
                      </c:pt>
                      <c:pt idx="488">
                        <c:v>0.19800000000000001</c:v>
                      </c:pt>
                      <c:pt idx="489">
                        <c:v>0.19800000000000001</c:v>
                      </c:pt>
                      <c:pt idx="490">
                        <c:v>0.19800000000000001</c:v>
                      </c:pt>
                      <c:pt idx="491">
                        <c:v>0.19800000000000001</c:v>
                      </c:pt>
                      <c:pt idx="492">
                        <c:v>0.20100000000000001</c:v>
                      </c:pt>
                      <c:pt idx="493">
                        <c:v>0.193</c:v>
                      </c:pt>
                      <c:pt idx="494">
                        <c:v>0.19800000000000001</c:v>
                      </c:pt>
                      <c:pt idx="495">
                        <c:v>0.19700000000000001</c:v>
                      </c:pt>
                      <c:pt idx="496">
                        <c:v>0.19800000000000001</c:v>
                      </c:pt>
                      <c:pt idx="497">
                        <c:v>0.20599999999999999</c:v>
                      </c:pt>
                      <c:pt idx="498">
                        <c:v>0.19600000000000001</c:v>
                      </c:pt>
                      <c:pt idx="499">
                        <c:v>0.20599999999999999</c:v>
                      </c:pt>
                      <c:pt idx="500">
                        <c:v>0.19700000000000001</c:v>
                      </c:pt>
                      <c:pt idx="501">
                        <c:v>0.20200000000000001</c:v>
                      </c:pt>
                      <c:pt idx="502">
                        <c:v>0.189</c:v>
                      </c:pt>
                      <c:pt idx="503">
                        <c:v>0.20200000000000001</c:v>
                      </c:pt>
                      <c:pt idx="504">
                        <c:v>0.19800000000000001</c:v>
                      </c:pt>
                      <c:pt idx="505">
                        <c:v>0.187</c:v>
                      </c:pt>
                      <c:pt idx="506">
                        <c:v>0.19700000000000001</c:v>
                      </c:pt>
                      <c:pt idx="507">
                        <c:v>0.191</c:v>
                      </c:pt>
                      <c:pt idx="508">
                        <c:v>0.20100000000000001</c:v>
                      </c:pt>
                      <c:pt idx="509">
                        <c:v>0.189</c:v>
                      </c:pt>
                      <c:pt idx="510">
                        <c:v>0.191</c:v>
                      </c:pt>
                      <c:pt idx="511">
                        <c:v>0.20100000000000001</c:v>
                      </c:pt>
                      <c:pt idx="512">
                        <c:v>0.19500000000000001</c:v>
                      </c:pt>
                      <c:pt idx="513">
                        <c:v>0.19700000000000001</c:v>
                      </c:pt>
                      <c:pt idx="514">
                        <c:v>0.2</c:v>
                      </c:pt>
                      <c:pt idx="515">
                        <c:v>0.19800000000000001</c:v>
                      </c:pt>
                      <c:pt idx="516">
                        <c:v>0.19700000000000001</c:v>
                      </c:pt>
                      <c:pt idx="517">
                        <c:v>0.187</c:v>
                      </c:pt>
                      <c:pt idx="518">
                        <c:v>0.193</c:v>
                      </c:pt>
                      <c:pt idx="519">
                        <c:v>0.19800000000000001</c:v>
                      </c:pt>
                      <c:pt idx="520">
                        <c:v>0.189</c:v>
                      </c:pt>
                      <c:pt idx="521">
                        <c:v>0.19700000000000001</c:v>
                      </c:pt>
                      <c:pt idx="522">
                        <c:v>0.19700000000000001</c:v>
                      </c:pt>
                      <c:pt idx="523">
                        <c:v>0.19800000000000001</c:v>
                      </c:pt>
                      <c:pt idx="524">
                        <c:v>0.193</c:v>
                      </c:pt>
                      <c:pt idx="525">
                        <c:v>0.2</c:v>
                      </c:pt>
                      <c:pt idx="526">
                        <c:v>0.2</c:v>
                      </c:pt>
                      <c:pt idx="527">
                        <c:v>0.19600000000000001</c:v>
                      </c:pt>
                      <c:pt idx="528">
                        <c:v>0.19800000000000001</c:v>
                      </c:pt>
                      <c:pt idx="529">
                        <c:v>0.2</c:v>
                      </c:pt>
                      <c:pt idx="530">
                        <c:v>0.19800000000000001</c:v>
                      </c:pt>
                      <c:pt idx="531">
                        <c:v>0.19700000000000001</c:v>
                      </c:pt>
                      <c:pt idx="532">
                        <c:v>0.19700000000000001</c:v>
                      </c:pt>
                      <c:pt idx="533">
                        <c:v>0.19800000000000001</c:v>
                      </c:pt>
                      <c:pt idx="534">
                        <c:v>0.192</c:v>
                      </c:pt>
                      <c:pt idx="535">
                        <c:v>0.19800000000000001</c:v>
                      </c:pt>
                      <c:pt idx="536">
                        <c:v>0.19700000000000001</c:v>
                      </c:pt>
                      <c:pt idx="537">
                        <c:v>0.19800000000000001</c:v>
                      </c:pt>
                      <c:pt idx="538">
                        <c:v>0.188</c:v>
                      </c:pt>
                      <c:pt idx="539">
                        <c:v>0.20100000000000001</c:v>
                      </c:pt>
                      <c:pt idx="540">
                        <c:v>0.2</c:v>
                      </c:pt>
                      <c:pt idx="541">
                        <c:v>0.20399999999999999</c:v>
                      </c:pt>
                      <c:pt idx="542">
                        <c:v>0.2</c:v>
                      </c:pt>
                      <c:pt idx="543">
                        <c:v>0.189</c:v>
                      </c:pt>
                      <c:pt idx="544">
                        <c:v>0.192</c:v>
                      </c:pt>
                      <c:pt idx="545">
                        <c:v>0.20200000000000001</c:v>
                      </c:pt>
                      <c:pt idx="546">
                        <c:v>0.20200000000000001</c:v>
                      </c:pt>
                      <c:pt idx="547">
                        <c:v>0.189</c:v>
                      </c:pt>
                      <c:pt idx="548">
                        <c:v>0.188</c:v>
                      </c:pt>
                      <c:pt idx="549">
                        <c:v>0.189</c:v>
                      </c:pt>
                      <c:pt idx="550">
                        <c:v>0.19600000000000001</c:v>
                      </c:pt>
                      <c:pt idx="551">
                        <c:v>0.20100000000000001</c:v>
                      </c:pt>
                      <c:pt idx="552">
                        <c:v>0.20100000000000001</c:v>
                      </c:pt>
                      <c:pt idx="553">
                        <c:v>0.193</c:v>
                      </c:pt>
                      <c:pt idx="554">
                        <c:v>0.188</c:v>
                      </c:pt>
                      <c:pt idx="555">
                        <c:v>0.19500000000000001</c:v>
                      </c:pt>
                      <c:pt idx="556">
                        <c:v>0.19800000000000001</c:v>
                      </c:pt>
                      <c:pt idx="557">
                        <c:v>0.19700000000000001</c:v>
                      </c:pt>
                      <c:pt idx="558">
                        <c:v>0.19700000000000001</c:v>
                      </c:pt>
                      <c:pt idx="559">
                        <c:v>0.2</c:v>
                      </c:pt>
                      <c:pt idx="560">
                        <c:v>0.19700000000000001</c:v>
                      </c:pt>
                      <c:pt idx="561">
                        <c:v>0.19800000000000001</c:v>
                      </c:pt>
                      <c:pt idx="562">
                        <c:v>0.19500000000000001</c:v>
                      </c:pt>
                      <c:pt idx="563">
                        <c:v>0.19700000000000001</c:v>
                      </c:pt>
                      <c:pt idx="564">
                        <c:v>0.192</c:v>
                      </c:pt>
                      <c:pt idx="565">
                        <c:v>0.20200000000000001</c:v>
                      </c:pt>
                      <c:pt idx="566">
                        <c:v>0.19800000000000001</c:v>
                      </c:pt>
                      <c:pt idx="567">
                        <c:v>0.20100000000000001</c:v>
                      </c:pt>
                      <c:pt idx="568">
                        <c:v>0.19600000000000001</c:v>
                      </c:pt>
                      <c:pt idx="569">
                        <c:v>0.192</c:v>
                      </c:pt>
                      <c:pt idx="570">
                        <c:v>0.193</c:v>
                      </c:pt>
                      <c:pt idx="571">
                        <c:v>0.19500000000000001</c:v>
                      </c:pt>
                      <c:pt idx="572">
                        <c:v>0.19700000000000001</c:v>
                      </c:pt>
                      <c:pt idx="573">
                        <c:v>0.189</c:v>
                      </c:pt>
                      <c:pt idx="574">
                        <c:v>0.19500000000000001</c:v>
                      </c:pt>
                      <c:pt idx="575">
                        <c:v>0.19700000000000001</c:v>
                      </c:pt>
                      <c:pt idx="576">
                        <c:v>0.19600000000000001</c:v>
                      </c:pt>
                      <c:pt idx="577">
                        <c:v>0.19600000000000001</c:v>
                      </c:pt>
                      <c:pt idx="578">
                        <c:v>0.192</c:v>
                      </c:pt>
                      <c:pt idx="579">
                        <c:v>0.188</c:v>
                      </c:pt>
                      <c:pt idx="580">
                        <c:v>0.193</c:v>
                      </c:pt>
                      <c:pt idx="581">
                        <c:v>0.185</c:v>
                      </c:pt>
                      <c:pt idx="582">
                        <c:v>0.188</c:v>
                      </c:pt>
                      <c:pt idx="583">
                        <c:v>0.193</c:v>
                      </c:pt>
                      <c:pt idx="584">
                        <c:v>0.19800000000000001</c:v>
                      </c:pt>
                      <c:pt idx="585">
                        <c:v>0.192</c:v>
                      </c:pt>
                      <c:pt idx="586">
                        <c:v>0.19500000000000001</c:v>
                      </c:pt>
                      <c:pt idx="587">
                        <c:v>0.19800000000000001</c:v>
                      </c:pt>
                      <c:pt idx="588">
                        <c:v>0.192</c:v>
                      </c:pt>
                      <c:pt idx="589">
                        <c:v>0.19500000000000001</c:v>
                      </c:pt>
                      <c:pt idx="590">
                        <c:v>0.20100000000000001</c:v>
                      </c:pt>
                      <c:pt idx="591">
                        <c:v>0.19500000000000001</c:v>
                      </c:pt>
                      <c:pt idx="592">
                        <c:v>0.2</c:v>
                      </c:pt>
                      <c:pt idx="593">
                        <c:v>0.19700000000000001</c:v>
                      </c:pt>
                      <c:pt idx="594">
                        <c:v>0.192</c:v>
                      </c:pt>
                      <c:pt idx="595">
                        <c:v>0.192</c:v>
                      </c:pt>
                      <c:pt idx="596">
                        <c:v>0.19600000000000001</c:v>
                      </c:pt>
                      <c:pt idx="597">
                        <c:v>0.19800000000000001</c:v>
                      </c:pt>
                      <c:pt idx="598">
                        <c:v>0.19700000000000001</c:v>
                      </c:pt>
                      <c:pt idx="599">
                        <c:v>0.20100000000000001</c:v>
                      </c:pt>
                      <c:pt idx="600">
                        <c:v>0.19800000000000001</c:v>
                      </c:pt>
                      <c:pt idx="601">
                        <c:v>0.193</c:v>
                      </c:pt>
                      <c:pt idx="602">
                        <c:v>0.19600000000000001</c:v>
                      </c:pt>
                      <c:pt idx="603">
                        <c:v>0.191</c:v>
                      </c:pt>
                      <c:pt idx="604">
                        <c:v>0.19500000000000001</c:v>
                      </c:pt>
                      <c:pt idx="605">
                        <c:v>0.2</c:v>
                      </c:pt>
                      <c:pt idx="606">
                        <c:v>0.189</c:v>
                      </c:pt>
                      <c:pt idx="607">
                        <c:v>0.19500000000000001</c:v>
                      </c:pt>
                      <c:pt idx="608">
                        <c:v>0.19800000000000001</c:v>
                      </c:pt>
                      <c:pt idx="609">
                        <c:v>0.19700000000000001</c:v>
                      </c:pt>
                      <c:pt idx="610">
                        <c:v>0.20200000000000001</c:v>
                      </c:pt>
                      <c:pt idx="611">
                        <c:v>0.2</c:v>
                      </c:pt>
                      <c:pt idx="612">
                        <c:v>0.193</c:v>
                      </c:pt>
                      <c:pt idx="613">
                        <c:v>0.19700000000000001</c:v>
                      </c:pt>
                      <c:pt idx="614">
                        <c:v>0.193</c:v>
                      </c:pt>
                      <c:pt idx="615">
                        <c:v>0.19800000000000001</c:v>
                      </c:pt>
                      <c:pt idx="616">
                        <c:v>0.19600000000000001</c:v>
                      </c:pt>
                      <c:pt idx="617">
                        <c:v>0.19500000000000001</c:v>
                      </c:pt>
                      <c:pt idx="618">
                        <c:v>0.19700000000000001</c:v>
                      </c:pt>
                      <c:pt idx="619">
                        <c:v>0.19600000000000001</c:v>
                      </c:pt>
                      <c:pt idx="620">
                        <c:v>0.19600000000000001</c:v>
                      </c:pt>
                      <c:pt idx="621">
                        <c:v>0.19500000000000001</c:v>
                      </c:pt>
                      <c:pt idx="622">
                        <c:v>0.188</c:v>
                      </c:pt>
                      <c:pt idx="623">
                        <c:v>0.19800000000000001</c:v>
                      </c:pt>
                      <c:pt idx="624">
                        <c:v>0.193</c:v>
                      </c:pt>
                      <c:pt idx="625">
                        <c:v>0.189</c:v>
                      </c:pt>
                      <c:pt idx="626">
                        <c:v>0.189</c:v>
                      </c:pt>
                      <c:pt idx="627">
                        <c:v>0.19600000000000001</c:v>
                      </c:pt>
                      <c:pt idx="628">
                        <c:v>0.19500000000000001</c:v>
                      </c:pt>
                      <c:pt idx="629">
                        <c:v>0.19500000000000001</c:v>
                      </c:pt>
                      <c:pt idx="630">
                        <c:v>0.19600000000000001</c:v>
                      </c:pt>
                      <c:pt idx="631">
                        <c:v>0.19800000000000001</c:v>
                      </c:pt>
                      <c:pt idx="632">
                        <c:v>0.19700000000000001</c:v>
                      </c:pt>
                      <c:pt idx="633">
                        <c:v>0.2</c:v>
                      </c:pt>
                      <c:pt idx="634">
                        <c:v>0.187</c:v>
                      </c:pt>
                      <c:pt idx="635">
                        <c:v>0.19500000000000001</c:v>
                      </c:pt>
                      <c:pt idx="636">
                        <c:v>0.19700000000000001</c:v>
                      </c:pt>
                      <c:pt idx="637">
                        <c:v>0.19500000000000001</c:v>
                      </c:pt>
                      <c:pt idx="638">
                        <c:v>0.19800000000000001</c:v>
                      </c:pt>
                      <c:pt idx="639">
                        <c:v>0.2</c:v>
                      </c:pt>
                      <c:pt idx="640">
                        <c:v>0.19700000000000001</c:v>
                      </c:pt>
                      <c:pt idx="641">
                        <c:v>0.189</c:v>
                      </c:pt>
                      <c:pt idx="642">
                        <c:v>0.19600000000000001</c:v>
                      </c:pt>
                      <c:pt idx="643">
                        <c:v>0.189</c:v>
                      </c:pt>
                      <c:pt idx="644">
                        <c:v>0.19600000000000001</c:v>
                      </c:pt>
                      <c:pt idx="645">
                        <c:v>0.2</c:v>
                      </c:pt>
                      <c:pt idx="646">
                        <c:v>0.19600000000000001</c:v>
                      </c:pt>
                      <c:pt idx="647">
                        <c:v>0.19600000000000001</c:v>
                      </c:pt>
                      <c:pt idx="648">
                        <c:v>0.19500000000000001</c:v>
                      </c:pt>
                      <c:pt idx="649">
                        <c:v>0.19500000000000001</c:v>
                      </c:pt>
                      <c:pt idx="650">
                        <c:v>0.19500000000000001</c:v>
                      </c:pt>
                      <c:pt idx="651">
                        <c:v>0.20100000000000001</c:v>
                      </c:pt>
                      <c:pt idx="652">
                        <c:v>0.19500000000000001</c:v>
                      </c:pt>
                      <c:pt idx="653">
                        <c:v>0.188</c:v>
                      </c:pt>
                      <c:pt idx="654">
                        <c:v>0.19500000000000001</c:v>
                      </c:pt>
                      <c:pt idx="655">
                        <c:v>0.19500000000000001</c:v>
                      </c:pt>
                      <c:pt idx="656">
                        <c:v>0.19600000000000001</c:v>
                      </c:pt>
                      <c:pt idx="657">
                        <c:v>0.192</c:v>
                      </c:pt>
                      <c:pt idx="658">
                        <c:v>0.189</c:v>
                      </c:pt>
                      <c:pt idx="659">
                        <c:v>0.19500000000000001</c:v>
                      </c:pt>
                      <c:pt idx="660">
                        <c:v>0.188</c:v>
                      </c:pt>
                      <c:pt idx="661">
                        <c:v>0.191</c:v>
                      </c:pt>
                      <c:pt idx="662">
                        <c:v>0.19600000000000001</c:v>
                      </c:pt>
                      <c:pt idx="663">
                        <c:v>0.19800000000000001</c:v>
                      </c:pt>
                      <c:pt idx="664">
                        <c:v>0.188</c:v>
                      </c:pt>
                      <c:pt idx="665">
                        <c:v>0.19600000000000001</c:v>
                      </c:pt>
                      <c:pt idx="666">
                        <c:v>0.189</c:v>
                      </c:pt>
                      <c:pt idx="667">
                        <c:v>0.193</c:v>
                      </c:pt>
                      <c:pt idx="668">
                        <c:v>0.191</c:v>
                      </c:pt>
                      <c:pt idx="669">
                        <c:v>0.192</c:v>
                      </c:pt>
                      <c:pt idx="670">
                        <c:v>0.19800000000000001</c:v>
                      </c:pt>
                      <c:pt idx="671">
                        <c:v>0.193</c:v>
                      </c:pt>
                      <c:pt idx="672">
                        <c:v>0.19800000000000001</c:v>
                      </c:pt>
                      <c:pt idx="673">
                        <c:v>0.193</c:v>
                      </c:pt>
                      <c:pt idx="674">
                        <c:v>0.19800000000000001</c:v>
                      </c:pt>
                      <c:pt idx="675">
                        <c:v>0.19500000000000001</c:v>
                      </c:pt>
                      <c:pt idx="676">
                        <c:v>0.191</c:v>
                      </c:pt>
                      <c:pt idx="677">
                        <c:v>0.19500000000000001</c:v>
                      </c:pt>
                      <c:pt idx="678">
                        <c:v>0.19700000000000001</c:v>
                      </c:pt>
                      <c:pt idx="679">
                        <c:v>0.19500000000000001</c:v>
                      </c:pt>
                      <c:pt idx="680">
                        <c:v>0.19500000000000001</c:v>
                      </c:pt>
                      <c:pt idx="681">
                        <c:v>0.19700000000000001</c:v>
                      </c:pt>
                      <c:pt idx="682">
                        <c:v>0.2</c:v>
                      </c:pt>
                      <c:pt idx="683">
                        <c:v>0.19700000000000001</c:v>
                      </c:pt>
                      <c:pt idx="684">
                        <c:v>0.19500000000000001</c:v>
                      </c:pt>
                      <c:pt idx="685">
                        <c:v>0.19600000000000001</c:v>
                      </c:pt>
                      <c:pt idx="686">
                        <c:v>0.193</c:v>
                      </c:pt>
                      <c:pt idx="687">
                        <c:v>0.192</c:v>
                      </c:pt>
                      <c:pt idx="688">
                        <c:v>0.192</c:v>
                      </c:pt>
                      <c:pt idx="689">
                        <c:v>0.191</c:v>
                      </c:pt>
                      <c:pt idx="690">
                        <c:v>0.187</c:v>
                      </c:pt>
                      <c:pt idx="691">
                        <c:v>0.19500000000000001</c:v>
                      </c:pt>
                      <c:pt idx="692">
                        <c:v>0.193</c:v>
                      </c:pt>
                      <c:pt idx="693">
                        <c:v>0.19700000000000001</c:v>
                      </c:pt>
                      <c:pt idx="694">
                        <c:v>0.19800000000000001</c:v>
                      </c:pt>
                      <c:pt idx="695">
                        <c:v>0.193</c:v>
                      </c:pt>
                      <c:pt idx="696">
                        <c:v>0.188</c:v>
                      </c:pt>
                      <c:pt idx="697">
                        <c:v>0.193</c:v>
                      </c:pt>
                      <c:pt idx="698">
                        <c:v>0.19500000000000001</c:v>
                      </c:pt>
                      <c:pt idx="699">
                        <c:v>0.19700000000000001</c:v>
                      </c:pt>
                      <c:pt idx="700">
                        <c:v>0.19500000000000001</c:v>
                      </c:pt>
                      <c:pt idx="701">
                        <c:v>0.20200000000000001</c:v>
                      </c:pt>
                      <c:pt idx="702">
                        <c:v>0.189</c:v>
                      </c:pt>
                      <c:pt idx="703">
                        <c:v>0.19700000000000001</c:v>
                      </c:pt>
                      <c:pt idx="704">
                        <c:v>0.19800000000000001</c:v>
                      </c:pt>
                      <c:pt idx="705">
                        <c:v>0.191</c:v>
                      </c:pt>
                      <c:pt idx="706">
                        <c:v>0.19800000000000001</c:v>
                      </c:pt>
                      <c:pt idx="707">
                        <c:v>0.193</c:v>
                      </c:pt>
                      <c:pt idx="708">
                        <c:v>0.19500000000000001</c:v>
                      </c:pt>
                      <c:pt idx="709">
                        <c:v>0.191</c:v>
                      </c:pt>
                      <c:pt idx="710">
                        <c:v>0.19700000000000001</c:v>
                      </c:pt>
                      <c:pt idx="711">
                        <c:v>0.19600000000000001</c:v>
                      </c:pt>
                      <c:pt idx="712">
                        <c:v>0.19500000000000001</c:v>
                      </c:pt>
                      <c:pt idx="713">
                        <c:v>0.19600000000000001</c:v>
                      </c:pt>
                      <c:pt idx="714">
                        <c:v>0.19800000000000001</c:v>
                      </c:pt>
                      <c:pt idx="715">
                        <c:v>0.19600000000000001</c:v>
                      </c:pt>
                      <c:pt idx="716">
                        <c:v>0.19800000000000001</c:v>
                      </c:pt>
                      <c:pt idx="717">
                        <c:v>0.19500000000000001</c:v>
                      </c:pt>
                      <c:pt idx="718">
                        <c:v>0.189</c:v>
                      </c:pt>
                      <c:pt idx="719">
                        <c:v>0.19500000000000001</c:v>
                      </c:pt>
                      <c:pt idx="720">
                        <c:v>0.185</c:v>
                      </c:pt>
                      <c:pt idx="721">
                        <c:v>0.188</c:v>
                      </c:pt>
                      <c:pt idx="722">
                        <c:v>0.193</c:v>
                      </c:pt>
                      <c:pt idx="723">
                        <c:v>0.19700000000000001</c:v>
                      </c:pt>
                      <c:pt idx="724">
                        <c:v>0.193</c:v>
                      </c:pt>
                      <c:pt idx="725">
                        <c:v>0.19800000000000001</c:v>
                      </c:pt>
                      <c:pt idx="726">
                        <c:v>0.19500000000000001</c:v>
                      </c:pt>
                      <c:pt idx="727">
                        <c:v>0.19600000000000001</c:v>
                      </c:pt>
                      <c:pt idx="728">
                        <c:v>0.188</c:v>
                      </c:pt>
                      <c:pt idx="729">
                        <c:v>0.187</c:v>
                      </c:pt>
                      <c:pt idx="730">
                        <c:v>0.19500000000000001</c:v>
                      </c:pt>
                      <c:pt idx="731">
                        <c:v>0.19500000000000001</c:v>
                      </c:pt>
                      <c:pt idx="732">
                        <c:v>0.193</c:v>
                      </c:pt>
                      <c:pt idx="733">
                        <c:v>0.191</c:v>
                      </c:pt>
                      <c:pt idx="734">
                        <c:v>0.183</c:v>
                      </c:pt>
                      <c:pt idx="735">
                        <c:v>0.189</c:v>
                      </c:pt>
                      <c:pt idx="736">
                        <c:v>0.19700000000000001</c:v>
                      </c:pt>
                      <c:pt idx="737">
                        <c:v>0.193</c:v>
                      </c:pt>
                      <c:pt idx="738">
                        <c:v>0.184</c:v>
                      </c:pt>
                      <c:pt idx="739">
                        <c:v>0.189</c:v>
                      </c:pt>
                      <c:pt idx="740">
                        <c:v>0.187</c:v>
                      </c:pt>
                      <c:pt idx="741">
                        <c:v>0.19600000000000001</c:v>
                      </c:pt>
                      <c:pt idx="742">
                        <c:v>0.19800000000000001</c:v>
                      </c:pt>
                      <c:pt idx="743">
                        <c:v>0.193</c:v>
                      </c:pt>
                      <c:pt idx="744">
                        <c:v>0.192</c:v>
                      </c:pt>
                      <c:pt idx="745">
                        <c:v>0.19700000000000001</c:v>
                      </c:pt>
                      <c:pt idx="746">
                        <c:v>0.19600000000000001</c:v>
                      </c:pt>
                      <c:pt idx="747">
                        <c:v>0.20100000000000001</c:v>
                      </c:pt>
                      <c:pt idx="748">
                        <c:v>0.193</c:v>
                      </c:pt>
                      <c:pt idx="749">
                        <c:v>0.2</c:v>
                      </c:pt>
                      <c:pt idx="750">
                        <c:v>0.189</c:v>
                      </c:pt>
                      <c:pt idx="751">
                        <c:v>0.183</c:v>
                      </c:pt>
                      <c:pt idx="752">
                        <c:v>0.19600000000000001</c:v>
                      </c:pt>
                      <c:pt idx="753">
                        <c:v>0.192</c:v>
                      </c:pt>
                      <c:pt idx="754">
                        <c:v>0.191</c:v>
                      </c:pt>
                    </c:numCache>
                  </c:numRef>
                </c:yVal>
                <c:smooth val="1"/>
                <c:extLst xmlns:c15="http://schemas.microsoft.com/office/drawing/2012/chart">
                  <c:ext xmlns:c16="http://schemas.microsoft.com/office/drawing/2014/chart" uri="{C3380CC4-5D6E-409C-BE32-E72D297353CC}">
                    <c16:uniqueId val="{00000007-E57C-4418-A5D8-FFC41C4AF9E3}"/>
                  </c:ext>
                </c:extLst>
              </c15:ser>
            </c15:filteredScatterSeries>
          </c:ext>
        </c:extLst>
      </c:scatterChart>
      <c:valAx>
        <c:axId val="149778432"/>
        <c:scaling>
          <c:orientation val="minMax"/>
          <c:max val="18"/>
          <c:min val="12"/>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a:solidFill>
                      <a:schemeClr val="tx1"/>
                    </a:solidFill>
                  </a:rPr>
                  <a:t>Time / h</a:t>
                </a:r>
              </a:p>
            </c:rich>
          </c:tx>
          <c:layout>
            <c:manualLayout>
              <c:xMode val="edge"/>
              <c:yMode val="edge"/>
              <c:x val="0.44607325467059983"/>
              <c:y val="0.93186965811965816"/>
            </c:manualLayout>
          </c:layout>
          <c:overlay val="0"/>
          <c:spPr>
            <a:noFill/>
            <a:ln>
              <a:noFill/>
            </a:ln>
            <a:effectLst/>
          </c:spPr>
        </c:title>
        <c:numFmt formatCode="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49780352"/>
        <c:crossesAt val="-80"/>
        <c:crossBetween val="midCat"/>
        <c:majorUnit val="2"/>
        <c:minorUnit val="0.2"/>
      </c:valAx>
      <c:valAx>
        <c:axId val="149780352"/>
        <c:scaling>
          <c:orientation val="minMax"/>
          <c:max val="-30"/>
          <c:min val="-44"/>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a:solidFill>
                      <a:schemeClr val="tx1"/>
                    </a:solidFill>
                  </a:rPr>
                  <a:t>Temperature /</a:t>
                </a:r>
                <a:r>
                  <a:rPr lang="en-US" sz="1600" baseline="30000">
                    <a:solidFill>
                      <a:schemeClr val="tx1"/>
                    </a:solidFill>
                  </a:rPr>
                  <a:t>o</a:t>
                </a:r>
                <a:r>
                  <a:rPr lang="en-US" sz="1600">
                    <a:solidFill>
                      <a:schemeClr val="tx1"/>
                    </a:solidFill>
                  </a:rPr>
                  <a:t>C</a:t>
                </a:r>
              </a:p>
            </c:rich>
          </c:tx>
          <c:layout>
            <c:manualLayout>
              <c:xMode val="edge"/>
              <c:yMode val="edge"/>
              <c:x val="1.2463826637054984E-3"/>
              <c:y val="4.7469165648928155E-2"/>
            </c:manualLayout>
          </c:layout>
          <c:overlay val="0"/>
          <c:spPr>
            <a:noFill/>
            <a:ln>
              <a:noFill/>
            </a:ln>
            <a:effectLst/>
          </c:spPr>
        </c:title>
        <c:numFmt formatCode="General" sourceLinked="1"/>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49778432"/>
        <c:crosses val="autoZero"/>
        <c:crossBetween val="midCat"/>
        <c:majorUnit val="2"/>
      </c:valAx>
    </c:plotArea>
    <c:plotVisOnly val="1"/>
    <c:dispBlanksAs val="gap"/>
    <c:showDLblsOverMax val="0"/>
  </c:chart>
  <c:txPr>
    <a:bodyPr/>
    <a:lstStyle/>
    <a:p>
      <a:pPr>
        <a:defRPr/>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459882748076899"/>
          <c:y val="7.6614735694015709E-2"/>
          <c:w val="0.74117554729756618"/>
          <c:h val="0.63588918442050935"/>
        </c:manualLayout>
      </c:layout>
      <c:scatterChart>
        <c:scatterStyle val="smoothMarker"/>
        <c:varyColors val="0"/>
        <c:ser>
          <c:idx val="0"/>
          <c:order val="0"/>
          <c:spPr>
            <a:ln w="12700" cap="rnd">
              <a:solidFill>
                <a:schemeClr val="accent2">
                  <a:lumMod val="50000"/>
                </a:schemeClr>
              </a:solidFill>
              <a:round/>
            </a:ln>
            <a:effectLst/>
          </c:spPr>
          <c:marker>
            <c:symbol val="circle"/>
            <c:size val="3"/>
            <c:spPr>
              <a:solidFill>
                <a:schemeClr val="accent2">
                  <a:lumMod val="50000"/>
                </a:schemeClr>
              </a:solidFill>
              <a:ln w="12700">
                <a:solidFill>
                  <a:schemeClr val="accent2">
                    <a:lumMod val="50000"/>
                  </a:schemeClr>
                </a:solidFill>
              </a:ln>
              <a:effectLst/>
            </c:spPr>
          </c:marker>
          <c:xVal>
            <c:numRef>
              <c:f>'Ice vapor pressure from Clape'!$A$39:$A$54</c:f>
              <c:numCache>
                <c:formatCode>General</c:formatCode>
                <c:ptCount val="16"/>
                <c:pt idx="0">
                  <c:v>-30</c:v>
                </c:pt>
                <c:pt idx="1">
                  <c:v>-31</c:v>
                </c:pt>
                <c:pt idx="2">
                  <c:v>-32</c:v>
                </c:pt>
                <c:pt idx="3">
                  <c:v>-33</c:v>
                </c:pt>
                <c:pt idx="4">
                  <c:v>-34</c:v>
                </c:pt>
                <c:pt idx="5">
                  <c:v>-35</c:v>
                </c:pt>
                <c:pt idx="6">
                  <c:v>-36</c:v>
                </c:pt>
                <c:pt idx="7">
                  <c:v>-37</c:v>
                </c:pt>
                <c:pt idx="8">
                  <c:v>-38</c:v>
                </c:pt>
                <c:pt idx="9">
                  <c:v>-39</c:v>
                </c:pt>
                <c:pt idx="10">
                  <c:v>-40</c:v>
                </c:pt>
                <c:pt idx="11">
                  <c:v>-41</c:v>
                </c:pt>
                <c:pt idx="12">
                  <c:v>-42</c:v>
                </c:pt>
                <c:pt idx="13">
                  <c:v>-43</c:v>
                </c:pt>
                <c:pt idx="14">
                  <c:v>-44</c:v>
                </c:pt>
                <c:pt idx="15">
                  <c:v>-45</c:v>
                </c:pt>
              </c:numCache>
            </c:numRef>
          </c:xVal>
          <c:yVal>
            <c:numRef>
              <c:f>'Ice vapor pressure from Clape'!$B$39:$B$54</c:f>
              <c:numCache>
                <c:formatCode>General</c:formatCode>
                <c:ptCount val="16"/>
                <c:pt idx="0">
                  <c:v>0.37</c:v>
                </c:pt>
                <c:pt idx="1">
                  <c:v>0.34</c:v>
                </c:pt>
                <c:pt idx="2">
                  <c:v>0.31</c:v>
                </c:pt>
                <c:pt idx="3">
                  <c:v>0.28000000000000003</c:v>
                </c:pt>
                <c:pt idx="4">
                  <c:v>0.25</c:v>
                </c:pt>
                <c:pt idx="5">
                  <c:v>0.22</c:v>
                </c:pt>
                <c:pt idx="6">
                  <c:v>0.2</c:v>
                </c:pt>
                <c:pt idx="7">
                  <c:v>0.18</c:v>
                </c:pt>
                <c:pt idx="8">
                  <c:v>0.16</c:v>
                </c:pt>
                <c:pt idx="9">
                  <c:v>0.14000000000000001</c:v>
                </c:pt>
                <c:pt idx="10">
                  <c:v>0.12</c:v>
                </c:pt>
                <c:pt idx="11">
                  <c:v>0.11</c:v>
                </c:pt>
                <c:pt idx="12">
                  <c:v>0.1</c:v>
                </c:pt>
                <c:pt idx="13">
                  <c:v>0.09</c:v>
                </c:pt>
                <c:pt idx="14">
                  <c:v>0.08</c:v>
                </c:pt>
                <c:pt idx="15">
                  <c:v>7.0000000000000007E-2</c:v>
                </c:pt>
              </c:numCache>
            </c:numRef>
          </c:yVal>
          <c:smooth val="1"/>
          <c:extLst>
            <c:ext xmlns:c16="http://schemas.microsoft.com/office/drawing/2014/chart" uri="{C3380CC4-5D6E-409C-BE32-E72D297353CC}">
              <c16:uniqueId val="{00000000-53C1-462C-8EC0-34C6E6EF26C2}"/>
            </c:ext>
          </c:extLst>
        </c:ser>
        <c:dLbls>
          <c:showLegendKey val="0"/>
          <c:showVal val="0"/>
          <c:showCatName val="0"/>
          <c:showSerName val="0"/>
          <c:showPercent val="0"/>
          <c:showBubbleSize val="0"/>
        </c:dLbls>
        <c:axId val="149808640"/>
        <c:axId val="150011904"/>
      </c:scatterChart>
      <c:valAx>
        <c:axId val="149808640"/>
        <c:scaling>
          <c:orientation val="minMax"/>
          <c:max val="-25"/>
          <c:min val="-50"/>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GB" sz="1600" dirty="0">
                    <a:solidFill>
                      <a:schemeClr val="tx1"/>
                    </a:solidFill>
                  </a:rPr>
                  <a:t>Temperature / </a:t>
                </a:r>
                <a:r>
                  <a:rPr lang="en-GB" sz="1600" baseline="30000" dirty="0" err="1">
                    <a:solidFill>
                      <a:schemeClr val="tx1"/>
                    </a:solidFill>
                  </a:rPr>
                  <a:t>o</a:t>
                </a:r>
                <a:r>
                  <a:rPr lang="en-GB" sz="1600" dirty="0" err="1">
                    <a:solidFill>
                      <a:schemeClr val="tx1"/>
                    </a:solidFill>
                  </a:rPr>
                  <a:t>C</a:t>
                </a:r>
                <a:endParaRPr lang="en-GB" sz="1600" dirty="0">
                  <a:solidFill>
                    <a:schemeClr val="tx1"/>
                  </a:solidFill>
                </a:endParaRPr>
              </a:p>
            </c:rich>
          </c:tx>
          <c:layout>
            <c:manualLayout>
              <c:xMode val="edge"/>
              <c:yMode val="edge"/>
              <c:x val="0.34098969623954878"/>
              <c:y val="0.82454954836331074"/>
            </c:manualLayout>
          </c:layout>
          <c:overlay val="0"/>
          <c:spPr>
            <a:noFill/>
            <a:ln>
              <a:noFill/>
            </a:ln>
            <a:effectLst/>
          </c:spPr>
        </c:title>
        <c:numFmt formatCode="General" sourceLinked="1"/>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50011904"/>
        <c:crosses val="autoZero"/>
        <c:crossBetween val="midCat"/>
        <c:majorUnit val="5"/>
      </c:valAx>
      <c:valAx>
        <c:axId val="150011904"/>
        <c:scaling>
          <c:orientation val="minMax"/>
          <c:max val="0.4"/>
          <c:min val="0"/>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GB" sz="1600">
                    <a:solidFill>
                      <a:schemeClr val="tx1"/>
                    </a:solidFill>
                  </a:rPr>
                  <a:t>Pressure</a:t>
                </a:r>
                <a:r>
                  <a:rPr lang="en-GB" sz="1600" baseline="0">
                    <a:solidFill>
                      <a:schemeClr val="tx1"/>
                    </a:solidFill>
                  </a:rPr>
                  <a:t> / mbar</a:t>
                </a:r>
                <a:endParaRPr lang="en-GB" sz="1600">
                  <a:solidFill>
                    <a:schemeClr val="tx1"/>
                  </a:solidFill>
                </a:endParaRPr>
              </a:p>
            </c:rich>
          </c:tx>
          <c:layout>
            <c:manualLayout>
              <c:xMode val="edge"/>
              <c:yMode val="edge"/>
              <c:x val="0"/>
              <c:y val="7.1424724214891964E-3"/>
            </c:manualLayout>
          </c:layout>
          <c:overlay val="0"/>
          <c:spPr>
            <a:noFill/>
            <a:ln>
              <a:noFill/>
            </a:ln>
            <a:effectLst/>
          </c:spPr>
        </c:title>
        <c:numFmt formatCode="#,##0.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49808640"/>
        <c:crossesAt val="-80"/>
        <c:crossBetween val="midCat"/>
        <c:majorUnit val="0.1"/>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468772484783271"/>
          <c:y val="7.3513247863247866E-2"/>
          <c:w val="0.76263662182597047"/>
          <c:h val="0.6874807225959999"/>
        </c:manualLayout>
      </c:layout>
      <c:scatterChart>
        <c:scatterStyle val="smoothMarker"/>
        <c:varyColors val="0"/>
        <c:ser>
          <c:idx val="0"/>
          <c:order val="0"/>
          <c:tx>
            <c:strRef>
              <c:f>'Temp. calibration'!$N$11:$N$12</c:f>
              <c:strCache>
                <c:ptCount val="2"/>
                <c:pt idx="0">
                  <c:v>C″peak</c:v>
                </c:pt>
              </c:strCache>
            </c:strRef>
          </c:tx>
          <c:spPr>
            <a:ln w="12700" cap="rnd">
              <a:noFill/>
              <a:prstDash val="dash"/>
              <a:round/>
            </a:ln>
            <a:effectLst/>
          </c:spPr>
          <c:marker>
            <c:symbol val="none"/>
          </c:marker>
          <c:xVal>
            <c:numRef>
              <c:f>'Temp. calibration'!$A$13:$A$790</c:f>
              <c:numCache>
                <c:formatCode>General</c:formatCode>
                <c:ptCount val="778"/>
                <c:pt idx="0">
                  <c:v>3.3000000000000002E-2</c:v>
                </c:pt>
                <c:pt idx="1">
                  <c:v>6.7000000000000004E-2</c:v>
                </c:pt>
                <c:pt idx="2">
                  <c:v>0.1</c:v>
                </c:pt>
                <c:pt idx="3">
                  <c:v>0.13300000000000001</c:v>
                </c:pt>
                <c:pt idx="4">
                  <c:v>0.16700000000000001</c:v>
                </c:pt>
                <c:pt idx="5">
                  <c:v>0.2</c:v>
                </c:pt>
                <c:pt idx="6">
                  <c:v>0.23300000000000001</c:v>
                </c:pt>
                <c:pt idx="7">
                  <c:v>0.26700000000000002</c:v>
                </c:pt>
                <c:pt idx="8">
                  <c:v>0.3</c:v>
                </c:pt>
                <c:pt idx="9">
                  <c:v>0.33300000000000002</c:v>
                </c:pt>
                <c:pt idx="10">
                  <c:v>0.36699999999999999</c:v>
                </c:pt>
                <c:pt idx="11">
                  <c:v>0.4</c:v>
                </c:pt>
                <c:pt idx="12">
                  <c:v>0.433</c:v>
                </c:pt>
                <c:pt idx="13">
                  <c:v>0.46700000000000003</c:v>
                </c:pt>
                <c:pt idx="14">
                  <c:v>0.5</c:v>
                </c:pt>
                <c:pt idx="15">
                  <c:v>0.53300000000000003</c:v>
                </c:pt>
                <c:pt idx="16">
                  <c:v>0.56699999999999995</c:v>
                </c:pt>
                <c:pt idx="17">
                  <c:v>0.6</c:v>
                </c:pt>
                <c:pt idx="18">
                  <c:v>0.63300000000000001</c:v>
                </c:pt>
                <c:pt idx="19">
                  <c:v>0.66700000000000004</c:v>
                </c:pt>
                <c:pt idx="20">
                  <c:v>0.7</c:v>
                </c:pt>
                <c:pt idx="21">
                  <c:v>0.73299999999999998</c:v>
                </c:pt>
                <c:pt idx="22">
                  <c:v>0.76700000000000002</c:v>
                </c:pt>
                <c:pt idx="23">
                  <c:v>0.8</c:v>
                </c:pt>
                <c:pt idx="24">
                  <c:v>0.83299999999999996</c:v>
                </c:pt>
                <c:pt idx="25">
                  <c:v>0.86699999999999999</c:v>
                </c:pt>
                <c:pt idx="26">
                  <c:v>0.9</c:v>
                </c:pt>
                <c:pt idx="27">
                  <c:v>0.93300000000000005</c:v>
                </c:pt>
                <c:pt idx="28">
                  <c:v>0.96699999999999997</c:v>
                </c:pt>
                <c:pt idx="29">
                  <c:v>1</c:v>
                </c:pt>
                <c:pt idx="30">
                  <c:v>1.0329999999999999</c:v>
                </c:pt>
                <c:pt idx="31">
                  <c:v>1.0669999999999999</c:v>
                </c:pt>
                <c:pt idx="32">
                  <c:v>1.1000000000000001</c:v>
                </c:pt>
                <c:pt idx="33">
                  <c:v>1.133</c:v>
                </c:pt>
                <c:pt idx="34">
                  <c:v>1.167</c:v>
                </c:pt>
                <c:pt idx="35">
                  <c:v>1.2</c:v>
                </c:pt>
                <c:pt idx="36">
                  <c:v>1.2330000000000001</c:v>
                </c:pt>
                <c:pt idx="37">
                  <c:v>1.2669999999999999</c:v>
                </c:pt>
                <c:pt idx="38">
                  <c:v>1.3</c:v>
                </c:pt>
                <c:pt idx="39">
                  <c:v>1.333</c:v>
                </c:pt>
                <c:pt idx="40">
                  <c:v>1.367</c:v>
                </c:pt>
                <c:pt idx="41">
                  <c:v>1.4</c:v>
                </c:pt>
                <c:pt idx="42">
                  <c:v>1.4330000000000001</c:v>
                </c:pt>
                <c:pt idx="43">
                  <c:v>1.4670000000000001</c:v>
                </c:pt>
                <c:pt idx="44">
                  <c:v>1.5</c:v>
                </c:pt>
                <c:pt idx="45">
                  <c:v>1.5329999999999999</c:v>
                </c:pt>
                <c:pt idx="46">
                  <c:v>1.5669999999999999</c:v>
                </c:pt>
                <c:pt idx="47">
                  <c:v>1.6</c:v>
                </c:pt>
                <c:pt idx="48">
                  <c:v>1.633</c:v>
                </c:pt>
                <c:pt idx="49">
                  <c:v>1.667</c:v>
                </c:pt>
                <c:pt idx="50">
                  <c:v>1.7</c:v>
                </c:pt>
                <c:pt idx="51">
                  <c:v>1.7330000000000001</c:v>
                </c:pt>
                <c:pt idx="52">
                  <c:v>1.7669999999999999</c:v>
                </c:pt>
                <c:pt idx="53">
                  <c:v>1.8</c:v>
                </c:pt>
                <c:pt idx="54">
                  <c:v>1.833</c:v>
                </c:pt>
                <c:pt idx="55">
                  <c:v>1.867</c:v>
                </c:pt>
                <c:pt idx="56">
                  <c:v>1.9</c:v>
                </c:pt>
                <c:pt idx="57">
                  <c:v>1.9330000000000001</c:v>
                </c:pt>
                <c:pt idx="58">
                  <c:v>1.9670000000000001</c:v>
                </c:pt>
                <c:pt idx="59">
                  <c:v>2</c:v>
                </c:pt>
                <c:pt idx="60">
                  <c:v>2.0329999999999999</c:v>
                </c:pt>
                <c:pt idx="61">
                  <c:v>2.0670000000000002</c:v>
                </c:pt>
                <c:pt idx="62">
                  <c:v>2.1</c:v>
                </c:pt>
                <c:pt idx="63">
                  <c:v>2.133</c:v>
                </c:pt>
                <c:pt idx="64">
                  <c:v>2.1669999999999998</c:v>
                </c:pt>
                <c:pt idx="65">
                  <c:v>2.2000000000000002</c:v>
                </c:pt>
                <c:pt idx="66">
                  <c:v>2.2330000000000001</c:v>
                </c:pt>
                <c:pt idx="67">
                  <c:v>2.2669999999999999</c:v>
                </c:pt>
                <c:pt idx="68">
                  <c:v>2.2999999999999998</c:v>
                </c:pt>
                <c:pt idx="69">
                  <c:v>2.3330000000000002</c:v>
                </c:pt>
                <c:pt idx="70">
                  <c:v>2.367</c:v>
                </c:pt>
                <c:pt idx="71">
                  <c:v>2.4</c:v>
                </c:pt>
                <c:pt idx="72">
                  <c:v>2.4329999999999998</c:v>
                </c:pt>
                <c:pt idx="73">
                  <c:v>2.4670000000000001</c:v>
                </c:pt>
                <c:pt idx="74">
                  <c:v>2.5</c:v>
                </c:pt>
                <c:pt idx="75">
                  <c:v>2.5329999999999999</c:v>
                </c:pt>
                <c:pt idx="76">
                  <c:v>2.5670000000000002</c:v>
                </c:pt>
                <c:pt idx="77">
                  <c:v>2.6</c:v>
                </c:pt>
                <c:pt idx="78">
                  <c:v>2.633</c:v>
                </c:pt>
                <c:pt idx="79">
                  <c:v>2.6669999999999998</c:v>
                </c:pt>
                <c:pt idx="80">
                  <c:v>2.7</c:v>
                </c:pt>
                <c:pt idx="81">
                  <c:v>2.7330000000000001</c:v>
                </c:pt>
                <c:pt idx="82">
                  <c:v>2.7669999999999999</c:v>
                </c:pt>
                <c:pt idx="83">
                  <c:v>2.8</c:v>
                </c:pt>
                <c:pt idx="84">
                  <c:v>2.8330000000000002</c:v>
                </c:pt>
                <c:pt idx="85">
                  <c:v>2.867</c:v>
                </c:pt>
                <c:pt idx="86">
                  <c:v>2.9</c:v>
                </c:pt>
                <c:pt idx="87">
                  <c:v>2.9329999999999998</c:v>
                </c:pt>
                <c:pt idx="88">
                  <c:v>2.9670000000000001</c:v>
                </c:pt>
                <c:pt idx="89">
                  <c:v>3</c:v>
                </c:pt>
                <c:pt idx="90">
                  <c:v>3.0329999999999999</c:v>
                </c:pt>
                <c:pt idx="91">
                  <c:v>3.0670000000000002</c:v>
                </c:pt>
                <c:pt idx="92">
                  <c:v>3.1</c:v>
                </c:pt>
                <c:pt idx="93">
                  <c:v>3.133</c:v>
                </c:pt>
                <c:pt idx="94">
                  <c:v>3.1669999999999998</c:v>
                </c:pt>
                <c:pt idx="95">
                  <c:v>3.2</c:v>
                </c:pt>
                <c:pt idx="96">
                  <c:v>3.2330000000000001</c:v>
                </c:pt>
                <c:pt idx="97">
                  <c:v>3.2669999999999999</c:v>
                </c:pt>
                <c:pt idx="98">
                  <c:v>3.3</c:v>
                </c:pt>
                <c:pt idx="99">
                  <c:v>3.3330000000000002</c:v>
                </c:pt>
                <c:pt idx="100">
                  <c:v>3.367</c:v>
                </c:pt>
                <c:pt idx="101">
                  <c:v>3.4</c:v>
                </c:pt>
                <c:pt idx="102">
                  <c:v>3.4329999999999998</c:v>
                </c:pt>
                <c:pt idx="103">
                  <c:v>3.4670000000000001</c:v>
                </c:pt>
                <c:pt idx="104">
                  <c:v>3.5</c:v>
                </c:pt>
                <c:pt idx="105">
                  <c:v>3.5329999999999999</c:v>
                </c:pt>
                <c:pt idx="106">
                  <c:v>3.5670000000000002</c:v>
                </c:pt>
                <c:pt idx="107">
                  <c:v>3.6</c:v>
                </c:pt>
                <c:pt idx="108">
                  <c:v>3.633</c:v>
                </c:pt>
                <c:pt idx="109">
                  <c:v>3.6669999999999998</c:v>
                </c:pt>
                <c:pt idx="110">
                  <c:v>3.7</c:v>
                </c:pt>
                <c:pt idx="111">
                  <c:v>3.7330000000000001</c:v>
                </c:pt>
                <c:pt idx="112">
                  <c:v>3.7669999999999999</c:v>
                </c:pt>
                <c:pt idx="113">
                  <c:v>3.8</c:v>
                </c:pt>
                <c:pt idx="114">
                  <c:v>3.8330000000000002</c:v>
                </c:pt>
                <c:pt idx="115">
                  <c:v>3.867</c:v>
                </c:pt>
                <c:pt idx="116">
                  <c:v>3.9</c:v>
                </c:pt>
                <c:pt idx="117">
                  <c:v>3.9329999999999998</c:v>
                </c:pt>
                <c:pt idx="118">
                  <c:v>3.9670000000000001</c:v>
                </c:pt>
                <c:pt idx="119">
                  <c:v>4</c:v>
                </c:pt>
                <c:pt idx="120">
                  <c:v>4.0330000000000004</c:v>
                </c:pt>
                <c:pt idx="121">
                  <c:v>4.0670000000000002</c:v>
                </c:pt>
                <c:pt idx="122">
                  <c:v>4.0999999999999996</c:v>
                </c:pt>
                <c:pt idx="123">
                  <c:v>4.133</c:v>
                </c:pt>
                <c:pt idx="124">
                  <c:v>4.1669999999999998</c:v>
                </c:pt>
                <c:pt idx="125">
                  <c:v>4.2</c:v>
                </c:pt>
                <c:pt idx="126">
                  <c:v>4.2329999999999997</c:v>
                </c:pt>
                <c:pt idx="127">
                  <c:v>4.2670000000000003</c:v>
                </c:pt>
                <c:pt idx="128">
                  <c:v>4.3</c:v>
                </c:pt>
                <c:pt idx="129">
                  <c:v>4.3330000000000002</c:v>
                </c:pt>
                <c:pt idx="130">
                  <c:v>4.367</c:v>
                </c:pt>
                <c:pt idx="131">
                  <c:v>4.4000000000000004</c:v>
                </c:pt>
                <c:pt idx="132">
                  <c:v>4.4329999999999998</c:v>
                </c:pt>
                <c:pt idx="133">
                  <c:v>4.4669999999999996</c:v>
                </c:pt>
                <c:pt idx="134">
                  <c:v>4.5</c:v>
                </c:pt>
                <c:pt idx="135">
                  <c:v>4.5330000000000004</c:v>
                </c:pt>
                <c:pt idx="136">
                  <c:v>4.5670000000000002</c:v>
                </c:pt>
                <c:pt idx="137">
                  <c:v>4.5999999999999996</c:v>
                </c:pt>
                <c:pt idx="138">
                  <c:v>4.633</c:v>
                </c:pt>
                <c:pt idx="139">
                  <c:v>4.6669999999999998</c:v>
                </c:pt>
                <c:pt idx="140">
                  <c:v>4.7</c:v>
                </c:pt>
                <c:pt idx="141">
                  <c:v>4.7329999999999997</c:v>
                </c:pt>
                <c:pt idx="142">
                  <c:v>4.7670000000000003</c:v>
                </c:pt>
                <c:pt idx="143">
                  <c:v>4.8</c:v>
                </c:pt>
                <c:pt idx="144">
                  <c:v>4.8330000000000002</c:v>
                </c:pt>
                <c:pt idx="145">
                  <c:v>4.867</c:v>
                </c:pt>
                <c:pt idx="146">
                  <c:v>4.9000000000000004</c:v>
                </c:pt>
                <c:pt idx="147">
                  <c:v>4.9329999999999998</c:v>
                </c:pt>
                <c:pt idx="148">
                  <c:v>4.9669999999999996</c:v>
                </c:pt>
                <c:pt idx="149">
                  <c:v>5</c:v>
                </c:pt>
                <c:pt idx="150">
                  <c:v>5.0330000000000004</c:v>
                </c:pt>
                <c:pt idx="151">
                  <c:v>5.0670000000000002</c:v>
                </c:pt>
                <c:pt idx="152">
                  <c:v>5.0999999999999996</c:v>
                </c:pt>
                <c:pt idx="153">
                  <c:v>5.133</c:v>
                </c:pt>
                <c:pt idx="154">
                  <c:v>5.1669999999999998</c:v>
                </c:pt>
                <c:pt idx="155">
                  <c:v>5.2</c:v>
                </c:pt>
                <c:pt idx="156">
                  <c:v>5.2329999999999997</c:v>
                </c:pt>
                <c:pt idx="157">
                  <c:v>5.2670000000000003</c:v>
                </c:pt>
                <c:pt idx="158">
                  <c:v>5.3</c:v>
                </c:pt>
                <c:pt idx="159">
                  <c:v>5.3330000000000002</c:v>
                </c:pt>
                <c:pt idx="160">
                  <c:v>5.367</c:v>
                </c:pt>
                <c:pt idx="161">
                  <c:v>5.4</c:v>
                </c:pt>
                <c:pt idx="162">
                  <c:v>5.4329999999999998</c:v>
                </c:pt>
                <c:pt idx="163">
                  <c:v>5.4669999999999996</c:v>
                </c:pt>
                <c:pt idx="164">
                  <c:v>5.5</c:v>
                </c:pt>
                <c:pt idx="165">
                  <c:v>5.5330000000000004</c:v>
                </c:pt>
                <c:pt idx="166">
                  <c:v>5.5670000000000002</c:v>
                </c:pt>
                <c:pt idx="167">
                  <c:v>5.6</c:v>
                </c:pt>
                <c:pt idx="168">
                  <c:v>5.633</c:v>
                </c:pt>
                <c:pt idx="169">
                  <c:v>5.6669999999999998</c:v>
                </c:pt>
                <c:pt idx="170">
                  <c:v>5.7</c:v>
                </c:pt>
                <c:pt idx="171">
                  <c:v>5.7329999999999997</c:v>
                </c:pt>
                <c:pt idx="172">
                  <c:v>5.7670000000000003</c:v>
                </c:pt>
                <c:pt idx="173">
                  <c:v>5.8</c:v>
                </c:pt>
                <c:pt idx="174">
                  <c:v>5.8330000000000002</c:v>
                </c:pt>
                <c:pt idx="175">
                  <c:v>5.867</c:v>
                </c:pt>
                <c:pt idx="176">
                  <c:v>5.9</c:v>
                </c:pt>
                <c:pt idx="177">
                  <c:v>5.9329999999999998</c:v>
                </c:pt>
                <c:pt idx="178">
                  <c:v>5.9669999999999996</c:v>
                </c:pt>
                <c:pt idx="179">
                  <c:v>6</c:v>
                </c:pt>
                <c:pt idx="180">
                  <c:v>6.0330000000000004</c:v>
                </c:pt>
                <c:pt idx="181">
                  <c:v>6.0670000000000002</c:v>
                </c:pt>
                <c:pt idx="182">
                  <c:v>6.1</c:v>
                </c:pt>
                <c:pt idx="183">
                  <c:v>6.133</c:v>
                </c:pt>
                <c:pt idx="184">
                  <c:v>6.1669999999999998</c:v>
                </c:pt>
                <c:pt idx="185">
                  <c:v>6.2</c:v>
                </c:pt>
                <c:pt idx="186">
                  <c:v>6.2329999999999997</c:v>
                </c:pt>
                <c:pt idx="187">
                  <c:v>6.2670000000000003</c:v>
                </c:pt>
                <c:pt idx="188">
                  <c:v>6.3</c:v>
                </c:pt>
                <c:pt idx="189">
                  <c:v>6.3330000000000002</c:v>
                </c:pt>
                <c:pt idx="190">
                  <c:v>6.367</c:v>
                </c:pt>
                <c:pt idx="191">
                  <c:v>6.4</c:v>
                </c:pt>
                <c:pt idx="192">
                  <c:v>6.4329999999999998</c:v>
                </c:pt>
                <c:pt idx="193">
                  <c:v>6.4669999999999996</c:v>
                </c:pt>
                <c:pt idx="194">
                  <c:v>6.5</c:v>
                </c:pt>
                <c:pt idx="195">
                  <c:v>6.5330000000000004</c:v>
                </c:pt>
                <c:pt idx="196">
                  <c:v>6.5670000000000002</c:v>
                </c:pt>
                <c:pt idx="197">
                  <c:v>6.6</c:v>
                </c:pt>
                <c:pt idx="198">
                  <c:v>6.633</c:v>
                </c:pt>
                <c:pt idx="199">
                  <c:v>6.6669999999999998</c:v>
                </c:pt>
                <c:pt idx="200">
                  <c:v>6.7</c:v>
                </c:pt>
                <c:pt idx="201">
                  <c:v>6.7329999999999997</c:v>
                </c:pt>
                <c:pt idx="202">
                  <c:v>6.7670000000000003</c:v>
                </c:pt>
                <c:pt idx="203">
                  <c:v>6.8</c:v>
                </c:pt>
                <c:pt idx="204">
                  <c:v>6.8330000000000002</c:v>
                </c:pt>
                <c:pt idx="205">
                  <c:v>6.867</c:v>
                </c:pt>
                <c:pt idx="206">
                  <c:v>6.9</c:v>
                </c:pt>
                <c:pt idx="207">
                  <c:v>6.9329999999999998</c:v>
                </c:pt>
                <c:pt idx="208">
                  <c:v>6.9669999999999996</c:v>
                </c:pt>
                <c:pt idx="209">
                  <c:v>7</c:v>
                </c:pt>
                <c:pt idx="210">
                  <c:v>7.0330000000000004</c:v>
                </c:pt>
                <c:pt idx="211">
                  <c:v>7.0670000000000002</c:v>
                </c:pt>
                <c:pt idx="212">
                  <c:v>7.1</c:v>
                </c:pt>
                <c:pt idx="213">
                  <c:v>7.133</c:v>
                </c:pt>
                <c:pt idx="214">
                  <c:v>7.1669999999999998</c:v>
                </c:pt>
                <c:pt idx="215">
                  <c:v>7.2</c:v>
                </c:pt>
                <c:pt idx="216">
                  <c:v>7.2329999999999997</c:v>
                </c:pt>
                <c:pt idx="217">
                  <c:v>7.2670000000000003</c:v>
                </c:pt>
                <c:pt idx="218">
                  <c:v>7.3</c:v>
                </c:pt>
                <c:pt idx="219">
                  <c:v>7.3330000000000002</c:v>
                </c:pt>
                <c:pt idx="220">
                  <c:v>7.367</c:v>
                </c:pt>
                <c:pt idx="221">
                  <c:v>7.4</c:v>
                </c:pt>
                <c:pt idx="222">
                  <c:v>7.4329999999999998</c:v>
                </c:pt>
                <c:pt idx="223">
                  <c:v>7.4669999999999996</c:v>
                </c:pt>
                <c:pt idx="224">
                  <c:v>7.5</c:v>
                </c:pt>
                <c:pt idx="225">
                  <c:v>7.5330000000000004</c:v>
                </c:pt>
                <c:pt idx="226">
                  <c:v>7.5670000000000002</c:v>
                </c:pt>
                <c:pt idx="227">
                  <c:v>7.6</c:v>
                </c:pt>
                <c:pt idx="228">
                  <c:v>7.633</c:v>
                </c:pt>
                <c:pt idx="229">
                  <c:v>7.6669999999999998</c:v>
                </c:pt>
                <c:pt idx="230">
                  <c:v>7.7</c:v>
                </c:pt>
                <c:pt idx="231">
                  <c:v>7.7329999999999997</c:v>
                </c:pt>
                <c:pt idx="232">
                  <c:v>7.7670000000000003</c:v>
                </c:pt>
                <c:pt idx="233">
                  <c:v>7.8</c:v>
                </c:pt>
                <c:pt idx="234">
                  <c:v>7.8330000000000002</c:v>
                </c:pt>
                <c:pt idx="235">
                  <c:v>7.867</c:v>
                </c:pt>
                <c:pt idx="236">
                  <c:v>7.9</c:v>
                </c:pt>
                <c:pt idx="237">
                  <c:v>7.9329999999999998</c:v>
                </c:pt>
                <c:pt idx="238">
                  <c:v>7.9669999999999996</c:v>
                </c:pt>
                <c:pt idx="239">
                  <c:v>8</c:v>
                </c:pt>
                <c:pt idx="240">
                  <c:v>8.0329999999999995</c:v>
                </c:pt>
                <c:pt idx="241">
                  <c:v>8.0670000000000002</c:v>
                </c:pt>
                <c:pt idx="242">
                  <c:v>8.1</c:v>
                </c:pt>
                <c:pt idx="243">
                  <c:v>8.1329999999999991</c:v>
                </c:pt>
                <c:pt idx="244">
                  <c:v>8.1669999999999998</c:v>
                </c:pt>
                <c:pt idx="245">
                  <c:v>8.1999999999999993</c:v>
                </c:pt>
                <c:pt idx="246">
                  <c:v>8.2330000000000005</c:v>
                </c:pt>
                <c:pt idx="247">
                  <c:v>8.2669999999999995</c:v>
                </c:pt>
                <c:pt idx="248">
                  <c:v>8.3000000000000007</c:v>
                </c:pt>
                <c:pt idx="249">
                  <c:v>8.3330000000000002</c:v>
                </c:pt>
                <c:pt idx="250">
                  <c:v>8.3670000000000009</c:v>
                </c:pt>
                <c:pt idx="251">
                  <c:v>8.4</c:v>
                </c:pt>
                <c:pt idx="252">
                  <c:v>8.4329999999999998</c:v>
                </c:pt>
                <c:pt idx="253">
                  <c:v>8.4670000000000005</c:v>
                </c:pt>
                <c:pt idx="254">
                  <c:v>8.5</c:v>
                </c:pt>
                <c:pt idx="255">
                  <c:v>8.5329999999999995</c:v>
                </c:pt>
                <c:pt idx="256">
                  <c:v>8.5670000000000002</c:v>
                </c:pt>
                <c:pt idx="257">
                  <c:v>8.6</c:v>
                </c:pt>
                <c:pt idx="258">
                  <c:v>8.6329999999999991</c:v>
                </c:pt>
                <c:pt idx="259">
                  <c:v>8.6669999999999998</c:v>
                </c:pt>
                <c:pt idx="260">
                  <c:v>8.6999999999999993</c:v>
                </c:pt>
                <c:pt idx="261">
                  <c:v>8.7330000000000005</c:v>
                </c:pt>
                <c:pt idx="262">
                  <c:v>8.7669999999999995</c:v>
                </c:pt>
                <c:pt idx="263">
                  <c:v>8.8000000000000007</c:v>
                </c:pt>
                <c:pt idx="264">
                  <c:v>8.8330000000000002</c:v>
                </c:pt>
                <c:pt idx="265">
                  <c:v>8.8670000000000009</c:v>
                </c:pt>
                <c:pt idx="266">
                  <c:v>8.9</c:v>
                </c:pt>
                <c:pt idx="267">
                  <c:v>8.9329999999999998</c:v>
                </c:pt>
                <c:pt idx="268">
                  <c:v>8.9670000000000005</c:v>
                </c:pt>
                <c:pt idx="269">
                  <c:v>9</c:v>
                </c:pt>
                <c:pt idx="270">
                  <c:v>9.0329999999999995</c:v>
                </c:pt>
                <c:pt idx="271">
                  <c:v>9.0670000000000002</c:v>
                </c:pt>
                <c:pt idx="272">
                  <c:v>9.1</c:v>
                </c:pt>
                <c:pt idx="273">
                  <c:v>9.1329999999999991</c:v>
                </c:pt>
                <c:pt idx="274">
                  <c:v>9.1669999999999998</c:v>
                </c:pt>
                <c:pt idx="275">
                  <c:v>9.1999999999999993</c:v>
                </c:pt>
                <c:pt idx="276">
                  <c:v>9.2330000000000005</c:v>
                </c:pt>
                <c:pt idx="277">
                  <c:v>9.2669999999999995</c:v>
                </c:pt>
                <c:pt idx="278">
                  <c:v>9.3000000000000007</c:v>
                </c:pt>
                <c:pt idx="279">
                  <c:v>9.3330000000000002</c:v>
                </c:pt>
                <c:pt idx="280">
                  <c:v>9.3670000000000009</c:v>
                </c:pt>
                <c:pt idx="281">
                  <c:v>9.4</c:v>
                </c:pt>
                <c:pt idx="282">
                  <c:v>9.4329999999999998</c:v>
                </c:pt>
                <c:pt idx="283">
                  <c:v>9.4670000000000005</c:v>
                </c:pt>
                <c:pt idx="284">
                  <c:v>9.5</c:v>
                </c:pt>
                <c:pt idx="285">
                  <c:v>9.5329999999999995</c:v>
                </c:pt>
                <c:pt idx="286">
                  <c:v>9.5670000000000002</c:v>
                </c:pt>
                <c:pt idx="287">
                  <c:v>9.6</c:v>
                </c:pt>
                <c:pt idx="288">
                  <c:v>9.6329999999999991</c:v>
                </c:pt>
                <c:pt idx="289">
                  <c:v>9.6669999999999998</c:v>
                </c:pt>
                <c:pt idx="290">
                  <c:v>9.6999999999999993</c:v>
                </c:pt>
                <c:pt idx="291">
                  <c:v>9.7330000000000005</c:v>
                </c:pt>
                <c:pt idx="292">
                  <c:v>9.7669999999999995</c:v>
                </c:pt>
                <c:pt idx="293">
                  <c:v>9.8000000000000007</c:v>
                </c:pt>
                <c:pt idx="294">
                  <c:v>9.8330000000000002</c:v>
                </c:pt>
                <c:pt idx="295">
                  <c:v>9.8670000000000009</c:v>
                </c:pt>
                <c:pt idx="296">
                  <c:v>9.9</c:v>
                </c:pt>
                <c:pt idx="297">
                  <c:v>9.9329999999999998</c:v>
                </c:pt>
                <c:pt idx="298">
                  <c:v>9.9670000000000005</c:v>
                </c:pt>
                <c:pt idx="299">
                  <c:v>10</c:v>
                </c:pt>
                <c:pt idx="300">
                  <c:v>10.032999999999999</c:v>
                </c:pt>
                <c:pt idx="301">
                  <c:v>10.067</c:v>
                </c:pt>
                <c:pt idx="302">
                  <c:v>10.1</c:v>
                </c:pt>
                <c:pt idx="303">
                  <c:v>10.132999999999999</c:v>
                </c:pt>
                <c:pt idx="304">
                  <c:v>10.167</c:v>
                </c:pt>
                <c:pt idx="305">
                  <c:v>10.199999999999999</c:v>
                </c:pt>
                <c:pt idx="306">
                  <c:v>10.233000000000001</c:v>
                </c:pt>
                <c:pt idx="307">
                  <c:v>10.266999999999999</c:v>
                </c:pt>
                <c:pt idx="308">
                  <c:v>10.3</c:v>
                </c:pt>
                <c:pt idx="309">
                  <c:v>10.333</c:v>
                </c:pt>
                <c:pt idx="310">
                  <c:v>10.367000000000001</c:v>
                </c:pt>
                <c:pt idx="311">
                  <c:v>10.4</c:v>
                </c:pt>
                <c:pt idx="312">
                  <c:v>10.433</c:v>
                </c:pt>
                <c:pt idx="313">
                  <c:v>10.467000000000001</c:v>
                </c:pt>
                <c:pt idx="314">
                  <c:v>10.5</c:v>
                </c:pt>
                <c:pt idx="315">
                  <c:v>10.532999999999999</c:v>
                </c:pt>
                <c:pt idx="316">
                  <c:v>10.567</c:v>
                </c:pt>
                <c:pt idx="317">
                  <c:v>10.6</c:v>
                </c:pt>
                <c:pt idx="318">
                  <c:v>10.632999999999999</c:v>
                </c:pt>
                <c:pt idx="319">
                  <c:v>10.667</c:v>
                </c:pt>
                <c:pt idx="320">
                  <c:v>10.7</c:v>
                </c:pt>
                <c:pt idx="321">
                  <c:v>10.733000000000001</c:v>
                </c:pt>
                <c:pt idx="322">
                  <c:v>10.766999999999999</c:v>
                </c:pt>
                <c:pt idx="323">
                  <c:v>10.8</c:v>
                </c:pt>
                <c:pt idx="324">
                  <c:v>10.833</c:v>
                </c:pt>
                <c:pt idx="325">
                  <c:v>10.867000000000001</c:v>
                </c:pt>
                <c:pt idx="326">
                  <c:v>10.9</c:v>
                </c:pt>
                <c:pt idx="327">
                  <c:v>10.933</c:v>
                </c:pt>
                <c:pt idx="328">
                  <c:v>10.967000000000001</c:v>
                </c:pt>
                <c:pt idx="329">
                  <c:v>11</c:v>
                </c:pt>
                <c:pt idx="330">
                  <c:v>11.032999999999999</c:v>
                </c:pt>
                <c:pt idx="331">
                  <c:v>11.067</c:v>
                </c:pt>
                <c:pt idx="332">
                  <c:v>11.1</c:v>
                </c:pt>
                <c:pt idx="333">
                  <c:v>11.132999999999999</c:v>
                </c:pt>
                <c:pt idx="334">
                  <c:v>11.167</c:v>
                </c:pt>
                <c:pt idx="335">
                  <c:v>11.2</c:v>
                </c:pt>
                <c:pt idx="336">
                  <c:v>11.233000000000001</c:v>
                </c:pt>
                <c:pt idx="337">
                  <c:v>11.266999999999999</c:v>
                </c:pt>
                <c:pt idx="338">
                  <c:v>11.3</c:v>
                </c:pt>
                <c:pt idx="339">
                  <c:v>11.333</c:v>
                </c:pt>
                <c:pt idx="340">
                  <c:v>11.367000000000001</c:v>
                </c:pt>
                <c:pt idx="341">
                  <c:v>11.4</c:v>
                </c:pt>
                <c:pt idx="342">
                  <c:v>11.433</c:v>
                </c:pt>
                <c:pt idx="343">
                  <c:v>11.467000000000001</c:v>
                </c:pt>
                <c:pt idx="344">
                  <c:v>11.5</c:v>
                </c:pt>
                <c:pt idx="345">
                  <c:v>11.532999999999999</c:v>
                </c:pt>
                <c:pt idx="346">
                  <c:v>11.567</c:v>
                </c:pt>
                <c:pt idx="347">
                  <c:v>11.6</c:v>
                </c:pt>
                <c:pt idx="348">
                  <c:v>11.632999999999999</c:v>
                </c:pt>
                <c:pt idx="349">
                  <c:v>11.667</c:v>
                </c:pt>
                <c:pt idx="350">
                  <c:v>11.7</c:v>
                </c:pt>
                <c:pt idx="351">
                  <c:v>11.733000000000001</c:v>
                </c:pt>
                <c:pt idx="352">
                  <c:v>11.766999999999999</c:v>
                </c:pt>
                <c:pt idx="353">
                  <c:v>11.8</c:v>
                </c:pt>
                <c:pt idx="354">
                  <c:v>11.833</c:v>
                </c:pt>
                <c:pt idx="355">
                  <c:v>11.867000000000001</c:v>
                </c:pt>
                <c:pt idx="356">
                  <c:v>11.9</c:v>
                </c:pt>
                <c:pt idx="357">
                  <c:v>11.933</c:v>
                </c:pt>
                <c:pt idx="358">
                  <c:v>11.967000000000001</c:v>
                </c:pt>
                <c:pt idx="359">
                  <c:v>12</c:v>
                </c:pt>
                <c:pt idx="360">
                  <c:v>12.032999999999999</c:v>
                </c:pt>
                <c:pt idx="361">
                  <c:v>12.067</c:v>
                </c:pt>
                <c:pt idx="362">
                  <c:v>12.1</c:v>
                </c:pt>
                <c:pt idx="363">
                  <c:v>12.132999999999999</c:v>
                </c:pt>
                <c:pt idx="364">
                  <c:v>12.167</c:v>
                </c:pt>
                <c:pt idx="365">
                  <c:v>12.2</c:v>
                </c:pt>
                <c:pt idx="366">
                  <c:v>12.233000000000001</c:v>
                </c:pt>
                <c:pt idx="367">
                  <c:v>12.266999999999999</c:v>
                </c:pt>
                <c:pt idx="368">
                  <c:v>12.3</c:v>
                </c:pt>
                <c:pt idx="369">
                  <c:v>12.333</c:v>
                </c:pt>
                <c:pt idx="370">
                  <c:v>12.367000000000001</c:v>
                </c:pt>
                <c:pt idx="371">
                  <c:v>12.4</c:v>
                </c:pt>
                <c:pt idx="372">
                  <c:v>12.433</c:v>
                </c:pt>
                <c:pt idx="373">
                  <c:v>12.467000000000001</c:v>
                </c:pt>
                <c:pt idx="374">
                  <c:v>12.5</c:v>
                </c:pt>
                <c:pt idx="375">
                  <c:v>12.532999999999999</c:v>
                </c:pt>
                <c:pt idx="376">
                  <c:v>12.567</c:v>
                </c:pt>
                <c:pt idx="377">
                  <c:v>12.6</c:v>
                </c:pt>
                <c:pt idx="378">
                  <c:v>12.632999999999999</c:v>
                </c:pt>
                <c:pt idx="379">
                  <c:v>12.667</c:v>
                </c:pt>
                <c:pt idx="380">
                  <c:v>12.7</c:v>
                </c:pt>
                <c:pt idx="381">
                  <c:v>12.733000000000001</c:v>
                </c:pt>
                <c:pt idx="382">
                  <c:v>12.766999999999999</c:v>
                </c:pt>
                <c:pt idx="383">
                  <c:v>12.8</c:v>
                </c:pt>
                <c:pt idx="384">
                  <c:v>12.833</c:v>
                </c:pt>
                <c:pt idx="385">
                  <c:v>12.867000000000001</c:v>
                </c:pt>
                <c:pt idx="386">
                  <c:v>12.9</c:v>
                </c:pt>
                <c:pt idx="387">
                  <c:v>12.933</c:v>
                </c:pt>
                <c:pt idx="388">
                  <c:v>12.967000000000001</c:v>
                </c:pt>
                <c:pt idx="389">
                  <c:v>13</c:v>
                </c:pt>
                <c:pt idx="390">
                  <c:v>13.032999999999999</c:v>
                </c:pt>
                <c:pt idx="391">
                  <c:v>13.067</c:v>
                </c:pt>
                <c:pt idx="392">
                  <c:v>13.1</c:v>
                </c:pt>
                <c:pt idx="393">
                  <c:v>13.132999999999999</c:v>
                </c:pt>
                <c:pt idx="394">
                  <c:v>13.167</c:v>
                </c:pt>
                <c:pt idx="395">
                  <c:v>13.2</c:v>
                </c:pt>
                <c:pt idx="396">
                  <c:v>13.233000000000001</c:v>
                </c:pt>
                <c:pt idx="397">
                  <c:v>13.266999999999999</c:v>
                </c:pt>
                <c:pt idx="398">
                  <c:v>13.3</c:v>
                </c:pt>
                <c:pt idx="399">
                  <c:v>13.333</c:v>
                </c:pt>
                <c:pt idx="400">
                  <c:v>13.367000000000001</c:v>
                </c:pt>
                <c:pt idx="401">
                  <c:v>13.4</c:v>
                </c:pt>
                <c:pt idx="402">
                  <c:v>13.433</c:v>
                </c:pt>
                <c:pt idx="403">
                  <c:v>13.467000000000001</c:v>
                </c:pt>
                <c:pt idx="404">
                  <c:v>13.5</c:v>
                </c:pt>
                <c:pt idx="405">
                  <c:v>13.532999999999999</c:v>
                </c:pt>
                <c:pt idx="406">
                  <c:v>13.567</c:v>
                </c:pt>
                <c:pt idx="407">
                  <c:v>13.6</c:v>
                </c:pt>
                <c:pt idx="408">
                  <c:v>13.632999999999999</c:v>
                </c:pt>
                <c:pt idx="409">
                  <c:v>13.667</c:v>
                </c:pt>
                <c:pt idx="410">
                  <c:v>13.7</c:v>
                </c:pt>
                <c:pt idx="411">
                  <c:v>13.733000000000001</c:v>
                </c:pt>
                <c:pt idx="412">
                  <c:v>13.766999999999999</c:v>
                </c:pt>
                <c:pt idx="413">
                  <c:v>13.8</c:v>
                </c:pt>
                <c:pt idx="414">
                  <c:v>13.833</c:v>
                </c:pt>
                <c:pt idx="415">
                  <c:v>13.867000000000001</c:v>
                </c:pt>
                <c:pt idx="416">
                  <c:v>13.9</c:v>
                </c:pt>
                <c:pt idx="417">
                  <c:v>13.933</c:v>
                </c:pt>
                <c:pt idx="418">
                  <c:v>13.967000000000001</c:v>
                </c:pt>
                <c:pt idx="419">
                  <c:v>14</c:v>
                </c:pt>
                <c:pt idx="420">
                  <c:v>14.032999999999999</c:v>
                </c:pt>
                <c:pt idx="421">
                  <c:v>14.067</c:v>
                </c:pt>
                <c:pt idx="422">
                  <c:v>14.1</c:v>
                </c:pt>
                <c:pt idx="423">
                  <c:v>14.132999999999999</c:v>
                </c:pt>
                <c:pt idx="424">
                  <c:v>14.167</c:v>
                </c:pt>
                <c:pt idx="425">
                  <c:v>14.2</c:v>
                </c:pt>
                <c:pt idx="426">
                  <c:v>14.233000000000001</c:v>
                </c:pt>
                <c:pt idx="427">
                  <c:v>14.266999999999999</c:v>
                </c:pt>
                <c:pt idx="428">
                  <c:v>14.3</c:v>
                </c:pt>
                <c:pt idx="429">
                  <c:v>14.333</c:v>
                </c:pt>
                <c:pt idx="430">
                  <c:v>14.367000000000001</c:v>
                </c:pt>
                <c:pt idx="431">
                  <c:v>14.4</c:v>
                </c:pt>
                <c:pt idx="432">
                  <c:v>14.433</c:v>
                </c:pt>
                <c:pt idx="433">
                  <c:v>14.467000000000001</c:v>
                </c:pt>
                <c:pt idx="434">
                  <c:v>14.5</c:v>
                </c:pt>
                <c:pt idx="435">
                  <c:v>14.532999999999999</c:v>
                </c:pt>
                <c:pt idx="436">
                  <c:v>14.567</c:v>
                </c:pt>
                <c:pt idx="437">
                  <c:v>14.6</c:v>
                </c:pt>
                <c:pt idx="438">
                  <c:v>14.632999999999999</c:v>
                </c:pt>
                <c:pt idx="439">
                  <c:v>14.667</c:v>
                </c:pt>
                <c:pt idx="440">
                  <c:v>14.7</c:v>
                </c:pt>
                <c:pt idx="441">
                  <c:v>14.733000000000001</c:v>
                </c:pt>
                <c:pt idx="442">
                  <c:v>14.766999999999999</c:v>
                </c:pt>
                <c:pt idx="443">
                  <c:v>14.8</c:v>
                </c:pt>
                <c:pt idx="444">
                  <c:v>14.833</c:v>
                </c:pt>
                <c:pt idx="445">
                  <c:v>14.867000000000001</c:v>
                </c:pt>
                <c:pt idx="446">
                  <c:v>14.9</c:v>
                </c:pt>
                <c:pt idx="447">
                  <c:v>14.933</c:v>
                </c:pt>
                <c:pt idx="448">
                  <c:v>14.967000000000001</c:v>
                </c:pt>
                <c:pt idx="449">
                  <c:v>15</c:v>
                </c:pt>
                <c:pt idx="450">
                  <c:v>15.032999999999999</c:v>
                </c:pt>
                <c:pt idx="451">
                  <c:v>15.067</c:v>
                </c:pt>
                <c:pt idx="452">
                  <c:v>15.1</c:v>
                </c:pt>
                <c:pt idx="453">
                  <c:v>15.132999999999999</c:v>
                </c:pt>
                <c:pt idx="454">
                  <c:v>15.167</c:v>
                </c:pt>
                <c:pt idx="455">
                  <c:v>15.2</c:v>
                </c:pt>
                <c:pt idx="456">
                  <c:v>15.233000000000001</c:v>
                </c:pt>
                <c:pt idx="457">
                  <c:v>15.266999999999999</c:v>
                </c:pt>
                <c:pt idx="458">
                  <c:v>15.3</c:v>
                </c:pt>
                <c:pt idx="459">
                  <c:v>15.333</c:v>
                </c:pt>
                <c:pt idx="460">
                  <c:v>15.367000000000001</c:v>
                </c:pt>
                <c:pt idx="461">
                  <c:v>15.4</c:v>
                </c:pt>
                <c:pt idx="462">
                  <c:v>15.433</c:v>
                </c:pt>
                <c:pt idx="463">
                  <c:v>15.467000000000001</c:v>
                </c:pt>
                <c:pt idx="464">
                  <c:v>15.5</c:v>
                </c:pt>
                <c:pt idx="465">
                  <c:v>15.532999999999999</c:v>
                </c:pt>
                <c:pt idx="466">
                  <c:v>15.567</c:v>
                </c:pt>
                <c:pt idx="467">
                  <c:v>15.6</c:v>
                </c:pt>
                <c:pt idx="468">
                  <c:v>15.632999999999999</c:v>
                </c:pt>
                <c:pt idx="469">
                  <c:v>15.667</c:v>
                </c:pt>
                <c:pt idx="470">
                  <c:v>15.7</c:v>
                </c:pt>
                <c:pt idx="471">
                  <c:v>15.733000000000001</c:v>
                </c:pt>
                <c:pt idx="472">
                  <c:v>15.766999999999999</c:v>
                </c:pt>
                <c:pt idx="473">
                  <c:v>15.8</c:v>
                </c:pt>
                <c:pt idx="474">
                  <c:v>15.833</c:v>
                </c:pt>
                <c:pt idx="475">
                  <c:v>15.867000000000001</c:v>
                </c:pt>
                <c:pt idx="476">
                  <c:v>15.9</c:v>
                </c:pt>
                <c:pt idx="477">
                  <c:v>15.933</c:v>
                </c:pt>
                <c:pt idx="478">
                  <c:v>15.967000000000001</c:v>
                </c:pt>
                <c:pt idx="479">
                  <c:v>16</c:v>
                </c:pt>
                <c:pt idx="480">
                  <c:v>16.033000000000001</c:v>
                </c:pt>
                <c:pt idx="481">
                  <c:v>16.067</c:v>
                </c:pt>
                <c:pt idx="482">
                  <c:v>16.100000000000001</c:v>
                </c:pt>
                <c:pt idx="483">
                  <c:v>16.132999999999999</c:v>
                </c:pt>
                <c:pt idx="484">
                  <c:v>16.167000000000002</c:v>
                </c:pt>
                <c:pt idx="485">
                  <c:v>16.2</c:v>
                </c:pt>
                <c:pt idx="486">
                  <c:v>16.233000000000001</c:v>
                </c:pt>
                <c:pt idx="487">
                  <c:v>16.266999999999999</c:v>
                </c:pt>
                <c:pt idx="488">
                  <c:v>16.3</c:v>
                </c:pt>
                <c:pt idx="489">
                  <c:v>16.332999999999998</c:v>
                </c:pt>
                <c:pt idx="490">
                  <c:v>16.367000000000001</c:v>
                </c:pt>
                <c:pt idx="491">
                  <c:v>16.399999999999999</c:v>
                </c:pt>
                <c:pt idx="492">
                  <c:v>16.433</c:v>
                </c:pt>
                <c:pt idx="493">
                  <c:v>16.466999999999999</c:v>
                </c:pt>
                <c:pt idx="494">
                  <c:v>16.5</c:v>
                </c:pt>
                <c:pt idx="495">
                  <c:v>16.533000000000001</c:v>
                </c:pt>
                <c:pt idx="496">
                  <c:v>16.567</c:v>
                </c:pt>
                <c:pt idx="497">
                  <c:v>16.600000000000001</c:v>
                </c:pt>
                <c:pt idx="498">
                  <c:v>16.632999999999999</c:v>
                </c:pt>
                <c:pt idx="499">
                  <c:v>16.667000000000002</c:v>
                </c:pt>
                <c:pt idx="500">
                  <c:v>16.7</c:v>
                </c:pt>
                <c:pt idx="501">
                  <c:v>16.733000000000001</c:v>
                </c:pt>
                <c:pt idx="502">
                  <c:v>16.766999999999999</c:v>
                </c:pt>
                <c:pt idx="503">
                  <c:v>16.8</c:v>
                </c:pt>
                <c:pt idx="504">
                  <c:v>16.832999999999998</c:v>
                </c:pt>
                <c:pt idx="505">
                  <c:v>16.867000000000001</c:v>
                </c:pt>
                <c:pt idx="506">
                  <c:v>16.899999999999999</c:v>
                </c:pt>
                <c:pt idx="507">
                  <c:v>16.933</c:v>
                </c:pt>
                <c:pt idx="508">
                  <c:v>16.966999999999999</c:v>
                </c:pt>
                <c:pt idx="509">
                  <c:v>17</c:v>
                </c:pt>
                <c:pt idx="510">
                  <c:v>17.033000000000001</c:v>
                </c:pt>
                <c:pt idx="511">
                  <c:v>17.067</c:v>
                </c:pt>
                <c:pt idx="512">
                  <c:v>17.100000000000001</c:v>
                </c:pt>
                <c:pt idx="513">
                  <c:v>17.132999999999999</c:v>
                </c:pt>
                <c:pt idx="514">
                  <c:v>17.167000000000002</c:v>
                </c:pt>
                <c:pt idx="515">
                  <c:v>17.2</c:v>
                </c:pt>
                <c:pt idx="516">
                  <c:v>17.233000000000001</c:v>
                </c:pt>
                <c:pt idx="517">
                  <c:v>17.266999999999999</c:v>
                </c:pt>
                <c:pt idx="518">
                  <c:v>17.3</c:v>
                </c:pt>
                <c:pt idx="519">
                  <c:v>17.332999999999998</c:v>
                </c:pt>
                <c:pt idx="520">
                  <c:v>17.367000000000001</c:v>
                </c:pt>
                <c:pt idx="521">
                  <c:v>17.399999999999999</c:v>
                </c:pt>
                <c:pt idx="522">
                  <c:v>17.433</c:v>
                </c:pt>
                <c:pt idx="523">
                  <c:v>17.466999999999999</c:v>
                </c:pt>
                <c:pt idx="524">
                  <c:v>17.5</c:v>
                </c:pt>
                <c:pt idx="525">
                  <c:v>17.533000000000001</c:v>
                </c:pt>
                <c:pt idx="526">
                  <c:v>17.567</c:v>
                </c:pt>
                <c:pt idx="527">
                  <c:v>17.600000000000001</c:v>
                </c:pt>
                <c:pt idx="528">
                  <c:v>17.632999999999999</c:v>
                </c:pt>
                <c:pt idx="529">
                  <c:v>17.667000000000002</c:v>
                </c:pt>
                <c:pt idx="530">
                  <c:v>17.7</c:v>
                </c:pt>
                <c:pt idx="531">
                  <c:v>17.733000000000001</c:v>
                </c:pt>
                <c:pt idx="532">
                  <c:v>17.766999999999999</c:v>
                </c:pt>
                <c:pt idx="533">
                  <c:v>17.8</c:v>
                </c:pt>
                <c:pt idx="534">
                  <c:v>17.832999999999998</c:v>
                </c:pt>
                <c:pt idx="535">
                  <c:v>17.867000000000001</c:v>
                </c:pt>
                <c:pt idx="536">
                  <c:v>17.899999999999999</c:v>
                </c:pt>
                <c:pt idx="537">
                  <c:v>17.933</c:v>
                </c:pt>
                <c:pt idx="538">
                  <c:v>17.966999999999999</c:v>
                </c:pt>
                <c:pt idx="539">
                  <c:v>18</c:v>
                </c:pt>
                <c:pt idx="540">
                  <c:v>18.033000000000001</c:v>
                </c:pt>
                <c:pt idx="541">
                  <c:v>18.067</c:v>
                </c:pt>
                <c:pt idx="542">
                  <c:v>18.100000000000001</c:v>
                </c:pt>
                <c:pt idx="543">
                  <c:v>18.132999999999999</c:v>
                </c:pt>
                <c:pt idx="544">
                  <c:v>18.167000000000002</c:v>
                </c:pt>
                <c:pt idx="545">
                  <c:v>18.2</c:v>
                </c:pt>
                <c:pt idx="546">
                  <c:v>18.233000000000001</c:v>
                </c:pt>
                <c:pt idx="547">
                  <c:v>18.266999999999999</c:v>
                </c:pt>
                <c:pt idx="548">
                  <c:v>18.3</c:v>
                </c:pt>
                <c:pt idx="549">
                  <c:v>18.332999999999998</c:v>
                </c:pt>
                <c:pt idx="550">
                  <c:v>18.367000000000001</c:v>
                </c:pt>
                <c:pt idx="551">
                  <c:v>18.399999999999999</c:v>
                </c:pt>
                <c:pt idx="552">
                  <c:v>18.433</c:v>
                </c:pt>
                <c:pt idx="553">
                  <c:v>18.466999999999999</c:v>
                </c:pt>
                <c:pt idx="554">
                  <c:v>18.5</c:v>
                </c:pt>
                <c:pt idx="555">
                  <c:v>18.533000000000001</c:v>
                </c:pt>
                <c:pt idx="556">
                  <c:v>18.567</c:v>
                </c:pt>
                <c:pt idx="557">
                  <c:v>18.600000000000001</c:v>
                </c:pt>
                <c:pt idx="558">
                  <c:v>18.632999999999999</c:v>
                </c:pt>
                <c:pt idx="559">
                  <c:v>18.667000000000002</c:v>
                </c:pt>
                <c:pt idx="560">
                  <c:v>18.7</c:v>
                </c:pt>
                <c:pt idx="561">
                  <c:v>18.733000000000001</c:v>
                </c:pt>
                <c:pt idx="562">
                  <c:v>18.766999999999999</c:v>
                </c:pt>
                <c:pt idx="563">
                  <c:v>18.8</c:v>
                </c:pt>
                <c:pt idx="564">
                  <c:v>18.832999999999998</c:v>
                </c:pt>
                <c:pt idx="565">
                  <c:v>18.867000000000001</c:v>
                </c:pt>
                <c:pt idx="566">
                  <c:v>18.899999999999999</c:v>
                </c:pt>
                <c:pt idx="567">
                  <c:v>18.933</c:v>
                </c:pt>
                <c:pt idx="568">
                  <c:v>18.966999999999999</c:v>
                </c:pt>
                <c:pt idx="569">
                  <c:v>19</c:v>
                </c:pt>
                <c:pt idx="570">
                  <c:v>19.033000000000001</c:v>
                </c:pt>
                <c:pt idx="571">
                  <c:v>19.067</c:v>
                </c:pt>
                <c:pt idx="572">
                  <c:v>19.100000000000001</c:v>
                </c:pt>
                <c:pt idx="573">
                  <c:v>19.132999999999999</c:v>
                </c:pt>
                <c:pt idx="574">
                  <c:v>19.167000000000002</c:v>
                </c:pt>
                <c:pt idx="575">
                  <c:v>19.2</c:v>
                </c:pt>
                <c:pt idx="576">
                  <c:v>19.233000000000001</c:v>
                </c:pt>
                <c:pt idx="577">
                  <c:v>19.266999999999999</c:v>
                </c:pt>
                <c:pt idx="578">
                  <c:v>19.3</c:v>
                </c:pt>
                <c:pt idx="579">
                  <c:v>19.332999999999998</c:v>
                </c:pt>
                <c:pt idx="580">
                  <c:v>19.367000000000001</c:v>
                </c:pt>
                <c:pt idx="581">
                  <c:v>19.399999999999999</c:v>
                </c:pt>
                <c:pt idx="582">
                  <c:v>19.433</c:v>
                </c:pt>
                <c:pt idx="583">
                  <c:v>19.466999999999999</c:v>
                </c:pt>
                <c:pt idx="584">
                  <c:v>19.5</c:v>
                </c:pt>
                <c:pt idx="585">
                  <c:v>19.533000000000001</c:v>
                </c:pt>
                <c:pt idx="586">
                  <c:v>19.567</c:v>
                </c:pt>
                <c:pt idx="587">
                  <c:v>19.600000000000001</c:v>
                </c:pt>
                <c:pt idx="588">
                  <c:v>19.632999999999999</c:v>
                </c:pt>
                <c:pt idx="589">
                  <c:v>19.667000000000002</c:v>
                </c:pt>
                <c:pt idx="590">
                  <c:v>19.7</c:v>
                </c:pt>
                <c:pt idx="591">
                  <c:v>19.733000000000001</c:v>
                </c:pt>
                <c:pt idx="592">
                  <c:v>19.766999999999999</c:v>
                </c:pt>
                <c:pt idx="593">
                  <c:v>19.8</c:v>
                </c:pt>
                <c:pt idx="594">
                  <c:v>19.832999999999998</c:v>
                </c:pt>
                <c:pt idx="595">
                  <c:v>19.867000000000001</c:v>
                </c:pt>
                <c:pt idx="596">
                  <c:v>19.899999999999999</c:v>
                </c:pt>
                <c:pt idx="597">
                  <c:v>19.933</c:v>
                </c:pt>
                <c:pt idx="598">
                  <c:v>19.966999999999999</c:v>
                </c:pt>
                <c:pt idx="599">
                  <c:v>20</c:v>
                </c:pt>
                <c:pt idx="600">
                  <c:v>20.033000000000001</c:v>
                </c:pt>
                <c:pt idx="601">
                  <c:v>20.067</c:v>
                </c:pt>
                <c:pt idx="602">
                  <c:v>20.100000000000001</c:v>
                </c:pt>
                <c:pt idx="603">
                  <c:v>20.132999999999999</c:v>
                </c:pt>
                <c:pt idx="604">
                  <c:v>20.167000000000002</c:v>
                </c:pt>
                <c:pt idx="605">
                  <c:v>20.2</c:v>
                </c:pt>
                <c:pt idx="606">
                  <c:v>20.233000000000001</c:v>
                </c:pt>
                <c:pt idx="607">
                  <c:v>20.266999999999999</c:v>
                </c:pt>
                <c:pt idx="608">
                  <c:v>20.3</c:v>
                </c:pt>
                <c:pt idx="609">
                  <c:v>20.332999999999998</c:v>
                </c:pt>
                <c:pt idx="610">
                  <c:v>20.367000000000001</c:v>
                </c:pt>
                <c:pt idx="611">
                  <c:v>20.399999999999999</c:v>
                </c:pt>
                <c:pt idx="612">
                  <c:v>20.433</c:v>
                </c:pt>
                <c:pt idx="613">
                  <c:v>20.466999999999999</c:v>
                </c:pt>
                <c:pt idx="614">
                  <c:v>20.5</c:v>
                </c:pt>
                <c:pt idx="615">
                  <c:v>20.533000000000001</c:v>
                </c:pt>
                <c:pt idx="616">
                  <c:v>20.567</c:v>
                </c:pt>
                <c:pt idx="617">
                  <c:v>20.6</c:v>
                </c:pt>
                <c:pt idx="618">
                  <c:v>20.632999999999999</c:v>
                </c:pt>
                <c:pt idx="619">
                  <c:v>20.667000000000002</c:v>
                </c:pt>
                <c:pt idx="620">
                  <c:v>20.7</c:v>
                </c:pt>
                <c:pt idx="621">
                  <c:v>20.733000000000001</c:v>
                </c:pt>
                <c:pt idx="622">
                  <c:v>20.766999999999999</c:v>
                </c:pt>
                <c:pt idx="623">
                  <c:v>20.8</c:v>
                </c:pt>
                <c:pt idx="624">
                  <c:v>20.832999999999998</c:v>
                </c:pt>
                <c:pt idx="625">
                  <c:v>20.867000000000001</c:v>
                </c:pt>
                <c:pt idx="626">
                  <c:v>20.9</c:v>
                </c:pt>
                <c:pt idx="627">
                  <c:v>20.933</c:v>
                </c:pt>
                <c:pt idx="628">
                  <c:v>20.966999999999999</c:v>
                </c:pt>
                <c:pt idx="629">
                  <c:v>21</c:v>
                </c:pt>
                <c:pt idx="630">
                  <c:v>21.033000000000001</c:v>
                </c:pt>
                <c:pt idx="631">
                  <c:v>21.067</c:v>
                </c:pt>
                <c:pt idx="632">
                  <c:v>21.1</c:v>
                </c:pt>
                <c:pt idx="633">
                  <c:v>21.132999999999999</c:v>
                </c:pt>
                <c:pt idx="634">
                  <c:v>21.167000000000002</c:v>
                </c:pt>
                <c:pt idx="635">
                  <c:v>21.2</c:v>
                </c:pt>
                <c:pt idx="636">
                  <c:v>21.233000000000001</c:v>
                </c:pt>
                <c:pt idx="637">
                  <c:v>21.266999999999999</c:v>
                </c:pt>
                <c:pt idx="638">
                  <c:v>21.3</c:v>
                </c:pt>
                <c:pt idx="639">
                  <c:v>21.332999999999998</c:v>
                </c:pt>
                <c:pt idx="640">
                  <c:v>21.367000000000001</c:v>
                </c:pt>
                <c:pt idx="641">
                  <c:v>21.4</c:v>
                </c:pt>
                <c:pt idx="642">
                  <c:v>21.433</c:v>
                </c:pt>
                <c:pt idx="643">
                  <c:v>21.466999999999999</c:v>
                </c:pt>
                <c:pt idx="644">
                  <c:v>21.5</c:v>
                </c:pt>
                <c:pt idx="645">
                  <c:v>21.533000000000001</c:v>
                </c:pt>
                <c:pt idx="646">
                  <c:v>21.567</c:v>
                </c:pt>
                <c:pt idx="647">
                  <c:v>21.6</c:v>
                </c:pt>
                <c:pt idx="648">
                  <c:v>21.632999999999999</c:v>
                </c:pt>
                <c:pt idx="649">
                  <c:v>21.667000000000002</c:v>
                </c:pt>
                <c:pt idx="650">
                  <c:v>21.7</c:v>
                </c:pt>
                <c:pt idx="651">
                  <c:v>21.733000000000001</c:v>
                </c:pt>
                <c:pt idx="652">
                  <c:v>21.766999999999999</c:v>
                </c:pt>
                <c:pt idx="653">
                  <c:v>21.8</c:v>
                </c:pt>
                <c:pt idx="654">
                  <c:v>21.832999999999998</c:v>
                </c:pt>
                <c:pt idx="655">
                  <c:v>21.867000000000001</c:v>
                </c:pt>
                <c:pt idx="656">
                  <c:v>21.9</c:v>
                </c:pt>
                <c:pt idx="657">
                  <c:v>21.933</c:v>
                </c:pt>
                <c:pt idx="658">
                  <c:v>21.966999999999999</c:v>
                </c:pt>
                <c:pt idx="659">
                  <c:v>22</c:v>
                </c:pt>
                <c:pt idx="660">
                  <c:v>22.033000000000001</c:v>
                </c:pt>
                <c:pt idx="661">
                  <c:v>22.067</c:v>
                </c:pt>
                <c:pt idx="662">
                  <c:v>22.1</c:v>
                </c:pt>
                <c:pt idx="663">
                  <c:v>22.132999999999999</c:v>
                </c:pt>
                <c:pt idx="664">
                  <c:v>22.167000000000002</c:v>
                </c:pt>
                <c:pt idx="665">
                  <c:v>22.2</c:v>
                </c:pt>
                <c:pt idx="666">
                  <c:v>22.233000000000001</c:v>
                </c:pt>
                <c:pt idx="667">
                  <c:v>22.266999999999999</c:v>
                </c:pt>
                <c:pt idx="668">
                  <c:v>22.3</c:v>
                </c:pt>
                <c:pt idx="669">
                  <c:v>22.332999999999998</c:v>
                </c:pt>
                <c:pt idx="670">
                  <c:v>22.367000000000001</c:v>
                </c:pt>
                <c:pt idx="671">
                  <c:v>22.4</c:v>
                </c:pt>
                <c:pt idx="672">
                  <c:v>22.433</c:v>
                </c:pt>
                <c:pt idx="673">
                  <c:v>22.466999999999999</c:v>
                </c:pt>
                <c:pt idx="674">
                  <c:v>22.5</c:v>
                </c:pt>
                <c:pt idx="675">
                  <c:v>22.533000000000001</c:v>
                </c:pt>
                <c:pt idx="676">
                  <c:v>22.567</c:v>
                </c:pt>
                <c:pt idx="677">
                  <c:v>22.6</c:v>
                </c:pt>
                <c:pt idx="678">
                  <c:v>22.632999999999999</c:v>
                </c:pt>
                <c:pt idx="679">
                  <c:v>22.667000000000002</c:v>
                </c:pt>
                <c:pt idx="680">
                  <c:v>22.7</c:v>
                </c:pt>
                <c:pt idx="681">
                  <c:v>22.733000000000001</c:v>
                </c:pt>
                <c:pt idx="682">
                  <c:v>22.766999999999999</c:v>
                </c:pt>
                <c:pt idx="683">
                  <c:v>22.8</c:v>
                </c:pt>
                <c:pt idx="684">
                  <c:v>22.832999999999998</c:v>
                </c:pt>
                <c:pt idx="685">
                  <c:v>22.867000000000001</c:v>
                </c:pt>
                <c:pt idx="686">
                  <c:v>22.9</c:v>
                </c:pt>
                <c:pt idx="687">
                  <c:v>22.933</c:v>
                </c:pt>
                <c:pt idx="688">
                  <c:v>22.966999999999999</c:v>
                </c:pt>
                <c:pt idx="689">
                  <c:v>23</c:v>
                </c:pt>
                <c:pt idx="690">
                  <c:v>23.033000000000001</c:v>
                </c:pt>
                <c:pt idx="691">
                  <c:v>23.067</c:v>
                </c:pt>
                <c:pt idx="692">
                  <c:v>23.1</c:v>
                </c:pt>
                <c:pt idx="693">
                  <c:v>23.132999999999999</c:v>
                </c:pt>
                <c:pt idx="694">
                  <c:v>23.167000000000002</c:v>
                </c:pt>
                <c:pt idx="695">
                  <c:v>23.2</c:v>
                </c:pt>
                <c:pt idx="696">
                  <c:v>23.233000000000001</c:v>
                </c:pt>
                <c:pt idx="697">
                  <c:v>23.266999999999999</c:v>
                </c:pt>
                <c:pt idx="698">
                  <c:v>23.3</c:v>
                </c:pt>
                <c:pt idx="699">
                  <c:v>23.332999999999998</c:v>
                </c:pt>
                <c:pt idx="700">
                  <c:v>23.367000000000001</c:v>
                </c:pt>
                <c:pt idx="701">
                  <c:v>23.4</c:v>
                </c:pt>
                <c:pt idx="702">
                  <c:v>23.433</c:v>
                </c:pt>
                <c:pt idx="703">
                  <c:v>23.466999999999999</c:v>
                </c:pt>
                <c:pt idx="704">
                  <c:v>23.5</c:v>
                </c:pt>
                <c:pt idx="705">
                  <c:v>23.533000000000001</c:v>
                </c:pt>
                <c:pt idx="706">
                  <c:v>23.567</c:v>
                </c:pt>
                <c:pt idx="707">
                  <c:v>23.6</c:v>
                </c:pt>
                <c:pt idx="708">
                  <c:v>23.632999999999999</c:v>
                </c:pt>
                <c:pt idx="709">
                  <c:v>23.667000000000002</c:v>
                </c:pt>
                <c:pt idx="710">
                  <c:v>23.7</c:v>
                </c:pt>
                <c:pt idx="711">
                  <c:v>23.733000000000001</c:v>
                </c:pt>
                <c:pt idx="712">
                  <c:v>23.766999999999999</c:v>
                </c:pt>
                <c:pt idx="713">
                  <c:v>23.8</c:v>
                </c:pt>
                <c:pt idx="714">
                  <c:v>23.832999999999998</c:v>
                </c:pt>
                <c:pt idx="715">
                  <c:v>23.867000000000001</c:v>
                </c:pt>
                <c:pt idx="716">
                  <c:v>23.9</c:v>
                </c:pt>
                <c:pt idx="717">
                  <c:v>23.933</c:v>
                </c:pt>
                <c:pt idx="718">
                  <c:v>23.966999999999999</c:v>
                </c:pt>
                <c:pt idx="719">
                  <c:v>24</c:v>
                </c:pt>
                <c:pt idx="720">
                  <c:v>24.033000000000001</c:v>
                </c:pt>
                <c:pt idx="721">
                  <c:v>24.067</c:v>
                </c:pt>
                <c:pt idx="722">
                  <c:v>24.1</c:v>
                </c:pt>
                <c:pt idx="723">
                  <c:v>24.132999999999999</c:v>
                </c:pt>
                <c:pt idx="724">
                  <c:v>24.167000000000002</c:v>
                </c:pt>
                <c:pt idx="725">
                  <c:v>24.2</c:v>
                </c:pt>
                <c:pt idx="726">
                  <c:v>24.233000000000001</c:v>
                </c:pt>
                <c:pt idx="727">
                  <c:v>24.266999999999999</c:v>
                </c:pt>
                <c:pt idx="728">
                  <c:v>24.3</c:v>
                </c:pt>
                <c:pt idx="729">
                  <c:v>24.332999999999998</c:v>
                </c:pt>
                <c:pt idx="730">
                  <c:v>24.367000000000001</c:v>
                </c:pt>
                <c:pt idx="731">
                  <c:v>24.4</c:v>
                </c:pt>
                <c:pt idx="732">
                  <c:v>24.433</c:v>
                </c:pt>
                <c:pt idx="733">
                  <c:v>24.466999999999999</c:v>
                </c:pt>
                <c:pt idx="734">
                  <c:v>24.5</c:v>
                </c:pt>
                <c:pt idx="735">
                  <c:v>24.533000000000001</c:v>
                </c:pt>
                <c:pt idx="736">
                  <c:v>24.567</c:v>
                </c:pt>
                <c:pt idx="737">
                  <c:v>24.6</c:v>
                </c:pt>
                <c:pt idx="738">
                  <c:v>24.632999999999999</c:v>
                </c:pt>
                <c:pt idx="739">
                  <c:v>24.667000000000002</c:v>
                </c:pt>
                <c:pt idx="740">
                  <c:v>24.7</c:v>
                </c:pt>
                <c:pt idx="741">
                  <c:v>24.733000000000001</c:v>
                </c:pt>
                <c:pt idx="742">
                  <c:v>24.766999999999999</c:v>
                </c:pt>
                <c:pt idx="743">
                  <c:v>24.8</c:v>
                </c:pt>
                <c:pt idx="744">
                  <c:v>24.832999999999998</c:v>
                </c:pt>
                <c:pt idx="745">
                  <c:v>24.867000000000001</c:v>
                </c:pt>
                <c:pt idx="746">
                  <c:v>24.9</c:v>
                </c:pt>
                <c:pt idx="747">
                  <c:v>24.933</c:v>
                </c:pt>
                <c:pt idx="748">
                  <c:v>24.966999999999999</c:v>
                </c:pt>
              </c:numCache>
            </c:numRef>
          </c:xVal>
          <c:yVal>
            <c:numRef>
              <c:f>'Temp. calibration'!$N$13:$N$790</c:f>
              <c:numCache>
                <c:formatCode>0.00E+00</c:formatCode>
                <c:ptCount val="778"/>
                <c:pt idx="0">
                  <c:v>0.66893599999999998</c:v>
                </c:pt>
                <c:pt idx="1">
                  <c:v>0.66235949999999999</c:v>
                </c:pt>
                <c:pt idx="2">
                  <c:v>0.65597879999999997</c:v>
                </c:pt>
                <c:pt idx="3">
                  <c:v>0.65849579999999996</c:v>
                </c:pt>
                <c:pt idx="4">
                  <c:v>0.66001860000000001</c:v>
                </c:pt>
                <c:pt idx="5">
                  <c:v>0.6621224</c:v>
                </c:pt>
                <c:pt idx="6">
                  <c:v>0.6610895</c:v>
                </c:pt>
                <c:pt idx="7">
                  <c:v>0.65889529999999996</c:v>
                </c:pt>
                <c:pt idx="8">
                  <c:v>0.65594300000000005</c:v>
                </c:pt>
                <c:pt idx="9">
                  <c:v>0.65314450000000002</c:v>
                </c:pt>
                <c:pt idx="10">
                  <c:v>0.64773099999999995</c:v>
                </c:pt>
                <c:pt idx="11">
                  <c:v>0.64541839999999995</c:v>
                </c:pt>
                <c:pt idx="12">
                  <c:v>0.59307560000000004</c:v>
                </c:pt>
                <c:pt idx="13">
                  <c:v>0.5422496</c:v>
                </c:pt>
                <c:pt idx="14">
                  <c:v>0.49091000000000001</c:v>
                </c:pt>
                <c:pt idx="15">
                  <c:v>0.43872290000000003</c:v>
                </c:pt>
                <c:pt idx="16">
                  <c:v>0.38419310000000001</c:v>
                </c:pt>
                <c:pt idx="17">
                  <c:v>0.37786170000000002</c:v>
                </c:pt>
                <c:pt idx="18">
                  <c:v>0.37058010000000002</c:v>
                </c:pt>
                <c:pt idx="19">
                  <c:v>0.41781449999999998</c:v>
                </c:pt>
                <c:pt idx="20">
                  <c:v>0.4627946</c:v>
                </c:pt>
                <c:pt idx="21">
                  <c:v>0.4629105</c:v>
                </c:pt>
                <c:pt idx="22">
                  <c:v>0.46657549999999998</c:v>
                </c:pt>
                <c:pt idx="23">
                  <c:v>0.47167700000000001</c:v>
                </c:pt>
                <c:pt idx="24">
                  <c:v>0.42354609999999998</c:v>
                </c:pt>
                <c:pt idx="25">
                  <c:v>0.38030019999999998</c:v>
                </c:pt>
                <c:pt idx="26">
                  <c:v>0.38409450000000001</c:v>
                </c:pt>
                <c:pt idx="27">
                  <c:v>0.38729829999999998</c:v>
                </c:pt>
                <c:pt idx="28">
                  <c:v>0.38869019999999999</c:v>
                </c:pt>
                <c:pt idx="29">
                  <c:v>0.39050360000000001</c:v>
                </c:pt>
                <c:pt idx="30">
                  <c:v>0.39104369999999999</c:v>
                </c:pt>
                <c:pt idx="31">
                  <c:v>0.39384200000000003</c:v>
                </c:pt>
                <c:pt idx="32">
                  <c:v>0.39362439999999999</c:v>
                </c:pt>
                <c:pt idx="33">
                  <c:v>0.39453240000000001</c:v>
                </c:pt>
                <c:pt idx="34">
                  <c:v>0.39990140000000002</c:v>
                </c:pt>
                <c:pt idx="35">
                  <c:v>0.4059294</c:v>
                </c:pt>
                <c:pt idx="36">
                  <c:v>0.40422079999999999</c:v>
                </c:pt>
                <c:pt idx="37">
                  <c:v>0.40596359999999998</c:v>
                </c:pt>
                <c:pt idx="38">
                  <c:v>0.40693750000000001</c:v>
                </c:pt>
                <c:pt idx="39">
                  <c:v>0.40287250000000002</c:v>
                </c:pt>
                <c:pt idx="40">
                  <c:v>0.39863789999999999</c:v>
                </c:pt>
                <c:pt idx="41">
                  <c:v>0.39937909999999999</c:v>
                </c:pt>
                <c:pt idx="42">
                  <c:v>0.39980850000000001</c:v>
                </c:pt>
                <c:pt idx="43">
                  <c:v>0.40059640000000002</c:v>
                </c:pt>
                <c:pt idx="44">
                  <c:v>0.40118799999999999</c:v>
                </c:pt>
                <c:pt idx="45">
                  <c:v>0.40130490000000002</c:v>
                </c:pt>
                <c:pt idx="46">
                  <c:v>0.40178439999999999</c:v>
                </c:pt>
                <c:pt idx="47">
                  <c:v>0.40258509999999997</c:v>
                </c:pt>
                <c:pt idx="48">
                  <c:v>0.40323310000000001</c:v>
                </c:pt>
                <c:pt idx="49">
                  <c:v>0.40398250000000002</c:v>
                </c:pt>
                <c:pt idx="50">
                  <c:v>0.40497090000000002</c:v>
                </c:pt>
                <c:pt idx="51">
                  <c:v>0.40787020000000002</c:v>
                </c:pt>
                <c:pt idx="52">
                  <c:v>0.41110849999999999</c:v>
                </c:pt>
                <c:pt idx="53">
                  <c:v>0.41680899999999999</c:v>
                </c:pt>
                <c:pt idx="54">
                  <c:v>0.42660949999999997</c:v>
                </c:pt>
                <c:pt idx="55">
                  <c:v>0.44104749999999998</c:v>
                </c:pt>
                <c:pt idx="56">
                  <c:v>0.46104689999999998</c:v>
                </c:pt>
                <c:pt idx="57">
                  <c:v>0.49129970000000001</c:v>
                </c:pt>
                <c:pt idx="58">
                  <c:v>0.53344619999999998</c:v>
                </c:pt>
                <c:pt idx="59">
                  <c:v>0.58322870000000004</c:v>
                </c:pt>
                <c:pt idx="60">
                  <c:v>0.63895869999999999</c:v>
                </c:pt>
                <c:pt idx="61">
                  <c:v>0.6957875</c:v>
                </c:pt>
                <c:pt idx="62">
                  <c:v>0.74591750000000001</c:v>
                </c:pt>
                <c:pt idx="63">
                  <c:v>0.782416</c:v>
                </c:pt>
                <c:pt idx="64">
                  <c:v>0.80509359999999996</c:v>
                </c:pt>
                <c:pt idx="65">
                  <c:v>0.81345639999999997</c:v>
                </c:pt>
                <c:pt idx="66">
                  <c:v>0.80838259999999995</c:v>
                </c:pt>
                <c:pt idx="67">
                  <c:v>0.83383719999999995</c:v>
                </c:pt>
                <c:pt idx="68">
                  <c:v>0.85536880000000004</c:v>
                </c:pt>
                <c:pt idx="69">
                  <c:v>0.878467</c:v>
                </c:pt>
                <c:pt idx="70">
                  <c:v>0.90171330000000005</c:v>
                </c:pt>
                <c:pt idx="71">
                  <c:v>0.92969639999999998</c:v>
                </c:pt>
                <c:pt idx="72">
                  <c:v>0.92252889999999999</c:v>
                </c:pt>
                <c:pt idx="73">
                  <c:v>0.91850069999999995</c:v>
                </c:pt>
                <c:pt idx="74">
                  <c:v>0.91488539999999996</c:v>
                </c:pt>
                <c:pt idx="75">
                  <c:v>0.91446640000000001</c:v>
                </c:pt>
                <c:pt idx="76">
                  <c:v>0.91360600000000003</c:v>
                </c:pt>
                <c:pt idx="77">
                  <c:v>0.91243320000000006</c:v>
                </c:pt>
                <c:pt idx="78">
                  <c:v>0.91062379999999998</c:v>
                </c:pt>
                <c:pt idx="79">
                  <c:v>0.90806229999999999</c:v>
                </c:pt>
                <c:pt idx="80">
                  <c:v>0.90492930000000005</c:v>
                </c:pt>
                <c:pt idx="81">
                  <c:v>0.90117970000000003</c:v>
                </c:pt>
                <c:pt idx="82">
                  <c:v>0.89788060000000003</c:v>
                </c:pt>
                <c:pt idx="83">
                  <c:v>0.89445030000000003</c:v>
                </c:pt>
                <c:pt idx="84">
                  <c:v>0.89087740000000004</c:v>
                </c:pt>
                <c:pt idx="85">
                  <c:v>0.88723580000000002</c:v>
                </c:pt>
                <c:pt idx="86">
                  <c:v>0.88236579999999998</c:v>
                </c:pt>
                <c:pt idx="87">
                  <c:v>0.87785820000000003</c:v>
                </c:pt>
                <c:pt idx="88">
                  <c:v>0.87328779999999995</c:v>
                </c:pt>
                <c:pt idx="89">
                  <c:v>0.86877590000000005</c:v>
                </c:pt>
                <c:pt idx="90">
                  <c:v>0.86461390000000005</c:v>
                </c:pt>
                <c:pt idx="91">
                  <c:v>0.86185109999999998</c:v>
                </c:pt>
                <c:pt idx="92">
                  <c:v>0.85798379999999996</c:v>
                </c:pt>
                <c:pt idx="93">
                  <c:v>0.8543056</c:v>
                </c:pt>
                <c:pt idx="94">
                  <c:v>0.85080230000000001</c:v>
                </c:pt>
                <c:pt idx="95">
                  <c:v>0.84725490000000003</c:v>
                </c:pt>
                <c:pt idx="96">
                  <c:v>0.84396020000000005</c:v>
                </c:pt>
                <c:pt idx="97">
                  <c:v>0.84088030000000002</c:v>
                </c:pt>
                <c:pt idx="98">
                  <c:v>0.83798550000000005</c:v>
                </c:pt>
                <c:pt idx="99">
                  <c:v>0.83535309999999996</c:v>
                </c:pt>
                <c:pt idx="100">
                  <c:v>0.83303099999999997</c:v>
                </c:pt>
                <c:pt idx="101">
                  <c:v>0.83096230000000004</c:v>
                </c:pt>
                <c:pt idx="102">
                  <c:v>0.82900160000000001</c:v>
                </c:pt>
                <c:pt idx="103">
                  <c:v>0.82725899999999997</c:v>
                </c:pt>
                <c:pt idx="104">
                  <c:v>0.82563679999999995</c:v>
                </c:pt>
                <c:pt idx="105">
                  <c:v>0.8240731</c:v>
                </c:pt>
                <c:pt idx="106">
                  <c:v>0.82264769999999998</c:v>
                </c:pt>
                <c:pt idx="107">
                  <c:v>0.82141949999999997</c:v>
                </c:pt>
                <c:pt idx="108">
                  <c:v>0.82026949999999998</c:v>
                </c:pt>
                <c:pt idx="109">
                  <c:v>0.819249</c:v>
                </c:pt>
                <c:pt idx="110">
                  <c:v>0.81838630000000001</c:v>
                </c:pt>
                <c:pt idx="111">
                  <c:v>0.81745350000000006</c:v>
                </c:pt>
                <c:pt idx="112">
                  <c:v>0.81656779999999995</c:v>
                </c:pt>
                <c:pt idx="113">
                  <c:v>0.8157278</c:v>
                </c:pt>
                <c:pt idx="114">
                  <c:v>0.81489040000000001</c:v>
                </c:pt>
                <c:pt idx="115">
                  <c:v>0.814056</c:v>
                </c:pt>
                <c:pt idx="116">
                  <c:v>0.81340120000000005</c:v>
                </c:pt>
                <c:pt idx="117">
                  <c:v>0.81277969999999999</c:v>
                </c:pt>
                <c:pt idx="118">
                  <c:v>0.81226240000000005</c:v>
                </c:pt>
                <c:pt idx="119">
                  <c:v>0.81182160000000003</c:v>
                </c:pt>
                <c:pt idx="120">
                  <c:v>0.81138030000000005</c:v>
                </c:pt>
                <c:pt idx="121">
                  <c:v>0.81092710000000001</c:v>
                </c:pt>
                <c:pt idx="122">
                  <c:v>0.81058070000000004</c:v>
                </c:pt>
                <c:pt idx="123">
                  <c:v>0.81019569999999996</c:v>
                </c:pt>
                <c:pt idx="124">
                  <c:v>0.80986840000000004</c:v>
                </c:pt>
                <c:pt idx="125">
                  <c:v>0.8095251</c:v>
                </c:pt>
                <c:pt idx="126">
                  <c:v>0.80931470000000005</c:v>
                </c:pt>
                <c:pt idx="127">
                  <c:v>0.80900050000000001</c:v>
                </c:pt>
                <c:pt idx="128">
                  <c:v>0.80873740000000005</c:v>
                </c:pt>
                <c:pt idx="129">
                  <c:v>0.80852590000000002</c:v>
                </c:pt>
                <c:pt idx="130">
                  <c:v>0.80836330000000001</c:v>
                </c:pt>
                <c:pt idx="131">
                  <c:v>0.80807709999999999</c:v>
                </c:pt>
                <c:pt idx="132">
                  <c:v>0.8078978</c:v>
                </c:pt>
                <c:pt idx="133">
                  <c:v>0.80773399999999995</c:v>
                </c:pt>
                <c:pt idx="134">
                  <c:v>0.80750339999999998</c:v>
                </c:pt>
                <c:pt idx="135">
                  <c:v>0.80733920000000003</c:v>
                </c:pt>
                <c:pt idx="136">
                  <c:v>0.80720230000000004</c:v>
                </c:pt>
                <c:pt idx="137">
                  <c:v>0.80706699999999998</c:v>
                </c:pt>
                <c:pt idx="138">
                  <c:v>0.80710440000000006</c:v>
                </c:pt>
                <c:pt idx="139">
                  <c:v>0.80712600000000001</c:v>
                </c:pt>
                <c:pt idx="140">
                  <c:v>0.80696730000000005</c:v>
                </c:pt>
                <c:pt idx="141">
                  <c:v>0.8069151</c:v>
                </c:pt>
                <c:pt idx="142">
                  <c:v>0.80686999999999998</c:v>
                </c:pt>
                <c:pt idx="143">
                  <c:v>0.80664170000000002</c:v>
                </c:pt>
                <c:pt idx="144">
                  <c:v>0.80642990000000003</c:v>
                </c:pt>
                <c:pt idx="145">
                  <c:v>0.80638080000000001</c:v>
                </c:pt>
                <c:pt idx="146">
                  <c:v>0.80625970000000002</c:v>
                </c:pt>
                <c:pt idx="147">
                  <c:v>0.80613299999999999</c:v>
                </c:pt>
                <c:pt idx="148">
                  <c:v>0.80603309999999995</c:v>
                </c:pt>
                <c:pt idx="149">
                  <c:v>0.80601679999999998</c:v>
                </c:pt>
                <c:pt idx="150">
                  <c:v>0.80588289999999996</c:v>
                </c:pt>
                <c:pt idx="151">
                  <c:v>0.80576510000000001</c:v>
                </c:pt>
                <c:pt idx="152">
                  <c:v>0.80562449999999997</c:v>
                </c:pt>
                <c:pt idx="153">
                  <c:v>0.80544110000000002</c:v>
                </c:pt>
                <c:pt idx="154">
                  <c:v>0.80519260000000004</c:v>
                </c:pt>
                <c:pt idx="155">
                  <c:v>0.80512070000000002</c:v>
                </c:pt>
                <c:pt idx="156">
                  <c:v>0.80503720000000001</c:v>
                </c:pt>
                <c:pt idx="157">
                  <c:v>0.80493749999999997</c:v>
                </c:pt>
                <c:pt idx="158">
                  <c:v>0.80486820000000003</c:v>
                </c:pt>
                <c:pt idx="159">
                  <c:v>0.80486970000000002</c:v>
                </c:pt>
                <c:pt idx="160">
                  <c:v>0.8047725</c:v>
                </c:pt>
                <c:pt idx="161">
                  <c:v>0.8047417</c:v>
                </c:pt>
                <c:pt idx="162">
                  <c:v>0.80467599999999995</c:v>
                </c:pt>
                <c:pt idx="163">
                  <c:v>0.80472849999999996</c:v>
                </c:pt>
                <c:pt idx="164">
                  <c:v>0.80464190000000002</c:v>
                </c:pt>
                <c:pt idx="165">
                  <c:v>0.80463410000000002</c:v>
                </c:pt>
                <c:pt idx="166">
                  <c:v>0.80450259999999996</c:v>
                </c:pt>
                <c:pt idx="167">
                  <c:v>0.80451300000000003</c:v>
                </c:pt>
                <c:pt idx="168">
                  <c:v>0.80445089999999997</c:v>
                </c:pt>
                <c:pt idx="169">
                  <c:v>0.80451530000000004</c:v>
                </c:pt>
                <c:pt idx="170">
                  <c:v>0.8045023</c:v>
                </c:pt>
                <c:pt idx="171">
                  <c:v>0.80454879999999995</c:v>
                </c:pt>
                <c:pt idx="172">
                  <c:v>0.8044867</c:v>
                </c:pt>
                <c:pt idx="173">
                  <c:v>0.80445250000000001</c:v>
                </c:pt>
                <c:pt idx="174">
                  <c:v>0.8042878</c:v>
                </c:pt>
                <c:pt idx="175">
                  <c:v>0.80422039999999995</c:v>
                </c:pt>
                <c:pt idx="176">
                  <c:v>0.80413020000000002</c:v>
                </c:pt>
                <c:pt idx="177">
                  <c:v>0.8040581</c:v>
                </c:pt>
                <c:pt idx="178">
                  <c:v>0.80391729999999995</c:v>
                </c:pt>
                <c:pt idx="179">
                  <c:v>0.80387419999999998</c:v>
                </c:pt>
                <c:pt idx="180">
                  <c:v>0.80380499999999999</c:v>
                </c:pt>
                <c:pt idx="181">
                  <c:v>0.80381599999999997</c:v>
                </c:pt>
                <c:pt idx="182">
                  <c:v>0.80383599999999999</c:v>
                </c:pt>
                <c:pt idx="183">
                  <c:v>0.80406540000000004</c:v>
                </c:pt>
                <c:pt idx="184">
                  <c:v>0.80457179999999995</c:v>
                </c:pt>
                <c:pt idx="185">
                  <c:v>0.80539439999999995</c:v>
                </c:pt>
                <c:pt idx="186">
                  <c:v>0.80665410000000004</c:v>
                </c:pt>
                <c:pt idx="187">
                  <c:v>0.8084481</c:v>
                </c:pt>
                <c:pt idx="188">
                  <c:v>0.8107145</c:v>
                </c:pt>
                <c:pt idx="189">
                  <c:v>0.81336160000000002</c:v>
                </c:pt>
                <c:pt idx="190">
                  <c:v>0.81640389999999996</c:v>
                </c:pt>
                <c:pt idx="191">
                  <c:v>0.81963870000000005</c:v>
                </c:pt>
                <c:pt idx="192">
                  <c:v>0.82309860000000001</c:v>
                </c:pt>
                <c:pt idx="193">
                  <c:v>0.82682750000000005</c:v>
                </c:pt>
                <c:pt idx="194">
                  <c:v>0.83065069999999996</c:v>
                </c:pt>
                <c:pt idx="195">
                  <c:v>0.83454309999999998</c:v>
                </c:pt>
                <c:pt idx="196">
                  <c:v>0.83853849999999996</c:v>
                </c:pt>
                <c:pt idx="197">
                  <c:v>0.84264209999999995</c:v>
                </c:pt>
                <c:pt idx="198">
                  <c:v>0.84675849999999997</c:v>
                </c:pt>
                <c:pt idx="199">
                  <c:v>0.85083120000000001</c:v>
                </c:pt>
                <c:pt idx="200">
                  <c:v>0.8549059</c:v>
                </c:pt>
                <c:pt idx="201">
                  <c:v>0.85875190000000001</c:v>
                </c:pt>
                <c:pt idx="202">
                  <c:v>0.86245729999999998</c:v>
                </c:pt>
                <c:pt idx="203">
                  <c:v>0.86594340000000003</c:v>
                </c:pt>
                <c:pt idx="204">
                  <c:v>0.8693111</c:v>
                </c:pt>
                <c:pt idx="205">
                  <c:v>0.87262209999999996</c:v>
                </c:pt>
                <c:pt idx="206">
                  <c:v>0.87575840000000005</c:v>
                </c:pt>
                <c:pt idx="207">
                  <c:v>0.87873009999999996</c:v>
                </c:pt>
                <c:pt idx="208">
                  <c:v>0.88150680000000003</c:v>
                </c:pt>
                <c:pt idx="209">
                  <c:v>0.88413189999999997</c:v>
                </c:pt>
                <c:pt idx="210">
                  <c:v>0.8863008</c:v>
                </c:pt>
                <c:pt idx="211">
                  <c:v>0.88841760000000003</c:v>
                </c:pt>
                <c:pt idx="212">
                  <c:v>0.89018730000000001</c:v>
                </c:pt>
                <c:pt idx="213">
                  <c:v>0.89171319999999998</c:v>
                </c:pt>
                <c:pt idx="214">
                  <c:v>0.89298129999999998</c:v>
                </c:pt>
                <c:pt idx="215">
                  <c:v>0.89410809999999996</c:v>
                </c:pt>
                <c:pt idx="216">
                  <c:v>0.89501779999999997</c:v>
                </c:pt>
                <c:pt idx="217">
                  <c:v>0.89550909999999995</c:v>
                </c:pt>
                <c:pt idx="218">
                  <c:v>0.89588029999999996</c:v>
                </c:pt>
                <c:pt idx="219">
                  <c:v>0.89615100000000003</c:v>
                </c:pt>
                <c:pt idx="220">
                  <c:v>0.89636009999999999</c:v>
                </c:pt>
                <c:pt idx="221">
                  <c:v>0.89664200000000005</c:v>
                </c:pt>
                <c:pt idx="222">
                  <c:v>0.89730109999999996</c:v>
                </c:pt>
                <c:pt idx="223">
                  <c:v>0.89819819999999995</c:v>
                </c:pt>
                <c:pt idx="224">
                  <c:v>0.89912270000000005</c:v>
                </c:pt>
                <c:pt idx="225">
                  <c:v>0.90051689999999995</c:v>
                </c:pt>
                <c:pt idx="226">
                  <c:v>0.90245019999999998</c:v>
                </c:pt>
                <c:pt idx="227">
                  <c:v>0.90506799999999998</c:v>
                </c:pt>
                <c:pt idx="228">
                  <c:v>0.90812210000000004</c:v>
                </c:pt>
                <c:pt idx="229">
                  <c:v>0.91181449999999997</c:v>
                </c:pt>
                <c:pt idx="230">
                  <c:v>0.91543410000000003</c:v>
                </c:pt>
                <c:pt idx="231">
                  <c:v>0.91862200000000005</c:v>
                </c:pt>
                <c:pt idx="232">
                  <c:v>0.92127230000000004</c:v>
                </c:pt>
                <c:pt idx="233">
                  <c:v>0.92324819999999996</c:v>
                </c:pt>
                <c:pt idx="234">
                  <c:v>0.92469699999999999</c:v>
                </c:pt>
                <c:pt idx="235">
                  <c:v>0.92586250000000003</c:v>
                </c:pt>
                <c:pt idx="236">
                  <c:v>0.92700680000000002</c:v>
                </c:pt>
                <c:pt idx="237">
                  <c:v>0.92808670000000004</c:v>
                </c:pt>
                <c:pt idx="238">
                  <c:v>0.92917780000000005</c:v>
                </c:pt>
                <c:pt idx="239">
                  <c:v>0.93003349999999996</c:v>
                </c:pt>
                <c:pt idx="240">
                  <c:v>0.93086020000000003</c:v>
                </c:pt>
                <c:pt idx="241">
                  <c:v>0.93164559999999996</c:v>
                </c:pt>
                <c:pt idx="242">
                  <c:v>0.93238810000000005</c:v>
                </c:pt>
                <c:pt idx="243">
                  <c:v>0.93312550000000005</c:v>
                </c:pt>
                <c:pt idx="244">
                  <c:v>0.93407530000000005</c:v>
                </c:pt>
                <c:pt idx="245">
                  <c:v>0.93490830000000003</c:v>
                </c:pt>
                <c:pt idx="246">
                  <c:v>0.93561649999999996</c:v>
                </c:pt>
                <c:pt idx="247">
                  <c:v>0.93632720000000003</c:v>
                </c:pt>
                <c:pt idx="248">
                  <c:v>0.93700399999999995</c:v>
                </c:pt>
                <c:pt idx="249">
                  <c:v>0.93761470000000002</c:v>
                </c:pt>
                <c:pt idx="250">
                  <c:v>0.93822030000000001</c:v>
                </c:pt>
                <c:pt idx="251">
                  <c:v>0.93884610000000002</c:v>
                </c:pt>
                <c:pt idx="252">
                  <c:v>0.93940029999999997</c:v>
                </c:pt>
                <c:pt idx="253">
                  <c:v>0.93992249999999999</c:v>
                </c:pt>
                <c:pt idx="254">
                  <c:v>0.9403764</c:v>
                </c:pt>
                <c:pt idx="255">
                  <c:v>0.94082569999999999</c:v>
                </c:pt>
                <c:pt idx="256">
                  <c:v>0.94124439999999998</c:v>
                </c:pt>
                <c:pt idx="257">
                  <c:v>0.94142389999999998</c:v>
                </c:pt>
                <c:pt idx="258">
                  <c:v>0.94161859999999997</c:v>
                </c:pt>
                <c:pt idx="259">
                  <c:v>0.94173229999999997</c:v>
                </c:pt>
                <c:pt idx="260">
                  <c:v>0.94184389999999996</c:v>
                </c:pt>
                <c:pt idx="261">
                  <c:v>0.94174210000000003</c:v>
                </c:pt>
                <c:pt idx="262">
                  <c:v>0.94171609999999994</c:v>
                </c:pt>
                <c:pt idx="263">
                  <c:v>0.941554</c:v>
                </c:pt>
                <c:pt idx="264">
                  <c:v>0.94131180000000003</c:v>
                </c:pt>
                <c:pt idx="265">
                  <c:v>0.94093309999999997</c:v>
                </c:pt>
                <c:pt idx="266">
                  <c:v>0.94056240000000002</c:v>
                </c:pt>
                <c:pt idx="267">
                  <c:v>0.9401581</c:v>
                </c:pt>
                <c:pt idx="268">
                  <c:v>0.93953129999999996</c:v>
                </c:pt>
                <c:pt idx="269">
                  <c:v>0.93869020000000003</c:v>
                </c:pt>
                <c:pt idx="270">
                  <c:v>0.93766320000000003</c:v>
                </c:pt>
                <c:pt idx="271">
                  <c:v>0.93660019999999999</c:v>
                </c:pt>
                <c:pt idx="272">
                  <c:v>0.93535950000000001</c:v>
                </c:pt>
                <c:pt idx="273">
                  <c:v>0.93431509999999995</c:v>
                </c:pt>
                <c:pt idx="274">
                  <c:v>0.93330489999999999</c:v>
                </c:pt>
                <c:pt idx="275">
                  <c:v>0.93242729999999996</c:v>
                </c:pt>
                <c:pt idx="276">
                  <c:v>0.93154510000000001</c:v>
                </c:pt>
                <c:pt idx="277">
                  <c:v>0.93055909999999997</c:v>
                </c:pt>
                <c:pt idx="278">
                  <c:v>0.9291644</c:v>
                </c:pt>
                <c:pt idx="279">
                  <c:v>0.92787010000000003</c:v>
                </c:pt>
                <c:pt idx="280">
                  <c:v>0.92670079999999999</c:v>
                </c:pt>
                <c:pt idx="281">
                  <c:v>0.92582730000000002</c:v>
                </c:pt>
                <c:pt idx="282">
                  <c:v>0.92555209999999999</c:v>
                </c:pt>
                <c:pt idx="283">
                  <c:v>0.92592050000000004</c:v>
                </c:pt>
                <c:pt idx="284">
                  <c:v>0.92634559999999999</c:v>
                </c:pt>
                <c:pt idx="285">
                  <c:v>0.92585410000000001</c:v>
                </c:pt>
                <c:pt idx="286">
                  <c:v>0.92447590000000002</c:v>
                </c:pt>
                <c:pt idx="287">
                  <c:v>0.92188519999999996</c:v>
                </c:pt>
                <c:pt idx="288">
                  <c:v>0.9177651</c:v>
                </c:pt>
                <c:pt idx="289">
                  <c:v>0.91269650000000002</c:v>
                </c:pt>
                <c:pt idx="290">
                  <c:v>0.90775749999999999</c:v>
                </c:pt>
                <c:pt idx="291">
                  <c:v>0.90299059999999998</c:v>
                </c:pt>
                <c:pt idx="292">
                  <c:v>0.89898860000000003</c:v>
                </c:pt>
                <c:pt idx="293">
                  <c:v>0.89602059999999994</c:v>
                </c:pt>
                <c:pt idx="294">
                  <c:v>0.89374469999999995</c:v>
                </c:pt>
                <c:pt idx="295">
                  <c:v>0.89194260000000003</c:v>
                </c:pt>
                <c:pt idx="296">
                  <c:v>0.89017710000000005</c:v>
                </c:pt>
                <c:pt idx="297">
                  <c:v>0.88841139999999996</c:v>
                </c:pt>
                <c:pt idx="298">
                  <c:v>0.88648859999999996</c:v>
                </c:pt>
                <c:pt idx="299">
                  <c:v>0.88448629999999995</c:v>
                </c:pt>
                <c:pt idx="300">
                  <c:v>0.88231749999999998</c:v>
                </c:pt>
                <c:pt idx="301">
                  <c:v>0.88019919999999996</c:v>
                </c:pt>
                <c:pt idx="302">
                  <c:v>0.87772499999999998</c:v>
                </c:pt>
                <c:pt idx="303">
                  <c:v>0.87511879999999997</c:v>
                </c:pt>
                <c:pt idx="304">
                  <c:v>0.872695</c:v>
                </c:pt>
                <c:pt idx="305">
                  <c:v>0.87020620000000004</c:v>
                </c:pt>
                <c:pt idx="306">
                  <c:v>0.86760409999999999</c:v>
                </c:pt>
                <c:pt idx="307">
                  <c:v>0.86494970000000004</c:v>
                </c:pt>
                <c:pt idx="308">
                  <c:v>0.86222790000000005</c:v>
                </c:pt>
                <c:pt idx="309">
                  <c:v>0.85914159999999995</c:v>
                </c:pt>
                <c:pt idx="310">
                  <c:v>0.8559911</c:v>
                </c:pt>
                <c:pt idx="311">
                  <c:v>0.85290999999999995</c:v>
                </c:pt>
                <c:pt idx="312">
                  <c:v>0.84987690000000005</c:v>
                </c:pt>
                <c:pt idx="313">
                  <c:v>0.84700880000000001</c:v>
                </c:pt>
                <c:pt idx="314">
                  <c:v>0.84430720000000004</c:v>
                </c:pt>
                <c:pt idx="315">
                  <c:v>0.84180690000000002</c:v>
                </c:pt>
                <c:pt idx="316">
                  <c:v>0.83946109999999996</c:v>
                </c:pt>
                <c:pt idx="317">
                  <c:v>0.82592790000000005</c:v>
                </c:pt>
                <c:pt idx="318">
                  <c:v>0.82392220000000005</c:v>
                </c:pt>
                <c:pt idx="319">
                  <c:v>0.82215079999999996</c:v>
                </c:pt>
                <c:pt idx="320">
                  <c:v>0.82058940000000002</c:v>
                </c:pt>
                <c:pt idx="321">
                  <c:v>0.81905740000000005</c:v>
                </c:pt>
                <c:pt idx="322">
                  <c:v>0.82913239999999999</c:v>
                </c:pt>
                <c:pt idx="323">
                  <c:v>0.82806860000000004</c:v>
                </c:pt>
                <c:pt idx="324">
                  <c:v>0.8271503</c:v>
                </c:pt>
                <c:pt idx="325">
                  <c:v>0.82619589999999998</c:v>
                </c:pt>
                <c:pt idx="326">
                  <c:v>0.82552360000000002</c:v>
                </c:pt>
                <c:pt idx="327">
                  <c:v>0.82491990000000004</c:v>
                </c:pt>
                <c:pt idx="328">
                  <c:v>0.82434260000000004</c:v>
                </c:pt>
                <c:pt idx="329">
                  <c:v>0.823743</c:v>
                </c:pt>
                <c:pt idx="330">
                  <c:v>0.82338230000000001</c:v>
                </c:pt>
                <c:pt idx="331">
                  <c:v>0.82291150000000002</c:v>
                </c:pt>
                <c:pt idx="332">
                  <c:v>0.82245420000000002</c:v>
                </c:pt>
                <c:pt idx="333">
                  <c:v>0.82204460000000001</c:v>
                </c:pt>
                <c:pt idx="334">
                  <c:v>0.82171260000000002</c:v>
                </c:pt>
                <c:pt idx="335">
                  <c:v>0.82136699999999996</c:v>
                </c:pt>
                <c:pt idx="336">
                  <c:v>0.82117309999999999</c:v>
                </c:pt>
                <c:pt idx="337">
                  <c:v>0.8210288</c:v>
                </c:pt>
                <c:pt idx="338">
                  <c:v>0.8209109</c:v>
                </c:pt>
                <c:pt idx="339">
                  <c:v>0.82081800000000005</c:v>
                </c:pt>
                <c:pt idx="340">
                  <c:v>0.82076459999999996</c:v>
                </c:pt>
                <c:pt idx="341">
                  <c:v>0.82066110000000003</c:v>
                </c:pt>
                <c:pt idx="342">
                  <c:v>0.82054579999999999</c:v>
                </c:pt>
                <c:pt idx="343">
                  <c:v>0.82046490000000005</c:v>
                </c:pt>
                <c:pt idx="344">
                  <c:v>0.82041399999999998</c:v>
                </c:pt>
                <c:pt idx="345">
                  <c:v>0.82039470000000003</c:v>
                </c:pt>
                <c:pt idx="346">
                  <c:v>0.82040290000000005</c:v>
                </c:pt>
                <c:pt idx="347">
                  <c:v>0.82041520000000001</c:v>
                </c:pt>
                <c:pt idx="348">
                  <c:v>0.82039989999999996</c:v>
                </c:pt>
                <c:pt idx="349">
                  <c:v>0.82036629999999999</c:v>
                </c:pt>
                <c:pt idx="350">
                  <c:v>0.82028060000000003</c:v>
                </c:pt>
                <c:pt idx="351">
                  <c:v>0.82024140000000001</c:v>
                </c:pt>
                <c:pt idx="352">
                  <c:v>0.8202121</c:v>
                </c:pt>
                <c:pt idx="353">
                  <c:v>0.82020409999999999</c:v>
                </c:pt>
                <c:pt idx="354">
                  <c:v>0.82019229999999999</c:v>
                </c:pt>
                <c:pt idx="355">
                  <c:v>0.82020700000000002</c:v>
                </c:pt>
                <c:pt idx="356">
                  <c:v>0.82020689999999996</c:v>
                </c:pt>
                <c:pt idx="357">
                  <c:v>0.82022019999999995</c:v>
                </c:pt>
                <c:pt idx="358">
                  <c:v>0.82023179999999996</c:v>
                </c:pt>
                <c:pt idx="359">
                  <c:v>0.8202566</c:v>
                </c:pt>
                <c:pt idx="360">
                  <c:v>0.82029099999999999</c:v>
                </c:pt>
                <c:pt idx="361">
                  <c:v>0.82033279999999997</c:v>
                </c:pt>
                <c:pt idx="362">
                  <c:v>0.82038009999999995</c:v>
                </c:pt>
                <c:pt idx="363">
                  <c:v>0.82042789999999999</c:v>
                </c:pt>
                <c:pt idx="364">
                  <c:v>0.82044539999999999</c:v>
                </c:pt>
                <c:pt idx="365">
                  <c:v>0.82040679999999999</c:v>
                </c:pt>
                <c:pt idx="366">
                  <c:v>0.82035400000000003</c:v>
                </c:pt>
                <c:pt idx="367">
                  <c:v>0.8203009</c:v>
                </c:pt>
                <c:pt idx="368">
                  <c:v>0.8201695</c:v>
                </c:pt>
                <c:pt idx="369">
                  <c:v>0.82032119999999997</c:v>
                </c:pt>
                <c:pt idx="370">
                  <c:v>0.8208628</c:v>
                </c:pt>
                <c:pt idx="371">
                  <c:v>0.82006290000000004</c:v>
                </c:pt>
                <c:pt idx="372">
                  <c:v>0.81914279999999995</c:v>
                </c:pt>
                <c:pt idx="373">
                  <c:v>0.81785810000000003</c:v>
                </c:pt>
                <c:pt idx="374">
                  <c:v>0.81618069999999998</c:v>
                </c:pt>
                <c:pt idx="375">
                  <c:v>0.81402350000000001</c:v>
                </c:pt>
                <c:pt idx="376">
                  <c:v>0.81307720000000006</c:v>
                </c:pt>
                <c:pt idx="377">
                  <c:v>0.81210559999999998</c:v>
                </c:pt>
                <c:pt idx="378">
                  <c:v>0.81156240000000002</c:v>
                </c:pt>
                <c:pt idx="379">
                  <c:v>0.81101239999999997</c:v>
                </c:pt>
                <c:pt idx="380">
                  <c:v>0.81050929999999999</c:v>
                </c:pt>
                <c:pt idx="381">
                  <c:v>0.81003309999999995</c:v>
                </c:pt>
                <c:pt idx="382">
                  <c:v>0.80962809999999996</c:v>
                </c:pt>
                <c:pt idx="383">
                  <c:v>0.80910090000000001</c:v>
                </c:pt>
                <c:pt idx="384">
                  <c:v>0.80864279999999999</c:v>
                </c:pt>
                <c:pt idx="385">
                  <c:v>0.80820950000000003</c:v>
                </c:pt>
                <c:pt idx="386">
                  <c:v>0.80781729999999996</c:v>
                </c:pt>
                <c:pt idx="387">
                  <c:v>0.80739369999999999</c:v>
                </c:pt>
                <c:pt idx="388">
                  <c:v>0.80710440000000006</c:v>
                </c:pt>
                <c:pt idx="389">
                  <c:v>0.80689929999999999</c:v>
                </c:pt>
                <c:pt idx="390">
                  <c:v>0.80683870000000002</c:v>
                </c:pt>
                <c:pt idx="391">
                  <c:v>0.80698360000000002</c:v>
                </c:pt>
                <c:pt idx="392">
                  <c:v>0.8075175</c:v>
                </c:pt>
                <c:pt idx="393">
                  <c:v>0.80830469999999999</c:v>
                </c:pt>
                <c:pt idx="394">
                  <c:v>0.80926240000000005</c:v>
                </c:pt>
                <c:pt idx="395">
                  <c:v>0.81047309999999995</c:v>
                </c:pt>
                <c:pt idx="396">
                  <c:v>0.81189860000000003</c:v>
                </c:pt>
                <c:pt idx="397">
                  <c:v>0.81341240000000004</c:v>
                </c:pt>
                <c:pt idx="398">
                  <c:v>0.81499940000000004</c:v>
                </c:pt>
                <c:pt idx="399">
                  <c:v>0.81683349999999999</c:v>
                </c:pt>
                <c:pt idx="400">
                  <c:v>0.81865080000000001</c:v>
                </c:pt>
                <c:pt idx="401">
                  <c:v>0.82066799999999995</c:v>
                </c:pt>
                <c:pt idx="402">
                  <c:v>0.82256929999999995</c:v>
                </c:pt>
                <c:pt idx="403">
                  <c:v>0.82462420000000003</c:v>
                </c:pt>
                <c:pt idx="404">
                  <c:v>0.82648480000000002</c:v>
                </c:pt>
                <c:pt idx="405">
                  <c:v>0.82843060000000002</c:v>
                </c:pt>
                <c:pt idx="406">
                  <c:v>0.83000010000000002</c:v>
                </c:pt>
                <c:pt idx="407">
                  <c:v>0.8314184</c:v>
                </c:pt>
                <c:pt idx="408">
                  <c:v>0.8323199</c:v>
                </c:pt>
                <c:pt idx="409">
                  <c:v>0.83274950000000003</c:v>
                </c:pt>
                <c:pt idx="410">
                  <c:v>0.83250429999999997</c:v>
                </c:pt>
                <c:pt idx="411">
                  <c:v>0.831789</c:v>
                </c:pt>
                <c:pt idx="412">
                  <c:v>0.83032530000000004</c:v>
                </c:pt>
                <c:pt idx="413">
                  <c:v>0.82843169999999999</c:v>
                </c:pt>
                <c:pt idx="414">
                  <c:v>0.82636929999999997</c:v>
                </c:pt>
                <c:pt idx="415">
                  <c:v>0.82398099999999996</c:v>
                </c:pt>
                <c:pt idx="416">
                  <c:v>0.82133719999999999</c:v>
                </c:pt>
                <c:pt idx="417">
                  <c:v>0.81872109999999998</c:v>
                </c:pt>
                <c:pt idx="418">
                  <c:v>0.81602509999999995</c:v>
                </c:pt>
                <c:pt idx="419">
                  <c:v>0.81299840000000001</c:v>
                </c:pt>
                <c:pt idx="420">
                  <c:v>0.80995680000000003</c:v>
                </c:pt>
                <c:pt idx="421">
                  <c:v>0.80678340000000004</c:v>
                </c:pt>
                <c:pt idx="422">
                  <c:v>0.8035542</c:v>
                </c:pt>
                <c:pt idx="423">
                  <c:v>0.80018820000000002</c:v>
                </c:pt>
                <c:pt idx="424">
                  <c:v>0.79692770000000002</c:v>
                </c:pt>
                <c:pt idx="425">
                  <c:v>0.7934639</c:v>
                </c:pt>
                <c:pt idx="426">
                  <c:v>0.78993809999999998</c:v>
                </c:pt>
                <c:pt idx="427">
                  <c:v>0.78638419999999998</c:v>
                </c:pt>
                <c:pt idx="428">
                  <c:v>0.78274880000000002</c:v>
                </c:pt>
                <c:pt idx="429">
                  <c:v>0.77906589999999998</c:v>
                </c:pt>
                <c:pt idx="430">
                  <c:v>0.77527550000000001</c:v>
                </c:pt>
                <c:pt idx="431">
                  <c:v>0.77149270000000003</c:v>
                </c:pt>
                <c:pt idx="432">
                  <c:v>0.76764350000000003</c:v>
                </c:pt>
                <c:pt idx="433">
                  <c:v>0.76370660000000001</c:v>
                </c:pt>
                <c:pt idx="434">
                  <c:v>0.75975190000000004</c:v>
                </c:pt>
                <c:pt idx="435">
                  <c:v>0.75617319999999999</c:v>
                </c:pt>
                <c:pt idx="436">
                  <c:v>0.75248289999999995</c:v>
                </c:pt>
                <c:pt idx="437">
                  <c:v>0.7489865</c:v>
                </c:pt>
                <c:pt idx="438">
                  <c:v>0.74556449999999996</c:v>
                </c:pt>
                <c:pt idx="439">
                  <c:v>0.74206510000000003</c:v>
                </c:pt>
                <c:pt idx="440">
                  <c:v>0.73821820000000005</c:v>
                </c:pt>
                <c:pt idx="441">
                  <c:v>0.73470029999999997</c:v>
                </c:pt>
                <c:pt idx="442">
                  <c:v>0.73090350000000004</c:v>
                </c:pt>
                <c:pt idx="443">
                  <c:v>0.72729679999999997</c:v>
                </c:pt>
                <c:pt idx="444">
                  <c:v>0.72374939999999999</c:v>
                </c:pt>
                <c:pt idx="445">
                  <c:v>0.72011259999999999</c:v>
                </c:pt>
                <c:pt idx="446">
                  <c:v>0.71645230000000004</c:v>
                </c:pt>
                <c:pt idx="447">
                  <c:v>0.71291099999999996</c:v>
                </c:pt>
                <c:pt idx="448">
                  <c:v>0.70930099999999996</c:v>
                </c:pt>
                <c:pt idx="449">
                  <c:v>0.71245250000000004</c:v>
                </c:pt>
                <c:pt idx="450">
                  <c:v>0.71513519999999997</c:v>
                </c:pt>
                <c:pt idx="451">
                  <c:v>0.71540170000000003</c:v>
                </c:pt>
                <c:pt idx="452">
                  <c:v>0.71236940000000004</c:v>
                </c:pt>
                <c:pt idx="453">
                  <c:v>0.70933219999999997</c:v>
                </c:pt>
                <c:pt idx="454">
                  <c:v>0.70324920000000002</c:v>
                </c:pt>
                <c:pt idx="455">
                  <c:v>0.69470200000000004</c:v>
                </c:pt>
                <c:pt idx="456">
                  <c:v>0.68852590000000002</c:v>
                </c:pt>
                <c:pt idx="457">
                  <c:v>0.68639380000000005</c:v>
                </c:pt>
                <c:pt idx="458">
                  <c:v>0.68351879999999998</c:v>
                </c:pt>
                <c:pt idx="459">
                  <c:v>0.67671939999999997</c:v>
                </c:pt>
                <c:pt idx="460">
                  <c:v>0.67320720000000001</c:v>
                </c:pt>
                <c:pt idx="461">
                  <c:v>0.66654910000000001</c:v>
                </c:pt>
                <c:pt idx="462">
                  <c:v>0.66226130000000005</c:v>
                </c:pt>
                <c:pt idx="463">
                  <c:v>0.65866440000000004</c:v>
                </c:pt>
                <c:pt idx="464">
                  <c:v>0.65528660000000005</c:v>
                </c:pt>
                <c:pt idx="465">
                  <c:v>0.65527679999999999</c:v>
                </c:pt>
                <c:pt idx="466">
                  <c:v>0.6550163</c:v>
                </c:pt>
                <c:pt idx="467">
                  <c:v>0.65404890000000004</c:v>
                </c:pt>
                <c:pt idx="468">
                  <c:v>0.65061919999999995</c:v>
                </c:pt>
                <c:pt idx="469">
                  <c:v>0.64726839999999997</c:v>
                </c:pt>
                <c:pt idx="470">
                  <c:v>0.64051720000000001</c:v>
                </c:pt>
                <c:pt idx="471">
                  <c:v>0.63700970000000001</c:v>
                </c:pt>
                <c:pt idx="472">
                  <c:v>0.63123969999999996</c:v>
                </c:pt>
                <c:pt idx="473">
                  <c:v>0.6279129</c:v>
                </c:pt>
                <c:pt idx="474">
                  <c:v>0.62463709999999995</c:v>
                </c:pt>
                <c:pt idx="475">
                  <c:v>0.62133059999999996</c:v>
                </c:pt>
                <c:pt idx="476">
                  <c:v>0.61826729999999996</c:v>
                </c:pt>
                <c:pt idx="477">
                  <c:v>0.61509709999999995</c:v>
                </c:pt>
                <c:pt idx="478">
                  <c:v>0.61209800000000003</c:v>
                </c:pt>
                <c:pt idx="479">
                  <c:v>0.60892919999999995</c:v>
                </c:pt>
                <c:pt idx="480">
                  <c:v>0.60581030000000002</c:v>
                </c:pt>
                <c:pt idx="481">
                  <c:v>0.60266220000000004</c:v>
                </c:pt>
                <c:pt idx="482">
                  <c:v>0.59949050000000004</c:v>
                </c:pt>
                <c:pt idx="483">
                  <c:v>0.59632560000000001</c:v>
                </c:pt>
                <c:pt idx="484">
                  <c:v>0.59315309999999999</c:v>
                </c:pt>
                <c:pt idx="485">
                  <c:v>0.59004420000000002</c:v>
                </c:pt>
                <c:pt idx="486">
                  <c:v>0.5867637</c:v>
                </c:pt>
                <c:pt idx="487">
                  <c:v>0.58356090000000005</c:v>
                </c:pt>
                <c:pt idx="488">
                  <c:v>0.58030060000000006</c:v>
                </c:pt>
                <c:pt idx="489">
                  <c:v>0.57713300000000001</c:v>
                </c:pt>
                <c:pt idx="490">
                  <c:v>0.57392449999999995</c:v>
                </c:pt>
                <c:pt idx="491">
                  <c:v>0.57078280000000003</c:v>
                </c:pt>
                <c:pt idx="492">
                  <c:v>0.5676542</c:v>
                </c:pt>
                <c:pt idx="493">
                  <c:v>0.56453390000000003</c:v>
                </c:pt>
                <c:pt idx="494">
                  <c:v>0.56142270000000005</c:v>
                </c:pt>
                <c:pt idx="495">
                  <c:v>0.55832119999999996</c:v>
                </c:pt>
                <c:pt idx="496">
                  <c:v>0.55524850000000003</c:v>
                </c:pt>
                <c:pt idx="497">
                  <c:v>0.55211489999999996</c:v>
                </c:pt>
                <c:pt idx="498">
                  <c:v>0.54901089999999997</c:v>
                </c:pt>
                <c:pt idx="499">
                  <c:v>0.54593530000000001</c:v>
                </c:pt>
                <c:pt idx="500">
                  <c:v>0.54286310000000004</c:v>
                </c:pt>
                <c:pt idx="501">
                  <c:v>0.53982160000000001</c:v>
                </c:pt>
                <c:pt idx="502">
                  <c:v>0.53681449999999997</c:v>
                </c:pt>
                <c:pt idx="503">
                  <c:v>0.53383349999999996</c:v>
                </c:pt>
                <c:pt idx="504">
                  <c:v>0.53087580000000001</c:v>
                </c:pt>
                <c:pt idx="505">
                  <c:v>0.52789280000000005</c:v>
                </c:pt>
                <c:pt idx="506">
                  <c:v>0.52500630000000004</c:v>
                </c:pt>
                <c:pt idx="507">
                  <c:v>0.52213580000000004</c:v>
                </c:pt>
                <c:pt idx="508">
                  <c:v>0.51924530000000002</c:v>
                </c:pt>
                <c:pt idx="509">
                  <c:v>0.516378</c:v>
                </c:pt>
                <c:pt idx="510">
                  <c:v>0.51348240000000001</c:v>
                </c:pt>
                <c:pt idx="511">
                  <c:v>0.51052169999999997</c:v>
                </c:pt>
                <c:pt idx="512">
                  <c:v>0.50766849999999997</c:v>
                </c:pt>
                <c:pt idx="513">
                  <c:v>0.50472649999999997</c:v>
                </c:pt>
                <c:pt idx="514">
                  <c:v>0.50178659999999997</c:v>
                </c:pt>
                <c:pt idx="515">
                  <c:v>0.4989171</c:v>
                </c:pt>
                <c:pt idx="516">
                  <c:v>0.49597229999999998</c:v>
                </c:pt>
                <c:pt idx="517">
                  <c:v>0.49302580000000001</c:v>
                </c:pt>
                <c:pt idx="518">
                  <c:v>0.4902186</c:v>
                </c:pt>
                <c:pt idx="519">
                  <c:v>0.48738740000000003</c:v>
                </c:pt>
                <c:pt idx="520">
                  <c:v>0.48454059999999999</c:v>
                </c:pt>
                <c:pt idx="521">
                  <c:v>0.48179</c:v>
                </c:pt>
                <c:pt idx="522">
                  <c:v>0.47895929999999998</c:v>
                </c:pt>
                <c:pt idx="523">
                  <c:v>0.4761164</c:v>
                </c:pt>
                <c:pt idx="524">
                  <c:v>0.47330450000000002</c:v>
                </c:pt>
                <c:pt idx="525">
                  <c:v>0.47057169999999998</c:v>
                </c:pt>
                <c:pt idx="526">
                  <c:v>0.46784100000000001</c:v>
                </c:pt>
                <c:pt idx="527">
                  <c:v>0.4651016</c:v>
                </c:pt>
                <c:pt idx="528">
                  <c:v>0.46889249999999999</c:v>
                </c:pt>
                <c:pt idx="529">
                  <c:v>0.4725644</c:v>
                </c:pt>
                <c:pt idx="530">
                  <c:v>0.47623320000000002</c:v>
                </c:pt>
                <c:pt idx="531">
                  <c:v>0.47344969999999997</c:v>
                </c:pt>
                <c:pt idx="532">
                  <c:v>0.4708407</c:v>
                </c:pt>
                <c:pt idx="533">
                  <c:v>0.46157819999999999</c:v>
                </c:pt>
                <c:pt idx="534">
                  <c:v>0.45253640000000001</c:v>
                </c:pt>
                <c:pt idx="535">
                  <c:v>0.44343650000000001</c:v>
                </c:pt>
                <c:pt idx="536">
                  <c:v>0.44078659999999997</c:v>
                </c:pt>
                <c:pt idx="537">
                  <c:v>0.43807819999999997</c:v>
                </c:pt>
                <c:pt idx="538">
                  <c:v>0.43544830000000001</c:v>
                </c:pt>
                <c:pt idx="539">
                  <c:v>0.43370730000000002</c:v>
                </c:pt>
                <c:pt idx="540">
                  <c:v>0.4309868</c:v>
                </c:pt>
                <c:pt idx="541">
                  <c:v>0.42835279999999998</c:v>
                </c:pt>
                <c:pt idx="542">
                  <c:v>0.42568980000000001</c:v>
                </c:pt>
                <c:pt idx="543">
                  <c:v>0.4231297</c:v>
                </c:pt>
                <c:pt idx="544">
                  <c:v>0.41953170000000001</c:v>
                </c:pt>
                <c:pt idx="545">
                  <c:v>0.41697190000000001</c:v>
                </c:pt>
                <c:pt idx="546">
                  <c:v>0.41444009999999998</c:v>
                </c:pt>
                <c:pt idx="547">
                  <c:v>0.41195959999999998</c:v>
                </c:pt>
                <c:pt idx="548">
                  <c:v>0.40938160000000001</c:v>
                </c:pt>
                <c:pt idx="549">
                  <c:v>0.40686660000000002</c:v>
                </c:pt>
                <c:pt idx="550">
                  <c:v>0.40435929999999998</c:v>
                </c:pt>
                <c:pt idx="551">
                  <c:v>0.40176210000000001</c:v>
                </c:pt>
                <c:pt idx="552">
                  <c:v>0.39913080000000001</c:v>
                </c:pt>
                <c:pt idx="553">
                  <c:v>0.39658490000000002</c:v>
                </c:pt>
                <c:pt idx="554">
                  <c:v>0.39408189999999998</c:v>
                </c:pt>
                <c:pt idx="555">
                  <c:v>0.39156210000000002</c:v>
                </c:pt>
                <c:pt idx="556">
                  <c:v>0.38902100000000001</c:v>
                </c:pt>
                <c:pt idx="557">
                  <c:v>0.38651639999999998</c:v>
                </c:pt>
                <c:pt idx="558">
                  <c:v>0.3839805</c:v>
                </c:pt>
                <c:pt idx="559">
                  <c:v>0.3814091</c:v>
                </c:pt>
                <c:pt idx="560">
                  <c:v>0.37888250000000001</c:v>
                </c:pt>
                <c:pt idx="561">
                  <c:v>0.37636570000000003</c:v>
                </c:pt>
                <c:pt idx="562">
                  <c:v>0.3738301</c:v>
                </c:pt>
                <c:pt idx="563">
                  <c:v>0.37136190000000002</c:v>
                </c:pt>
                <c:pt idx="564">
                  <c:v>0.36890600000000001</c:v>
                </c:pt>
                <c:pt idx="565">
                  <c:v>0.3663727</c:v>
                </c:pt>
                <c:pt idx="566">
                  <c:v>0.36387809999999998</c:v>
                </c:pt>
                <c:pt idx="567">
                  <c:v>0.3614078</c:v>
                </c:pt>
                <c:pt idx="568">
                  <c:v>0.35895830000000001</c:v>
                </c:pt>
                <c:pt idx="569">
                  <c:v>0.35650710000000002</c:v>
                </c:pt>
                <c:pt idx="570">
                  <c:v>0.35410520000000001</c:v>
                </c:pt>
                <c:pt idx="571">
                  <c:v>0.35164780000000001</c:v>
                </c:pt>
                <c:pt idx="572">
                  <c:v>0.34917759999999998</c:v>
                </c:pt>
                <c:pt idx="573">
                  <c:v>0.34668870000000002</c:v>
                </c:pt>
                <c:pt idx="574">
                  <c:v>0.3442788</c:v>
                </c:pt>
                <c:pt idx="575">
                  <c:v>0.34186830000000001</c:v>
                </c:pt>
                <c:pt idx="576">
                  <c:v>0.33955049999999998</c:v>
                </c:pt>
                <c:pt idx="577">
                  <c:v>0.33723540000000002</c:v>
                </c:pt>
                <c:pt idx="578">
                  <c:v>0.33487339999999999</c:v>
                </c:pt>
                <c:pt idx="579">
                  <c:v>0.33248749999999999</c:v>
                </c:pt>
                <c:pt idx="580">
                  <c:v>0.33017390000000002</c:v>
                </c:pt>
                <c:pt idx="581">
                  <c:v>0.32786189999999998</c:v>
                </c:pt>
                <c:pt idx="582">
                  <c:v>0.32553910000000003</c:v>
                </c:pt>
                <c:pt idx="583">
                  <c:v>0.32324890000000001</c:v>
                </c:pt>
                <c:pt idx="584">
                  <c:v>0.32096970000000002</c:v>
                </c:pt>
                <c:pt idx="585">
                  <c:v>0.31869570000000003</c:v>
                </c:pt>
                <c:pt idx="586">
                  <c:v>0.31644749999999999</c:v>
                </c:pt>
                <c:pt idx="587">
                  <c:v>0.31420930000000002</c:v>
                </c:pt>
                <c:pt idx="588">
                  <c:v>0.31197330000000001</c:v>
                </c:pt>
                <c:pt idx="589">
                  <c:v>0.30977519999999997</c:v>
                </c:pt>
                <c:pt idx="590">
                  <c:v>0.30749549999999998</c:v>
                </c:pt>
                <c:pt idx="591">
                  <c:v>0.30518519999999999</c:v>
                </c:pt>
                <c:pt idx="592">
                  <c:v>0.30295689999999997</c:v>
                </c:pt>
                <c:pt idx="593">
                  <c:v>0.3007264</c:v>
                </c:pt>
                <c:pt idx="594">
                  <c:v>0.29843370000000002</c:v>
                </c:pt>
                <c:pt idx="595">
                  <c:v>0.29621009999999998</c:v>
                </c:pt>
                <c:pt idx="596">
                  <c:v>0.29404819999999998</c:v>
                </c:pt>
                <c:pt idx="597">
                  <c:v>0.2918347</c:v>
                </c:pt>
                <c:pt idx="598">
                  <c:v>0.28963949999999999</c:v>
                </c:pt>
                <c:pt idx="599">
                  <c:v>0.28764960000000001</c:v>
                </c:pt>
                <c:pt idx="600">
                  <c:v>0.28559129999999999</c:v>
                </c:pt>
                <c:pt idx="601">
                  <c:v>0.28356569999999998</c:v>
                </c:pt>
                <c:pt idx="602">
                  <c:v>0.28155459999999999</c:v>
                </c:pt>
                <c:pt idx="603">
                  <c:v>0.27952120000000003</c:v>
                </c:pt>
                <c:pt idx="604">
                  <c:v>0.2773195</c:v>
                </c:pt>
                <c:pt idx="605">
                  <c:v>0.27516010000000002</c:v>
                </c:pt>
                <c:pt idx="606">
                  <c:v>0.27289580000000002</c:v>
                </c:pt>
                <c:pt idx="607">
                  <c:v>0.27063189999999998</c:v>
                </c:pt>
                <c:pt idx="608">
                  <c:v>0.26841759999999998</c:v>
                </c:pt>
                <c:pt idx="609">
                  <c:v>0.26616679999999998</c:v>
                </c:pt>
                <c:pt idx="610">
                  <c:v>0.26391949999999997</c:v>
                </c:pt>
                <c:pt idx="611">
                  <c:v>0.26167639999999998</c:v>
                </c:pt>
                <c:pt idx="612">
                  <c:v>0.2594765</c:v>
                </c:pt>
                <c:pt idx="613">
                  <c:v>0.2572469</c:v>
                </c:pt>
                <c:pt idx="614">
                  <c:v>0.25506050000000002</c:v>
                </c:pt>
                <c:pt idx="615">
                  <c:v>0.25284859999999998</c:v>
                </c:pt>
                <c:pt idx="616">
                  <c:v>0.2506736</c:v>
                </c:pt>
                <c:pt idx="617">
                  <c:v>0.2484759</c:v>
                </c:pt>
                <c:pt idx="618">
                  <c:v>0.24627640000000001</c:v>
                </c:pt>
                <c:pt idx="619">
                  <c:v>0.24403059999999999</c:v>
                </c:pt>
                <c:pt idx="620">
                  <c:v>0.24190909999999999</c:v>
                </c:pt>
                <c:pt idx="621">
                  <c:v>0.2396932</c:v>
                </c:pt>
                <c:pt idx="622">
                  <c:v>0.23744799999999999</c:v>
                </c:pt>
                <c:pt idx="623">
                  <c:v>0.23525380000000001</c:v>
                </c:pt>
                <c:pt idx="624">
                  <c:v>0.23313639999999999</c:v>
                </c:pt>
                <c:pt idx="625">
                  <c:v>0.23092199999999999</c:v>
                </c:pt>
                <c:pt idx="626">
                  <c:v>0.22875789999999999</c:v>
                </c:pt>
                <c:pt idx="627">
                  <c:v>0.22659309999999999</c:v>
                </c:pt>
                <c:pt idx="628">
                  <c:v>0.2244833</c:v>
                </c:pt>
                <c:pt idx="629">
                  <c:v>0.2223202</c:v>
                </c:pt>
                <c:pt idx="630">
                  <c:v>0.2201081</c:v>
                </c:pt>
                <c:pt idx="631">
                  <c:v>0.21794189999999999</c:v>
                </c:pt>
                <c:pt idx="632">
                  <c:v>0.2156942</c:v>
                </c:pt>
                <c:pt idx="633">
                  <c:v>0.2133582</c:v>
                </c:pt>
                <c:pt idx="634">
                  <c:v>0.211039</c:v>
                </c:pt>
                <c:pt idx="635">
                  <c:v>0.20883209999999999</c:v>
                </c:pt>
                <c:pt idx="636">
                  <c:v>0.2066016</c:v>
                </c:pt>
                <c:pt idx="637">
                  <c:v>0.20452339999999999</c:v>
                </c:pt>
                <c:pt idx="638">
                  <c:v>0.2024048</c:v>
                </c:pt>
                <c:pt idx="639">
                  <c:v>0.200354</c:v>
                </c:pt>
                <c:pt idx="640">
                  <c:v>0.1982439</c:v>
                </c:pt>
                <c:pt idx="641">
                  <c:v>0.19613320000000001</c:v>
                </c:pt>
                <c:pt idx="642">
                  <c:v>0.19394410000000001</c:v>
                </c:pt>
                <c:pt idx="643">
                  <c:v>0.19181200000000001</c:v>
                </c:pt>
                <c:pt idx="644">
                  <c:v>0.1896333</c:v>
                </c:pt>
                <c:pt idx="645">
                  <c:v>0.18742909999999999</c:v>
                </c:pt>
                <c:pt idx="646">
                  <c:v>0.1852569</c:v>
                </c:pt>
                <c:pt idx="647">
                  <c:v>0.18306810000000001</c:v>
                </c:pt>
                <c:pt idx="648">
                  <c:v>0.18095020000000001</c:v>
                </c:pt>
                <c:pt idx="649">
                  <c:v>0.17881630000000001</c:v>
                </c:pt>
                <c:pt idx="650">
                  <c:v>0.17686160000000001</c:v>
                </c:pt>
                <c:pt idx="651">
                  <c:v>0.17482110000000001</c:v>
                </c:pt>
                <c:pt idx="652">
                  <c:v>0.17282919999999999</c:v>
                </c:pt>
                <c:pt idx="653">
                  <c:v>0.17080200000000001</c:v>
                </c:pt>
                <c:pt idx="654">
                  <c:v>0.16884650000000001</c:v>
                </c:pt>
                <c:pt idx="655">
                  <c:v>0.1667758</c:v>
                </c:pt>
                <c:pt idx="656">
                  <c:v>0.16485540000000001</c:v>
                </c:pt>
                <c:pt idx="657">
                  <c:v>0.16291559999999999</c:v>
                </c:pt>
                <c:pt idx="658">
                  <c:v>0.1610183</c:v>
                </c:pt>
                <c:pt idx="659">
                  <c:v>0.15916549999999999</c:v>
                </c:pt>
                <c:pt idx="660">
                  <c:v>0.1573233</c:v>
                </c:pt>
                <c:pt idx="661">
                  <c:v>0.15536520000000001</c:v>
                </c:pt>
                <c:pt idx="662">
                  <c:v>0.15354609999999999</c:v>
                </c:pt>
                <c:pt idx="663">
                  <c:v>0.15168499999999999</c:v>
                </c:pt>
                <c:pt idx="664">
                  <c:v>0.14973600000000001</c:v>
                </c:pt>
                <c:pt idx="665">
                  <c:v>0.1478564</c:v>
                </c:pt>
                <c:pt idx="666">
                  <c:v>0.14608479999999999</c:v>
                </c:pt>
                <c:pt idx="667">
                  <c:v>0.14423810000000001</c:v>
                </c:pt>
                <c:pt idx="668">
                  <c:v>0.1423787</c:v>
                </c:pt>
                <c:pt idx="669">
                  <c:v>0.1406106</c:v>
                </c:pt>
                <c:pt idx="670">
                  <c:v>0.1388364</c:v>
                </c:pt>
                <c:pt idx="671">
                  <c:v>0.13707649999999999</c:v>
                </c:pt>
                <c:pt idx="672">
                  <c:v>0.13535179999999999</c:v>
                </c:pt>
                <c:pt idx="673">
                  <c:v>0.1336929</c:v>
                </c:pt>
                <c:pt idx="674">
                  <c:v>0.13199159999999999</c:v>
                </c:pt>
                <c:pt idx="675">
                  <c:v>0.1303387</c:v>
                </c:pt>
                <c:pt idx="676">
                  <c:v>0.1286844</c:v>
                </c:pt>
                <c:pt idx="677">
                  <c:v>0.12719079999999999</c:v>
                </c:pt>
                <c:pt idx="678">
                  <c:v>0.12555479999999999</c:v>
                </c:pt>
                <c:pt idx="679">
                  <c:v>0.12396409999999999</c:v>
                </c:pt>
                <c:pt idx="680">
                  <c:v>0.1223335</c:v>
                </c:pt>
                <c:pt idx="681">
                  <c:v>0.120717</c:v>
                </c:pt>
                <c:pt idx="682">
                  <c:v>0.1189814</c:v>
                </c:pt>
                <c:pt idx="683">
                  <c:v>0.11738700000000001</c:v>
                </c:pt>
                <c:pt idx="684">
                  <c:v>0.1158163</c:v>
                </c:pt>
                <c:pt idx="685">
                  <c:v>0.1142825</c:v>
                </c:pt>
                <c:pt idx="686">
                  <c:v>0.11277570000000001</c:v>
                </c:pt>
                <c:pt idx="687">
                  <c:v>0.11123329999999999</c:v>
                </c:pt>
                <c:pt idx="688">
                  <c:v>0.10972519999999999</c:v>
                </c:pt>
                <c:pt idx="689">
                  <c:v>0.1082164</c:v>
                </c:pt>
                <c:pt idx="690">
                  <c:v>0.1066873</c:v>
                </c:pt>
                <c:pt idx="691">
                  <c:v>0.1051781</c:v>
                </c:pt>
                <c:pt idx="692">
                  <c:v>0.1036905</c:v>
                </c:pt>
                <c:pt idx="693">
                  <c:v>0.1022221</c:v>
                </c:pt>
                <c:pt idx="694">
                  <c:v>0.10072390000000001</c:v>
                </c:pt>
                <c:pt idx="695">
                  <c:v>9.9273200000000006E-2</c:v>
                </c:pt>
                <c:pt idx="696">
                  <c:v>9.7792690000000002E-2</c:v>
                </c:pt>
                <c:pt idx="697">
                  <c:v>9.6359799999999995E-2</c:v>
                </c:pt>
                <c:pt idx="698">
                  <c:v>9.4934459999999998E-2</c:v>
                </c:pt>
                <c:pt idx="699">
                  <c:v>9.3528689999999998E-2</c:v>
                </c:pt>
                <c:pt idx="700">
                  <c:v>9.2148729999999998E-2</c:v>
                </c:pt>
                <c:pt idx="701">
                  <c:v>9.0776609999999994E-2</c:v>
                </c:pt>
                <c:pt idx="702">
                  <c:v>8.939482E-2</c:v>
                </c:pt>
                <c:pt idx="703">
                  <c:v>8.8003670000000006E-2</c:v>
                </c:pt>
                <c:pt idx="704">
                  <c:v>8.6638789999999993E-2</c:v>
                </c:pt>
                <c:pt idx="705">
                  <c:v>8.5413799999999998E-2</c:v>
                </c:pt>
                <c:pt idx="706">
                  <c:v>8.4036520000000003E-2</c:v>
                </c:pt>
                <c:pt idx="707">
                  <c:v>8.2671629999999996E-2</c:v>
                </c:pt>
                <c:pt idx="708">
                  <c:v>8.1293790000000005E-2</c:v>
                </c:pt>
                <c:pt idx="709">
                  <c:v>7.989396E-2</c:v>
                </c:pt>
                <c:pt idx="710">
                  <c:v>7.8502569999999994E-2</c:v>
                </c:pt>
                <c:pt idx="711">
                  <c:v>7.7123129999999998E-2</c:v>
                </c:pt>
                <c:pt idx="712">
                  <c:v>7.5733990000000001E-2</c:v>
                </c:pt>
                <c:pt idx="713">
                  <c:v>7.4366249999999995E-2</c:v>
                </c:pt>
                <c:pt idx="714">
                  <c:v>7.3217160000000003E-2</c:v>
                </c:pt>
                <c:pt idx="715">
                  <c:v>7.1752350000000006E-2</c:v>
                </c:pt>
                <c:pt idx="716">
                  <c:v>7.0489399999999994E-2</c:v>
                </c:pt>
                <c:pt idx="717">
                  <c:v>6.9270239999999997E-2</c:v>
                </c:pt>
                <c:pt idx="718">
                  <c:v>6.7964010000000005E-2</c:v>
                </c:pt>
                <c:pt idx="719">
                  <c:v>6.6454429999999995E-2</c:v>
                </c:pt>
                <c:pt idx="720">
                  <c:v>6.5252119999999997E-2</c:v>
                </c:pt>
                <c:pt idx="721">
                  <c:v>6.3868610000000006E-2</c:v>
                </c:pt>
                <c:pt idx="722">
                  <c:v>6.2458479999999997E-2</c:v>
                </c:pt>
                <c:pt idx="723">
                  <c:v>6.115487E-2</c:v>
                </c:pt>
                <c:pt idx="724">
                  <c:v>6.002126E-2</c:v>
                </c:pt>
                <c:pt idx="725">
                  <c:v>5.8593300000000001E-2</c:v>
                </c:pt>
                <c:pt idx="726">
                  <c:v>5.7492590000000003E-2</c:v>
                </c:pt>
                <c:pt idx="727">
                  <c:v>5.6245030000000001E-2</c:v>
                </c:pt>
                <c:pt idx="728">
                  <c:v>5.4982669999999997E-2</c:v>
                </c:pt>
                <c:pt idx="729">
                  <c:v>5.3562239999999997E-2</c:v>
                </c:pt>
                <c:pt idx="730">
                  <c:v>5.2466569999999997E-2</c:v>
                </c:pt>
                <c:pt idx="731">
                  <c:v>4.4398689999999998E-2</c:v>
                </c:pt>
                <c:pt idx="732">
                  <c:v>3.6602229999999999E-2</c:v>
                </c:pt>
                <c:pt idx="733">
                  <c:v>2.894091E-2</c:v>
                </c:pt>
                <c:pt idx="734">
                  <c:v>2.139048E-2</c:v>
                </c:pt>
                <c:pt idx="735">
                  <c:v>1.3782549999999999E-2</c:v>
                </c:pt>
                <c:pt idx="736">
                  <c:v>1.311616E-2</c:v>
                </c:pt>
                <c:pt idx="737">
                  <c:v>1.2446209999999999E-2</c:v>
                </c:pt>
                <c:pt idx="738">
                  <c:v>1.1765029999999999E-2</c:v>
                </c:pt>
                <c:pt idx="739">
                  <c:v>1.112955E-2</c:v>
                </c:pt>
                <c:pt idx="740">
                  <c:v>1.052088E-2</c:v>
                </c:pt>
                <c:pt idx="741">
                  <c:v>1.0835559999999999E-2</c:v>
                </c:pt>
                <c:pt idx="742">
                  <c:v>1.131499E-2</c:v>
                </c:pt>
                <c:pt idx="743">
                  <c:v>1.1945040000000001E-2</c:v>
                </c:pt>
                <c:pt idx="744">
                  <c:v>1.2714019999999999E-2</c:v>
                </c:pt>
                <c:pt idx="745">
                  <c:v>1.364332E-2</c:v>
                </c:pt>
                <c:pt idx="746">
                  <c:v>1.381634E-2</c:v>
                </c:pt>
                <c:pt idx="747">
                  <c:v>1.397895E-2</c:v>
                </c:pt>
                <c:pt idx="748">
                  <c:v>1.412475E-2</c:v>
                </c:pt>
              </c:numCache>
            </c:numRef>
          </c:yVal>
          <c:smooth val="1"/>
          <c:extLst>
            <c:ext xmlns:c16="http://schemas.microsoft.com/office/drawing/2014/chart" uri="{C3380CC4-5D6E-409C-BE32-E72D297353CC}">
              <c16:uniqueId val="{00000000-ABE0-4C13-BB4D-EAFFCE955159}"/>
            </c:ext>
          </c:extLst>
        </c:ser>
        <c:ser>
          <c:idx val="1"/>
          <c:order val="1"/>
          <c:tx>
            <c:strRef>
              <c:f>'Temp. calibration'!$P$11:$P$12</c:f>
              <c:strCache>
                <c:ptCount val="2"/>
                <c:pt idx="0">
                  <c:v>Ĉ″peak</c:v>
                </c:pt>
              </c:strCache>
            </c:strRef>
          </c:tx>
          <c:spPr>
            <a:ln w="12700" cap="rnd">
              <a:solidFill>
                <a:srgbClr val="7030A0"/>
              </a:solidFill>
              <a:round/>
            </a:ln>
            <a:effectLst/>
          </c:spPr>
          <c:marker>
            <c:symbol val="none"/>
          </c:marker>
          <c:xVal>
            <c:numRef>
              <c:f>'Temp. calibration'!$A$13:$A$790</c:f>
              <c:numCache>
                <c:formatCode>General</c:formatCode>
                <c:ptCount val="778"/>
                <c:pt idx="0">
                  <c:v>3.3000000000000002E-2</c:v>
                </c:pt>
                <c:pt idx="1">
                  <c:v>6.7000000000000004E-2</c:v>
                </c:pt>
                <c:pt idx="2">
                  <c:v>0.1</c:v>
                </c:pt>
                <c:pt idx="3">
                  <c:v>0.13300000000000001</c:v>
                </c:pt>
                <c:pt idx="4">
                  <c:v>0.16700000000000001</c:v>
                </c:pt>
                <c:pt idx="5">
                  <c:v>0.2</c:v>
                </c:pt>
                <c:pt idx="6">
                  <c:v>0.23300000000000001</c:v>
                </c:pt>
                <c:pt idx="7">
                  <c:v>0.26700000000000002</c:v>
                </c:pt>
                <c:pt idx="8">
                  <c:v>0.3</c:v>
                </c:pt>
                <c:pt idx="9">
                  <c:v>0.33300000000000002</c:v>
                </c:pt>
                <c:pt idx="10">
                  <c:v>0.36699999999999999</c:v>
                </c:pt>
                <c:pt idx="11">
                  <c:v>0.4</c:v>
                </c:pt>
                <c:pt idx="12">
                  <c:v>0.433</c:v>
                </c:pt>
                <c:pt idx="13">
                  <c:v>0.46700000000000003</c:v>
                </c:pt>
                <c:pt idx="14">
                  <c:v>0.5</c:v>
                </c:pt>
                <c:pt idx="15">
                  <c:v>0.53300000000000003</c:v>
                </c:pt>
                <c:pt idx="16">
                  <c:v>0.56699999999999995</c:v>
                </c:pt>
                <c:pt idx="17">
                  <c:v>0.6</c:v>
                </c:pt>
                <c:pt idx="18">
                  <c:v>0.63300000000000001</c:v>
                </c:pt>
                <c:pt idx="19">
                  <c:v>0.66700000000000004</c:v>
                </c:pt>
                <c:pt idx="20">
                  <c:v>0.7</c:v>
                </c:pt>
                <c:pt idx="21">
                  <c:v>0.73299999999999998</c:v>
                </c:pt>
                <c:pt idx="22">
                  <c:v>0.76700000000000002</c:v>
                </c:pt>
                <c:pt idx="23">
                  <c:v>0.8</c:v>
                </c:pt>
                <c:pt idx="24">
                  <c:v>0.83299999999999996</c:v>
                </c:pt>
                <c:pt idx="25">
                  <c:v>0.86699999999999999</c:v>
                </c:pt>
                <c:pt idx="26">
                  <c:v>0.9</c:v>
                </c:pt>
                <c:pt idx="27">
                  <c:v>0.93300000000000005</c:v>
                </c:pt>
                <c:pt idx="28">
                  <c:v>0.96699999999999997</c:v>
                </c:pt>
                <c:pt idx="29">
                  <c:v>1</c:v>
                </c:pt>
                <c:pt idx="30">
                  <c:v>1.0329999999999999</c:v>
                </c:pt>
                <c:pt idx="31">
                  <c:v>1.0669999999999999</c:v>
                </c:pt>
                <c:pt idx="32">
                  <c:v>1.1000000000000001</c:v>
                </c:pt>
                <c:pt idx="33">
                  <c:v>1.133</c:v>
                </c:pt>
                <c:pt idx="34">
                  <c:v>1.167</c:v>
                </c:pt>
                <c:pt idx="35">
                  <c:v>1.2</c:v>
                </c:pt>
                <c:pt idx="36">
                  <c:v>1.2330000000000001</c:v>
                </c:pt>
                <c:pt idx="37">
                  <c:v>1.2669999999999999</c:v>
                </c:pt>
                <c:pt idx="38">
                  <c:v>1.3</c:v>
                </c:pt>
                <c:pt idx="39">
                  <c:v>1.333</c:v>
                </c:pt>
                <c:pt idx="40">
                  <c:v>1.367</c:v>
                </c:pt>
                <c:pt idx="41">
                  <c:v>1.4</c:v>
                </c:pt>
                <c:pt idx="42">
                  <c:v>1.4330000000000001</c:v>
                </c:pt>
                <c:pt idx="43">
                  <c:v>1.4670000000000001</c:v>
                </c:pt>
                <c:pt idx="44">
                  <c:v>1.5</c:v>
                </c:pt>
                <c:pt idx="45">
                  <c:v>1.5329999999999999</c:v>
                </c:pt>
                <c:pt idx="46">
                  <c:v>1.5669999999999999</c:v>
                </c:pt>
                <c:pt idx="47">
                  <c:v>1.6</c:v>
                </c:pt>
                <c:pt idx="48">
                  <c:v>1.633</c:v>
                </c:pt>
                <c:pt idx="49">
                  <c:v>1.667</c:v>
                </c:pt>
                <c:pt idx="50">
                  <c:v>1.7</c:v>
                </c:pt>
                <c:pt idx="51">
                  <c:v>1.7330000000000001</c:v>
                </c:pt>
                <c:pt idx="52">
                  <c:v>1.7669999999999999</c:v>
                </c:pt>
                <c:pt idx="53">
                  <c:v>1.8</c:v>
                </c:pt>
                <c:pt idx="54">
                  <c:v>1.833</c:v>
                </c:pt>
                <c:pt idx="55">
                  <c:v>1.867</c:v>
                </c:pt>
                <c:pt idx="56">
                  <c:v>1.9</c:v>
                </c:pt>
                <c:pt idx="57">
                  <c:v>1.9330000000000001</c:v>
                </c:pt>
                <c:pt idx="58">
                  <c:v>1.9670000000000001</c:v>
                </c:pt>
                <c:pt idx="59">
                  <c:v>2</c:v>
                </c:pt>
                <c:pt idx="60">
                  <c:v>2.0329999999999999</c:v>
                </c:pt>
                <c:pt idx="61">
                  <c:v>2.0670000000000002</c:v>
                </c:pt>
                <c:pt idx="62">
                  <c:v>2.1</c:v>
                </c:pt>
                <c:pt idx="63">
                  <c:v>2.133</c:v>
                </c:pt>
                <c:pt idx="64">
                  <c:v>2.1669999999999998</c:v>
                </c:pt>
                <c:pt idx="65">
                  <c:v>2.2000000000000002</c:v>
                </c:pt>
                <c:pt idx="66">
                  <c:v>2.2330000000000001</c:v>
                </c:pt>
                <c:pt idx="67">
                  <c:v>2.2669999999999999</c:v>
                </c:pt>
                <c:pt idx="68">
                  <c:v>2.2999999999999998</c:v>
                </c:pt>
                <c:pt idx="69">
                  <c:v>2.3330000000000002</c:v>
                </c:pt>
                <c:pt idx="70">
                  <c:v>2.367</c:v>
                </c:pt>
                <c:pt idx="71">
                  <c:v>2.4</c:v>
                </c:pt>
                <c:pt idx="72">
                  <c:v>2.4329999999999998</c:v>
                </c:pt>
                <c:pt idx="73">
                  <c:v>2.4670000000000001</c:v>
                </c:pt>
                <c:pt idx="74">
                  <c:v>2.5</c:v>
                </c:pt>
                <c:pt idx="75">
                  <c:v>2.5329999999999999</c:v>
                </c:pt>
                <c:pt idx="76">
                  <c:v>2.5670000000000002</c:v>
                </c:pt>
                <c:pt idx="77">
                  <c:v>2.6</c:v>
                </c:pt>
                <c:pt idx="78">
                  <c:v>2.633</c:v>
                </c:pt>
                <c:pt idx="79">
                  <c:v>2.6669999999999998</c:v>
                </c:pt>
                <c:pt idx="80">
                  <c:v>2.7</c:v>
                </c:pt>
                <c:pt idx="81">
                  <c:v>2.7330000000000001</c:v>
                </c:pt>
                <c:pt idx="82">
                  <c:v>2.7669999999999999</c:v>
                </c:pt>
                <c:pt idx="83">
                  <c:v>2.8</c:v>
                </c:pt>
                <c:pt idx="84">
                  <c:v>2.8330000000000002</c:v>
                </c:pt>
                <c:pt idx="85">
                  <c:v>2.867</c:v>
                </c:pt>
                <c:pt idx="86">
                  <c:v>2.9</c:v>
                </c:pt>
                <c:pt idx="87">
                  <c:v>2.9329999999999998</c:v>
                </c:pt>
                <c:pt idx="88">
                  <c:v>2.9670000000000001</c:v>
                </c:pt>
                <c:pt idx="89">
                  <c:v>3</c:v>
                </c:pt>
                <c:pt idx="90">
                  <c:v>3.0329999999999999</c:v>
                </c:pt>
                <c:pt idx="91">
                  <c:v>3.0670000000000002</c:v>
                </c:pt>
                <c:pt idx="92">
                  <c:v>3.1</c:v>
                </c:pt>
                <c:pt idx="93">
                  <c:v>3.133</c:v>
                </c:pt>
                <c:pt idx="94">
                  <c:v>3.1669999999999998</c:v>
                </c:pt>
                <c:pt idx="95">
                  <c:v>3.2</c:v>
                </c:pt>
                <c:pt idx="96">
                  <c:v>3.2330000000000001</c:v>
                </c:pt>
                <c:pt idx="97">
                  <c:v>3.2669999999999999</c:v>
                </c:pt>
                <c:pt idx="98">
                  <c:v>3.3</c:v>
                </c:pt>
                <c:pt idx="99">
                  <c:v>3.3330000000000002</c:v>
                </c:pt>
                <c:pt idx="100">
                  <c:v>3.367</c:v>
                </c:pt>
                <c:pt idx="101">
                  <c:v>3.4</c:v>
                </c:pt>
                <c:pt idx="102">
                  <c:v>3.4329999999999998</c:v>
                </c:pt>
                <c:pt idx="103">
                  <c:v>3.4670000000000001</c:v>
                </c:pt>
                <c:pt idx="104">
                  <c:v>3.5</c:v>
                </c:pt>
                <c:pt idx="105">
                  <c:v>3.5329999999999999</c:v>
                </c:pt>
                <c:pt idx="106">
                  <c:v>3.5670000000000002</c:v>
                </c:pt>
                <c:pt idx="107">
                  <c:v>3.6</c:v>
                </c:pt>
                <c:pt idx="108">
                  <c:v>3.633</c:v>
                </c:pt>
                <c:pt idx="109">
                  <c:v>3.6669999999999998</c:v>
                </c:pt>
                <c:pt idx="110">
                  <c:v>3.7</c:v>
                </c:pt>
                <c:pt idx="111">
                  <c:v>3.7330000000000001</c:v>
                </c:pt>
                <c:pt idx="112">
                  <c:v>3.7669999999999999</c:v>
                </c:pt>
                <c:pt idx="113">
                  <c:v>3.8</c:v>
                </c:pt>
                <c:pt idx="114">
                  <c:v>3.8330000000000002</c:v>
                </c:pt>
                <c:pt idx="115">
                  <c:v>3.867</c:v>
                </c:pt>
                <c:pt idx="116">
                  <c:v>3.9</c:v>
                </c:pt>
                <c:pt idx="117">
                  <c:v>3.9329999999999998</c:v>
                </c:pt>
                <c:pt idx="118">
                  <c:v>3.9670000000000001</c:v>
                </c:pt>
                <c:pt idx="119">
                  <c:v>4</c:v>
                </c:pt>
                <c:pt idx="120">
                  <c:v>4.0330000000000004</c:v>
                </c:pt>
                <c:pt idx="121">
                  <c:v>4.0670000000000002</c:v>
                </c:pt>
                <c:pt idx="122">
                  <c:v>4.0999999999999996</c:v>
                </c:pt>
                <c:pt idx="123">
                  <c:v>4.133</c:v>
                </c:pt>
                <c:pt idx="124">
                  <c:v>4.1669999999999998</c:v>
                </c:pt>
                <c:pt idx="125">
                  <c:v>4.2</c:v>
                </c:pt>
                <c:pt idx="126">
                  <c:v>4.2329999999999997</c:v>
                </c:pt>
                <c:pt idx="127">
                  <c:v>4.2670000000000003</c:v>
                </c:pt>
                <c:pt idx="128">
                  <c:v>4.3</c:v>
                </c:pt>
                <c:pt idx="129">
                  <c:v>4.3330000000000002</c:v>
                </c:pt>
                <c:pt idx="130">
                  <c:v>4.367</c:v>
                </c:pt>
                <c:pt idx="131">
                  <c:v>4.4000000000000004</c:v>
                </c:pt>
                <c:pt idx="132">
                  <c:v>4.4329999999999998</c:v>
                </c:pt>
                <c:pt idx="133">
                  <c:v>4.4669999999999996</c:v>
                </c:pt>
                <c:pt idx="134">
                  <c:v>4.5</c:v>
                </c:pt>
                <c:pt idx="135">
                  <c:v>4.5330000000000004</c:v>
                </c:pt>
                <c:pt idx="136">
                  <c:v>4.5670000000000002</c:v>
                </c:pt>
                <c:pt idx="137">
                  <c:v>4.5999999999999996</c:v>
                </c:pt>
                <c:pt idx="138">
                  <c:v>4.633</c:v>
                </c:pt>
                <c:pt idx="139">
                  <c:v>4.6669999999999998</c:v>
                </c:pt>
                <c:pt idx="140">
                  <c:v>4.7</c:v>
                </c:pt>
                <c:pt idx="141">
                  <c:v>4.7329999999999997</c:v>
                </c:pt>
                <c:pt idx="142">
                  <c:v>4.7670000000000003</c:v>
                </c:pt>
                <c:pt idx="143">
                  <c:v>4.8</c:v>
                </c:pt>
                <c:pt idx="144">
                  <c:v>4.8330000000000002</c:v>
                </c:pt>
                <c:pt idx="145">
                  <c:v>4.867</c:v>
                </c:pt>
                <c:pt idx="146">
                  <c:v>4.9000000000000004</c:v>
                </c:pt>
                <c:pt idx="147">
                  <c:v>4.9329999999999998</c:v>
                </c:pt>
                <c:pt idx="148">
                  <c:v>4.9669999999999996</c:v>
                </c:pt>
                <c:pt idx="149">
                  <c:v>5</c:v>
                </c:pt>
                <c:pt idx="150">
                  <c:v>5.0330000000000004</c:v>
                </c:pt>
                <c:pt idx="151">
                  <c:v>5.0670000000000002</c:v>
                </c:pt>
                <c:pt idx="152">
                  <c:v>5.0999999999999996</c:v>
                </c:pt>
                <c:pt idx="153">
                  <c:v>5.133</c:v>
                </c:pt>
                <c:pt idx="154">
                  <c:v>5.1669999999999998</c:v>
                </c:pt>
                <c:pt idx="155">
                  <c:v>5.2</c:v>
                </c:pt>
                <c:pt idx="156">
                  <c:v>5.2329999999999997</c:v>
                </c:pt>
                <c:pt idx="157">
                  <c:v>5.2670000000000003</c:v>
                </c:pt>
                <c:pt idx="158">
                  <c:v>5.3</c:v>
                </c:pt>
                <c:pt idx="159">
                  <c:v>5.3330000000000002</c:v>
                </c:pt>
                <c:pt idx="160">
                  <c:v>5.367</c:v>
                </c:pt>
                <c:pt idx="161">
                  <c:v>5.4</c:v>
                </c:pt>
                <c:pt idx="162">
                  <c:v>5.4329999999999998</c:v>
                </c:pt>
                <c:pt idx="163">
                  <c:v>5.4669999999999996</c:v>
                </c:pt>
                <c:pt idx="164">
                  <c:v>5.5</c:v>
                </c:pt>
                <c:pt idx="165">
                  <c:v>5.5330000000000004</c:v>
                </c:pt>
                <c:pt idx="166">
                  <c:v>5.5670000000000002</c:v>
                </c:pt>
                <c:pt idx="167">
                  <c:v>5.6</c:v>
                </c:pt>
                <c:pt idx="168">
                  <c:v>5.633</c:v>
                </c:pt>
                <c:pt idx="169">
                  <c:v>5.6669999999999998</c:v>
                </c:pt>
                <c:pt idx="170">
                  <c:v>5.7</c:v>
                </c:pt>
                <c:pt idx="171">
                  <c:v>5.7329999999999997</c:v>
                </c:pt>
                <c:pt idx="172">
                  <c:v>5.7670000000000003</c:v>
                </c:pt>
                <c:pt idx="173">
                  <c:v>5.8</c:v>
                </c:pt>
                <c:pt idx="174">
                  <c:v>5.8330000000000002</c:v>
                </c:pt>
                <c:pt idx="175">
                  <c:v>5.867</c:v>
                </c:pt>
                <c:pt idx="176">
                  <c:v>5.9</c:v>
                </c:pt>
                <c:pt idx="177">
                  <c:v>5.9329999999999998</c:v>
                </c:pt>
                <c:pt idx="178">
                  <c:v>5.9669999999999996</c:v>
                </c:pt>
                <c:pt idx="179">
                  <c:v>6</c:v>
                </c:pt>
                <c:pt idx="180">
                  <c:v>6.0330000000000004</c:v>
                </c:pt>
                <c:pt idx="181">
                  <c:v>6.0670000000000002</c:v>
                </c:pt>
                <c:pt idx="182">
                  <c:v>6.1</c:v>
                </c:pt>
                <c:pt idx="183">
                  <c:v>6.133</c:v>
                </c:pt>
                <c:pt idx="184">
                  <c:v>6.1669999999999998</c:v>
                </c:pt>
                <c:pt idx="185">
                  <c:v>6.2</c:v>
                </c:pt>
                <c:pt idx="186">
                  <c:v>6.2329999999999997</c:v>
                </c:pt>
                <c:pt idx="187">
                  <c:v>6.2670000000000003</c:v>
                </c:pt>
                <c:pt idx="188">
                  <c:v>6.3</c:v>
                </c:pt>
                <c:pt idx="189">
                  <c:v>6.3330000000000002</c:v>
                </c:pt>
                <c:pt idx="190">
                  <c:v>6.367</c:v>
                </c:pt>
                <c:pt idx="191">
                  <c:v>6.4</c:v>
                </c:pt>
                <c:pt idx="192">
                  <c:v>6.4329999999999998</c:v>
                </c:pt>
                <c:pt idx="193">
                  <c:v>6.4669999999999996</c:v>
                </c:pt>
                <c:pt idx="194">
                  <c:v>6.5</c:v>
                </c:pt>
                <c:pt idx="195">
                  <c:v>6.5330000000000004</c:v>
                </c:pt>
                <c:pt idx="196">
                  <c:v>6.5670000000000002</c:v>
                </c:pt>
                <c:pt idx="197">
                  <c:v>6.6</c:v>
                </c:pt>
                <c:pt idx="198">
                  <c:v>6.633</c:v>
                </c:pt>
                <c:pt idx="199">
                  <c:v>6.6669999999999998</c:v>
                </c:pt>
                <c:pt idx="200">
                  <c:v>6.7</c:v>
                </c:pt>
                <c:pt idx="201">
                  <c:v>6.7329999999999997</c:v>
                </c:pt>
                <c:pt idx="202">
                  <c:v>6.7670000000000003</c:v>
                </c:pt>
                <c:pt idx="203">
                  <c:v>6.8</c:v>
                </c:pt>
                <c:pt idx="204">
                  <c:v>6.8330000000000002</c:v>
                </c:pt>
                <c:pt idx="205">
                  <c:v>6.867</c:v>
                </c:pt>
                <c:pt idx="206">
                  <c:v>6.9</c:v>
                </c:pt>
                <c:pt idx="207">
                  <c:v>6.9329999999999998</c:v>
                </c:pt>
                <c:pt idx="208">
                  <c:v>6.9669999999999996</c:v>
                </c:pt>
                <c:pt idx="209">
                  <c:v>7</c:v>
                </c:pt>
                <c:pt idx="210">
                  <c:v>7.0330000000000004</c:v>
                </c:pt>
                <c:pt idx="211">
                  <c:v>7.0670000000000002</c:v>
                </c:pt>
                <c:pt idx="212">
                  <c:v>7.1</c:v>
                </c:pt>
                <c:pt idx="213">
                  <c:v>7.133</c:v>
                </c:pt>
                <c:pt idx="214">
                  <c:v>7.1669999999999998</c:v>
                </c:pt>
                <c:pt idx="215">
                  <c:v>7.2</c:v>
                </c:pt>
                <c:pt idx="216">
                  <c:v>7.2329999999999997</c:v>
                </c:pt>
                <c:pt idx="217">
                  <c:v>7.2670000000000003</c:v>
                </c:pt>
                <c:pt idx="218">
                  <c:v>7.3</c:v>
                </c:pt>
                <c:pt idx="219">
                  <c:v>7.3330000000000002</c:v>
                </c:pt>
                <c:pt idx="220">
                  <c:v>7.367</c:v>
                </c:pt>
                <c:pt idx="221">
                  <c:v>7.4</c:v>
                </c:pt>
                <c:pt idx="222">
                  <c:v>7.4329999999999998</c:v>
                </c:pt>
                <c:pt idx="223">
                  <c:v>7.4669999999999996</c:v>
                </c:pt>
                <c:pt idx="224">
                  <c:v>7.5</c:v>
                </c:pt>
                <c:pt idx="225">
                  <c:v>7.5330000000000004</c:v>
                </c:pt>
                <c:pt idx="226">
                  <c:v>7.5670000000000002</c:v>
                </c:pt>
                <c:pt idx="227">
                  <c:v>7.6</c:v>
                </c:pt>
                <c:pt idx="228">
                  <c:v>7.633</c:v>
                </c:pt>
                <c:pt idx="229">
                  <c:v>7.6669999999999998</c:v>
                </c:pt>
                <c:pt idx="230">
                  <c:v>7.7</c:v>
                </c:pt>
                <c:pt idx="231">
                  <c:v>7.7329999999999997</c:v>
                </c:pt>
                <c:pt idx="232">
                  <c:v>7.7670000000000003</c:v>
                </c:pt>
                <c:pt idx="233">
                  <c:v>7.8</c:v>
                </c:pt>
                <c:pt idx="234">
                  <c:v>7.8330000000000002</c:v>
                </c:pt>
                <c:pt idx="235">
                  <c:v>7.867</c:v>
                </c:pt>
                <c:pt idx="236">
                  <c:v>7.9</c:v>
                </c:pt>
                <c:pt idx="237">
                  <c:v>7.9329999999999998</c:v>
                </c:pt>
                <c:pt idx="238">
                  <c:v>7.9669999999999996</c:v>
                </c:pt>
                <c:pt idx="239">
                  <c:v>8</c:v>
                </c:pt>
                <c:pt idx="240">
                  <c:v>8.0329999999999995</c:v>
                </c:pt>
                <c:pt idx="241">
                  <c:v>8.0670000000000002</c:v>
                </c:pt>
                <c:pt idx="242">
                  <c:v>8.1</c:v>
                </c:pt>
                <c:pt idx="243">
                  <c:v>8.1329999999999991</c:v>
                </c:pt>
                <c:pt idx="244">
                  <c:v>8.1669999999999998</c:v>
                </c:pt>
                <c:pt idx="245">
                  <c:v>8.1999999999999993</c:v>
                </c:pt>
                <c:pt idx="246">
                  <c:v>8.2330000000000005</c:v>
                </c:pt>
                <c:pt idx="247">
                  <c:v>8.2669999999999995</c:v>
                </c:pt>
                <c:pt idx="248">
                  <c:v>8.3000000000000007</c:v>
                </c:pt>
                <c:pt idx="249">
                  <c:v>8.3330000000000002</c:v>
                </c:pt>
                <c:pt idx="250">
                  <c:v>8.3670000000000009</c:v>
                </c:pt>
                <c:pt idx="251">
                  <c:v>8.4</c:v>
                </c:pt>
                <c:pt idx="252">
                  <c:v>8.4329999999999998</c:v>
                </c:pt>
                <c:pt idx="253">
                  <c:v>8.4670000000000005</c:v>
                </c:pt>
                <c:pt idx="254">
                  <c:v>8.5</c:v>
                </c:pt>
                <c:pt idx="255">
                  <c:v>8.5329999999999995</c:v>
                </c:pt>
                <c:pt idx="256">
                  <c:v>8.5670000000000002</c:v>
                </c:pt>
                <c:pt idx="257">
                  <c:v>8.6</c:v>
                </c:pt>
                <c:pt idx="258">
                  <c:v>8.6329999999999991</c:v>
                </c:pt>
                <c:pt idx="259">
                  <c:v>8.6669999999999998</c:v>
                </c:pt>
                <c:pt idx="260">
                  <c:v>8.6999999999999993</c:v>
                </c:pt>
                <c:pt idx="261">
                  <c:v>8.7330000000000005</c:v>
                </c:pt>
                <c:pt idx="262">
                  <c:v>8.7669999999999995</c:v>
                </c:pt>
                <c:pt idx="263">
                  <c:v>8.8000000000000007</c:v>
                </c:pt>
                <c:pt idx="264">
                  <c:v>8.8330000000000002</c:v>
                </c:pt>
                <c:pt idx="265">
                  <c:v>8.8670000000000009</c:v>
                </c:pt>
                <c:pt idx="266">
                  <c:v>8.9</c:v>
                </c:pt>
                <c:pt idx="267">
                  <c:v>8.9329999999999998</c:v>
                </c:pt>
                <c:pt idx="268">
                  <c:v>8.9670000000000005</c:v>
                </c:pt>
                <c:pt idx="269">
                  <c:v>9</c:v>
                </c:pt>
                <c:pt idx="270">
                  <c:v>9.0329999999999995</c:v>
                </c:pt>
                <c:pt idx="271">
                  <c:v>9.0670000000000002</c:v>
                </c:pt>
                <c:pt idx="272">
                  <c:v>9.1</c:v>
                </c:pt>
                <c:pt idx="273">
                  <c:v>9.1329999999999991</c:v>
                </c:pt>
                <c:pt idx="274">
                  <c:v>9.1669999999999998</c:v>
                </c:pt>
                <c:pt idx="275">
                  <c:v>9.1999999999999993</c:v>
                </c:pt>
                <c:pt idx="276">
                  <c:v>9.2330000000000005</c:v>
                </c:pt>
                <c:pt idx="277">
                  <c:v>9.2669999999999995</c:v>
                </c:pt>
                <c:pt idx="278">
                  <c:v>9.3000000000000007</c:v>
                </c:pt>
                <c:pt idx="279">
                  <c:v>9.3330000000000002</c:v>
                </c:pt>
                <c:pt idx="280">
                  <c:v>9.3670000000000009</c:v>
                </c:pt>
                <c:pt idx="281">
                  <c:v>9.4</c:v>
                </c:pt>
                <c:pt idx="282">
                  <c:v>9.4329999999999998</c:v>
                </c:pt>
                <c:pt idx="283">
                  <c:v>9.4670000000000005</c:v>
                </c:pt>
                <c:pt idx="284">
                  <c:v>9.5</c:v>
                </c:pt>
                <c:pt idx="285">
                  <c:v>9.5329999999999995</c:v>
                </c:pt>
                <c:pt idx="286">
                  <c:v>9.5670000000000002</c:v>
                </c:pt>
                <c:pt idx="287">
                  <c:v>9.6</c:v>
                </c:pt>
                <c:pt idx="288">
                  <c:v>9.6329999999999991</c:v>
                </c:pt>
                <c:pt idx="289">
                  <c:v>9.6669999999999998</c:v>
                </c:pt>
                <c:pt idx="290">
                  <c:v>9.6999999999999993</c:v>
                </c:pt>
                <c:pt idx="291">
                  <c:v>9.7330000000000005</c:v>
                </c:pt>
                <c:pt idx="292">
                  <c:v>9.7669999999999995</c:v>
                </c:pt>
                <c:pt idx="293">
                  <c:v>9.8000000000000007</c:v>
                </c:pt>
                <c:pt idx="294">
                  <c:v>9.8330000000000002</c:v>
                </c:pt>
                <c:pt idx="295">
                  <c:v>9.8670000000000009</c:v>
                </c:pt>
                <c:pt idx="296">
                  <c:v>9.9</c:v>
                </c:pt>
                <c:pt idx="297">
                  <c:v>9.9329999999999998</c:v>
                </c:pt>
                <c:pt idx="298">
                  <c:v>9.9670000000000005</c:v>
                </c:pt>
                <c:pt idx="299">
                  <c:v>10</c:v>
                </c:pt>
                <c:pt idx="300">
                  <c:v>10.032999999999999</c:v>
                </c:pt>
                <c:pt idx="301">
                  <c:v>10.067</c:v>
                </c:pt>
                <c:pt idx="302">
                  <c:v>10.1</c:v>
                </c:pt>
                <c:pt idx="303">
                  <c:v>10.132999999999999</c:v>
                </c:pt>
                <c:pt idx="304">
                  <c:v>10.167</c:v>
                </c:pt>
                <c:pt idx="305">
                  <c:v>10.199999999999999</c:v>
                </c:pt>
                <c:pt idx="306">
                  <c:v>10.233000000000001</c:v>
                </c:pt>
                <c:pt idx="307">
                  <c:v>10.266999999999999</c:v>
                </c:pt>
                <c:pt idx="308">
                  <c:v>10.3</c:v>
                </c:pt>
                <c:pt idx="309">
                  <c:v>10.333</c:v>
                </c:pt>
                <c:pt idx="310">
                  <c:v>10.367000000000001</c:v>
                </c:pt>
                <c:pt idx="311">
                  <c:v>10.4</c:v>
                </c:pt>
                <c:pt idx="312">
                  <c:v>10.433</c:v>
                </c:pt>
                <c:pt idx="313">
                  <c:v>10.467000000000001</c:v>
                </c:pt>
                <c:pt idx="314">
                  <c:v>10.5</c:v>
                </c:pt>
                <c:pt idx="315">
                  <c:v>10.532999999999999</c:v>
                </c:pt>
                <c:pt idx="316">
                  <c:v>10.567</c:v>
                </c:pt>
                <c:pt idx="317">
                  <c:v>10.6</c:v>
                </c:pt>
                <c:pt idx="318">
                  <c:v>10.632999999999999</c:v>
                </c:pt>
                <c:pt idx="319">
                  <c:v>10.667</c:v>
                </c:pt>
                <c:pt idx="320">
                  <c:v>10.7</c:v>
                </c:pt>
                <c:pt idx="321">
                  <c:v>10.733000000000001</c:v>
                </c:pt>
                <c:pt idx="322">
                  <c:v>10.766999999999999</c:v>
                </c:pt>
                <c:pt idx="323">
                  <c:v>10.8</c:v>
                </c:pt>
                <c:pt idx="324">
                  <c:v>10.833</c:v>
                </c:pt>
                <c:pt idx="325">
                  <c:v>10.867000000000001</c:v>
                </c:pt>
                <c:pt idx="326">
                  <c:v>10.9</c:v>
                </c:pt>
                <c:pt idx="327">
                  <c:v>10.933</c:v>
                </c:pt>
                <c:pt idx="328">
                  <c:v>10.967000000000001</c:v>
                </c:pt>
                <c:pt idx="329">
                  <c:v>11</c:v>
                </c:pt>
                <c:pt idx="330">
                  <c:v>11.032999999999999</c:v>
                </c:pt>
                <c:pt idx="331">
                  <c:v>11.067</c:v>
                </c:pt>
                <c:pt idx="332">
                  <c:v>11.1</c:v>
                </c:pt>
                <c:pt idx="333">
                  <c:v>11.132999999999999</c:v>
                </c:pt>
                <c:pt idx="334">
                  <c:v>11.167</c:v>
                </c:pt>
                <c:pt idx="335">
                  <c:v>11.2</c:v>
                </c:pt>
                <c:pt idx="336">
                  <c:v>11.233000000000001</c:v>
                </c:pt>
                <c:pt idx="337">
                  <c:v>11.266999999999999</c:v>
                </c:pt>
                <c:pt idx="338">
                  <c:v>11.3</c:v>
                </c:pt>
                <c:pt idx="339">
                  <c:v>11.333</c:v>
                </c:pt>
                <c:pt idx="340">
                  <c:v>11.367000000000001</c:v>
                </c:pt>
                <c:pt idx="341">
                  <c:v>11.4</c:v>
                </c:pt>
                <c:pt idx="342">
                  <c:v>11.433</c:v>
                </c:pt>
                <c:pt idx="343">
                  <c:v>11.467000000000001</c:v>
                </c:pt>
                <c:pt idx="344">
                  <c:v>11.5</c:v>
                </c:pt>
                <c:pt idx="345">
                  <c:v>11.532999999999999</c:v>
                </c:pt>
                <c:pt idx="346">
                  <c:v>11.567</c:v>
                </c:pt>
                <c:pt idx="347">
                  <c:v>11.6</c:v>
                </c:pt>
                <c:pt idx="348">
                  <c:v>11.632999999999999</c:v>
                </c:pt>
                <c:pt idx="349">
                  <c:v>11.667</c:v>
                </c:pt>
                <c:pt idx="350">
                  <c:v>11.7</c:v>
                </c:pt>
                <c:pt idx="351">
                  <c:v>11.733000000000001</c:v>
                </c:pt>
                <c:pt idx="352">
                  <c:v>11.766999999999999</c:v>
                </c:pt>
                <c:pt idx="353">
                  <c:v>11.8</c:v>
                </c:pt>
                <c:pt idx="354">
                  <c:v>11.833</c:v>
                </c:pt>
                <c:pt idx="355">
                  <c:v>11.867000000000001</c:v>
                </c:pt>
                <c:pt idx="356">
                  <c:v>11.9</c:v>
                </c:pt>
                <c:pt idx="357">
                  <c:v>11.933</c:v>
                </c:pt>
                <c:pt idx="358">
                  <c:v>11.967000000000001</c:v>
                </c:pt>
                <c:pt idx="359">
                  <c:v>12</c:v>
                </c:pt>
                <c:pt idx="360">
                  <c:v>12.032999999999999</c:v>
                </c:pt>
                <c:pt idx="361">
                  <c:v>12.067</c:v>
                </c:pt>
                <c:pt idx="362">
                  <c:v>12.1</c:v>
                </c:pt>
                <c:pt idx="363">
                  <c:v>12.132999999999999</c:v>
                </c:pt>
                <c:pt idx="364">
                  <c:v>12.167</c:v>
                </c:pt>
                <c:pt idx="365">
                  <c:v>12.2</c:v>
                </c:pt>
                <c:pt idx="366">
                  <c:v>12.233000000000001</c:v>
                </c:pt>
                <c:pt idx="367">
                  <c:v>12.266999999999999</c:v>
                </c:pt>
                <c:pt idx="368">
                  <c:v>12.3</c:v>
                </c:pt>
                <c:pt idx="369">
                  <c:v>12.333</c:v>
                </c:pt>
                <c:pt idx="370">
                  <c:v>12.367000000000001</c:v>
                </c:pt>
                <c:pt idx="371">
                  <c:v>12.4</c:v>
                </c:pt>
                <c:pt idx="372">
                  <c:v>12.433</c:v>
                </c:pt>
                <c:pt idx="373">
                  <c:v>12.467000000000001</c:v>
                </c:pt>
                <c:pt idx="374">
                  <c:v>12.5</c:v>
                </c:pt>
                <c:pt idx="375">
                  <c:v>12.532999999999999</c:v>
                </c:pt>
                <c:pt idx="376">
                  <c:v>12.567</c:v>
                </c:pt>
                <c:pt idx="377">
                  <c:v>12.6</c:v>
                </c:pt>
                <c:pt idx="378">
                  <c:v>12.632999999999999</c:v>
                </c:pt>
                <c:pt idx="379">
                  <c:v>12.667</c:v>
                </c:pt>
                <c:pt idx="380">
                  <c:v>12.7</c:v>
                </c:pt>
                <c:pt idx="381">
                  <c:v>12.733000000000001</c:v>
                </c:pt>
                <c:pt idx="382">
                  <c:v>12.766999999999999</c:v>
                </c:pt>
                <c:pt idx="383">
                  <c:v>12.8</c:v>
                </c:pt>
                <c:pt idx="384">
                  <c:v>12.833</c:v>
                </c:pt>
                <c:pt idx="385">
                  <c:v>12.867000000000001</c:v>
                </c:pt>
                <c:pt idx="386">
                  <c:v>12.9</c:v>
                </c:pt>
                <c:pt idx="387">
                  <c:v>12.933</c:v>
                </c:pt>
                <c:pt idx="388">
                  <c:v>12.967000000000001</c:v>
                </c:pt>
                <c:pt idx="389">
                  <c:v>13</c:v>
                </c:pt>
                <c:pt idx="390">
                  <c:v>13.032999999999999</c:v>
                </c:pt>
                <c:pt idx="391">
                  <c:v>13.067</c:v>
                </c:pt>
                <c:pt idx="392">
                  <c:v>13.1</c:v>
                </c:pt>
                <c:pt idx="393">
                  <c:v>13.132999999999999</c:v>
                </c:pt>
                <c:pt idx="394">
                  <c:v>13.167</c:v>
                </c:pt>
                <c:pt idx="395">
                  <c:v>13.2</c:v>
                </c:pt>
                <c:pt idx="396">
                  <c:v>13.233000000000001</c:v>
                </c:pt>
                <c:pt idx="397">
                  <c:v>13.266999999999999</c:v>
                </c:pt>
                <c:pt idx="398">
                  <c:v>13.3</c:v>
                </c:pt>
                <c:pt idx="399">
                  <c:v>13.333</c:v>
                </c:pt>
                <c:pt idx="400">
                  <c:v>13.367000000000001</c:v>
                </c:pt>
                <c:pt idx="401">
                  <c:v>13.4</c:v>
                </c:pt>
                <c:pt idx="402">
                  <c:v>13.433</c:v>
                </c:pt>
                <c:pt idx="403">
                  <c:v>13.467000000000001</c:v>
                </c:pt>
                <c:pt idx="404">
                  <c:v>13.5</c:v>
                </c:pt>
                <c:pt idx="405">
                  <c:v>13.532999999999999</c:v>
                </c:pt>
                <c:pt idx="406">
                  <c:v>13.567</c:v>
                </c:pt>
                <c:pt idx="407">
                  <c:v>13.6</c:v>
                </c:pt>
                <c:pt idx="408">
                  <c:v>13.632999999999999</c:v>
                </c:pt>
                <c:pt idx="409">
                  <c:v>13.667</c:v>
                </c:pt>
                <c:pt idx="410">
                  <c:v>13.7</c:v>
                </c:pt>
                <c:pt idx="411">
                  <c:v>13.733000000000001</c:v>
                </c:pt>
                <c:pt idx="412">
                  <c:v>13.766999999999999</c:v>
                </c:pt>
                <c:pt idx="413">
                  <c:v>13.8</c:v>
                </c:pt>
                <c:pt idx="414">
                  <c:v>13.833</c:v>
                </c:pt>
                <c:pt idx="415">
                  <c:v>13.867000000000001</c:v>
                </c:pt>
                <c:pt idx="416">
                  <c:v>13.9</c:v>
                </c:pt>
                <c:pt idx="417">
                  <c:v>13.933</c:v>
                </c:pt>
                <c:pt idx="418">
                  <c:v>13.967000000000001</c:v>
                </c:pt>
                <c:pt idx="419">
                  <c:v>14</c:v>
                </c:pt>
                <c:pt idx="420">
                  <c:v>14.032999999999999</c:v>
                </c:pt>
                <c:pt idx="421">
                  <c:v>14.067</c:v>
                </c:pt>
                <c:pt idx="422">
                  <c:v>14.1</c:v>
                </c:pt>
                <c:pt idx="423">
                  <c:v>14.132999999999999</c:v>
                </c:pt>
                <c:pt idx="424">
                  <c:v>14.167</c:v>
                </c:pt>
                <c:pt idx="425">
                  <c:v>14.2</c:v>
                </c:pt>
                <c:pt idx="426">
                  <c:v>14.233000000000001</c:v>
                </c:pt>
                <c:pt idx="427">
                  <c:v>14.266999999999999</c:v>
                </c:pt>
                <c:pt idx="428">
                  <c:v>14.3</c:v>
                </c:pt>
                <c:pt idx="429">
                  <c:v>14.333</c:v>
                </c:pt>
                <c:pt idx="430">
                  <c:v>14.367000000000001</c:v>
                </c:pt>
                <c:pt idx="431">
                  <c:v>14.4</c:v>
                </c:pt>
                <c:pt idx="432">
                  <c:v>14.433</c:v>
                </c:pt>
                <c:pt idx="433">
                  <c:v>14.467000000000001</c:v>
                </c:pt>
                <c:pt idx="434">
                  <c:v>14.5</c:v>
                </c:pt>
                <c:pt idx="435">
                  <c:v>14.532999999999999</c:v>
                </c:pt>
                <c:pt idx="436">
                  <c:v>14.567</c:v>
                </c:pt>
                <c:pt idx="437">
                  <c:v>14.6</c:v>
                </c:pt>
                <c:pt idx="438">
                  <c:v>14.632999999999999</c:v>
                </c:pt>
                <c:pt idx="439">
                  <c:v>14.667</c:v>
                </c:pt>
                <c:pt idx="440">
                  <c:v>14.7</c:v>
                </c:pt>
                <c:pt idx="441">
                  <c:v>14.733000000000001</c:v>
                </c:pt>
                <c:pt idx="442">
                  <c:v>14.766999999999999</c:v>
                </c:pt>
                <c:pt idx="443">
                  <c:v>14.8</c:v>
                </c:pt>
                <c:pt idx="444">
                  <c:v>14.833</c:v>
                </c:pt>
                <c:pt idx="445">
                  <c:v>14.867000000000001</c:v>
                </c:pt>
                <c:pt idx="446">
                  <c:v>14.9</c:v>
                </c:pt>
                <c:pt idx="447">
                  <c:v>14.933</c:v>
                </c:pt>
                <c:pt idx="448">
                  <c:v>14.967000000000001</c:v>
                </c:pt>
                <c:pt idx="449">
                  <c:v>15</c:v>
                </c:pt>
                <c:pt idx="450">
                  <c:v>15.032999999999999</c:v>
                </c:pt>
                <c:pt idx="451">
                  <c:v>15.067</c:v>
                </c:pt>
                <c:pt idx="452">
                  <c:v>15.1</c:v>
                </c:pt>
                <c:pt idx="453">
                  <c:v>15.132999999999999</c:v>
                </c:pt>
                <c:pt idx="454">
                  <c:v>15.167</c:v>
                </c:pt>
                <c:pt idx="455">
                  <c:v>15.2</c:v>
                </c:pt>
                <c:pt idx="456">
                  <c:v>15.233000000000001</c:v>
                </c:pt>
                <c:pt idx="457">
                  <c:v>15.266999999999999</c:v>
                </c:pt>
                <c:pt idx="458">
                  <c:v>15.3</c:v>
                </c:pt>
                <c:pt idx="459">
                  <c:v>15.333</c:v>
                </c:pt>
                <c:pt idx="460">
                  <c:v>15.367000000000001</c:v>
                </c:pt>
                <c:pt idx="461">
                  <c:v>15.4</c:v>
                </c:pt>
                <c:pt idx="462">
                  <c:v>15.433</c:v>
                </c:pt>
                <c:pt idx="463">
                  <c:v>15.467000000000001</c:v>
                </c:pt>
                <c:pt idx="464">
                  <c:v>15.5</c:v>
                </c:pt>
                <c:pt idx="465">
                  <c:v>15.532999999999999</c:v>
                </c:pt>
                <c:pt idx="466">
                  <c:v>15.567</c:v>
                </c:pt>
                <c:pt idx="467">
                  <c:v>15.6</c:v>
                </c:pt>
                <c:pt idx="468">
                  <c:v>15.632999999999999</c:v>
                </c:pt>
                <c:pt idx="469">
                  <c:v>15.667</c:v>
                </c:pt>
                <c:pt idx="470">
                  <c:v>15.7</c:v>
                </c:pt>
                <c:pt idx="471">
                  <c:v>15.733000000000001</c:v>
                </c:pt>
                <c:pt idx="472">
                  <c:v>15.766999999999999</c:v>
                </c:pt>
                <c:pt idx="473">
                  <c:v>15.8</c:v>
                </c:pt>
                <c:pt idx="474">
                  <c:v>15.833</c:v>
                </c:pt>
                <c:pt idx="475">
                  <c:v>15.867000000000001</c:v>
                </c:pt>
                <c:pt idx="476">
                  <c:v>15.9</c:v>
                </c:pt>
                <c:pt idx="477">
                  <c:v>15.933</c:v>
                </c:pt>
                <c:pt idx="478">
                  <c:v>15.967000000000001</c:v>
                </c:pt>
                <c:pt idx="479">
                  <c:v>16</c:v>
                </c:pt>
                <c:pt idx="480">
                  <c:v>16.033000000000001</c:v>
                </c:pt>
                <c:pt idx="481">
                  <c:v>16.067</c:v>
                </c:pt>
                <c:pt idx="482">
                  <c:v>16.100000000000001</c:v>
                </c:pt>
                <c:pt idx="483">
                  <c:v>16.132999999999999</c:v>
                </c:pt>
                <c:pt idx="484">
                  <c:v>16.167000000000002</c:v>
                </c:pt>
                <c:pt idx="485">
                  <c:v>16.2</c:v>
                </c:pt>
                <c:pt idx="486">
                  <c:v>16.233000000000001</c:v>
                </c:pt>
                <c:pt idx="487">
                  <c:v>16.266999999999999</c:v>
                </c:pt>
                <c:pt idx="488">
                  <c:v>16.3</c:v>
                </c:pt>
                <c:pt idx="489">
                  <c:v>16.332999999999998</c:v>
                </c:pt>
                <c:pt idx="490">
                  <c:v>16.367000000000001</c:v>
                </c:pt>
                <c:pt idx="491">
                  <c:v>16.399999999999999</c:v>
                </c:pt>
                <c:pt idx="492">
                  <c:v>16.433</c:v>
                </c:pt>
                <c:pt idx="493">
                  <c:v>16.466999999999999</c:v>
                </c:pt>
                <c:pt idx="494">
                  <c:v>16.5</c:v>
                </c:pt>
                <c:pt idx="495">
                  <c:v>16.533000000000001</c:v>
                </c:pt>
                <c:pt idx="496">
                  <c:v>16.567</c:v>
                </c:pt>
                <c:pt idx="497">
                  <c:v>16.600000000000001</c:v>
                </c:pt>
                <c:pt idx="498">
                  <c:v>16.632999999999999</c:v>
                </c:pt>
                <c:pt idx="499">
                  <c:v>16.667000000000002</c:v>
                </c:pt>
                <c:pt idx="500">
                  <c:v>16.7</c:v>
                </c:pt>
                <c:pt idx="501">
                  <c:v>16.733000000000001</c:v>
                </c:pt>
                <c:pt idx="502">
                  <c:v>16.766999999999999</c:v>
                </c:pt>
                <c:pt idx="503">
                  <c:v>16.8</c:v>
                </c:pt>
                <c:pt idx="504">
                  <c:v>16.832999999999998</c:v>
                </c:pt>
                <c:pt idx="505">
                  <c:v>16.867000000000001</c:v>
                </c:pt>
                <c:pt idx="506">
                  <c:v>16.899999999999999</c:v>
                </c:pt>
                <c:pt idx="507">
                  <c:v>16.933</c:v>
                </c:pt>
                <c:pt idx="508">
                  <c:v>16.966999999999999</c:v>
                </c:pt>
                <c:pt idx="509">
                  <c:v>17</c:v>
                </c:pt>
                <c:pt idx="510">
                  <c:v>17.033000000000001</c:v>
                </c:pt>
                <c:pt idx="511">
                  <c:v>17.067</c:v>
                </c:pt>
                <c:pt idx="512">
                  <c:v>17.100000000000001</c:v>
                </c:pt>
                <c:pt idx="513">
                  <c:v>17.132999999999999</c:v>
                </c:pt>
                <c:pt idx="514">
                  <c:v>17.167000000000002</c:v>
                </c:pt>
                <c:pt idx="515">
                  <c:v>17.2</c:v>
                </c:pt>
                <c:pt idx="516">
                  <c:v>17.233000000000001</c:v>
                </c:pt>
                <c:pt idx="517">
                  <c:v>17.266999999999999</c:v>
                </c:pt>
                <c:pt idx="518">
                  <c:v>17.3</c:v>
                </c:pt>
                <c:pt idx="519">
                  <c:v>17.332999999999998</c:v>
                </c:pt>
                <c:pt idx="520">
                  <c:v>17.367000000000001</c:v>
                </c:pt>
                <c:pt idx="521">
                  <c:v>17.399999999999999</c:v>
                </c:pt>
                <c:pt idx="522">
                  <c:v>17.433</c:v>
                </c:pt>
                <c:pt idx="523">
                  <c:v>17.466999999999999</c:v>
                </c:pt>
                <c:pt idx="524">
                  <c:v>17.5</c:v>
                </c:pt>
                <c:pt idx="525">
                  <c:v>17.533000000000001</c:v>
                </c:pt>
                <c:pt idx="526">
                  <c:v>17.567</c:v>
                </c:pt>
                <c:pt idx="527">
                  <c:v>17.600000000000001</c:v>
                </c:pt>
                <c:pt idx="528">
                  <c:v>17.632999999999999</c:v>
                </c:pt>
                <c:pt idx="529">
                  <c:v>17.667000000000002</c:v>
                </c:pt>
                <c:pt idx="530">
                  <c:v>17.7</c:v>
                </c:pt>
                <c:pt idx="531">
                  <c:v>17.733000000000001</c:v>
                </c:pt>
                <c:pt idx="532">
                  <c:v>17.766999999999999</c:v>
                </c:pt>
                <c:pt idx="533">
                  <c:v>17.8</c:v>
                </c:pt>
                <c:pt idx="534">
                  <c:v>17.832999999999998</c:v>
                </c:pt>
                <c:pt idx="535">
                  <c:v>17.867000000000001</c:v>
                </c:pt>
                <c:pt idx="536">
                  <c:v>17.899999999999999</c:v>
                </c:pt>
                <c:pt idx="537">
                  <c:v>17.933</c:v>
                </c:pt>
                <c:pt idx="538">
                  <c:v>17.966999999999999</c:v>
                </c:pt>
                <c:pt idx="539">
                  <c:v>18</c:v>
                </c:pt>
                <c:pt idx="540">
                  <c:v>18.033000000000001</c:v>
                </c:pt>
                <c:pt idx="541">
                  <c:v>18.067</c:v>
                </c:pt>
                <c:pt idx="542">
                  <c:v>18.100000000000001</c:v>
                </c:pt>
                <c:pt idx="543">
                  <c:v>18.132999999999999</c:v>
                </c:pt>
                <c:pt idx="544">
                  <c:v>18.167000000000002</c:v>
                </c:pt>
                <c:pt idx="545">
                  <c:v>18.2</c:v>
                </c:pt>
                <c:pt idx="546">
                  <c:v>18.233000000000001</c:v>
                </c:pt>
                <c:pt idx="547">
                  <c:v>18.266999999999999</c:v>
                </c:pt>
                <c:pt idx="548">
                  <c:v>18.3</c:v>
                </c:pt>
                <c:pt idx="549">
                  <c:v>18.332999999999998</c:v>
                </c:pt>
                <c:pt idx="550">
                  <c:v>18.367000000000001</c:v>
                </c:pt>
                <c:pt idx="551">
                  <c:v>18.399999999999999</c:v>
                </c:pt>
                <c:pt idx="552">
                  <c:v>18.433</c:v>
                </c:pt>
                <c:pt idx="553">
                  <c:v>18.466999999999999</c:v>
                </c:pt>
                <c:pt idx="554">
                  <c:v>18.5</c:v>
                </c:pt>
                <c:pt idx="555">
                  <c:v>18.533000000000001</c:v>
                </c:pt>
                <c:pt idx="556">
                  <c:v>18.567</c:v>
                </c:pt>
                <c:pt idx="557">
                  <c:v>18.600000000000001</c:v>
                </c:pt>
                <c:pt idx="558">
                  <c:v>18.632999999999999</c:v>
                </c:pt>
                <c:pt idx="559">
                  <c:v>18.667000000000002</c:v>
                </c:pt>
                <c:pt idx="560">
                  <c:v>18.7</c:v>
                </c:pt>
                <c:pt idx="561">
                  <c:v>18.733000000000001</c:v>
                </c:pt>
                <c:pt idx="562">
                  <c:v>18.766999999999999</c:v>
                </c:pt>
                <c:pt idx="563">
                  <c:v>18.8</c:v>
                </c:pt>
                <c:pt idx="564">
                  <c:v>18.832999999999998</c:v>
                </c:pt>
                <c:pt idx="565">
                  <c:v>18.867000000000001</c:v>
                </c:pt>
                <c:pt idx="566">
                  <c:v>18.899999999999999</c:v>
                </c:pt>
                <c:pt idx="567">
                  <c:v>18.933</c:v>
                </c:pt>
                <c:pt idx="568">
                  <c:v>18.966999999999999</c:v>
                </c:pt>
                <c:pt idx="569">
                  <c:v>19</c:v>
                </c:pt>
                <c:pt idx="570">
                  <c:v>19.033000000000001</c:v>
                </c:pt>
                <c:pt idx="571">
                  <c:v>19.067</c:v>
                </c:pt>
                <c:pt idx="572">
                  <c:v>19.100000000000001</c:v>
                </c:pt>
                <c:pt idx="573">
                  <c:v>19.132999999999999</c:v>
                </c:pt>
                <c:pt idx="574">
                  <c:v>19.167000000000002</c:v>
                </c:pt>
                <c:pt idx="575">
                  <c:v>19.2</c:v>
                </c:pt>
                <c:pt idx="576">
                  <c:v>19.233000000000001</c:v>
                </c:pt>
                <c:pt idx="577">
                  <c:v>19.266999999999999</c:v>
                </c:pt>
                <c:pt idx="578">
                  <c:v>19.3</c:v>
                </c:pt>
                <c:pt idx="579">
                  <c:v>19.332999999999998</c:v>
                </c:pt>
                <c:pt idx="580">
                  <c:v>19.367000000000001</c:v>
                </c:pt>
                <c:pt idx="581">
                  <c:v>19.399999999999999</c:v>
                </c:pt>
                <c:pt idx="582">
                  <c:v>19.433</c:v>
                </c:pt>
                <c:pt idx="583">
                  <c:v>19.466999999999999</c:v>
                </c:pt>
                <c:pt idx="584">
                  <c:v>19.5</c:v>
                </c:pt>
                <c:pt idx="585">
                  <c:v>19.533000000000001</c:v>
                </c:pt>
                <c:pt idx="586">
                  <c:v>19.567</c:v>
                </c:pt>
                <c:pt idx="587">
                  <c:v>19.600000000000001</c:v>
                </c:pt>
                <c:pt idx="588">
                  <c:v>19.632999999999999</c:v>
                </c:pt>
                <c:pt idx="589">
                  <c:v>19.667000000000002</c:v>
                </c:pt>
                <c:pt idx="590">
                  <c:v>19.7</c:v>
                </c:pt>
                <c:pt idx="591">
                  <c:v>19.733000000000001</c:v>
                </c:pt>
                <c:pt idx="592">
                  <c:v>19.766999999999999</c:v>
                </c:pt>
                <c:pt idx="593">
                  <c:v>19.8</c:v>
                </c:pt>
                <c:pt idx="594">
                  <c:v>19.832999999999998</c:v>
                </c:pt>
                <c:pt idx="595">
                  <c:v>19.867000000000001</c:v>
                </c:pt>
                <c:pt idx="596">
                  <c:v>19.899999999999999</c:v>
                </c:pt>
                <c:pt idx="597">
                  <c:v>19.933</c:v>
                </c:pt>
                <c:pt idx="598">
                  <c:v>19.966999999999999</c:v>
                </c:pt>
                <c:pt idx="599">
                  <c:v>20</c:v>
                </c:pt>
                <c:pt idx="600">
                  <c:v>20.033000000000001</c:v>
                </c:pt>
                <c:pt idx="601">
                  <c:v>20.067</c:v>
                </c:pt>
                <c:pt idx="602">
                  <c:v>20.100000000000001</c:v>
                </c:pt>
                <c:pt idx="603">
                  <c:v>20.132999999999999</c:v>
                </c:pt>
                <c:pt idx="604">
                  <c:v>20.167000000000002</c:v>
                </c:pt>
                <c:pt idx="605">
                  <c:v>20.2</c:v>
                </c:pt>
                <c:pt idx="606">
                  <c:v>20.233000000000001</c:v>
                </c:pt>
                <c:pt idx="607">
                  <c:v>20.266999999999999</c:v>
                </c:pt>
                <c:pt idx="608">
                  <c:v>20.3</c:v>
                </c:pt>
                <c:pt idx="609">
                  <c:v>20.332999999999998</c:v>
                </c:pt>
                <c:pt idx="610">
                  <c:v>20.367000000000001</c:v>
                </c:pt>
                <c:pt idx="611">
                  <c:v>20.399999999999999</c:v>
                </c:pt>
                <c:pt idx="612">
                  <c:v>20.433</c:v>
                </c:pt>
                <c:pt idx="613">
                  <c:v>20.466999999999999</c:v>
                </c:pt>
                <c:pt idx="614">
                  <c:v>20.5</c:v>
                </c:pt>
                <c:pt idx="615">
                  <c:v>20.533000000000001</c:v>
                </c:pt>
                <c:pt idx="616">
                  <c:v>20.567</c:v>
                </c:pt>
                <c:pt idx="617">
                  <c:v>20.6</c:v>
                </c:pt>
                <c:pt idx="618">
                  <c:v>20.632999999999999</c:v>
                </c:pt>
                <c:pt idx="619">
                  <c:v>20.667000000000002</c:v>
                </c:pt>
                <c:pt idx="620">
                  <c:v>20.7</c:v>
                </c:pt>
                <c:pt idx="621">
                  <c:v>20.733000000000001</c:v>
                </c:pt>
                <c:pt idx="622">
                  <c:v>20.766999999999999</c:v>
                </c:pt>
                <c:pt idx="623">
                  <c:v>20.8</c:v>
                </c:pt>
                <c:pt idx="624">
                  <c:v>20.832999999999998</c:v>
                </c:pt>
                <c:pt idx="625">
                  <c:v>20.867000000000001</c:v>
                </c:pt>
                <c:pt idx="626">
                  <c:v>20.9</c:v>
                </c:pt>
                <c:pt idx="627">
                  <c:v>20.933</c:v>
                </c:pt>
                <c:pt idx="628">
                  <c:v>20.966999999999999</c:v>
                </c:pt>
                <c:pt idx="629">
                  <c:v>21</c:v>
                </c:pt>
                <c:pt idx="630">
                  <c:v>21.033000000000001</c:v>
                </c:pt>
                <c:pt idx="631">
                  <c:v>21.067</c:v>
                </c:pt>
                <c:pt idx="632">
                  <c:v>21.1</c:v>
                </c:pt>
                <c:pt idx="633">
                  <c:v>21.132999999999999</c:v>
                </c:pt>
                <c:pt idx="634">
                  <c:v>21.167000000000002</c:v>
                </c:pt>
                <c:pt idx="635">
                  <c:v>21.2</c:v>
                </c:pt>
                <c:pt idx="636">
                  <c:v>21.233000000000001</c:v>
                </c:pt>
                <c:pt idx="637">
                  <c:v>21.266999999999999</c:v>
                </c:pt>
                <c:pt idx="638">
                  <c:v>21.3</c:v>
                </c:pt>
                <c:pt idx="639">
                  <c:v>21.332999999999998</c:v>
                </c:pt>
                <c:pt idx="640">
                  <c:v>21.367000000000001</c:v>
                </c:pt>
                <c:pt idx="641">
                  <c:v>21.4</c:v>
                </c:pt>
                <c:pt idx="642">
                  <c:v>21.433</c:v>
                </c:pt>
                <c:pt idx="643">
                  <c:v>21.466999999999999</c:v>
                </c:pt>
                <c:pt idx="644">
                  <c:v>21.5</c:v>
                </c:pt>
                <c:pt idx="645">
                  <c:v>21.533000000000001</c:v>
                </c:pt>
                <c:pt idx="646">
                  <c:v>21.567</c:v>
                </c:pt>
                <c:pt idx="647">
                  <c:v>21.6</c:v>
                </c:pt>
                <c:pt idx="648">
                  <c:v>21.632999999999999</c:v>
                </c:pt>
                <c:pt idx="649">
                  <c:v>21.667000000000002</c:v>
                </c:pt>
                <c:pt idx="650">
                  <c:v>21.7</c:v>
                </c:pt>
                <c:pt idx="651">
                  <c:v>21.733000000000001</c:v>
                </c:pt>
                <c:pt idx="652">
                  <c:v>21.766999999999999</c:v>
                </c:pt>
                <c:pt idx="653">
                  <c:v>21.8</c:v>
                </c:pt>
                <c:pt idx="654">
                  <c:v>21.832999999999998</c:v>
                </c:pt>
                <c:pt idx="655">
                  <c:v>21.867000000000001</c:v>
                </c:pt>
                <c:pt idx="656">
                  <c:v>21.9</c:v>
                </c:pt>
                <c:pt idx="657">
                  <c:v>21.933</c:v>
                </c:pt>
                <c:pt idx="658">
                  <c:v>21.966999999999999</c:v>
                </c:pt>
                <c:pt idx="659">
                  <c:v>22</c:v>
                </c:pt>
                <c:pt idx="660">
                  <c:v>22.033000000000001</c:v>
                </c:pt>
                <c:pt idx="661">
                  <c:v>22.067</c:v>
                </c:pt>
                <c:pt idx="662">
                  <c:v>22.1</c:v>
                </c:pt>
                <c:pt idx="663">
                  <c:v>22.132999999999999</c:v>
                </c:pt>
                <c:pt idx="664">
                  <c:v>22.167000000000002</c:v>
                </c:pt>
                <c:pt idx="665">
                  <c:v>22.2</c:v>
                </c:pt>
                <c:pt idx="666">
                  <c:v>22.233000000000001</c:v>
                </c:pt>
                <c:pt idx="667">
                  <c:v>22.266999999999999</c:v>
                </c:pt>
                <c:pt idx="668">
                  <c:v>22.3</c:v>
                </c:pt>
                <c:pt idx="669">
                  <c:v>22.332999999999998</c:v>
                </c:pt>
                <c:pt idx="670">
                  <c:v>22.367000000000001</c:v>
                </c:pt>
                <c:pt idx="671">
                  <c:v>22.4</c:v>
                </c:pt>
                <c:pt idx="672">
                  <c:v>22.433</c:v>
                </c:pt>
                <c:pt idx="673">
                  <c:v>22.466999999999999</c:v>
                </c:pt>
                <c:pt idx="674">
                  <c:v>22.5</c:v>
                </c:pt>
                <c:pt idx="675">
                  <c:v>22.533000000000001</c:v>
                </c:pt>
                <c:pt idx="676">
                  <c:v>22.567</c:v>
                </c:pt>
                <c:pt idx="677">
                  <c:v>22.6</c:v>
                </c:pt>
                <c:pt idx="678">
                  <c:v>22.632999999999999</c:v>
                </c:pt>
                <c:pt idx="679">
                  <c:v>22.667000000000002</c:v>
                </c:pt>
                <c:pt idx="680">
                  <c:v>22.7</c:v>
                </c:pt>
                <c:pt idx="681">
                  <c:v>22.733000000000001</c:v>
                </c:pt>
                <c:pt idx="682">
                  <c:v>22.766999999999999</c:v>
                </c:pt>
                <c:pt idx="683">
                  <c:v>22.8</c:v>
                </c:pt>
                <c:pt idx="684">
                  <c:v>22.832999999999998</c:v>
                </c:pt>
                <c:pt idx="685">
                  <c:v>22.867000000000001</c:v>
                </c:pt>
                <c:pt idx="686">
                  <c:v>22.9</c:v>
                </c:pt>
                <c:pt idx="687">
                  <c:v>22.933</c:v>
                </c:pt>
                <c:pt idx="688">
                  <c:v>22.966999999999999</c:v>
                </c:pt>
                <c:pt idx="689">
                  <c:v>23</c:v>
                </c:pt>
                <c:pt idx="690">
                  <c:v>23.033000000000001</c:v>
                </c:pt>
                <c:pt idx="691">
                  <c:v>23.067</c:v>
                </c:pt>
                <c:pt idx="692">
                  <c:v>23.1</c:v>
                </c:pt>
                <c:pt idx="693">
                  <c:v>23.132999999999999</c:v>
                </c:pt>
                <c:pt idx="694">
                  <c:v>23.167000000000002</c:v>
                </c:pt>
                <c:pt idx="695">
                  <c:v>23.2</c:v>
                </c:pt>
                <c:pt idx="696">
                  <c:v>23.233000000000001</c:v>
                </c:pt>
                <c:pt idx="697">
                  <c:v>23.266999999999999</c:v>
                </c:pt>
                <c:pt idx="698">
                  <c:v>23.3</c:v>
                </c:pt>
                <c:pt idx="699">
                  <c:v>23.332999999999998</c:v>
                </c:pt>
                <c:pt idx="700">
                  <c:v>23.367000000000001</c:v>
                </c:pt>
                <c:pt idx="701">
                  <c:v>23.4</c:v>
                </c:pt>
                <c:pt idx="702">
                  <c:v>23.433</c:v>
                </c:pt>
                <c:pt idx="703">
                  <c:v>23.466999999999999</c:v>
                </c:pt>
                <c:pt idx="704">
                  <c:v>23.5</c:v>
                </c:pt>
                <c:pt idx="705">
                  <c:v>23.533000000000001</c:v>
                </c:pt>
                <c:pt idx="706">
                  <c:v>23.567</c:v>
                </c:pt>
                <c:pt idx="707">
                  <c:v>23.6</c:v>
                </c:pt>
                <c:pt idx="708">
                  <c:v>23.632999999999999</c:v>
                </c:pt>
                <c:pt idx="709">
                  <c:v>23.667000000000002</c:v>
                </c:pt>
                <c:pt idx="710">
                  <c:v>23.7</c:v>
                </c:pt>
                <c:pt idx="711">
                  <c:v>23.733000000000001</c:v>
                </c:pt>
                <c:pt idx="712">
                  <c:v>23.766999999999999</c:v>
                </c:pt>
                <c:pt idx="713">
                  <c:v>23.8</c:v>
                </c:pt>
                <c:pt idx="714">
                  <c:v>23.832999999999998</c:v>
                </c:pt>
                <c:pt idx="715">
                  <c:v>23.867000000000001</c:v>
                </c:pt>
                <c:pt idx="716">
                  <c:v>23.9</c:v>
                </c:pt>
                <c:pt idx="717">
                  <c:v>23.933</c:v>
                </c:pt>
                <c:pt idx="718">
                  <c:v>23.966999999999999</c:v>
                </c:pt>
                <c:pt idx="719">
                  <c:v>24</c:v>
                </c:pt>
                <c:pt idx="720">
                  <c:v>24.033000000000001</c:v>
                </c:pt>
                <c:pt idx="721">
                  <c:v>24.067</c:v>
                </c:pt>
                <c:pt idx="722">
                  <c:v>24.1</c:v>
                </c:pt>
                <c:pt idx="723">
                  <c:v>24.132999999999999</c:v>
                </c:pt>
                <c:pt idx="724">
                  <c:v>24.167000000000002</c:v>
                </c:pt>
                <c:pt idx="725">
                  <c:v>24.2</c:v>
                </c:pt>
                <c:pt idx="726">
                  <c:v>24.233000000000001</c:v>
                </c:pt>
                <c:pt idx="727">
                  <c:v>24.266999999999999</c:v>
                </c:pt>
                <c:pt idx="728">
                  <c:v>24.3</c:v>
                </c:pt>
                <c:pt idx="729">
                  <c:v>24.332999999999998</c:v>
                </c:pt>
                <c:pt idx="730">
                  <c:v>24.367000000000001</c:v>
                </c:pt>
                <c:pt idx="731">
                  <c:v>24.4</c:v>
                </c:pt>
                <c:pt idx="732">
                  <c:v>24.433</c:v>
                </c:pt>
                <c:pt idx="733">
                  <c:v>24.466999999999999</c:v>
                </c:pt>
                <c:pt idx="734">
                  <c:v>24.5</c:v>
                </c:pt>
                <c:pt idx="735">
                  <c:v>24.533000000000001</c:v>
                </c:pt>
                <c:pt idx="736">
                  <c:v>24.567</c:v>
                </c:pt>
                <c:pt idx="737">
                  <c:v>24.6</c:v>
                </c:pt>
                <c:pt idx="738">
                  <c:v>24.632999999999999</c:v>
                </c:pt>
                <c:pt idx="739">
                  <c:v>24.667000000000002</c:v>
                </c:pt>
                <c:pt idx="740">
                  <c:v>24.7</c:v>
                </c:pt>
                <c:pt idx="741">
                  <c:v>24.733000000000001</c:v>
                </c:pt>
                <c:pt idx="742">
                  <c:v>24.766999999999999</c:v>
                </c:pt>
                <c:pt idx="743">
                  <c:v>24.8</c:v>
                </c:pt>
                <c:pt idx="744">
                  <c:v>24.832999999999998</c:v>
                </c:pt>
                <c:pt idx="745">
                  <c:v>24.867000000000001</c:v>
                </c:pt>
                <c:pt idx="746">
                  <c:v>24.9</c:v>
                </c:pt>
                <c:pt idx="747">
                  <c:v>24.933</c:v>
                </c:pt>
                <c:pt idx="748">
                  <c:v>24.966999999999999</c:v>
                </c:pt>
              </c:numCache>
            </c:numRef>
          </c:xVal>
          <c:yVal>
            <c:numRef>
              <c:f>'Temp. calibration'!$P$13:$P$790</c:f>
              <c:numCache>
                <c:formatCode>0.00E+00</c:formatCode>
                <c:ptCount val="778"/>
                <c:pt idx="0">
                  <c:v>0.6175444448048234</c:v>
                </c:pt>
                <c:pt idx="1">
                  <c:v>0.61142690898750696</c:v>
                </c:pt>
                <c:pt idx="2">
                  <c:v>0.60549084824981325</c:v>
                </c:pt>
                <c:pt idx="3">
                  <c:v>0.60774527825687885</c:v>
                </c:pt>
                <c:pt idx="4">
                  <c:v>0.60910501913389548</c:v>
                </c:pt>
                <c:pt idx="5">
                  <c:v>0.61100052380055636</c:v>
                </c:pt>
                <c:pt idx="6">
                  <c:v>0.61000229192206101</c:v>
                </c:pt>
                <c:pt idx="7">
                  <c:v>0.60793256345287627</c:v>
                </c:pt>
                <c:pt idx="8">
                  <c:v>0.6051645686991296</c:v>
                </c:pt>
                <c:pt idx="9">
                  <c:v>0.60253871524882374</c:v>
                </c:pt>
                <c:pt idx="10">
                  <c:v>0.59750088608450302</c:v>
                </c:pt>
                <c:pt idx="11">
                  <c:v>0.59534600756243494</c:v>
                </c:pt>
                <c:pt idx="12">
                  <c:v>0.54702465340896755</c:v>
                </c:pt>
                <c:pt idx="13">
                  <c:v>0.50009276503283284</c:v>
                </c:pt>
                <c:pt idx="14">
                  <c:v>0.45268166005267579</c:v>
                </c:pt>
                <c:pt idx="15">
                  <c:v>0.40450202062440993</c:v>
                </c:pt>
                <c:pt idx="16">
                  <c:v>0.35416412923485058</c:v>
                </c:pt>
                <c:pt idx="17">
                  <c:v>0.34827954784046938</c:v>
                </c:pt>
                <c:pt idx="18">
                  <c:v>0.34153371808678268</c:v>
                </c:pt>
                <c:pt idx="19">
                  <c:v>0.38502793752304043</c:v>
                </c:pt>
                <c:pt idx="20">
                  <c:v>0.42645002149818018</c:v>
                </c:pt>
                <c:pt idx="21">
                  <c:v>0.42651559572692915</c:v>
                </c:pt>
                <c:pt idx="22">
                  <c:v>0.42983754384899109</c:v>
                </c:pt>
                <c:pt idx="23">
                  <c:v>0.43448297045816608</c:v>
                </c:pt>
                <c:pt idx="24">
                  <c:v>0.39009960038515445</c:v>
                </c:pt>
                <c:pt idx="25">
                  <c:v>0.35020424395891453</c:v>
                </c:pt>
                <c:pt idx="26">
                  <c:v>0.35364579469736351</c:v>
                </c:pt>
                <c:pt idx="27">
                  <c:v>0.35654392652990247</c:v>
                </c:pt>
                <c:pt idx="28">
                  <c:v>0.35777467917495892</c:v>
                </c:pt>
                <c:pt idx="29">
                  <c:v>0.35939427662348056</c:v>
                </c:pt>
                <c:pt idx="30">
                  <c:v>0.35984302735838908</c:v>
                </c:pt>
                <c:pt idx="31">
                  <c:v>0.36236192843182735</c:v>
                </c:pt>
                <c:pt idx="32">
                  <c:v>0.36209902429401719</c:v>
                </c:pt>
                <c:pt idx="33">
                  <c:v>0.36286582063123313</c:v>
                </c:pt>
                <c:pt idx="34">
                  <c:v>0.36771562627513588</c:v>
                </c:pt>
                <c:pt idx="35">
                  <c:v>0.37317398113730588</c:v>
                </c:pt>
                <c:pt idx="36">
                  <c:v>0.37152663070596015</c:v>
                </c:pt>
                <c:pt idx="37">
                  <c:v>0.37305947152179686</c:v>
                </c:pt>
                <c:pt idx="38">
                  <c:v>0.37389366064505858</c:v>
                </c:pt>
                <c:pt idx="39">
                  <c:v>0.37011709758525085</c:v>
                </c:pt>
                <c:pt idx="40">
                  <c:v>0.36618756298802568</c:v>
                </c:pt>
                <c:pt idx="41">
                  <c:v>0.36683427044861344</c:v>
                </c:pt>
                <c:pt idx="42">
                  <c:v>0.3672037931455569</c:v>
                </c:pt>
                <c:pt idx="43">
                  <c:v>0.36791227217498218</c:v>
                </c:pt>
                <c:pt idx="44">
                  <c:v>0.36845072550052044</c:v>
                </c:pt>
                <c:pt idx="45">
                  <c:v>0.36856586567094057</c:v>
                </c:pt>
                <c:pt idx="46">
                  <c:v>0.36902290795022241</c:v>
                </c:pt>
                <c:pt idx="47">
                  <c:v>0.36978174728463103</c:v>
                </c:pt>
                <c:pt idx="48">
                  <c:v>0.37040475004772871</c:v>
                </c:pt>
                <c:pt idx="49">
                  <c:v>0.37111800497701758</c:v>
                </c:pt>
                <c:pt idx="50">
                  <c:v>0.37204936841963193</c:v>
                </c:pt>
                <c:pt idx="51">
                  <c:v>0.37459492253852023</c:v>
                </c:pt>
                <c:pt idx="52">
                  <c:v>0.37759032357507621</c:v>
                </c:pt>
                <c:pt idx="53">
                  <c:v>0.3829664471002871</c:v>
                </c:pt>
                <c:pt idx="54">
                  <c:v>0.39221227598897906</c:v>
                </c:pt>
                <c:pt idx="55">
                  <c:v>0.40585062489631352</c:v>
                </c:pt>
                <c:pt idx="56">
                  <c:v>0.42452931940557181</c:v>
                </c:pt>
                <c:pt idx="57">
                  <c:v>0.4527758984236791</c:v>
                </c:pt>
                <c:pt idx="58">
                  <c:v>0.49210592858790408</c:v>
                </c:pt>
                <c:pt idx="59">
                  <c:v>0.53850280540238649</c:v>
                </c:pt>
                <c:pt idx="60">
                  <c:v>0.5903353758090697</c:v>
                </c:pt>
                <c:pt idx="61">
                  <c:v>0.64302406964610981</c:v>
                </c:pt>
                <c:pt idx="62">
                  <c:v>0.68930128521061296</c:v>
                </c:pt>
                <c:pt idx="63">
                  <c:v>0.72275003448614916</c:v>
                </c:pt>
                <c:pt idx="64">
                  <c:v>0.74330230272686437</c:v>
                </c:pt>
                <c:pt idx="65">
                  <c:v>0.75052564554265755</c:v>
                </c:pt>
                <c:pt idx="66">
                  <c:v>0.74530488362927461</c:v>
                </c:pt>
                <c:pt idx="67">
                  <c:v>0.76816351765917201</c:v>
                </c:pt>
                <c:pt idx="68">
                  <c:v>0.78732479841804526</c:v>
                </c:pt>
                <c:pt idx="69">
                  <c:v>0.80788652463010502</c:v>
                </c:pt>
                <c:pt idx="70">
                  <c:v>0.82862393749000329</c:v>
                </c:pt>
                <c:pt idx="71">
                  <c:v>0.85391550587824971</c:v>
                </c:pt>
                <c:pt idx="72">
                  <c:v>0.84727552289209773</c:v>
                </c:pt>
                <c:pt idx="73">
                  <c:v>0.84393151441614933</c:v>
                </c:pt>
                <c:pt idx="74">
                  <c:v>0.84128817631061137</c:v>
                </c:pt>
                <c:pt idx="75">
                  <c:v>0.8416759074275727</c:v>
                </c:pt>
                <c:pt idx="76">
                  <c:v>0.8416682757755819</c:v>
                </c:pt>
                <c:pt idx="77">
                  <c:v>0.84152329847989094</c:v>
                </c:pt>
                <c:pt idx="78">
                  <c:v>0.84094430414243959</c:v>
                </c:pt>
                <c:pt idx="79">
                  <c:v>0.839951275319329</c:v>
                </c:pt>
                <c:pt idx="80">
                  <c:v>0.83868662902983404</c:v>
                </c:pt>
                <c:pt idx="81">
                  <c:v>0.83731292819663616</c:v>
                </c:pt>
                <c:pt idx="82">
                  <c:v>0.83677290919366809</c:v>
                </c:pt>
                <c:pt idx="83">
                  <c:v>0.83661267282333007</c:v>
                </c:pt>
                <c:pt idx="84">
                  <c:v>0.83675350211632193</c:v>
                </c:pt>
                <c:pt idx="85">
                  <c:v>0.83720040609656443</c:v>
                </c:pt>
                <c:pt idx="86">
                  <c:v>0.83588882524653774</c:v>
                </c:pt>
                <c:pt idx="87">
                  <c:v>0.83559756744484348</c:v>
                </c:pt>
                <c:pt idx="88">
                  <c:v>0.83524589356654988</c:v>
                </c:pt>
                <c:pt idx="89">
                  <c:v>0.83469252276575001</c:v>
                </c:pt>
                <c:pt idx="90">
                  <c:v>0.83448322218440674</c:v>
                </c:pt>
                <c:pt idx="91">
                  <c:v>0.83714021923910975</c:v>
                </c:pt>
                <c:pt idx="92">
                  <c:v>0.83700521539044204</c:v>
                </c:pt>
                <c:pt idx="93">
                  <c:v>0.83695104186557756</c:v>
                </c:pt>
                <c:pt idx="94">
                  <c:v>0.83700136333475061</c:v>
                </c:pt>
                <c:pt idx="95">
                  <c:v>0.83658867539347082</c:v>
                </c:pt>
                <c:pt idx="96">
                  <c:v>0.83624146055463322</c:v>
                </c:pt>
                <c:pt idx="97">
                  <c:v>0.83620673739691087</c:v>
                </c:pt>
                <c:pt idx="98">
                  <c:v>0.83586963414439375</c:v>
                </c:pt>
                <c:pt idx="99">
                  <c:v>0.83584251102370299</c:v>
                </c:pt>
                <c:pt idx="100">
                  <c:v>0.83589784878045259</c:v>
                </c:pt>
                <c:pt idx="101">
                  <c:v>0.83594998857392888</c:v>
                </c:pt>
                <c:pt idx="102">
                  <c:v>0.83582769469412266</c:v>
                </c:pt>
                <c:pt idx="103">
                  <c:v>0.83596232567312156</c:v>
                </c:pt>
                <c:pt idx="104">
                  <c:v>0.83591018392472172</c:v>
                </c:pt>
                <c:pt idx="105">
                  <c:v>0.83593691849816854</c:v>
                </c:pt>
                <c:pt idx="106">
                  <c:v>0.83612422976746481</c:v>
                </c:pt>
                <c:pt idx="107">
                  <c:v>0.83621131825037931</c:v>
                </c:pt>
                <c:pt idx="108">
                  <c:v>0.83638585707809132</c:v>
                </c:pt>
                <c:pt idx="109">
                  <c:v>0.83636883916030924</c:v>
                </c:pt>
                <c:pt idx="110">
                  <c:v>0.83651155469583827</c:v>
                </c:pt>
                <c:pt idx="111">
                  <c:v>0.83624499832097487</c:v>
                </c:pt>
                <c:pt idx="112">
                  <c:v>0.83637666793237742</c:v>
                </c:pt>
                <c:pt idx="113">
                  <c:v>0.83621285754525265</c:v>
                </c:pt>
                <c:pt idx="114">
                  <c:v>0.83606111450401421</c:v>
                </c:pt>
                <c:pt idx="115">
                  <c:v>0.83590629994671339</c:v>
                </c:pt>
                <c:pt idx="116">
                  <c:v>0.83594517310137451</c:v>
                </c:pt>
                <c:pt idx="117">
                  <c:v>0.83566196355692013</c:v>
                </c:pt>
                <c:pt idx="118">
                  <c:v>0.83548819139238806</c:v>
                </c:pt>
                <c:pt idx="119">
                  <c:v>0.83575090806138841</c:v>
                </c:pt>
                <c:pt idx="120">
                  <c:v>0.83565443068854783</c:v>
                </c:pt>
                <c:pt idx="121">
                  <c:v>0.83554812550040536</c:v>
                </c:pt>
                <c:pt idx="122">
                  <c:v>0.83555434882943125</c:v>
                </c:pt>
                <c:pt idx="123">
                  <c:v>0.83552331523597145</c:v>
                </c:pt>
                <c:pt idx="124">
                  <c:v>0.83518578347534056</c:v>
                </c:pt>
                <c:pt idx="125">
                  <c:v>0.83483175153698219</c:v>
                </c:pt>
                <c:pt idx="126">
                  <c:v>0.83497482134922907</c:v>
                </c:pt>
                <c:pt idx="127">
                  <c:v>0.8350132212506407</c:v>
                </c:pt>
                <c:pt idx="128">
                  <c:v>0.83510696613111424</c:v>
                </c:pt>
                <c:pt idx="129">
                  <c:v>0.83525665910489755</c:v>
                </c:pt>
                <c:pt idx="130">
                  <c:v>0.83545959820712024</c:v>
                </c:pt>
                <c:pt idx="131">
                  <c:v>0.83516380479714369</c:v>
                </c:pt>
                <c:pt idx="132">
                  <c:v>0.83497849466992913</c:v>
                </c:pt>
                <c:pt idx="133">
                  <c:v>0.83480920410195514</c:v>
                </c:pt>
                <c:pt idx="134">
                  <c:v>0.83457087440125433</c:v>
                </c:pt>
                <c:pt idx="135">
                  <c:v>0.83440117042529993</c:v>
                </c:pt>
                <c:pt idx="136">
                  <c:v>0.83425968154400787</c:v>
                </c:pt>
                <c:pt idx="137">
                  <c:v>0.83411984629463742</c:v>
                </c:pt>
                <c:pt idx="138">
                  <c:v>0.83452338171914009</c:v>
                </c:pt>
                <c:pt idx="139">
                  <c:v>0.83491329840778616</c:v>
                </c:pt>
                <c:pt idx="140">
                  <c:v>0.83474913476981982</c:v>
                </c:pt>
                <c:pt idx="141">
                  <c:v>0.83506552498193065</c:v>
                </c:pt>
                <c:pt idx="142">
                  <c:v>0.83539213898257214</c:v>
                </c:pt>
                <c:pt idx="143">
                  <c:v>0.83515576878002451</c:v>
                </c:pt>
                <c:pt idx="144">
                  <c:v>0.83493648183784486</c:v>
                </c:pt>
                <c:pt idx="145">
                  <c:v>0.83526164686871673</c:v>
                </c:pt>
                <c:pt idx="146">
                  <c:v>0.83513620962438284</c:v>
                </c:pt>
                <c:pt idx="147">
                  <c:v>0.83500497181383693</c:v>
                </c:pt>
                <c:pt idx="148">
                  <c:v>0.83490149385587686</c:v>
                </c:pt>
                <c:pt idx="149">
                  <c:v>0.83488461006493841</c:v>
                </c:pt>
                <c:pt idx="150">
                  <c:v>0.8347459143835485</c:v>
                </c:pt>
                <c:pt idx="151">
                  <c:v>0.83462389533001813</c:v>
                </c:pt>
                <c:pt idx="152">
                  <c:v>0.83447825968548173</c:v>
                </c:pt>
                <c:pt idx="153">
                  <c:v>0.83428829114203962</c:v>
                </c:pt>
                <c:pt idx="154">
                  <c:v>0.83403089101638328</c:v>
                </c:pt>
                <c:pt idx="155">
                  <c:v>0.8339564158894831</c:v>
                </c:pt>
                <c:pt idx="156">
                  <c:v>0.83386992530400095</c:v>
                </c:pt>
                <c:pt idx="157">
                  <c:v>0.83376665450911991</c:v>
                </c:pt>
                <c:pt idx="158">
                  <c:v>0.83369487250224672</c:v>
                </c:pt>
                <c:pt idx="159">
                  <c:v>0.83369642622533924</c:v>
                </c:pt>
                <c:pt idx="160">
                  <c:v>0.83359574496894562</c:v>
                </c:pt>
                <c:pt idx="161">
                  <c:v>0.83356384185477983</c:v>
                </c:pt>
                <c:pt idx="162">
                  <c:v>0.83349578878332853</c:v>
                </c:pt>
                <c:pt idx="163">
                  <c:v>0.83355016909156576</c:v>
                </c:pt>
                <c:pt idx="164">
                  <c:v>0.83346046747835922</c:v>
                </c:pt>
                <c:pt idx="165">
                  <c:v>0.83345238811827826</c:v>
                </c:pt>
                <c:pt idx="166">
                  <c:v>0.83331617839383632</c:v>
                </c:pt>
                <c:pt idx="167">
                  <c:v>0.83332695087394437</c:v>
                </c:pt>
                <c:pt idx="168">
                  <c:v>0.83326262673791507</c:v>
                </c:pt>
                <c:pt idx="169">
                  <c:v>0.83332933324935288</c:v>
                </c:pt>
                <c:pt idx="170">
                  <c:v>0.83331586764921795</c:v>
                </c:pt>
                <c:pt idx="171">
                  <c:v>0.83336403306508511</c:v>
                </c:pt>
                <c:pt idx="172">
                  <c:v>0.83329970892905592</c:v>
                </c:pt>
                <c:pt idx="173">
                  <c:v>0.83326428404254715</c:v>
                </c:pt>
                <c:pt idx="174">
                  <c:v>0.83309368524699134</c:v>
                </c:pt>
                <c:pt idx="175">
                  <c:v>0.83302387128936861</c:v>
                </c:pt>
                <c:pt idx="176">
                  <c:v>0.83293044074074007</c:v>
                </c:pt>
                <c:pt idx="177">
                  <c:v>0.83285575845076087</c:v>
                </c:pt>
                <c:pt idx="178">
                  <c:v>0.83270991564314556</c:v>
                </c:pt>
                <c:pt idx="179">
                  <c:v>0.83266527199962126</c:v>
                </c:pt>
                <c:pt idx="180">
                  <c:v>0.83259359357428764</c:v>
                </c:pt>
                <c:pt idx="181">
                  <c:v>0.83260498754363255</c:v>
                </c:pt>
                <c:pt idx="182">
                  <c:v>0.83262570385153245</c:v>
                </c:pt>
                <c:pt idx="183">
                  <c:v>0.83248839885963977</c:v>
                </c:pt>
                <c:pt idx="184">
                  <c:v>0.8326404755006529</c:v>
                </c:pt>
                <c:pt idx="185">
                  <c:v>0.83236639315111727</c:v>
                </c:pt>
                <c:pt idx="186">
                  <c:v>0.83218926915377078</c:v>
                </c:pt>
                <c:pt idx="187">
                  <c:v>0.83185214362623039</c:v>
                </c:pt>
                <c:pt idx="188">
                  <c:v>0.8316674882139764</c:v>
                </c:pt>
                <c:pt idx="189">
                  <c:v>0.8312612082019134</c:v>
                </c:pt>
                <c:pt idx="190">
                  <c:v>0.83094973900631519</c:v>
                </c:pt>
                <c:pt idx="191">
                  <c:v>0.83064020526546389</c:v>
                </c:pt>
                <c:pt idx="192">
                  <c:v>0.8303278773330105</c:v>
                </c:pt>
                <c:pt idx="193">
                  <c:v>0.83009985449882151</c:v>
                </c:pt>
                <c:pt idx="194">
                  <c:v>0.82982574491321659</c:v>
                </c:pt>
                <c:pt idx="195">
                  <c:v>0.82975184385366485</c:v>
                </c:pt>
                <c:pt idx="196">
                  <c:v>0.82969193968777433</c:v>
                </c:pt>
                <c:pt idx="197">
                  <c:v>0.82989539060167139</c:v>
                </c:pt>
                <c:pt idx="198">
                  <c:v>0.830261827151628</c:v>
                </c:pt>
                <c:pt idx="199">
                  <c:v>0.83046839843607667</c:v>
                </c:pt>
                <c:pt idx="200">
                  <c:v>0.83060781169196962</c:v>
                </c:pt>
                <c:pt idx="201">
                  <c:v>0.83074314519093362</c:v>
                </c:pt>
                <c:pt idx="202">
                  <c:v>0.8307222308266301</c:v>
                </c:pt>
                <c:pt idx="203">
                  <c:v>0.83051341907656284</c:v>
                </c:pt>
                <c:pt idx="204">
                  <c:v>0.83038378087492359</c:v>
                </c:pt>
                <c:pt idx="205">
                  <c:v>0.8303885110791186</c:v>
                </c:pt>
                <c:pt idx="206">
                  <c:v>0.83029718090708815</c:v>
                </c:pt>
                <c:pt idx="207">
                  <c:v>0.83025460838605869</c:v>
                </c:pt>
                <c:pt idx="208">
                  <c:v>0.83007282823068151</c:v>
                </c:pt>
                <c:pt idx="209">
                  <c:v>0.82997441930840621</c:v>
                </c:pt>
                <c:pt idx="210">
                  <c:v>0.82966145241590272</c:v>
                </c:pt>
                <c:pt idx="211">
                  <c:v>0.82950196597265646</c:v>
                </c:pt>
                <c:pt idx="212">
                  <c:v>0.82910354647082529</c:v>
                </c:pt>
                <c:pt idx="213">
                  <c:v>0.82874847821538811</c:v>
                </c:pt>
                <c:pt idx="214">
                  <c:v>0.82833307119029154</c:v>
                </c:pt>
                <c:pt idx="215">
                  <c:v>0.82795566736209247</c:v>
                </c:pt>
                <c:pt idx="216">
                  <c:v>0.82753669810103192</c:v>
                </c:pt>
                <c:pt idx="217">
                  <c:v>0.82685939288975618</c:v>
                </c:pt>
                <c:pt idx="218">
                  <c:v>0.82627318703262964</c:v>
                </c:pt>
                <c:pt idx="219">
                  <c:v>0.82576055558610062</c:v>
                </c:pt>
                <c:pt idx="220">
                  <c:v>0.82532936926968858</c:v>
                </c:pt>
                <c:pt idx="221">
                  <c:v>0.82511268216588751</c:v>
                </c:pt>
                <c:pt idx="222">
                  <c:v>0.82537676188395437</c:v>
                </c:pt>
                <c:pt idx="223">
                  <c:v>0.82594807990512809</c:v>
                </c:pt>
                <c:pt idx="224">
                  <c:v>0.82659122019393361</c:v>
                </c:pt>
                <c:pt idx="225">
                  <c:v>0.82772415425574386</c:v>
                </c:pt>
                <c:pt idx="226">
                  <c:v>0.82938340912830633</c:v>
                </c:pt>
                <c:pt idx="227">
                  <c:v>0.83169693513901832</c:v>
                </c:pt>
                <c:pt idx="228">
                  <c:v>0.83441970238402374</c:v>
                </c:pt>
                <c:pt idx="229">
                  <c:v>0.8377610411276023</c:v>
                </c:pt>
                <c:pt idx="230">
                  <c:v>0.84103856305336744</c:v>
                </c:pt>
                <c:pt idx="231">
                  <c:v>0.84392261561502346</c:v>
                </c:pt>
                <c:pt idx="232">
                  <c:v>0.84632629070704679</c:v>
                </c:pt>
                <c:pt idx="233">
                  <c:v>0.84811207640114217</c:v>
                </c:pt>
                <c:pt idx="234">
                  <c:v>0.84941597067141117</c:v>
                </c:pt>
                <c:pt idx="235">
                  <c:v>0.85046134108597149</c:v>
                </c:pt>
                <c:pt idx="236">
                  <c:v>0.85149673010544402</c:v>
                </c:pt>
                <c:pt idx="237">
                  <c:v>0.85247395013760796</c:v>
                </c:pt>
                <c:pt idx="238">
                  <c:v>0.85346211887231205</c:v>
                </c:pt>
                <c:pt idx="239">
                  <c:v>0.85423505122945798</c:v>
                </c:pt>
                <c:pt idx="240">
                  <c:v>0.85498815125161776</c:v>
                </c:pt>
                <c:pt idx="241">
                  <c:v>0.85570355479358629</c:v>
                </c:pt>
                <c:pt idx="242">
                  <c:v>0.8563797871034301</c:v>
                </c:pt>
                <c:pt idx="243">
                  <c:v>0.85705144317335491</c:v>
                </c:pt>
                <c:pt idx="244">
                  <c:v>0.85791842076959124</c:v>
                </c:pt>
                <c:pt idx="245">
                  <c:v>0.85867835536635473</c:v>
                </c:pt>
                <c:pt idx="246">
                  <c:v>0.85932389821758315</c:v>
                </c:pt>
                <c:pt idx="247">
                  <c:v>0.85997196480586846</c:v>
                </c:pt>
                <c:pt idx="248">
                  <c:v>0.8605935733907526</c:v>
                </c:pt>
                <c:pt idx="249">
                  <c:v>0.86115447227194175</c:v>
                </c:pt>
                <c:pt idx="250">
                  <c:v>0.8617106870458866</c:v>
                </c:pt>
                <c:pt idx="251">
                  <c:v>0.86228545455832839</c:v>
                </c:pt>
                <c:pt idx="252">
                  <c:v>0.86279446087887035</c:v>
                </c:pt>
                <c:pt idx="253">
                  <c:v>0.86327407672258571</c:v>
                </c:pt>
                <c:pt idx="254">
                  <c:v>0.86369096226732411</c:v>
                </c:pt>
                <c:pt idx="255">
                  <c:v>0.86410362293101872</c:v>
                </c:pt>
                <c:pt idx="256">
                  <c:v>0.86448360817213477</c:v>
                </c:pt>
                <c:pt idx="257">
                  <c:v>0.86464413938515472</c:v>
                </c:pt>
                <c:pt idx="258">
                  <c:v>0.8648188671115099</c:v>
                </c:pt>
                <c:pt idx="259">
                  <c:v>0.86491943425548679</c:v>
                </c:pt>
                <c:pt idx="260">
                  <c:v>0.86501830062713969</c:v>
                </c:pt>
                <c:pt idx="261">
                  <c:v>0.86492480438747221</c:v>
                </c:pt>
                <c:pt idx="262">
                  <c:v>0.86490092519070039</c:v>
                </c:pt>
                <c:pt idx="263">
                  <c:v>0.86475204758313551</c:v>
                </c:pt>
                <c:pt idx="264">
                  <c:v>0.86452960368090093</c:v>
                </c:pt>
                <c:pt idx="265">
                  <c:v>0.8641817939956149</c:v>
                </c:pt>
                <c:pt idx="266">
                  <c:v>0.86384133175548949</c:v>
                </c:pt>
                <c:pt idx="267">
                  <c:v>0.86347001024568981</c:v>
                </c:pt>
                <c:pt idx="268">
                  <c:v>0.86289433791736336</c:v>
                </c:pt>
                <c:pt idx="269">
                  <c:v>0.86212184590179952</c:v>
                </c:pt>
                <c:pt idx="270">
                  <c:v>0.86117861762931824</c:v>
                </c:pt>
                <c:pt idx="271">
                  <c:v>0.86020232585361456</c:v>
                </c:pt>
                <c:pt idx="272">
                  <c:v>0.85906282895228292</c:v>
                </c:pt>
                <c:pt idx="273">
                  <c:v>0.85810361998657747</c:v>
                </c:pt>
                <c:pt idx="274">
                  <c:v>0.85717582134893322</c:v>
                </c:pt>
                <c:pt idx="275">
                  <c:v>0.85636980661482454</c:v>
                </c:pt>
                <c:pt idx="276">
                  <c:v>0.85555956709974867</c:v>
                </c:pt>
                <c:pt idx="277">
                  <c:v>0.85465399448371493</c:v>
                </c:pt>
                <c:pt idx="278">
                  <c:v>0.85337305926304341</c:v>
                </c:pt>
                <c:pt idx="279">
                  <c:v>0.85218791152706774</c:v>
                </c:pt>
                <c:pt idx="280">
                  <c:v>0.85112172036193612</c:v>
                </c:pt>
                <c:pt idx="281">
                  <c:v>0.850337246212993</c:v>
                </c:pt>
                <c:pt idx="282">
                  <c:v>0.85011736152638728</c:v>
                </c:pt>
                <c:pt idx="283">
                  <c:v>0.85051194240846173</c:v>
                </c:pt>
                <c:pt idx="284">
                  <c:v>0.85098282811304737</c:v>
                </c:pt>
                <c:pt idx="285">
                  <c:v>0.85065452132348718</c:v>
                </c:pt>
                <c:pt idx="286">
                  <c:v>0.849553804261446</c:v>
                </c:pt>
                <c:pt idx="287">
                  <c:v>0.84739050135004945</c:v>
                </c:pt>
                <c:pt idx="288">
                  <c:v>0.8438840741691922</c:v>
                </c:pt>
                <c:pt idx="289">
                  <c:v>0.83958164128408996</c:v>
                </c:pt>
                <c:pt idx="290">
                  <c:v>0.83545488454860384</c:v>
                </c:pt>
                <c:pt idx="291">
                  <c:v>0.83154450581994743</c:v>
                </c:pt>
                <c:pt idx="292">
                  <c:v>0.82843151937600912</c:v>
                </c:pt>
                <c:pt idx="293">
                  <c:v>0.82634460431542722</c:v>
                </c:pt>
                <c:pt idx="294">
                  <c:v>0.82501505745915427</c:v>
                </c:pt>
                <c:pt idx="295">
                  <c:v>0.82426420172823744</c:v>
                </c:pt>
                <c:pt idx="296">
                  <c:v>0.82366458000482046</c:v>
                </c:pt>
                <c:pt idx="297">
                  <c:v>0.82316438863685593</c:v>
                </c:pt>
                <c:pt idx="298">
                  <c:v>0.82271098948989696</c:v>
                </c:pt>
                <c:pt idx="299">
                  <c:v>0.82230866489120669</c:v>
                </c:pt>
                <c:pt idx="300">
                  <c:v>0.82180522188487615</c:v>
                </c:pt>
                <c:pt idx="301">
                  <c:v>0.82158097762210192</c:v>
                </c:pt>
                <c:pt idx="302">
                  <c:v>0.8211650717504273</c:v>
                </c:pt>
                <c:pt idx="303">
                  <c:v>0.82076855731298937</c:v>
                </c:pt>
                <c:pt idx="304">
                  <c:v>0.82068930248816185</c:v>
                </c:pt>
                <c:pt idx="305">
                  <c:v>0.82075584005999336</c:v>
                </c:pt>
                <c:pt idx="306">
                  <c:v>0.82088083109901611</c:v>
                </c:pt>
                <c:pt idx="307">
                  <c:v>0.82099850192947188</c:v>
                </c:pt>
                <c:pt idx="308">
                  <c:v>0.82119716348544425</c:v>
                </c:pt>
                <c:pt idx="309">
                  <c:v>0.82104899742547466</c:v>
                </c:pt>
                <c:pt idx="310">
                  <c:v>0.82102441184234265</c:v>
                </c:pt>
                <c:pt idx="311">
                  <c:v>0.821026713731562</c:v>
                </c:pt>
                <c:pt idx="312">
                  <c:v>0.82106606453388409</c:v>
                </c:pt>
                <c:pt idx="313">
                  <c:v>0.82096797135849464</c:v>
                </c:pt>
                <c:pt idx="314">
                  <c:v>0.82091884525279146</c:v>
                </c:pt>
                <c:pt idx="315">
                  <c:v>0.82092030229743718</c:v>
                </c:pt>
                <c:pt idx="316">
                  <c:v>0.82068549822863857</c:v>
                </c:pt>
                <c:pt idx="317">
                  <c:v>0.80565322785917182</c:v>
                </c:pt>
                <c:pt idx="318">
                  <c:v>0.8053550158597782</c:v>
                </c:pt>
                <c:pt idx="319">
                  <c:v>0.80510199170813346</c:v>
                </c:pt>
                <c:pt idx="320">
                  <c:v>0.80464920494961401</c:v>
                </c:pt>
                <c:pt idx="321">
                  <c:v>0.80423648059812125</c:v>
                </c:pt>
                <c:pt idx="322">
                  <c:v>0.81985411660067864</c:v>
                </c:pt>
                <c:pt idx="323">
                  <c:v>0.81958115348591465</c:v>
                </c:pt>
                <c:pt idx="324">
                  <c:v>0.81945119133807232</c:v>
                </c:pt>
                <c:pt idx="325">
                  <c:v>0.81930187930236709</c:v>
                </c:pt>
                <c:pt idx="326">
                  <c:v>0.81943166839696557</c:v>
                </c:pt>
                <c:pt idx="327">
                  <c:v>0.8193672955399125</c:v>
                </c:pt>
                <c:pt idx="328">
                  <c:v>0.81933676675812672</c:v>
                </c:pt>
                <c:pt idx="329">
                  <c:v>0.81927974941631487</c:v>
                </c:pt>
                <c:pt idx="330">
                  <c:v>0.81946788118608671</c:v>
                </c:pt>
                <c:pt idx="331">
                  <c:v>0.81927274934793815</c:v>
                </c:pt>
                <c:pt idx="332">
                  <c:v>0.81909291911773496</c:v>
                </c:pt>
                <c:pt idx="333">
                  <c:v>0.81896248738916377</c:v>
                </c:pt>
                <c:pt idx="334">
                  <c:v>0.81890504212578596</c:v>
                </c:pt>
                <c:pt idx="335">
                  <c:v>0.81883584650832564</c:v>
                </c:pt>
                <c:pt idx="336">
                  <c:v>0.81891988777050295</c:v>
                </c:pt>
                <c:pt idx="337">
                  <c:v>0.81905547871746054</c:v>
                </c:pt>
                <c:pt idx="338">
                  <c:v>0.81921953203612485</c:v>
                </c:pt>
                <c:pt idx="339">
                  <c:v>0.81912682344311416</c:v>
                </c:pt>
                <c:pt idx="340">
                  <c:v>0.8190735334660767</c:v>
                </c:pt>
                <c:pt idx="341">
                  <c:v>0.81897024671283014</c:v>
                </c:pt>
                <c:pt idx="342">
                  <c:v>0.81885518427177373</c:v>
                </c:pt>
                <c:pt idx="343">
                  <c:v>0.81877445095450185</c:v>
                </c:pt>
                <c:pt idx="344">
                  <c:v>0.81872365582657669</c:v>
                </c:pt>
                <c:pt idx="345">
                  <c:v>0.81870439559143027</c:v>
                </c:pt>
                <c:pt idx="346">
                  <c:v>0.81871257869651837</c:v>
                </c:pt>
                <c:pt idx="347">
                  <c:v>0.81872485335415057</c:v>
                </c:pt>
                <c:pt idx="348">
                  <c:v>0.81870958487758361</c:v>
                </c:pt>
                <c:pt idx="349">
                  <c:v>0.81867605410551525</c:v>
                </c:pt>
                <c:pt idx="350">
                  <c:v>0.81859053067794774</c:v>
                </c:pt>
                <c:pt idx="351">
                  <c:v>0.81855141144386789</c:v>
                </c:pt>
                <c:pt idx="352">
                  <c:v>0.81852217181227249</c:v>
                </c:pt>
                <c:pt idx="353">
                  <c:v>0.81879148257364864</c:v>
                </c:pt>
                <c:pt idx="354">
                  <c:v>0.81905905064917039</c:v>
                </c:pt>
                <c:pt idx="355">
                  <c:v>0.81935530004372825</c:v>
                </c:pt>
                <c:pt idx="356">
                  <c:v>0.81963900223789798</c:v>
                </c:pt>
                <c:pt idx="357">
                  <c:v>0.81993834779652452</c:v>
                </c:pt>
                <c:pt idx="358">
                  <c:v>0.81994994381041741</c:v>
                </c:pt>
                <c:pt idx="359">
                  <c:v>0.81997473528839537</c:v>
                </c:pt>
                <c:pt idx="360">
                  <c:v>0.82000912346752608</c:v>
                </c:pt>
                <c:pt idx="361">
                  <c:v>0.8200509091037953</c:v>
                </c:pt>
                <c:pt idx="362">
                  <c:v>0.82009819285009999</c:v>
                </c:pt>
                <c:pt idx="363">
                  <c:v>0.82014597642458975</c:v>
                </c:pt>
                <c:pt idx="364">
                  <c:v>0.82016347041106608</c:v>
                </c:pt>
                <c:pt idx="365">
                  <c:v>0.8201248836751811</c:v>
                </c:pt>
                <c:pt idx="366">
                  <c:v>0.82007210181884105</c:v>
                </c:pt>
                <c:pt idx="367">
                  <c:v>0.8200190200655898</c:v>
                </c:pt>
                <c:pt idx="368">
                  <c:v>0.8198876652185616</c:v>
                </c:pt>
                <c:pt idx="369">
                  <c:v>0.82003931308990241</c:v>
                </c:pt>
                <c:pt idx="370">
                  <c:v>0.82058072697993656</c:v>
                </c:pt>
                <c:pt idx="371">
                  <c:v>0.82006290000000004</c:v>
                </c:pt>
                <c:pt idx="372">
                  <c:v>0.8194263691107293</c:v>
                </c:pt>
                <c:pt idx="373">
                  <c:v>0.81842659420139674</c:v>
                </c:pt>
                <c:pt idx="374">
                  <c:v>0.81731801219293632</c:v>
                </c:pt>
                <c:pt idx="375">
                  <c:v>0.81573488260304172</c:v>
                </c:pt>
                <c:pt idx="376">
                  <c:v>0.81507494251379942</c:v>
                </c:pt>
                <c:pt idx="377">
                  <c:v>0.81439124075099367</c:v>
                </c:pt>
                <c:pt idx="378">
                  <c:v>0.81413889831499497</c:v>
                </c:pt>
                <c:pt idx="379">
                  <c:v>0.81358715220887512</c:v>
                </c:pt>
                <c:pt idx="380">
                  <c:v>0.81337016927752448</c:v>
                </c:pt>
                <c:pt idx="381">
                  <c:v>0.81318196310993551</c:v>
                </c:pt>
                <c:pt idx="382">
                  <c:v>0.81306721220587852</c:v>
                </c:pt>
                <c:pt idx="383">
                  <c:v>0.81283171433737444</c:v>
                </c:pt>
                <c:pt idx="384">
                  <c:v>0.81266760009101879</c:v>
                </c:pt>
                <c:pt idx="385">
                  <c:v>0.81223214345785588</c:v>
                </c:pt>
                <c:pt idx="386">
                  <c:v>0.81183799138878943</c:v>
                </c:pt>
                <c:pt idx="387">
                  <c:v>0.81141228303474411</c:v>
                </c:pt>
                <c:pt idx="388">
                  <c:v>0.81112154312250317</c:v>
                </c:pt>
                <c:pt idx="389">
                  <c:v>0.81091542229291225</c:v>
                </c:pt>
                <c:pt idx="390">
                  <c:v>0.81085452067285768</c:v>
                </c:pt>
                <c:pt idx="391">
                  <c:v>0.81070465133600278</c:v>
                </c:pt>
                <c:pt idx="392">
                  <c:v>0.81065013680197717</c:v>
                </c:pt>
                <c:pt idx="393">
                  <c:v>0.81085788297715888</c:v>
                </c:pt>
                <c:pt idx="394">
                  <c:v>0.81095105891478148</c:v>
                </c:pt>
                <c:pt idx="395">
                  <c:v>0.81102389224767013</c:v>
                </c:pt>
                <c:pt idx="396">
                  <c:v>0.81131766878125611</c:v>
                </c:pt>
                <c:pt idx="397">
                  <c:v>0.81141408988689256</c:v>
                </c:pt>
                <c:pt idx="398">
                  <c:v>0.81134722282666216</c:v>
                </c:pt>
                <c:pt idx="399">
                  <c:v>0.81155881789159168</c:v>
                </c:pt>
                <c:pt idx="400">
                  <c:v>0.81150812370520464</c:v>
                </c:pt>
                <c:pt idx="401">
                  <c:v>0.81170546202671345</c:v>
                </c:pt>
                <c:pt idx="402">
                  <c:v>0.81179704016972687</c:v>
                </c:pt>
                <c:pt idx="403">
                  <c:v>0.81208865803368924</c:v>
                </c:pt>
                <c:pt idx="404">
                  <c:v>0.81198026580244509</c:v>
                </c:pt>
                <c:pt idx="405">
                  <c:v>0.81223232287684843</c:v>
                </c:pt>
                <c:pt idx="406">
                  <c:v>0.81191727104929579</c:v>
                </c:pt>
                <c:pt idx="407">
                  <c:v>0.81172069326972585</c:v>
                </c:pt>
                <c:pt idx="408">
                  <c:v>0.81106542563056638</c:v>
                </c:pt>
                <c:pt idx="409">
                  <c:v>0.8101901891771921</c:v>
                </c:pt>
                <c:pt idx="410">
                  <c:v>0.80868945197359221</c:v>
                </c:pt>
                <c:pt idx="411">
                  <c:v>0.80716805789219892</c:v>
                </c:pt>
                <c:pt idx="412">
                  <c:v>0.80493012476478254</c:v>
                </c:pt>
                <c:pt idx="413">
                  <c:v>0.80249259209515977</c:v>
                </c:pt>
                <c:pt idx="414">
                  <c:v>0.79989519416610844</c:v>
                </c:pt>
                <c:pt idx="415">
                  <c:v>0.79718833546874612</c:v>
                </c:pt>
                <c:pt idx="416">
                  <c:v>0.79424282649427402</c:v>
                </c:pt>
                <c:pt idx="417">
                  <c:v>0.79132405026002883</c:v>
                </c:pt>
                <c:pt idx="418">
                  <c:v>0.78833670900995101</c:v>
                </c:pt>
                <c:pt idx="419">
                  <c:v>0.78522278665845002</c:v>
                </c:pt>
                <c:pt idx="420">
                  <c:v>0.78190690431234877</c:v>
                </c:pt>
                <c:pt idx="421">
                  <c:v>0.77847266239192425</c:v>
                </c:pt>
                <c:pt idx="422">
                  <c:v>0.77517229958918943</c:v>
                </c:pt>
                <c:pt idx="423">
                  <c:v>0.7717429707616944</c:v>
                </c:pt>
                <c:pt idx="424">
                  <c:v>0.76823553947224854</c:v>
                </c:pt>
                <c:pt idx="425">
                  <c:v>0.76471597700483673</c:v>
                </c:pt>
                <c:pt idx="426">
                  <c:v>0.76113970709291712</c:v>
                </c:pt>
                <c:pt idx="427">
                  <c:v>0.75736077283272896</c:v>
                </c:pt>
                <c:pt idx="428">
                  <c:v>0.75351220601587199</c:v>
                </c:pt>
                <c:pt idx="429">
                  <c:v>0.74979416214929884</c:v>
                </c:pt>
                <c:pt idx="430">
                  <c:v>0.74597571126434326</c:v>
                </c:pt>
                <c:pt idx="431">
                  <c:v>0.74216753138135294</c:v>
                </c:pt>
                <c:pt idx="432">
                  <c:v>0.73846464312098048</c:v>
                </c:pt>
                <c:pt idx="433">
                  <c:v>0.73467738842071528</c:v>
                </c:pt>
                <c:pt idx="434">
                  <c:v>0.73087301031531804</c:v>
                </c:pt>
                <c:pt idx="435">
                  <c:v>0.72743034009361085</c:v>
                </c:pt>
                <c:pt idx="436">
                  <c:v>0.72388031189365942</c:v>
                </c:pt>
                <c:pt idx="437">
                  <c:v>0.72051681337096218</c:v>
                </c:pt>
                <c:pt idx="438">
                  <c:v>0.71722488683376096</c:v>
                </c:pt>
                <c:pt idx="439">
                  <c:v>0.71385850234390658</c:v>
                </c:pt>
                <c:pt idx="440">
                  <c:v>0.71031890832779221</c:v>
                </c:pt>
                <c:pt idx="441">
                  <c:v>0.70709550484668682</c:v>
                </c:pt>
                <c:pt idx="442">
                  <c:v>0.70344136150034298</c:v>
                </c:pt>
                <c:pt idx="443">
                  <c:v>0.700131403837712</c:v>
                </c:pt>
                <c:pt idx="444">
                  <c:v>0.69687825900682165</c:v>
                </c:pt>
                <c:pt idx="445">
                  <c:v>0.69337648497791604</c:v>
                </c:pt>
                <c:pt idx="446">
                  <c:v>0.68985208344964866</c:v>
                </c:pt>
                <c:pt idx="447">
                  <c:v>0.68660290026319559</c:v>
                </c:pt>
                <c:pt idx="448">
                  <c:v>0.68312611778971688</c:v>
                </c:pt>
                <c:pt idx="449">
                  <c:v>0.68616131999613472</c:v>
                </c:pt>
                <c:pt idx="450">
                  <c:v>0.68874502202981924</c:v>
                </c:pt>
                <c:pt idx="451">
                  <c:v>0.68900168755036828</c:v>
                </c:pt>
                <c:pt idx="452">
                  <c:v>0.6859207720817927</c:v>
                </c:pt>
                <c:pt idx="453">
                  <c:v>0.68299633629192458</c:v>
                </c:pt>
                <c:pt idx="454">
                  <c:v>0.67713918401029438</c:v>
                </c:pt>
                <c:pt idx="455">
                  <c:v>0.66890932177430074</c:v>
                </c:pt>
                <c:pt idx="456">
                  <c:v>0.66296252608030493</c:v>
                </c:pt>
                <c:pt idx="457">
                  <c:v>0.66106424757462834</c:v>
                </c:pt>
                <c:pt idx="458">
                  <c:v>0.65829534186514049</c:v>
                </c:pt>
                <c:pt idx="459">
                  <c:v>0.65174685578476077</c:v>
                </c:pt>
                <c:pt idx="460">
                  <c:v>0.64836426426028659</c:v>
                </c:pt>
                <c:pt idx="461">
                  <c:v>0.64209988482218572</c:v>
                </c:pt>
                <c:pt idx="462">
                  <c:v>0.63796936257537673</c:v>
                </c:pt>
                <c:pt idx="463">
                  <c:v>0.63450439791528346</c:v>
                </c:pt>
                <c:pt idx="464">
                  <c:v>0.63139713198529557</c:v>
                </c:pt>
                <c:pt idx="465">
                  <c:v>0.63153552205790708</c:v>
                </c:pt>
                <c:pt idx="466">
                  <c:v>0.63128446021122475</c:v>
                </c:pt>
                <c:pt idx="467">
                  <c:v>0.6305008717010725</c:v>
                </c:pt>
                <c:pt idx="468">
                  <c:v>0.62734384261117226</c:v>
                </c:pt>
                <c:pt idx="469">
                  <c:v>0.62411291467694974</c:v>
                </c:pt>
                <c:pt idx="470">
                  <c:v>0.61760323320699539</c:v>
                </c:pt>
                <c:pt idx="471">
                  <c:v>0.61422121108413352</c:v>
                </c:pt>
                <c:pt idx="472">
                  <c:v>0.60865762800532719</c:v>
                </c:pt>
                <c:pt idx="473">
                  <c:v>0.60544984149118986</c:v>
                </c:pt>
                <c:pt idx="474">
                  <c:v>0.60229123049473343</c:v>
                </c:pt>
                <c:pt idx="475">
                  <c:v>0.59910301776508468</c:v>
                </c:pt>
                <c:pt idx="476">
                  <c:v>0.59614930475896566</c:v>
                </c:pt>
                <c:pt idx="477">
                  <c:v>0.59323152136072865</c:v>
                </c:pt>
                <c:pt idx="478">
                  <c:v>0.5903390338888922</c:v>
                </c:pt>
                <c:pt idx="479">
                  <c:v>0.58742154325247187</c:v>
                </c:pt>
                <c:pt idx="480">
                  <c:v>0.58455188486209608</c:v>
                </c:pt>
                <c:pt idx="481">
                  <c:v>0.58151425445413774</c:v>
                </c:pt>
                <c:pt idx="482">
                  <c:v>0.57845385219089274</c:v>
                </c:pt>
                <c:pt idx="483">
                  <c:v>0.57553803131050241</c:v>
                </c:pt>
                <c:pt idx="484">
                  <c:v>0.57247612284248994</c:v>
                </c:pt>
                <c:pt idx="485">
                  <c:v>0.56947559731492381</c:v>
                </c:pt>
                <c:pt idx="486">
                  <c:v>0.56644636734289433</c:v>
                </c:pt>
                <c:pt idx="487">
                  <c:v>0.5633544677837945</c:v>
                </c:pt>
                <c:pt idx="488">
                  <c:v>0.5602070592248668</c:v>
                </c:pt>
                <c:pt idx="489">
                  <c:v>0.55714914082740052</c:v>
                </c:pt>
                <c:pt idx="490">
                  <c:v>0.5540517386370134</c:v>
                </c:pt>
                <c:pt idx="491">
                  <c:v>0.55101882342381747</c:v>
                </c:pt>
                <c:pt idx="492">
                  <c:v>0.54812909253407438</c:v>
                </c:pt>
                <c:pt idx="493">
                  <c:v>0.54524693052429474</c:v>
                </c:pt>
                <c:pt idx="494">
                  <c:v>0.54237317416030595</c:v>
                </c:pt>
                <c:pt idx="495">
                  <c:v>0.53950839948512297</c:v>
                </c:pt>
                <c:pt idx="496">
                  <c:v>0.53667106414443666</c:v>
                </c:pt>
                <c:pt idx="497">
                  <c:v>0.53364230774689025</c:v>
                </c:pt>
                <c:pt idx="498">
                  <c:v>0.53064216099619332</c:v>
                </c:pt>
                <c:pt idx="499">
                  <c:v>0.52766946404179793</c:v>
                </c:pt>
                <c:pt idx="500">
                  <c:v>0.52470005333062175</c:v>
                </c:pt>
                <c:pt idx="501">
                  <c:v>0.52176031546263046</c:v>
                </c:pt>
                <c:pt idx="502">
                  <c:v>0.51885382664368052</c:v>
                </c:pt>
                <c:pt idx="503">
                  <c:v>0.51609747334388301</c:v>
                </c:pt>
                <c:pt idx="504">
                  <c:v>0.51336320321228479</c:v>
                </c:pt>
                <c:pt idx="505">
                  <c:v>0.51060407990955059</c:v>
                </c:pt>
                <c:pt idx="506">
                  <c:v>0.50793791556975254</c:v>
                </c:pt>
                <c:pt idx="507">
                  <c:v>0.50528686769449371</c:v>
                </c:pt>
                <c:pt idx="508">
                  <c:v>0.50248964197070511</c:v>
                </c:pt>
                <c:pt idx="509">
                  <c:v>0.49971486760024358</c:v>
                </c:pt>
                <c:pt idx="510">
                  <c:v>0.49691270644964602</c:v>
                </c:pt>
                <c:pt idx="511">
                  <c:v>0.49404754602742806</c:v>
                </c:pt>
                <c:pt idx="512">
                  <c:v>0.49128641666049722</c:v>
                </c:pt>
                <c:pt idx="513">
                  <c:v>0.48855950942941501</c:v>
                </c:pt>
                <c:pt idx="514">
                  <c:v>0.48583414363184907</c:v>
                </c:pt>
                <c:pt idx="515">
                  <c:v>0.48317651852886118</c:v>
                </c:pt>
                <c:pt idx="516">
                  <c:v>0.48044553652343619</c:v>
                </c:pt>
                <c:pt idx="517">
                  <c:v>0.47771244607589147</c:v>
                </c:pt>
                <c:pt idx="518">
                  <c:v>0.47499243755174481</c:v>
                </c:pt>
                <c:pt idx="519">
                  <c:v>0.47224917446626313</c:v>
                </c:pt>
                <c:pt idx="520">
                  <c:v>0.46949079591591375</c:v>
                </c:pt>
                <c:pt idx="521">
                  <c:v>0.46682562939891536</c:v>
                </c:pt>
                <c:pt idx="522">
                  <c:v>0.46419885291916019</c:v>
                </c:pt>
                <c:pt idx="523">
                  <c:v>0.46155975422954321</c:v>
                </c:pt>
                <c:pt idx="524">
                  <c:v>0.45895026470007139</c:v>
                </c:pt>
                <c:pt idx="525">
                  <c:v>0.45641705028190627</c:v>
                </c:pt>
                <c:pt idx="526">
                  <c:v>0.45388545699422234</c:v>
                </c:pt>
                <c:pt idx="527">
                  <c:v>0.45122777239434764</c:v>
                </c:pt>
                <c:pt idx="528">
                  <c:v>0.45490559109540074</c:v>
                </c:pt>
                <c:pt idx="529">
                  <c:v>0.45846795952727631</c:v>
                </c:pt>
                <c:pt idx="530">
                  <c:v>0.46202732043113126</c:v>
                </c:pt>
                <c:pt idx="531">
                  <c:v>0.45944350251512017</c:v>
                </c:pt>
                <c:pt idx="532">
                  <c:v>0.45702857344248332</c:v>
                </c:pt>
                <c:pt idx="533">
                  <c:v>0.44815330591704688</c:v>
                </c:pt>
                <c:pt idx="534">
                  <c:v>0.4394886547909666</c:v>
                </c:pt>
                <c:pt idx="535">
                  <c:v>0.43087504550937811</c:v>
                </c:pt>
                <c:pt idx="536">
                  <c:v>0.42830021059367923</c:v>
                </c:pt>
                <c:pt idx="537">
                  <c:v>0.42577916056834275</c:v>
                </c:pt>
                <c:pt idx="538">
                  <c:v>0.42333394785688394</c:v>
                </c:pt>
                <c:pt idx="539">
                  <c:v>0.42175268485630291</c:v>
                </c:pt>
                <c:pt idx="540">
                  <c:v>0.41921615600028844</c:v>
                </c:pt>
                <c:pt idx="541">
                  <c:v>0.41676579259350277</c:v>
                </c:pt>
                <c:pt idx="542">
                  <c:v>0.41417482714241555</c:v>
                </c:pt>
                <c:pt idx="543">
                  <c:v>0.41168397823091402</c:v>
                </c:pt>
                <c:pt idx="544">
                  <c:v>0.40829106709428836</c:v>
                </c:pt>
                <c:pt idx="545">
                  <c:v>0.40579985254828871</c:v>
                </c:pt>
                <c:pt idx="546">
                  <c:v>0.403443202029026</c:v>
                </c:pt>
                <c:pt idx="547">
                  <c:v>0.40113605297221194</c:v>
                </c:pt>
                <c:pt idx="548">
                  <c:v>0.39873350637339605</c:v>
                </c:pt>
                <c:pt idx="549">
                  <c:v>0.39638942238705499</c:v>
                </c:pt>
                <c:pt idx="550">
                  <c:v>0.39405232930536099</c:v>
                </c:pt>
                <c:pt idx="551">
                  <c:v>0.39162714059337767</c:v>
                </c:pt>
                <c:pt idx="552">
                  <c:v>0.38916818192322145</c:v>
                </c:pt>
                <c:pt idx="553">
                  <c:v>0.38679196449784209</c:v>
                </c:pt>
                <c:pt idx="554">
                  <c:v>0.38435077148434582</c:v>
                </c:pt>
                <c:pt idx="555">
                  <c:v>0.38189319331598476</c:v>
                </c:pt>
                <c:pt idx="556">
                  <c:v>0.37951743493749718</c:v>
                </c:pt>
                <c:pt idx="557">
                  <c:v>0.37717672255924972</c:v>
                </c:pt>
                <c:pt idx="558">
                  <c:v>0.37480494885218651</c:v>
                </c:pt>
                <c:pt idx="559">
                  <c:v>0.37239797736274577</c:v>
                </c:pt>
                <c:pt idx="560">
                  <c:v>0.37003419317092034</c:v>
                </c:pt>
                <c:pt idx="561">
                  <c:v>0.36767711391347851</c:v>
                </c:pt>
                <c:pt idx="562">
                  <c:v>0.36530106828359193</c:v>
                </c:pt>
                <c:pt idx="563">
                  <c:v>0.36299033986504209</c:v>
                </c:pt>
                <c:pt idx="564">
                  <c:v>0.3606911002674289</c:v>
                </c:pt>
                <c:pt idx="565">
                  <c:v>0.35831562178780491</c:v>
                </c:pt>
                <c:pt idx="566">
                  <c:v>0.35587588173590728</c:v>
                </c:pt>
                <c:pt idx="567">
                  <c:v>0.35355848286915587</c:v>
                </c:pt>
                <c:pt idx="568">
                  <c:v>0.35116218288949852</c:v>
                </c:pt>
                <c:pt idx="569">
                  <c:v>0.34886218968580496</c:v>
                </c:pt>
                <c:pt idx="570">
                  <c:v>0.34660988731887432</c:v>
                </c:pt>
                <c:pt idx="571">
                  <c:v>0.34430269533790997</c:v>
                </c:pt>
                <c:pt idx="572">
                  <c:v>0.34188409207059611</c:v>
                </c:pt>
                <c:pt idx="573">
                  <c:v>0.33954476321517041</c:v>
                </c:pt>
                <c:pt idx="574">
                  <c:v>0.33718452209721</c:v>
                </c:pt>
                <c:pt idx="575">
                  <c:v>0.33491851549713991</c:v>
                </c:pt>
                <c:pt idx="576">
                  <c:v>0.33274272000484056</c:v>
                </c:pt>
                <c:pt idx="577">
                  <c:v>0.33056903183458985</c:v>
                </c:pt>
                <c:pt idx="578">
                  <c:v>0.32834880936289734</c:v>
                </c:pt>
                <c:pt idx="579">
                  <c:v>0.3261045603781042</c:v>
                </c:pt>
                <c:pt idx="580">
                  <c:v>0.32383537578953842</c:v>
                </c:pt>
                <c:pt idx="581">
                  <c:v>0.32156776048492036</c:v>
                </c:pt>
                <c:pt idx="582">
                  <c:v>0.31938136731072075</c:v>
                </c:pt>
                <c:pt idx="583">
                  <c:v>0.31722634005130584</c:v>
                </c:pt>
                <c:pt idx="584">
                  <c:v>0.31508154034795904</c:v>
                </c:pt>
                <c:pt idx="585">
                  <c:v>0.312941271899426</c:v>
                </c:pt>
                <c:pt idx="586">
                  <c:v>0.31082576270497547</c:v>
                </c:pt>
                <c:pt idx="587">
                  <c:v>0.30862732466363757</c:v>
                </c:pt>
                <c:pt idx="588">
                  <c:v>0.30643104753896971</c:v>
                </c:pt>
                <c:pt idx="589">
                  <c:v>0.30436083432061056</c:v>
                </c:pt>
                <c:pt idx="590">
                  <c:v>0.30220982363168603</c:v>
                </c:pt>
                <c:pt idx="591">
                  <c:v>0.30002811862467821</c:v>
                </c:pt>
                <c:pt idx="592">
                  <c:v>0.29792641176135282</c:v>
                </c:pt>
                <c:pt idx="593">
                  <c:v>0.29582193780570065</c:v>
                </c:pt>
                <c:pt idx="594">
                  <c:v>0.29356662880453838</c:v>
                </c:pt>
                <c:pt idx="595">
                  <c:v>0.29146566384712597</c:v>
                </c:pt>
                <c:pt idx="596">
                  <c:v>0.28933839128393146</c:v>
                </c:pt>
                <c:pt idx="597">
                  <c:v>0.28724607695257448</c:v>
                </c:pt>
                <c:pt idx="598">
                  <c:v>0.28517116015443789</c:v>
                </c:pt>
                <c:pt idx="599">
                  <c:v>0.28329781732704667</c:v>
                </c:pt>
                <c:pt idx="600">
                  <c:v>0.28127065686026947</c:v>
                </c:pt>
                <c:pt idx="601">
                  <c:v>0.27936101671705937</c:v>
                </c:pt>
                <c:pt idx="602">
                  <c:v>0.27737973710277714</c:v>
                </c:pt>
                <c:pt idx="603">
                  <c:v>0.27537648815062088</c:v>
                </c:pt>
                <c:pt idx="604">
                  <c:v>0.27320743473370213</c:v>
                </c:pt>
                <c:pt idx="605">
                  <c:v>0.27108005409669694</c:v>
                </c:pt>
                <c:pt idx="606">
                  <c:v>0.26884932890619462</c:v>
                </c:pt>
                <c:pt idx="607">
                  <c:v>0.26669922994292838</c:v>
                </c:pt>
                <c:pt idx="608">
                  <c:v>0.26451710690103042</c:v>
                </c:pt>
                <c:pt idx="609">
                  <c:v>0.26237851233558823</c:v>
                </c:pt>
                <c:pt idx="610">
                  <c:v>0.26024265417990372</c:v>
                </c:pt>
                <c:pt idx="611">
                  <c:v>0.25811021433957559</c:v>
                </c:pt>
                <c:pt idx="612">
                  <c:v>0.25594029507851263</c:v>
                </c:pt>
                <c:pt idx="613">
                  <c:v>0.2538197687656551</c:v>
                </c:pt>
                <c:pt idx="614">
                  <c:v>0.25166249673466379</c:v>
                </c:pt>
                <c:pt idx="615">
                  <c:v>0.24955627480848763</c:v>
                </c:pt>
                <c:pt idx="616">
                  <c:v>0.24748571417103821</c:v>
                </c:pt>
                <c:pt idx="617">
                  <c:v>0.24539201656995829</c:v>
                </c:pt>
                <c:pt idx="618">
                  <c:v>0.24329579641220656</c:v>
                </c:pt>
                <c:pt idx="619">
                  <c:v>0.24115306483573151</c:v>
                </c:pt>
                <c:pt idx="620">
                  <c:v>0.23905658092326723</c:v>
                </c:pt>
                <c:pt idx="621">
                  <c:v>0.23686681014710434</c:v>
                </c:pt>
                <c:pt idx="622">
                  <c:v>0.23464808486769601</c:v>
                </c:pt>
                <c:pt idx="623">
                  <c:v>0.23247975821168421</c:v>
                </c:pt>
                <c:pt idx="624">
                  <c:v>0.23038732595325767</c:v>
                </c:pt>
                <c:pt idx="625">
                  <c:v>0.22819903748954759</c:v>
                </c:pt>
                <c:pt idx="626">
                  <c:v>0.22606045590342272</c:v>
                </c:pt>
                <c:pt idx="627">
                  <c:v>0.2239906158648452</c:v>
                </c:pt>
                <c:pt idx="628">
                  <c:v>0.22197434727088242</c:v>
                </c:pt>
                <c:pt idx="629">
                  <c:v>0.2199046025323608</c:v>
                </c:pt>
                <c:pt idx="630">
                  <c:v>0.21778557433578041</c:v>
                </c:pt>
                <c:pt idx="631">
                  <c:v>0.21571113255080338</c:v>
                </c:pt>
                <c:pt idx="632">
                  <c:v>0.213486439122718</c:v>
                </c:pt>
                <c:pt idx="633">
                  <c:v>0.21117434949865455</c:v>
                </c:pt>
                <c:pt idx="634">
                  <c:v>0.20887888791640796</c:v>
                </c:pt>
                <c:pt idx="635">
                  <c:v>0.20669457687559217</c:v>
                </c:pt>
                <c:pt idx="636">
                  <c:v>0.20448690739508124</c:v>
                </c:pt>
                <c:pt idx="637">
                  <c:v>0.20242997903175561</c:v>
                </c:pt>
                <c:pt idx="638">
                  <c:v>0.20033306418691793</c:v>
                </c:pt>
                <c:pt idx="639">
                  <c:v>0.19830325536798413</c:v>
                </c:pt>
                <c:pt idx="640">
                  <c:v>0.19627650857841741</c:v>
                </c:pt>
                <c:pt idx="641">
                  <c:v>0.19418675536706279</c:v>
                </c:pt>
                <c:pt idx="642">
                  <c:v>0.19201938020480552</c:v>
                </c:pt>
                <c:pt idx="643">
                  <c:v>0.18990843936909738</c:v>
                </c:pt>
                <c:pt idx="644">
                  <c:v>0.18781087387069992</c:v>
                </c:pt>
                <c:pt idx="645">
                  <c:v>0.18556903568783226</c:v>
                </c:pt>
                <c:pt idx="646">
                  <c:v>0.18341839280835887</c:v>
                </c:pt>
                <c:pt idx="647">
                  <c:v>0.18130876717775138</c:v>
                </c:pt>
                <c:pt idx="648">
                  <c:v>0.17926846098627505</c:v>
                </c:pt>
                <c:pt idx="649">
                  <c:v>0.17715439330965124</c:v>
                </c:pt>
                <c:pt idx="650">
                  <c:v>0.17521786016025506</c:v>
                </c:pt>
                <c:pt idx="651">
                  <c:v>0.17325206594901379</c:v>
                </c:pt>
                <c:pt idx="652">
                  <c:v>0.17127804341875946</c:v>
                </c:pt>
                <c:pt idx="653">
                  <c:v>0.16926903770896909</c:v>
                </c:pt>
                <c:pt idx="654">
                  <c:v>0.16727725196169493</c:v>
                </c:pt>
                <c:pt idx="655">
                  <c:v>0.16527897319202051</c:v>
                </c:pt>
                <c:pt idx="656">
                  <c:v>0.16337580894326287</c:v>
                </c:pt>
                <c:pt idx="657">
                  <c:v>0.16145341881113406</c:v>
                </c:pt>
                <c:pt idx="658">
                  <c:v>0.15957314723793689</c:v>
                </c:pt>
                <c:pt idx="659">
                  <c:v>0.15773697627350333</c:v>
                </c:pt>
                <c:pt idx="660">
                  <c:v>0.15591131017317977</c:v>
                </c:pt>
                <c:pt idx="661">
                  <c:v>0.15397078428508754</c:v>
                </c:pt>
                <c:pt idx="662">
                  <c:v>0.15211905285235763</c:v>
                </c:pt>
                <c:pt idx="663">
                  <c:v>0.15027524979084372</c:v>
                </c:pt>
                <c:pt idx="664">
                  <c:v>0.14839210682773149</c:v>
                </c:pt>
                <c:pt idx="665">
                  <c:v>0.14652937639554814</c:v>
                </c:pt>
                <c:pt idx="666">
                  <c:v>0.1447736766542968</c:v>
                </c:pt>
                <c:pt idx="667">
                  <c:v>0.14298990676994927</c:v>
                </c:pt>
                <c:pt idx="668">
                  <c:v>0.14114659745952404</c:v>
                </c:pt>
                <c:pt idx="669">
                  <c:v>0.13939379806629892</c:v>
                </c:pt>
                <c:pt idx="670">
                  <c:v>0.13763495146064311</c:v>
                </c:pt>
                <c:pt idx="671">
                  <c:v>0.13589028110707885</c:v>
                </c:pt>
                <c:pt idx="672">
                  <c:v>0.13418050614327851</c:v>
                </c:pt>
                <c:pt idx="673">
                  <c:v>0.13249299499725667</c:v>
                </c:pt>
                <c:pt idx="674">
                  <c:v>0.13076487892865563</c:v>
                </c:pt>
                <c:pt idx="675">
                  <c:v>0.12908611064708042</c:v>
                </c:pt>
                <c:pt idx="676">
                  <c:v>0.12744770890727894</c:v>
                </c:pt>
                <c:pt idx="677">
                  <c:v>0.12596846279800761</c:v>
                </c:pt>
                <c:pt idx="678">
                  <c:v>0.1243481851903698</c:v>
                </c:pt>
                <c:pt idx="679">
                  <c:v>0.12277277223776009</c:v>
                </c:pt>
                <c:pt idx="680">
                  <c:v>0.12115784273469517</c:v>
                </c:pt>
                <c:pt idx="681">
                  <c:v>0.11951899294788296</c:v>
                </c:pt>
                <c:pt idx="682">
                  <c:v>0.11776355325194539</c:v>
                </c:pt>
                <c:pt idx="683">
                  <c:v>0.11618547290237058</c:v>
                </c:pt>
                <c:pt idx="684">
                  <c:v>0.11463084996893029</c:v>
                </c:pt>
                <c:pt idx="685">
                  <c:v>0.11311274934162355</c:v>
                </c:pt>
                <c:pt idx="686">
                  <c:v>0.11158571899725486</c:v>
                </c:pt>
                <c:pt idx="687">
                  <c:v>0.11002470591904311</c:v>
                </c:pt>
                <c:pt idx="688">
                  <c:v>0.10849884890843561</c:v>
                </c:pt>
                <c:pt idx="689">
                  <c:v>0.10697350485375078</c:v>
                </c:pt>
                <c:pt idx="690">
                  <c:v>0.10542927556646232</c:v>
                </c:pt>
                <c:pt idx="691">
                  <c:v>0.10393787159724663</c:v>
                </c:pt>
                <c:pt idx="692">
                  <c:v>0.10246781292735183</c:v>
                </c:pt>
                <c:pt idx="693">
                  <c:v>0.10098493899711145</c:v>
                </c:pt>
                <c:pt idx="694">
                  <c:v>9.9473795799877668E-2</c:v>
                </c:pt>
                <c:pt idx="695">
                  <c:v>9.80411007238641E-2</c:v>
                </c:pt>
                <c:pt idx="696">
                  <c:v>9.6549033186410324E-2</c:v>
                </c:pt>
                <c:pt idx="697">
                  <c:v>9.5105105305273233E-2</c:v>
                </c:pt>
                <c:pt idx="698">
                  <c:v>9.3698324564800359E-2</c:v>
                </c:pt>
                <c:pt idx="699">
                  <c:v>9.2310859004629056E-2</c:v>
                </c:pt>
                <c:pt idx="700">
                  <c:v>9.0921093084693275E-2</c:v>
                </c:pt>
                <c:pt idx="701">
                  <c:v>8.9567252936886901E-2</c:v>
                </c:pt>
                <c:pt idx="702">
                  <c:v>8.820387161612972E-2</c:v>
                </c:pt>
                <c:pt idx="703">
                  <c:v>8.683125499249561E-2</c:v>
                </c:pt>
                <c:pt idx="704">
                  <c:v>8.5484558390931623E-2</c:v>
                </c:pt>
                <c:pt idx="705">
                  <c:v>8.4249761253050115E-2</c:v>
                </c:pt>
                <c:pt idx="706">
                  <c:v>8.2891251139009997E-2</c:v>
                </c:pt>
                <c:pt idx="707">
                  <c:v>8.1519874115322882E-2</c:v>
                </c:pt>
                <c:pt idx="708">
                  <c:v>8.0136755156246853E-2</c:v>
                </c:pt>
                <c:pt idx="709">
                  <c:v>7.8732986056304244E-2</c:v>
                </c:pt>
                <c:pt idx="710">
                  <c:v>7.7361814950642663E-2</c:v>
                </c:pt>
                <c:pt idx="711">
                  <c:v>7.5979556093003997E-2</c:v>
                </c:pt>
                <c:pt idx="712">
                  <c:v>7.4611014119266225E-2</c:v>
                </c:pt>
                <c:pt idx="713">
                  <c:v>7.3241180616268831E-2</c:v>
                </c:pt>
                <c:pt idx="714">
                  <c:v>7.2087620854245041E-2</c:v>
                </c:pt>
                <c:pt idx="715">
                  <c:v>7.062416172452439E-2</c:v>
                </c:pt>
                <c:pt idx="716">
                  <c:v>6.9360362003812848E-2</c:v>
                </c:pt>
                <c:pt idx="717">
                  <c:v>6.8140531157443965E-2</c:v>
                </c:pt>
                <c:pt idx="718">
                  <c:v>6.6855604094771912E-2</c:v>
                </c:pt>
                <c:pt idx="719">
                  <c:v>6.5370643410000873E-2</c:v>
                </c:pt>
                <c:pt idx="720">
                  <c:v>6.4168632473534049E-2</c:v>
                </c:pt>
                <c:pt idx="721">
                  <c:v>6.2789345281072981E-2</c:v>
                </c:pt>
                <c:pt idx="722">
                  <c:v>6.1384853518517149E-2</c:v>
                </c:pt>
                <c:pt idx="723">
                  <c:v>6.0085982531747142E-2</c:v>
                </c:pt>
                <c:pt idx="724">
                  <c:v>5.8954973314731943E-2</c:v>
                </c:pt>
                <c:pt idx="725">
                  <c:v>5.753532861216714E-2</c:v>
                </c:pt>
                <c:pt idx="726">
                  <c:v>5.6437893719543206E-2</c:v>
                </c:pt>
                <c:pt idx="727">
                  <c:v>5.5180763575299344E-2</c:v>
                </c:pt>
                <c:pt idx="728">
                  <c:v>5.3911055869675463E-2</c:v>
                </c:pt>
                <c:pt idx="729">
                  <c:v>5.2488349824700804E-2</c:v>
                </c:pt>
                <c:pt idx="730">
                  <c:v>5.1399985718555294E-2</c:v>
                </c:pt>
                <c:pt idx="731">
                  <c:v>4.3471304630577266E-2</c:v>
                </c:pt>
                <c:pt idx="732">
                  <c:v>3.5827473914304339E-2</c:v>
                </c:pt>
                <c:pt idx="733">
                  <c:v>2.8312169195076297E-2</c:v>
                </c:pt>
                <c:pt idx="734">
                  <c:v>2.0908018375061142E-2</c:v>
                </c:pt>
                <c:pt idx="735">
                  <c:v>1.3460509390930608E-2</c:v>
                </c:pt>
                <c:pt idx="736">
                  <c:v>1.2799069042817437E-2</c:v>
                </c:pt>
                <c:pt idx="737">
                  <c:v>1.21320928465937E-2</c:v>
                </c:pt>
                <c:pt idx="738">
                  <c:v>1.1455718209777109E-2</c:v>
                </c:pt>
                <c:pt idx="739">
                  <c:v>1.0825338243187058E-2</c:v>
                </c:pt>
                <c:pt idx="740">
                  <c:v>1.0214288160729036E-2</c:v>
                </c:pt>
                <c:pt idx="741">
                  <c:v>1.0144496076724087E-2</c:v>
                </c:pt>
                <c:pt idx="742">
                  <c:v>1.0480557391733826E-2</c:v>
                </c:pt>
                <c:pt idx="743">
                  <c:v>1.1014011541312731E-2</c:v>
                </c:pt>
                <c:pt idx="744">
                  <c:v>1.1696770983484794E-2</c:v>
                </c:pt>
                <c:pt idx="745">
                  <c:v>1.2537774301376254E-2</c:v>
                </c:pt>
                <c:pt idx="746">
                  <c:v>1.2695868542096556E-2</c:v>
                </c:pt>
                <c:pt idx="747">
                  <c:v>1.2844645888344598E-2</c:v>
                </c:pt>
                <c:pt idx="748">
                  <c:v>1.2977800514522872E-2</c:v>
                </c:pt>
              </c:numCache>
            </c:numRef>
          </c:yVal>
          <c:smooth val="1"/>
          <c:extLst>
            <c:ext xmlns:c16="http://schemas.microsoft.com/office/drawing/2014/chart" uri="{C3380CC4-5D6E-409C-BE32-E72D297353CC}">
              <c16:uniqueId val="{00000001-ABE0-4C13-BB4D-EAFFCE955159}"/>
            </c:ext>
          </c:extLst>
        </c:ser>
        <c:dLbls>
          <c:showLegendKey val="0"/>
          <c:showVal val="0"/>
          <c:showCatName val="0"/>
          <c:showSerName val="0"/>
          <c:showPercent val="0"/>
          <c:showBubbleSize val="0"/>
        </c:dLbls>
        <c:axId val="150907904"/>
        <c:axId val="150910080"/>
      </c:scatterChart>
      <c:valAx>
        <c:axId val="150907904"/>
        <c:scaling>
          <c:orientation val="minMax"/>
          <c:max val="24"/>
          <c:min val="12"/>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GB" sz="1600">
                    <a:solidFill>
                      <a:schemeClr val="tx1"/>
                    </a:solidFill>
                  </a:rPr>
                  <a:t>Time / h</a:t>
                </a:r>
              </a:p>
            </c:rich>
          </c:tx>
          <c:layout>
            <c:manualLayout>
              <c:xMode val="edge"/>
              <c:yMode val="edge"/>
              <c:x val="0.4332040314650934"/>
              <c:y val="0.8777217948717948"/>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out"/>
        <c:minorTickMark val="out"/>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50910080"/>
        <c:crosses val="autoZero"/>
        <c:crossBetween val="midCat"/>
        <c:majorUnit val="2"/>
        <c:minorUnit val="0.2"/>
      </c:valAx>
      <c:valAx>
        <c:axId val="150910080"/>
        <c:scaling>
          <c:orientation val="minMax"/>
          <c:max val="1"/>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GB" sz="1600">
                    <a:solidFill>
                      <a:schemeClr val="tx1"/>
                    </a:solidFill>
                  </a:rPr>
                  <a:t>C″</a:t>
                </a:r>
                <a:r>
                  <a:rPr lang="en-GB" sz="1600" baseline="-25000">
                    <a:solidFill>
                      <a:schemeClr val="tx1"/>
                    </a:solidFill>
                  </a:rPr>
                  <a:t>PEAK</a:t>
                </a:r>
                <a:r>
                  <a:rPr lang="en-GB" sz="1600">
                    <a:solidFill>
                      <a:schemeClr val="tx1"/>
                    </a:solidFill>
                  </a:rPr>
                  <a:t> / pF</a:t>
                </a:r>
              </a:p>
            </c:rich>
          </c:tx>
          <c:layout>
            <c:manualLayout>
              <c:xMode val="edge"/>
              <c:yMode val="edge"/>
              <c:x val="0"/>
              <c:y val="0.21709464592384375"/>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0.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50907904"/>
        <c:crosses val="autoZero"/>
        <c:crossBetween val="midCat"/>
        <c:maj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6294739842912942"/>
          <c:y val="7.3486114528652682E-2"/>
          <c:w val="0.73277669645226962"/>
          <c:h val="0.69318807072944011"/>
        </c:manualLayout>
      </c:layout>
      <c:scatterChart>
        <c:scatterStyle val="smoothMarker"/>
        <c:varyColors val="0"/>
        <c:ser>
          <c:idx val="2"/>
          <c:order val="0"/>
          <c:tx>
            <c:v>Unfrozen fraction</c:v>
          </c:tx>
          <c:spPr>
            <a:ln w="12700">
              <a:solidFill>
                <a:schemeClr val="accent2">
                  <a:lumMod val="50000"/>
                </a:schemeClr>
              </a:solidFill>
            </a:ln>
          </c:spPr>
          <c:marker>
            <c:symbol val="circle"/>
            <c:size val="2"/>
            <c:spPr>
              <a:solidFill>
                <a:schemeClr val="accent2">
                  <a:lumMod val="50000"/>
                </a:schemeClr>
              </a:solidFill>
              <a:ln>
                <a:solidFill>
                  <a:schemeClr val="accent2">
                    <a:lumMod val="50000"/>
                  </a:schemeClr>
                </a:solidFill>
              </a:ln>
            </c:spPr>
          </c:marker>
          <c:xVal>
            <c:numRef>
              <c:f>'Analy. R'!$J$11:$J$41</c:f>
              <c:numCache>
                <c:formatCode>General</c:formatCode>
                <c:ptCount val="31"/>
                <c:pt idx="0">
                  <c:v>4.4296788482835003</c:v>
                </c:pt>
                <c:pt idx="1">
                  <c:v>4.4120891242003104</c:v>
                </c:pt>
                <c:pt idx="2">
                  <c:v>4.3907793633369865</c:v>
                </c:pt>
                <c:pt idx="3">
                  <c:v>4.3734966105401334</c:v>
                </c:pt>
                <c:pt idx="4">
                  <c:v>4.3506634761801184</c:v>
                </c:pt>
                <c:pt idx="5">
                  <c:v>4.3318171973142814</c:v>
                </c:pt>
                <c:pt idx="6">
                  <c:v>4.3094160741219545</c:v>
                </c:pt>
                <c:pt idx="7">
                  <c:v>4.2872454448017194</c:v>
                </c:pt>
                <c:pt idx="8">
                  <c:v>4.2653017701002351</c:v>
                </c:pt>
                <c:pt idx="9">
                  <c:v>4.2417815482502652</c:v>
                </c:pt>
                <c:pt idx="10">
                  <c:v>4.220299641274539</c:v>
                </c:pt>
                <c:pt idx="11">
                  <c:v>4.1990342221288985</c:v>
                </c:pt>
                <c:pt idx="12">
                  <c:v>4.1744938426215805</c:v>
                </c:pt>
                <c:pt idx="13">
                  <c:v>4.1536863966770445</c:v>
                </c:pt>
                <c:pt idx="14">
                  <c:v>4.1296716911005582</c:v>
                </c:pt>
                <c:pt idx="15">
                  <c:v>4.1093075816724891</c:v>
                </c:pt>
                <c:pt idx="16">
                  <c:v>4.0858018386108279</c:v>
                </c:pt>
                <c:pt idx="17">
                  <c:v>4.0625634775543373</c:v>
                </c:pt>
                <c:pt idx="18">
                  <c:v>4.0395879620278725</c:v>
                </c:pt>
                <c:pt idx="19">
                  <c:v>4.0201005025125625</c:v>
                </c:pt>
                <c:pt idx="20">
                  <c:v>3.9992001599680025</c:v>
                </c:pt>
                <c:pt idx="21">
                  <c:v>3.9785160135269551</c:v>
                </c:pt>
                <c:pt idx="22">
                  <c:v>3.9596119580281135</c:v>
                </c:pt>
                <c:pt idx="23">
                  <c:v>3.9408866995073897</c:v>
                </c:pt>
                <c:pt idx="24">
                  <c:v>3.9192631785224381</c:v>
                </c:pt>
                <c:pt idx="25">
                  <c:v>3.9070130884938465</c:v>
                </c:pt>
                <c:pt idx="26">
                  <c:v>3.8933229511387974</c:v>
                </c:pt>
                <c:pt idx="27">
                  <c:v>3.8842493688094781</c:v>
                </c:pt>
                <c:pt idx="28">
                  <c:v>3.8767202946307391</c:v>
                </c:pt>
                <c:pt idx="29">
                  <c:v>3.8707180181923788</c:v>
                </c:pt>
                <c:pt idx="30">
                  <c:v>3.8647342995169121</c:v>
                </c:pt>
              </c:numCache>
            </c:numRef>
          </c:xVal>
          <c:yVal>
            <c:numRef>
              <c:f>'Analy. R'!$G$11:$G$41</c:f>
              <c:numCache>
                <c:formatCode>0.00E+00</c:formatCode>
                <c:ptCount val="31"/>
                <c:pt idx="0">
                  <c:v>22.031291509230705</c:v>
                </c:pt>
                <c:pt idx="1">
                  <c:v>21.980976993550989</c:v>
                </c:pt>
                <c:pt idx="2">
                  <c:v>21.92880662780086</c:v>
                </c:pt>
                <c:pt idx="3">
                  <c:v>21.864483624819993</c:v>
                </c:pt>
                <c:pt idx="4">
                  <c:v>21.805972509173056</c:v>
                </c:pt>
                <c:pt idx="5">
                  <c:v>21.751048565581602</c:v>
                </c:pt>
                <c:pt idx="6">
                  <c:v>21.677685763483659</c:v>
                </c:pt>
                <c:pt idx="7">
                  <c:v>21.591764047145567</c:v>
                </c:pt>
                <c:pt idx="8">
                  <c:v>21.501334485552761</c:v>
                </c:pt>
                <c:pt idx="9">
                  <c:v>21.403585995065363</c:v>
                </c:pt>
                <c:pt idx="10">
                  <c:v>21.299575133498831</c:v>
                </c:pt>
                <c:pt idx="11">
                  <c:v>21.189010442611206</c:v>
                </c:pt>
                <c:pt idx="12">
                  <c:v>21.072686631407901</c:v>
                </c:pt>
                <c:pt idx="13">
                  <c:v>20.952530099205191</c:v>
                </c:pt>
                <c:pt idx="14">
                  <c:v>20.819920539661286</c:v>
                </c:pt>
                <c:pt idx="15">
                  <c:v>20.676854745520195</c:v>
                </c:pt>
                <c:pt idx="16">
                  <c:v>20.51698254286951</c:v>
                </c:pt>
                <c:pt idx="17">
                  <c:v>20.356266803722527</c:v>
                </c:pt>
                <c:pt idx="18">
                  <c:v>20.186683254698892</c:v>
                </c:pt>
                <c:pt idx="19">
                  <c:v>20.005782735201041</c:v>
                </c:pt>
                <c:pt idx="20">
                  <c:v>19.80404579421295</c:v>
                </c:pt>
                <c:pt idx="21">
                  <c:v>19.583034730444592</c:v>
                </c:pt>
                <c:pt idx="22">
                  <c:v>19.335100110914148</c:v>
                </c:pt>
                <c:pt idx="23">
                  <c:v>19.063611201939565</c:v>
                </c:pt>
                <c:pt idx="24">
                  <c:v>18.755735640050126</c:v>
                </c:pt>
                <c:pt idx="25">
                  <c:v>18.461838611547066</c:v>
                </c:pt>
                <c:pt idx="26">
                  <c:v>18.203890024648981</c:v>
                </c:pt>
                <c:pt idx="27">
                  <c:v>17.983852965313627</c:v>
                </c:pt>
                <c:pt idx="28">
                  <c:v>17.803392827230557</c:v>
                </c:pt>
                <c:pt idx="29">
                  <c:v>17.646096488789762</c:v>
                </c:pt>
                <c:pt idx="30">
                  <c:v>17.51857578502219</c:v>
                </c:pt>
              </c:numCache>
            </c:numRef>
          </c:yVal>
          <c:smooth val="1"/>
          <c:extLst>
            <c:ext xmlns:c16="http://schemas.microsoft.com/office/drawing/2014/chart" uri="{C3380CC4-5D6E-409C-BE32-E72D297353CC}">
              <c16:uniqueId val="{00000000-C837-40C8-95F1-A4DA8BF24AB1}"/>
            </c:ext>
          </c:extLst>
        </c:ser>
        <c:ser>
          <c:idx val="1"/>
          <c:order val="1"/>
          <c:tx>
            <c:v>ln R1B</c:v>
          </c:tx>
          <c:spPr>
            <a:ln w="12700" cap="rnd">
              <a:solidFill>
                <a:schemeClr val="tx2">
                  <a:lumMod val="75000"/>
                </a:schemeClr>
              </a:solidFill>
              <a:round/>
            </a:ln>
            <a:effectLst/>
          </c:spPr>
          <c:marker>
            <c:symbol val="none"/>
          </c:marker>
          <c:xVal>
            <c:numRef>
              <c:f>'Analy. R'!$J$11:$J$41</c:f>
              <c:numCache>
                <c:formatCode>General</c:formatCode>
                <c:ptCount val="31"/>
                <c:pt idx="0">
                  <c:v>4.4296788482835003</c:v>
                </c:pt>
                <c:pt idx="1">
                  <c:v>4.4120891242003104</c:v>
                </c:pt>
                <c:pt idx="2">
                  <c:v>4.3907793633369865</c:v>
                </c:pt>
                <c:pt idx="3">
                  <c:v>4.3734966105401334</c:v>
                </c:pt>
                <c:pt idx="4">
                  <c:v>4.3506634761801184</c:v>
                </c:pt>
                <c:pt idx="5">
                  <c:v>4.3318171973142814</c:v>
                </c:pt>
                <c:pt idx="6">
                  <c:v>4.3094160741219545</c:v>
                </c:pt>
                <c:pt idx="7">
                  <c:v>4.2872454448017194</c:v>
                </c:pt>
                <c:pt idx="8">
                  <c:v>4.2653017701002351</c:v>
                </c:pt>
                <c:pt idx="9">
                  <c:v>4.2417815482502652</c:v>
                </c:pt>
                <c:pt idx="10">
                  <c:v>4.220299641274539</c:v>
                </c:pt>
                <c:pt idx="11">
                  <c:v>4.1990342221288985</c:v>
                </c:pt>
                <c:pt idx="12">
                  <c:v>4.1744938426215805</c:v>
                </c:pt>
                <c:pt idx="13">
                  <c:v>4.1536863966770445</c:v>
                </c:pt>
                <c:pt idx="14">
                  <c:v>4.1296716911005582</c:v>
                </c:pt>
                <c:pt idx="15">
                  <c:v>4.1093075816724891</c:v>
                </c:pt>
                <c:pt idx="16">
                  <c:v>4.0858018386108279</c:v>
                </c:pt>
                <c:pt idx="17">
                  <c:v>4.0625634775543373</c:v>
                </c:pt>
                <c:pt idx="18">
                  <c:v>4.0395879620278725</c:v>
                </c:pt>
                <c:pt idx="19">
                  <c:v>4.0201005025125625</c:v>
                </c:pt>
                <c:pt idx="20">
                  <c:v>3.9992001599680025</c:v>
                </c:pt>
                <c:pt idx="21">
                  <c:v>3.9785160135269551</c:v>
                </c:pt>
                <c:pt idx="22">
                  <c:v>3.9596119580281135</c:v>
                </c:pt>
                <c:pt idx="23">
                  <c:v>3.9408866995073897</c:v>
                </c:pt>
                <c:pt idx="24">
                  <c:v>3.9192631785224381</c:v>
                </c:pt>
                <c:pt idx="25">
                  <c:v>3.9070130884938465</c:v>
                </c:pt>
                <c:pt idx="26">
                  <c:v>3.8933229511387974</c:v>
                </c:pt>
                <c:pt idx="27">
                  <c:v>3.8842493688094781</c:v>
                </c:pt>
                <c:pt idx="28">
                  <c:v>3.8767202946307391</c:v>
                </c:pt>
                <c:pt idx="29">
                  <c:v>3.8707180181923788</c:v>
                </c:pt>
                <c:pt idx="30">
                  <c:v>3.8647342995169121</c:v>
                </c:pt>
              </c:numCache>
            </c:numRef>
          </c:xVal>
          <c:yVal>
            <c:numRef>
              <c:f>'Analy. R'!$G$11:$G$41</c:f>
              <c:numCache>
                <c:formatCode>0.00E+00</c:formatCode>
                <c:ptCount val="31"/>
                <c:pt idx="0">
                  <c:v>22.031291509230705</c:v>
                </c:pt>
                <c:pt idx="1">
                  <c:v>21.980976993550989</c:v>
                </c:pt>
                <c:pt idx="2">
                  <c:v>21.92880662780086</c:v>
                </c:pt>
                <c:pt idx="3">
                  <c:v>21.864483624819993</c:v>
                </c:pt>
                <c:pt idx="4">
                  <c:v>21.805972509173056</c:v>
                </c:pt>
                <c:pt idx="5">
                  <c:v>21.751048565581602</c:v>
                </c:pt>
                <c:pt idx="6">
                  <c:v>21.677685763483659</c:v>
                </c:pt>
                <c:pt idx="7">
                  <c:v>21.591764047145567</c:v>
                </c:pt>
                <c:pt idx="8">
                  <c:v>21.501334485552761</c:v>
                </c:pt>
                <c:pt idx="9">
                  <c:v>21.403585995065363</c:v>
                </c:pt>
                <c:pt idx="10">
                  <c:v>21.299575133498831</c:v>
                </c:pt>
                <c:pt idx="11">
                  <c:v>21.189010442611206</c:v>
                </c:pt>
                <c:pt idx="12">
                  <c:v>21.072686631407901</c:v>
                </c:pt>
                <c:pt idx="13">
                  <c:v>20.952530099205191</c:v>
                </c:pt>
                <c:pt idx="14">
                  <c:v>20.819920539661286</c:v>
                </c:pt>
                <c:pt idx="15">
                  <c:v>20.676854745520195</c:v>
                </c:pt>
                <c:pt idx="16">
                  <c:v>20.51698254286951</c:v>
                </c:pt>
                <c:pt idx="17">
                  <c:v>20.356266803722527</c:v>
                </c:pt>
                <c:pt idx="18">
                  <c:v>20.186683254698892</c:v>
                </c:pt>
                <c:pt idx="19">
                  <c:v>20.005782735201041</c:v>
                </c:pt>
                <c:pt idx="20">
                  <c:v>19.80404579421295</c:v>
                </c:pt>
                <c:pt idx="21">
                  <c:v>19.583034730444592</c:v>
                </c:pt>
                <c:pt idx="22">
                  <c:v>19.335100110914148</c:v>
                </c:pt>
                <c:pt idx="23">
                  <c:v>19.063611201939565</c:v>
                </c:pt>
                <c:pt idx="24">
                  <c:v>18.755735640050126</c:v>
                </c:pt>
                <c:pt idx="25">
                  <c:v>18.461838611547066</c:v>
                </c:pt>
                <c:pt idx="26">
                  <c:v>18.203890024648981</c:v>
                </c:pt>
                <c:pt idx="27">
                  <c:v>17.983852965313627</c:v>
                </c:pt>
                <c:pt idx="28">
                  <c:v>17.803392827230557</c:v>
                </c:pt>
                <c:pt idx="29">
                  <c:v>17.646096488789762</c:v>
                </c:pt>
                <c:pt idx="30">
                  <c:v>17.51857578502219</c:v>
                </c:pt>
              </c:numCache>
            </c:numRef>
          </c:yVal>
          <c:smooth val="1"/>
          <c:extLst>
            <c:ext xmlns:c16="http://schemas.microsoft.com/office/drawing/2014/chart" uri="{C3380CC4-5D6E-409C-BE32-E72D297353CC}">
              <c16:uniqueId val="{00000001-C837-40C8-95F1-A4DA8BF24AB1}"/>
            </c:ext>
          </c:extLst>
        </c:ser>
        <c:ser>
          <c:idx val="0"/>
          <c:order val="2"/>
          <c:tx>
            <c:v>ln R1B</c:v>
          </c:tx>
          <c:spPr>
            <a:ln w="19050" cap="rnd">
              <a:noFill/>
              <a:round/>
            </a:ln>
            <a:effectLst/>
          </c:spPr>
          <c:marker>
            <c:symbol val="none"/>
          </c:marker>
          <c:xVal>
            <c:numRef>
              <c:f>'Analy. R'!$J$11:$J$27</c:f>
              <c:numCache>
                <c:formatCode>General</c:formatCode>
                <c:ptCount val="17"/>
                <c:pt idx="0">
                  <c:v>4.4296788482835003</c:v>
                </c:pt>
                <c:pt idx="1">
                  <c:v>4.4120891242003104</c:v>
                </c:pt>
                <c:pt idx="2">
                  <c:v>4.3907793633369865</c:v>
                </c:pt>
                <c:pt idx="3">
                  <c:v>4.3734966105401334</c:v>
                </c:pt>
                <c:pt idx="4">
                  <c:v>4.3506634761801184</c:v>
                </c:pt>
                <c:pt idx="5">
                  <c:v>4.3318171973142814</c:v>
                </c:pt>
                <c:pt idx="6">
                  <c:v>4.3094160741219545</c:v>
                </c:pt>
                <c:pt idx="7">
                  <c:v>4.2872454448017194</c:v>
                </c:pt>
                <c:pt idx="8">
                  <c:v>4.2653017701002351</c:v>
                </c:pt>
                <c:pt idx="9">
                  <c:v>4.2417815482502652</c:v>
                </c:pt>
                <c:pt idx="10">
                  <c:v>4.220299641274539</c:v>
                </c:pt>
                <c:pt idx="11">
                  <c:v>4.1990342221288985</c:v>
                </c:pt>
                <c:pt idx="12">
                  <c:v>4.1744938426215805</c:v>
                </c:pt>
                <c:pt idx="13">
                  <c:v>4.1536863966770445</c:v>
                </c:pt>
                <c:pt idx="14">
                  <c:v>4.1296716911005582</c:v>
                </c:pt>
                <c:pt idx="15">
                  <c:v>4.1093075816724891</c:v>
                </c:pt>
                <c:pt idx="16">
                  <c:v>4.0858018386108279</c:v>
                </c:pt>
              </c:numCache>
            </c:numRef>
          </c:xVal>
          <c:yVal>
            <c:numRef>
              <c:f>'Analy. R'!$G$11:$G$27</c:f>
              <c:numCache>
                <c:formatCode>0.00E+00</c:formatCode>
                <c:ptCount val="17"/>
                <c:pt idx="0">
                  <c:v>22.031291509230705</c:v>
                </c:pt>
                <c:pt idx="1">
                  <c:v>21.980976993550989</c:v>
                </c:pt>
                <c:pt idx="2">
                  <c:v>21.92880662780086</c:v>
                </c:pt>
                <c:pt idx="3">
                  <c:v>21.864483624819993</c:v>
                </c:pt>
                <c:pt idx="4">
                  <c:v>21.805972509173056</c:v>
                </c:pt>
                <c:pt idx="5">
                  <c:v>21.751048565581602</c:v>
                </c:pt>
                <c:pt idx="6">
                  <c:v>21.677685763483659</c:v>
                </c:pt>
                <c:pt idx="7">
                  <c:v>21.591764047145567</c:v>
                </c:pt>
                <c:pt idx="8">
                  <c:v>21.501334485552761</c:v>
                </c:pt>
                <c:pt idx="9">
                  <c:v>21.403585995065363</c:v>
                </c:pt>
                <c:pt idx="10">
                  <c:v>21.299575133498831</c:v>
                </c:pt>
                <c:pt idx="11">
                  <c:v>21.189010442611206</c:v>
                </c:pt>
                <c:pt idx="12">
                  <c:v>21.072686631407901</c:v>
                </c:pt>
                <c:pt idx="13">
                  <c:v>20.952530099205191</c:v>
                </c:pt>
                <c:pt idx="14">
                  <c:v>20.819920539661286</c:v>
                </c:pt>
                <c:pt idx="15">
                  <c:v>20.676854745520195</c:v>
                </c:pt>
                <c:pt idx="16">
                  <c:v>20.51698254286951</c:v>
                </c:pt>
              </c:numCache>
            </c:numRef>
          </c:yVal>
          <c:smooth val="1"/>
          <c:extLst>
            <c:ext xmlns:c16="http://schemas.microsoft.com/office/drawing/2014/chart" uri="{C3380CC4-5D6E-409C-BE32-E72D297353CC}">
              <c16:uniqueId val="{00000002-C837-40C8-95F1-A4DA8BF24AB1}"/>
            </c:ext>
          </c:extLst>
        </c:ser>
        <c:dLbls>
          <c:showLegendKey val="0"/>
          <c:showVal val="0"/>
          <c:showCatName val="0"/>
          <c:showSerName val="0"/>
          <c:showPercent val="0"/>
          <c:showBubbleSize val="0"/>
        </c:dLbls>
        <c:axId val="150743296"/>
        <c:axId val="150761856"/>
      </c:scatterChart>
      <c:valAx>
        <c:axId val="150743296"/>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a:solidFill>
                      <a:schemeClr val="tx1"/>
                    </a:solidFill>
                  </a:rPr>
                  <a:t>1000/T (K)</a:t>
                </a:r>
              </a:p>
            </c:rich>
          </c:tx>
          <c:layout>
            <c:manualLayout>
              <c:xMode val="edge"/>
              <c:yMode val="edge"/>
              <c:x val="0.40754273693316417"/>
              <c:y val="0.8777669270833337"/>
            </c:manualLayout>
          </c:layout>
          <c:overlay val="0"/>
          <c:spPr>
            <a:noFill/>
            <a:ln>
              <a:noFill/>
            </a:ln>
            <a:effectLst/>
          </c:spPr>
        </c:title>
        <c:numFmt formatCode="#,##0.00" sourceLinked="0"/>
        <c:majorTickMark val="out"/>
        <c:minorTickMark val="out"/>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50761856"/>
        <c:crosses val="autoZero"/>
        <c:crossBetween val="midCat"/>
        <c:majorUnit val="0.1"/>
        <c:minorUnit val="1.0000000000000005E-2"/>
      </c:valAx>
      <c:valAx>
        <c:axId val="150761856"/>
        <c:scaling>
          <c:orientation val="minMax"/>
          <c:max val="23"/>
          <c:min val="17"/>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a:solidFill>
                      <a:schemeClr val="tx1"/>
                    </a:solidFill>
                  </a:rPr>
                  <a:t>ln</a:t>
                </a:r>
                <a:r>
                  <a:rPr lang="en-US" sz="1600" baseline="0">
                    <a:solidFill>
                      <a:schemeClr val="tx1"/>
                    </a:solidFill>
                  </a:rPr>
                  <a:t> </a:t>
                </a:r>
                <a:r>
                  <a:rPr lang="en-US" sz="1600">
                    <a:solidFill>
                      <a:schemeClr val="tx1"/>
                    </a:solidFill>
                  </a:rPr>
                  <a:t>R</a:t>
                </a:r>
              </a:p>
            </c:rich>
          </c:tx>
          <c:layout>
            <c:manualLayout>
              <c:xMode val="edge"/>
              <c:yMode val="edge"/>
              <c:x val="9.3631940386584983E-3"/>
              <c:y val="0.38795067007352613"/>
            </c:manualLayout>
          </c:layout>
          <c:overlay val="0"/>
          <c:spPr>
            <a:noFill/>
            <a:ln>
              <a:noFill/>
            </a:ln>
            <a:effectLst/>
          </c:spPr>
        </c:title>
        <c:numFmt formatCode="#,##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50743296"/>
        <c:crosses val="autoZero"/>
        <c:crossBetween val="midCat"/>
      </c:valAx>
    </c:plotArea>
    <c:legend>
      <c:legendPos val="r"/>
      <c:layout>
        <c:manualLayout>
          <c:xMode val="edge"/>
          <c:yMode val="edge"/>
          <c:x val="0.53452498452388564"/>
          <c:y val="5.6541690566824787E-2"/>
          <c:w val="0.45647584279738734"/>
          <c:h val="5.392996819106211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txPr>
    <a:bodyPr/>
    <a:lstStyle/>
    <a:p>
      <a:pPr>
        <a:defRPr/>
      </a:pPr>
      <a:endParaRPr lang="en-US"/>
    </a:p>
  </c:txPr>
  <c:externalData r:id="rId2">
    <c:autoUpdate val="0"/>
  </c:externalData>
  <c:userShapes r:id="rId3"/>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1709997734512046"/>
          <c:y val="7.1098403202392996E-2"/>
          <c:w val="0.71585035834600208"/>
          <c:h val="0.77900904535693372"/>
        </c:manualLayout>
      </c:layout>
      <c:scatterChart>
        <c:scatterStyle val="smoothMarker"/>
        <c:varyColors val="0"/>
        <c:ser>
          <c:idx val="1"/>
          <c:order val="3"/>
          <c:tx>
            <c:strRef>
              <c:f>'Temp. calibration'!$E$12</c:f>
              <c:strCache>
                <c:ptCount val="1"/>
                <c:pt idx="0">
                  <c:v>T(FPEAK)</c:v>
                </c:pt>
              </c:strCache>
            </c:strRef>
          </c:tx>
          <c:spPr>
            <a:ln w="28575">
              <a:solidFill>
                <a:srgbClr val="FF6600"/>
              </a:solidFill>
              <a:prstDash val="sysDot"/>
            </a:ln>
          </c:spPr>
          <c:marker>
            <c:symbol val="none"/>
          </c:marker>
          <c:xVal>
            <c:numRef>
              <c:f>'Temp. calibration'!$A$379:$A$1001</c:f>
              <c:numCache>
                <c:formatCode>General</c:formatCode>
                <c:ptCount val="623"/>
                <c:pt idx="0">
                  <c:v>12.233000000000001</c:v>
                </c:pt>
                <c:pt idx="1">
                  <c:v>12.266999999999999</c:v>
                </c:pt>
                <c:pt idx="2">
                  <c:v>12.3</c:v>
                </c:pt>
                <c:pt idx="3">
                  <c:v>12.333</c:v>
                </c:pt>
                <c:pt idx="4">
                  <c:v>12.367000000000001</c:v>
                </c:pt>
                <c:pt idx="5">
                  <c:v>12.4</c:v>
                </c:pt>
                <c:pt idx="6">
                  <c:v>12.433</c:v>
                </c:pt>
                <c:pt idx="7">
                  <c:v>12.467000000000001</c:v>
                </c:pt>
                <c:pt idx="8">
                  <c:v>12.5</c:v>
                </c:pt>
                <c:pt idx="9">
                  <c:v>12.532999999999999</c:v>
                </c:pt>
                <c:pt idx="10">
                  <c:v>12.567</c:v>
                </c:pt>
                <c:pt idx="11">
                  <c:v>12.6</c:v>
                </c:pt>
                <c:pt idx="12">
                  <c:v>12.632999999999999</c:v>
                </c:pt>
                <c:pt idx="13">
                  <c:v>12.667</c:v>
                </c:pt>
                <c:pt idx="14">
                  <c:v>12.7</c:v>
                </c:pt>
                <c:pt idx="15">
                  <c:v>12.733000000000001</c:v>
                </c:pt>
                <c:pt idx="16">
                  <c:v>12.766999999999999</c:v>
                </c:pt>
                <c:pt idx="17">
                  <c:v>12.8</c:v>
                </c:pt>
                <c:pt idx="18">
                  <c:v>12.833</c:v>
                </c:pt>
                <c:pt idx="19">
                  <c:v>12.867000000000001</c:v>
                </c:pt>
                <c:pt idx="20">
                  <c:v>12.9</c:v>
                </c:pt>
                <c:pt idx="21">
                  <c:v>12.933</c:v>
                </c:pt>
                <c:pt idx="22">
                  <c:v>12.967000000000001</c:v>
                </c:pt>
                <c:pt idx="23">
                  <c:v>13</c:v>
                </c:pt>
                <c:pt idx="24">
                  <c:v>13.032999999999999</c:v>
                </c:pt>
                <c:pt idx="25">
                  <c:v>13.067</c:v>
                </c:pt>
                <c:pt idx="26">
                  <c:v>13.1</c:v>
                </c:pt>
                <c:pt idx="27">
                  <c:v>13.132999999999999</c:v>
                </c:pt>
                <c:pt idx="28">
                  <c:v>13.167</c:v>
                </c:pt>
                <c:pt idx="29">
                  <c:v>13.2</c:v>
                </c:pt>
                <c:pt idx="30">
                  <c:v>13.233000000000001</c:v>
                </c:pt>
                <c:pt idx="31">
                  <c:v>13.266999999999999</c:v>
                </c:pt>
                <c:pt idx="32">
                  <c:v>13.3</c:v>
                </c:pt>
                <c:pt idx="33">
                  <c:v>13.333</c:v>
                </c:pt>
                <c:pt idx="34">
                  <c:v>13.367000000000001</c:v>
                </c:pt>
                <c:pt idx="35">
                  <c:v>13.4</c:v>
                </c:pt>
                <c:pt idx="36">
                  <c:v>13.433</c:v>
                </c:pt>
                <c:pt idx="37">
                  <c:v>13.467000000000001</c:v>
                </c:pt>
                <c:pt idx="38">
                  <c:v>13.5</c:v>
                </c:pt>
                <c:pt idx="39">
                  <c:v>13.532999999999999</c:v>
                </c:pt>
                <c:pt idx="40">
                  <c:v>13.567</c:v>
                </c:pt>
                <c:pt idx="41">
                  <c:v>13.6</c:v>
                </c:pt>
                <c:pt idx="42">
                  <c:v>13.632999999999999</c:v>
                </c:pt>
                <c:pt idx="43">
                  <c:v>13.667</c:v>
                </c:pt>
                <c:pt idx="44">
                  <c:v>13.7</c:v>
                </c:pt>
                <c:pt idx="45">
                  <c:v>13.733000000000001</c:v>
                </c:pt>
                <c:pt idx="46">
                  <c:v>13.766999999999999</c:v>
                </c:pt>
                <c:pt idx="47">
                  <c:v>13.8</c:v>
                </c:pt>
                <c:pt idx="48">
                  <c:v>13.833</c:v>
                </c:pt>
                <c:pt idx="49">
                  <c:v>13.867000000000001</c:v>
                </c:pt>
                <c:pt idx="50">
                  <c:v>13.9</c:v>
                </c:pt>
                <c:pt idx="51">
                  <c:v>13.933</c:v>
                </c:pt>
                <c:pt idx="52">
                  <c:v>13.967000000000001</c:v>
                </c:pt>
                <c:pt idx="53">
                  <c:v>14</c:v>
                </c:pt>
                <c:pt idx="54">
                  <c:v>14.032999999999999</c:v>
                </c:pt>
                <c:pt idx="55">
                  <c:v>14.067</c:v>
                </c:pt>
                <c:pt idx="56">
                  <c:v>14.1</c:v>
                </c:pt>
                <c:pt idx="57">
                  <c:v>14.132999999999999</c:v>
                </c:pt>
                <c:pt idx="58">
                  <c:v>14.167</c:v>
                </c:pt>
                <c:pt idx="59">
                  <c:v>14.2</c:v>
                </c:pt>
                <c:pt idx="60">
                  <c:v>14.233000000000001</c:v>
                </c:pt>
                <c:pt idx="61">
                  <c:v>14.266999999999999</c:v>
                </c:pt>
                <c:pt idx="62">
                  <c:v>14.3</c:v>
                </c:pt>
                <c:pt idx="63">
                  <c:v>14.333</c:v>
                </c:pt>
                <c:pt idx="64">
                  <c:v>14.367000000000001</c:v>
                </c:pt>
                <c:pt idx="65">
                  <c:v>14.4</c:v>
                </c:pt>
                <c:pt idx="66">
                  <c:v>14.433</c:v>
                </c:pt>
                <c:pt idx="67">
                  <c:v>14.467000000000001</c:v>
                </c:pt>
                <c:pt idx="68">
                  <c:v>14.5</c:v>
                </c:pt>
                <c:pt idx="69">
                  <c:v>14.532999999999999</c:v>
                </c:pt>
                <c:pt idx="70">
                  <c:v>14.567</c:v>
                </c:pt>
                <c:pt idx="71">
                  <c:v>14.6</c:v>
                </c:pt>
                <c:pt idx="72">
                  <c:v>14.632999999999999</c:v>
                </c:pt>
                <c:pt idx="73">
                  <c:v>14.667</c:v>
                </c:pt>
                <c:pt idx="74">
                  <c:v>14.7</c:v>
                </c:pt>
                <c:pt idx="75">
                  <c:v>14.733000000000001</c:v>
                </c:pt>
                <c:pt idx="76">
                  <c:v>14.766999999999999</c:v>
                </c:pt>
                <c:pt idx="77">
                  <c:v>14.8</c:v>
                </c:pt>
                <c:pt idx="78">
                  <c:v>14.833</c:v>
                </c:pt>
                <c:pt idx="79">
                  <c:v>14.867000000000001</c:v>
                </c:pt>
                <c:pt idx="80">
                  <c:v>14.9</c:v>
                </c:pt>
                <c:pt idx="81">
                  <c:v>14.933</c:v>
                </c:pt>
                <c:pt idx="82">
                  <c:v>14.967000000000001</c:v>
                </c:pt>
                <c:pt idx="83">
                  <c:v>15</c:v>
                </c:pt>
                <c:pt idx="84">
                  <c:v>15.032999999999999</c:v>
                </c:pt>
                <c:pt idx="85">
                  <c:v>15.067</c:v>
                </c:pt>
                <c:pt idx="86">
                  <c:v>15.1</c:v>
                </c:pt>
                <c:pt idx="87">
                  <c:v>15.132999999999999</c:v>
                </c:pt>
                <c:pt idx="88">
                  <c:v>15.167</c:v>
                </c:pt>
                <c:pt idx="89">
                  <c:v>15.2</c:v>
                </c:pt>
                <c:pt idx="90">
                  <c:v>15.233000000000001</c:v>
                </c:pt>
                <c:pt idx="91">
                  <c:v>15.266999999999999</c:v>
                </c:pt>
                <c:pt idx="92">
                  <c:v>15.3</c:v>
                </c:pt>
                <c:pt idx="93">
                  <c:v>15.333</c:v>
                </c:pt>
                <c:pt idx="94">
                  <c:v>15.367000000000001</c:v>
                </c:pt>
                <c:pt idx="95">
                  <c:v>15.4</c:v>
                </c:pt>
                <c:pt idx="96">
                  <c:v>15.433</c:v>
                </c:pt>
                <c:pt idx="97">
                  <c:v>15.467000000000001</c:v>
                </c:pt>
                <c:pt idx="98">
                  <c:v>15.5</c:v>
                </c:pt>
                <c:pt idx="99">
                  <c:v>15.532999999999999</c:v>
                </c:pt>
                <c:pt idx="100">
                  <c:v>15.567</c:v>
                </c:pt>
                <c:pt idx="101">
                  <c:v>15.6</c:v>
                </c:pt>
                <c:pt idx="102">
                  <c:v>15.632999999999999</c:v>
                </c:pt>
                <c:pt idx="103">
                  <c:v>15.667</c:v>
                </c:pt>
                <c:pt idx="104">
                  <c:v>15.7</c:v>
                </c:pt>
                <c:pt idx="105">
                  <c:v>15.733000000000001</c:v>
                </c:pt>
                <c:pt idx="106">
                  <c:v>15.766999999999999</c:v>
                </c:pt>
                <c:pt idx="107">
                  <c:v>15.8</c:v>
                </c:pt>
                <c:pt idx="108">
                  <c:v>15.833</c:v>
                </c:pt>
                <c:pt idx="109">
                  <c:v>15.867000000000001</c:v>
                </c:pt>
                <c:pt idx="110">
                  <c:v>15.9</c:v>
                </c:pt>
                <c:pt idx="111">
                  <c:v>15.933</c:v>
                </c:pt>
                <c:pt idx="112">
                  <c:v>15.967000000000001</c:v>
                </c:pt>
                <c:pt idx="113">
                  <c:v>16</c:v>
                </c:pt>
                <c:pt idx="114">
                  <c:v>16.033000000000001</c:v>
                </c:pt>
                <c:pt idx="115">
                  <c:v>16.067</c:v>
                </c:pt>
                <c:pt idx="116">
                  <c:v>16.100000000000001</c:v>
                </c:pt>
                <c:pt idx="117">
                  <c:v>16.132999999999999</c:v>
                </c:pt>
                <c:pt idx="118">
                  <c:v>16.167000000000002</c:v>
                </c:pt>
                <c:pt idx="119">
                  <c:v>16.2</c:v>
                </c:pt>
                <c:pt idx="120">
                  <c:v>16.233000000000001</c:v>
                </c:pt>
                <c:pt idx="121">
                  <c:v>16.266999999999999</c:v>
                </c:pt>
                <c:pt idx="122">
                  <c:v>16.3</c:v>
                </c:pt>
                <c:pt idx="123">
                  <c:v>16.332999999999998</c:v>
                </c:pt>
                <c:pt idx="124">
                  <c:v>16.367000000000001</c:v>
                </c:pt>
                <c:pt idx="125">
                  <c:v>16.399999999999999</c:v>
                </c:pt>
                <c:pt idx="126">
                  <c:v>16.433</c:v>
                </c:pt>
                <c:pt idx="127">
                  <c:v>16.466999999999999</c:v>
                </c:pt>
                <c:pt idx="128">
                  <c:v>16.5</c:v>
                </c:pt>
                <c:pt idx="129">
                  <c:v>16.533000000000001</c:v>
                </c:pt>
                <c:pt idx="130">
                  <c:v>16.567</c:v>
                </c:pt>
                <c:pt idx="131">
                  <c:v>16.600000000000001</c:v>
                </c:pt>
                <c:pt idx="132">
                  <c:v>16.632999999999999</c:v>
                </c:pt>
                <c:pt idx="133">
                  <c:v>16.667000000000002</c:v>
                </c:pt>
                <c:pt idx="134">
                  <c:v>16.7</c:v>
                </c:pt>
                <c:pt idx="135">
                  <c:v>16.733000000000001</c:v>
                </c:pt>
                <c:pt idx="136">
                  <c:v>16.766999999999999</c:v>
                </c:pt>
                <c:pt idx="137">
                  <c:v>16.8</c:v>
                </c:pt>
                <c:pt idx="138">
                  <c:v>16.832999999999998</c:v>
                </c:pt>
                <c:pt idx="139">
                  <c:v>16.867000000000001</c:v>
                </c:pt>
                <c:pt idx="140">
                  <c:v>16.899999999999999</c:v>
                </c:pt>
                <c:pt idx="141">
                  <c:v>16.933</c:v>
                </c:pt>
                <c:pt idx="142">
                  <c:v>16.966999999999999</c:v>
                </c:pt>
                <c:pt idx="143">
                  <c:v>17</c:v>
                </c:pt>
                <c:pt idx="144">
                  <c:v>17.033000000000001</c:v>
                </c:pt>
                <c:pt idx="145">
                  <c:v>17.067</c:v>
                </c:pt>
                <c:pt idx="146">
                  <c:v>17.100000000000001</c:v>
                </c:pt>
                <c:pt idx="147">
                  <c:v>17.132999999999999</c:v>
                </c:pt>
                <c:pt idx="148">
                  <c:v>17.167000000000002</c:v>
                </c:pt>
                <c:pt idx="149">
                  <c:v>17.2</c:v>
                </c:pt>
                <c:pt idx="150">
                  <c:v>17.233000000000001</c:v>
                </c:pt>
                <c:pt idx="151">
                  <c:v>17.266999999999999</c:v>
                </c:pt>
                <c:pt idx="152">
                  <c:v>17.3</c:v>
                </c:pt>
                <c:pt idx="153">
                  <c:v>17.332999999999998</c:v>
                </c:pt>
                <c:pt idx="154">
                  <c:v>17.367000000000001</c:v>
                </c:pt>
                <c:pt idx="155">
                  <c:v>17.399999999999999</c:v>
                </c:pt>
                <c:pt idx="156">
                  <c:v>17.433</c:v>
                </c:pt>
                <c:pt idx="157">
                  <c:v>17.466999999999999</c:v>
                </c:pt>
                <c:pt idx="158">
                  <c:v>17.5</c:v>
                </c:pt>
                <c:pt idx="159">
                  <c:v>17.533000000000001</c:v>
                </c:pt>
                <c:pt idx="160">
                  <c:v>17.567</c:v>
                </c:pt>
                <c:pt idx="161">
                  <c:v>17.600000000000001</c:v>
                </c:pt>
                <c:pt idx="162">
                  <c:v>17.632999999999999</c:v>
                </c:pt>
                <c:pt idx="163">
                  <c:v>17.667000000000002</c:v>
                </c:pt>
                <c:pt idx="164">
                  <c:v>17.7</c:v>
                </c:pt>
                <c:pt idx="165">
                  <c:v>17.733000000000001</c:v>
                </c:pt>
                <c:pt idx="166">
                  <c:v>17.766999999999999</c:v>
                </c:pt>
                <c:pt idx="167">
                  <c:v>17.8</c:v>
                </c:pt>
                <c:pt idx="168">
                  <c:v>17.832999999999998</c:v>
                </c:pt>
                <c:pt idx="169">
                  <c:v>17.867000000000001</c:v>
                </c:pt>
                <c:pt idx="170">
                  <c:v>17.899999999999999</c:v>
                </c:pt>
                <c:pt idx="171">
                  <c:v>17.933</c:v>
                </c:pt>
                <c:pt idx="172">
                  <c:v>17.966999999999999</c:v>
                </c:pt>
                <c:pt idx="173">
                  <c:v>18</c:v>
                </c:pt>
                <c:pt idx="174">
                  <c:v>18.033000000000001</c:v>
                </c:pt>
                <c:pt idx="175">
                  <c:v>18.067</c:v>
                </c:pt>
                <c:pt idx="176">
                  <c:v>18.100000000000001</c:v>
                </c:pt>
                <c:pt idx="177">
                  <c:v>18.132999999999999</c:v>
                </c:pt>
                <c:pt idx="178">
                  <c:v>18.167000000000002</c:v>
                </c:pt>
                <c:pt idx="179">
                  <c:v>18.2</c:v>
                </c:pt>
                <c:pt idx="180">
                  <c:v>18.233000000000001</c:v>
                </c:pt>
                <c:pt idx="181">
                  <c:v>18.266999999999999</c:v>
                </c:pt>
                <c:pt idx="182">
                  <c:v>18.3</c:v>
                </c:pt>
                <c:pt idx="183">
                  <c:v>18.332999999999998</c:v>
                </c:pt>
                <c:pt idx="184">
                  <c:v>18.367000000000001</c:v>
                </c:pt>
                <c:pt idx="185">
                  <c:v>18.399999999999999</c:v>
                </c:pt>
                <c:pt idx="186">
                  <c:v>18.433</c:v>
                </c:pt>
                <c:pt idx="187">
                  <c:v>18.466999999999999</c:v>
                </c:pt>
                <c:pt idx="188">
                  <c:v>18.5</c:v>
                </c:pt>
                <c:pt idx="189">
                  <c:v>18.533000000000001</c:v>
                </c:pt>
                <c:pt idx="190">
                  <c:v>18.567</c:v>
                </c:pt>
                <c:pt idx="191">
                  <c:v>18.600000000000001</c:v>
                </c:pt>
                <c:pt idx="192">
                  <c:v>18.632999999999999</c:v>
                </c:pt>
                <c:pt idx="193">
                  <c:v>18.667000000000002</c:v>
                </c:pt>
                <c:pt idx="194">
                  <c:v>18.7</c:v>
                </c:pt>
                <c:pt idx="195">
                  <c:v>18.733000000000001</c:v>
                </c:pt>
                <c:pt idx="196">
                  <c:v>18.766999999999999</c:v>
                </c:pt>
                <c:pt idx="197">
                  <c:v>18.8</c:v>
                </c:pt>
                <c:pt idx="198">
                  <c:v>18.832999999999998</c:v>
                </c:pt>
                <c:pt idx="199">
                  <c:v>18.867000000000001</c:v>
                </c:pt>
                <c:pt idx="200">
                  <c:v>18.899999999999999</c:v>
                </c:pt>
                <c:pt idx="201">
                  <c:v>18.933</c:v>
                </c:pt>
                <c:pt idx="202">
                  <c:v>18.966999999999999</c:v>
                </c:pt>
                <c:pt idx="203">
                  <c:v>19</c:v>
                </c:pt>
                <c:pt idx="204">
                  <c:v>19.033000000000001</c:v>
                </c:pt>
                <c:pt idx="205">
                  <c:v>19.067</c:v>
                </c:pt>
                <c:pt idx="206">
                  <c:v>19.100000000000001</c:v>
                </c:pt>
                <c:pt idx="207">
                  <c:v>19.132999999999999</c:v>
                </c:pt>
                <c:pt idx="208">
                  <c:v>19.167000000000002</c:v>
                </c:pt>
                <c:pt idx="209">
                  <c:v>19.2</c:v>
                </c:pt>
                <c:pt idx="210">
                  <c:v>19.233000000000001</c:v>
                </c:pt>
                <c:pt idx="211">
                  <c:v>19.266999999999999</c:v>
                </c:pt>
                <c:pt idx="212">
                  <c:v>19.3</c:v>
                </c:pt>
                <c:pt idx="213">
                  <c:v>19.332999999999998</c:v>
                </c:pt>
                <c:pt idx="214">
                  <c:v>19.367000000000001</c:v>
                </c:pt>
                <c:pt idx="215">
                  <c:v>19.399999999999999</c:v>
                </c:pt>
                <c:pt idx="216">
                  <c:v>19.433</c:v>
                </c:pt>
                <c:pt idx="217">
                  <c:v>19.466999999999999</c:v>
                </c:pt>
                <c:pt idx="218">
                  <c:v>19.5</c:v>
                </c:pt>
                <c:pt idx="219">
                  <c:v>19.533000000000001</c:v>
                </c:pt>
                <c:pt idx="220">
                  <c:v>19.567</c:v>
                </c:pt>
                <c:pt idx="221">
                  <c:v>19.600000000000001</c:v>
                </c:pt>
                <c:pt idx="222">
                  <c:v>19.632999999999999</c:v>
                </c:pt>
                <c:pt idx="223">
                  <c:v>19.667000000000002</c:v>
                </c:pt>
                <c:pt idx="224">
                  <c:v>19.7</c:v>
                </c:pt>
                <c:pt idx="225">
                  <c:v>19.733000000000001</c:v>
                </c:pt>
                <c:pt idx="226">
                  <c:v>19.766999999999999</c:v>
                </c:pt>
                <c:pt idx="227">
                  <c:v>19.8</c:v>
                </c:pt>
                <c:pt idx="228">
                  <c:v>19.832999999999998</c:v>
                </c:pt>
                <c:pt idx="229">
                  <c:v>19.867000000000001</c:v>
                </c:pt>
                <c:pt idx="230">
                  <c:v>19.899999999999999</c:v>
                </c:pt>
                <c:pt idx="231">
                  <c:v>19.933</c:v>
                </c:pt>
                <c:pt idx="232">
                  <c:v>19.966999999999999</c:v>
                </c:pt>
                <c:pt idx="233">
                  <c:v>20</c:v>
                </c:pt>
                <c:pt idx="234">
                  <c:v>20.033000000000001</c:v>
                </c:pt>
                <c:pt idx="235">
                  <c:v>20.067</c:v>
                </c:pt>
                <c:pt idx="236">
                  <c:v>20.100000000000001</c:v>
                </c:pt>
                <c:pt idx="237">
                  <c:v>20.132999999999999</c:v>
                </c:pt>
                <c:pt idx="238">
                  <c:v>20.167000000000002</c:v>
                </c:pt>
                <c:pt idx="239">
                  <c:v>20.2</c:v>
                </c:pt>
                <c:pt idx="240">
                  <c:v>20.233000000000001</c:v>
                </c:pt>
                <c:pt idx="241">
                  <c:v>20.266999999999999</c:v>
                </c:pt>
                <c:pt idx="242">
                  <c:v>20.3</c:v>
                </c:pt>
                <c:pt idx="243">
                  <c:v>20.332999999999998</c:v>
                </c:pt>
                <c:pt idx="244">
                  <c:v>20.367000000000001</c:v>
                </c:pt>
                <c:pt idx="245">
                  <c:v>20.399999999999999</c:v>
                </c:pt>
                <c:pt idx="246">
                  <c:v>20.433</c:v>
                </c:pt>
                <c:pt idx="247">
                  <c:v>20.466999999999999</c:v>
                </c:pt>
                <c:pt idx="248">
                  <c:v>20.5</c:v>
                </c:pt>
                <c:pt idx="249">
                  <c:v>20.533000000000001</c:v>
                </c:pt>
                <c:pt idx="250">
                  <c:v>20.567</c:v>
                </c:pt>
                <c:pt idx="251">
                  <c:v>20.6</c:v>
                </c:pt>
                <c:pt idx="252">
                  <c:v>20.632999999999999</c:v>
                </c:pt>
                <c:pt idx="253">
                  <c:v>20.667000000000002</c:v>
                </c:pt>
                <c:pt idx="254">
                  <c:v>20.7</c:v>
                </c:pt>
                <c:pt idx="255">
                  <c:v>20.733000000000001</c:v>
                </c:pt>
                <c:pt idx="256">
                  <c:v>20.766999999999999</c:v>
                </c:pt>
                <c:pt idx="257">
                  <c:v>20.8</c:v>
                </c:pt>
                <c:pt idx="258">
                  <c:v>20.832999999999998</c:v>
                </c:pt>
                <c:pt idx="259">
                  <c:v>20.867000000000001</c:v>
                </c:pt>
                <c:pt idx="260">
                  <c:v>20.9</c:v>
                </c:pt>
                <c:pt idx="261">
                  <c:v>20.933</c:v>
                </c:pt>
                <c:pt idx="262">
                  <c:v>20.966999999999999</c:v>
                </c:pt>
                <c:pt idx="263">
                  <c:v>21</c:v>
                </c:pt>
                <c:pt idx="264">
                  <c:v>21.033000000000001</c:v>
                </c:pt>
                <c:pt idx="265">
                  <c:v>21.067</c:v>
                </c:pt>
                <c:pt idx="266">
                  <c:v>21.1</c:v>
                </c:pt>
                <c:pt idx="267">
                  <c:v>21.132999999999999</c:v>
                </c:pt>
                <c:pt idx="268">
                  <c:v>21.167000000000002</c:v>
                </c:pt>
                <c:pt idx="269">
                  <c:v>21.2</c:v>
                </c:pt>
                <c:pt idx="270">
                  <c:v>21.233000000000001</c:v>
                </c:pt>
                <c:pt idx="271">
                  <c:v>21.266999999999999</c:v>
                </c:pt>
                <c:pt idx="272">
                  <c:v>21.3</c:v>
                </c:pt>
                <c:pt idx="273">
                  <c:v>21.332999999999998</c:v>
                </c:pt>
                <c:pt idx="274">
                  <c:v>21.367000000000001</c:v>
                </c:pt>
                <c:pt idx="275">
                  <c:v>21.4</c:v>
                </c:pt>
                <c:pt idx="276">
                  <c:v>21.433</c:v>
                </c:pt>
                <c:pt idx="277">
                  <c:v>21.466999999999999</c:v>
                </c:pt>
                <c:pt idx="278">
                  <c:v>21.5</c:v>
                </c:pt>
                <c:pt idx="279">
                  <c:v>21.533000000000001</c:v>
                </c:pt>
                <c:pt idx="280">
                  <c:v>21.567</c:v>
                </c:pt>
                <c:pt idx="281">
                  <c:v>21.6</c:v>
                </c:pt>
                <c:pt idx="282">
                  <c:v>21.632999999999999</c:v>
                </c:pt>
                <c:pt idx="283">
                  <c:v>21.667000000000002</c:v>
                </c:pt>
                <c:pt idx="284">
                  <c:v>21.7</c:v>
                </c:pt>
                <c:pt idx="285">
                  <c:v>21.733000000000001</c:v>
                </c:pt>
                <c:pt idx="286">
                  <c:v>21.766999999999999</c:v>
                </c:pt>
                <c:pt idx="287">
                  <c:v>21.8</c:v>
                </c:pt>
                <c:pt idx="288">
                  <c:v>21.832999999999998</c:v>
                </c:pt>
                <c:pt idx="289">
                  <c:v>21.867000000000001</c:v>
                </c:pt>
                <c:pt idx="290">
                  <c:v>21.9</c:v>
                </c:pt>
                <c:pt idx="291">
                  <c:v>21.933</c:v>
                </c:pt>
                <c:pt idx="292">
                  <c:v>21.966999999999999</c:v>
                </c:pt>
                <c:pt idx="293">
                  <c:v>22</c:v>
                </c:pt>
                <c:pt idx="294">
                  <c:v>22.033000000000001</c:v>
                </c:pt>
                <c:pt idx="295">
                  <c:v>22.067</c:v>
                </c:pt>
                <c:pt idx="296">
                  <c:v>22.1</c:v>
                </c:pt>
                <c:pt idx="297">
                  <c:v>22.132999999999999</c:v>
                </c:pt>
                <c:pt idx="298">
                  <c:v>22.167000000000002</c:v>
                </c:pt>
                <c:pt idx="299">
                  <c:v>22.2</c:v>
                </c:pt>
                <c:pt idx="300">
                  <c:v>22.233000000000001</c:v>
                </c:pt>
                <c:pt idx="301">
                  <c:v>22.266999999999999</c:v>
                </c:pt>
                <c:pt idx="302">
                  <c:v>22.3</c:v>
                </c:pt>
                <c:pt idx="303">
                  <c:v>22.332999999999998</c:v>
                </c:pt>
                <c:pt idx="304">
                  <c:v>22.367000000000001</c:v>
                </c:pt>
                <c:pt idx="305">
                  <c:v>22.4</c:v>
                </c:pt>
                <c:pt idx="306">
                  <c:v>22.433</c:v>
                </c:pt>
                <c:pt idx="307">
                  <c:v>22.466999999999999</c:v>
                </c:pt>
                <c:pt idx="308">
                  <c:v>22.5</c:v>
                </c:pt>
                <c:pt idx="309">
                  <c:v>22.533000000000001</c:v>
                </c:pt>
                <c:pt idx="310">
                  <c:v>22.567</c:v>
                </c:pt>
                <c:pt idx="311">
                  <c:v>22.6</c:v>
                </c:pt>
                <c:pt idx="312">
                  <c:v>22.632999999999999</c:v>
                </c:pt>
                <c:pt idx="313">
                  <c:v>22.667000000000002</c:v>
                </c:pt>
                <c:pt idx="314">
                  <c:v>22.7</c:v>
                </c:pt>
                <c:pt idx="315">
                  <c:v>22.733000000000001</c:v>
                </c:pt>
                <c:pt idx="316">
                  <c:v>22.766999999999999</c:v>
                </c:pt>
                <c:pt idx="317">
                  <c:v>22.8</c:v>
                </c:pt>
                <c:pt idx="318">
                  <c:v>22.832999999999998</c:v>
                </c:pt>
                <c:pt idx="319">
                  <c:v>22.867000000000001</c:v>
                </c:pt>
                <c:pt idx="320">
                  <c:v>22.9</c:v>
                </c:pt>
                <c:pt idx="321">
                  <c:v>22.933</c:v>
                </c:pt>
                <c:pt idx="322">
                  <c:v>22.966999999999999</c:v>
                </c:pt>
                <c:pt idx="323">
                  <c:v>23</c:v>
                </c:pt>
                <c:pt idx="324">
                  <c:v>23.033000000000001</c:v>
                </c:pt>
                <c:pt idx="325">
                  <c:v>23.067</c:v>
                </c:pt>
                <c:pt idx="326">
                  <c:v>23.1</c:v>
                </c:pt>
                <c:pt idx="327">
                  <c:v>23.132999999999999</c:v>
                </c:pt>
                <c:pt idx="328">
                  <c:v>23.167000000000002</c:v>
                </c:pt>
                <c:pt idx="329">
                  <c:v>23.2</c:v>
                </c:pt>
                <c:pt idx="330">
                  <c:v>23.233000000000001</c:v>
                </c:pt>
                <c:pt idx="331">
                  <c:v>23.266999999999999</c:v>
                </c:pt>
                <c:pt idx="332">
                  <c:v>23.3</c:v>
                </c:pt>
                <c:pt idx="333">
                  <c:v>23.332999999999998</c:v>
                </c:pt>
                <c:pt idx="334">
                  <c:v>23.367000000000001</c:v>
                </c:pt>
                <c:pt idx="335">
                  <c:v>23.4</c:v>
                </c:pt>
                <c:pt idx="336">
                  <c:v>23.433</c:v>
                </c:pt>
                <c:pt idx="337">
                  <c:v>23.466999999999999</c:v>
                </c:pt>
                <c:pt idx="338">
                  <c:v>23.5</c:v>
                </c:pt>
                <c:pt idx="339">
                  <c:v>23.533000000000001</c:v>
                </c:pt>
                <c:pt idx="340">
                  <c:v>23.567</c:v>
                </c:pt>
                <c:pt idx="341">
                  <c:v>23.6</c:v>
                </c:pt>
                <c:pt idx="342">
                  <c:v>23.632999999999999</c:v>
                </c:pt>
                <c:pt idx="343">
                  <c:v>23.667000000000002</c:v>
                </c:pt>
                <c:pt idx="344">
                  <c:v>23.7</c:v>
                </c:pt>
                <c:pt idx="345">
                  <c:v>23.733000000000001</c:v>
                </c:pt>
                <c:pt idx="346">
                  <c:v>23.766999999999999</c:v>
                </c:pt>
                <c:pt idx="347">
                  <c:v>23.8</c:v>
                </c:pt>
                <c:pt idx="348">
                  <c:v>23.832999999999998</c:v>
                </c:pt>
                <c:pt idx="349">
                  <c:v>23.867000000000001</c:v>
                </c:pt>
                <c:pt idx="350">
                  <c:v>23.9</c:v>
                </c:pt>
                <c:pt idx="351">
                  <c:v>23.933</c:v>
                </c:pt>
                <c:pt idx="352">
                  <c:v>23.966999999999999</c:v>
                </c:pt>
                <c:pt idx="353">
                  <c:v>24</c:v>
                </c:pt>
                <c:pt idx="354">
                  <c:v>24.033000000000001</c:v>
                </c:pt>
                <c:pt idx="355">
                  <c:v>24.067</c:v>
                </c:pt>
                <c:pt idx="356">
                  <c:v>24.1</c:v>
                </c:pt>
                <c:pt idx="357">
                  <c:v>24.132999999999999</c:v>
                </c:pt>
                <c:pt idx="358">
                  <c:v>24.167000000000002</c:v>
                </c:pt>
                <c:pt idx="359">
                  <c:v>24.2</c:v>
                </c:pt>
                <c:pt idx="360">
                  <c:v>24.233000000000001</c:v>
                </c:pt>
                <c:pt idx="361">
                  <c:v>24.266999999999999</c:v>
                </c:pt>
                <c:pt idx="362">
                  <c:v>24.3</c:v>
                </c:pt>
                <c:pt idx="363">
                  <c:v>24.332999999999998</c:v>
                </c:pt>
                <c:pt idx="364">
                  <c:v>24.367000000000001</c:v>
                </c:pt>
                <c:pt idx="365">
                  <c:v>24.4</c:v>
                </c:pt>
                <c:pt idx="366">
                  <c:v>24.433</c:v>
                </c:pt>
                <c:pt idx="367">
                  <c:v>24.466999999999999</c:v>
                </c:pt>
                <c:pt idx="368">
                  <c:v>24.5</c:v>
                </c:pt>
                <c:pt idx="369">
                  <c:v>24.533000000000001</c:v>
                </c:pt>
                <c:pt idx="370">
                  <c:v>24.567</c:v>
                </c:pt>
                <c:pt idx="371">
                  <c:v>24.6</c:v>
                </c:pt>
                <c:pt idx="372">
                  <c:v>24.632999999999999</c:v>
                </c:pt>
                <c:pt idx="373">
                  <c:v>24.667000000000002</c:v>
                </c:pt>
                <c:pt idx="374">
                  <c:v>24.7</c:v>
                </c:pt>
                <c:pt idx="375">
                  <c:v>24.733000000000001</c:v>
                </c:pt>
                <c:pt idx="376">
                  <c:v>24.766999999999999</c:v>
                </c:pt>
                <c:pt idx="377">
                  <c:v>24.8</c:v>
                </c:pt>
                <c:pt idx="378">
                  <c:v>24.832999999999998</c:v>
                </c:pt>
                <c:pt idx="379">
                  <c:v>24.867000000000001</c:v>
                </c:pt>
                <c:pt idx="380">
                  <c:v>24.9</c:v>
                </c:pt>
                <c:pt idx="381">
                  <c:v>24.933</c:v>
                </c:pt>
                <c:pt idx="382">
                  <c:v>24.966999999999999</c:v>
                </c:pt>
                <c:pt idx="383">
                  <c:v>25</c:v>
                </c:pt>
                <c:pt idx="384">
                  <c:v>25.033000000000001</c:v>
                </c:pt>
                <c:pt idx="385">
                  <c:v>25.067</c:v>
                </c:pt>
                <c:pt idx="386">
                  <c:v>25.1</c:v>
                </c:pt>
                <c:pt idx="387">
                  <c:v>25.132999999999999</c:v>
                </c:pt>
                <c:pt idx="388">
                  <c:v>25.167000000000002</c:v>
                </c:pt>
                <c:pt idx="389">
                  <c:v>25.2</c:v>
                </c:pt>
                <c:pt idx="390">
                  <c:v>25.233000000000001</c:v>
                </c:pt>
                <c:pt idx="391">
                  <c:v>25.266999999999999</c:v>
                </c:pt>
                <c:pt idx="392">
                  <c:v>25.3</c:v>
                </c:pt>
                <c:pt idx="393">
                  <c:v>25.332999999999998</c:v>
                </c:pt>
                <c:pt idx="394">
                  <c:v>25.367000000000001</c:v>
                </c:pt>
                <c:pt idx="395">
                  <c:v>25.4</c:v>
                </c:pt>
                <c:pt idx="396">
                  <c:v>25.433</c:v>
                </c:pt>
                <c:pt idx="397">
                  <c:v>25.466999999999999</c:v>
                </c:pt>
                <c:pt idx="398">
                  <c:v>25.5</c:v>
                </c:pt>
                <c:pt idx="399">
                  <c:v>25.533000000000001</c:v>
                </c:pt>
                <c:pt idx="400">
                  <c:v>25.567</c:v>
                </c:pt>
                <c:pt idx="401">
                  <c:v>25.6</c:v>
                </c:pt>
                <c:pt idx="402">
                  <c:v>25.632999999999999</c:v>
                </c:pt>
                <c:pt idx="403">
                  <c:v>25.667000000000002</c:v>
                </c:pt>
                <c:pt idx="404">
                  <c:v>25.7</c:v>
                </c:pt>
                <c:pt idx="405">
                  <c:v>25.733000000000001</c:v>
                </c:pt>
                <c:pt idx="406">
                  <c:v>25.766999999999999</c:v>
                </c:pt>
                <c:pt idx="407">
                  <c:v>25.8</c:v>
                </c:pt>
                <c:pt idx="408">
                  <c:v>25.832999999999998</c:v>
                </c:pt>
                <c:pt idx="409">
                  <c:v>25.867000000000001</c:v>
                </c:pt>
                <c:pt idx="410">
                  <c:v>25.9</c:v>
                </c:pt>
                <c:pt idx="411">
                  <c:v>25.933</c:v>
                </c:pt>
                <c:pt idx="412">
                  <c:v>25.966999999999999</c:v>
                </c:pt>
                <c:pt idx="413">
                  <c:v>26</c:v>
                </c:pt>
                <c:pt idx="414">
                  <c:v>26.033000000000001</c:v>
                </c:pt>
                <c:pt idx="415">
                  <c:v>26.067</c:v>
                </c:pt>
                <c:pt idx="416">
                  <c:v>26.1</c:v>
                </c:pt>
                <c:pt idx="417">
                  <c:v>26.132999999999999</c:v>
                </c:pt>
                <c:pt idx="418">
                  <c:v>26.167000000000002</c:v>
                </c:pt>
                <c:pt idx="419">
                  <c:v>26.2</c:v>
                </c:pt>
                <c:pt idx="420">
                  <c:v>26.233000000000001</c:v>
                </c:pt>
                <c:pt idx="421">
                  <c:v>26.266999999999999</c:v>
                </c:pt>
                <c:pt idx="422">
                  <c:v>26.3</c:v>
                </c:pt>
                <c:pt idx="423">
                  <c:v>26.332999999999998</c:v>
                </c:pt>
                <c:pt idx="424">
                  <c:v>26.367000000000001</c:v>
                </c:pt>
                <c:pt idx="425">
                  <c:v>26.4</c:v>
                </c:pt>
                <c:pt idx="426">
                  <c:v>26.433</c:v>
                </c:pt>
                <c:pt idx="427">
                  <c:v>26.466999999999999</c:v>
                </c:pt>
                <c:pt idx="428">
                  <c:v>26.5</c:v>
                </c:pt>
                <c:pt idx="429">
                  <c:v>26.533000000000001</c:v>
                </c:pt>
                <c:pt idx="430">
                  <c:v>26.567</c:v>
                </c:pt>
                <c:pt idx="431">
                  <c:v>26.6</c:v>
                </c:pt>
                <c:pt idx="432">
                  <c:v>26.632999999999999</c:v>
                </c:pt>
                <c:pt idx="433">
                  <c:v>26.667000000000002</c:v>
                </c:pt>
                <c:pt idx="434">
                  <c:v>26.7</c:v>
                </c:pt>
                <c:pt idx="435">
                  <c:v>26.733000000000001</c:v>
                </c:pt>
                <c:pt idx="436">
                  <c:v>26.766999999999999</c:v>
                </c:pt>
                <c:pt idx="437">
                  <c:v>26.8</c:v>
                </c:pt>
                <c:pt idx="438">
                  <c:v>26.832999999999998</c:v>
                </c:pt>
                <c:pt idx="439">
                  <c:v>26.867000000000001</c:v>
                </c:pt>
                <c:pt idx="440">
                  <c:v>26.9</c:v>
                </c:pt>
                <c:pt idx="441">
                  <c:v>26.933</c:v>
                </c:pt>
                <c:pt idx="442">
                  <c:v>26.966999999999999</c:v>
                </c:pt>
                <c:pt idx="443">
                  <c:v>27</c:v>
                </c:pt>
                <c:pt idx="444">
                  <c:v>27.033000000000001</c:v>
                </c:pt>
                <c:pt idx="445">
                  <c:v>27.067</c:v>
                </c:pt>
                <c:pt idx="446">
                  <c:v>27.1</c:v>
                </c:pt>
                <c:pt idx="447">
                  <c:v>27.132999999999999</c:v>
                </c:pt>
                <c:pt idx="448">
                  <c:v>27.167000000000002</c:v>
                </c:pt>
                <c:pt idx="449">
                  <c:v>27.2</c:v>
                </c:pt>
                <c:pt idx="450">
                  <c:v>27.233000000000001</c:v>
                </c:pt>
                <c:pt idx="451">
                  <c:v>27.266999999999999</c:v>
                </c:pt>
                <c:pt idx="452">
                  <c:v>27.3</c:v>
                </c:pt>
                <c:pt idx="453">
                  <c:v>27.332999999999998</c:v>
                </c:pt>
                <c:pt idx="454">
                  <c:v>27.367000000000001</c:v>
                </c:pt>
                <c:pt idx="455">
                  <c:v>27.4</c:v>
                </c:pt>
                <c:pt idx="456">
                  <c:v>27.433</c:v>
                </c:pt>
                <c:pt idx="457">
                  <c:v>27.466999999999999</c:v>
                </c:pt>
                <c:pt idx="458">
                  <c:v>27.5</c:v>
                </c:pt>
                <c:pt idx="459">
                  <c:v>27.533000000000001</c:v>
                </c:pt>
                <c:pt idx="460">
                  <c:v>27.567</c:v>
                </c:pt>
                <c:pt idx="461">
                  <c:v>27.6</c:v>
                </c:pt>
                <c:pt idx="462">
                  <c:v>27.632999999999999</c:v>
                </c:pt>
                <c:pt idx="463">
                  <c:v>27.667000000000002</c:v>
                </c:pt>
                <c:pt idx="464">
                  <c:v>27.7</c:v>
                </c:pt>
                <c:pt idx="465">
                  <c:v>27.733000000000001</c:v>
                </c:pt>
                <c:pt idx="466">
                  <c:v>27.766999999999999</c:v>
                </c:pt>
                <c:pt idx="467">
                  <c:v>27.8</c:v>
                </c:pt>
                <c:pt idx="468">
                  <c:v>27.832999999999998</c:v>
                </c:pt>
                <c:pt idx="469">
                  <c:v>27.867000000000001</c:v>
                </c:pt>
                <c:pt idx="470">
                  <c:v>27.9</c:v>
                </c:pt>
                <c:pt idx="471">
                  <c:v>27.933</c:v>
                </c:pt>
                <c:pt idx="472">
                  <c:v>27.966999999999999</c:v>
                </c:pt>
                <c:pt idx="473">
                  <c:v>28</c:v>
                </c:pt>
                <c:pt idx="474">
                  <c:v>28.033000000000001</c:v>
                </c:pt>
                <c:pt idx="475">
                  <c:v>28.067</c:v>
                </c:pt>
                <c:pt idx="476">
                  <c:v>28.1</c:v>
                </c:pt>
                <c:pt idx="477">
                  <c:v>28.132999999999999</c:v>
                </c:pt>
                <c:pt idx="478">
                  <c:v>28.167000000000002</c:v>
                </c:pt>
                <c:pt idx="479">
                  <c:v>28.2</c:v>
                </c:pt>
                <c:pt idx="480">
                  <c:v>28.233000000000001</c:v>
                </c:pt>
                <c:pt idx="481">
                  <c:v>28.266999999999999</c:v>
                </c:pt>
                <c:pt idx="482">
                  <c:v>28.3</c:v>
                </c:pt>
                <c:pt idx="483">
                  <c:v>28.332999999999998</c:v>
                </c:pt>
                <c:pt idx="484">
                  <c:v>28.367000000000001</c:v>
                </c:pt>
                <c:pt idx="485">
                  <c:v>28.4</c:v>
                </c:pt>
                <c:pt idx="486">
                  <c:v>28.433</c:v>
                </c:pt>
                <c:pt idx="487">
                  <c:v>28.466999999999999</c:v>
                </c:pt>
                <c:pt idx="488">
                  <c:v>28.5</c:v>
                </c:pt>
                <c:pt idx="489">
                  <c:v>28.533000000000001</c:v>
                </c:pt>
                <c:pt idx="490">
                  <c:v>28.567</c:v>
                </c:pt>
                <c:pt idx="491">
                  <c:v>28.6</c:v>
                </c:pt>
                <c:pt idx="492">
                  <c:v>28.632999999999999</c:v>
                </c:pt>
                <c:pt idx="493">
                  <c:v>28.667000000000002</c:v>
                </c:pt>
                <c:pt idx="494">
                  <c:v>28.7</c:v>
                </c:pt>
                <c:pt idx="495">
                  <c:v>28.733000000000001</c:v>
                </c:pt>
                <c:pt idx="496">
                  <c:v>28.766999999999999</c:v>
                </c:pt>
                <c:pt idx="497">
                  <c:v>28.8</c:v>
                </c:pt>
                <c:pt idx="498">
                  <c:v>28.832999999999998</c:v>
                </c:pt>
                <c:pt idx="499">
                  <c:v>28.867000000000001</c:v>
                </c:pt>
                <c:pt idx="500">
                  <c:v>28.9</c:v>
                </c:pt>
                <c:pt idx="501">
                  <c:v>28.933</c:v>
                </c:pt>
                <c:pt idx="502">
                  <c:v>28.966999999999999</c:v>
                </c:pt>
                <c:pt idx="503">
                  <c:v>29</c:v>
                </c:pt>
                <c:pt idx="504">
                  <c:v>29.033000000000001</c:v>
                </c:pt>
                <c:pt idx="505">
                  <c:v>29.067</c:v>
                </c:pt>
                <c:pt idx="506">
                  <c:v>29.1</c:v>
                </c:pt>
                <c:pt idx="507">
                  <c:v>29.132999999999999</c:v>
                </c:pt>
                <c:pt idx="508">
                  <c:v>29.167000000000002</c:v>
                </c:pt>
                <c:pt idx="509">
                  <c:v>29.2</c:v>
                </c:pt>
                <c:pt idx="510">
                  <c:v>29.233000000000001</c:v>
                </c:pt>
                <c:pt idx="511">
                  <c:v>29.266999999999999</c:v>
                </c:pt>
                <c:pt idx="512">
                  <c:v>29.3</c:v>
                </c:pt>
                <c:pt idx="513">
                  <c:v>29.332999999999998</c:v>
                </c:pt>
                <c:pt idx="514">
                  <c:v>29.367000000000001</c:v>
                </c:pt>
                <c:pt idx="515">
                  <c:v>29.4</c:v>
                </c:pt>
                <c:pt idx="516">
                  <c:v>29.433</c:v>
                </c:pt>
                <c:pt idx="517">
                  <c:v>29.466999999999999</c:v>
                </c:pt>
                <c:pt idx="518">
                  <c:v>29.5</c:v>
                </c:pt>
                <c:pt idx="519">
                  <c:v>29.533000000000001</c:v>
                </c:pt>
                <c:pt idx="520">
                  <c:v>29.567</c:v>
                </c:pt>
                <c:pt idx="521">
                  <c:v>29.6</c:v>
                </c:pt>
                <c:pt idx="522">
                  <c:v>29.632999999999999</c:v>
                </c:pt>
                <c:pt idx="523">
                  <c:v>29.667000000000002</c:v>
                </c:pt>
                <c:pt idx="524">
                  <c:v>29.7</c:v>
                </c:pt>
                <c:pt idx="525">
                  <c:v>29.733000000000001</c:v>
                </c:pt>
                <c:pt idx="526">
                  <c:v>29.766999999999999</c:v>
                </c:pt>
                <c:pt idx="527">
                  <c:v>29.8</c:v>
                </c:pt>
                <c:pt idx="528">
                  <c:v>29.832999999999998</c:v>
                </c:pt>
                <c:pt idx="529">
                  <c:v>29.867000000000001</c:v>
                </c:pt>
                <c:pt idx="530">
                  <c:v>29.9</c:v>
                </c:pt>
                <c:pt idx="531">
                  <c:v>29.933</c:v>
                </c:pt>
                <c:pt idx="532">
                  <c:v>29.966999999999999</c:v>
                </c:pt>
                <c:pt idx="533">
                  <c:v>30</c:v>
                </c:pt>
                <c:pt idx="534">
                  <c:v>30.033000000000001</c:v>
                </c:pt>
                <c:pt idx="535">
                  <c:v>30.067</c:v>
                </c:pt>
                <c:pt idx="536">
                  <c:v>30.1</c:v>
                </c:pt>
                <c:pt idx="537">
                  <c:v>30.132999999999999</c:v>
                </c:pt>
                <c:pt idx="538">
                  <c:v>30.167000000000002</c:v>
                </c:pt>
                <c:pt idx="539">
                  <c:v>30.2</c:v>
                </c:pt>
                <c:pt idx="540">
                  <c:v>30.233000000000001</c:v>
                </c:pt>
                <c:pt idx="541">
                  <c:v>30.266999999999999</c:v>
                </c:pt>
                <c:pt idx="542">
                  <c:v>30.3</c:v>
                </c:pt>
                <c:pt idx="543">
                  <c:v>30.332999999999998</c:v>
                </c:pt>
                <c:pt idx="544">
                  <c:v>30.367000000000001</c:v>
                </c:pt>
                <c:pt idx="545">
                  <c:v>30.4</c:v>
                </c:pt>
                <c:pt idx="546">
                  <c:v>30.433</c:v>
                </c:pt>
                <c:pt idx="547">
                  <c:v>30.466999999999999</c:v>
                </c:pt>
                <c:pt idx="548">
                  <c:v>30.5</c:v>
                </c:pt>
                <c:pt idx="549">
                  <c:v>30.533000000000001</c:v>
                </c:pt>
                <c:pt idx="550">
                  <c:v>30.567</c:v>
                </c:pt>
                <c:pt idx="551">
                  <c:v>30.6</c:v>
                </c:pt>
                <c:pt idx="552">
                  <c:v>30.632999999999999</c:v>
                </c:pt>
                <c:pt idx="553">
                  <c:v>30.667000000000002</c:v>
                </c:pt>
                <c:pt idx="554">
                  <c:v>30.7</c:v>
                </c:pt>
                <c:pt idx="555">
                  <c:v>30.733000000000001</c:v>
                </c:pt>
                <c:pt idx="556">
                  <c:v>30.766999999999999</c:v>
                </c:pt>
                <c:pt idx="557">
                  <c:v>30.8</c:v>
                </c:pt>
                <c:pt idx="558">
                  <c:v>30.832999999999998</c:v>
                </c:pt>
                <c:pt idx="559">
                  <c:v>30.867000000000001</c:v>
                </c:pt>
                <c:pt idx="560">
                  <c:v>30.9</c:v>
                </c:pt>
                <c:pt idx="561">
                  <c:v>30.933</c:v>
                </c:pt>
                <c:pt idx="562">
                  <c:v>30.966999999999999</c:v>
                </c:pt>
                <c:pt idx="563">
                  <c:v>31</c:v>
                </c:pt>
                <c:pt idx="564">
                  <c:v>31.033000000000001</c:v>
                </c:pt>
                <c:pt idx="565">
                  <c:v>31.067</c:v>
                </c:pt>
                <c:pt idx="566">
                  <c:v>31.1</c:v>
                </c:pt>
                <c:pt idx="567">
                  <c:v>31.132999999999999</c:v>
                </c:pt>
                <c:pt idx="568">
                  <c:v>31.167000000000002</c:v>
                </c:pt>
                <c:pt idx="569">
                  <c:v>31.2</c:v>
                </c:pt>
                <c:pt idx="570">
                  <c:v>31.233000000000001</c:v>
                </c:pt>
                <c:pt idx="571">
                  <c:v>31.266999999999999</c:v>
                </c:pt>
                <c:pt idx="572">
                  <c:v>31.3</c:v>
                </c:pt>
                <c:pt idx="573">
                  <c:v>31.332999999999998</c:v>
                </c:pt>
                <c:pt idx="574">
                  <c:v>31.367000000000001</c:v>
                </c:pt>
                <c:pt idx="575">
                  <c:v>31.4</c:v>
                </c:pt>
                <c:pt idx="576">
                  <c:v>31.433</c:v>
                </c:pt>
                <c:pt idx="577">
                  <c:v>31.466999999999999</c:v>
                </c:pt>
                <c:pt idx="578">
                  <c:v>31.5</c:v>
                </c:pt>
                <c:pt idx="579">
                  <c:v>31.533000000000001</c:v>
                </c:pt>
                <c:pt idx="580">
                  <c:v>31.567</c:v>
                </c:pt>
                <c:pt idx="581">
                  <c:v>31.6</c:v>
                </c:pt>
                <c:pt idx="582">
                  <c:v>31.632999999999999</c:v>
                </c:pt>
                <c:pt idx="583">
                  <c:v>31.667000000000002</c:v>
                </c:pt>
                <c:pt idx="584">
                  <c:v>31.7</c:v>
                </c:pt>
                <c:pt idx="585">
                  <c:v>31.733000000000001</c:v>
                </c:pt>
                <c:pt idx="586">
                  <c:v>31.766999999999999</c:v>
                </c:pt>
                <c:pt idx="587">
                  <c:v>31.8</c:v>
                </c:pt>
                <c:pt idx="588">
                  <c:v>31.832999999999998</c:v>
                </c:pt>
                <c:pt idx="589">
                  <c:v>31.867000000000001</c:v>
                </c:pt>
                <c:pt idx="590">
                  <c:v>31.9</c:v>
                </c:pt>
                <c:pt idx="591">
                  <c:v>31.933</c:v>
                </c:pt>
                <c:pt idx="592">
                  <c:v>31.966999999999999</c:v>
                </c:pt>
                <c:pt idx="593">
                  <c:v>32</c:v>
                </c:pt>
                <c:pt idx="594">
                  <c:v>32.033000000000001</c:v>
                </c:pt>
                <c:pt idx="595">
                  <c:v>32.067</c:v>
                </c:pt>
                <c:pt idx="596">
                  <c:v>32.1</c:v>
                </c:pt>
                <c:pt idx="597">
                  <c:v>32.133000000000003</c:v>
                </c:pt>
                <c:pt idx="598">
                  <c:v>32.167000000000002</c:v>
                </c:pt>
                <c:pt idx="599">
                  <c:v>32.200000000000003</c:v>
                </c:pt>
                <c:pt idx="600">
                  <c:v>32.232999999999997</c:v>
                </c:pt>
                <c:pt idx="601">
                  <c:v>32.267000000000003</c:v>
                </c:pt>
                <c:pt idx="602">
                  <c:v>32.299999999999997</c:v>
                </c:pt>
                <c:pt idx="603">
                  <c:v>32.332999999999998</c:v>
                </c:pt>
                <c:pt idx="604">
                  <c:v>32.366999999999997</c:v>
                </c:pt>
                <c:pt idx="605">
                  <c:v>32.4</c:v>
                </c:pt>
                <c:pt idx="606">
                  <c:v>32.433</c:v>
                </c:pt>
                <c:pt idx="607">
                  <c:v>32.466999999999999</c:v>
                </c:pt>
                <c:pt idx="608">
                  <c:v>32.5</c:v>
                </c:pt>
                <c:pt idx="609">
                  <c:v>32.533000000000001</c:v>
                </c:pt>
                <c:pt idx="610">
                  <c:v>32.567</c:v>
                </c:pt>
                <c:pt idx="611">
                  <c:v>32.6</c:v>
                </c:pt>
                <c:pt idx="612">
                  <c:v>32.633000000000003</c:v>
                </c:pt>
                <c:pt idx="613">
                  <c:v>32.667000000000002</c:v>
                </c:pt>
                <c:pt idx="614">
                  <c:v>32.700000000000003</c:v>
                </c:pt>
                <c:pt idx="615">
                  <c:v>32.732999999999997</c:v>
                </c:pt>
                <c:pt idx="616">
                  <c:v>32.767000000000003</c:v>
                </c:pt>
                <c:pt idx="617">
                  <c:v>32.799999999999997</c:v>
                </c:pt>
                <c:pt idx="618">
                  <c:v>32.832999999999998</c:v>
                </c:pt>
                <c:pt idx="619">
                  <c:v>32.866999999999997</c:v>
                </c:pt>
                <c:pt idx="620">
                  <c:v>32.9</c:v>
                </c:pt>
                <c:pt idx="621">
                  <c:v>32.933</c:v>
                </c:pt>
                <c:pt idx="622">
                  <c:v>32.966999999999999</c:v>
                </c:pt>
              </c:numCache>
            </c:numRef>
          </c:xVal>
          <c:yVal>
            <c:numRef>
              <c:f>'Temp. calibration'!$E$379:$E$1001</c:f>
              <c:numCache>
                <c:formatCode>General</c:formatCode>
                <c:ptCount val="623"/>
                <c:pt idx="0">
                  <c:v>-44.497351298449757</c:v>
                </c:pt>
                <c:pt idx="1">
                  <c:v>-44.426145284741551</c:v>
                </c:pt>
                <c:pt idx="2">
                  <c:v>-44.355361069073467</c:v>
                </c:pt>
                <c:pt idx="3">
                  <c:v>-44.283416506600247</c:v>
                </c:pt>
                <c:pt idx="4">
                  <c:v>-44.283416506600247</c:v>
                </c:pt>
                <c:pt idx="5">
                  <c:v>-44.211968864828691</c:v>
                </c:pt>
                <c:pt idx="6">
                  <c:v>-44.211968864828691</c:v>
                </c:pt>
                <c:pt idx="7">
                  <c:v>-44.140905930642191</c:v>
                </c:pt>
                <c:pt idx="8">
                  <c:v>-44.140905930642191</c:v>
                </c:pt>
                <c:pt idx="9">
                  <c:v>-44.070335602249543</c:v>
                </c:pt>
                <c:pt idx="10">
                  <c:v>-44.070335602249543</c:v>
                </c:pt>
                <c:pt idx="11">
                  <c:v>-44.000182581436604</c:v>
                </c:pt>
                <c:pt idx="12">
                  <c:v>-44.000182581436604</c:v>
                </c:pt>
                <c:pt idx="13">
                  <c:v>-44.070335602249543</c:v>
                </c:pt>
                <c:pt idx="14">
                  <c:v>-44.140905930642191</c:v>
                </c:pt>
                <c:pt idx="15">
                  <c:v>-44.211968864828691</c:v>
                </c:pt>
                <c:pt idx="16">
                  <c:v>-44.211968864828691</c:v>
                </c:pt>
                <c:pt idx="17">
                  <c:v>-44.283416506600247</c:v>
                </c:pt>
                <c:pt idx="18">
                  <c:v>-44.283416506600247</c:v>
                </c:pt>
                <c:pt idx="19">
                  <c:v>-44.283416506600247</c:v>
                </c:pt>
                <c:pt idx="20">
                  <c:v>-44.283416506600247</c:v>
                </c:pt>
                <c:pt idx="21">
                  <c:v>-44.355361069073467</c:v>
                </c:pt>
                <c:pt idx="22">
                  <c:v>-44.355361069073467</c:v>
                </c:pt>
                <c:pt idx="23">
                  <c:v>-44.283416506600247</c:v>
                </c:pt>
                <c:pt idx="24">
                  <c:v>-44.211968864828691</c:v>
                </c:pt>
                <c:pt idx="25">
                  <c:v>-44.068727375364404</c:v>
                </c:pt>
                <c:pt idx="26">
                  <c:v>-43.927312737805551</c:v>
                </c:pt>
                <c:pt idx="27">
                  <c:v>-43.787635290379967</c:v>
                </c:pt>
                <c:pt idx="28">
                  <c:v>-43.646605115584975</c:v>
                </c:pt>
                <c:pt idx="29">
                  <c:v>-43.435945566392547</c:v>
                </c:pt>
                <c:pt idx="30">
                  <c:v>-43.366585299510575</c:v>
                </c:pt>
                <c:pt idx="31">
                  <c:v>-43.227657313234545</c:v>
                </c:pt>
                <c:pt idx="32">
                  <c:v>-43.090429836652447</c:v>
                </c:pt>
                <c:pt idx="33">
                  <c:v>-42.951867056187155</c:v>
                </c:pt>
                <c:pt idx="34">
                  <c:v>-42.882431339077357</c:v>
                </c:pt>
                <c:pt idx="35">
                  <c:v>-42.746400845267544</c:v>
                </c:pt>
                <c:pt idx="36">
                  <c:v>-42.609043387601218</c:v>
                </c:pt>
                <c:pt idx="37">
                  <c:v>-42.473358180054106</c:v>
                </c:pt>
                <c:pt idx="38">
                  <c:v>-42.405358225588941</c:v>
                </c:pt>
                <c:pt idx="39">
                  <c:v>-42.269187174477452</c:v>
                </c:pt>
                <c:pt idx="40">
                  <c:v>-42.13467051221528</c:v>
                </c:pt>
                <c:pt idx="41">
                  <c:v>-42.067254888656748</c:v>
                </c:pt>
                <c:pt idx="42">
                  <c:v>-41.932251327856136</c:v>
                </c:pt>
                <c:pt idx="43">
                  <c:v>-41.798884459842213</c:v>
                </c:pt>
                <c:pt idx="44">
                  <c:v>-41.664147901016861</c:v>
                </c:pt>
                <c:pt idx="45">
                  <c:v>-41.531106954242318</c:v>
                </c:pt>
                <c:pt idx="46">
                  <c:v>-41.399677707192552</c:v>
                </c:pt>
                <c:pt idx="47">
                  <c:v>-41.333855430127528</c:v>
                </c:pt>
                <c:pt idx="48">
                  <c:v>-41.20189636454586</c:v>
                </c:pt>
                <c:pt idx="49">
                  <c:v>-41.13582884565443</c:v>
                </c:pt>
                <c:pt idx="50">
                  <c:v>-41.003351189919726</c:v>
                </c:pt>
                <c:pt idx="51">
                  <c:v>-40.872533223463734</c:v>
                </c:pt>
                <c:pt idx="52">
                  <c:v>-40.677088388882169</c:v>
                </c:pt>
                <c:pt idx="53">
                  <c:v>-40.547353662125147</c:v>
                </c:pt>
                <c:pt idx="54">
                  <c:v>-40.353519838905527</c:v>
                </c:pt>
                <c:pt idx="55">
                  <c:v>-40.224849518207066</c:v>
                </c:pt>
                <c:pt idx="56">
                  <c:v>-40.03259845103014</c:v>
                </c:pt>
                <c:pt idx="57">
                  <c:v>-39.904973702749771</c:v>
                </c:pt>
                <c:pt idx="58">
                  <c:v>-39.714277136296005</c:v>
                </c:pt>
                <c:pt idx="59">
                  <c:v>-39.587679126793546</c:v>
                </c:pt>
                <c:pt idx="60">
                  <c:v>-39.46259169689597</c:v>
                </c:pt>
                <c:pt idx="61">
                  <c:v>-39.336247073798916</c:v>
                </c:pt>
                <c:pt idx="62">
                  <c:v>-39.21140352245294</c:v>
                </c:pt>
                <c:pt idx="63">
                  <c:v>-39.085246370412619</c:v>
                </c:pt>
                <c:pt idx="64">
                  <c:v>-38.960645337545088</c:v>
                </c:pt>
                <c:pt idx="65">
                  <c:v>-38.774442741343705</c:v>
                </c:pt>
                <c:pt idx="66">
                  <c:v>-38.650811946333192</c:v>
                </c:pt>
                <c:pt idx="67">
                  <c:v>-38.528643401167301</c:v>
                </c:pt>
                <c:pt idx="68">
                  <c:v>-38.405233761683121</c:v>
                </c:pt>
                <c:pt idx="69">
                  <c:v>-38.28327706198354</c:v>
                </c:pt>
                <c:pt idx="70">
                  <c:v>-38.160023546152672</c:v>
                </c:pt>
                <c:pt idx="71">
                  <c:v>-38.038276725935361</c:v>
                </c:pt>
                <c:pt idx="72">
                  <c:v>-37.917960761759218</c:v>
                </c:pt>
                <c:pt idx="73">
                  <c:v>-37.796413196797175</c:v>
                </c:pt>
                <c:pt idx="74">
                  <c:v>-37.676287309678742</c:v>
                </c:pt>
                <c:pt idx="75">
                  <c:v>-37.554874508492048</c:v>
                </c:pt>
                <c:pt idx="76">
                  <c:v>-37.434936328506694</c:v>
                </c:pt>
                <c:pt idx="77">
                  <c:v>-37.316398271588582</c:v>
                </c:pt>
                <c:pt idx="78">
                  <c:v>-37.196637116172781</c:v>
                </c:pt>
                <c:pt idx="79">
                  <c:v>-37.078267037489127</c:v>
                </c:pt>
                <c:pt idx="80">
                  <c:v>-36.958618916683577</c:v>
                </c:pt>
                <c:pt idx="81">
                  <c:v>-36.840414042368991</c:v>
                </c:pt>
                <c:pt idx="82">
                  <c:v>-36.66370844057451</c:v>
                </c:pt>
                <c:pt idx="83">
                  <c:v>-36.546341968634806</c:v>
                </c:pt>
                <c:pt idx="84">
                  <c:v>-36.430330759356707</c:v>
                </c:pt>
                <c:pt idx="85">
                  <c:v>-36.313107346430343</c:v>
                </c:pt>
                <c:pt idx="86">
                  <c:v>-36.197230347624043</c:v>
                </c:pt>
                <c:pt idx="87">
                  <c:v>-36.080086683147385</c:v>
                </c:pt>
                <c:pt idx="88">
                  <c:v>-35.964340515036611</c:v>
                </c:pt>
                <c:pt idx="89">
                  <c:v>-35.849920528687221</c:v>
                </c:pt>
                <c:pt idx="90">
                  <c:v>-35.792588064333586</c:v>
                </c:pt>
                <c:pt idx="91">
                  <c:v>-35.735569799777977</c:v>
                </c:pt>
                <c:pt idx="92">
                  <c:v>-35.67759066853182</c:v>
                </c:pt>
                <c:pt idx="93">
                  <c:v>-35.561394270641358</c:v>
                </c:pt>
                <c:pt idx="94">
                  <c:v>-35.446512266403943</c:v>
                </c:pt>
                <c:pt idx="95">
                  <c:v>-35.332992364042639</c:v>
                </c:pt>
                <c:pt idx="96">
                  <c:v>-35.163207372691488</c:v>
                </c:pt>
                <c:pt idx="97">
                  <c:v>-35.050391965875974</c:v>
                </c:pt>
                <c:pt idx="98">
                  <c:v>-34.993815569714968</c:v>
                </c:pt>
                <c:pt idx="99">
                  <c:v>-34.937602821849737</c:v>
                </c:pt>
                <c:pt idx="100">
                  <c:v>-34.824838958282044</c:v>
                </c:pt>
                <c:pt idx="101">
                  <c:v>-34.768346516315091</c:v>
                </c:pt>
                <c:pt idx="102">
                  <c:v>-34.712128330760208</c:v>
                </c:pt>
                <c:pt idx="103">
                  <c:v>-34.599469664224898</c:v>
                </c:pt>
                <c:pt idx="104">
                  <c:v>-34.488072547185084</c:v>
                </c:pt>
                <c:pt idx="105">
                  <c:v>-34.375424564090451</c:v>
                </c:pt>
                <c:pt idx="106">
                  <c:v>-34.264087300099504</c:v>
                </c:pt>
                <c:pt idx="107">
                  <c:v>-34.097557736681836</c:v>
                </c:pt>
                <c:pt idx="108">
                  <c:v>-33.986889372302926</c:v>
                </c:pt>
                <c:pt idx="109">
                  <c:v>-33.877450610566825</c:v>
                </c:pt>
                <c:pt idx="110">
                  <c:v>-33.766818947933587</c:v>
                </c:pt>
                <c:pt idx="111">
                  <c:v>-33.657408632782449</c:v>
                </c:pt>
                <c:pt idx="112">
                  <c:v>-33.602529072860193</c:v>
                </c:pt>
                <c:pt idx="113">
                  <c:v>-33.492535245706108</c:v>
                </c:pt>
                <c:pt idx="114">
                  <c:v>-33.383749695778135</c:v>
                </c:pt>
                <c:pt idx="115">
                  <c:v>-33.329181238066099</c:v>
                </c:pt>
                <c:pt idx="116">
                  <c:v>-33.219806330147321</c:v>
                </c:pt>
                <c:pt idx="117">
                  <c:v>-33.111626794405652</c:v>
                </c:pt>
                <c:pt idx="118">
                  <c:v>-33.057360017224596</c:v>
                </c:pt>
                <c:pt idx="119">
                  <c:v>-33.003431883058283</c:v>
                </c:pt>
                <c:pt idx="120">
                  <c:v>-32.895220247226348</c:v>
                </c:pt>
                <c:pt idx="121">
                  <c:v>-32.840992839705279</c:v>
                </c:pt>
                <c:pt idx="122">
                  <c:v>-32.787018321376081</c:v>
                </c:pt>
                <c:pt idx="123">
                  <c:v>-32.733379068239969</c:v>
                </c:pt>
                <c:pt idx="124">
                  <c:v>-32.625742396659007</c:v>
                </c:pt>
                <c:pt idx="125">
                  <c:v>-32.571800742717414</c:v>
                </c:pt>
                <c:pt idx="126">
                  <c:v>-32.518109061560835</c:v>
                </c:pt>
                <c:pt idx="127">
                  <c:v>-32.464749316366465</c:v>
                </c:pt>
                <c:pt idx="128">
                  <c:v>-32.411665045652398</c:v>
                </c:pt>
                <c:pt idx="129">
                  <c:v>-32.411665045652398</c:v>
                </c:pt>
                <c:pt idx="130">
                  <c:v>-32.357668770536577</c:v>
                </c:pt>
                <c:pt idx="131">
                  <c:v>-32.303975851220343</c:v>
                </c:pt>
                <c:pt idx="132">
                  <c:v>-32.303975851220343</c:v>
                </c:pt>
                <c:pt idx="133">
                  <c:v>-32.303975851220343</c:v>
                </c:pt>
                <c:pt idx="134">
                  <c:v>-32.303975851220343</c:v>
                </c:pt>
                <c:pt idx="135">
                  <c:v>-32.462371667843968</c:v>
                </c:pt>
                <c:pt idx="136">
                  <c:v>-32.623357348390527</c:v>
                </c:pt>
                <c:pt idx="137">
                  <c:v>-32.623357348390527</c:v>
                </c:pt>
                <c:pt idx="138">
                  <c:v>-32.568199248918631</c:v>
                </c:pt>
                <c:pt idx="139">
                  <c:v>-32.513348996672107</c:v>
                </c:pt>
                <c:pt idx="140">
                  <c:v>-32.354137203529149</c:v>
                </c:pt>
                <c:pt idx="141">
                  <c:v>-32.143496755401486</c:v>
                </c:pt>
                <c:pt idx="142">
                  <c:v>-32.037526339412977</c:v>
                </c:pt>
                <c:pt idx="143">
                  <c:v>-31.984399494190484</c:v>
                </c:pt>
                <c:pt idx="144">
                  <c:v>-31.877835438788452</c:v>
                </c:pt>
                <c:pt idx="145">
                  <c:v>-31.772377413579704</c:v>
                </c:pt>
                <c:pt idx="146">
                  <c:v>-31.719505008715942</c:v>
                </c:pt>
                <c:pt idx="147">
                  <c:v>-31.613446375085346</c:v>
                </c:pt>
                <c:pt idx="148">
                  <c:v>-31.613446375085346</c:v>
                </c:pt>
                <c:pt idx="149">
                  <c:v>-31.866241634360676</c:v>
                </c:pt>
                <c:pt idx="150">
                  <c:v>-32.075607850338997</c:v>
                </c:pt>
                <c:pt idx="151">
                  <c:v>-32.391202871885639</c:v>
                </c:pt>
                <c:pt idx="152">
                  <c:v>-32.777253933139605</c:v>
                </c:pt>
                <c:pt idx="153">
                  <c:v>-32.891595835875194</c:v>
                </c:pt>
                <c:pt idx="154">
                  <c:v>-32.726153629039004</c:v>
                </c:pt>
                <c:pt idx="155">
                  <c:v>-32.559833669935301</c:v>
                </c:pt>
                <c:pt idx="156">
                  <c:v>-32.238828770859186</c:v>
                </c:pt>
                <c:pt idx="157">
                  <c:v>-31.87310465393341</c:v>
                </c:pt>
                <c:pt idx="158">
                  <c:v>-31.663413231555296</c:v>
                </c:pt>
                <c:pt idx="159">
                  <c:v>-31.507340943172721</c:v>
                </c:pt>
                <c:pt idx="160">
                  <c:v>-31.507340943172721</c:v>
                </c:pt>
                <c:pt idx="161">
                  <c:v>-31.454714603265302</c:v>
                </c:pt>
                <c:pt idx="162">
                  <c:v>-31.454714603265302</c:v>
                </c:pt>
                <c:pt idx="163">
                  <c:v>-31.401187002906568</c:v>
                </c:pt>
                <c:pt idx="164">
                  <c:v>-31.347952446055274</c:v>
                </c:pt>
                <c:pt idx="165">
                  <c:v>-31.140110464439033</c:v>
                </c:pt>
                <c:pt idx="166">
                  <c:v>-31.035556975535087</c:v>
                </c:pt>
                <c:pt idx="167">
                  <c:v>-30.879035293030938</c:v>
                </c:pt>
                <c:pt idx="168">
                  <c:v>-30.774924700055465</c:v>
                </c:pt>
                <c:pt idx="169">
                  <c:v>-30.67189697916001</c:v>
                </c:pt>
                <c:pt idx="170">
                  <c:v>-30.62023134307077</c:v>
                </c:pt>
                <c:pt idx="171">
                  <c:v>-30.568821176702897</c:v>
                </c:pt>
                <c:pt idx="172">
                  <c:v>-30.568821176702897</c:v>
                </c:pt>
                <c:pt idx="173">
                  <c:v>-30.568821176702897</c:v>
                </c:pt>
                <c:pt idx="174">
                  <c:v>-30.568821176702897</c:v>
                </c:pt>
                <c:pt idx="175">
                  <c:v>-30.568821176702897</c:v>
                </c:pt>
                <c:pt idx="176">
                  <c:v>-30.568821176702897</c:v>
                </c:pt>
                <c:pt idx="177">
                  <c:v>-30.568821176702897</c:v>
                </c:pt>
                <c:pt idx="178">
                  <c:v>-30.568821176702897</c:v>
                </c:pt>
                <c:pt idx="179">
                  <c:v>-30.568821176702897</c:v>
                </c:pt>
                <c:pt idx="180">
                  <c:v>-30.568821176702897</c:v>
                </c:pt>
                <c:pt idx="181">
                  <c:v>-30.568821176702897</c:v>
                </c:pt>
                <c:pt idx="182">
                  <c:v>-30.568821176702897</c:v>
                </c:pt>
                <c:pt idx="183">
                  <c:v>-30.568821176702897</c:v>
                </c:pt>
                <c:pt idx="184">
                  <c:v>-30.568821176702897</c:v>
                </c:pt>
                <c:pt idx="185">
                  <c:v>-30.568821176702897</c:v>
                </c:pt>
                <c:pt idx="186">
                  <c:v>-30.568821176702897</c:v>
                </c:pt>
                <c:pt idx="187">
                  <c:v>-30.568821176702897</c:v>
                </c:pt>
                <c:pt idx="188">
                  <c:v>-30.568821176702897</c:v>
                </c:pt>
                <c:pt idx="189">
                  <c:v>-30.568821176702897</c:v>
                </c:pt>
                <c:pt idx="190">
                  <c:v>-30.568821176702897</c:v>
                </c:pt>
                <c:pt idx="191">
                  <c:v>-30.568821176702897</c:v>
                </c:pt>
                <c:pt idx="192">
                  <c:v>-30.568821176702897</c:v>
                </c:pt>
                <c:pt idx="193">
                  <c:v>-30.568821176702897</c:v>
                </c:pt>
                <c:pt idx="194">
                  <c:v>-30.568821176702897</c:v>
                </c:pt>
                <c:pt idx="195">
                  <c:v>-30.568821176702897</c:v>
                </c:pt>
                <c:pt idx="196">
                  <c:v>-30.568821176702897</c:v>
                </c:pt>
                <c:pt idx="197">
                  <c:v>-30.568821176702897</c:v>
                </c:pt>
                <c:pt idx="198">
                  <c:v>-30.568821176702897</c:v>
                </c:pt>
                <c:pt idx="199">
                  <c:v>-30.568821176702897</c:v>
                </c:pt>
                <c:pt idx="200">
                  <c:v>-30.568821176702897</c:v>
                </c:pt>
                <c:pt idx="201">
                  <c:v>-30.568821176702897</c:v>
                </c:pt>
                <c:pt idx="202">
                  <c:v>-30.568821176702897</c:v>
                </c:pt>
                <c:pt idx="203">
                  <c:v>-30.568821176702897</c:v>
                </c:pt>
                <c:pt idx="204">
                  <c:v>-30.568821176702897</c:v>
                </c:pt>
                <c:pt idx="205">
                  <c:v>-30.568821176702897</c:v>
                </c:pt>
                <c:pt idx="206">
                  <c:v>-30.568821176702897</c:v>
                </c:pt>
                <c:pt idx="207">
                  <c:v>-30.568821176702897</c:v>
                </c:pt>
                <c:pt idx="208">
                  <c:v>-30.568821176702897</c:v>
                </c:pt>
                <c:pt idx="209">
                  <c:v>-30.568821176702897</c:v>
                </c:pt>
                <c:pt idx="210">
                  <c:v>-30.568821176702897</c:v>
                </c:pt>
                <c:pt idx="211">
                  <c:v>-30.568821176702897</c:v>
                </c:pt>
                <c:pt idx="212">
                  <c:v>-30.568821176702897</c:v>
                </c:pt>
                <c:pt idx="213">
                  <c:v>-30.568821176702897</c:v>
                </c:pt>
                <c:pt idx="214">
                  <c:v>-30.568821176702897</c:v>
                </c:pt>
                <c:pt idx="215">
                  <c:v>-30.568821176702897</c:v>
                </c:pt>
                <c:pt idx="216">
                  <c:v>-30.568821176702897</c:v>
                </c:pt>
                <c:pt idx="217">
                  <c:v>-30.568821176702897</c:v>
                </c:pt>
                <c:pt idx="218">
                  <c:v>-30.568821176702897</c:v>
                </c:pt>
                <c:pt idx="219">
                  <c:v>-30.568821176702897</c:v>
                </c:pt>
                <c:pt idx="220">
                  <c:v>-30.516516199518549</c:v>
                </c:pt>
                <c:pt idx="221">
                  <c:v>-30.464493460429651</c:v>
                </c:pt>
                <c:pt idx="222">
                  <c:v>-30.412752005057541</c:v>
                </c:pt>
                <c:pt idx="223">
                  <c:v>-30.361290892199634</c:v>
                </c:pt>
                <c:pt idx="224">
                  <c:v>-30.310082546729632</c:v>
                </c:pt>
                <c:pt idx="225">
                  <c:v>-30.361290892199634</c:v>
                </c:pt>
                <c:pt idx="226">
                  <c:v>-30.412752005057541</c:v>
                </c:pt>
                <c:pt idx="227">
                  <c:v>-30.464493460429651</c:v>
                </c:pt>
                <c:pt idx="228">
                  <c:v>-30.516516199518549</c:v>
                </c:pt>
                <c:pt idx="229">
                  <c:v>-30.568821176702897</c:v>
                </c:pt>
                <c:pt idx="230">
                  <c:v>-30.568821176702897</c:v>
                </c:pt>
                <c:pt idx="231">
                  <c:v>-30.568821176702897</c:v>
                </c:pt>
                <c:pt idx="232">
                  <c:v>-30.568821176702897</c:v>
                </c:pt>
                <c:pt idx="233">
                  <c:v>-30.568821176702897</c:v>
                </c:pt>
                <c:pt idx="234">
                  <c:v>-30.568821176702897</c:v>
                </c:pt>
                <c:pt idx="235">
                  <c:v>-30.568821176702897</c:v>
                </c:pt>
                <c:pt idx="236">
                  <c:v>-30.568821176702897</c:v>
                </c:pt>
                <c:pt idx="237">
                  <c:v>-30.568821176702897</c:v>
                </c:pt>
                <c:pt idx="238">
                  <c:v>-30.568821176702897</c:v>
                </c:pt>
                <c:pt idx="239">
                  <c:v>-30.568821176702897</c:v>
                </c:pt>
                <c:pt idx="240">
                  <c:v>-30.568821176702897</c:v>
                </c:pt>
                <c:pt idx="241">
                  <c:v>-30.568821176702897</c:v>
                </c:pt>
                <c:pt idx="242">
                  <c:v>-30.568821176702897</c:v>
                </c:pt>
                <c:pt idx="243">
                  <c:v>-30.568821176702897</c:v>
                </c:pt>
                <c:pt idx="244">
                  <c:v>-30.568821176702897</c:v>
                </c:pt>
                <c:pt idx="245">
                  <c:v>-30.568821176702897</c:v>
                </c:pt>
                <c:pt idx="246">
                  <c:v>-30.568821176702897</c:v>
                </c:pt>
                <c:pt idx="247">
                  <c:v>-30.568821176702897</c:v>
                </c:pt>
                <c:pt idx="248">
                  <c:v>-30.568821176702897</c:v>
                </c:pt>
                <c:pt idx="249">
                  <c:v>-30.516516199518549</c:v>
                </c:pt>
                <c:pt idx="250">
                  <c:v>-30.464493460429651</c:v>
                </c:pt>
                <c:pt idx="251">
                  <c:v>-30.412752005057541</c:v>
                </c:pt>
                <c:pt idx="252">
                  <c:v>-30.412752005057541</c:v>
                </c:pt>
                <c:pt idx="253">
                  <c:v>-30.412752005057541</c:v>
                </c:pt>
                <c:pt idx="254">
                  <c:v>-30.464493460429651</c:v>
                </c:pt>
                <c:pt idx="255">
                  <c:v>-30.464493460429651</c:v>
                </c:pt>
                <c:pt idx="256">
                  <c:v>-30.567670870174993</c:v>
                </c:pt>
                <c:pt idx="257">
                  <c:v>-30.567670870174993</c:v>
                </c:pt>
                <c:pt idx="258">
                  <c:v>-30.81605399937115</c:v>
                </c:pt>
                <c:pt idx="259">
                  <c:v>-31.392374465865032</c:v>
                </c:pt>
                <c:pt idx="260">
                  <c:v>-31.824207126438978</c:v>
                </c:pt>
                <c:pt idx="261">
                  <c:v>-31.88136328210993</c:v>
                </c:pt>
                <c:pt idx="262">
                  <c:v>-32.054890166279847</c:v>
                </c:pt>
                <c:pt idx="263">
                  <c:v>-32.212764742765899</c:v>
                </c:pt>
                <c:pt idx="264">
                  <c:v>-31.70080153803849</c:v>
                </c:pt>
                <c:pt idx="265">
                  <c:v>-31.330778113346923</c:v>
                </c:pt>
                <c:pt idx="266">
                  <c:v>-31.221781093603454</c:v>
                </c:pt>
                <c:pt idx="267">
                  <c:v>-31.062298561373268</c:v>
                </c:pt>
                <c:pt idx="268">
                  <c:v>-30.670771622290374</c:v>
                </c:pt>
                <c:pt idx="269">
                  <c:v>-30.516516199518549</c:v>
                </c:pt>
                <c:pt idx="270">
                  <c:v>-30.516516199518549</c:v>
                </c:pt>
                <c:pt idx="271">
                  <c:v>-30.464493460429651</c:v>
                </c:pt>
                <c:pt idx="272">
                  <c:v>-30.412752005057541</c:v>
                </c:pt>
                <c:pt idx="273">
                  <c:v>-30.412752005057541</c:v>
                </c:pt>
                <c:pt idx="274">
                  <c:v>-30.412752005057541</c:v>
                </c:pt>
                <c:pt idx="275">
                  <c:v>-30.361290892199634</c:v>
                </c:pt>
                <c:pt idx="276">
                  <c:v>-30.361290892199634</c:v>
                </c:pt>
                <c:pt idx="277">
                  <c:v>-30.308936736624048</c:v>
                </c:pt>
                <c:pt idx="278">
                  <c:v>-30.206159182284523</c:v>
                </c:pt>
                <c:pt idx="279">
                  <c:v>-30.154615666350196</c:v>
                </c:pt>
                <c:pt idx="280">
                  <c:v>-30.103349703634763</c:v>
                </c:pt>
                <c:pt idx="281">
                  <c:v>-30.052333844846203</c:v>
                </c:pt>
                <c:pt idx="282">
                  <c:v>-30.052333844846203</c:v>
                </c:pt>
                <c:pt idx="283">
                  <c:v>-30.052333844846203</c:v>
                </c:pt>
                <c:pt idx="284">
                  <c:v>-30.052333844846203</c:v>
                </c:pt>
                <c:pt idx="285">
                  <c:v>-30.052333844846203</c:v>
                </c:pt>
                <c:pt idx="286">
                  <c:v>-30.052333844846203</c:v>
                </c:pt>
                <c:pt idx="287">
                  <c:v>-30.052333844846203</c:v>
                </c:pt>
                <c:pt idx="288">
                  <c:v>-30.052333844846203</c:v>
                </c:pt>
                <c:pt idx="289">
                  <c:v>-30.052333844846203</c:v>
                </c:pt>
                <c:pt idx="290">
                  <c:v>-30.000426557096489</c:v>
                </c:pt>
                <c:pt idx="291">
                  <c:v>-29.948795867394722</c:v>
                </c:pt>
                <c:pt idx="292">
                  <c:v>-29.897440874078086</c:v>
                </c:pt>
                <c:pt idx="293">
                  <c:v>-29.846360688416439</c:v>
                </c:pt>
                <c:pt idx="294">
                  <c:v>-29.795527982092835</c:v>
                </c:pt>
                <c:pt idx="295">
                  <c:v>-29.795527982092835</c:v>
                </c:pt>
                <c:pt idx="296">
                  <c:v>-29.795527982092835</c:v>
                </c:pt>
                <c:pt idx="297">
                  <c:v>-29.795527982092835</c:v>
                </c:pt>
                <c:pt idx="298">
                  <c:v>-29.795527982092835</c:v>
                </c:pt>
                <c:pt idx="299">
                  <c:v>-29.795527982092835</c:v>
                </c:pt>
                <c:pt idx="300">
                  <c:v>-29.795527982092835</c:v>
                </c:pt>
                <c:pt idx="301">
                  <c:v>-29.743805282635947</c:v>
                </c:pt>
                <c:pt idx="302">
                  <c:v>-29.692356426800586</c:v>
                </c:pt>
                <c:pt idx="303">
                  <c:v>-29.641180539281493</c:v>
                </c:pt>
                <c:pt idx="304">
                  <c:v>-29.590276757584888</c:v>
                </c:pt>
                <c:pt idx="305">
                  <c:v>-29.539617869509811</c:v>
                </c:pt>
                <c:pt idx="306">
                  <c:v>-29.539617869509811</c:v>
                </c:pt>
                <c:pt idx="307">
                  <c:v>-29.539617869509811</c:v>
                </c:pt>
                <c:pt idx="308">
                  <c:v>-29.539617869509811</c:v>
                </c:pt>
                <c:pt idx="309">
                  <c:v>-29.539617869509811</c:v>
                </c:pt>
                <c:pt idx="310">
                  <c:v>-29.488070254062904</c:v>
                </c:pt>
                <c:pt idx="311">
                  <c:v>-29.436793771542227</c:v>
                </c:pt>
                <c:pt idx="312">
                  <c:v>-29.385787573000698</c:v>
                </c:pt>
                <c:pt idx="313">
                  <c:v>-29.335050822180165</c:v>
                </c:pt>
                <c:pt idx="314">
                  <c:v>-29.284556418136958</c:v>
                </c:pt>
                <c:pt idx="315">
                  <c:v>-29.284556418136958</c:v>
                </c:pt>
                <c:pt idx="316">
                  <c:v>-29.284556418136958</c:v>
                </c:pt>
                <c:pt idx="317">
                  <c:v>-29.23317438241736</c:v>
                </c:pt>
                <c:pt idx="318">
                  <c:v>-29.182060812659984</c:v>
                </c:pt>
                <c:pt idx="319">
                  <c:v>-29.131214886275586</c:v>
                </c:pt>
                <c:pt idx="320">
                  <c:v>-29.080635793242436</c:v>
                </c:pt>
                <c:pt idx="321">
                  <c:v>-28.979070578739652</c:v>
                </c:pt>
                <c:pt idx="322">
                  <c:v>-28.979070578739652</c:v>
                </c:pt>
                <c:pt idx="323">
                  <c:v>-28.92811046119391</c:v>
                </c:pt>
                <c:pt idx="324">
                  <c:v>-28.877415390146723</c:v>
                </c:pt>
                <c:pt idx="325">
                  <c:v>-28.826984581812326</c:v>
                </c:pt>
                <c:pt idx="326">
                  <c:v>-28.775667923898311</c:v>
                </c:pt>
                <c:pt idx="327">
                  <c:v>-28.674895628184345</c:v>
                </c:pt>
                <c:pt idx="328">
                  <c:v>-28.624341995654049</c:v>
                </c:pt>
                <c:pt idx="329">
                  <c:v>-28.574050098929433</c:v>
                </c:pt>
                <c:pt idx="330">
                  <c:v>-28.523993141683661</c:v>
                </c:pt>
                <c:pt idx="331">
                  <c:v>-28.47305081944836</c:v>
                </c:pt>
                <c:pt idx="332">
                  <c:v>-28.42236922467157</c:v>
                </c:pt>
                <c:pt idx="333">
                  <c:v>-28.371947613838188</c:v>
                </c:pt>
                <c:pt idx="334">
                  <c:v>-28.321785255634495</c:v>
                </c:pt>
                <c:pt idx="335">
                  <c:v>-28.221040685915113</c:v>
                </c:pt>
                <c:pt idx="336">
                  <c:v>-28.170484161695526</c:v>
                </c:pt>
                <c:pt idx="337">
                  <c:v>-28.120185155738795</c:v>
                </c:pt>
                <c:pt idx="338">
                  <c:v>-28.070142962967225</c:v>
                </c:pt>
                <c:pt idx="339">
                  <c:v>-28.020330965837388</c:v>
                </c:pt>
                <c:pt idx="340">
                  <c:v>-28.020330965837388</c:v>
                </c:pt>
                <c:pt idx="341">
                  <c:v>-28.020330965837388</c:v>
                </c:pt>
                <c:pt idx="342">
                  <c:v>-28.020330965837388</c:v>
                </c:pt>
                <c:pt idx="343">
                  <c:v>-27.96963426451066</c:v>
                </c:pt>
                <c:pt idx="344">
                  <c:v>-27.919193350296837</c:v>
                </c:pt>
                <c:pt idx="345">
                  <c:v>-27.869007532396495</c:v>
                </c:pt>
                <c:pt idx="346">
                  <c:v>-27.819076131968529</c:v>
                </c:pt>
                <c:pt idx="347">
                  <c:v>-27.769372613571704</c:v>
                </c:pt>
                <c:pt idx="348">
                  <c:v>-27.769372613571704</c:v>
                </c:pt>
                <c:pt idx="349">
                  <c:v>-27.769372613571704</c:v>
                </c:pt>
                <c:pt idx="350">
                  <c:v>-27.769372613571704</c:v>
                </c:pt>
                <c:pt idx="351">
                  <c:v>-27.769372613571704</c:v>
                </c:pt>
                <c:pt idx="352">
                  <c:v>-27.71878446627494</c:v>
                </c:pt>
                <c:pt idx="353">
                  <c:v>-27.71878446627494</c:v>
                </c:pt>
                <c:pt idx="354">
                  <c:v>-27.668449701515101</c:v>
                </c:pt>
                <c:pt idx="355">
                  <c:v>-27.618367654851284</c:v>
                </c:pt>
                <c:pt idx="356">
                  <c:v>-27.568537673678009</c:v>
                </c:pt>
                <c:pt idx="357">
                  <c:v>-27.568537673678009</c:v>
                </c:pt>
                <c:pt idx="358">
                  <c:v>-27.51893329979805</c:v>
                </c:pt>
                <c:pt idx="359">
                  <c:v>-27.51893329979805</c:v>
                </c:pt>
                <c:pt idx="360">
                  <c:v>-27.51893329979805</c:v>
                </c:pt>
                <c:pt idx="361">
                  <c:v>-27.51893329979805</c:v>
                </c:pt>
                <c:pt idx="362">
                  <c:v>-27.51893329979805</c:v>
                </c:pt>
                <c:pt idx="363">
                  <c:v>-27.51893329979805</c:v>
                </c:pt>
                <c:pt idx="364">
                  <c:v>-27.51893329979805</c:v>
                </c:pt>
                <c:pt idx="365">
                  <c:v>-27.51893329979805</c:v>
                </c:pt>
                <c:pt idx="366">
                  <c:v>-27.51893329979805</c:v>
                </c:pt>
                <c:pt idx="367">
                  <c:v>-27.51893329979805</c:v>
                </c:pt>
                <c:pt idx="368">
                  <c:v>-27.51893329979805</c:v>
                </c:pt>
                <c:pt idx="369">
                  <c:v>-27.51893329979805</c:v>
                </c:pt>
                <c:pt idx="370">
                  <c:v>-27.51893329979805</c:v>
                </c:pt>
                <c:pt idx="371">
                  <c:v>-27.51893329979805</c:v>
                </c:pt>
                <c:pt idx="372">
                  <c:v>-27.568537673678009</c:v>
                </c:pt>
                <c:pt idx="373">
                  <c:v>-27.618367654851284</c:v>
                </c:pt>
                <c:pt idx="374">
                  <c:v>-27.668449701515101</c:v>
                </c:pt>
                <c:pt idx="375">
                  <c:v>-27.71878446627494</c:v>
                </c:pt>
                <c:pt idx="376">
                  <c:v>-27.769372613571704</c:v>
                </c:pt>
                <c:pt idx="377">
                  <c:v>-27.769372613571704</c:v>
                </c:pt>
                <c:pt idx="378">
                  <c:v>-27.769372613571704</c:v>
                </c:pt>
                <c:pt idx="379">
                  <c:v>-27.769372613571704</c:v>
                </c:pt>
                <c:pt idx="380">
                  <c:v>-27.819076131968529</c:v>
                </c:pt>
                <c:pt idx="381">
                  <c:v>-27.869007532396495</c:v>
                </c:pt>
                <c:pt idx="382">
                  <c:v>-27.919193350296837</c:v>
                </c:pt>
                <c:pt idx="383">
                  <c:v>-28.019216221289184</c:v>
                </c:pt>
                <c:pt idx="384">
                  <c:v>-28.120185155738795</c:v>
                </c:pt>
                <c:pt idx="385">
                  <c:v>-28.170484161695526</c:v>
                </c:pt>
                <c:pt idx="386">
                  <c:v>-28.221040685915113</c:v>
                </c:pt>
                <c:pt idx="387">
                  <c:v>-28.271855445554706</c:v>
                </c:pt>
                <c:pt idx="388">
                  <c:v>-28.271855445554706</c:v>
                </c:pt>
                <c:pt idx="389">
                  <c:v>-28.321785255634495</c:v>
                </c:pt>
                <c:pt idx="390">
                  <c:v>-28.371947613838188</c:v>
                </c:pt>
                <c:pt idx="391">
                  <c:v>-28.42236922467157</c:v>
                </c:pt>
                <c:pt idx="392">
                  <c:v>-28.47305081944836</c:v>
                </c:pt>
                <c:pt idx="393">
                  <c:v>-28.523993141683661</c:v>
                </c:pt>
                <c:pt idx="394">
                  <c:v>-28.523993141683661</c:v>
                </c:pt>
                <c:pt idx="395">
                  <c:v>-28.47305081944836</c:v>
                </c:pt>
                <c:pt idx="396">
                  <c:v>-28.42236922467157</c:v>
                </c:pt>
                <c:pt idx="397">
                  <c:v>-28.371947613838188</c:v>
                </c:pt>
                <c:pt idx="398">
                  <c:v>-28.321785255634495</c:v>
                </c:pt>
                <c:pt idx="399">
                  <c:v>-28.221040685915113</c:v>
                </c:pt>
                <c:pt idx="400">
                  <c:v>-28.170484161695526</c:v>
                </c:pt>
                <c:pt idx="401">
                  <c:v>-28.069001780640747</c:v>
                </c:pt>
                <c:pt idx="402">
                  <c:v>-27.968520022620396</c:v>
                </c:pt>
                <c:pt idx="403">
                  <c:v>-27.869007532396495</c:v>
                </c:pt>
                <c:pt idx="404">
                  <c:v>-27.768260276058641</c:v>
                </c:pt>
                <c:pt idx="405">
                  <c:v>-27.668449701515101</c:v>
                </c:pt>
                <c:pt idx="406">
                  <c:v>-27.56740128831666</c:v>
                </c:pt>
                <c:pt idx="407">
                  <c:v>-27.467334481146224</c:v>
                </c:pt>
                <c:pt idx="408">
                  <c:v>-27.368218434143614</c:v>
                </c:pt>
                <c:pt idx="409">
                  <c:v>-27.318480499136001</c:v>
                </c:pt>
                <c:pt idx="410">
                  <c:v>-27.218566383470886</c:v>
                </c:pt>
                <c:pt idx="411">
                  <c:v>-27.168415535965039</c:v>
                </c:pt>
                <c:pt idx="412">
                  <c:v>-27.11851278131337</c:v>
                </c:pt>
                <c:pt idx="413">
                  <c:v>-27.018317061846346</c:v>
                </c:pt>
                <c:pt idx="414">
                  <c:v>-26.919030841276708</c:v>
                </c:pt>
                <c:pt idx="415">
                  <c:v>-26.869203607400948</c:v>
                </c:pt>
                <c:pt idx="416">
                  <c:v>-26.769153901069558</c:v>
                </c:pt>
                <c:pt idx="417">
                  <c:v>-26.670004953366458</c:v>
                </c:pt>
                <c:pt idx="418">
                  <c:v>-26.620243823446629</c:v>
                </c:pt>
                <c:pt idx="419">
                  <c:v>-26.570725788403934</c:v>
                </c:pt>
                <c:pt idx="420">
                  <c:v>-26.471236709036134</c:v>
                </c:pt>
                <c:pt idx="421">
                  <c:v>-26.421290783274799</c:v>
                </c:pt>
                <c:pt idx="422">
                  <c:v>-26.32099472484947</c:v>
                </c:pt>
                <c:pt idx="423">
                  <c:v>-26.221635706098311</c:v>
                </c:pt>
                <c:pt idx="424">
                  <c:v>-26.123184069572687</c:v>
                </c:pt>
                <c:pt idx="425">
                  <c:v>-26.073765769062675</c:v>
                </c:pt>
                <c:pt idx="426">
                  <c:v>-25.974465854729772</c:v>
                </c:pt>
                <c:pt idx="427">
                  <c:v>-25.924609240707014</c:v>
                </c:pt>
                <c:pt idx="428">
                  <c:v>-25.874989921733572</c:v>
                </c:pt>
                <c:pt idx="429">
                  <c:v>-25.775335105505064</c:v>
                </c:pt>
                <c:pt idx="430">
                  <c:v>-25.676547690311622</c:v>
                </c:pt>
                <c:pt idx="431">
                  <c:v>-25.576475000269966</c:v>
                </c:pt>
                <c:pt idx="432">
                  <c:v>-25.477314650886569</c:v>
                </c:pt>
                <c:pt idx="433">
                  <c:v>-25.328573260568305</c:v>
                </c:pt>
                <c:pt idx="434">
                  <c:v>-25.229441467026959</c:v>
                </c:pt>
                <c:pt idx="435">
                  <c:v>-25.131185327090293</c:v>
                </c:pt>
                <c:pt idx="436">
                  <c:v>-25.031628057876901</c:v>
                </c:pt>
                <c:pt idx="437">
                  <c:v>-24.932914855161584</c:v>
                </c:pt>
                <c:pt idx="438">
                  <c:v>-24.883352781967687</c:v>
                </c:pt>
                <c:pt idx="439">
                  <c:v>-24.834019788735532</c:v>
                </c:pt>
                <c:pt idx="440">
                  <c:v>-24.784889946253543</c:v>
                </c:pt>
                <c:pt idx="441">
                  <c:v>-24.784889946253543</c:v>
                </c:pt>
                <c:pt idx="442">
                  <c:v>-24.784889946253543</c:v>
                </c:pt>
                <c:pt idx="443">
                  <c:v>-24.734863113251777</c:v>
                </c:pt>
                <c:pt idx="444">
                  <c:v>-24.685064218924254</c:v>
                </c:pt>
                <c:pt idx="445">
                  <c:v>-24.635492915125042</c:v>
                </c:pt>
                <c:pt idx="446">
                  <c:v>-24.635492915125042</c:v>
                </c:pt>
                <c:pt idx="447">
                  <c:v>-24.586148864082247</c:v>
                </c:pt>
                <c:pt idx="448">
                  <c:v>-24.635492915125042</c:v>
                </c:pt>
                <c:pt idx="449">
                  <c:v>-24.685064218924254</c:v>
                </c:pt>
                <c:pt idx="450">
                  <c:v>-24.734863113251777</c:v>
                </c:pt>
                <c:pt idx="451">
                  <c:v>-24.734863113251777</c:v>
                </c:pt>
                <c:pt idx="452">
                  <c:v>-24.784889946253543</c:v>
                </c:pt>
                <c:pt idx="453">
                  <c:v>-24.784889946253543</c:v>
                </c:pt>
                <c:pt idx="454">
                  <c:v>-24.834019788735532</c:v>
                </c:pt>
                <c:pt idx="455">
                  <c:v>-24.883352781967687</c:v>
                </c:pt>
                <c:pt idx="456">
                  <c:v>-24.932914855161584</c:v>
                </c:pt>
                <c:pt idx="457">
                  <c:v>-24.982706372325083</c:v>
                </c:pt>
                <c:pt idx="458">
                  <c:v>-25.081854018580088</c:v>
                </c:pt>
                <c:pt idx="459">
                  <c:v>-25.081854018580088</c:v>
                </c:pt>
                <c:pt idx="460">
                  <c:v>-25.131185327090293</c:v>
                </c:pt>
                <c:pt idx="461">
                  <c:v>-25.180747586498683</c:v>
                </c:pt>
                <c:pt idx="462">
                  <c:v>-25.230541187049766</c:v>
                </c:pt>
                <c:pt idx="463">
                  <c:v>-25.230541187049766</c:v>
                </c:pt>
                <c:pt idx="464">
                  <c:v>-25.329698642575295</c:v>
                </c:pt>
                <c:pt idx="465">
                  <c:v>-25.379037639452122</c:v>
                </c:pt>
                <c:pt idx="466">
                  <c:v>-25.477314650886569</c:v>
                </c:pt>
                <c:pt idx="467">
                  <c:v>-25.576475000269966</c:v>
                </c:pt>
                <c:pt idx="468">
                  <c:v>-25.676547690311622</c:v>
                </c:pt>
                <c:pt idx="469">
                  <c:v>-25.823405967390272</c:v>
                </c:pt>
                <c:pt idx="470">
                  <c:v>-25.972263511733217</c:v>
                </c:pt>
                <c:pt idx="471">
                  <c:v>-26.071537138284555</c:v>
                </c:pt>
                <c:pt idx="472">
                  <c:v>-26.22050800549664</c:v>
                </c:pt>
                <c:pt idx="473">
                  <c:v>-26.467952820031542</c:v>
                </c:pt>
                <c:pt idx="474">
                  <c:v>-26.615828048596313</c:v>
                </c:pt>
                <c:pt idx="475">
                  <c:v>-26.814044845898934</c:v>
                </c:pt>
                <c:pt idx="476">
                  <c:v>-27.0160528858612</c:v>
                </c:pt>
                <c:pt idx="477">
                  <c:v>-27.265641509855186</c:v>
                </c:pt>
                <c:pt idx="478">
                  <c:v>-27.556425348657285</c:v>
                </c:pt>
                <c:pt idx="479">
                  <c:v>-27.948517353675356</c:v>
                </c:pt>
                <c:pt idx="480">
                  <c:v>-28.252602150477514</c:v>
                </c:pt>
                <c:pt idx="481">
                  <c:v>-28.84839261650535</c:v>
                </c:pt>
                <c:pt idx="482">
                  <c:v>-29.115689186495047</c:v>
                </c:pt>
                <c:pt idx="483">
                  <c:v>-29.695922612603852</c:v>
                </c:pt>
                <c:pt idx="484">
                  <c:v>83.959201412196876</c:v>
                </c:pt>
                <c:pt idx="485">
                  <c:v>129.93740332935738</c:v>
                </c:pt>
                <c:pt idx="486">
                  <c:v>157.13886938106737</c:v>
                </c:pt>
                <c:pt idx="487">
                  <c:v>182.22524023830294</c:v>
                </c:pt>
                <c:pt idx="488">
                  <c:v>200.1373224940445</c:v>
                </c:pt>
                <c:pt idx="489">
                  <c:v>200.51347764833952</c:v>
                </c:pt>
                <c:pt idx="490">
                  <c:v>196.55985186140526</c:v>
                </c:pt>
                <c:pt idx="491">
                  <c:v>195.8077249063607</c:v>
                </c:pt>
                <c:pt idx="492">
                  <c:v>192.85028695362905</c:v>
                </c:pt>
                <c:pt idx="493">
                  <c:v>192.07520307873017</c:v>
                </c:pt>
                <c:pt idx="494">
                  <c:v>190.88968548780542</c:v>
                </c:pt>
                <c:pt idx="495">
                  <c:v>191.65529306320866</c:v>
                </c:pt>
                <c:pt idx="496">
                  <c:v>191.65529306320866</c:v>
                </c:pt>
                <c:pt idx="497">
                  <c:v>191.26008649310359</c:v>
                </c:pt>
                <c:pt idx="498">
                  <c:v>191.64651383828902</c:v>
                </c:pt>
                <c:pt idx="499">
                  <c:v>195.84859522560998</c:v>
                </c:pt>
                <c:pt idx="500">
                  <c:v>195.47510023754933</c:v>
                </c:pt>
                <c:pt idx="501">
                  <c:v>195.47510023754933</c:v>
                </c:pt>
                <c:pt idx="502">
                  <c:v>194.73312179798438</c:v>
                </c:pt>
                <c:pt idx="503">
                  <c:v>194.3561722267815</c:v>
                </c:pt>
                <c:pt idx="504">
                  <c:v>190.49212069000021</c:v>
                </c:pt>
                <c:pt idx="505">
                  <c:v>194.2722237631034</c:v>
                </c:pt>
                <c:pt idx="506">
                  <c:v>197.50095798514383</c:v>
                </c:pt>
                <c:pt idx="507">
                  <c:v>198.22669452545949</c:v>
                </c:pt>
                <c:pt idx="508">
                  <c:v>198.22669452545949</c:v>
                </c:pt>
                <c:pt idx="509">
                  <c:v>201.42537186031643</c:v>
                </c:pt>
                <c:pt idx="510">
                  <c:v>201.8604521401777</c:v>
                </c:pt>
                <c:pt idx="511">
                  <c:v>199.85694151846508</c:v>
                </c:pt>
                <c:pt idx="512">
                  <c:v>200.60162817035814</c:v>
                </c:pt>
                <c:pt idx="513">
                  <c:v>202.07801410164063</c:v>
                </c:pt>
                <c:pt idx="514">
                  <c:v>201.6531460470768</c:v>
                </c:pt>
                <c:pt idx="515">
                  <c:v>201.6531460470768</c:v>
                </c:pt>
                <c:pt idx="516">
                  <c:v>201.28034302283038</c:v>
                </c:pt>
                <c:pt idx="517">
                  <c:v>203.6809532777628</c:v>
                </c:pt>
                <c:pt idx="518">
                  <c:v>205.66847191757222</c:v>
                </c:pt>
                <c:pt idx="519">
                  <c:v>205.66847191757222</c:v>
                </c:pt>
                <c:pt idx="520">
                  <c:v>205.66847191757222</c:v>
                </c:pt>
                <c:pt idx="521">
                  <c:v>208.75363389440793</c:v>
                </c:pt>
                <c:pt idx="522">
                  <c:v>209.16450103635805</c:v>
                </c:pt>
                <c:pt idx="523">
                  <c:v>208.76270233167531</c:v>
                </c:pt>
                <c:pt idx="524">
                  <c:v>208.76270233167531</c:v>
                </c:pt>
                <c:pt idx="525">
                  <c:v>207.54981174551165</c:v>
                </c:pt>
                <c:pt idx="526">
                  <c:v>207.54981174551165</c:v>
                </c:pt>
                <c:pt idx="527">
                  <c:v>207.1338751037523</c:v>
                </c:pt>
                <c:pt idx="528">
                  <c:v>204.85058653790463</c:v>
                </c:pt>
                <c:pt idx="529">
                  <c:v>203.27069054522747</c:v>
                </c:pt>
                <c:pt idx="530">
                  <c:v>202.08627371586761</c:v>
                </c:pt>
                <c:pt idx="531">
                  <c:v>200.80741038946633</c:v>
                </c:pt>
                <c:pt idx="532">
                  <c:v>198.35091238504435</c:v>
                </c:pt>
                <c:pt idx="533">
                  <c:v>198.73244742653162</c:v>
                </c:pt>
                <c:pt idx="534">
                  <c:v>197.58417839185029</c:v>
                </c:pt>
                <c:pt idx="535">
                  <c:v>196.80393889203481</c:v>
                </c:pt>
                <c:pt idx="536">
                  <c:v>197.23578085984502</c:v>
                </c:pt>
                <c:pt idx="537">
                  <c:v>197.6295624048995</c:v>
                </c:pt>
                <c:pt idx="538">
                  <c:v>200.10018353552562</c:v>
                </c:pt>
                <c:pt idx="539">
                  <c:v>201.22576874418917</c:v>
                </c:pt>
                <c:pt idx="540">
                  <c:v>203.57470638548864</c:v>
                </c:pt>
                <c:pt idx="541">
                  <c:v>200.86005997076757</c:v>
                </c:pt>
                <c:pt idx="542">
                  <c:v>202.89201675848642</c:v>
                </c:pt>
                <c:pt idx="543">
                  <c:v>200.10018353552562</c:v>
                </c:pt>
                <c:pt idx="544">
                  <c:v>198.96437652922339</c:v>
                </c:pt>
                <c:pt idx="545">
                  <c:v>196.91356790019961</c:v>
                </c:pt>
                <c:pt idx="546">
                  <c:v>200.14553060127935</c:v>
                </c:pt>
                <c:pt idx="547">
                  <c:v>200.14553060127935</c:v>
                </c:pt>
                <c:pt idx="548">
                  <c:v>203.80467661022305</c:v>
                </c:pt>
                <c:pt idx="549">
                  <c:v>203.80467661022305</c:v>
                </c:pt>
                <c:pt idx="550">
                  <c:v>203.07881058286159</c:v>
                </c:pt>
                <c:pt idx="551">
                  <c:v>199.56124868860559</c:v>
                </c:pt>
                <c:pt idx="552">
                  <c:v>199.56124868860559</c:v>
                </c:pt>
                <c:pt idx="553">
                  <c:v>198.22669452545949</c:v>
                </c:pt>
                <c:pt idx="554">
                  <c:v>197.86025000700499</c:v>
                </c:pt>
                <c:pt idx="555">
                  <c:v>198.23485178785165</c:v>
                </c:pt>
                <c:pt idx="556">
                  <c:v>198.23485178785165</c:v>
                </c:pt>
                <c:pt idx="557">
                  <c:v>195.33568874681521</c:v>
                </c:pt>
                <c:pt idx="558">
                  <c:v>196.23774636318251</c:v>
                </c:pt>
                <c:pt idx="559">
                  <c:v>196.60893757502993</c:v>
                </c:pt>
                <c:pt idx="560">
                  <c:v>198.61950931695094</c:v>
                </c:pt>
                <c:pt idx="561">
                  <c:v>198.98379704429874</c:v>
                </c:pt>
                <c:pt idx="562">
                  <c:v>198.24606837855879</c:v>
                </c:pt>
                <c:pt idx="563">
                  <c:v>194.88859227527144</c:v>
                </c:pt>
                <c:pt idx="564">
                  <c:v>194.14302520246986</c:v>
                </c:pt>
                <c:pt idx="565">
                  <c:v>195.03385117539563</c:v>
                </c:pt>
                <c:pt idx="566">
                  <c:v>194.65793595326011</c:v>
                </c:pt>
                <c:pt idx="567">
                  <c:v>195.03385117539563</c:v>
                </c:pt>
                <c:pt idx="568">
                  <c:v>193.90248570212941</c:v>
                </c:pt>
                <c:pt idx="569">
                  <c:v>194.64947116289011</c:v>
                </c:pt>
                <c:pt idx="570">
                  <c:v>195.57676974333378</c:v>
                </c:pt>
                <c:pt idx="571">
                  <c:v>200.56073471251545</c:v>
                </c:pt>
                <c:pt idx="572">
                  <c:v>204.12853920628424</c:v>
                </c:pt>
                <c:pt idx="573">
                  <c:v>204.81704859274521</c:v>
                </c:pt>
                <c:pt idx="574">
                  <c:v>204.81704859274521</c:v>
                </c:pt>
                <c:pt idx="575">
                  <c:v>200.82180587067785</c:v>
                </c:pt>
                <c:pt idx="576">
                  <c:v>196.60041799805265</c:v>
                </c:pt>
                <c:pt idx="577">
                  <c:v>195.70112386186872</c:v>
                </c:pt>
                <c:pt idx="578">
                  <c:v>200.79034232847278</c:v>
                </c:pt>
                <c:pt idx="579">
                  <c:v>200.79034232847278</c:v>
                </c:pt>
                <c:pt idx="580">
                  <c:v>200.79034232847278</c:v>
                </c:pt>
                <c:pt idx="581">
                  <c:v>200.0632541938395</c:v>
                </c:pt>
                <c:pt idx="582">
                  <c:v>196.90138494798487</c:v>
                </c:pt>
                <c:pt idx="583">
                  <c:v>191.26008649310359</c:v>
                </c:pt>
                <c:pt idx="584">
                  <c:v>191.65529306320866</c:v>
                </c:pt>
                <c:pt idx="585">
                  <c:v>191.26885428177127</c:v>
                </c:pt>
                <c:pt idx="586">
                  <c:v>195.02557760855746</c:v>
                </c:pt>
                <c:pt idx="587">
                  <c:v>195.78243663112505</c:v>
                </c:pt>
                <c:pt idx="588">
                  <c:v>195.78243663112505</c:v>
                </c:pt>
                <c:pt idx="589">
                  <c:v>199.56944147985007</c:v>
                </c:pt>
                <c:pt idx="590">
                  <c:v>203.95399833608951</c:v>
                </c:pt>
                <c:pt idx="591">
                  <c:v>200.46109238319707</c:v>
                </c:pt>
                <c:pt idx="592">
                  <c:v>203.2449892189253</c:v>
                </c:pt>
                <c:pt idx="593">
                  <c:v>203.2449892189253</c:v>
                </c:pt>
                <c:pt idx="594">
                  <c:v>201.94919246290613</c:v>
                </c:pt>
                <c:pt idx="595">
                  <c:v>197.49282028841196</c:v>
                </c:pt>
                <c:pt idx="596">
                  <c:v>202.40236832429503</c:v>
                </c:pt>
                <c:pt idx="597">
                  <c:v>204.17925733423601</c:v>
                </c:pt>
                <c:pt idx="598">
                  <c:v>204.17925733423601</c:v>
                </c:pt>
                <c:pt idx="599">
                  <c:v>205.45258337919165</c:v>
                </c:pt>
                <c:pt idx="600">
                  <c:v>205.79757424191496</c:v>
                </c:pt>
                <c:pt idx="601">
                  <c:v>201.02135497243819</c:v>
                </c:pt>
                <c:pt idx="602">
                  <c:v>200.09300248428065</c:v>
                </c:pt>
                <c:pt idx="603">
                  <c:v>200.4528758915834</c:v>
                </c:pt>
                <c:pt idx="604">
                  <c:v>199.56124868860559</c:v>
                </c:pt>
                <c:pt idx="605">
                  <c:v>199.19873120743603</c:v>
                </c:pt>
                <c:pt idx="606">
                  <c:v>202.72643924958686</c:v>
                </c:pt>
                <c:pt idx="607">
                  <c:v>199.03531846407861</c:v>
                </c:pt>
                <c:pt idx="608">
                  <c:v>198.67137807769393</c:v>
                </c:pt>
                <c:pt idx="609">
                  <c:v>195.02557760855746</c:v>
                </c:pt>
                <c:pt idx="610">
                  <c:v>194.65793595326011</c:v>
                </c:pt>
                <c:pt idx="611">
                  <c:v>194.20701380554067</c:v>
                </c:pt>
                <c:pt idx="612">
                  <c:v>196.69049418530733</c:v>
                </c:pt>
                <c:pt idx="613">
                  <c:v>201.1751159246536</c:v>
                </c:pt>
                <c:pt idx="614">
                  <c:v>201.53192054530439</c:v>
                </c:pt>
                <c:pt idx="615">
                  <c:v>201.87984902748633</c:v>
                </c:pt>
                <c:pt idx="616">
                  <c:v>199.1277515472492</c:v>
                </c:pt>
                <c:pt idx="617">
                  <c:v>195.57676974333378</c:v>
                </c:pt>
                <c:pt idx="618">
                  <c:v>195.57676974333378</c:v>
                </c:pt>
                <c:pt idx="619">
                  <c:v>195.20260072900385</c:v>
                </c:pt>
                <c:pt idx="620">
                  <c:v>200.20114627327109</c:v>
                </c:pt>
                <c:pt idx="621">
                  <c:v>204.66086290098121</c:v>
                </c:pt>
                <c:pt idx="622">
                  <c:v>207.96776328173303</c:v>
                </c:pt>
              </c:numCache>
            </c:numRef>
          </c:yVal>
          <c:smooth val="1"/>
          <c:extLst>
            <c:ext xmlns:c16="http://schemas.microsoft.com/office/drawing/2014/chart" uri="{C3380CC4-5D6E-409C-BE32-E72D297353CC}">
              <c16:uniqueId val="{00000002-6C40-4FDD-A372-E5C8B5BF0855}"/>
            </c:ext>
          </c:extLst>
        </c:ser>
        <c:ser>
          <c:idx val="7"/>
          <c:order val="4"/>
          <c:tx>
            <c:strRef>
              <c:f>'Process data log'!$I$7</c:f>
              <c:strCache>
                <c:ptCount val="1"/>
                <c:pt idx="0">
                  <c:v>Tcondenser</c:v>
                </c:pt>
              </c:strCache>
              <c:extLst xmlns:c15="http://schemas.microsoft.com/office/drawing/2012/chart"/>
            </c:strRef>
          </c:tx>
          <c:spPr>
            <a:ln w="12700" cap="rnd">
              <a:solidFill>
                <a:srgbClr val="00B050"/>
              </a:solidFill>
              <a:round/>
            </a:ln>
            <a:effectLst/>
          </c:spPr>
          <c:marker>
            <c:symbol val="none"/>
          </c:marker>
          <c:xVal>
            <c:numRef>
              <c:f>'Process data log'!$B$375:$B$1143</c:f>
              <c:numCache>
                <c:formatCode>0.00</c:formatCode>
                <c:ptCount val="769"/>
                <c:pt idx="0">
                  <c:v>12.233333333333333</c:v>
                </c:pt>
                <c:pt idx="1">
                  <c:v>12.266666666666667</c:v>
                </c:pt>
                <c:pt idx="2">
                  <c:v>12.3</c:v>
                </c:pt>
                <c:pt idx="3">
                  <c:v>12.333333333333334</c:v>
                </c:pt>
                <c:pt idx="4">
                  <c:v>12.366666666666667</c:v>
                </c:pt>
                <c:pt idx="5">
                  <c:v>12.4</c:v>
                </c:pt>
                <c:pt idx="6">
                  <c:v>12.433333333333334</c:v>
                </c:pt>
                <c:pt idx="7">
                  <c:v>12.466666666666667</c:v>
                </c:pt>
                <c:pt idx="8">
                  <c:v>12.5</c:v>
                </c:pt>
                <c:pt idx="9">
                  <c:v>12.533333333333333</c:v>
                </c:pt>
                <c:pt idx="10">
                  <c:v>12.566666666666666</c:v>
                </c:pt>
                <c:pt idx="11">
                  <c:v>12.6</c:v>
                </c:pt>
                <c:pt idx="12">
                  <c:v>12.633333333333333</c:v>
                </c:pt>
                <c:pt idx="13">
                  <c:v>12.666666666666666</c:v>
                </c:pt>
                <c:pt idx="14">
                  <c:v>12.7</c:v>
                </c:pt>
                <c:pt idx="15">
                  <c:v>12.733333333333333</c:v>
                </c:pt>
                <c:pt idx="16">
                  <c:v>12.766666666666667</c:v>
                </c:pt>
                <c:pt idx="17">
                  <c:v>12.8</c:v>
                </c:pt>
                <c:pt idx="18">
                  <c:v>12.833333333333334</c:v>
                </c:pt>
                <c:pt idx="19">
                  <c:v>12.866666666666667</c:v>
                </c:pt>
                <c:pt idx="20">
                  <c:v>12.9</c:v>
                </c:pt>
                <c:pt idx="21">
                  <c:v>12.933333333333334</c:v>
                </c:pt>
                <c:pt idx="22">
                  <c:v>12.966666666666667</c:v>
                </c:pt>
                <c:pt idx="23">
                  <c:v>13</c:v>
                </c:pt>
                <c:pt idx="24">
                  <c:v>13.033333333333333</c:v>
                </c:pt>
                <c:pt idx="25">
                  <c:v>13.066666666666666</c:v>
                </c:pt>
                <c:pt idx="26">
                  <c:v>13.1</c:v>
                </c:pt>
                <c:pt idx="27">
                  <c:v>13.133333333333333</c:v>
                </c:pt>
                <c:pt idx="28">
                  <c:v>13.166666666666666</c:v>
                </c:pt>
                <c:pt idx="29">
                  <c:v>13.2</c:v>
                </c:pt>
                <c:pt idx="30">
                  <c:v>13.233333333333333</c:v>
                </c:pt>
                <c:pt idx="31">
                  <c:v>13.266666666666667</c:v>
                </c:pt>
                <c:pt idx="32">
                  <c:v>13.3</c:v>
                </c:pt>
                <c:pt idx="33">
                  <c:v>13.333333333333334</c:v>
                </c:pt>
                <c:pt idx="34">
                  <c:v>13.366666666666667</c:v>
                </c:pt>
                <c:pt idx="35">
                  <c:v>13.4</c:v>
                </c:pt>
                <c:pt idx="36">
                  <c:v>13.433333333333334</c:v>
                </c:pt>
                <c:pt idx="37">
                  <c:v>13.466666666666667</c:v>
                </c:pt>
                <c:pt idx="38">
                  <c:v>13.5</c:v>
                </c:pt>
                <c:pt idx="39">
                  <c:v>13.533333333333333</c:v>
                </c:pt>
                <c:pt idx="40">
                  <c:v>13.566666666666666</c:v>
                </c:pt>
                <c:pt idx="41">
                  <c:v>13.6</c:v>
                </c:pt>
                <c:pt idx="42">
                  <c:v>13.633333333333333</c:v>
                </c:pt>
                <c:pt idx="43">
                  <c:v>13.666666666666666</c:v>
                </c:pt>
                <c:pt idx="44">
                  <c:v>13.7</c:v>
                </c:pt>
                <c:pt idx="45">
                  <c:v>13.733333333333333</c:v>
                </c:pt>
                <c:pt idx="46">
                  <c:v>13.766666666666667</c:v>
                </c:pt>
                <c:pt idx="47">
                  <c:v>13.8</c:v>
                </c:pt>
                <c:pt idx="48">
                  <c:v>13.833333333333334</c:v>
                </c:pt>
                <c:pt idx="49">
                  <c:v>13.866666666666667</c:v>
                </c:pt>
                <c:pt idx="50">
                  <c:v>13.9</c:v>
                </c:pt>
                <c:pt idx="51">
                  <c:v>13.933333333333334</c:v>
                </c:pt>
                <c:pt idx="52">
                  <c:v>13.966666666666667</c:v>
                </c:pt>
                <c:pt idx="53">
                  <c:v>14</c:v>
                </c:pt>
                <c:pt idx="54">
                  <c:v>14.033333333333333</c:v>
                </c:pt>
                <c:pt idx="55">
                  <c:v>14.066666666666666</c:v>
                </c:pt>
                <c:pt idx="56">
                  <c:v>14.1</c:v>
                </c:pt>
                <c:pt idx="57">
                  <c:v>14.133333333333333</c:v>
                </c:pt>
                <c:pt idx="58">
                  <c:v>14.166666666666666</c:v>
                </c:pt>
                <c:pt idx="59">
                  <c:v>14.2</c:v>
                </c:pt>
                <c:pt idx="60">
                  <c:v>14.233333333333333</c:v>
                </c:pt>
                <c:pt idx="61">
                  <c:v>14.266666666666667</c:v>
                </c:pt>
                <c:pt idx="62">
                  <c:v>14.3</c:v>
                </c:pt>
                <c:pt idx="63">
                  <c:v>14.333333333333334</c:v>
                </c:pt>
                <c:pt idx="64">
                  <c:v>14.366666666666667</c:v>
                </c:pt>
                <c:pt idx="65">
                  <c:v>14.4</c:v>
                </c:pt>
                <c:pt idx="66">
                  <c:v>14.433333333333334</c:v>
                </c:pt>
                <c:pt idx="67">
                  <c:v>14.466666666666667</c:v>
                </c:pt>
                <c:pt idx="68">
                  <c:v>14.5</c:v>
                </c:pt>
                <c:pt idx="69">
                  <c:v>14.533333333333333</c:v>
                </c:pt>
                <c:pt idx="70">
                  <c:v>14.566666666666666</c:v>
                </c:pt>
                <c:pt idx="71">
                  <c:v>14.6</c:v>
                </c:pt>
                <c:pt idx="72">
                  <c:v>14.633333333333333</c:v>
                </c:pt>
                <c:pt idx="73">
                  <c:v>14.666666666666666</c:v>
                </c:pt>
                <c:pt idx="74">
                  <c:v>14.7</c:v>
                </c:pt>
                <c:pt idx="75">
                  <c:v>14.733333333333333</c:v>
                </c:pt>
                <c:pt idx="76">
                  <c:v>14.766666666666667</c:v>
                </c:pt>
                <c:pt idx="77">
                  <c:v>14.8</c:v>
                </c:pt>
                <c:pt idx="78">
                  <c:v>14.833333333333334</c:v>
                </c:pt>
                <c:pt idx="79">
                  <c:v>14.866666666666667</c:v>
                </c:pt>
                <c:pt idx="80">
                  <c:v>14.9</c:v>
                </c:pt>
                <c:pt idx="81">
                  <c:v>14.933333333333334</c:v>
                </c:pt>
                <c:pt idx="82">
                  <c:v>14.966666666666667</c:v>
                </c:pt>
                <c:pt idx="83">
                  <c:v>15</c:v>
                </c:pt>
                <c:pt idx="84">
                  <c:v>15.033333333333333</c:v>
                </c:pt>
                <c:pt idx="85">
                  <c:v>15.066666666666666</c:v>
                </c:pt>
                <c:pt idx="86">
                  <c:v>15.1</c:v>
                </c:pt>
                <c:pt idx="87">
                  <c:v>15.133333333333333</c:v>
                </c:pt>
                <c:pt idx="88">
                  <c:v>15.166666666666666</c:v>
                </c:pt>
                <c:pt idx="89">
                  <c:v>15.2</c:v>
                </c:pt>
                <c:pt idx="90">
                  <c:v>15.233333333333333</c:v>
                </c:pt>
                <c:pt idx="91">
                  <c:v>15.266666666666667</c:v>
                </c:pt>
                <c:pt idx="92">
                  <c:v>15.3</c:v>
                </c:pt>
                <c:pt idx="93">
                  <c:v>15.333333333333334</c:v>
                </c:pt>
                <c:pt idx="94">
                  <c:v>15.366666666666667</c:v>
                </c:pt>
                <c:pt idx="95">
                  <c:v>15.4</c:v>
                </c:pt>
                <c:pt idx="96">
                  <c:v>15.433333333333334</c:v>
                </c:pt>
                <c:pt idx="97">
                  <c:v>15.466666666666667</c:v>
                </c:pt>
                <c:pt idx="98">
                  <c:v>15.5</c:v>
                </c:pt>
                <c:pt idx="99">
                  <c:v>15.533333333333333</c:v>
                </c:pt>
                <c:pt idx="100">
                  <c:v>15.566666666666666</c:v>
                </c:pt>
                <c:pt idx="101">
                  <c:v>15.6</c:v>
                </c:pt>
                <c:pt idx="102">
                  <c:v>15.633333333333333</c:v>
                </c:pt>
                <c:pt idx="103">
                  <c:v>15.666666666666666</c:v>
                </c:pt>
                <c:pt idx="104">
                  <c:v>15.7</c:v>
                </c:pt>
                <c:pt idx="105">
                  <c:v>15.733333333333333</c:v>
                </c:pt>
                <c:pt idx="106">
                  <c:v>15.766666666666667</c:v>
                </c:pt>
                <c:pt idx="107">
                  <c:v>15.8</c:v>
                </c:pt>
                <c:pt idx="108">
                  <c:v>15.833333333333334</c:v>
                </c:pt>
                <c:pt idx="109">
                  <c:v>15.866666666666667</c:v>
                </c:pt>
                <c:pt idx="110">
                  <c:v>15.9</c:v>
                </c:pt>
                <c:pt idx="111">
                  <c:v>15.933333333333334</c:v>
                </c:pt>
                <c:pt idx="112">
                  <c:v>15.966666666666667</c:v>
                </c:pt>
                <c:pt idx="113">
                  <c:v>16</c:v>
                </c:pt>
                <c:pt idx="114">
                  <c:v>16.033333333333335</c:v>
                </c:pt>
                <c:pt idx="115">
                  <c:v>16.066666666666666</c:v>
                </c:pt>
                <c:pt idx="116">
                  <c:v>16.100000000000001</c:v>
                </c:pt>
                <c:pt idx="117">
                  <c:v>16.133333333333333</c:v>
                </c:pt>
                <c:pt idx="118">
                  <c:v>16.166666666666668</c:v>
                </c:pt>
                <c:pt idx="119">
                  <c:v>16.2</c:v>
                </c:pt>
                <c:pt idx="120">
                  <c:v>16.233333333333334</c:v>
                </c:pt>
                <c:pt idx="121">
                  <c:v>16.266666666666666</c:v>
                </c:pt>
                <c:pt idx="122">
                  <c:v>16.3</c:v>
                </c:pt>
                <c:pt idx="123">
                  <c:v>16.333333333333332</c:v>
                </c:pt>
                <c:pt idx="124">
                  <c:v>16.366666666666667</c:v>
                </c:pt>
                <c:pt idx="125">
                  <c:v>16.399999999999999</c:v>
                </c:pt>
                <c:pt idx="126">
                  <c:v>16.433333333333334</c:v>
                </c:pt>
                <c:pt idx="127">
                  <c:v>16.466666666666665</c:v>
                </c:pt>
                <c:pt idx="128">
                  <c:v>16.5</c:v>
                </c:pt>
                <c:pt idx="129">
                  <c:v>16.533333333333335</c:v>
                </c:pt>
                <c:pt idx="130">
                  <c:v>16.566666666666666</c:v>
                </c:pt>
                <c:pt idx="131">
                  <c:v>16.600000000000001</c:v>
                </c:pt>
                <c:pt idx="132">
                  <c:v>16.633333333333333</c:v>
                </c:pt>
                <c:pt idx="133">
                  <c:v>16.666666666666668</c:v>
                </c:pt>
                <c:pt idx="134">
                  <c:v>16.7</c:v>
                </c:pt>
                <c:pt idx="135">
                  <c:v>16.733333333333334</c:v>
                </c:pt>
                <c:pt idx="136">
                  <c:v>16.766666666666666</c:v>
                </c:pt>
                <c:pt idx="137">
                  <c:v>16.8</c:v>
                </c:pt>
                <c:pt idx="138">
                  <c:v>16.833333333333332</c:v>
                </c:pt>
                <c:pt idx="139">
                  <c:v>16.866666666666667</c:v>
                </c:pt>
                <c:pt idx="140">
                  <c:v>16.899999999999999</c:v>
                </c:pt>
                <c:pt idx="141">
                  <c:v>16.933333333333334</c:v>
                </c:pt>
                <c:pt idx="142">
                  <c:v>16.966666666666665</c:v>
                </c:pt>
                <c:pt idx="143">
                  <c:v>17</c:v>
                </c:pt>
                <c:pt idx="144">
                  <c:v>17.033333333333335</c:v>
                </c:pt>
                <c:pt idx="145">
                  <c:v>17.066666666666666</c:v>
                </c:pt>
                <c:pt idx="146">
                  <c:v>17.100000000000001</c:v>
                </c:pt>
                <c:pt idx="147">
                  <c:v>17.133333333333333</c:v>
                </c:pt>
                <c:pt idx="148">
                  <c:v>17.166666666666668</c:v>
                </c:pt>
                <c:pt idx="149">
                  <c:v>17.2</c:v>
                </c:pt>
                <c:pt idx="150">
                  <c:v>17.233333333333334</c:v>
                </c:pt>
                <c:pt idx="151">
                  <c:v>17.266666666666666</c:v>
                </c:pt>
                <c:pt idx="152">
                  <c:v>17.3</c:v>
                </c:pt>
                <c:pt idx="153">
                  <c:v>17.333333333333332</c:v>
                </c:pt>
                <c:pt idx="154">
                  <c:v>17.366666666666667</c:v>
                </c:pt>
                <c:pt idx="155">
                  <c:v>17.399999999999999</c:v>
                </c:pt>
                <c:pt idx="156">
                  <c:v>17.433333333333334</c:v>
                </c:pt>
                <c:pt idx="157">
                  <c:v>17.466666666666665</c:v>
                </c:pt>
                <c:pt idx="158">
                  <c:v>17.5</c:v>
                </c:pt>
                <c:pt idx="159">
                  <c:v>17.533333333333335</c:v>
                </c:pt>
                <c:pt idx="160">
                  <c:v>17.566666666666666</c:v>
                </c:pt>
                <c:pt idx="161">
                  <c:v>17.600000000000001</c:v>
                </c:pt>
                <c:pt idx="162">
                  <c:v>17.633333333333333</c:v>
                </c:pt>
                <c:pt idx="163">
                  <c:v>17.666666666666668</c:v>
                </c:pt>
                <c:pt idx="164">
                  <c:v>17.7</c:v>
                </c:pt>
                <c:pt idx="165">
                  <c:v>17.733333333333334</c:v>
                </c:pt>
                <c:pt idx="166">
                  <c:v>17.766666666666666</c:v>
                </c:pt>
                <c:pt idx="167">
                  <c:v>17.8</c:v>
                </c:pt>
                <c:pt idx="168">
                  <c:v>17.833333333333332</c:v>
                </c:pt>
                <c:pt idx="169">
                  <c:v>17.866666666666667</c:v>
                </c:pt>
                <c:pt idx="170">
                  <c:v>17.899999999999999</c:v>
                </c:pt>
                <c:pt idx="171">
                  <c:v>17.933333333333334</c:v>
                </c:pt>
                <c:pt idx="172">
                  <c:v>17.966666666666665</c:v>
                </c:pt>
                <c:pt idx="173">
                  <c:v>18</c:v>
                </c:pt>
                <c:pt idx="174">
                  <c:v>18.033333333333335</c:v>
                </c:pt>
                <c:pt idx="175">
                  <c:v>18.066666666666666</c:v>
                </c:pt>
                <c:pt idx="176">
                  <c:v>18.100000000000001</c:v>
                </c:pt>
                <c:pt idx="177">
                  <c:v>18.133333333333333</c:v>
                </c:pt>
                <c:pt idx="178">
                  <c:v>18.166666666666668</c:v>
                </c:pt>
                <c:pt idx="179">
                  <c:v>18.2</c:v>
                </c:pt>
                <c:pt idx="180">
                  <c:v>18.233333333333334</c:v>
                </c:pt>
                <c:pt idx="181">
                  <c:v>18.266666666666666</c:v>
                </c:pt>
                <c:pt idx="182">
                  <c:v>18.3</c:v>
                </c:pt>
                <c:pt idx="183">
                  <c:v>18.333333333333332</c:v>
                </c:pt>
                <c:pt idx="184">
                  <c:v>18.366666666666667</c:v>
                </c:pt>
                <c:pt idx="185">
                  <c:v>18.399999999999999</c:v>
                </c:pt>
                <c:pt idx="186">
                  <c:v>18.433333333333334</c:v>
                </c:pt>
                <c:pt idx="187">
                  <c:v>18.466666666666665</c:v>
                </c:pt>
                <c:pt idx="188">
                  <c:v>18.5</c:v>
                </c:pt>
                <c:pt idx="189">
                  <c:v>18.533333333333335</c:v>
                </c:pt>
                <c:pt idx="190">
                  <c:v>18.566666666666666</c:v>
                </c:pt>
                <c:pt idx="191">
                  <c:v>18.600000000000001</c:v>
                </c:pt>
                <c:pt idx="192">
                  <c:v>18.633333333333333</c:v>
                </c:pt>
                <c:pt idx="193">
                  <c:v>18.666666666666668</c:v>
                </c:pt>
                <c:pt idx="194">
                  <c:v>18.7</c:v>
                </c:pt>
                <c:pt idx="195">
                  <c:v>18.733333333333334</c:v>
                </c:pt>
                <c:pt idx="196">
                  <c:v>18.766666666666666</c:v>
                </c:pt>
                <c:pt idx="197">
                  <c:v>18.8</c:v>
                </c:pt>
                <c:pt idx="198">
                  <c:v>18.833333333333332</c:v>
                </c:pt>
                <c:pt idx="199">
                  <c:v>18.866666666666667</c:v>
                </c:pt>
                <c:pt idx="200">
                  <c:v>18.899999999999999</c:v>
                </c:pt>
                <c:pt idx="201">
                  <c:v>18.933333333333334</c:v>
                </c:pt>
                <c:pt idx="202">
                  <c:v>18.966666666666665</c:v>
                </c:pt>
                <c:pt idx="203">
                  <c:v>19</c:v>
                </c:pt>
                <c:pt idx="204">
                  <c:v>19.033333333333335</c:v>
                </c:pt>
                <c:pt idx="205">
                  <c:v>19.066666666666666</c:v>
                </c:pt>
                <c:pt idx="206">
                  <c:v>19.100000000000001</c:v>
                </c:pt>
                <c:pt idx="207">
                  <c:v>19.133333333333333</c:v>
                </c:pt>
                <c:pt idx="208">
                  <c:v>19.166666666666668</c:v>
                </c:pt>
                <c:pt idx="209">
                  <c:v>19.2</c:v>
                </c:pt>
                <c:pt idx="210">
                  <c:v>19.233333333333334</c:v>
                </c:pt>
                <c:pt idx="211">
                  <c:v>19.266666666666666</c:v>
                </c:pt>
                <c:pt idx="212">
                  <c:v>19.3</c:v>
                </c:pt>
                <c:pt idx="213">
                  <c:v>19.333333333333332</c:v>
                </c:pt>
                <c:pt idx="214">
                  <c:v>19.366666666666667</c:v>
                </c:pt>
                <c:pt idx="215">
                  <c:v>19.399999999999999</c:v>
                </c:pt>
                <c:pt idx="216">
                  <c:v>19.433333333333334</c:v>
                </c:pt>
                <c:pt idx="217">
                  <c:v>19.466666666666665</c:v>
                </c:pt>
                <c:pt idx="218">
                  <c:v>19.5</c:v>
                </c:pt>
                <c:pt idx="219">
                  <c:v>19.533333333333335</c:v>
                </c:pt>
                <c:pt idx="220">
                  <c:v>19.566666666666666</c:v>
                </c:pt>
                <c:pt idx="221">
                  <c:v>19.600000000000001</c:v>
                </c:pt>
                <c:pt idx="222">
                  <c:v>19.633333333333333</c:v>
                </c:pt>
                <c:pt idx="223">
                  <c:v>19.666666666666668</c:v>
                </c:pt>
                <c:pt idx="224">
                  <c:v>19.7</c:v>
                </c:pt>
                <c:pt idx="225">
                  <c:v>19.733333333333334</c:v>
                </c:pt>
                <c:pt idx="226">
                  <c:v>19.766666666666666</c:v>
                </c:pt>
                <c:pt idx="227">
                  <c:v>19.8</c:v>
                </c:pt>
                <c:pt idx="228">
                  <c:v>19.833333333333332</c:v>
                </c:pt>
                <c:pt idx="229">
                  <c:v>19.866666666666667</c:v>
                </c:pt>
                <c:pt idx="230">
                  <c:v>19.899999999999999</c:v>
                </c:pt>
                <c:pt idx="231">
                  <c:v>19.933333333333334</c:v>
                </c:pt>
                <c:pt idx="232">
                  <c:v>19.966666666666665</c:v>
                </c:pt>
                <c:pt idx="233">
                  <c:v>20</c:v>
                </c:pt>
                <c:pt idx="234">
                  <c:v>20.033333333333335</c:v>
                </c:pt>
                <c:pt idx="235">
                  <c:v>20.066666666666666</c:v>
                </c:pt>
                <c:pt idx="236">
                  <c:v>20.100000000000001</c:v>
                </c:pt>
                <c:pt idx="237">
                  <c:v>20.133333333333333</c:v>
                </c:pt>
                <c:pt idx="238">
                  <c:v>20.166666666666668</c:v>
                </c:pt>
                <c:pt idx="239">
                  <c:v>20.2</c:v>
                </c:pt>
                <c:pt idx="240">
                  <c:v>20.233333333333334</c:v>
                </c:pt>
                <c:pt idx="241">
                  <c:v>20.266666666666666</c:v>
                </c:pt>
                <c:pt idx="242">
                  <c:v>20.3</c:v>
                </c:pt>
                <c:pt idx="243">
                  <c:v>20.333333333333332</c:v>
                </c:pt>
                <c:pt idx="244">
                  <c:v>20.366666666666667</c:v>
                </c:pt>
                <c:pt idx="245">
                  <c:v>20.399999999999999</c:v>
                </c:pt>
                <c:pt idx="246">
                  <c:v>20.433333333333334</c:v>
                </c:pt>
                <c:pt idx="247">
                  <c:v>20.466666666666665</c:v>
                </c:pt>
                <c:pt idx="248">
                  <c:v>20.5</c:v>
                </c:pt>
                <c:pt idx="249">
                  <c:v>20.533333333333335</c:v>
                </c:pt>
                <c:pt idx="250">
                  <c:v>20.566666666666666</c:v>
                </c:pt>
                <c:pt idx="251">
                  <c:v>20.6</c:v>
                </c:pt>
                <c:pt idx="252">
                  <c:v>20.633333333333333</c:v>
                </c:pt>
                <c:pt idx="253">
                  <c:v>20.666666666666668</c:v>
                </c:pt>
                <c:pt idx="254">
                  <c:v>20.7</c:v>
                </c:pt>
                <c:pt idx="255">
                  <c:v>20.733333333333334</c:v>
                </c:pt>
                <c:pt idx="256">
                  <c:v>20.766666666666666</c:v>
                </c:pt>
                <c:pt idx="257">
                  <c:v>20.8</c:v>
                </c:pt>
                <c:pt idx="258">
                  <c:v>20.833333333333332</c:v>
                </c:pt>
                <c:pt idx="259">
                  <c:v>20.866666666666667</c:v>
                </c:pt>
                <c:pt idx="260">
                  <c:v>20.9</c:v>
                </c:pt>
                <c:pt idx="261">
                  <c:v>20.933333333333334</c:v>
                </c:pt>
                <c:pt idx="262">
                  <c:v>20.966666666666665</c:v>
                </c:pt>
                <c:pt idx="263">
                  <c:v>21</c:v>
                </c:pt>
                <c:pt idx="264">
                  <c:v>21.033333333333335</c:v>
                </c:pt>
                <c:pt idx="265">
                  <c:v>21.066666666666666</c:v>
                </c:pt>
                <c:pt idx="266">
                  <c:v>21.1</c:v>
                </c:pt>
                <c:pt idx="267">
                  <c:v>21.133333333333333</c:v>
                </c:pt>
                <c:pt idx="268">
                  <c:v>21.166666666666668</c:v>
                </c:pt>
                <c:pt idx="269">
                  <c:v>21.2</c:v>
                </c:pt>
                <c:pt idx="270">
                  <c:v>21.233333333333334</c:v>
                </c:pt>
                <c:pt idx="271">
                  <c:v>21.266666666666666</c:v>
                </c:pt>
                <c:pt idx="272">
                  <c:v>21.3</c:v>
                </c:pt>
                <c:pt idx="273">
                  <c:v>21.333333333333332</c:v>
                </c:pt>
                <c:pt idx="274">
                  <c:v>21.366666666666667</c:v>
                </c:pt>
                <c:pt idx="275">
                  <c:v>21.4</c:v>
                </c:pt>
                <c:pt idx="276">
                  <c:v>21.433333333333334</c:v>
                </c:pt>
                <c:pt idx="277">
                  <c:v>21.466666666666665</c:v>
                </c:pt>
                <c:pt idx="278">
                  <c:v>21.5</c:v>
                </c:pt>
                <c:pt idx="279">
                  <c:v>21.533333333333335</c:v>
                </c:pt>
                <c:pt idx="280">
                  <c:v>21.566666666666666</c:v>
                </c:pt>
                <c:pt idx="281">
                  <c:v>21.6</c:v>
                </c:pt>
                <c:pt idx="282">
                  <c:v>21.633333333333333</c:v>
                </c:pt>
                <c:pt idx="283">
                  <c:v>21.666666666666668</c:v>
                </c:pt>
                <c:pt idx="284">
                  <c:v>21.7</c:v>
                </c:pt>
                <c:pt idx="285">
                  <c:v>21.733333333333334</c:v>
                </c:pt>
                <c:pt idx="286">
                  <c:v>21.766666666666666</c:v>
                </c:pt>
                <c:pt idx="287">
                  <c:v>21.8</c:v>
                </c:pt>
                <c:pt idx="288">
                  <c:v>21.833333333333332</c:v>
                </c:pt>
                <c:pt idx="289">
                  <c:v>21.866666666666667</c:v>
                </c:pt>
                <c:pt idx="290">
                  <c:v>21.9</c:v>
                </c:pt>
                <c:pt idx="291">
                  <c:v>21.933333333333334</c:v>
                </c:pt>
                <c:pt idx="292">
                  <c:v>21.966666666666665</c:v>
                </c:pt>
                <c:pt idx="293">
                  <c:v>22</c:v>
                </c:pt>
                <c:pt idx="294">
                  <c:v>22.033333333333335</c:v>
                </c:pt>
                <c:pt idx="295">
                  <c:v>22.066666666666666</c:v>
                </c:pt>
                <c:pt idx="296">
                  <c:v>22.1</c:v>
                </c:pt>
                <c:pt idx="297">
                  <c:v>22.133333333333333</c:v>
                </c:pt>
                <c:pt idx="298">
                  <c:v>22.166666666666668</c:v>
                </c:pt>
                <c:pt idx="299">
                  <c:v>22.2</c:v>
                </c:pt>
                <c:pt idx="300">
                  <c:v>22.233333333333334</c:v>
                </c:pt>
                <c:pt idx="301">
                  <c:v>22.266666666666666</c:v>
                </c:pt>
                <c:pt idx="302">
                  <c:v>22.3</c:v>
                </c:pt>
                <c:pt idx="303">
                  <c:v>22.333333333333332</c:v>
                </c:pt>
                <c:pt idx="304">
                  <c:v>22.366666666666667</c:v>
                </c:pt>
                <c:pt idx="305">
                  <c:v>22.4</c:v>
                </c:pt>
                <c:pt idx="306">
                  <c:v>22.433333333333334</c:v>
                </c:pt>
                <c:pt idx="307">
                  <c:v>22.466666666666665</c:v>
                </c:pt>
                <c:pt idx="308">
                  <c:v>22.5</c:v>
                </c:pt>
                <c:pt idx="309">
                  <c:v>22.533333333333335</c:v>
                </c:pt>
                <c:pt idx="310">
                  <c:v>22.566666666666666</c:v>
                </c:pt>
                <c:pt idx="311">
                  <c:v>22.6</c:v>
                </c:pt>
                <c:pt idx="312">
                  <c:v>22.633333333333333</c:v>
                </c:pt>
                <c:pt idx="313">
                  <c:v>22.666666666666668</c:v>
                </c:pt>
                <c:pt idx="314">
                  <c:v>22.7</c:v>
                </c:pt>
                <c:pt idx="315">
                  <c:v>22.733333333333334</c:v>
                </c:pt>
                <c:pt idx="316">
                  <c:v>22.766666666666666</c:v>
                </c:pt>
                <c:pt idx="317">
                  <c:v>22.8</c:v>
                </c:pt>
                <c:pt idx="318">
                  <c:v>22.833333333333332</c:v>
                </c:pt>
                <c:pt idx="319">
                  <c:v>22.866666666666667</c:v>
                </c:pt>
                <c:pt idx="320">
                  <c:v>22.9</c:v>
                </c:pt>
                <c:pt idx="321">
                  <c:v>22.933333333333334</c:v>
                </c:pt>
                <c:pt idx="322">
                  <c:v>22.966666666666665</c:v>
                </c:pt>
                <c:pt idx="323">
                  <c:v>23</c:v>
                </c:pt>
                <c:pt idx="324">
                  <c:v>23.033333333333335</c:v>
                </c:pt>
                <c:pt idx="325">
                  <c:v>23.066666666666666</c:v>
                </c:pt>
                <c:pt idx="326">
                  <c:v>23.1</c:v>
                </c:pt>
                <c:pt idx="327">
                  <c:v>23.133333333333333</c:v>
                </c:pt>
                <c:pt idx="328">
                  <c:v>23.166666666666668</c:v>
                </c:pt>
                <c:pt idx="329">
                  <c:v>23.2</c:v>
                </c:pt>
                <c:pt idx="330">
                  <c:v>23.233333333333334</c:v>
                </c:pt>
                <c:pt idx="331">
                  <c:v>23.266666666666666</c:v>
                </c:pt>
                <c:pt idx="332">
                  <c:v>23.3</c:v>
                </c:pt>
                <c:pt idx="333">
                  <c:v>23.333333333333332</c:v>
                </c:pt>
                <c:pt idx="334">
                  <c:v>23.366666666666667</c:v>
                </c:pt>
                <c:pt idx="335">
                  <c:v>23.4</c:v>
                </c:pt>
                <c:pt idx="336">
                  <c:v>23.433333333333334</c:v>
                </c:pt>
                <c:pt idx="337">
                  <c:v>23.466666666666665</c:v>
                </c:pt>
                <c:pt idx="338">
                  <c:v>23.5</c:v>
                </c:pt>
                <c:pt idx="339">
                  <c:v>23.533333333333335</c:v>
                </c:pt>
                <c:pt idx="340">
                  <c:v>23.566666666666666</c:v>
                </c:pt>
                <c:pt idx="341">
                  <c:v>23.6</c:v>
                </c:pt>
                <c:pt idx="342">
                  <c:v>23.633333333333333</c:v>
                </c:pt>
                <c:pt idx="343">
                  <c:v>23.666666666666668</c:v>
                </c:pt>
                <c:pt idx="344">
                  <c:v>23.7</c:v>
                </c:pt>
                <c:pt idx="345">
                  <c:v>23.733333333333334</c:v>
                </c:pt>
                <c:pt idx="346">
                  <c:v>23.766666666666666</c:v>
                </c:pt>
                <c:pt idx="347">
                  <c:v>23.8</c:v>
                </c:pt>
                <c:pt idx="348">
                  <c:v>23.833333333333332</c:v>
                </c:pt>
                <c:pt idx="349">
                  <c:v>23.866666666666667</c:v>
                </c:pt>
                <c:pt idx="350">
                  <c:v>23.9</c:v>
                </c:pt>
                <c:pt idx="351">
                  <c:v>23.933333333333334</c:v>
                </c:pt>
                <c:pt idx="352">
                  <c:v>23.966666666666665</c:v>
                </c:pt>
                <c:pt idx="353">
                  <c:v>24</c:v>
                </c:pt>
                <c:pt idx="354">
                  <c:v>24.033333333333335</c:v>
                </c:pt>
                <c:pt idx="355">
                  <c:v>24.066666666666666</c:v>
                </c:pt>
                <c:pt idx="356">
                  <c:v>24.1</c:v>
                </c:pt>
                <c:pt idx="357">
                  <c:v>24.133333333333333</c:v>
                </c:pt>
                <c:pt idx="358">
                  <c:v>24.166666666666668</c:v>
                </c:pt>
                <c:pt idx="359">
                  <c:v>24.2</c:v>
                </c:pt>
                <c:pt idx="360">
                  <c:v>24.233333333333334</c:v>
                </c:pt>
                <c:pt idx="361">
                  <c:v>24.266666666666666</c:v>
                </c:pt>
                <c:pt idx="362">
                  <c:v>24.3</c:v>
                </c:pt>
                <c:pt idx="363">
                  <c:v>24.333333333333332</c:v>
                </c:pt>
                <c:pt idx="364">
                  <c:v>24.366666666666667</c:v>
                </c:pt>
                <c:pt idx="365">
                  <c:v>24.4</c:v>
                </c:pt>
                <c:pt idx="366">
                  <c:v>24.433333333333334</c:v>
                </c:pt>
                <c:pt idx="367">
                  <c:v>24.466666666666665</c:v>
                </c:pt>
                <c:pt idx="368">
                  <c:v>24.5</c:v>
                </c:pt>
                <c:pt idx="369">
                  <c:v>24.533333333333335</c:v>
                </c:pt>
                <c:pt idx="370">
                  <c:v>24.566666666666666</c:v>
                </c:pt>
                <c:pt idx="371">
                  <c:v>24.6</c:v>
                </c:pt>
                <c:pt idx="372">
                  <c:v>24.633333333333333</c:v>
                </c:pt>
                <c:pt idx="373">
                  <c:v>24.666666666666668</c:v>
                </c:pt>
                <c:pt idx="374">
                  <c:v>24.7</c:v>
                </c:pt>
                <c:pt idx="375">
                  <c:v>24.733333333333334</c:v>
                </c:pt>
                <c:pt idx="376">
                  <c:v>24.766666666666666</c:v>
                </c:pt>
                <c:pt idx="377">
                  <c:v>24.8</c:v>
                </c:pt>
                <c:pt idx="378">
                  <c:v>24.833333333333332</c:v>
                </c:pt>
                <c:pt idx="379">
                  <c:v>24.866666666666667</c:v>
                </c:pt>
                <c:pt idx="380">
                  <c:v>24.9</c:v>
                </c:pt>
                <c:pt idx="381">
                  <c:v>24.933333333333334</c:v>
                </c:pt>
                <c:pt idx="382">
                  <c:v>24.966666666666665</c:v>
                </c:pt>
                <c:pt idx="383">
                  <c:v>25</c:v>
                </c:pt>
                <c:pt idx="384">
                  <c:v>25.033333333333335</c:v>
                </c:pt>
                <c:pt idx="385">
                  <c:v>25.066666666666666</c:v>
                </c:pt>
                <c:pt idx="386">
                  <c:v>25.1</c:v>
                </c:pt>
                <c:pt idx="387">
                  <c:v>25.133333333333333</c:v>
                </c:pt>
                <c:pt idx="388">
                  <c:v>25.166666666666668</c:v>
                </c:pt>
                <c:pt idx="389">
                  <c:v>25.2</c:v>
                </c:pt>
                <c:pt idx="390">
                  <c:v>25.233333333333334</c:v>
                </c:pt>
                <c:pt idx="391">
                  <c:v>25.266666666666666</c:v>
                </c:pt>
                <c:pt idx="392">
                  <c:v>25.3</c:v>
                </c:pt>
                <c:pt idx="393">
                  <c:v>25.333333333333332</c:v>
                </c:pt>
                <c:pt idx="394">
                  <c:v>25.366666666666667</c:v>
                </c:pt>
                <c:pt idx="395">
                  <c:v>25.4</c:v>
                </c:pt>
                <c:pt idx="396">
                  <c:v>25.433333333333334</c:v>
                </c:pt>
                <c:pt idx="397">
                  <c:v>25.466666666666665</c:v>
                </c:pt>
                <c:pt idx="398">
                  <c:v>25.5</c:v>
                </c:pt>
                <c:pt idx="399">
                  <c:v>25.533333333333335</c:v>
                </c:pt>
                <c:pt idx="400">
                  <c:v>25.566666666666666</c:v>
                </c:pt>
                <c:pt idx="401">
                  <c:v>25.6</c:v>
                </c:pt>
                <c:pt idx="402">
                  <c:v>25.633333333333333</c:v>
                </c:pt>
                <c:pt idx="403">
                  <c:v>25.666666666666668</c:v>
                </c:pt>
                <c:pt idx="404">
                  <c:v>25.7</c:v>
                </c:pt>
                <c:pt idx="405">
                  <c:v>25.733333333333334</c:v>
                </c:pt>
                <c:pt idx="406">
                  <c:v>25.766666666666666</c:v>
                </c:pt>
                <c:pt idx="407">
                  <c:v>25.8</c:v>
                </c:pt>
                <c:pt idx="408">
                  <c:v>25.833333333333332</c:v>
                </c:pt>
                <c:pt idx="409">
                  <c:v>25.866666666666667</c:v>
                </c:pt>
                <c:pt idx="410">
                  <c:v>25.9</c:v>
                </c:pt>
                <c:pt idx="411">
                  <c:v>25.933333333333334</c:v>
                </c:pt>
                <c:pt idx="412">
                  <c:v>25.966666666666665</c:v>
                </c:pt>
                <c:pt idx="413">
                  <c:v>26</c:v>
                </c:pt>
                <c:pt idx="414">
                  <c:v>26.033333333333335</c:v>
                </c:pt>
                <c:pt idx="415">
                  <c:v>26.066666666666666</c:v>
                </c:pt>
                <c:pt idx="416">
                  <c:v>26.1</c:v>
                </c:pt>
                <c:pt idx="417">
                  <c:v>26.133333333333333</c:v>
                </c:pt>
                <c:pt idx="418">
                  <c:v>26.166666666666668</c:v>
                </c:pt>
                <c:pt idx="419">
                  <c:v>26.2</c:v>
                </c:pt>
                <c:pt idx="420">
                  <c:v>26.233333333333334</c:v>
                </c:pt>
                <c:pt idx="421">
                  <c:v>26.266666666666666</c:v>
                </c:pt>
                <c:pt idx="422">
                  <c:v>26.3</c:v>
                </c:pt>
                <c:pt idx="423">
                  <c:v>26.333333333333332</c:v>
                </c:pt>
                <c:pt idx="424">
                  <c:v>26.366666666666667</c:v>
                </c:pt>
                <c:pt idx="425">
                  <c:v>26.4</c:v>
                </c:pt>
                <c:pt idx="426">
                  <c:v>26.433333333333334</c:v>
                </c:pt>
                <c:pt idx="427">
                  <c:v>26.466666666666665</c:v>
                </c:pt>
                <c:pt idx="428">
                  <c:v>26.5</c:v>
                </c:pt>
                <c:pt idx="429">
                  <c:v>26.533333333333335</c:v>
                </c:pt>
                <c:pt idx="430">
                  <c:v>26.566666666666666</c:v>
                </c:pt>
                <c:pt idx="431">
                  <c:v>26.6</c:v>
                </c:pt>
                <c:pt idx="432">
                  <c:v>26.633333333333333</c:v>
                </c:pt>
                <c:pt idx="433">
                  <c:v>26.666666666666668</c:v>
                </c:pt>
                <c:pt idx="434">
                  <c:v>26.7</c:v>
                </c:pt>
                <c:pt idx="435">
                  <c:v>26.733333333333334</c:v>
                </c:pt>
                <c:pt idx="436">
                  <c:v>26.766666666666666</c:v>
                </c:pt>
                <c:pt idx="437">
                  <c:v>26.8</c:v>
                </c:pt>
                <c:pt idx="438">
                  <c:v>26.833333333333332</c:v>
                </c:pt>
                <c:pt idx="439">
                  <c:v>26.866666666666667</c:v>
                </c:pt>
                <c:pt idx="440">
                  <c:v>26.9</c:v>
                </c:pt>
                <c:pt idx="441">
                  <c:v>26.933333333333334</c:v>
                </c:pt>
                <c:pt idx="442">
                  <c:v>26.966666666666665</c:v>
                </c:pt>
                <c:pt idx="443">
                  <c:v>27</c:v>
                </c:pt>
                <c:pt idx="444">
                  <c:v>27.033333333333335</c:v>
                </c:pt>
                <c:pt idx="445">
                  <c:v>27.066666666666666</c:v>
                </c:pt>
                <c:pt idx="446">
                  <c:v>27.1</c:v>
                </c:pt>
                <c:pt idx="447">
                  <c:v>27.133333333333333</c:v>
                </c:pt>
                <c:pt idx="448">
                  <c:v>27.166666666666668</c:v>
                </c:pt>
                <c:pt idx="449">
                  <c:v>27.2</c:v>
                </c:pt>
                <c:pt idx="450">
                  <c:v>27.233333333333334</c:v>
                </c:pt>
                <c:pt idx="451">
                  <c:v>27.266666666666666</c:v>
                </c:pt>
                <c:pt idx="452">
                  <c:v>27.3</c:v>
                </c:pt>
                <c:pt idx="453">
                  <c:v>27.333333333333332</c:v>
                </c:pt>
                <c:pt idx="454">
                  <c:v>27.366666666666667</c:v>
                </c:pt>
                <c:pt idx="455">
                  <c:v>27.4</c:v>
                </c:pt>
                <c:pt idx="456">
                  <c:v>27.433333333333334</c:v>
                </c:pt>
                <c:pt idx="457">
                  <c:v>27.466666666666665</c:v>
                </c:pt>
                <c:pt idx="458">
                  <c:v>27.5</c:v>
                </c:pt>
                <c:pt idx="459">
                  <c:v>27.533333333333335</c:v>
                </c:pt>
                <c:pt idx="460">
                  <c:v>27.566666666666666</c:v>
                </c:pt>
                <c:pt idx="461">
                  <c:v>27.6</c:v>
                </c:pt>
                <c:pt idx="462">
                  <c:v>27.633333333333333</c:v>
                </c:pt>
                <c:pt idx="463">
                  <c:v>27.666666666666668</c:v>
                </c:pt>
                <c:pt idx="464">
                  <c:v>27.7</c:v>
                </c:pt>
                <c:pt idx="465">
                  <c:v>27.733333333333334</c:v>
                </c:pt>
                <c:pt idx="466">
                  <c:v>27.766666666666666</c:v>
                </c:pt>
                <c:pt idx="467">
                  <c:v>27.8</c:v>
                </c:pt>
                <c:pt idx="468">
                  <c:v>27.833333333333332</c:v>
                </c:pt>
                <c:pt idx="469">
                  <c:v>27.866666666666667</c:v>
                </c:pt>
                <c:pt idx="470">
                  <c:v>27.9</c:v>
                </c:pt>
                <c:pt idx="471">
                  <c:v>27.933333333333334</c:v>
                </c:pt>
                <c:pt idx="472">
                  <c:v>27.966666666666665</c:v>
                </c:pt>
                <c:pt idx="473">
                  <c:v>28</c:v>
                </c:pt>
                <c:pt idx="474">
                  <c:v>28.033333333333335</c:v>
                </c:pt>
                <c:pt idx="475">
                  <c:v>28.066666666666666</c:v>
                </c:pt>
                <c:pt idx="476">
                  <c:v>28.1</c:v>
                </c:pt>
                <c:pt idx="477">
                  <c:v>28.133333333333333</c:v>
                </c:pt>
                <c:pt idx="478">
                  <c:v>28.166666666666668</c:v>
                </c:pt>
                <c:pt idx="479">
                  <c:v>28.2</c:v>
                </c:pt>
                <c:pt idx="480">
                  <c:v>28.233333333333334</c:v>
                </c:pt>
                <c:pt idx="481">
                  <c:v>28.266666666666666</c:v>
                </c:pt>
                <c:pt idx="482">
                  <c:v>28.3</c:v>
                </c:pt>
                <c:pt idx="483">
                  <c:v>28.333333333333332</c:v>
                </c:pt>
                <c:pt idx="484">
                  <c:v>28.366666666666667</c:v>
                </c:pt>
                <c:pt idx="485">
                  <c:v>28.4</c:v>
                </c:pt>
                <c:pt idx="486">
                  <c:v>28.433333333333334</c:v>
                </c:pt>
                <c:pt idx="487">
                  <c:v>28.466666666666665</c:v>
                </c:pt>
                <c:pt idx="488">
                  <c:v>28.5</c:v>
                </c:pt>
                <c:pt idx="489">
                  <c:v>28.533333333333335</c:v>
                </c:pt>
                <c:pt idx="490">
                  <c:v>28.566666666666666</c:v>
                </c:pt>
                <c:pt idx="491">
                  <c:v>28.6</c:v>
                </c:pt>
                <c:pt idx="492">
                  <c:v>28.633333333333333</c:v>
                </c:pt>
                <c:pt idx="493">
                  <c:v>28.666666666666668</c:v>
                </c:pt>
                <c:pt idx="494">
                  <c:v>28.7</c:v>
                </c:pt>
                <c:pt idx="495">
                  <c:v>28.733333333333334</c:v>
                </c:pt>
                <c:pt idx="496">
                  <c:v>28.766666666666666</c:v>
                </c:pt>
                <c:pt idx="497">
                  <c:v>28.8</c:v>
                </c:pt>
                <c:pt idx="498">
                  <c:v>28.833333333333332</c:v>
                </c:pt>
                <c:pt idx="499">
                  <c:v>28.866666666666667</c:v>
                </c:pt>
                <c:pt idx="500">
                  <c:v>28.9</c:v>
                </c:pt>
                <c:pt idx="501">
                  <c:v>28.933333333333334</c:v>
                </c:pt>
                <c:pt idx="502">
                  <c:v>28.966666666666665</c:v>
                </c:pt>
                <c:pt idx="503">
                  <c:v>29</c:v>
                </c:pt>
                <c:pt idx="504">
                  <c:v>29.033333333333335</c:v>
                </c:pt>
                <c:pt idx="505">
                  <c:v>29.066666666666666</c:v>
                </c:pt>
                <c:pt idx="506">
                  <c:v>29.1</c:v>
                </c:pt>
                <c:pt idx="507">
                  <c:v>29.133333333333333</c:v>
                </c:pt>
                <c:pt idx="508">
                  <c:v>29.166666666666668</c:v>
                </c:pt>
                <c:pt idx="509">
                  <c:v>29.2</c:v>
                </c:pt>
                <c:pt idx="510">
                  <c:v>29.233333333333334</c:v>
                </c:pt>
                <c:pt idx="511">
                  <c:v>29.266666666666666</c:v>
                </c:pt>
                <c:pt idx="512">
                  <c:v>29.3</c:v>
                </c:pt>
                <c:pt idx="513">
                  <c:v>29.333333333333332</c:v>
                </c:pt>
                <c:pt idx="514">
                  <c:v>29.366666666666667</c:v>
                </c:pt>
                <c:pt idx="515">
                  <c:v>29.4</c:v>
                </c:pt>
                <c:pt idx="516">
                  <c:v>29.433333333333334</c:v>
                </c:pt>
                <c:pt idx="517">
                  <c:v>29.466666666666665</c:v>
                </c:pt>
                <c:pt idx="518">
                  <c:v>29.5</c:v>
                </c:pt>
                <c:pt idx="519">
                  <c:v>29.533333333333335</c:v>
                </c:pt>
                <c:pt idx="520">
                  <c:v>29.566666666666666</c:v>
                </c:pt>
                <c:pt idx="521">
                  <c:v>29.6</c:v>
                </c:pt>
                <c:pt idx="522">
                  <c:v>29.633333333333333</c:v>
                </c:pt>
                <c:pt idx="523">
                  <c:v>29.666666666666668</c:v>
                </c:pt>
                <c:pt idx="524">
                  <c:v>29.7</c:v>
                </c:pt>
                <c:pt idx="525">
                  <c:v>29.733333333333334</c:v>
                </c:pt>
                <c:pt idx="526">
                  <c:v>29.766666666666666</c:v>
                </c:pt>
                <c:pt idx="527">
                  <c:v>29.8</c:v>
                </c:pt>
                <c:pt idx="528">
                  <c:v>29.833333333333332</c:v>
                </c:pt>
                <c:pt idx="529">
                  <c:v>29.866666666666667</c:v>
                </c:pt>
                <c:pt idx="530">
                  <c:v>29.9</c:v>
                </c:pt>
                <c:pt idx="531">
                  <c:v>29.933333333333334</c:v>
                </c:pt>
                <c:pt idx="532">
                  <c:v>29.966666666666665</c:v>
                </c:pt>
                <c:pt idx="533">
                  <c:v>30</c:v>
                </c:pt>
                <c:pt idx="534">
                  <c:v>30.033333333333335</c:v>
                </c:pt>
                <c:pt idx="535">
                  <c:v>30.066666666666666</c:v>
                </c:pt>
                <c:pt idx="536">
                  <c:v>30.1</c:v>
                </c:pt>
                <c:pt idx="537">
                  <c:v>30.133333333333333</c:v>
                </c:pt>
                <c:pt idx="538">
                  <c:v>30.166666666666668</c:v>
                </c:pt>
                <c:pt idx="539">
                  <c:v>30.2</c:v>
                </c:pt>
                <c:pt idx="540">
                  <c:v>30.233333333333334</c:v>
                </c:pt>
                <c:pt idx="541">
                  <c:v>30.266666666666666</c:v>
                </c:pt>
                <c:pt idx="542">
                  <c:v>30.3</c:v>
                </c:pt>
                <c:pt idx="543">
                  <c:v>30.333333333333332</c:v>
                </c:pt>
                <c:pt idx="544">
                  <c:v>30.366666666666667</c:v>
                </c:pt>
                <c:pt idx="545">
                  <c:v>30.4</c:v>
                </c:pt>
                <c:pt idx="546">
                  <c:v>30.433333333333334</c:v>
                </c:pt>
                <c:pt idx="547">
                  <c:v>30.466666666666665</c:v>
                </c:pt>
                <c:pt idx="548">
                  <c:v>30.5</c:v>
                </c:pt>
                <c:pt idx="549">
                  <c:v>30.533333333333335</c:v>
                </c:pt>
                <c:pt idx="550">
                  <c:v>30.566666666666666</c:v>
                </c:pt>
                <c:pt idx="551">
                  <c:v>30.6</c:v>
                </c:pt>
                <c:pt idx="552">
                  <c:v>30.633333333333333</c:v>
                </c:pt>
                <c:pt idx="553">
                  <c:v>30.666666666666668</c:v>
                </c:pt>
                <c:pt idx="554">
                  <c:v>30.7</c:v>
                </c:pt>
                <c:pt idx="555">
                  <c:v>30.733333333333334</c:v>
                </c:pt>
                <c:pt idx="556">
                  <c:v>30.766666666666666</c:v>
                </c:pt>
                <c:pt idx="557">
                  <c:v>30.8</c:v>
                </c:pt>
                <c:pt idx="558">
                  <c:v>30.833333333333332</c:v>
                </c:pt>
                <c:pt idx="559">
                  <c:v>30.866666666666667</c:v>
                </c:pt>
                <c:pt idx="560">
                  <c:v>30.9</c:v>
                </c:pt>
                <c:pt idx="561">
                  <c:v>30.933333333333334</c:v>
                </c:pt>
                <c:pt idx="562">
                  <c:v>30.966666666666665</c:v>
                </c:pt>
                <c:pt idx="563">
                  <c:v>31</c:v>
                </c:pt>
                <c:pt idx="564">
                  <c:v>31.033333333333335</c:v>
                </c:pt>
                <c:pt idx="565">
                  <c:v>31.066666666666666</c:v>
                </c:pt>
                <c:pt idx="566">
                  <c:v>31.1</c:v>
                </c:pt>
                <c:pt idx="567">
                  <c:v>31.133333333333333</c:v>
                </c:pt>
                <c:pt idx="568">
                  <c:v>31.166666666666668</c:v>
                </c:pt>
                <c:pt idx="569">
                  <c:v>31.2</c:v>
                </c:pt>
                <c:pt idx="570">
                  <c:v>31.233333333333334</c:v>
                </c:pt>
                <c:pt idx="571">
                  <c:v>31.266666666666666</c:v>
                </c:pt>
                <c:pt idx="572">
                  <c:v>31.3</c:v>
                </c:pt>
                <c:pt idx="573">
                  <c:v>31.333333333333332</c:v>
                </c:pt>
                <c:pt idx="574">
                  <c:v>31.366666666666667</c:v>
                </c:pt>
                <c:pt idx="575">
                  <c:v>31.4</c:v>
                </c:pt>
                <c:pt idx="576">
                  <c:v>31.433333333333334</c:v>
                </c:pt>
                <c:pt idx="577">
                  <c:v>31.466666666666665</c:v>
                </c:pt>
                <c:pt idx="578">
                  <c:v>31.5</c:v>
                </c:pt>
                <c:pt idx="579">
                  <c:v>31.533333333333335</c:v>
                </c:pt>
                <c:pt idx="580">
                  <c:v>31.566666666666666</c:v>
                </c:pt>
                <c:pt idx="581">
                  <c:v>31.6</c:v>
                </c:pt>
                <c:pt idx="582">
                  <c:v>31.633333333333333</c:v>
                </c:pt>
                <c:pt idx="583">
                  <c:v>31.666666666666668</c:v>
                </c:pt>
                <c:pt idx="584">
                  <c:v>31.7</c:v>
                </c:pt>
                <c:pt idx="585">
                  <c:v>31.733333333333334</c:v>
                </c:pt>
                <c:pt idx="586">
                  <c:v>31.766666666666666</c:v>
                </c:pt>
                <c:pt idx="587">
                  <c:v>31.8</c:v>
                </c:pt>
                <c:pt idx="588">
                  <c:v>31.833333333333332</c:v>
                </c:pt>
                <c:pt idx="589">
                  <c:v>31.866666666666667</c:v>
                </c:pt>
                <c:pt idx="590">
                  <c:v>31.9</c:v>
                </c:pt>
                <c:pt idx="591">
                  <c:v>31.933333333333334</c:v>
                </c:pt>
                <c:pt idx="592">
                  <c:v>31.966666666666665</c:v>
                </c:pt>
                <c:pt idx="593">
                  <c:v>32</c:v>
                </c:pt>
                <c:pt idx="594">
                  <c:v>32.033333333333331</c:v>
                </c:pt>
                <c:pt idx="595">
                  <c:v>32.06666666666667</c:v>
                </c:pt>
                <c:pt idx="596">
                  <c:v>32.1</c:v>
                </c:pt>
                <c:pt idx="597">
                  <c:v>32.133333333333333</c:v>
                </c:pt>
                <c:pt idx="598">
                  <c:v>32.166666666666664</c:v>
                </c:pt>
                <c:pt idx="599">
                  <c:v>32.200000000000003</c:v>
                </c:pt>
                <c:pt idx="600">
                  <c:v>32.233333333333334</c:v>
                </c:pt>
                <c:pt idx="601">
                  <c:v>32.266666666666666</c:v>
                </c:pt>
                <c:pt idx="602">
                  <c:v>32.299999999999997</c:v>
                </c:pt>
                <c:pt idx="603">
                  <c:v>32.333333333333336</c:v>
                </c:pt>
                <c:pt idx="604">
                  <c:v>32.366666666666667</c:v>
                </c:pt>
                <c:pt idx="605">
                  <c:v>32.4</c:v>
                </c:pt>
                <c:pt idx="606">
                  <c:v>32.43333333333333</c:v>
                </c:pt>
                <c:pt idx="607">
                  <c:v>32.466666666666669</c:v>
                </c:pt>
                <c:pt idx="608">
                  <c:v>32.5</c:v>
                </c:pt>
                <c:pt idx="609">
                  <c:v>32.533333333333331</c:v>
                </c:pt>
                <c:pt idx="610">
                  <c:v>32.56666666666667</c:v>
                </c:pt>
                <c:pt idx="611">
                  <c:v>32.6</c:v>
                </c:pt>
                <c:pt idx="612">
                  <c:v>32.633333333333333</c:v>
                </c:pt>
                <c:pt idx="613">
                  <c:v>32.666666666666664</c:v>
                </c:pt>
                <c:pt idx="614">
                  <c:v>32.700000000000003</c:v>
                </c:pt>
                <c:pt idx="615">
                  <c:v>32.733333333333334</c:v>
                </c:pt>
                <c:pt idx="616">
                  <c:v>32.766666666666666</c:v>
                </c:pt>
                <c:pt idx="617">
                  <c:v>32.799999999999997</c:v>
                </c:pt>
                <c:pt idx="618">
                  <c:v>32.833333333333336</c:v>
                </c:pt>
                <c:pt idx="619">
                  <c:v>32.866666666666667</c:v>
                </c:pt>
                <c:pt idx="620">
                  <c:v>32.9</c:v>
                </c:pt>
                <c:pt idx="621">
                  <c:v>32.93333333333333</c:v>
                </c:pt>
                <c:pt idx="622">
                  <c:v>32.966666666666669</c:v>
                </c:pt>
                <c:pt idx="623">
                  <c:v>33</c:v>
                </c:pt>
                <c:pt idx="624">
                  <c:v>33.033333333333331</c:v>
                </c:pt>
                <c:pt idx="625">
                  <c:v>33.06666666666667</c:v>
                </c:pt>
                <c:pt idx="626">
                  <c:v>33.1</c:v>
                </c:pt>
                <c:pt idx="627">
                  <c:v>33.133333333333333</c:v>
                </c:pt>
                <c:pt idx="628">
                  <c:v>33.166666666666664</c:v>
                </c:pt>
                <c:pt idx="629">
                  <c:v>33.200000000000003</c:v>
                </c:pt>
                <c:pt idx="630">
                  <c:v>33.233333333333334</c:v>
                </c:pt>
                <c:pt idx="631">
                  <c:v>33.266666666666666</c:v>
                </c:pt>
                <c:pt idx="632">
                  <c:v>33.299999999999997</c:v>
                </c:pt>
                <c:pt idx="633">
                  <c:v>33.333333333333336</c:v>
                </c:pt>
                <c:pt idx="634">
                  <c:v>33.366666666666667</c:v>
                </c:pt>
                <c:pt idx="635">
                  <c:v>33.4</c:v>
                </c:pt>
                <c:pt idx="636">
                  <c:v>33.43333333333333</c:v>
                </c:pt>
                <c:pt idx="637">
                  <c:v>33.466666666666669</c:v>
                </c:pt>
                <c:pt idx="638">
                  <c:v>33.5</c:v>
                </c:pt>
                <c:pt idx="639">
                  <c:v>33.533333333333331</c:v>
                </c:pt>
                <c:pt idx="640">
                  <c:v>33.56666666666667</c:v>
                </c:pt>
                <c:pt idx="641">
                  <c:v>33.6</c:v>
                </c:pt>
                <c:pt idx="642">
                  <c:v>33.633333333333333</c:v>
                </c:pt>
                <c:pt idx="643">
                  <c:v>33.666666666666664</c:v>
                </c:pt>
                <c:pt idx="644">
                  <c:v>33.700000000000003</c:v>
                </c:pt>
                <c:pt idx="645">
                  <c:v>33.733333333333334</c:v>
                </c:pt>
                <c:pt idx="646">
                  <c:v>33.766666666666666</c:v>
                </c:pt>
                <c:pt idx="647">
                  <c:v>33.799999999999997</c:v>
                </c:pt>
                <c:pt idx="648">
                  <c:v>33.833333333333336</c:v>
                </c:pt>
                <c:pt idx="649">
                  <c:v>33.866666666666667</c:v>
                </c:pt>
                <c:pt idx="650">
                  <c:v>33.9</c:v>
                </c:pt>
                <c:pt idx="651">
                  <c:v>33.93333333333333</c:v>
                </c:pt>
                <c:pt idx="652">
                  <c:v>33.966666666666669</c:v>
                </c:pt>
                <c:pt idx="653">
                  <c:v>34</c:v>
                </c:pt>
                <c:pt idx="654">
                  <c:v>34.033333333333331</c:v>
                </c:pt>
                <c:pt idx="655">
                  <c:v>34.06666666666667</c:v>
                </c:pt>
                <c:pt idx="656">
                  <c:v>34.1</c:v>
                </c:pt>
                <c:pt idx="657">
                  <c:v>34.133333333333333</c:v>
                </c:pt>
                <c:pt idx="658">
                  <c:v>34.166666666666664</c:v>
                </c:pt>
                <c:pt idx="659">
                  <c:v>34.200000000000003</c:v>
                </c:pt>
                <c:pt idx="660">
                  <c:v>34.233333333333334</c:v>
                </c:pt>
                <c:pt idx="661">
                  <c:v>34.266666666666666</c:v>
                </c:pt>
                <c:pt idx="662">
                  <c:v>34.299999999999997</c:v>
                </c:pt>
                <c:pt idx="663">
                  <c:v>34.333333333333336</c:v>
                </c:pt>
                <c:pt idx="664">
                  <c:v>34.366666666666667</c:v>
                </c:pt>
                <c:pt idx="665">
                  <c:v>34.4</c:v>
                </c:pt>
                <c:pt idx="666">
                  <c:v>34.43333333333333</c:v>
                </c:pt>
                <c:pt idx="667">
                  <c:v>34.466666666666669</c:v>
                </c:pt>
                <c:pt idx="668">
                  <c:v>34.5</c:v>
                </c:pt>
                <c:pt idx="669">
                  <c:v>34.533333333333331</c:v>
                </c:pt>
                <c:pt idx="670">
                  <c:v>34.56666666666667</c:v>
                </c:pt>
                <c:pt idx="671">
                  <c:v>34.6</c:v>
                </c:pt>
                <c:pt idx="672">
                  <c:v>34.633333333333333</c:v>
                </c:pt>
                <c:pt idx="673">
                  <c:v>34.666666666666664</c:v>
                </c:pt>
                <c:pt idx="674">
                  <c:v>34.700000000000003</c:v>
                </c:pt>
                <c:pt idx="675">
                  <c:v>34.733333333333334</c:v>
                </c:pt>
                <c:pt idx="676">
                  <c:v>34.766666666666666</c:v>
                </c:pt>
                <c:pt idx="677">
                  <c:v>34.799999999999997</c:v>
                </c:pt>
                <c:pt idx="678">
                  <c:v>34.833333333333336</c:v>
                </c:pt>
                <c:pt idx="679">
                  <c:v>34.866666666666667</c:v>
                </c:pt>
                <c:pt idx="680">
                  <c:v>34.9</c:v>
                </c:pt>
                <c:pt idx="681">
                  <c:v>34.93333333333333</c:v>
                </c:pt>
                <c:pt idx="682">
                  <c:v>34.966666666666669</c:v>
                </c:pt>
                <c:pt idx="683">
                  <c:v>35</c:v>
                </c:pt>
                <c:pt idx="684">
                  <c:v>35.033333333333331</c:v>
                </c:pt>
                <c:pt idx="685">
                  <c:v>35.06666666666667</c:v>
                </c:pt>
                <c:pt idx="686">
                  <c:v>35.1</c:v>
                </c:pt>
                <c:pt idx="687">
                  <c:v>35.133333333333333</c:v>
                </c:pt>
                <c:pt idx="688">
                  <c:v>35.166666666666664</c:v>
                </c:pt>
                <c:pt idx="689">
                  <c:v>35.200000000000003</c:v>
                </c:pt>
                <c:pt idx="690">
                  <c:v>35.233333333333334</c:v>
                </c:pt>
                <c:pt idx="691">
                  <c:v>35.266666666666666</c:v>
                </c:pt>
                <c:pt idx="692">
                  <c:v>35.299999999999997</c:v>
                </c:pt>
                <c:pt idx="693">
                  <c:v>35.333333333333336</c:v>
                </c:pt>
                <c:pt idx="694">
                  <c:v>35.366666666666667</c:v>
                </c:pt>
                <c:pt idx="695">
                  <c:v>35.4</c:v>
                </c:pt>
                <c:pt idx="696">
                  <c:v>35.43333333333333</c:v>
                </c:pt>
                <c:pt idx="697">
                  <c:v>35.466666666666669</c:v>
                </c:pt>
                <c:pt idx="698">
                  <c:v>35.5</c:v>
                </c:pt>
                <c:pt idx="699">
                  <c:v>35.533333333333331</c:v>
                </c:pt>
                <c:pt idx="700">
                  <c:v>35.56666666666667</c:v>
                </c:pt>
                <c:pt idx="701">
                  <c:v>35.6</c:v>
                </c:pt>
                <c:pt idx="702">
                  <c:v>35.633333333333333</c:v>
                </c:pt>
                <c:pt idx="703">
                  <c:v>35.666666666666664</c:v>
                </c:pt>
                <c:pt idx="704">
                  <c:v>35.700000000000003</c:v>
                </c:pt>
                <c:pt idx="705">
                  <c:v>35.733333333333334</c:v>
                </c:pt>
                <c:pt idx="706">
                  <c:v>35.766666666666666</c:v>
                </c:pt>
                <c:pt idx="707">
                  <c:v>35.799999999999997</c:v>
                </c:pt>
                <c:pt idx="708">
                  <c:v>35.833333333333336</c:v>
                </c:pt>
                <c:pt idx="709">
                  <c:v>35.866666666666667</c:v>
                </c:pt>
                <c:pt idx="710">
                  <c:v>35.9</c:v>
                </c:pt>
                <c:pt idx="711">
                  <c:v>35.93333333333333</c:v>
                </c:pt>
                <c:pt idx="712">
                  <c:v>35.966666666666669</c:v>
                </c:pt>
                <c:pt idx="713">
                  <c:v>36</c:v>
                </c:pt>
                <c:pt idx="714">
                  <c:v>36.033333333333331</c:v>
                </c:pt>
                <c:pt idx="715">
                  <c:v>36.06666666666667</c:v>
                </c:pt>
                <c:pt idx="716">
                  <c:v>36.1</c:v>
                </c:pt>
                <c:pt idx="717">
                  <c:v>36.133333333333333</c:v>
                </c:pt>
                <c:pt idx="718">
                  <c:v>36.166666666666664</c:v>
                </c:pt>
                <c:pt idx="719">
                  <c:v>36.200000000000003</c:v>
                </c:pt>
                <c:pt idx="720">
                  <c:v>36.233333333333334</c:v>
                </c:pt>
                <c:pt idx="721">
                  <c:v>36.266666666666666</c:v>
                </c:pt>
                <c:pt idx="722">
                  <c:v>36.299999999999997</c:v>
                </c:pt>
                <c:pt idx="723">
                  <c:v>36.333333333333336</c:v>
                </c:pt>
                <c:pt idx="724">
                  <c:v>36.366666666666667</c:v>
                </c:pt>
                <c:pt idx="725">
                  <c:v>36.4</c:v>
                </c:pt>
                <c:pt idx="726">
                  <c:v>36.43333333333333</c:v>
                </c:pt>
                <c:pt idx="727">
                  <c:v>36.466666666666669</c:v>
                </c:pt>
                <c:pt idx="728">
                  <c:v>36.5</c:v>
                </c:pt>
                <c:pt idx="729">
                  <c:v>36.533333333333331</c:v>
                </c:pt>
                <c:pt idx="730">
                  <c:v>36.56666666666667</c:v>
                </c:pt>
                <c:pt idx="731">
                  <c:v>36.6</c:v>
                </c:pt>
                <c:pt idx="732">
                  <c:v>36.633333333333333</c:v>
                </c:pt>
                <c:pt idx="733">
                  <c:v>36.666666666666664</c:v>
                </c:pt>
                <c:pt idx="734">
                  <c:v>36.700000000000003</c:v>
                </c:pt>
                <c:pt idx="735">
                  <c:v>36.733333333333334</c:v>
                </c:pt>
                <c:pt idx="736">
                  <c:v>36.766666666666666</c:v>
                </c:pt>
                <c:pt idx="737">
                  <c:v>36.799999999999997</c:v>
                </c:pt>
                <c:pt idx="738">
                  <c:v>36.833333333333336</c:v>
                </c:pt>
                <c:pt idx="739">
                  <c:v>36.866666666666667</c:v>
                </c:pt>
                <c:pt idx="740">
                  <c:v>36.9</c:v>
                </c:pt>
                <c:pt idx="741">
                  <c:v>36.93333333333333</c:v>
                </c:pt>
                <c:pt idx="742">
                  <c:v>36.966666666666669</c:v>
                </c:pt>
                <c:pt idx="743">
                  <c:v>37</c:v>
                </c:pt>
                <c:pt idx="744">
                  <c:v>37.033333333333331</c:v>
                </c:pt>
                <c:pt idx="745">
                  <c:v>37.06666666666667</c:v>
                </c:pt>
                <c:pt idx="746">
                  <c:v>37.1</c:v>
                </c:pt>
                <c:pt idx="747">
                  <c:v>37.133333333333333</c:v>
                </c:pt>
                <c:pt idx="748">
                  <c:v>37.166666666666664</c:v>
                </c:pt>
                <c:pt idx="749">
                  <c:v>37.200000000000003</c:v>
                </c:pt>
                <c:pt idx="750">
                  <c:v>37.233333333333334</c:v>
                </c:pt>
                <c:pt idx="751">
                  <c:v>37.266666666666666</c:v>
                </c:pt>
                <c:pt idx="752">
                  <c:v>37.299999999999997</c:v>
                </c:pt>
                <c:pt idx="753">
                  <c:v>37.333333333333336</c:v>
                </c:pt>
                <c:pt idx="754">
                  <c:v>37.366666666666667</c:v>
                </c:pt>
                <c:pt idx="755">
                  <c:v>37.4</c:v>
                </c:pt>
                <c:pt idx="756">
                  <c:v>37.43333333333333</c:v>
                </c:pt>
                <c:pt idx="757">
                  <c:v>37.466666666666669</c:v>
                </c:pt>
                <c:pt idx="758">
                  <c:v>37.5</c:v>
                </c:pt>
                <c:pt idx="759">
                  <c:v>37.533333333333331</c:v>
                </c:pt>
                <c:pt idx="760">
                  <c:v>37.56666666666667</c:v>
                </c:pt>
                <c:pt idx="761">
                  <c:v>37.6</c:v>
                </c:pt>
                <c:pt idx="762">
                  <c:v>37.633333333333333</c:v>
                </c:pt>
                <c:pt idx="763">
                  <c:v>37.666666666666664</c:v>
                </c:pt>
                <c:pt idx="764">
                  <c:v>37.700000000000003</c:v>
                </c:pt>
                <c:pt idx="765">
                  <c:v>37.733333333333334</c:v>
                </c:pt>
                <c:pt idx="766">
                  <c:v>37.766666666666666</c:v>
                </c:pt>
                <c:pt idx="767">
                  <c:v>37.799999999999997</c:v>
                </c:pt>
              </c:numCache>
            </c:numRef>
          </c:xVal>
          <c:yVal>
            <c:numRef>
              <c:f>'Process data log'!$I$375:$I$1143</c:f>
              <c:numCache>
                <c:formatCode>General</c:formatCode>
                <c:ptCount val="769"/>
                <c:pt idx="0">
                  <c:v>-68.400000000000006</c:v>
                </c:pt>
                <c:pt idx="1">
                  <c:v>-65.5</c:v>
                </c:pt>
                <c:pt idx="2">
                  <c:v>-69.2</c:v>
                </c:pt>
                <c:pt idx="3">
                  <c:v>-66</c:v>
                </c:pt>
                <c:pt idx="4">
                  <c:v>-66.900000000000006</c:v>
                </c:pt>
                <c:pt idx="5">
                  <c:v>-67.400000000000006</c:v>
                </c:pt>
                <c:pt idx="6">
                  <c:v>-65.5</c:v>
                </c:pt>
                <c:pt idx="7">
                  <c:v>-67.400000000000006</c:v>
                </c:pt>
                <c:pt idx="8">
                  <c:v>-65.099999999999994</c:v>
                </c:pt>
                <c:pt idx="9">
                  <c:v>-66.2</c:v>
                </c:pt>
                <c:pt idx="10">
                  <c:v>-67.8</c:v>
                </c:pt>
                <c:pt idx="11">
                  <c:v>-66.3</c:v>
                </c:pt>
                <c:pt idx="12">
                  <c:v>-68</c:v>
                </c:pt>
                <c:pt idx="13">
                  <c:v>-63.6</c:v>
                </c:pt>
                <c:pt idx="14">
                  <c:v>-69.2</c:v>
                </c:pt>
                <c:pt idx="15">
                  <c:v>-63.9</c:v>
                </c:pt>
                <c:pt idx="16">
                  <c:v>-69.7</c:v>
                </c:pt>
                <c:pt idx="17">
                  <c:v>-64.7</c:v>
                </c:pt>
                <c:pt idx="18">
                  <c:v>-69.599999999999994</c:v>
                </c:pt>
                <c:pt idx="19">
                  <c:v>-66.099999999999994</c:v>
                </c:pt>
                <c:pt idx="20">
                  <c:v>-69</c:v>
                </c:pt>
                <c:pt idx="21">
                  <c:v>-65.400000000000006</c:v>
                </c:pt>
                <c:pt idx="22">
                  <c:v>-70.599999999999994</c:v>
                </c:pt>
                <c:pt idx="23">
                  <c:v>-62.6</c:v>
                </c:pt>
                <c:pt idx="24">
                  <c:v>-70</c:v>
                </c:pt>
                <c:pt idx="25">
                  <c:v>-64.2</c:v>
                </c:pt>
                <c:pt idx="26">
                  <c:v>-69.400000000000006</c:v>
                </c:pt>
                <c:pt idx="27">
                  <c:v>-66.2</c:v>
                </c:pt>
                <c:pt idx="28">
                  <c:v>-69</c:v>
                </c:pt>
                <c:pt idx="29">
                  <c:v>-65.099999999999994</c:v>
                </c:pt>
                <c:pt idx="30">
                  <c:v>-69.400000000000006</c:v>
                </c:pt>
                <c:pt idx="31">
                  <c:v>-65.400000000000006</c:v>
                </c:pt>
                <c:pt idx="32">
                  <c:v>-68.5</c:v>
                </c:pt>
                <c:pt idx="33">
                  <c:v>-66.8</c:v>
                </c:pt>
                <c:pt idx="34">
                  <c:v>-68.7</c:v>
                </c:pt>
                <c:pt idx="35">
                  <c:v>-66.400000000000006</c:v>
                </c:pt>
                <c:pt idx="36">
                  <c:v>-68.400000000000006</c:v>
                </c:pt>
                <c:pt idx="37">
                  <c:v>-67.900000000000006</c:v>
                </c:pt>
                <c:pt idx="38">
                  <c:v>-68.400000000000006</c:v>
                </c:pt>
                <c:pt idx="39">
                  <c:v>-69</c:v>
                </c:pt>
                <c:pt idx="40">
                  <c:v>-66.8</c:v>
                </c:pt>
                <c:pt idx="41">
                  <c:v>-66.7</c:v>
                </c:pt>
                <c:pt idx="42">
                  <c:v>-66.900000000000006</c:v>
                </c:pt>
                <c:pt idx="43">
                  <c:v>-68.8</c:v>
                </c:pt>
                <c:pt idx="44">
                  <c:v>-67.8</c:v>
                </c:pt>
                <c:pt idx="45">
                  <c:v>-68.2</c:v>
                </c:pt>
                <c:pt idx="46">
                  <c:v>-68.8</c:v>
                </c:pt>
                <c:pt idx="47">
                  <c:v>-68.599999999999994</c:v>
                </c:pt>
                <c:pt idx="48">
                  <c:v>-66.5</c:v>
                </c:pt>
                <c:pt idx="49">
                  <c:v>-69.2</c:v>
                </c:pt>
                <c:pt idx="50">
                  <c:v>-66.5</c:v>
                </c:pt>
                <c:pt idx="51">
                  <c:v>-69.900000000000006</c:v>
                </c:pt>
                <c:pt idx="52">
                  <c:v>-66.599999999999994</c:v>
                </c:pt>
                <c:pt idx="53">
                  <c:v>-69.900000000000006</c:v>
                </c:pt>
                <c:pt idx="54">
                  <c:v>-65.599999999999994</c:v>
                </c:pt>
                <c:pt idx="55">
                  <c:v>-69.599999999999994</c:v>
                </c:pt>
                <c:pt idx="56">
                  <c:v>-66.5</c:v>
                </c:pt>
                <c:pt idx="57">
                  <c:v>-70</c:v>
                </c:pt>
                <c:pt idx="58">
                  <c:v>-65.5</c:v>
                </c:pt>
                <c:pt idx="59">
                  <c:v>-69.7</c:v>
                </c:pt>
                <c:pt idx="60">
                  <c:v>-66.400000000000006</c:v>
                </c:pt>
                <c:pt idx="61">
                  <c:v>-70</c:v>
                </c:pt>
                <c:pt idx="62">
                  <c:v>-65.599999999999994</c:v>
                </c:pt>
                <c:pt idx="63">
                  <c:v>-69.900000000000006</c:v>
                </c:pt>
                <c:pt idx="64">
                  <c:v>-66.599999999999994</c:v>
                </c:pt>
                <c:pt idx="65">
                  <c:v>-71.099999999999994</c:v>
                </c:pt>
                <c:pt idx="66">
                  <c:v>-65.2</c:v>
                </c:pt>
                <c:pt idx="67">
                  <c:v>-70.3</c:v>
                </c:pt>
                <c:pt idx="68">
                  <c:v>-67.7</c:v>
                </c:pt>
                <c:pt idx="69">
                  <c:v>-70.3</c:v>
                </c:pt>
                <c:pt idx="70">
                  <c:v>-67.2</c:v>
                </c:pt>
                <c:pt idx="71">
                  <c:v>-69.8</c:v>
                </c:pt>
                <c:pt idx="72">
                  <c:v>-68</c:v>
                </c:pt>
                <c:pt idx="73">
                  <c:v>-69.7</c:v>
                </c:pt>
                <c:pt idx="74">
                  <c:v>-69.900000000000006</c:v>
                </c:pt>
                <c:pt idx="75">
                  <c:v>-66</c:v>
                </c:pt>
                <c:pt idx="76">
                  <c:v>-69.5</c:v>
                </c:pt>
                <c:pt idx="77">
                  <c:v>-67.7</c:v>
                </c:pt>
                <c:pt idx="78">
                  <c:v>-68.400000000000006</c:v>
                </c:pt>
                <c:pt idx="79">
                  <c:v>-66.5</c:v>
                </c:pt>
                <c:pt idx="80">
                  <c:v>-69.900000000000006</c:v>
                </c:pt>
                <c:pt idx="81">
                  <c:v>-64.599999999999994</c:v>
                </c:pt>
                <c:pt idx="82">
                  <c:v>-70.099999999999994</c:v>
                </c:pt>
                <c:pt idx="83">
                  <c:v>-63.1</c:v>
                </c:pt>
                <c:pt idx="84">
                  <c:v>-71.3</c:v>
                </c:pt>
                <c:pt idx="85">
                  <c:v>-64.900000000000006</c:v>
                </c:pt>
                <c:pt idx="86">
                  <c:v>-71.599999999999994</c:v>
                </c:pt>
                <c:pt idx="87">
                  <c:v>-64.5</c:v>
                </c:pt>
                <c:pt idx="88">
                  <c:v>-70.599999999999994</c:v>
                </c:pt>
                <c:pt idx="89">
                  <c:v>-65.2</c:v>
                </c:pt>
                <c:pt idx="90">
                  <c:v>-71.599999999999994</c:v>
                </c:pt>
                <c:pt idx="91">
                  <c:v>-64.5</c:v>
                </c:pt>
                <c:pt idx="92">
                  <c:v>-69.400000000000006</c:v>
                </c:pt>
                <c:pt idx="93">
                  <c:v>-66.2</c:v>
                </c:pt>
                <c:pt idx="94">
                  <c:v>-70.3</c:v>
                </c:pt>
                <c:pt idx="95">
                  <c:v>-67.8</c:v>
                </c:pt>
                <c:pt idx="96">
                  <c:v>-69.5</c:v>
                </c:pt>
                <c:pt idx="97">
                  <c:v>-68.8</c:v>
                </c:pt>
                <c:pt idx="98">
                  <c:v>-67.099999999999994</c:v>
                </c:pt>
                <c:pt idx="99">
                  <c:v>-68.8</c:v>
                </c:pt>
                <c:pt idx="100">
                  <c:v>-67.3</c:v>
                </c:pt>
                <c:pt idx="101">
                  <c:v>-69.7</c:v>
                </c:pt>
                <c:pt idx="102">
                  <c:v>-67.3</c:v>
                </c:pt>
                <c:pt idx="103">
                  <c:v>-69</c:v>
                </c:pt>
                <c:pt idx="104">
                  <c:v>-67.3</c:v>
                </c:pt>
                <c:pt idx="105">
                  <c:v>-68.900000000000006</c:v>
                </c:pt>
                <c:pt idx="106">
                  <c:v>-67</c:v>
                </c:pt>
                <c:pt idx="107">
                  <c:v>-68.8</c:v>
                </c:pt>
                <c:pt idx="108">
                  <c:v>-66.599999999999994</c:v>
                </c:pt>
                <c:pt idx="109">
                  <c:v>-69.599999999999994</c:v>
                </c:pt>
                <c:pt idx="110">
                  <c:v>-67.7</c:v>
                </c:pt>
                <c:pt idx="111">
                  <c:v>-69.599999999999994</c:v>
                </c:pt>
                <c:pt idx="112">
                  <c:v>-66.400000000000006</c:v>
                </c:pt>
                <c:pt idx="113">
                  <c:v>-70.400000000000006</c:v>
                </c:pt>
                <c:pt idx="114">
                  <c:v>-64.400000000000006</c:v>
                </c:pt>
                <c:pt idx="115">
                  <c:v>-70.2</c:v>
                </c:pt>
                <c:pt idx="116">
                  <c:v>-63.7</c:v>
                </c:pt>
                <c:pt idx="117">
                  <c:v>-70.5</c:v>
                </c:pt>
                <c:pt idx="118">
                  <c:v>-66.5</c:v>
                </c:pt>
                <c:pt idx="119">
                  <c:v>-68.099999999999994</c:v>
                </c:pt>
                <c:pt idx="120">
                  <c:v>-69.400000000000006</c:v>
                </c:pt>
                <c:pt idx="121">
                  <c:v>-66.5</c:v>
                </c:pt>
                <c:pt idx="122">
                  <c:v>-70.099999999999994</c:v>
                </c:pt>
                <c:pt idx="123">
                  <c:v>-66.2</c:v>
                </c:pt>
                <c:pt idx="124">
                  <c:v>-71.2</c:v>
                </c:pt>
                <c:pt idx="125">
                  <c:v>-65.400000000000006</c:v>
                </c:pt>
                <c:pt idx="126">
                  <c:v>-71.099999999999994</c:v>
                </c:pt>
                <c:pt idx="127">
                  <c:v>-65.2</c:v>
                </c:pt>
                <c:pt idx="128">
                  <c:v>-70</c:v>
                </c:pt>
                <c:pt idx="129">
                  <c:v>-67.3</c:v>
                </c:pt>
                <c:pt idx="130">
                  <c:v>-69.599999999999994</c:v>
                </c:pt>
                <c:pt idx="131">
                  <c:v>-67.3</c:v>
                </c:pt>
                <c:pt idx="132">
                  <c:v>-68.900000000000006</c:v>
                </c:pt>
                <c:pt idx="133">
                  <c:v>-66.099999999999994</c:v>
                </c:pt>
                <c:pt idx="134">
                  <c:v>-70.400000000000006</c:v>
                </c:pt>
                <c:pt idx="135">
                  <c:v>-64.400000000000006</c:v>
                </c:pt>
                <c:pt idx="136">
                  <c:v>-69.8</c:v>
                </c:pt>
                <c:pt idx="137">
                  <c:v>-63.8</c:v>
                </c:pt>
                <c:pt idx="138">
                  <c:v>-71.099999999999994</c:v>
                </c:pt>
                <c:pt idx="139">
                  <c:v>-68.099999999999994</c:v>
                </c:pt>
                <c:pt idx="140">
                  <c:v>-69</c:v>
                </c:pt>
                <c:pt idx="141">
                  <c:v>-69.7</c:v>
                </c:pt>
                <c:pt idx="142">
                  <c:v>-67.900000000000006</c:v>
                </c:pt>
                <c:pt idx="143">
                  <c:v>-69.900000000000006</c:v>
                </c:pt>
                <c:pt idx="144">
                  <c:v>-68.599999999999994</c:v>
                </c:pt>
                <c:pt idx="145">
                  <c:v>-69.599999999999994</c:v>
                </c:pt>
                <c:pt idx="146">
                  <c:v>-68.3</c:v>
                </c:pt>
                <c:pt idx="147">
                  <c:v>-69.900000000000006</c:v>
                </c:pt>
                <c:pt idx="148">
                  <c:v>-65.099999999999994</c:v>
                </c:pt>
                <c:pt idx="149">
                  <c:v>-70.599999999999994</c:v>
                </c:pt>
                <c:pt idx="150">
                  <c:v>-67.8</c:v>
                </c:pt>
                <c:pt idx="151">
                  <c:v>-69.900000000000006</c:v>
                </c:pt>
                <c:pt idx="152">
                  <c:v>-66.8</c:v>
                </c:pt>
                <c:pt idx="153">
                  <c:v>-71.2</c:v>
                </c:pt>
                <c:pt idx="154">
                  <c:v>-65.099999999999994</c:v>
                </c:pt>
                <c:pt idx="155">
                  <c:v>-71.2</c:v>
                </c:pt>
                <c:pt idx="156">
                  <c:v>-66.099999999999994</c:v>
                </c:pt>
                <c:pt idx="157">
                  <c:v>-69.8</c:v>
                </c:pt>
                <c:pt idx="158">
                  <c:v>-69.5</c:v>
                </c:pt>
                <c:pt idx="159">
                  <c:v>-68.099999999999994</c:v>
                </c:pt>
                <c:pt idx="160">
                  <c:v>-70.8</c:v>
                </c:pt>
                <c:pt idx="161">
                  <c:v>-67.400000000000006</c:v>
                </c:pt>
                <c:pt idx="162">
                  <c:v>-68.599999999999994</c:v>
                </c:pt>
                <c:pt idx="163">
                  <c:v>-69.599999999999994</c:v>
                </c:pt>
                <c:pt idx="164">
                  <c:v>-65.2</c:v>
                </c:pt>
                <c:pt idx="165">
                  <c:v>-68.7</c:v>
                </c:pt>
                <c:pt idx="166">
                  <c:v>-66.8</c:v>
                </c:pt>
                <c:pt idx="167">
                  <c:v>-70.3</c:v>
                </c:pt>
                <c:pt idx="168">
                  <c:v>-67.8</c:v>
                </c:pt>
                <c:pt idx="169">
                  <c:v>-67.7</c:v>
                </c:pt>
                <c:pt idx="170">
                  <c:v>-69.5</c:v>
                </c:pt>
                <c:pt idx="171">
                  <c:v>-68.400000000000006</c:v>
                </c:pt>
                <c:pt idx="172">
                  <c:v>-69.900000000000006</c:v>
                </c:pt>
                <c:pt idx="173">
                  <c:v>-65.400000000000006</c:v>
                </c:pt>
                <c:pt idx="174">
                  <c:v>-69.8</c:v>
                </c:pt>
                <c:pt idx="175">
                  <c:v>-68.2</c:v>
                </c:pt>
                <c:pt idx="176">
                  <c:v>-66.2</c:v>
                </c:pt>
                <c:pt idx="177">
                  <c:v>-69.900000000000006</c:v>
                </c:pt>
                <c:pt idx="178">
                  <c:v>-65</c:v>
                </c:pt>
                <c:pt idx="179">
                  <c:v>-67</c:v>
                </c:pt>
                <c:pt idx="180">
                  <c:v>-68.2</c:v>
                </c:pt>
                <c:pt idx="181">
                  <c:v>-65.400000000000006</c:v>
                </c:pt>
                <c:pt idx="182">
                  <c:v>-69.7</c:v>
                </c:pt>
                <c:pt idx="183">
                  <c:v>-66.400000000000006</c:v>
                </c:pt>
                <c:pt idx="184">
                  <c:v>-68.900000000000006</c:v>
                </c:pt>
                <c:pt idx="185">
                  <c:v>-69.5</c:v>
                </c:pt>
                <c:pt idx="186">
                  <c:v>-66.7</c:v>
                </c:pt>
                <c:pt idx="187">
                  <c:v>-70.2</c:v>
                </c:pt>
                <c:pt idx="188">
                  <c:v>-66.2</c:v>
                </c:pt>
                <c:pt idx="189">
                  <c:v>-69.2</c:v>
                </c:pt>
                <c:pt idx="190">
                  <c:v>-68.2</c:v>
                </c:pt>
                <c:pt idx="191">
                  <c:v>-63.9</c:v>
                </c:pt>
                <c:pt idx="192">
                  <c:v>-67.8</c:v>
                </c:pt>
                <c:pt idx="193">
                  <c:v>-66.099999999999994</c:v>
                </c:pt>
                <c:pt idx="194">
                  <c:v>-69</c:v>
                </c:pt>
                <c:pt idx="195">
                  <c:v>-69.2</c:v>
                </c:pt>
                <c:pt idx="196">
                  <c:v>-64.7</c:v>
                </c:pt>
                <c:pt idx="197">
                  <c:v>-68</c:v>
                </c:pt>
                <c:pt idx="198">
                  <c:v>-68.900000000000006</c:v>
                </c:pt>
                <c:pt idx="199">
                  <c:v>-66.400000000000006</c:v>
                </c:pt>
                <c:pt idx="200">
                  <c:v>-70.2</c:v>
                </c:pt>
                <c:pt idx="201">
                  <c:v>-63.7</c:v>
                </c:pt>
                <c:pt idx="202">
                  <c:v>-66.900000000000006</c:v>
                </c:pt>
                <c:pt idx="203">
                  <c:v>-68.5</c:v>
                </c:pt>
                <c:pt idx="204">
                  <c:v>-62.2</c:v>
                </c:pt>
                <c:pt idx="205">
                  <c:v>-69.400000000000006</c:v>
                </c:pt>
                <c:pt idx="206">
                  <c:v>-66.3</c:v>
                </c:pt>
                <c:pt idx="207">
                  <c:v>-68.7</c:v>
                </c:pt>
                <c:pt idx="208">
                  <c:v>-69</c:v>
                </c:pt>
                <c:pt idx="209">
                  <c:v>-65.3</c:v>
                </c:pt>
                <c:pt idx="210">
                  <c:v>-67.900000000000006</c:v>
                </c:pt>
                <c:pt idx="211">
                  <c:v>-68</c:v>
                </c:pt>
                <c:pt idx="212">
                  <c:v>-64.900000000000006</c:v>
                </c:pt>
                <c:pt idx="213">
                  <c:v>-70</c:v>
                </c:pt>
                <c:pt idx="214">
                  <c:v>-66.8</c:v>
                </c:pt>
                <c:pt idx="215">
                  <c:v>-70.8</c:v>
                </c:pt>
                <c:pt idx="216">
                  <c:v>-67.900000000000006</c:v>
                </c:pt>
                <c:pt idx="217">
                  <c:v>-68.099999999999994</c:v>
                </c:pt>
                <c:pt idx="218">
                  <c:v>-69.5</c:v>
                </c:pt>
                <c:pt idx="219">
                  <c:v>-66.3</c:v>
                </c:pt>
                <c:pt idx="220">
                  <c:v>-70.5</c:v>
                </c:pt>
                <c:pt idx="221">
                  <c:v>-67.2</c:v>
                </c:pt>
                <c:pt idx="222">
                  <c:v>-67.8</c:v>
                </c:pt>
                <c:pt idx="223">
                  <c:v>-70</c:v>
                </c:pt>
                <c:pt idx="224">
                  <c:v>-65.3</c:v>
                </c:pt>
                <c:pt idx="225">
                  <c:v>-66.900000000000006</c:v>
                </c:pt>
                <c:pt idx="226">
                  <c:v>-68.3</c:v>
                </c:pt>
                <c:pt idx="227">
                  <c:v>-64.8</c:v>
                </c:pt>
                <c:pt idx="228">
                  <c:v>-69.2</c:v>
                </c:pt>
                <c:pt idx="229">
                  <c:v>-65.599999999999994</c:v>
                </c:pt>
                <c:pt idx="230">
                  <c:v>-68.8</c:v>
                </c:pt>
                <c:pt idx="231">
                  <c:v>-69</c:v>
                </c:pt>
                <c:pt idx="232">
                  <c:v>-67.099999999999994</c:v>
                </c:pt>
                <c:pt idx="233">
                  <c:v>-70</c:v>
                </c:pt>
                <c:pt idx="234">
                  <c:v>-66.8</c:v>
                </c:pt>
                <c:pt idx="235">
                  <c:v>-65.2</c:v>
                </c:pt>
                <c:pt idx="236">
                  <c:v>-68.900000000000006</c:v>
                </c:pt>
                <c:pt idx="237">
                  <c:v>-64.2</c:v>
                </c:pt>
                <c:pt idx="238">
                  <c:v>-68.400000000000006</c:v>
                </c:pt>
                <c:pt idx="239">
                  <c:v>-68.400000000000006</c:v>
                </c:pt>
                <c:pt idx="240">
                  <c:v>-63.7</c:v>
                </c:pt>
                <c:pt idx="241">
                  <c:v>-70.400000000000006</c:v>
                </c:pt>
                <c:pt idx="242">
                  <c:v>-64.2</c:v>
                </c:pt>
                <c:pt idx="243">
                  <c:v>-69.599999999999994</c:v>
                </c:pt>
                <c:pt idx="244">
                  <c:v>-68.2</c:v>
                </c:pt>
                <c:pt idx="245">
                  <c:v>-66.7</c:v>
                </c:pt>
                <c:pt idx="246">
                  <c:v>-69.7</c:v>
                </c:pt>
                <c:pt idx="247">
                  <c:v>-64.900000000000006</c:v>
                </c:pt>
                <c:pt idx="248">
                  <c:v>-65.099999999999994</c:v>
                </c:pt>
                <c:pt idx="249">
                  <c:v>-68.5</c:v>
                </c:pt>
                <c:pt idx="250">
                  <c:v>-66.099999999999994</c:v>
                </c:pt>
                <c:pt idx="251">
                  <c:v>-70.099999999999994</c:v>
                </c:pt>
                <c:pt idx="252">
                  <c:v>-67.900000000000006</c:v>
                </c:pt>
                <c:pt idx="253">
                  <c:v>-67.099999999999994</c:v>
                </c:pt>
                <c:pt idx="254">
                  <c:v>-69.599999999999994</c:v>
                </c:pt>
                <c:pt idx="255">
                  <c:v>-66</c:v>
                </c:pt>
                <c:pt idx="256">
                  <c:v>-66.599999999999994</c:v>
                </c:pt>
                <c:pt idx="257">
                  <c:v>-68.8</c:v>
                </c:pt>
                <c:pt idx="258">
                  <c:v>-63.8</c:v>
                </c:pt>
                <c:pt idx="259">
                  <c:v>-67.3</c:v>
                </c:pt>
                <c:pt idx="260">
                  <c:v>-66.400000000000006</c:v>
                </c:pt>
                <c:pt idx="261">
                  <c:v>-66.099999999999994</c:v>
                </c:pt>
                <c:pt idx="262">
                  <c:v>-67.8</c:v>
                </c:pt>
                <c:pt idx="263">
                  <c:v>-66.7</c:v>
                </c:pt>
                <c:pt idx="264">
                  <c:v>-67.8</c:v>
                </c:pt>
                <c:pt idx="265">
                  <c:v>-65.099999999999994</c:v>
                </c:pt>
                <c:pt idx="266">
                  <c:v>-69.599999999999994</c:v>
                </c:pt>
                <c:pt idx="267">
                  <c:v>-65</c:v>
                </c:pt>
                <c:pt idx="268">
                  <c:v>-69.2</c:v>
                </c:pt>
                <c:pt idx="269">
                  <c:v>-67.900000000000006</c:v>
                </c:pt>
                <c:pt idx="270">
                  <c:v>-67.3</c:v>
                </c:pt>
                <c:pt idx="271">
                  <c:v>-69.5</c:v>
                </c:pt>
                <c:pt idx="272">
                  <c:v>-64.7</c:v>
                </c:pt>
                <c:pt idx="273">
                  <c:v>-67.8</c:v>
                </c:pt>
                <c:pt idx="274">
                  <c:v>-66.599999999999994</c:v>
                </c:pt>
                <c:pt idx="275">
                  <c:v>-63.7</c:v>
                </c:pt>
                <c:pt idx="276">
                  <c:v>-69.5</c:v>
                </c:pt>
                <c:pt idx="277">
                  <c:v>-64.5</c:v>
                </c:pt>
                <c:pt idx="278">
                  <c:v>-69.599999999999994</c:v>
                </c:pt>
                <c:pt idx="279">
                  <c:v>-68.5</c:v>
                </c:pt>
                <c:pt idx="280">
                  <c:v>-66.3</c:v>
                </c:pt>
                <c:pt idx="281">
                  <c:v>-68.8</c:v>
                </c:pt>
                <c:pt idx="282">
                  <c:v>-67.400000000000006</c:v>
                </c:pt>
                <c:pt idx="283">
                  <c:v>-65.400000000000006</c:v>
                </c:pt>
                <c:pt idx="284">
                  <c:v>-69.5</c:v>
                </c:pt>
                <c:pt idx="285">
                  <c:v>-62.1</c:v>
                </c:pt>
                <c:pt idx="286">
                  <c:v>-68.2</c:v>
                </c:pt>
                <c:pt idx="287">
                  <c:v>-67.400000000000006</c:v>
                </c:pt>
                <c:pt idx="288">
                  <c:v>-66.8</c:v>
                </c:pt>
                <c:pt idx="289">
                  <c:v>-68.2</c:v>
                </c:pt>
                <c:pt idx="290">
                  <c:v>-66.3</c:v>
                </c:pt>
                <c:pt idx="291">
                  <c:v>-68.7</c:v>
                </c:pt>
                <c:pt idx="292">
                  <c:v>-65.5</c:v>
                </c:pt>
                <c:pt idx="293">
                  <c:v>-69.599999999999994</c:v>
                </c:pt>
                <c:pt idx="294">
                  <c:v>-62.3</c:v>
                </c:pt>
                <c:pt idx="295">
                  <c:v>-70.3</c:v>
                </c:pt>
                <c:pt idx="296">
                  <c:v>-67.400000000000006</c:v>
                </c:pt>
                <c:pt idx="297">
                  <c:v>-68.400000000000006</c:v>
                </c:pt>
                <c:pt idx="298">
                  <c:v>-69.599999999999994</c:v>
                </c:pt>
                <c:pt idx="299">
                  <c:v>-65.7</c:v>
                </c:pt>
                <c:pt idx="300">
                  <c:v>-68.2</c:v>
                </c:pt>
                <c:pt idx="301">
                  <c:v>-67.7</c:v>
                </c:pt>
                <c:pt idx="302">
                  <c:v>-68.3</c:v>
                </c:pt>
                <c:pt idx="303">
                  <c:v>-68.2</c:v>
                </c:pt>
                <c:pt idx="304">
                  <c:v>-65.5</c:v>
                </c:pt>
                <c:pt idx="305">
                  <c:v>-69.400000000000006</c:v>
                </c:pt>
                <c:pt idx="306">
                  <c:v>-67.099999999999994</c:v>
                </c:pt>
                <c:pt idx="307">
                  <c:v>-66.8</c:v>
                </c:pt>
                <c:pt idx="308">
                  <c:v>-68</c:v>
                </c:pt>
                <c:pt idx="309">
                  <c:v>-66.8</c:v>
                </c:pt>
                <c:pt idx="310">
                  <c:v>-69.2</c:v>
                </c:pt>
                <c:pt idx="311">
                  <c:v>-65.400000000000006</c:v>
                </c:pt>
                <c:pt idx="312">
                  <c:v>-68.7</c:v>
                </c:pt>
                <c:pt idx="313">
                  <c:v>-67.099999999999994</c:v>
                </c:pt>
                <c:pt idx="314">
                  <c:v>-67.099999999999994</c:v>
                </c:pt>
                <c:pt idx="315">
                  <c:v>-66.8</c:v>
                </c:pt>
                <c:pt idx="316">
                  <c:v>-67.900000000000006</c:v>
                </c:pt>
                <c:pt idx="317">
                  <c:v>-64.400000000000006</c:v>
                </c:pt>
                <c:pt idx="318">
                  <c:v>-69.8</c:v>
                </c:pt>
                <c:pt idx="319">
                  <c:v>-63.4</c:v>
                </c:pt>
                <c:pt idx="320">
                  <c:v>-69.5</c:v>
                </c:pt>
                <c:pt idx="321">
                  <c:v>-66.7</c:v>
                </c:pt>
                <c:pt idx="322">
                  <c:v>-70.900000000000006</c:v>
                </c:pt>
                <c:pt idx="323">
                  <c:v>-67.3</c:v>
                </c:pt>
                <c:pt idx="324">
                  <c:v>-67.900000000000006</c:v>
                </c:pt>
                <c:pt idx="325">
                  <c:v>-69.8</c:v>
                </c:pt>
                <c:pt idx="326">
                  <c:v>-66.2</c:v>
                </c:pt>
                <c:pt idx="327">
                  <c:v>-65.400000000000006</c:v>
                </c:pt>
                <c:pt idx="328">
                  <c:v>-69.400000000000006</c:v>
                </c:pt>
                <c:pt idx="329">
                  <c:v>-62.9</c:v>
                </c:pt>
                <c:pt idx="330">
                  <c:v>-68.3</c:v>
                </c:pt>
                <c:pt idx="331">
                  <c:v>-66.900000000000006</c:v>
                </c:pt>
                <c:pt idx="332">
                  <c:v>-64.900000000000006</c:v>
                </c:pt>
                <c:pt idx="333">
                  <c:v>-69.599999999999994</c:v>
                </c:pt>
                <c:pt idx="334">
                  <c:v>-64</c:v>
                </c:pt>
                <c:pt idx="335">
                  <c:v>-70.599999999999994</c:v>
                </c:pt>
                <c:pt idx="336">
                  <c:v>-67.3</c:v>
                </c:pt>
                <c:pt idx="337">
                  <c:v>-68.599999999999994</c:v>
                </c:pt>
                <c:pt idx="338">
                  <c:v>-68.8</c:v>
                </c:pt>
                <c:pt idx="339">
                  <c:v>-67.3</c:v>
                </c:pt>
                <c:pt idx="340">
                  <c:v>-70.2</c:v>
                </c:pt>
                <c:pt idx="341">
                  <c:v>-65.400000000000006</c:v>
                </c:pt>
                <c:pt idx="342">
                  <c:v>-65.2</c:v>
                </c:pt>
                <c:pt idx="343">
                  <c:v>-68.7</c:v>
                </c:pt>
                <c:pt idx="344">
                  <c:v>-64.400000000000006</c:v>
                </c:pt>
                <c:pt idx="345">
                  <c:v>-68.2</c:v>
                </c:pt>
                <c:pt idx="346">
                  <c:v>-67.3</c:v>
                </c:pt>
                <c:pt idx="347">
                  <c:v>-66.099999999999994</c:v>
                </c:pt>
                <c:pt idx="348">
                  <c:v>-69.900000000000006</c:v>
                </c:pt>
                <c:pt idx="349">
                  <c:v>-66.8</c:v>
                </c:pt>
                <c:pt idx="350">
                  <c:v>-69.7</c:v>
                </c:pt>
                <c:pt idx="351">
                  <c:v>-68.099999999999994</c:v>
                </c:pt>
                <c:pt idx="352">
                  <c:v>-67.7</c:v>
                </c:pt>
                <c:pt idx="353">
                  <c:v>-69.5</c:v>
                </c:pt>
                <c:pt idx="354">
                  <c:v>-66.099999999999994</c:v>
                </c:pt>
                <c:pt idx="355">
                  <c:v>-68</c:v>
                </c:pt>
                <c:pt idx="356">
                  <c:v>-66.8</c:v>
                </c:pt>
                <c:pt idx="357">
                  <c:v>-65.5</c:v>
                </c:pt>
                <c:pt idx="358">
                  <c:v>-69.2</c:v>
                </c:pt>
                <c:pt idx="359">
                  <c:v>-63.3</c:v>
                </c:pt>
                <c:pt idx="360">
                  <c:v>-70.8</c:v>
                </c:pt>
                <c:pt idx="361">
                  <c:v>-66.599999999999994</c:v>
                </c:pt>
                <c:pt idx="362">
                  <c:v>-69.5</c:v>
                </c:pt>
                <c:pt idx="363">
                  <c:v>-68.599999999999994</c:v>
                </c:pt>
                <c:pt idx="364">
                  <c:v>-66.7</c:v>
                </c:pt>
                <c:pt idx="365">
                  <c:v>-69.2</c:v>
                </c:pt>
                <c:pt idx="366">
                  <c:v>-67.8</c:v>
                </c:pt>
                <c:pt idx="367">
                  <c:v>-66.8</c:v>
                </c:pt>
                <c:pt idx="368">
                  <c:v>-69</c:v>
                </c:pt>
                <c:pt idx="369">
                  <c:v>-66.3</c:v>
                </c:pt>
                <c:pt idx="370">
                  <c:v>-68</c:v>
                </c:pt>
                <c:pt idx="371">
                  <c:v>-67.3</c:v>
                </c:pt>
                <c:pt idx="372">
                  <c:v>-65.400000000000006</c:v>
                </c:pt>
                <c:pt idx="373">
                  <c:v>-69.5</c:v>
                </c:pt>
                <c:pt idx="374">
                  <c:v>-64.2</c:v>
                </c:pt>
                <c:pt idx="375">
                  <c:v>-69.5</c:v>
                </c:pt>
                <c:pt idx="376">
                  <c:v>-68.400000000000006</c:v>
                </c:pt>
                <c:pt idx="377">
                  <c:v>-68.099999999999994</c:v>
                </c:pt>
                <c:pt idx="378">
                  <c:v>-69.599999999999994</c:v>
                </c:pt>
                <c:pt idx="379">
                  <c:v>-66.599999999999994</c:v>
                </c:pt>
                <c:pt idx="380">
                  <c:v>-68.8</c:v>
                </c:pt>
                <c:pt idx="381">
                  <c:v>-68.2</c:v>
                </c:pt>
                <c:pt idx="382">
                  <c:v>-65.599999999999994</c:v>
                </c:pt>
                <c:pt idx="383">
                  <c:v>-69.8</c:v>
                </c:pt>
                <c:pt idx="384">
                  <c:v>-63.1</c:v>
                </c:pt>
                <c:pt idx="385">
                  <c:v>-67.8</c:v>
                </c:pt>
                <c:pt idx="386">
                  <c:v>-66.599999999999994</c:v>
                </c:pt>
                <c:pt idx="387">
                  <c:v>-67.400000000000006</c:v>
                </c:pt>
                <c:pt idx="388">
                  <c:v>-69</c:v>
                </c:pt>
                <c:pt idx="389">
                  <c:v>-67.7</c:v>
                </c:pt>
                <c:pt idx="390">
                  <c:v>-66.7</c:v>
                </c:pt>
                <c:pt idx="391">
                  <c:v>-67.400000000000006</c:v>
                </c:pt>
                <c:pt idx="392">
                  <c:v>-66.900000000000006</c:v>
                </c:pt>
                <c:pt idx="393">
                  <c:v>-67.8</c:v>
                </c:pt>
                <c:pt idx="394">
                  <c:v>-67.3</c:v>
                </c:pt>
                <c:pt idx="395">
                  <c:v>-63.8</c:v>
                </c:pt>
                <c:pt idx="396">
                  <c:v>-68.900000000000006</c:v>
                </c:pt>
                <c:pt idx="397">
                  <c:v>-62.2</c:v>
                </c:pt>
                <c:pt idx="398">
                  <c:v>-69.900000000000006</c:v>
                </c:pt>
                <c:pt idx="399">
                  <c:v>-64.8</c:v>
                </c:pt>
                <c:pt idx="400">
                  <c:v>-70.900000000000006</c:v>
                </c:pt>
                <c:pt idx="401">
                  <c:v>-67.900000000000006</c:v>
                </c:pt>
                <c:pt idx="402">
                  <c:v>-68.7</c:v>
                </c:pt>
                <c:pt idx="403">
                  <c:v>-68.8</c:v>
                </c:pt>
                <c:pt idx="404">
                  <c:v>-68.3</c:v>
                </c:pt>
                <c:pt idx="405">
                  <c:v>-68.8</c:v>
                </c:pt>
                <c:pt idx="406">
                  <c:v>-65.599999999999994</c:v>
                </c:pt>
                <c:pt idx="407">
                  <c:v>-69.900000000000006</c:v>
                </c:pt>
                <c:pt idx="408">
                  <c:v>-65.099999999999994</c:v>
                </c:pt>
                <c:pt idx="409">
                  <c:v>-69.5</c:v>
                </c:pt>
                <c:pt idx="410">
                  <c:v>-68.3</c:v>
                </c:pt>
                <c:pt idx="411">
                  <c:v>-66.900000000000006</c:v>
                </c:pt>
                <c:pt idx="412">
                  <c:v>-69.900000000000006</c:v>
                </c:pt>
                <c:pt idx="413">
                  <c:v>-65</c:v>
                </c:pt>
                <c:pt idx="414">
                  <c:v>-70.099999999999994</c:v>
                </c:pt>
                <c:pt idx="415">
                  <c:v>-65</c:v>
                </c:pt>
                <c:pt idx="416">
                  <c:v>-70.599999999999994</c:v>
                </c:pt>
                <c:pt idx="417">
                  <c:v>-66</c:v>
                </c:pt>
                <c:pt idx="418">
                  <c:v>-66.8</c:v>
                </c:pt>
                <c:pt idx="419">
                  <c:v>-67.900000000000006</c:v>
                </c:pt>
                <c:pt idx="420">
                  <c:v>-63.8</c:v>
                </c:pt>
                <c:pt idx="421">
                  <c:v>-69.599999999999994</c:v>
                </c:pt>
                <c:pt idx="422">
                  <c:v>-63.1</c:v>
                </c:pt>
                <c:pt idx="423">
                  <c:v>-69.8</c:v>
                </c:pt>
                <c:pt idx="424">
                  <c:v>-67.900000000000006</c:v>
                </c:pt>
                <c:pt idx="425">
                  <c:v>-63.8</c:v>
                </c:pt>
                <c:pt idx="426">
                  <c:v>-70.400000000000006</c:v>
                </c:pt>
                <c:pt idx="427">
                  <c:v>-66.2</c:v>
                </c:pt>
                <c:pt idx="428">
                  <c:v>-65.400000000000006</c:v>
                </c:pt>
                <c:pt idx="429">
                  <c:v>-67</c:v>
                </c:pt>
                <c:pt idx="430">
                  <c:v>-67.7</c:v>
                </c:pt>
                <c:pt idx="431">
                  <c:v>-65</c:v>
                </c:pt>
                <c:pt idx="432">
                  <c:v>-70</c:v>
                </c:pt>
                <c:pt idx="433">
                  <c:v>-63.4</c:v>
                </c:pt>
                <c:pt idx="434">
                  <c:v>-70.900000000000006</c:v>
                </c:pt>
                <c:pt idx="435">
                  <c:v>-67.099999999999994</c:v>
                </c:pt>
                <c:pt idx="436">
                  <c:v>-67.8</c:v>
                </c:pt>
                <c:pt idx="437">
                  <c:v>-69.2</c:v>
                </c:pt>
                <c:pt idx="438">
                  <c:v>-66.8</c:v>
                </c:pt>
                <c:pt idx="439">
                  <c:v>-68.599999999999994</c:v>
                </c:pt>
                <c:pt idx="440">
                  <c:v>-67.2</c:v>
                </c:pt>
                <c:pt idx="441">
                  <c:v>-65.599999999999994</c:v>
                </c:pt>
                <c:pt idx="442">
                  <c:v>-69.400000000000006</c:v>
                </c:pt>
                <c:pt idx="443">
                  <c:v>-61.7</c:v>
                </c:pt>
                <c:pt idx="444">
                  <c:v>-70.099999999999994</c:v>
                </c:pt>
                <c:pt idx="445">
                  <c:v>-65.400000000000006</c:v>
                </c:pt>
                <c:pt idx="446">
                  <c:v>-67.2</c:v>
                </c:pt>
                <c:pt idx="447">
                  <c:v>-68.8</c:v>
                </c:pt>
                <c:pt idx="448">
                  <c:v>-64.5</c:v>
                </c:pt>
                <c:pt idx="449">
                  <c:v>-70.8</c:v>
                </c:pt>
                <c:pt idx="450">
                  <c:v>-66.900000000000006</c:v>
                </c:pt>
                <c:pt idx="451">
                  <c:v>-67.400000000000006</c:v>
                </c:pt>
                <c:pt idx="452">
                  <c:v>-69</c:v>
                </c:pt>
                <c:pt idx="453">
                  <c:v>-64.2</c:v>
                </c:pt>
                <c:pt idx="454">
                  <c:v>-68.099999999999994</c:v>
                </c:pt>
                <c:pt idx="455">
                  <c:v>-66.099999999999994</c:v>
                </c:pt>
                <c:pt idx="456">
                  <c:v>-67.3</c:v>
                </c:pt>
                <c:pt idx="457">
                  <c:v>-68.8</c:v>
                </c:pt>
                <c:pt idx="458">
                  <c:v>-63</c:v>
                </c:pt>
                <c:pt idx="459">
                  <c:v>-70.900000000000006</c:v>
                </c:pt>
                <c:pt idx="460">
                  <c:v>-67.7</c:v>
                </c:pt>
                <c:pt idx="461">
                  <c:v>-67.8</c:v>
                </c:pt>
                <c:pt idx="462">
                  <c:v>-67.8</c:v>
                </c:pt>
                <c:pt idx="463">
                  <c:v>-68</c:v>
                </c:pt>
                <c:pt idx="464">
                  <c:v>-66.099999999999994</c:v>
                </c:pt>
                <c:pt idx="465">
                  <c:v>-68.8</c:v>
                </c:pt>
                <c:pt idx="466">
                  <c:v>-65.599999999999994</c:v>
                </c:pt>
                <c:pt idx="467">
                  <c:v>-70.5</c:v>
                </c:pt>
                <c:pt idx="468">
                  <c:v>-68.3</c:v>
                </c:pt>
                <c:pt idx="469">
                  <c:v>-65.5</c:v>
                </c:pt>
                <c:pt idx="470">
                  <c:v>-70.3</c:v>
                </c:pt>
                <c:pt idx="471">
                  <c:v>-67</c:v>
                </c:pt>
                <c:pt idx="472">
                  <c:v>-66</c:v>
                </c:pt>
                <c:pt idx="473">
                  <c:v>-69.400000000000006</c:v>
                </c:pt>
                <c:pt idx="474">
                  <c:v>-65</c:v>
                </c:pt>
                <c:pt idx="475">
                  <c:v>-66.400000000000006</c:v>
                </c:pt>
                <c:pt idx="476">
                  <c:v>-68.5</c:v>
                </c:pt>
                <c:pt idx="477">
                  <c:v>-64.2</c:v>
                </c:pt>
                <c:pt idx="478">
                  <c:v>-70.400000000000006</c:v>
                </c:pt>
                <c:pt idx="479">
                  <c:v>-66.8</c:v>
                </c:pt>
                <c:pt idx="480">
                  <c:v>-68</c:v>
                </c:pt>
                <c:pt idx="481">
                  <c:v>-69.2</c:v>
                </c:pt>
                <c:pt idx="482">
                  <c:v>-66.400000000000006</c:v>
                </c:pt>
                <c:pt idx="483">
                  <c:v>-68.400000000000006</c:v>
                </c:pt>
                <c:pt idx="484">
                  <c:v>-67</c:v>
                </c:pt>
                <c:pt idx="485">
                  <c:v>-70.599999999999994</c:v>
                </c:pt>
                <c:pt idx="486">
                  <c:v>-65.099999999999994</c:v>
                </c:pt>
                <c:pt idx="487">
                  <c:v>-69.400000000000006</c:v>
                </c:pt>
                <c:pt idx="488">
                  <c:v>-68.2</c:v>
                </c:pt>
                <c:pt idx="489">
                  <c:v>-66</c:v>
                </c:pt>
                <c:pt idx="490">
                  <c:v>-69.2</c:v>
                </c:pt>
                <c:pt idx="491">
                  <c:v>-64.400000000000006</c:v>
                </c:pt>
                <c:pt idx="492">
                  <c:v>-67.900000000000006</c:v>
                </c:pt>
                <c:pt idx="493">
                  <c:v>-67.3</c:v>
                </c:pt>
                <c:pt idx="494">
                  <c:v>-65.3</c:v>
                </c:pt>
                <c:pt idx="495">
                  <c:v>-69.900000000000006</c:v>
                </c:pt>
                <c:pt idx="496">
                  <c:v>-64.8</c:v>
                </c:pt>
                <c:pt idx="497">
                  <c:v>-70.099999999999994</c:v>
                </c:pt>
                <c:pt idx="498">
                  <c:v>-63</c:v>
                </c:pt>
                <c:pt idx="499">
                  <c:v>-70</c:v>
                </c:pt>
                <c:pt idx="500">
                  <c:v>-65.2</c:v>
                </c:pt>
                <c:pt idx="501">
                  <c:v>-71.3</c:v>
                </c:pt>
                <c:pt idx="502">
                  <c:v>-66.3</c:v>
                </c:pt>
                <c:pt idx="503">
                  <c:v>-70.400000000000006</c:v>
                </c:pt>
                <c:pt idx="504">
                  <c:v>-66.400000000000006</c:v>
                </c:pt>
                <c:pt idx="505">
                  <c:v>-67.400000000000006</c:v>
                </c:pt>
                <c:pt idx="506">
                  <c:v>-69</c:v>
                </c:pt>
                <c:pt idx="507">
                  <c:v>-67.8</c:v>
                </c:pt>
                <c:pt idx="508">
                  <c:v>-69.900000000000006</c:v>
                </c:pt>
                <c:pt idx="509">
                  <c:v>-65.3</c:v>
                </c:pt>
                <c:pt idx="510">
                  <c:v>-69.599999999999994</c:v>
                </c:pt>
                <c:pt idx="511">
                  <c:v>-68.5</c:v>
                </c:pt>
                <c:pt idx="512">
                  <c:v>-67</c:v>
                </c:pt>
                <c:pt idx="513">
                  <c:v>-69.599999999999994</c:v>
                </c:pt>
                <c:pt idx="514">
                  <c:v>-65.099999999999994</c:v>
                </c:pt>
                <c:pt idx="515">
                  <c:v>-67.099999999999994</c:v>
                </c:pt>
                <c:pt idx="516">
                  <c:v>-67.7</c:v>
                </c:pt>
                <c:pt idx="517">
                  <c:v>-64.5</c:v>
                </c:pt>
                <c:pt idx="518">
                  <c:v>-69.8</c:v>
                </c:pt>
                <c:pt idx="519">
                  <c:v>-65.2</c:v>
                </c:pt>
                <c:pt idx="520">
                  <c:v>-68.5</c:v>
                </c:pt>
                <c:pt idx="521">
                  <c:v>-68.900000000000006</c:v>
                </c:pt>
                <c:pt idx="522">
                  <c:v>-66.599999999999994</c:v>
                </c:pt>
                <c:pt idx="523">
                  <c:v>-70.400000000000006</c:v>
                </c:pt>
                <c:pt idx="524">
                  <c:v>-65.3</c:v>
                </c:pt>
                <c:pt idx="525">
                  <c:v>-66.900000000000006</c:v>
                </c:pt>
                <c:pt idx="526">
                  <c:v>-68.400000000000006</c:v>
                </c:pt>
                <c:pt idx="527">
                  <c:v>-66.099999999999994</c:v>
                </c:pt>
                <c:pt idx="528">
                  <c:v>-69.900000000000006</c:v>
                </c:pt>
                <c:pt idx="529">
                  <c:v>-61.9</c:v>
                </c:pt>
                <c:pt idx="530">
                  <c:v>-70.900000000000006</c:v>
                </c:pt>
                <c:pt idx="531">
                  <c:v>-67.2</c:v>
                </c:pt>
                <c:pt idx="532">
                  <c:v>-65.2</c:v>
                </c:pt>
                <c:pt idx="533">
                  <c:v>-69.8</c:v>
                </c:pt>
                <c:pt idx="534">
                  <c:v>-65.3</c:v>
                </c:pt>
                <c:pt idx="535">
                  <c:v>-69.7</c:v>
                </c:pt>
                <c:pt idx="536">
                  <c:v>-68</c:v>
                </c:pt>
                <c:pt idx="537">
                  <c:v>-68.8</c:v>
                </c:pt>
                <c:pt idx="538">
                  <c:v>-68.3</c:v>
                </c:pt>
                <c:pt idx="539">
                  <c:v>-66.599999999999994</c:v>
                </c:pt>
                <c:pt idx="540">
                  <c:v>-69.7</c:v>
                </c:pt>
                <c:pt idx="541">
                  <c:v>-65.599999999999994</c:v>
                </c:pt>
                <c:pt idx="542">
                  <c:v>-66.900000000000006</c:v>
                </c:pt>
                <c:pt idx="543">
                  <c:v>-68.400000000000006</c:v>
                </c:pt>
                <c:pt idx="544">
                  <c:v>-62.5</c:v>
                </c:pt>
                <c:pt idx="545">
                  <c:v>-70.8</c:v>
                </c:pt>
                <c:pt idx="546">
                  <c:v>-66.3</c:v>
                </c:pt>
                <c:pt idx="547">
                  <c:v>-69.400000000000006</c:v>
                </c:pt>
                <c:pt idx="548">
                  <c:v>-69</c:v>
                </c:pt>
                <c:pt idx="549">
                  <c:v>-65</c:v>
                </c:pt>
                <c:pt idx="550">
                  <c:v>-70</c:v>
                </c:pt>
                <c:pt idx="551">
                  <c:v>-65.7</c:v>
                </c:pt>
                <c:pt idx="552">
                  <c:v>-68.3</c:v>
                </c:pt>
                <c:pt idx="553">
                  <c:v>-68.7</c:v>
                </c:pt>
                <c:pt idx="554">
                  <c:v>-66.400000000000006</c:v>
                </c:pt>
                <c:pt idx="555">
                  <c:v>-69.599999999999994</c:v>
                </c:pt>
                <c:pt idx="556">
                  <c:v>-66.599999999999994</c:v>
                </c:pt>
                <c:pt idx="557">
                  <c:v>-68.099999999999994</c:v>
                </c:pt>
                <c:pt idx="558">
                  <c:v>-67.7</c:v>
                </c:pt>
                <c:pt idx="559">
                  <c:v>-68.099999999999994</c:v>
                </c:pt>
                <c:pt idx="560">
                  <c:v>-68</c:v>
                </c:pt>
                <c:pt idx="561">
                  <c:v>-63.6</c:v>
                </c:pt>
                <c:pt idx="562">
                  <c:v>-69.8</c:v>
                </c:pt>
                <c:pt idx="563">
                  <c:v>-65.2</c:v>
                </c:pt>
                <c:pt idx="564">
                  <c:v>-71.3</c:v>
                </c:pt>
                <c:pt idx="565">
                  <c:v>-68</c:v>
                </c:pt>
                <c:pt idx="566">
                  <c:v>-67.400000000000006</c:v>
                </c:pt>
                <c:pt idx="567">
                  <c:v>-70.099999999999994</c:v>
                </c:pt>
                <c:pt idx="568">
                  <c:v>-64.8</c:v>
                </c:pt>
                <c:pt idx="569">
                  <c:v>-68.3</c:v>
                </c:pt>
                <c:pt idx="570">
                  <c:v>-68.2</c:v>
                </c:pt>
                <c:pt idx="571">
                  <c:v>-66.5</c:v>
                </c:pt>
                <c:pt idx="572">
                  <c:v>-67.8</c:v>
                </c:pt>
                <c:pt idx="573">
                  <c:v>-66.7</c:v>
                </c:pt>
                <c:pt idx="574">
                  <c:v>-66.400000000000006</c:v>
                </c:pt>
                <c:pt idx="575">
                  <c:v>-68.5</c:v>
                </c:pt>
                <c:pt idx="576">
                  <c:v>-67.8</c:v>
                </c:pt>
                <c:pt idx="577">
                  <c:v>-68.5</c:v>
                </c:pt>
                <c:pt idx="578">
                  <c:v>-64</c:v>
                </c:pt>
                <c:pt idx="579">
                  <c:v>-69</c:v>
                </c:pt>
                <c:pt idx="580">
                  <c:v>-64.5</c:v>
                </c:pt>
                <c:pt idx="581">
                  <c:v>-69.900000000000006</c:v>
                </c:pt>
                <c:pt idx="582">
                  <c:v>-68.599999999999994</c:v>
                </c:pt>
                <c:pt idx="583">
                  <c:v>-68.900000000000006</c:v>
                </c:pt>
                <c:pt idx="584">
                  <c:v>-68.7</c:v>
                </c:pt>
                <c:pt idx="585">
                  <c:v>-66.8</c:v>
                </c:pt>
                <c:pt idx="586">
                  <c:v>-70</c:v>
                </c:pt>
                <c:pt idx="587">
                  <c:v>-66.5</c:v>
                </c:pt>
                <c:pt idx="588">
                  <c:v>-66.599999999999994</c:v>
                </c:pt>
                <c:pt idx="589">
                  <c:v>-69</c:v>
                </c:pt>
                <c:pt idx="590">
                  <c:v>-64.599999999999994</c:v>
                </c:pt>
                <c:pt idx="591">
                  <c:v>-68.2</c:v>
                </c:pt>
                <c:pt idx="592">
                  <c:v>-66.7</c:v>
                </c:pt>
                <c:pt idx="593">
                  <c:v>-68.099999999999994</c:v>
                </c:pt>
                <c:pt idx="594">
                  <c:v>-67.400000000000006</c:v>
                </c:pt>
                <c:pt idx="595">
                  <c:v>-65.599999999999994</c:v>
                </c:pt>
                <c:pt idx="596">
                  <c:v>-69.599999999999994</c:v>
                </c:pt>
                <c:pt idx="597">
                  <c:v>-63.7</c:v>
                </c:pt>
                <c:pt idx="598">
                  <c:v>-70.099999999999994</c:v>
                </c:pt>
                <c:pt idx="599">
                  <c:v>-65.7</c:v>
                </c:pt>
                <c:pt idx="600">
                  <c:v>-69.400000000000006</c:v>
                </c:pt>
                <c:pt idx="601">
                  <c:v>-69.2</c:v>
                </c:pt>
                <c:pt idx="602">
                  <c:v>-66.8</c:v>
                </c:pt>
                <c:pt idx="603">
                  <c:v>-70.5</c:v>
                </c:pt>
                <c:pt idx="604">
                  <c:v>-65.400000000000006</c:v>
                </c:pt>
                <c:pt idx="605">
                  <c:v>-68.400000000000006</c:v>
                </c:pt>
                <c:pt idx="606">
                  <c:v>-68.3</c:v>
                </c:pt>
                <c:pt idx="607">
                  <c:v>-64.400000000000006</c:v>
                </c:pt>
                <c:pt idx="608">
                  <c:v>-69.8</c:v>
                </c:pt>
                <c:pt idx="609">
                  <c:v>-63.2</c:v>
                </c:pt>
                <c:pt idx="610">
                  <c:v>-68.099999999999994</c:v>
                </c:pt>
                <c:pt idx="611">
                  <c:v>-66.599999999999994</c:v>
                </c:pt>
                <c:pt idx="612">
                  <c:v>-67.7</c:v>
                </c:pt>
                <c:pt idx="613">
                  <c:v>-68.8</c:v>
                </c:pt>
                <c:pt idx="614">
                  <c:v>-65.2</c:v>
                </c:pt>
                <c:pt idx="615">
                  <c:v>-69.400000000000006</c:v>
                </c:pt>
                <c:pt idx="616">
                  <c:v>-64.8</c:v>
                </c:pt>
                <c:pt idx="617">
                  <c:v>-69.900000000000006</c:v>
                </c:pt>
                <c:pt idx="618">
                  <c:v>-68.400000000000006</c:v>
                </c:pt>
                <c:pt idx="619">
                  <c:v>-67.3</c:v>
                </c:pt>
                <c:pt idx="620">
                  <c:v>-69.5</c:v>
                </c:pt>
                <c:pt idx="621">
                  <c:v>-67.400000000000006</c:v>
                </c:pt>
                <c:pt idx="622">
                  <c:v>-70.400000000000006</c:v>
                </c:pt>
                <c:pt idx="623">
                  <c:v>-65.5</c:v>
                </c:pt>
                <c:pt idx="624">
                  <c:v>-68.5</c:v>
                </c:pt>
                <c:pt idx="625">
                  <c:v>-68.599999999999994</c:v>
                </c:pt>
                <c:pt idx="626">
                  <c:v>-67.7</c:v>
                </c:pt>
                <c:pt idx="627">
                  <c:v>-68.7</c:v>
                </c:pt>
                <c:pt idx="628">
                  <c:v>-66.3</c:v>
                </c:pt>
                <c:pt idx="629">
                  <c:v>-69.2</c:v>
                </c:pt>
                <c:pt idx="630">
                  <c:v>-63.7</c:v>
                </c:pt>
                <c:pt idx="631">
                  <c:v>-68.2</c:v>
                </c:pt>
                <c:pt idx="632">
                  <c:v>-66.2</c:v>
                </c:pt>
                <c:pt idx="633">
                  <c:v>-67.7</c:v>
                </c:pt>
                <c:pt idx="634">
                  <c:v>-69.2</c:v>
                </c:pt>
                <c:pt idx="635">
                  <c:v>-64.8</c:v>
                </c:pt>
                <c:pt idx="636">
                  <c:v>-70.099999999999994</c:v>
                </c:pt>
                <c:pt idx="637">
                  <c:v>-64.5</c:v>
                </c:pt>
                <c:pt idx="638">
                  <c:v>-70.2</c:v>
                </c:pt>
                <c:pt idx="639">
                  <c:v>-61.9</c:v>
                </c:pt>
                <c:pt idx="640">
                  <c:v>-70.900000000000006</c:v>
                </c:pt>
                <c:pt idx="641">
                  <c:v>-64.900000000000006</c:v>
                </c:pt>
                <c:pt idx="642">
                  <c:v>-71.099999999999994</c:v>
                </c:pt>
                <c:pt idx="643">
                  <c:v>-67.7</c:v>
                </c:pt>
                <c:pt idx="644">
                  <c:v>-68.900000000000006</c:v>
                </c:pt>
                <c:pt idx="645">
                  <c:v>-69.2</c:v>
                </c:pt>
                <c:pt idx="646">
                  <c:v>-66.2</c:v>
                </c:pt>
                <c:pt idx="647">
                  <c:v>-68.8</c:v>
                </c:pt>
                <c:pt idx="648">
                  <c:v>-67.900000000000006</c:v>
                </c:pt>
                <c:pt idx="649">
                  <c:v>-65.3</c:v>
                </c:pt>
                <c:pt idx="650">
                  <c:v>-70.3</c:v>
                </c:pt>
                <c:pt idx="651">
                  <c:v>-61.8</c:v>
                </c:pt>
                <c:pt idx="652">
                  <c:v>-68.5</c:v>
                </c:pt>
                <c:pt idx="653">
                  <c:v>-67.099999999999994</c:v>
                </c:pt>
                <c:pt idx="654">
                  <c:v>-66.3</c:v>
                </c:pt>
                <c:pt idx="655">
                  <c:v>-68.599999999999994</c:v>
                </c:pt>
                <c:pt idx="656">
                  <c:v>-64.400000000000006</c:v>
                </c:pt>
                <c:pt idx="657">
                  <c:v>-69.599999999999994</c:v>
                </c:pt>
                <c:pt idx="658">
                  <c:v>-68.400000000000006</c:v>
                </c:pt>
                <c:pt idx="659">
                  <c:v>-65.5</c:v>
                </c:pt>
                <c:pt idx="660">
                  <c:v>-70.2</c:v>
                </c:pt>
                <c:pt idx="661">
                  <c:v>-65.2</c:v>
                </c:pt>
                <c:pt idx="662">
                  <c:v>-68.099999999999994</c:v>
                </c:pt>
                <c:pt idx="663">
                  <c:v>-67.400000000000006</c:v>
                </c:pt>
                <c:pt idx="664">
                  <c:v>-67.400000000000006</c:v>
                </c:pt>
                <c:pt idx="665">
                  <c:v>-68.2</c:v>
                </c:pt>
                <c:pt idx="666">
                  <c:v>-66</c:v>
                </c:pt>
                <c:pt idx="667">
                  <c:v>-68.7</c:v>
                </c:pt>
                <c:pt idx="668">
                  <c:v>-63.4</c:v>
                </c:pt>
                <c:pt idx="669">
                  <c:v>-70.3</c:v>
                </c:pt>
                <c:pt idx="670">
                  <c:v>-68</c:v>
                </c:pt>
                <c:pt idx="671">
                  <c:v>-66.599999999999994</c:v>
                </c:pt>
                <c:pt idx="672">
                  <c:v>-69.5</c:v>
                </c:pt>
                <c:pt idx="673">
                  <c:v>-65.099999999999994</c:v>
                </c:pt>
                <c:pt idx="674">
                  <c:v>-70.3</c:v>
                </c:pt>
                <c:pt idx="675">
                  <c:v>-67.2</c:v>
                </c:pt>
                <c:pt idx="676">
                  <c:v>-67.7</c:v>
                </c:pt>
                <c:pt idx="677">
                  <c:v>-69.5</c:v>
                </c:pt>
                <c:pt idx="678">
                  <c:v>-66.099999999999994</c:v>
                </c:pt>
                <c:pt idx="679">
                  <c:v>-67</c:v>
                </c:pt>
                <c:pt idx="680">
                  <c:v>-68.2</c:v>
                </c:pt>
                <c:pt idx="681">
                  <c:v>-65.7</c:v>
                </c:pt>
                <c:pt idx="682">
                  <c:v>-69.599999999999994</c:v>
                </c:pt>
                <c:pt idx="683">
                  <c:v>-63.2</c:v>
                </c:pt>
                <c:pt idx="684">
                  <c:v>-70.400000000000006</c:v>
                </c:pt>
                <c:pt idx="685">
                  <c:v>-65.599999999999994</c:v>
                </c:pt>
                <c:pt idx="686">
                  <c:v>-69.900000000000006</c:v>
                </c:pt>
                <c:pt idx="687">
                  <c:v>-68.599999999999994</c:v>
                </c:pt>
                <c:pt idx="688">
                  <c:v>-65.3</c:v>
                </c:pt>
                <c:pt idx="689">
                  <c:v>-70.8</c:v>
                </c:pt>
                <c:pt idx="690">
                  <c:v>-64.599999999999994</c:v>
                </c:pt>
                <c:pt idx="691">
                  <c:v>-69.5</c:v>
                </c:pt>
                <c:pt idx="692">
                  <c:v>-68.2</c:v>
                </c:pt>
                <c:pt idx="693">
                  <c:v>-66</c:v>
                </c:pt>
                <c:pt idx="694">
                  <c:v>-70.400000000000006</c:v>
                </c:pt>
                <c:pt idx="695">
                  <c:v>-63.4</c:v>
                </c:pt>
                <c:pt idx="696">
                  <c:v>-68</c:v>
                </c:pt>
                <c:pt idx="697">
                  <c:v>-67</c:v>
                </c:pt>
                <c:pt idx="698">
                  <c:v>-65.400000000000006</c:v>
                </c:pt>
                <c:pt idx="699">
                  <c:v>-69.7</c:v>
                </c:pt>
                <c:pt idx="700">
                  <c:v>-63.9</c:v>
                </c:pt>
                <c:pt idx="701">
                  <c:v>-71.099999999999994</c:v>
                </c:pt>
                <c:pt idx="702">
                  <c:v>-67.3</c:v>
                </c:pt>
                <c:pt idx="703">
                  <c:v>-69.900000000000006</c:v>
                </c:pt>
                <c:pt idx="704">
                  <c:v>-68.5</c:v>
                </c:pt>
                <c:pt idx="705">
                  <c:v>-67.3</c:v>
                </c:pt>
                <c:pt idx="706">
                  <c:v>-70.400000000000006</c:v>
                </c:pt>
                <c:pt idx="707">
                  <c:v>-66</c:v>
                </c:pt>
                <c:pt idx="708">
                  <c:v>-70.599999999999994</c:v>
                </c:pt>
                <c:pt idx="709">
                  <c:v>-66.3</c:v>
                </c:pt>
                <c:pt idx="710">
                  <c:v>-68</c:v>
                </c:pt>
                <c:pt idx="711">
                  <c:v>-69.400000000000006</c:v>
                </c:pt>
                <c:pt idx="712">
                  <c:v>-64.900000000000006</c:v>
                </c:pt>
                <c:pt idx="713">
                  <c:v>-68</c:v>
                </c:pt>
                <c:pt idx="714">
                  <c:v>-68</c:v>
                </c:pt>
                <c:pt idx="715">
                  <c:v>-67.8</c:v>
                </c:pt>
                <c:pt idx="716">
                  <c:v>-67.7</c:v>
                </c:pt>
                <c:pt idx="717">
                  <c:v>-65.7</c:v>
                </c:pt>
                <c:pt idx="718">
                  <c:v>-68.599999999999994</c:v>
                </c:pt>
                <c:pt idx="719">
                  <c:v>-63.6</c:v>
                </c:pt>
                <c:pt idx="720">
                  <c:v>-70</c:v>
                </c:pt>
                <c:pt idx="721">
                  <c:v>-63.8</c:v>
                </c:pt>
                <c:pt idx="722">
                  <c:v>-71.099999999999994</c:v>
                </c:pt>
                <c:pt idx="723">
                  <c:v>-67.7</c:v>
                </c:pt>
                <c:pt idx="724">
                  <c:v>-68.5</c:v>
                </c:pt>
                <c:pt idx="725">
                  <c:v>-69.5</c:v>
                </c:pt>
                <c:pt idx="726">
                  <c:v>-66.900000000000006</c:v>
                </c:pt>
                <c:pt idx="727">
                  <c:v>-70.8</c:v>
                </c:pt>
                <c:pt idx="728">
                  <c:v>-65.599999999999994</c:v>
                </c:pt>
                <c:pt idx="729">
                  <c:v>-70.8</c:v>
                </c:pt>
                <c:pt idx="730">
                  <c:v>-64.7</c:v>
                </c:pt>
                <c:pt idx="731">
                  <c:v>-71.099999999999994</c:v>
                </c:pt>
                <c:pt idx="732">
                  <c:v>-64.5</c:v>
                </c:pt>
                <c:pt idx="733">
                  <c:v>-70.599999999999994</c:v>
                </c:pt>
                <c:pt idx="734">
                  <c:v>-64</c:v>
                </c:pt>
                <c:pt idx="735">
                  <c:v>-70.8</c:v>
                </c:pt>
                <c:pt idx="736">
                  <c:v>-67</c:v>
                </c:pt>
                <c:pt idx="737">
                  <c:v>-67.3</c:v>
                </c:pt>
                <c:pt idx="738">
                  <c:v>-69.599999999999994</c:v>
                </c:pt>
                <c:pt idx="739">
                  <c:v>-65.599999999999994</c:v>
                </c:pt>
                <c:pt idx="740">
                  <c:v>-67.900000000000006</c:v>
                </c:pt>
                <c:pt idx="741">
                  <c:v>-67.7</c:v>
                </c:pt>
                <c:pt idx="742">
                  <c:v>-65.599999999999994</c:v>
                </c:pt>
                <c:pt idx="743">
                  <c:v>-69.5</c:v>
                </c:pt>
                <c:pt idx="744">
                  <c:v>-64.5</c:v>
                </c:pt>
                <c:pt idx="745">
                  <c:v>-69.5</c:v>
                </c:pt>
                <c:pt idx="746">
                  <c:v>-67.900000000000006</c:v>
                </c:pt>
                <c:pt idx="747">
                  <c:v>-69.5</c:v>
                </c:pt>
                <c:pt idx="748">
                  <c:v>-68.400000000000006</c:v>
                </c:pt>
                <c:pt idx="749">
                  <c:v>-65.599999999999994</c:v>
                </c:pt>
                <c:pt idx="750">
                  <c:v>-69.2</c:v>
                </c:pt>
                <c:pt idx="751">
                  <c:v>-65</c:v>
                </c:pt>
                <c:pt idx="752">
                  <c:v>-69.599999999999994</c:v>
                </c:pt>
                <c:pt idx="753">
                  <c:v>-64</c:v>
                </c:pt>
                <c:pt idx="754">
                  <c:v>-70.599999999999994</c:v>
                </c:pt>
                <c:pt idx="755">
                  <c:v>-67</c:v>
                </c:pt>
                <c:pt idx="756">
                  <c:v>-68.7</c:v>
                </c:pt>
                <c:pt idx="757">
                  <c:v>-68.599999999999994</c:v>
                </c:pt>
                <c:pt idx="758">
                  <c:v>-66.5</c:v>
                </c:pt>
                <c:pt idx="759">
                  <c:v>-70.400000000000006</c:v>
                </c:pt>
                <c:pt idx="760">
                  <c:v>-65.3</c:v>
                </c:pt>
                <c:pt idx="761">
                  <c:v>-66.7</c:v>
                </c:pt>
                <c:pt idx="762">
                  <c:v>-68</c:v>
                </c:pt>
                <c:pt idx="763">
                  <c:v>-64.599999999999994</c:v>
                </c:pt>
                <c:pt idx="764">
                  <c:v>-69.400000000000006</c:v>
                </c:pt>
                <c:pt idx="765">
                  <c:v>-65.3</c:v>
                </c:pt>
                <c:pt idx="766">
                  <c:v>-68.599999999999994</c:v>
                </c:pt>
                <c:pt idx="767">
                  <c:v>-68.099999999999994</c:v>
                </c:pt>
              </c:numCache>
            </c:numRef>
          </c:yVal>
          <c:smooth val="1"/>
          <c:extLst xmlns:c15="http://schemas.microsoft.com/office/drawing/2012/chart">
            <c:ext xmlns:c16="http://schemas.microsoft.com/office/drawing/2014/chart" uri="{C3380CC4-5D6E-409C-BE32-E72D297353CC}">
              <c16:uniqueId val="{00000003-6C40-4FDD-A372-E5C8B5BF0855}"/>
            </c:ext>
          </c:extLst>
        </c:ser>
        <c:dLbls>
          <c:showLegendKey val="0"/>
          <c:showVal val="0"/>
          <c:showCatName val="0"/>
          <c:showSerName val="0"/>
          <c:showPercent val="0"/>
          <c:showBubbleSize val="0"/>
        </c:dLbls>
        <c:axId val="151327104"/>
        <c:axId val="151328640"/>
        <c:extLst>
          <c:ext xmlns:c15="http://schemas.microsoft.com/office/drawing/2012/chart" uri="{02D57815-91ED-43cb-92C2-25804820EDAC}">
            <c15:filteredScatterSeries>
              <c15:ser>
                <c:idx val="2"/>
                <c:order val="0"/>
                <c:tx>
                  <c:strRef>
                    <c:extLst>
                      <c:ext uri="{02D57815-91ED-43cb-92C2-25804820EDAC}">
                        <c15:formulaRef>
                          <c15:sqref>'Process data log'!$C$7</c15:sqref>
                        </c15:formulaRef>
                      </c:ext>
                    </c:extLst>
                    <c:strCache>
                      <c:ptCount val="1"/>
                      <c:pt idx="0">
                        <c:v>TC1</c:v>
                      </c:pt>
                    </c:strCache>
                  </c:strRef>
                </c:tx>
                <c:spPr>
                  <a:ln w="12700" cap="rnd">
                    <a:solidFill>
                      <a:srgbClr val="00B0F0"/>
                    </a:solidFill>
                    <a:round/>
                  </a:ln>
                  <a:effectLst/>
                </c:spPr>
                <c:marker>
                  <c:symbol val="none"/>
                </c:marker>
                <c:xVal>
                  <c:numRef>
                    <c:extLst>
                      <c:ext uri="{02D57815-91ED-43cb-92C2-25804820EDAC}">
                        <c15:formulaRef>
                          <c15:sqref>'Process data log'!$O$8:$O$1143</c15:sqref>
                        </c15:formulaRef>
                      </c:ext>
                    </c:extLst>
                    <c:numCache>
                      <c:formatCode>General</c:formatCode>
                      <c:ptCount val="113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#N/A</c:v>
                      </c:pt>
                      <c:pt idx="310">
                        <c:v>#N/A</c:v>
                      </c:pt>
                      <c:pt idx="311">
                        <c:v>#N/A</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0</c:v>
                      </c:pt>
                      <c:pt idx="354">
                        <c:v>3.3333333333333215E-2</c:v>
                      </c:pt>
                      <c:pt idx="355">
                        <c:v>6.666666666666643E-2</c:v>
                      </c:pt>
                      <c:pt idx="356">
                        <c:v>9.9999999999999645E-2</c:v>
                      </c:pt>
                      <c:pt idx="357">
                        <c:v>0.13333333333333286</c:v>
                      </c:pt>
                      <c:pt idx="358">
                        <c:v>0.16666666666666607</c:v>
                      </c:pt>
                      <c:pt idx="359">
                        <c:v>0.19999999999999929</c:v>
                      </c:pt>
                      <c:pt idx="360">
                        <c:v>0.2333333333333325</c:v>
                      </c:pt>
                      <c:pt idx="361">
                        <c:v>0.26666666666666572</c:v>
                      </c:pt>
                      <c:pt idx="362">
                        <c:v>0.29999999999999893</c:v>
                      </c:pt>
                      <c:pt idx="363">
                        <c:v>0.33333333333333215</c:v>
                      </c:pt>
                      <c:pt idx="364">
                        <c:v>0.36666666666666536</c:v>
                      </c:pt>
                      <c:pt idx="365">
                        <c:v>0.39999999999999858</c:v>
                      </c:pt>
                      <c:pt idx="366">
                        <c:v>0.43333333333333179</c:v>
                      </c:pt>
                      <c:pt idx="367">
                        <c:v>0.46666666666666501</c:v>
                      </c:pt>
                      <c:pt idx="368">
                        <c:v>0.5</c:v>
                      </c:pt>
                      <c:pt idx="369">
                        <c:v>0.53333333333333321</c:v>
                      </c:pt>
                      <c:pt idx="370">
                        <c:v>0.56666666666666643</c:v>
                      </c:pt>
                      <c:pt idx="371">
                        <c:v>0.59999999999999964</c:v>
                      </c:pt>
                      <c:pt idx="372">
                        <c:v>0.63333333333333286</c:v>
                      </c:pt>
                      <c:pt idx="373">
                        <c:v>0.66666666666666607</c:v>
                      </c:pt>
                      <c:pt idx="374">
                        <c:v>0.69999999999999929</c:v>
                      </c:pt>
                      <c:pt idx="375">
                        <c:v>0.7333333333333325</c:v>
                      </c:pt>
                      <c:pt idx="376">
                        <c:v>0.76666666666666572</c:v>
                      </c:pt>
                      <c:pt idx="377">
                        <c:v>0.79999999999999893</c:v>
                      </c:pt>
                      <c:pt idx="378">
                        <c:v>0.83333333333333215</c:v>
                      </c:pt>
                      <c:pt idx="379">
                        <c:v>0.86666666666666536</c:v>
                      </c:pt>
                      <c:pt idx="380">
                        <c:v>0.89999999999999858</c:v>
                      </c:pt>
                      <c:pt idx="381">
                        <c:v>0.93333333333333179</c:v>
                      </c:pt>
                      <c:pt idx="382">
                        <c:v>0.96666666666666501</c:v>
                      </c:pt>
                      <c:pt idx="383">
                        <c:v>1</c:v>
                      </c:pt>
                      <c:pt idx="384">
                        <c:v>1.0333333333333332</c:v>
                      </c:pt>
                      <c:pt idx="385">
                        <c:v>1.0666666666666664</c:v>
                      </c:pt>
                      <c:pt idx="386">
                        <c:v>1.0999999999999996</c:v>
                      </c:pt>
                      <c:pt idx="387">
                        <c:v>1.1333333333333329</c:v>
                      </c:pt>
                      <c:pt idx="388">
                        <c:v>1.1666666666666661</c:v>
                      </c:pt>
                      <c:pt idx="389">
                        <c:v>1.1999999999999993</c:v>
                      </c:pt>
                      <c:pt idx="390">
                        <c:v>1.2333333333333325</c:v>
                      </c:pt>
                      <c:pt idx="391">
                        <c:v>1.2666666666666657</c:v>
                      </c:pt>
                      <c:pt idx="392">
                        <c:v>1.2999999999999989</c:v>
                      </c:pt>
                      <c:pt idx="393">
                        <c:v>1.3333333333333321</c:v>
                      </c:pt>
                      <c:pt idx="394">
                        <c:v>1.3666666666666654</c:v>
                      </c:pt>
                      <c:pt idx="395">
                        <c:v>1.3999999999999986</c:v>
                      </c:pt>
                      <c:pt idx="396">
                        <c:v>1.4333333333333318</c:v>
                      </c:pt>
                      <c:pt idx="397">
                        <c:v>1.466666666666665</c:v>
                      </c:pt>
                      <c:pt idx="398">
                        <c:v>1.5</c:v>
                      </c:pt>
                      <c:pt idx="399">
                        <c:v>1.5333333333333332</c:v>
                      </c:pt>
                      <c:pt idx="400">
                        <c:v>1.5666666666666664</c:v>
                      </c:pt>
                      <c:pt idx="401">
                        <c:v>1.5999999999999996</c:v>
                      </c:pt>
                      <c:pt idx="402">
                        <c:v>1.6333333333333329</c:v>
                      </c:pt>
                      <c:pt idx="403">
                        <c:v>1.6666666666666661</c:v>
                      </c:pt>
                      <c:pt idx="404">
                        <c:v>1.6999999999999993</c:v>
                      </c:pt>
                      <c:pt idx="405">
                        <c:v>1.7333333333333325</c:v>
                      </c:pt>
                      <c:pt idx="406">
                        <c:v>1.7666666666666657</c:v>
                      </c:pt>
                      <c:pt idx="407">
                        <c:v>1.7999999999999989</c:v>
                      </c:pt>
                      <c:pt idx="408">
                        <c:v>1.8333333333333321</c:v>
                      </c:pt>
                      <c:pt idx="409">
                        <c:v>1.8666666666666654</c:v>
                      </c:pt>
                      <c:pt idx="410">
                        <c:v>1.8999999999999986</c:v>
                      </c:pt>
                      <c:pt idx="411">
                        <c:v>1.9333333333333318</c:v>
                      </c:pt>
                      <c:pt idx="412">
                        <c:v>1.966666666666665</c:v>
                      </c:pt>
                      <c:pt idx="413">
                        <c:v>2</c:v>
                      </c:pt>
                      <c:pt idx="414">
                        <c:v>2.0333333333333332</c:v>
                      </c:pt>
                      <c:pt idx="415">
                        <c:v>2.0666666666666664</c:v>
                      </c:pt>
                      <c:pt idx="416">
                        <c:v>2.0999999999999996</c:v>
                      </c:pt>
                      <c:pt idx="417">
                        <c:v>2.1333333333333329</c:v>
                      </c:pt>
                      <c:pt idx="418">
                        <c:v>2.1666666666666661</c:v>
                      </c:pt>
                      <c:pt idx="419">
                        <c:v>2.1999999999999993</c:v>
                      </c:pt>
                      <c:pt idx="420">
                        <c:v>2.2333333333333325</c:v>
                      </c:pt>
                      <c:pt idx="421">
                        <c:v>2.2666666666666657</c:v>
                      </c:pt>
                      <c:pt idx="422">
                        <c:v>2.2999999999999989</c:v>
                      </c:pt>
                      <c:pt idx="423">
                        <c:v>2.3333333333333321</c:v>
                      </c:pt>
                      <c:pt idx="424">
                        <c:v>2.3666666666666654</c:v>
                      </c:pt>
                      <c:pt idx="425">
                        <c:v>2.3999999999999986</c:v>
                      </c:pt>
                      <c:pt idx="426">
                        <c:v>2.4333333333333318</c:v>
                      </c:pt>
                      <c:pt idx="427">
                        <c:v>2.466666666666665</c:v>
                      </c:pt>
                      <c:pt idx="428">
                        <c:v>2.5</c:v>
                      </c:pt>
                      <c:pt idx="429">
                        <c:v>2.5333333333333332</c:v>
                      </c:pt>
                      <c:pt idx="430">
                        <c:v>2.5666666666666664</c:v>
                      </c:pt>
                      <c:pt idx="431">
                        <c:v>2.5999999999999996</c:v>
                      </c:pt>
                      <c:pt idx="432">
                        <c:v>2.6333333333333329</c:v>
                      </c:pt>
                      <c:pt idx="433">
                        <c:v>2.6666666666666661</c:v>
                      </c:pt>
                      <c:pt idx="434">
                        <c:v>2.6999999999999993</c:v>
                      </c:pt>
                      <c:pt idx="435">
                        <c:v>2.7333333333333325</c:v>
                      </c:pt>
                      <c:pt idx="436">
                        <c:v>2.7666666666666657</c:v>
                      </c:pt>
                      <c:pt idx="437">
                        <c:v>2.7999999999999989</c:v>
                      </c:pt>
                      <c:pt idx="438">
                        <c:v>2.8333333333333321</c:v>
                      </c:pt>
                      <c:pt idx="439">
                        <c:v>2.8666666666666654</c:v>
                      </c:pt>
                      <c:pt idx="440">
                        <c:v>2.8999999999999986</c:v>
                      </c:pt>
                      <c:pt idx="441">
                        <c:v>2.9333333333333318</c:v>
                      </c:pt>
                      <c:pt idx="442">
                        <c:v>2.966666666666665</c:v>
                      </c:pt>
                      <c:pt idx="443">
                        <c:v>3</c:v>
                      </c:pt>
                      <c:pt idx="444">
                        <c:v>3.0333333333333332</c:v>
                      </c:pt>
                      <c:pt idx="445">
                        <c:v>3.0666666666666664</c:v>
                      </c:pt>
                      <c:pt idx="446">
                        <c:v>3.0999999999999996</c:v>
                      </c:pt>
                      <c:pt idx="447">
                        <c:v>3.1333333333333329</c:v>
                      </c:pt>
                      <c:pt idx="448">
                        <c:v>3.1666666666666661</c:v>
                      </c:pt>
                      <c:pt idx="449">
                        <c:v>3.1999999999999993</c:v>
                      </c:pt>
                      <c:pt idx="450">
                        <c:v>3.2333333333333325</c:v>
                      </c:pt>
                      <c:pt idx="451">
                        <c:v>3.2666666666666657</c:v>
                      </c:pt>
                      <c:pt idx="452">
                        <c:v>3.2999999999999989</c:v>
                      </c:pt>
                      <c:pt idx="453">
                        <c:v>3.3333333333333321</c:v>
                      </c:pt>
                      <c:pt idx="454">
                        <c:v>3.3666666666666654</c:v>
                      </c:pt>
                      <c:pt idx="455">
                        <c:v>3.3999999999999986</c:v>
                      </c:pt>
                      <c:pt idx="456">
                        <c:v>3.4333333333333318</c:v>
                      </c:pt>
                      <c:pt idx="457">
                        <c:v>3.466666666666665</c:v>
                      </c:pt>
                      <c:pt idx="458">
                        <c:v>3.5</c:v>
                      </c:pt>
                      <c:pt idx="459">
                        <c:v>3.5333333333333332</c:v>
                      </c:pt>
                      <c:pt idx="460">
                        <c:v>3.5666666666666664</c:v>
                      </c:pt>
                      <c:pt idx="461">
                        <c:v>3.5999999999999996</c:v>
                      </c:pt>
                      <c:pt idx="462">
                        <c:v>3.6333333333333329</c:v>
                      </c:pt>
                      <c:pt idx="463">
                        <c:v>3.6666666666666661</c:v>
                      </c:pt>
                      <c:pt idx="464">
                        <c:v>3.6999999999999993</c:v>
                      </c:pt>
                      <c:pt idx="465">
                        <c:v>3.7333333333333325</c:v>
                      </c:pt>
                      <c:pt idx="466">
                        <c:v>3.7666666666666657</c:v>
                      </c:pt>
                      <c:pt idx="467">
                        <c:v>3.7999999999999989</c:v>
                      </c:pt>
                      <c:pt idx="468">
                        <c:v>3.8333333333333321</c:v>
                      </c:pt>
                      <c:pt idx="469">
                        <c:v>3.8666666666666654</c:v>
                      </c:pt>
                      <c:pt idx="470">
                        <c:v>3.8999999999999986</c:v>
                      </c:pt>
                      <c:pt idx="471">
                        <c:v>3.9333333333333318</c:v>
                      </c:pt>
                      <c:pt idx="472">
                        <c:v>3.966666666666665</c:v>
                      </c:pt>
                      <c:pt idx="473">
                        <c:v>4</c:v>
                      </c:pt>
                      <c:pt idx="474">
                        <c:v>4.0333333333333332</c:v>
                      </c:pt>
                      <c:pt idx="475">
                        <c:v>4.0666666666666664</c:v>
                      </c:pt>
                      <c:pt idx="476">
                        <c:v>4.0999999999999996</c:v>
                      </c:pt>
                      <c:pt idx="477">
                        <c:v>4.1333333333333329</c:v>
                      </c:pt>
                      <c:pt idx="478">
                        <c:v>4.1666666666666661</c:v>
                      </c:pt>
                      <c:pt idx="479">
                        <c:v>4.1999999999999993</c:v>
                      </c:pt>
                      <c:pt idx="480">
                        <c:v>4.2333333333333325</c:v>
                      </c:pt>
                      <c:pt idx="481">
                        <c:v>4.2666666666666675</c:v>
                      </c:pt>
                      <c:pt idx="482">
                        <c:v>4.2999999999999989</c:v>
                      </c:pt>
                      <c:pt idx="483">
                        <c:v>4.3333333333333339</c:v>
                      </c:pt>
                      <c:pt idx="484">
                        <c:v>4.3666666666666654</c:v>
                      </c:pt>
                      <c:pt idx="485">
                        <c:v>4.4000000000000004</c:v>
                      </c:pt>
                      <c:pt idx="486">
                        <c:v>4.4333333333333318</c:v>
                      </c:pt>
                      <c:pt idx="487">
                        <c:v>4.4666666666666668</c:v>
                      </c:pt>
                      <c:pt idx="488">
                        <c:v>4.4999999999999982</c:v>
                      </c:pt>
                      <c:pt idx="489">
                        <c:v>4.5333333333333332</c:v>
                      </c:pt>
                      <c:pt idx="490">
                        <c:v>4.5666666666666647</c:v>
                      </c:pt>
                      <c:pt idx="491">
                        <c:v>4.5999999999999996</c:v>
                      </c:pt>
                      <c:pt idx="492">
                        <c:v>4.6333333333333311</c:v>
                      </c:pt>
                      <c:pt idx="493">
                        <c:v>4.6666666666666661</c:v>
                      </c:pt>
                      <c:pt idx="494">
                        <c:v>4.6999999999999975</c:v>
                      </c:pt>
                      <c:pt idx="495">
                        <c:v>4.7333333333333325</c:v>
                      </c:pt>
                      <c:pt idx="496">
                        <c:v>4.7666666666666675</c:v>
                      </c:pt>
                      <c:pt idx="497">
                        <c:v>4.7999999999999989</c:v>
                      </c:pt>
                      <c:pt idx="498">
                        <c:v>4.8333333333333339</c:v>
                      </c:pt>
                      <c:pt idx="499">
                        <c:v>4.8666666666666654</c:v>
                      </c:pt>
                      <c:pt idx="500">
                        <c:v>4.9000000000000004</c:v>
                      </c:pt>
                      <c:pt idx="501">
                        <c:v>4.9333333333333318</c:v>
                      </c:pt>
                      <c:pt idx="502">
                        <c:v>4.9666666666666668</c:v>
                      </c:pt>
                      <c:pt idx="503">
                        <c:v>4.9999999999999982</c:v>
                      </c:pt>
                      <c:pt idx="504">
                        <c:v>5.0333333333333332</c:v>
                      </c:pt>
                      <c:pt idx="505">
                        <c:v>5.0666666666666647</c:v>
                      </c:pt>
                      <c:pt idx="506">
                        <c:v>5.0999999999999996</c:v>
                      </c:pt>
                      <c:pt idx="507">
                        <c:v>5.1333333333333311</c:v>
                      </c:pt>
                      <c:pt idx="508">
                        <c:v>5.1666666666666661</c:v>
                      </c:pt>
                      <c:pt idx="509">
                        <c:v>5.1999999999999975</c:v>
                      </c:pt>
                      <c:pt idx="510">
                        <c:v>5.2333333333333325</c:v>
                      </c:pt>
                      <c:pt idx="511">
                        <c:v>5.2666666666666675</c:v>
                      </c:pt>
                      <c:pt idx="512">
                        <c:v>5.2999999999999989</c:v>
                      </c:pt>
                      <c:pt idx="513">
                        <c:v>5.3333333333333339</c:v>
                      </c:pt>
                      <c:pt idx="514">
                        <c:v>5.3666666666666654</c:v>
                      </c:pt>
                      <c:pt idx="515">
                        <c:v>5.4</c:v>
                      </c:pt>
                      <c:pt idx="516">
                        <c:v>5.4333333333333318</c:v>
                      </c:pt>
                      <c:pt idx="517">
                        <c:v>5.4666666666666668</c:v>
                      </c:pt>
                      <c:pt idx="518">
                        <c:v>5.4999999999999982</c:v>
                      </c:pt>
                      <c:pt idx="519">
                        <c:v>5.5333333333333332</c:v>
                      </c:pt>
                      <c:pt idx="520">
                        <c:v>5.5666666666666647</c:v>
                      </c:pt>
                      <c:pt idx="521">
                        <c:v>5.6</c:v>
                      </c:pt>
                      <c:pt idx="522">
                        <c:v>5.6333333333333311</c:v>
                      </c:pt>
                      <c:pt idx="523">
                        <c:v>5.6666666666666661</c:v>
                      </c:pt>
                      <c:pt idx="524">
                        <c:v>5.6999999999999975</c:v>
                      </c:pt>
                      <c:pt idx="525">
                        <c:v>5.7333333333333325</c:v>
                      </c:pt>
                      <c:pt idx="526">
                        <c:v>5.7666666666666675</c:v>
                      </c:pt>
                      <c:pt idx="527">
                        <c:v>5.7999999999999989</c:v>
                      </c:pt>
                      <c:pt idx="528">
                        <c:v>5.8333333333333339</c:v>
                      </c:pt>
                      <c:pt idx="529">
                        <c:v>5.8666666666666654</c:v>
                      </c:pt>
                      <c:pt idx="530">
                        <c:v>5.9</c:v>
                      </c:pt>
                      <c:pt idx="531">
                        <c:v>5.9333333333333318</c:v>
                      </c:pt>
                      <c:pt idx="532">
                        <c:v>5.9666666666666668</c:v>
                      </c:pt>
                      <c:pt idx="533">
                        <c:v>5.9999999999999982</c:v>
                      </c:pt>
                      <c:pt idx="534">
                        <c:v>6.0333333333333332</c:v>
                      </c:pt>
                      <c:pt idx="535">
                        <c:v>6.0666666666666647</c:v>
                      </c:pt>
                      <c:pt idx="536">
                        <c:v>6.1</c:v>
                      </c:pt>
                      <c:pt idx="537">
                        <c:v>6.1333333333333311</c:v>
                      </c:pt>
                      <c:pt idx="538">
                        <c:v>6.1666666666666661</c:v>
                      </c:pt>
                      <c:pt idx="539">
                        <c:v>6.1999999999999975</c:v>
                      </c:pt>
                      <c:pt idx="540">
                        <c:v>6.2333333333333325</c:v>
                      </c:pt>
                      <c:pt idx="541">
                        <c:v>6.2666666666666675</c:v>
                      </c:pt>
                      <c:pt idx="542">
                        <c:v>6.2999999999999989</c:v>
                      </c:pt>
                      <c:pt idx="543">
                        <c:v>6.3333333333333339</c:v>
                      </c:pt>
                      <c:pt idx="544">
                        <c:v>6.3666666666666654</c:v>
                      </c:pt>
                      <c:pt idx="545">
                        <c:v>6.4</c:v>
                      </c:pt>
                      <c:pt idx="546">
                        <c:v>6.4333333333333318</c:v>
                      </c:pt>
                      <c:pt idx="547">
                        <c:v>6.4666666666666668</c:v>
                      </c:pt>
                      <c:pt idx="548">
                        <c:v>6.4999999999999982</c:v>
                      </c:pt>
                      <c:pt idx="549">
                        <c:v>6.5333333333333332</c:v>
                      </c:pt>
                      <c:pt idx="550">
                        <c:v>6.5666666666666647</c:v>
                      </c:pt>
                      <c:pt idx="551">
                        <c:v>6.6</c:v>
                      </c:pt>
                      <c:pt idx="552">
                        <c:v>6.6333333333333311</c:v>
                      </c:pt>
                      <c:pt idx="553">
                        <c:v>6.6666666666666661</c:v>
                      </c:pt>
                      <c:pt idx="554">
                        <c:v>6.6999999999999975</c:v>
                      </c:pt>
                      <c:pt idx="555">
                        <c:v>6.7333333333333325</c:v>
                      </c:pt>
                      <c:pt idx="556">
                        <c:v>6.7666666666666675</c:v>
                      </c:pt>
                      <c:pt idx="557">
                        <c:v>6.7999999999999989</c:v>
                      </c:pt>
                      <c:pt idx="558">
                        <c:v>6.8333333333333339</c:v>
                      </c:pt>
                      <c:pt idx="559">
                        <c:v>6.8666666666666654</c:v>
                      </c:pt>
                      <c:pt idx="560">
                        <c:v>6.9</c:v>
                      </c:pt>
                      <c:pt idx="561">
                        <c:v>6.9333333333333318</c:v>
                      </c:pt>
                      <c:pt idx="562">
                        <c:v>6.9666666666666668</c:v>
                      </c:pt>
                      <c:pt idx="563">
                        <c:v>6.9999999999999982</c:v>
                      </c:pt>
                      <c:pt idx="564">
                        <c:v>7.0333333333333332</c:v>
                      </c:pt>
                      <c:pt idx="565">
                        <c:v>7.0666666666666647</c:v>
                      </c:pt>
                      <c:pt idx="566">
                        <c:v>7.1</c:v>
                      </c:pt>
                      <c:pt idx="567">
                        <c:v>7.1333333333333311</c:v>
                      </c:pt>
                      <c:pt idx="568">
                        <c:v>7.1666666666666661</c:v>
                      </c:pt>
                      <c:pt idx="569">
                        <c:v>7.1999999999999975</c:v>
                      </c:pt>
                      <c:pt idx="570">
                        <c:v>7.2333333333333325</c:v>
                      </c:pt>
                      <c:pt idx="571">
                        <c:v>7.2666666666666675</c:v>
                      </c:pt>
                      <c:pt idx="572">
                        <c:v>7.2999999999999989</c:v>
                      </c:pt>
                      <c:pt idx="573">
                        <c:v>7.3333333333333339</c:v>
                      </c:pt>
                      <c:pt idx="574">
                        <c:v>7.3666666666666654</c:v>
                      </c:pt>
                      <c:pt idx="575">
                        <c:v>7.4</c:v>
                      </c:pt>
                      <c:pt idx="576">
                        <c:v>7.4333333333333318</c:v>
                      </c:pt>
                      <c:pt idx="577">
                        <c:v>7.4666666666666668</c:v>
                      </c:pt>
                      <c:pt idx="578">
                        <c:v>7.4999999999999982</c:v>
                      </c:pt>
                      <c:pt idx="579">
                        <c:v>7.5333333333333332</c:v>
                      </c:pt>
                      <c:pt idx="580">
                        <c:v>7.5666666666666647</c:v>
                      </c:pt>
                      <c:pt idx="581">
                        <c:v>7.6</c:v>
                      </c:pt>
                      <c:pt idx="582">
                        <c:v>7.6333333333333311</c:v>
                      </c:pt>
                      <c:pt idx="583">
                        <c:v>7.6666666666666661</c:v>
                      </c:pt>
                      <c:pt idx="584">
                        <c:v>7.6999999999999975</c:v>
                      </c:pt>
                      <c:pt idx="585">
                        <c:v>7.7333333333333325</c:v>
                      </c:pt>
                      <c:pt idx="586">
                        <c:v>7.7666666666666675</c:v>
                      </c:pt>
                      <c:pt idx="587">
                        <c:v>7.7999999999999989</c:v>
                      </c:pt>
                      <c:pt idx="588">
                        <c:v>7.8333333333333339</c:v>
                      </c:pt>
                      <c:pt idx="589">
                        <c:v>7.8666666666666654</c:v>
                      </c:pt>
                      <c:pt idx="590">
                        <c:v>7.9</c:v>
                      </c:pt>
                      <c:pt idx="591">
                        <c:v>7.9333333333333318</c:v>
                      </c:pt>
                      <c:pt idx="592">
                        <c:v>7.9666666666666668</c:v>
                      </c:pt>
                      <c:pt idx="593">
                        <c:v>7.9999999999999982</c:v>
                      </c:pt>
                      <c:pt idx="594">
                        <c:v>8.0333333333333332</c:v>
                      </c:pt>
                      <c:pt idx="595">
                        <c:v>8.0666666666666647</c:v>
                      </c:pt>
                      <c:pt idx="596">
                        <c:v>8.1</c:v>
                      </c:pt>
                      <c:pt idx="597">
                        <c:v>8.1333333333333311</c:v>
                      </c:pt>
                      <c:pt idx="598">
                        <c:v>8.1666666666666661</c:v>
                      </c:pt>
                      <c:pt idx="599">
                        <c:v>8.1999999999999975</c:v>
                      </c:pt>
                      <c:pt idx="600">
                        <c:v>8.2333333333333325</c:v>
                      </c:pt>
                      <c:pt idx="601">
                        <c:v>8.2666666666666675</c:v>
                      </c:pt>
                      <c:pt idx="602">
                        <c:v>8.2999999999999989</c:v>
                      </c:pt>
                      <c:pt idx="603">
                        <c:v>8.3333333333333339</c:v>
                      </c:pt>
                      <c:pt idx="604">
                        <c:v>8.3666666666666654</c:v>
                      </c:pt>
                      <c:pt idx="605">
                        <c:v>8.4</c:v>
                      </c:pt>
                      <c:pt idx="606">
                        <c:v>8.4333333333333318</c:v>
                      </c:pt>
                      <c:pt idx="607">
                        <c:v>8.4666666666666668</c:v>
                      </c:pt>
                      <c:pt idx="608">
                        <c:v>8.4999999999999982</c:v>
                      </c:pt>
                      <c:pt idx="609">
                        <c:v>8.5333333333333332</c:v>
                      </c:pt>
                      <c:pt idx="610">
                        <c:v>8.5666666666666647</c:v>
                      </c:pt>
                      <c:pt idx="611">
                        <c:v>8.6</c:v>
                      </c:pt>
                      <c:pt idx="612">
                        <c:v>8.6333333333333311</c:v>
                      </c:pt>
                      <c:pt idx="613">
                        <c:v>8.6666666666666661</c:v>
                      </c:pt>
                      <c:pt idx="614">
                        <c:v>8.6999999999999975</c:v>
                      </c:pt>
                      <c:pt idx="615">
                        <c:v>8.7333333333333325</c:v>
                      </c:pt>
                      <c:pt idx="616">
                        <c:v>8.7666666666666675</c:v>
                      </c:pt>
                      <c:pt idx="617">
                        <c:v>8.7999999999999989</c:v>
                      </c:pt>
                      <c:pt idx="618">
                        <c:v>8.8333333333333339</c:v>
                      </c:pt>
                      <c:pt idx="619">
                        <c:v>8.8666666666666654</c:v>
                      </c:pt>
                      <c:pt idx="620">
                        <c:v>8.9</c:v>
                      </c:pt>
                      <c:pt idx="621">
                        <c:v>8.9333333333333318</c:v>
                      </c:pt>
                      <c:pt idx="622">
                        <c:v>8.9666666666666668</c:v>
                      </c:pt>
                      <c:pt idx="623">
                        <c:v>8.9999999999999982</c:v>
                      </c:pt>
                      <c:pt idx="624">
                        <c:v>9.0333333333333332</c:v>
                      </c:pt>
                      <c:pt idx="625">
                        <c:v>9.0666666666666647</c:v>
                      </c:pt>
                      <c:pt idx="626">
                        <c:v>9.1</c:v>
                      </c:pt>
                      <c:pt idx="627">
                        <c:v>9.1333333333333311</c:v>
                      </c:pt>
                      <c:pt idx="628">
                        <c:v>9.1666666666666661</c:v>
                      </c:pt>
                      <c:pt idx="629">
                        <c:v>9.1999999999999975</c:v>
                      </c:pt>
                      <c:pt idx="630">
                        <c:v>9.2333333333333325</c:v>
                      </c:pt>
                      <c:pt idx="631">
                        <c:v>9.2666666666666675</c:v>
                      </c:pt>
                      <c:pt idx="632">
                        <c:v>9.2999999999999989</c:v>
                      </c:pt>
                      <c:pt idx="633">
                        <c:v>9.3333333333333339</c:v>
                      </c:pt>
                      <c:pt idx="634">
                        <c:v>9.3666666666666654</c:v>
                      </c:pt>
                      <c:pt idx="635">
                        <c:v>9.4</c:v>
                      </c:pt>
                      <c:pt idx="636">
                        <c:v>9.4333333333333318</c:v>
                      </c:pt>
                      <c:pt idx="637">
                        <c:v>9.4666666666666668</c:v>
                      </c:pt>
                      <c:pt idx="638">
                        <c:v>9.4999999999999982</c:v>
                      </c:pt>
                      <c:pt idx="639">
                        <c:v>9.5333333333333332</c:v>
                      </c:pt>
                      <c:pt idx="640">
                        <c:v>9.5666666666666647</c:v>
                      </c:pt>
                      <c:pt idx="641">
                        <c:v>9.6</c:v>
                      </c:pt>
                      <c:pt idx="642">
                        <c:v>9.6333333333333311</c:v>
                      </c:pt>
                      <c:pt idx="643">
                        <c:v>9.6666666666666661</c:v>
                      </c:pt>
                      <c:pt idx="644">
                        <c:v>9.6999999999999975</c:v>
                      </c:pt>
                      <c:pt idx="645">
                        <c:v>9.7333333333333325</c:v>
                      </c:pt>
                      <c:pt idx="646">
                        <c:v>9.7666666666666675</c:v>
                      </c:pt>
                      <c:pt idx="647">
                        <c:v>9.7999999999999989</c:v>
                      </c:pt>
                      <c:pt idx="648">
                        <c:v>9.8333333333333339</c:v>
                      </c:pt>
                      <c:pt idx="649">
                        <c:v>9.8666666666666654</c:v>
                      </c:pt>
                      <c:pt idx="650">
                        <c:v>9.9</c:v>
                      </c:pt>
                      <c:pt idx="651">
                        <c:v>9.9333333333333318</c:v>
                      </c:pt>
                      <c:pt idx="652">
                        <c:v>9.9666666666666668</c:v>
                      </c:pt>
                      <c:pt idx="653">
                        <c:v>9.9999999999999982</c:v>
                      </c:pt>
                      <c:pt idx="654">
                        <c:v>10.033333333333333</c:v>
                      </c:pt>
                      <c:pt idx="655">
                        <c:v>10.066666666666665</c:v>
                      </c:pt>
                      <c:pt idx="656">
                        <c:v>10.1</c:v>
                      </c:pt>
                      <c:pt idx="657">
                        <c:v>10.133333333333331</c:v>
                      </c:pt>
                      <c:pt idx="658">
                        <c:v>10.166666666666666</c:v>
                      </c:pt>
                      <c:pt idx="659">
                        <c:v>10.199999999999998</c:v>
                      </c:pt>
                      <c:pt idx="660">
                        <c:v>10.233333333333333</c:v>
                      </c:pt>
                      <c:pt idx="661">
                        <c:v>10.266666666666667</c:v>
                      </c:pt>
                      <c:pt idx="662">
                        <c:v>10.299999999999999</c:v>
                      </c:pt>
                      <c:pt idx="663">
                        <c:v>10.333333333333334</c:v>
                      </c:pt>
                      <c:pt idx="664">
                        <c:v>10.366666666666665</c:v>
                      </c:pt>
                      <c:pt idx="665">
                        <c:v>10.4</c:v>
                      </c:pt>
                      <c:pt idx="666">
                        <c:v>10.433333333333332</c:v>
                      </c:pt>
                      <c:pt idx="667">
                        <c:v>10.466666666666667</c:v>
                      </c:pt>
                      <c:pt idx="668">
                        <c:v>10.499999999999998</c:v>
                      </c:pt>
                      <c:pt idx="669">
                        <c:v>10.533333333333333</c:v>
                      </c:pt>
                      <c:pt idx="670">
                        <c:v>10.566666666666665</c:v>
                      </c:pt>
                      <c:pt idx="671">
                        <c:v>10.6</c:v>
                      </c:pt>
                      <c:pt idx="672">
                        <c:v>10.633333333333331</c:v>
                      </c:pt>
                      <c:pt idx="673">
                        <c:v>10.666666666666666</c:v>
                      </c:pt>
                      <c:pt idx="674">
                        <c:v>10.699999999999998</c:v>
                      </c:pt>
                      <c:pt idx="675">
                        <c:v>10.733333333333333</c:v>
                      </c:pt>
                      <c:pt idx="676">
                        <c:v>10.766666666666667</c:v>
                      </c:pt>
                      <c:pt idx="677">
                        <c:v>10.799999999999999</c:v>
                      </c:pt>
                      <c:pt idx="678">
                        <c:v>10.833333333333334</c:v>
                      </c:pt>
                      <c:pt idx="679">
                        <c:v>10.866666666666665</c:v>
                      </c:pt>
                      <c:pt idx="680">
                        <c:v>10.9</c:v>
                      </c:pt>
                      <c:pt idx="681">
                        <c:v>10.933333333333332</c:v>
                      </c:pt>
                      <c:pt idx="682">
                        <c:v>10.966666666666667</c:v>
                      </c:pt>
                      <c:pt idx="683">
                        <c:v>10.999999999999998</c:v>
                      </c:pt>
                      <c:pt idx="684">
                        <c:v>11.033333333333333</c:v>
                      </c:pt>
                      <c:pt idx="685">
                        <c:v>11.066666666666665</c:v>
                      </c:pt>
                      <c:pt idx="686">
                        <c:v>11.1</c:v>
                      </c:pt>
                      <c:pt idx="687">
                        <c:v>11.133333333333331</c:v>
                      </c:pt>
                      <c:pt idx="688">
                        <c:v>11.166666666666666</c:v>
                      </c:pt>
                      <c:pt idx="689">
                        <c:v>11.199999999999998</c:v>
                      </c:pt>
                      <c:pt idx="690">
                        <c:v>11.233333333333333</c:v>
                      </c:pt>
                      <c:pt idx="691">
                        <c:v>11.266666666666667</c:v>
                      </c:pt>
                      <c:pt idx="692">
                        <c:v>11.299999999999999</c:v>
                      </c:pt>
                      <c:pt idx="693">
                        <c:v>11.333333333333334</c:v>
                      </c:pt>
                      <c:pt idx="694">
                        <c:v>11.366666666666665</c:v>
                      </c:pt>
                      <c:pt idx="695">
                        <c:v>11.4</c:v>
                      </c:pt>
                      <c:pt idx="696">
                        <c:v>11.433333333333332</c:v>
                      </c:pt>
                      <c:pt idx="697">
                        <c:v>11.466666666666667</c:v>
                      </c:pt>
                      <c:pt idx="698">
                        <c:v>11.499999999999998</c:v>
                      </c:pt>
                      <c:pt idx="699">
                        <c:v>11.533333333333333</c:v>
                      </c:pt>
                      <c:pt idx="700">
                        <c:v>11.566666666666665</c:v>
                      </c:pt>
                      <c:pt idx="701">
                        <c:v>11.6</c:v>
                      </c:pt>
                      <c:pt idx="702">
                        <c:v>11.633333333333331</c:v>
                      </c:pt>
                      <c:pt idx="703">
                        <c:v>11.666666666666666</c:v>
                      </c:pt>
                      <c:pt idx="704">
                        <c:v>11.699999999999998</c:v>
                      </c:pt>
                      <c:pt idx="705">
                        <c:v>11.733333333333333</c:v>
                      </c:pt>
                      <c:pt idx="706">
                        <c:v>11.766666666666667</c:v>
                      </c:pt>
                      <c:pt idx="707">
                        <c:v>11.799999999999999</c:v>
                      </c:pt>
                      <c:pt idx="708">
                        <c:v>11.833333333333334</c:v>
                      </c:pt>
                      <c:pt idx="709">
                        <c:v>11.866666666666665</c:v>
                      </c:pt>
                      <c:pt idx="710">
                        <c:v>11.9</c:v>
                      </c:pt>
                      <c:pt idx="711">
                        <c:v>11.933333333333332</c:v>
                      </c:pt>
                      <c:pt idx="712">
                        <c:v>11.966666666666667</c:v>
                      </c:pt>
                      <c:pt idx="713">
                        <c:v>11.999999999999998</c:v>
                      </c:pt>
                      <c:pt idx="714">
                        <c:v>12.033333333333333</c:v>
                      </c:pt>
                      <c:pt idx="715">
                        <c:v>12.066666666666665</c:v>
                      </c:pt>
                      <c:pt idx="716">
                        <c:v>12.1</c:v>
                      </c:pt>
                      <c:pt idx="717">
                        <c:v>12.133333333333331</c:v>
                      </c:pt>
                      <c:pt idx="718">
                        <c:v>12.166666666666666</c:v>
                      </c:pt>
                      <c:pt idx="719">
                        <c:v>12.199999999999998</c:v>
                      </c:pt>
                      <c:pt idx="720">
                        <c:v>12.233333333333333</c:v>
                      </c:pt>
                      <c:pt idx="721">
                        <c:v>12.266666666666667</c:v>
                      </c:pt>
                      <c:pt idx="722">
                        <c:v>12.299999999999999</c:v>
                      </c:pt>
                      <c:pt idx="723">
                        <c:v>12.333333333333334</c:v>
                      </c:pt>
                      <c:pt idx="724">
                        <c:v>12.366666666666665</c:v>
                      </c:pt>
                      <c:pt idx="725">
                        <c:v>12.4</c:v>
                      </c:pt>
                      <c:pt idx="726">
                        <c:v>12.433333333333332</c:v>
                      </c:pt>
                      <c:pt idx="727">
                        <c:v>12.466666666666667</c:v>
                      </c:pt>
                      <c:pt idx="728">
                        <c:v>12.499999999999998</c:v>
                      </c:pt>
                      <c:pt idx="729">
                        <c:v>12.533333333333333</c:v>
                      </c:pt>
                      <c:pt idx="730">
                        <c:v>12.566666666666665</c:v>
                      </c:pt>
                      <c:pt idx="731">
                        <c:v>12.6</c:v>
                      </c:pt>
                      <c:pt idx="732">
                        <c:v>12.633333333333331</c:v>
                      </c:pt>
                      <c:pt idx="733">
                        <c:v>12.666666666666666</c:v>
                      </c:pt>
                      <c:pt idx="734">
                        <c:v>12.699999999999998</c:v>
                      </c:pt>
                      <c:pt idx="735">
                        <c:v>12.733333333333333</c:v>
                      </c:pt>
                      <c:pt idx="736">
                        <c:v>12.766666666666667</c:v>
                      </c:pt>
                      <c:pt idx="737">
                        <c:v>12.799999999999999</c:v>
                      </c:pt>
                      <c:pt idx="738">
                        <c:v>12.833333333333334</c:v>
                      </c:pt>
                      <c:pt idx="739">
                        <c:v>12.866666666666665</c:v>
                      </c:pt>
                      <c:pt idx="740">
                        <c:v>12.9</c:v>
                      </c:pt>
                      <c:pt idx="741">
                        <c:v>12.933333333333332</c:v>
                      </c:pt>
                      <c:pt idx="742">
                        <c:v>12.966666666666667</c:v>
                      </c:pt>
                      <c:pt idx="743">
                        <c:v>12.999999999999998</c:v>
                      </c:pt>
                      <c:pt idx="744">
                        <c:v>13.033333333333333</c:v>
                      </c:pt>
                      <c:pt idx="745">
                        <c:v>13.066666666666665</c:v>
                      </c:pt>
                      <c:pt idx="746">
                        <c:v>13.1</c:v>
                      </c:pt>
                      <c:pt idx="747">
                        <c:v>13.133333333333331</c:v>
                      </c:pt>
                      <c:pt idx="748">
                        <c:v>13.166666666666666</c:v>
                      </c:pt>
                      <c:pt idx="749">
                        <c:v>13.199999999999998</c:v>
                      </c:pt>
                      <c:pt idx="750">
                        <c:v>13.233333333333333</c:v>
                      </c:pt>
                      <c:pt idx="751">
                        <c:v>13.266666666666667</c:v>
                      </c:pt>
                      <c:pt idx="752">
                        <c:v>13.299999999999999</c:v>
                      </c:pt>
                      <c:pt idx="753">
                        <c:v>13.333333333333334</c:v>
                      </c:pt>
                      <c:pt idx="754">
                        <c:v>13.366666666666665</c:v>
                      </c:pt>
                      <c:pt idx="755">
                        <c:v>13.4</c:v>
                      </c:pt>
                      <c:pt idx="756">
                        <c:v>13.433333333333332</c:v>
                      </c:pt>
                      <c:pt idx="757">
                        <c:v>13.466666666666667</c:v>
                      </c:pt>
                      <c:pt idx="758">
                        <c:v>13.499999999999998</c:v>
                      </c:pt>
                      <c:pt idx="759">
                        <c:v>13.533333333333333</c:v>
                      </c:pt>
                      <c:pt idx="760">
                        <c:v>13.566666666666665</c:v>
                      </c:pt>
                      <c:pt idx="761">
                        <c:v>13.6</c:v>
                      </c:pt>
                      <c:pt idx="762">
                        <c:v>13.633333333333331</c:v>
                      </c:pt>
                      <c:pt idx="763">
                        <c:v>13.666666666666666</c:v>
                      </c:pt>
                      <c:pt idx="764">
                        <c:v>13.699999999999998</c:v>
                      </c:pt>
                      <c:pt idx="765">
                        <c:v>13.733333333333333</c:v>
                      </c:pt>
                      <c:pt idx="766">
                        <c:v>13.766666666666667</c:v>
                      </c:pt>
                      <c:pt idx="767">
                        <c:v>13.799999999999999</c:v>
                      </c:pt>
                      <c:pt idx="768">
                        <c:v>13.833333333333334</c:v>
                      </c:pt>
                      <c:pt idx="769">
                        <c:v>13.866666666666665</c:v>
                      </c:pt>
                      <c:pt idx="770">
                        <c:v>13.9</c:v>
                      </c:pt>
                      <c:pt idx="771">
                        <c:v>13.933333333333332</c:v>
                      </c:pt>
                      <c:pt idx="772">
                        <c:v>13.966666666666667</c:v>
                      </c:pt>
                      <c:pt idx="773">
                        <c:v>13.999999999999998</c:v>
                      </c:pt>
                      <c:pt idx="774">
                        <c:v>14.033333333333333</c:v>
                      </c:pt>
                      <c:pt idx="775">
                        <c:v>14.066666666666665</c:v>
                      </c:pt>
                      <c:pt idx="776">
                        <c:v>14.1</c:v>
                      </c:pt>
                      <c:pt idx="777">
                        <c:v>14.133333333333331</c:v>
                      </c:pt>
                      <c:pt idx="778">
                        <c:v>14.166666666666666</c:v>
                      </c:pt>
                      <c:pt idx="779">
                        <c:v>14.199999999999998</c:v>
                      </c:pt>
                      <c:pt idx="780">
                        <c:v>14.233333333333333</c:v>
                      </c:pt>
                      <c:pt idx="781">
                        <c:v>14.266666666666667</c:v>
                      </c:pt>
                      <c:pt idx="782">
                        <c:v>14.299999999999999</c:v>
                      </c:pt>
                      <c:pt idx="783">
                        <c:v>14.333333333333334</c:v>
                      </c:pt>
                      <c:pt idx="784">
                        <c:v>14.366666666666665</c:v>
                      </c:pt>
                      <c:pt idx="785">
                        <c:v>14.4</c:v>
                      </c:pt>
                      <c:pt idx="786">
                        <c:v>14.433333333333332</c:v>
                      </c:pt>
                      <c:pt idx="787">
                        <c:v>14.466666666666667</c:v>
                      </c:pt>
                      <c:pt idx="788">
                        <c:v>14.499999999999998</c:v>
                      </c:pt>
                      <c:pt idx="789">
                        <c:v>14.533333333333333</c:v>
                      </c:pt>
                      <c:pt idx="790">
                        <c:v>14.566666666666665</c:v>
                      </c:pt>
                      <c:pt idx="791">
                        <c:v>14.6</c:v>
                      </c:pt>
                      <c:pt idx="792">
                        <c:v>14.633333333333331</c:v>
                      </c:pt>
                      <c:pt idx="793">
                        <c:v>14.666666666666666</c:v>
                      </c:pt>
                      <c:pt idx="794">
                        <c:v>14.699999999999998</c:v>
                      </c:pt>
                      <c:pt idx="795">
                        <c:v>14.733333333333333</c:v>
                      </c:pt>
                      <c:pt idx="796">
                        <c:v>14.766666666666667</c:v>
                      </c:pt>
                      <c:pt idx="797">
                        <c:v>14.799999999999999</c:v>
                      </c:pt>
                      <c:pt idx="798">
                        <c:v>14.833333333333334</c:v>
                      </c:pt>
                      <c:pt idx="799">
                        <c:v>14.866666666666665</c:v>
                      </c:pt>
                      <c:pt idx="800">
                        <c:v>14.9</c:v>
                      </c:pt>
                      <c:pt idx="801">
                        <c:v>14.933333333333332</c:v>
                      </c:pt>
                      <c:pt idx="802">
                        <c:v>14.966666666666667</c:v>
                      </c:pt>
                      <c:pt idx="803">
                        <c:v>14.999999999999998</c:v>
                      </c:pt>
                      <c:pt idx="804">
                        <c:v>15.033333333333333</c:v>
                      </c:pt>
                      <c:pt idx="805">
                        <c:v>15.066666666666665</c:v>
                      </c:pt>
                      <c:pt idx="806">
                        <c:v>15.1</c:v>
                      </c:pt>
                      <c:pt idx="807">
                        <c:v>15.133333333333331</c:v>
                      </c:pt>
                      <c:pt idx="808">
                        <c:v>15.166666666666666</c:v>
                      </c:pt>
                      <c:pt idx="809">
                        <c:v>15.199999999999998</c:v>
                      </c:pt>
                      <c:pt idx="810">
                        <c:v>15.233333333333333</c:v>
                      </c:pt>
                      <c:pt idx="811">
                        <c:v>15.266666666666667</c:v>
                      </c:pt>
                      <c:pt idx="812">
                        <c:v>15.299999999999999</c:v>
                      </c:pt>
                      <c:pt idx="813">
                        <c:v>15.333333333333334</c:v>
                      </c:pt>
                      <c:pt idx="814">
                        <c:v>15.366666666666665</c:v>
                      </c:pt>
                      <c:pt idx="815">
                        <c:v>15.4</c:v>
                      </c:pt>
                      <c:pt idx="816">
                        <c:v>15.433333333333332</c:v>
                      </c:pt>
                      <c:pt idx="817">
                        <c:v>15.466666666666667</c:v>
                      </c:pt>
                      <c:pt idx="818">
                        <c:v>15.499999999999998</c:v>
                      </c:pt>
                      <c:pt idx="819">
                        <c:v>15.533333333333333</c:v>
                      </c:pt>
                      <c:pt idx="820">
                        <c:v>15.566666666666665</c:v>
                      </c:pt>
                      <c:pt idx="821">
                        <c:v>15.6</c:v>
                      </c:pt>
                      <c:pt idx="822">
                        <c:v>15.633333333333331</c:v>
                      </c:pt>
                      <c:pt idx="823">
                        <c:v>15.666666666666666</c:v>
                      </c:pt>
                      <c:pt idx="824">
                        <c:v>15.699999999999998</c:v>
                      </c:pt>
                      <c:pt idx="825">
                        <c:v>15.733333333333333</c:v>
                      </c:pt>
                      <c:pt idx="826">
                        <c:v>15.766666666666667</c:v>
                      </c:pt>
                      <c:pt idx="827">
                        <c:v>15.799999999999999</c:v>
                      </c:pt>
                      <c:pt idx="828">
                        <c:v>15.833333333333334</c:v>
                      </c:pt>
                      <c:pt idx="829">
                        <c:v>15.866666666666665</c:v>
                      </c:pt>
                      <c:pt idx="830">
                        <c:v>15.9</c:v>
                      </c:pt>
                      <c:pt idx="831">
                        <c:v>15.933333333333332</c:v>
                      </c:pt>
                      <c:pt idx="832">
                        <c:v>15.966666666666667</c:v>
                      </c:pt>
                      <c:pt idx="833">
                        <c:v>15.999999999999998</c:v>
                      </c:pt>
                      <c:pt idx="834">
                        <c:v>16.033333333333331</c:v>
                      </c:pt>
                      <c:pt idx="835">
                        <c:v>16.066666666666663</c:v>
                      </c:pt>
                      <c:pt idx="836">
                        <c:v>16.100000000000001</c:v>
                      </c:pt>
                      <c:pt idx="837">
                        <c:v>16.133333333333333</c:v>
                      </c:pt>
                      <c:pt idx="838">
                        <c:v>16.166666666666664</c:v>
                      </c:pt>
                      <c:pt idx="839">
                        <c:v>16.199999999999996</c:v>
                      </c:pt>
                      <c:pt idx="840">
                        <c:v>16.233333333333334</c:v>
                      </c:pt>
                      <c:pt idx="841">
                        <c:v>16.266666666666666</c:v>
                      </c:pt>
                      <c:pt idx="842">
                        <c:v>16.299999999999997</c:v>
                      </c:pt>
                      <c:pt idx="843">
                        <c:v>16.333333333333336</c:v>
                      </c:pt>
                      <c:pt idx="844">
                        <c:v>16.366666666666667</c:v>
                      </c:pt>
                      <c:pt idx="845">
                        <c:v>16.399999999999999</c:v>
                      </c:pt>
                      <c:pt idx="846">
                        <c:v>16.43333333333333</c:v>
                      </c:pt>
                      <c:pt idx="847">
                        <c:v>16.466666666666669</c:v>
                      </c:pt>
                      <c:pt idx="848">
                        <c:v>16.5</c:v>
                      </c:pt>
                      <c:pt idx="849">
                        <c:v>16.533333333333331</c:v>
                      </c:pt>
                      <c:pt idx="850">
                        <c:v>16.566666666666663</c:v>
                      </c:pt>
                      <c:pt idx="851">
                        <c:v>16.600000000000001</c:v>
                      </c:pt>
                      <c:pt idx="852">
                        <c:v>16.633333333333333</c:v>
                      </c:pt>
                      <c:pt idx="853">
                        <c:v>16.666666666666664</c:v>
                      </c:pt>
                      <c:pt idx="854">
                        <c:v>16.699999999999996</c:v>
                      </c:pt>
                      <c:pt idx="855">
                        <c:v>16.733333333333334</c:v>
                      </c:pt>
                      <c:pt idx="856">
                        <c:v>16.766666666666666</c:v>
                      </c:pt>
                      <c:pt idx="857">
                        <c:v>16.799999999999997</c:v>
                      </c:pt>
                      <c:pt idx="858">
                        <c:v>16.833333333333336</c:v>
                      </c:pt>
                      <c:pt idx="859">
                        <c:v>16.866666666666667</c:v>
                      </c:pt>
                      <c:pt idx="860">
                        <c:v>16.899999999999999</c:v>
                      </c:pt>
                      <c:pt idx="861">
                        <c:v>16.93333333333333</c:v>
                      </c:pt>
                      <c:pt idx="862">
                        <c:v>16.966666666666669</c:v>
                      </c:pt>
                      <c:pt idx="863">
                        <c:v>17</c:v>
                      </c:pt>
                      <c:pt idx="864">
                        <c:v>17.033333333333331</c:v>
                      </c:pt>
                      <c:pt idx="865">
                        <c:v>17.066666666666663</c:v>
                      </c:pt>
                      <c:pt idx="866">
                        <c:v>17.100000000000001</c:v>
                      </c:pt>
                      <c:pt idx="867">
                        <c:v>17.133333333333333</c:v>
                      </c:pt>
                      <c:pt idx="868">
                        <c:v>17.166666666666664</c:v>
                      </c:pt>
                      <c:pt idx="869">
                        <c:v>17.199999999999996</c:v>
                      </c:pt>
                      <c:pt idx="870">
                        <c:v>17.233333333333334</c:v>
                      </c:pt>
                      <c:pt idx="871">
                        <c:v>17.266666666666666</c:v>
                      </c:pt>
                      <c:pt idx="872">
                        <c:v>17.299999999999997</c:v>
                      </c:pt>
                      <c:pt idx="873">
                        <c:v>17.333333333333336</c:v>
                      </c:pt>
                      <c:pt idx="874">
                        <c:v>17.366666666666667</c:v>
                      </c:pt>
                      <c:pt idx="875">
                        <c:v>17.399999999999999</c:v>
                      </c:pt>
                      <c:pt idx="876">
                        <c:v>17.43333333333333</c:v>
                      </c:pt>
                      <c:pt idx="877">
                        <c:v>17.466666666666669</c:v>
                      </c:pt>
                      <c:pt idx="878">
                        <c:v>17.5</c:v>
                      </c:pt>
                      <c:pt idx="879">
                        <c:v>17.533333333333331</c:v>
                      </c:pt>
                      <c:pt idx="880">
                        <c:v>17.566666666666663</c:v>
                      </c:pt>
                      <c:pt idx="881">
                        <c:v>17.600000000000001</c:v>
                      </c:pt>
                      <c:pt idx="882">
                        <c:v>17.633333333333333</c:v>
                      </c:pt>
                      <c:pt idx="883">
                        <c:v>17.666666666666664</c:v>
                      </c:pt>
                      <c:pt idx="884">
                        <c:v>17.699999999999996</c:v>
                      </c:pt>
                      <c:pt idx="885">
                        <c:v>17.733333333333334</c:v>
                      </c:pt>
                      <c:pt idx="886">
                        <c:v>17.766666666666666</c:v>
                      </c:pt>
                      <c:pt idx="887">
                        <c:v>17.799999999999997</c:v>
                      </c:pt>
                      <c:pt idx="888">
                        <c:v>17.833333333333336</c:v>
                      </c:pt>
                      <c:pt idx="889">
                        <c:v>17.866666666666667</c:v>
                      </c:pt>
                      <c:pt idx="890">
                        <c:v>17.899999999999999</c:v>
                      </c:pt>
                      <c:pt idx="891">
                        <c:v>17.93333333333333</c:v>
                      </c:pt>
                      <c:pt idx="892">
                        <c:v>17.966666666666669</c:v>
                      </c:pt>
                      <c:pt idx="893">
                        <c:v>18</c:v>
                      </c:pt>
                      <c:pt idx="894">
                        <c:v>18.033333333333331</c:v>
                      </c:pt>
                      <c:pt idx="895">
                        <c:v>18.066666666666663</c:v>
                      </c:pt>
                      <c:pt idx="896">
                        <c:v>18.100000000000001</c:v>
                      </c:pt>
                      <c:pt idx="897">
                        <c:v>18.133333333333333</c:v>
                      </c:pt>
                      <c:pt idx="898">
                        <c:v>18.166666666666664</c:v>
                      </c:pt>
                      <c:pt idx="899">
                        <c:v>18.199999999999996</c:v>
                      </c:pt>
                      <c:pt idx="900">
                        <c:v>18.233333333333334</c:v>
                      </c:pt>
                      <c:pt idx="901">
                        <c:v>18.266666666666666</c:v>
                      </c:pt>
                      <c:pt idx="902">
                        <c:v>18.299999999999997</c:v>
                      </c:pt>
                      <c:pt idx="903">
                        <c:v>18.333333333333336</c:v>
                      </c:pt>
                      <c:pt idx="904">
                        <c:v>18.366666666666667</c:v>
                      </c:pt>
                      <c:pt idx="905">
                        <c:v>18.399999999999999</c:v>
                      </c:pt>
                      <c:pt idx="906">
                        <c:v>18.43333333333333</c:v>
                      </c:pt>
                      <c:pt idx="907">
                        <c:v>18.466666666666669</c:v>
                      </c:pt>
                      <c:pt idx="908">
                        <c:v>18.5</c:v>
                      </c:pt>
                      <c:pt idx="909">
                        <c:v>18.533333333333331</c:v>
                      </c:pt>
                      <c:pt idx="910">
                        <c:v>18.566666666666663</c:v>
                      </c:pt>
                      <c:pt idx="911">
                        <c:v>18.600000000000001</c:v>
                      </c:pt>
                      <c:pt idx="912">
                        <c:v>18.633333333333333</c:v>
                      </c:pt>
                      <c:pt idx="913">
                        <c:v>18.666666666666664</c:v>
                      </c:pt>
                      <c:pt idx="914">
                        <c:v>18.699999999999996</c:v>
                      </c:pt>
                      <c:pt idx="915">
                        <c:v>18.733333333333334</c:v>
                      </c:pt>
                      <c:pt idx="916">
                        <c:v>18.766666666666666</c:v>
                      </c:pt>
                      <c:pt idx="917">
                        <c:v>18.799999999999997</c:v>
                      </c:pt>
                      <c:pt idx="918">
                        <c:v>18.833333333333336</c:v>
                      </c:pt>
                      <c:pt idx="919">
                        <c:v>18.866666666666667</c:v>
                      </c:pt>
                      <c:pt idx="920">
                        <c:v>18.899999999999999</c:v>
                      </c:pt>
                      <c:pt idx="921">
                        <c:v>18.93333333333333</c:v>
                      </c:pt>
                      <c:pt idx="922">
                        <c:v>18.966666666666669</c:v>
                      </c:pt>
                      <c:pt idx="923">
                        <c:v>19</c:v>
                      </c:pt>
                      <c:pt idx="924">
                        <c:v>19.033333333333331</c:v>
                      </c:pt>
                      <c:pt idx="925">
                        <c:v>19.066666666666663</c:v>
                      </c:pt>
                      <c:pt idx="926">
                        <c:v>19.100000000000001</c:v>
                      </c:pt>
                      <c:pt idx="927">
                        <c:v>19.133333333333333</c:v>
                      </c:pt>
                      <c:pt idx="928">
                        <c:v>19.166666666666664</c:v>
                      </c:pt>
                      <c:pt idx="929">
                        <c:v>19.199999999999996</c:v>
                      </c:pt>
                      <c:pt idx="930">
                        <c:v>19.233333333333334</c:v>
                      </c:pt>
                      <c:pt idx="931">
                        <c:v>19.266666666666666</c:v>
                      </c:pt>
                      <c:pt idx="932">
                        <c:v>19.299999999999997</c:v>
                      </c:pt>
                      <c:pt idx="933">
                        <c:v>19.333333333333336</c:v>
                      </c:pt>
                      <c:pt idx="934">
                        <c:v>19.366666666666667</c:v>
                      </c:pt>
                      <c:pt idx="935">
                        <c:v>19.399999999999999</c:v>
                      </c:pt>
                      <c:pt idx="936">
                        <c:v>19.43333333333333</c:v>
                      </c:pt>
                      <c:pt idx="937">
                        <c:v>19.466666666666669</c:v>
                      </c:pt>
                      <c:pt idx="938">
                        <c:v>19.5</c:v>
                      </c:pt>
                      <c:pt idx="939">
                        <c:v>19.533333333333331</c:v>
                      </c:pt>
                      <c:pt idx="940">
                        <c:v>19.566666666666663</c:v>
                      </c:pt>
                      <c:pt idx="941">
                        <c:v>19.600000000000001</c:v>
                      </c:pt>
                      <c:pt idx="942">
                        <c:v>19.633333333333333</c:v>
                      </c:pt>
                      <c:pt idx="943">
                        <c:v>19.666666666666664</c:v>
                      </c:pt>
                      <c:pt idx="944">
                        <c:v>19.699999999999996</c:v>
                      </c:pt>
                      <c:pt idx="945">
                        <c:v>19.733333333333334</c:v>
                      </c:pt>
                      <c:pt idx="946">
                        <c:v>19.766666666666666</c:v>
                      </c:pt>
                      <c:pt idx="947">
                        <c:v>19.799999999999997</c:v>
                      </c:pt>
                      <c:pt idx="948">
                        <c:v>19.833333333333336</c:v>
                      </c:pt>
                      <c:pt idx="949">
                        <c:v>19.866666666666667</c:v>
                      </c:pt>
                      <c:pt idx="950">
                        <c:v>19.899999999999999</c:v>
                      </c:pt>
                      <c:pt idx="951">
                        <c:v>19.93333333333333</c:v>
                      </c:pt>
                      <c:pt idx="952">
                        <c:v>19.966666666666669</c:v>
                      </c:pt>
                      <c:pt idx="953">
                        <c:v>20</c:v>
                      </c:pt>
                      <c:pt idx="954">
                        <c:v>20.033333333333331</c:v>
                      </c:pt>
                      <c:pt idx="955">
                        <c:v>20.066666666666663</c:v>
                      </c:pt>
                      <c:pt idx="956">
                        <c:v>20.100000000000001</c:v>
                      </c:pt>
                      <c:pt idx="957">
                        <c:v>20.133333333333333</c:v>
                      </c:pt>
                      <c:pt idx="958">
                        <c:v>20.166666666666664</c:v>
                      </c:pt>
                      <c:pt idx="959">
                        <c:v>20.199999999999996</c:v>
                      </c:pt>
                      <c:pt idx="960">
                        <c:v>20.233333333333334</c:v>
                      </c:pt>
                      <c:pt idx="961">
                        <c:v>20.266666666666666</c:v>
                      </c:pt>
                      <c:pt idx="962">
                        <c:v>20.300000000000004</c:v>
                      </c:pt>
                      <c:pt idx="963">
                        <c:v>20.333333333333336</c:v>
                      </c:pt>
                      <c:pt idx="964">
                        <c:v>20.366666666666667</c:v>
                      </c:pt>
                      <c:pt idx="965">
                        <c:v>20.399999999999999</c:v>
                      </c:pt>
                      <c:pt idx="966">
                        <c:v>20.433333333333337</c:v>
                      </c:pt>
                      <c:pt idx="967">
                        <c:v>20.466666666666669</c:v>
                      </c:pt>
                      <c:pt idx="968">
                        <c:v>20.5</c:v>
                      </c:pt>
                      <c:pt idx="969">
                        <c:v>20.533333333333331</c:v>
                      </c:pt>
                      <c:pt idx="970">
                        <c:v>20.56666666666667</c:v>
                      </c:pt>
                      <c:pt idx="971">
                        <c:v>20.6</c:v>
                      </c:pt>
                      <c:pt idx="972">
                        <c:v>20.633333333333333</c:v>
                      </c:pt>
                      <c:pt idx="973">
                        <c:v>20.666666666666664</c:v>
                      </c:pt>
                      <c:pt idx="974">
                        <c:v>20.700000000000003</c:v>
                      </c:pt>
                      <c:pt idx="975">
                        <c:v>20.733333333333334</c:v>
                      </c:pt>
                      <c:pt idx="976">
                        <c:v>20.766666666666666</c:v>
                      </c:pt>
                      <c:pt idx="977">
                        <c:v>20.800000000000004</c:v>
                      </c:pt>
                      <c:pt idx="978">
                        <c:v>20.833333333333336</c:v>
                      </c:pt>
                      <c:pt idx="979">
                        <c:v>20.866666666666667</c:v>
                      </c:pt>
                      <c:pt idx="980">
                        <c:v>20.9</c:v>
                      </c:pt>
                      <c:pt idx="981">
                        <c:v>20.933333333333337</c:v>
                      </c:pt>
                      <c:pt idx="982">
                        <c:v>20.966666666666669</c:v>
                      </c:pt>
                      <c:pt idx="983">
                        <c:v>21</c:v>
                      </c:pt>
                      <c:pt idx="984">
                        <c:v>21.033333333333331</c:v>
                      </c:pt>
                      <c:pt idx="985">
                        <c:v>21.06666666666667</c:v>
                      </c:pt>
                      <c:pt idx="986">
                        <c:v>21.1</c:v>
                      </c:pt>
                      <c:pt idx="987">
                        <c:v>21.133333333333333</c:v>
                      </c:pt>
                      <c:pt idx="988">
                        <c:v>21.166666666666664</c:v>
                      </c:pt>
                      <c:pt idx="989">
                        <c:v>21.200000000000003</c:v>
                      </c:pt>
                      <c:pt idx="990">
                        <c:v>21.233333333333334</c:v>
                      </c:pt>
                      <c:pt idx="991">
                        <c:v>21.266666666666666</c:v>
                      </c:pt>
                      <c:pt idx="992">
                        <c:v>21.300000000000004</c:v>
                      </c:pt>
                      <c:pt idx="993">
                        <c:v>21.333333333333336</c:v>
                      </c:pt>
                      <c:pt idx="994">
                        <c:v>21.366666666666667</c:v>
                      </c:pt>
                      <c:pt idx="995">
                        <c:v>21.4</c:v>
                      </c:pt>
                      <c:pt idx="996">
                        <c:v>21.433333333333337</c:v>
                      </c:pt>
                      <c:pt idx="997">
                        <c:v>21.466666666666669</c:v>
                      </c:pt>
                      <c:pt idx="998">
                        <c:v>21.5</c:v>
                      </c:pt>
                      <c:pt idx="999">
                        <c:v>21.533333333333331</c:v>
                      </c:pt>
                      <c:pt idx="1000">
                        <c:v>21.56666666666667</c:v>
                      </c:pt>
                      <c:pt idx="1001">
                        <c:v>21.6</c:v>
                      </c:pt>
                      <c:pt idx="1002">
                        <c:v>21.633333333333333</c:v>
                      </c:pt>
                      <c:pt idx="1003">
                        <c:v>21.666666666666664</c:v>
                      </c:pt>
                      <c:pt idx="1004">
                        <c:v>21.700000000000003</c:v>
                      </c:pt>
                      <c:pt idx="1005">
                        <c:v>21.733333333333334</c:v>
                      </c:pt>
                      <c:pt idx="1006">
                        <c:v>21.766666666666666</c:v>
                      </c:pt>
                      <c:pt idx="1007">
                        <c:v>21.800000000000004</c:v>
                      </c:pt>
                      <c:pt idx="1008">
                        <c:v>21.833333333333336</c:v>
                      </c:pt>
                      <c:pt idx="1009">
                        <c:v>21.866666666666667</c:v>
                      </c:pt>
                      <c:pt idx="1010">
                        <c:v>21.9</c:v>
                      </c:pt>
                      <c:pt idx="1011">
                        <c:v>21.933333333333337</c:v>
                      </c:pt>
                      <c:pt idx="1012">
                        <c:v>21.966666666666669</c:v>
                      </c:pt>
                      <c:pt idx="1013">
                        <c:v>22</c:v>
                      </c:pt>
                      <c:pt idx="1014">
                        <c:v>22.033333333333331</c:v>
                      </c:pt>
                      <c:pt idx="1015">
                        <c:v>22.06666666666667</c:v>
                      </c:pt>
                      <c:pt idx="1016">
                        <c:v>22.1</c:v>
                      </c:pt>
                      <c:pt idx="1017">
                        <c:v>22.133333333333333</c:v>
                      </c:pt>
                      <c:pt idx="1018">
                        <c:v>22.166666666666664</c:v>
                      </c:pt>
                      <c:pt idx="1019">
                        <c:v>22.200000000000003</c:v>
                      </c:pt>
                      <c:pt idx="1020">
                        <c:v>22.233333333333334</c:v>
                      </c:pt>
                      <c:pt idx="1021">
                        <c:v>22.266666666666666</c:v>
                      </c:pt>
                      <c:pt idx="1022">
                        <c:v>22.300000000000004</c:v>
                      </c:pt>
                      <c:pt idx="1023">
                        <c:v>22.333333333333336</c:v>
                      </c:pt>
                      <c:pt idx="1024">
                        <c:v>22.366666666666667</c:v>
                      </c:pt>
                      <c:pt idx="1025">
                        <c:v>22.4</c:v>
                      </c:pt>
                      <c:pt idx="1026">
                        <c:v>22.433333333333337</c:v>
                      </c:pt>
                      <c:pt idx="1027">
                        <c:v>22.466666666666669</c:v>
                      </c:pt>
                      <c:pt idx="1028">
                        <c:v>22.5</c:v>
                      </c:pt>
                      <c:pt idx="1029">
                        <c:v>22.533333333333331</c:v>
                      </c:pt>
                      <c:pt idx="1030">
                        <c:v>22.56666666666667</c:v>
                      </c:pt>
                      <c:pt idx="1031">
                        <c:v>22.6</c:v>
                      </c:pt>
                      <c:pt idx="1032">
                        <c:v>22.633333333333333</c:v>
                      </c:pt>
                      <c:pt idx="1033">
                        <c:v>22.666666666666664</c:v>
                      </c:pt>
                      <c:pt idx="1034">
                        <c:v>22.700000000000003</c:v>
                      </c:pt>
                      <c:pt idx="1035">
                        <c:v>22.733333333333334</c:v>
                      </c:pt>
                      <c:pt idx="1036">
                        <c:v>22.766666666666666</c:v>
                      </c:pt>
                      <c:pt idx="1037">
                        <c:v>22.800000000000004</c:v>
                      </c:pt>
                      <c:pt idx="1038">
                        <c:v>22.833333333333336</c:v>
                      </c:pt>
                      <c:pt idx="1039">
                        <c:v>22.866666666666667</c:v>
                      </c:pt>
                      <c:pt idx="1040">
                        <c:v>22.9</c:v>
                      </c:pt>
                      <c:pt idx="1041">
                        <c:v>22.933333333333337</c:v>
                      </c:pt>
                      <c:pt idx="1042">
                        <c:v>22.966666666666669</c:v>
                      </c:pt>
                      <c:pt idx="1043">
                        <c:v>23</c:v>
                      </c:pt>
                      <c:pt idx="1044">
                        <c:v>23.033333333333331</c:v>
                      </c:pt>
                      <c:pt idx="1045">
                        <c:v>23.06666666666667</c:v>
                      </c:pt>
                      <c:pt idx="1046">
                        <c:v>23.1</c:v>
                      </c:pt>
                      <c:pt idx="1047">
                        <c:v>23.133333333333333</c:v>
                      </c:pt>
                      <c:pt idx="1048">
                        <c:v>23.166666666666664</c:v>
                      </c:pt>
                      <c:pt idx="1049">
                        <c:v>23.200000000000003</c:v>
                      </c:pt>
                      <c:pt idx="1050">
                        <c:v>23.233333333333334</c:v>
                      </c:pt>
                      <c:pt idx="1051">
                        <c:v>23.266666666666666</c:v>
                      </c:pt>
                      <c:pt idx="1052">
                        <c:v>23.300000000000004</c:v>
                      </c:pt>
                      <c:pt idx="1053">
                        <c:v>23.333333333333336</c:v>
                      </c:pt>
                      <c:pt idx="1054">
                        <c:v>23.366666666666667</c:v>
                      </c:pt>
                      <c:pt idx="1055">
                        <c:v>23.4</c:v>
                      </c:pt>
                      <c:pt idx="1056">
                        <c:v>23.433333333333337</c:v>
                      </c:pt>
                      <c:pt idx="1057">
                        <c:v>23.466666666666669</c:v>
                      </c:pt>
                      <c:pt idx="1058">
                        <c:v>23.5</c:v>
                      </c:pt>
                      <c:pt idx="1059">
                        <c:v>23.533333333333331</c:v>
                      </c:pt>
                      <c:pt idx="1060">
                        <c:v>23.56666666666667</c:v>
                      </c:pt>
                      <c:pt idx="1061">
                        <c:v>23.6</c:v>
                      </c:pt>
                      <c:pt idx="1062">
                        <c:v>23.633333333333333</c:v>
                      </c:pt>
                      <c:pt idx="1063">
                        <c:v>23.666666666666664</c:v>
                      </c:pt>
                      <c:pt idx="1064">
                        <c:v>23.700000000000003</c:v>
                      </c:pt>
                      <c:pt idx="1065">
                        <c:v>23.733333333333334</c:v>
                      </c:pt>
                      <c:pt idx="1066">
                        <c:v>23.766666666666666</c:v>
                      </c:pt>
                      <c:pt idx="1067">
                        <c:v>23.800000000000004</c:v>
                      </c:pt>
                      <c:pt idx="1068">
                        <c:v>23.833333333333336</c:v>
                      </c:pt>
                      <c:pt idx="1069">
                        <c:v>23.866666666666667</c:v>
                      </c:pt>
                      <c:pt idx="1070">
                        <c:v>23.9</c:v>
                      </c:pt>
                      <c:pt idx="1071">
                        <c:v>23.933333333333337</c:v>
                      </c:pt>
                      <c:pt idx="1072">
                        <c:v>23.966666666666669</c:v>
                      </c:pt>
                      <c:pt idx="1073">
                        <c:v>24</c:v>
                      </c:pt>
                      <c:pt idx="1074">
                        <c:v>24.033333333333331</c:v>
                      </c:pt>
                      <c:pt idx="1075">
                        <c:v>24.06666666666667</c:v>
                      </c:pt>
                      <c:pt idx="1076">
                        <c:v>24.1</c:v>
                      </c:pt>
                      <c:pt idx="1077">
                        <c:v>24.133333333333333</c:v>
                      </c:pt>
                      <c:pt idx="1078">
                        <c:v>24.166666666666664</c:v>
                      </c:pt>
                      <c:pt idx="1079">
                        <c:v>24.200000000000003</c:v>
                      </c:pt>
                      <c:pt idx="1080">
                        <c:v>24.233333333333334</c:v>
                      </c:pt>
                      <c:pt idx="1081">
                        <c:v>24.266666666666666</c:v>
                      </c:pt>
                      <c:pt idx="1082">
                        <c:v>24.300000000000004</c:v>
                      </c:pt>
                      <c:pt idx="1083">
                        <c:v>24.333333333333336</c:v>
                      </c:pt>
                      <c:pt idx="1084">
                        <c:v>24.366666666666667</c:v>
                      </c:pt>
                      <c:pt idx="1085">
                        <c:v>24.4</c:v>
                      </c:pt>
                      <c:pt idx="1086">
                        <c:v>24.433333333333337</c:v>
                      </c:pt>
                      <c:pt idx="1087">
                        <c:v>24.466666666666669</c:v>
                      </c:pt>
                      <c:pt idx="1088">
                        <c:v>24.5</c:v>
                      </c:pt>
                      <c:pt idx="1089">
                        <c:v>24.533333333333331</c:v>
                      </c:pt>
                      <c:pt idx="1090">
                        <c:v>24.56666666666667</c:v>
                      </c:pt>
                      <c:pt idx="1091">
                        <c:v>24.6</c:v>
                      </c:pt>
                      <c:pt idx="1092">
                        <c:v>24.633333333333333</c:v>
                      </c:pt>
                      <c:pt idx="1093">
                        <c:v>24.666666666666664</c:v>
                      </c:pt>
                      <c:pt idx="1094">
                        <c:v>24.700000000000003</c:v>
                      </c:pt>
                      <c:pt idx="1095">
                        <c:v>24.733333333333334</c:v>
                      </c:pt>
                      <c:pt idx="1096">
                        <c:v>24.766666666666666</c:v>
                      </c:pt>
                      <c:pt idx="1097">
                        <c:v>24.800000000000004</c:v>
                      </c:pt>
                      <c:pt idx="1098">
                        <c:v>24.833333333333336</c:v>
                      </c:pt>
                      <c:pt idx="1099">
                        <c:v>24.866666666666667</c:v>
                      </c:pt>
                      <c:pt idx="1100">
                        <c:v>24.9</c:v>
                      </c:pt>
                      <c:pt idx="1101">
                        <c:v>24.933333333333337</c:v>
                      </c:pt>
                      <c:pt idx="1102">
                        <c:v>24.966666666666669</c:v>
                      </c:pt>
                      <c:pt idx="1103">
                        <c:v>25</c:v>
                      </c:pt>
                      <c:pt idx="1104">
                        <c:v>25.033333333333331</c:v>
                      </c:pt>
                      <c:pt idx="1105">
                        <c:v>25.06666666666667</c:v>
                      </c:pt>
                      <c:pt idx="1106">
                        <c:v>25.1</c:v>
                      </c:pt>
                      <c:pt idx="1107">
                        <c:v>25.133333333333333</c:v>
                      </c:pt>
                      <c:pt idx="1108">
                        <c:v>25.166666666666664</c:v>
                      </c:pt>
                      <c:pt idx="1109">
                        <c:v>25.200000000000003</c:v>
                      </c:pt>
                      <c:pt idx="1110">
                        <c:v>25.233333333333334</c:v>
                      </c:pt>
                      <c:pt idx="1111">
                        <c:v>25.266666666666666</c:v>
                      </c:pt>
                      <c:pt idx="1112">
                        <c:v>25.300000000000004</c:v>
                      </c:pt>
                      <c:pt idx="1113">
                        <c:v>25.333333333333336</c:v>
                      </c:pt>
                      <c:pt idx="1114">
                        <c:v>25.366666666666667</c:v>
                      </c:pt>
                      <c:pt idx="1115">
                        <c:v>25.4</c:v>
                      </c:pt>
                      <c:pt idx="1116">
                        <c:v>25.433333333333337</c:v>
                      </c:pt>
                      <c:pt idx="1117">
                        <c:v>25.466666666666669</c:v>
                      </c:pt>
                      <c:pt idx="1118">
                        <c:v>25.5</c:v>
                      </c:pt>
                      <c:pt idx="1119">
                        <c:v>25.533333333333331</c:v>
                      </c:pt>
                      <c:pt idx="1120">
                        <c:v>25.56666666666667</c:v>
                      </c:pt>
                      <c:pt idx="1121">
                        <c:v>25.6</c:v>
                      </c:pt>
                      <c:pt idx="1122">
                        <c:v>25.633333333333333</c:v>
                      </c:pt>
                      <c:pt idx="1123">
                        <c:v>25.666666666666664</c:v>
                      </c:pt>
                      <c:pt idx="1124">
                        <c:v>25.700000000000003</c:v>
                      </c:pt>
                      <c:pt idx="1125">
                        <c:v>25.733333333333334</c:v>
                      </c:pt>
                      <c:pt idx="1126">
                        <c:v>25.766666666666666</c:v>
                      </c:pt>
                      <c:pt idx="1127">
                        <c:v>25.800000000000004</c:v>
                      </c:pt>
                      <c:pt idx="1128">
                        <c:v>25.833333333333336</c:v>
                      </c:pt>
                      <c:pt idx="1129">
                        <c:v>25.866666666666667</c:v>
                      </c:pt>
                      <c:pt idx="1130">
                        <c:v>25.9</c:v>
                      </c:pt>
                      <c:pt idx="1131">
                        <c:v>25.933333333333337</c:v>
                      </c:pt>
                      <c:pt idx="1132">
                        <c:v>25.966666666666669</c:v>
                      </c:pt>
                      <c:pt idx="1133">
                        <c:v>26</c:v>
                      </c:pt>
                      <c:pt idx="1134">
                        <c:v>26.033333333333331</c:v>
                      </c:pt>
                    </c:numCache>
                  </c:numRef>
                </c:xVal>
                <c:yVal>
                  <c:numRef>
                    <c:extLst>
                      <c:ext uri="{02D57815-91ED-43cb-92C2-25804820EDAC}">
                        <c15:formulaRef>
                          <c15:sqref>'Process data log'!$C$8:$C$1143</c15:sqref>
                        </c15:formulaRef>
                      </c:ext>
                    </c:extLst>
                    <c:numCache>
                      <c:formatCode>General</c:formatCode>
                      <c:ptCount val="1136"/>
                      <c:pt idx="0">
                        <c:v>17.3</c:v>
                      </c:pt>
                      <c:pt idx="1">
                        <c:v>16.8</c:v>
                      </c:pt>
                      <c:pt idx="2">
                        <c:v>16.8</c:v>
                      </c:pt>
                      <c:pt idx="3">
                        <c:v>16.5</c:v>
                      </c:pt>
                      <c:pt idx="4">
                        <c:v>16.5</c:v>
                      </c:pt>
                      <c:pt idx="5">
                        <c:v>16.5</c:v>
                      </c:pt>
                      <c:pt idx="6">
                        <c:v>16.5</c:v>
                      </c:pt>
                      <c:pt idx="7">
                        <c:v>16.600000000000001</c:v>
                      </c:pt>
                      <c:pt idx="8">
                        <c:v>16.600000000000001</c:v>
                      </c:pt>
                      <c:pt idx="9">
                        <c:v>16.5</c:v>
                      </c:pt>
                      <c:pt idx="10">
                        <c:v>16.3</c:v>
                      </c:pt>
                      <c:pt idx="11">
                        <c:v>16.100000000000001</c:v>
                      </c:pt>
                      <c:pt idx="12">
                        <c:v>15.6</c:v>
                      </c:pt>
                      <c:pt idx="13">
                        <c:v>15.2</c:v>
                      </c:pt>
                      <c:pt idx="14">
                        <c:v>14.6</c:v>
                      </c:pt>
                      <c:pt idx="15">
                        <c:v>14.1</c:v>
                      </c:pt>
                      <c:pt idx="16">
                        <c:v>13.5</c:v>
                      </c:pt>
                      <c:pt idx="17">
                        <c:v>12.8</c:v>
                      </c:pt>
                      <c:pt idx="18">
                        <c:v>12.2</c:v>
                      </c:pt>
                      <c:pt idx="19">
                        <c:v>11.4</c:v>
                      </c:pt>
                      <c:pt idx="20">
                        <c:v>10.7</c:v>
                      </c:pt>
                      <c:pt idx="21">
                        <c:v>10</c:v>
                      </c:pt>
                      <c:pt idx="22">
                        <c:v>9</c:v>
                      </c:pt>
                      <c:pt idx="23">
                        <c:v>8.1999999999999993</c:v>
                      </c:pt>
                      <c:pt idx="24">
                        <c:v>7.3</c:v>
                      </c:pt>
                      <c:pt idx="25">
                        <c:v>6.4</c:v>
                      </c:pt>
                      <c:pt idx="26">
                        <c:v>5.6</c:v>
                      </c:pt>
                      <c:pt idx="27">
                        <c:v>4.5999999999999996</c:v>
                      </c:pt>
                      <c:pt idx="28">
                        <c:v>3.8</c:v>
                      </c:pt>
                      <c:pt idx="29">
                        <c:v>2.9</c:v>
                      </c:pt>
                      <c:pt idx="30">
                        <c:v>2</c:v>
                      </c:pt>
                      <c:pt idx="31">
                        <c:v>1.1000000000000001</c:v>
                      </c:pt>
                      <c:pt idx="32">
                        <c:v>0.2</c:v>
                      </c:pt>
                      <c:pt idx="33">
                        <c:v>-0.7</c:v>
                      </c:pt>
                      <c:pt idx="34">
                        <c:v>-1.8</c:v>
                      </c:pt>
                      <c:pt idx="35">
                        <c:v>-2.8</c:v>
                      </c:pt>
                      <c:pt idx="36">
                        <c:v>-3.8</c:v>
                      </c:pt>
                      <c:pt idx="37">
                        <c:v>-4.9000000000000004</c:v>
                      </c:pt>
                      <c:pt idx="38">
                        <c:v>-6</c:v>
                      </c:pt>
                      <c:pt idx="39">
                        <c:v>-7</c:v>
                      </c:pt>
                      <c:pt idx="40">
                        <c:v>-8.1999999999999993</c:v>
                      </c:pt>
                      <c:pt idx="41">
                        <c:v>-9.1999999999999993</c:v>
                      </c:pt>
                      <c:pt idx="42">
                        <c:v>-10.3</c:v>
                      </c:pt>
                      <c:pt idx="43">
                        <c:v>-11.2</c:v>
                      </c:pt>
                      <c:pt idx="44">
                        <c:v>-11.8</c:v>
                      </c:pt>
                      <c:pt idx="45">
                        <c:v>-12</c:v>
                      </c:pt>
                      <c:pt idx="46">
                        <c:v>-1.4</c:v>
                      </c:pt>
                      <c:pt idx="47">
                        <c:v>-1.5</c:v>
                      </c:pt>
                      <c:pt idx="48">
                        <c:v>-1.6</c:v>
                      </c:pt>
                      <c:pt idx="49">
                        <c:v>-1.7</c:v>
                      </c:pt>
                      <c:pt idx="50">
                        <c:v>-2.2000000000000002</c:v>
                      </c:pt>
                      <c:pt idx="51">
                        <c:v>-3.1</c:v>
                      </c:pt>
                      <c:pt idx="52">
                        <c:v>-4.4000000000000004</c:v>
                      </c:pt>
                      <c:pt idx="53">
                        <c:v>-6.1</c:v>
                      </c:pt>
                      <c:pt idx="54">
                        <c:v>-8</c:v>
                      </c:pt>
                      <c:pt idx="55">
                        <c:v>-9.1</c:v>
                      </c:pt>
                      <c:pt idx="56">
                        <c:v>-11</c:v>
                      </c:pt>
                      <c:pt idx="57">
                        <c:v>-12.9</c:v>
                      </c:pt>
                      <c:pt idx="58">
                        <c:v>-14.6</c:v>
                      </c:pt>
                      <c:pt idx="59">
                        <c:v>-16.600000000000001</c:v>
                      </c:pt>
                      <c:pt idx="60">
                        <c:v>-19.2</c:v>
                      </c:pt>
                      <c:pt idx="61">
                        <c:v>-22.2</c:v>
                      </c:pt>
                      <c:pt idx="62">
                        <c:v>-25.4</c:v>
                      </c:pt>
                      <c:pt idx="63">
                        <c:v>-28.5</c:v>
                      </c:pt>
                      <c:pt idx="64">
                        <c:v>-30.9</c:v>
                      </c:pt>
                      <c:pt idx="65">
                        <c:v>-33</c:v>
                      </c:pt>
                      <c:pt idx="66">
                        <c:v>-34.9</c:v>
                      </c:pt>
                      <c:pt idx="67">
                        <c:v>-36.200000000000003</c:v>
                      </c:pt>
                      <c:pt idx="68">
                        <c:v>-37.5</c:v>
                      </c:pt>
                      <c:pt idx="69">
                        <c:v>-38.700000000000003</c:v>
                      </c:pt>
                      <c:pt idx="70">
                        <c:v>-39.700000000000003</c:v>
                      </c:pt>
                      <c:pt idx="71">
                        <c:v>-40.4</c:v>
                      </c:pt>
                      <c:pt idx="72">
                        <c:v>-41.3</c:v>
                      </c:pt>
                      <c:pt idx="73">
                        <c:v>-42</c:v>
                      </c:pt>
                      <c:pt idx="74">
                        <c:v>-42.8</c:v>
                      </c:pt>
                      <c:pt idx="75">
                        <c:v>-43.4</c:v>
                      </c:pt>
                      <c:pt idx="76">
                        <c:v>-43.8</c:v>
                      </c:pt>
                      <c:pt idx="77">
                        <c:v>-44.4</c:v>
                      </c:pt>
                      <c:pt idx="78">
                        <c:v>-44.9</c:v>
                      </c:pt>
                      <c:pt idx="79">
                        <c:v>-45.3</c:v>
                      </c:pt>
                      <c:pt idx="80">
                        <c:v>-45.8</c:v>
                      </c:pt>
                      <c:pt idx="81">
                        <c:v>-46.1</c:v>
                      </c:pt>
                      <c:pt idx="82">
                        <c:v>-46.4</c:v>
                      </c:pt>
                      <c:pt idx="83">
                        <c:v>-46.8</c:v>
                      </c:pt>
                      <c:pt idx="84">
                        <c:v>-47.1</c:v>
                      </c:pt>
                      <c:pt idx="85">
                        <c:v>-47.5</c:v>
                      </c:pt>
                      <c:pt idx="86">
                        <c:v>-47.7</c:v>
                      </c:pt>
                      <c:pt idx="87">
                        <c:v>-47.9</c:v>
                      </c:pt>
                      <c:pt idx="88">
                        <c:v>-48.1</c:v>
                      </c:pt>
                      <c:pt idx="89">
                        <c:v>-48.4</c:v>
                      </c:pt>
                      <c:pt idx="90">
                        <c:v>-48.5</c:v>
                      </c:pt>
                      <c:pt idx="91">
                        <c:v>-48.7</c:v>
                      </c:pt>
                      <c:pt idx="92">
                        <c:v>-48.8</c:v>
                      </c:pt>
                      <c:pt idx="93">
                        <c:v>-49</c:v>
                      </c:pt>
                      <c:pt idx="94">
                        <c:v>-49.2</c:v>
                      </c:pt>
                      <c:pt idx="95">
                        <c:v>-49.3</c:v>
                      </c:pt>
                      <c:pt idx="96">
                        <c:v>-49.4</c:v>
                      </c:pt>
                      <c:pt idx="97">
                        <c:v>-49.5</c:v>
                      </c:pt>
                      <c:pt idx="98">
                        <c:v>-49.5</c:v>
                      </c:pt>
                      <c:pt idx="99">
                        <c:v>-49.6</c:v>
                      </c:pt>
                      <c:pt idx="100">
                        <c:v>-49.7</c:v>
                      </c:pt>
                      <c:pt idx="101">
                        <c:v>-49.7</c:v>
                      </c:pt>
                      <c:pt idx="102">
                        <c:v>-49.8</c:v>
                      </c:pt>
                      <c:pt idx="103">
                        <c:v>-49.9</c:v>
                      </c:pt>
                      <c:pt idx="104">
                        <c:v>-50</c:v>
                      </c:pt>
                      <c:pt idx="105">
                        <c:v>-50</c:v>
                      </c:pt>
                      <c:pt idx="106">
                        <c:v>-50</c:v>
                      </c:pt>
                      <c:pt idx="107">
                        <c:v>-50.1</c:v>
                      </c:pt>
                      <c:pt idx="108">
                        <c:v>-50.2</c:v>
                      </c:pt>
                      <c:pt idx="109">
                        <c:v>-50.2</c:v>
                      </c:pt>
                      <c:pt idx="110">
                        <c:v>-50.2</c:v>
                      </c:pt>
                      <c:pt idx="111">
                        <c:v>-50.2</c:v>
                      </c:pt>
                      <c:pt idx="112">
                        <c:v>-50.3</c:v>
                      </c:pt>
                      <c:pt idx="113">
                        <c:v>-50.4</c:v>
                      </c:pt>
                      <c:pt idx="114">
                        <c:v>-50.6</c:v>
                      </c:pt>
                      <c:pt idx="115">
                        <c:v>-50.4</c:v>
                      </c:pt>
                      <c:pt idx="116">
                        <c:v>-50.4</c:v>
                      </c:pt>
                      <c:pt idx="117">
                        <c:v>-50.4</c:v>
                      </c:pt>
                      <c:pt idx="118">
                        <c:v>-50.6</c:v>
                      </c:pt>
                      <c:pt idx="119">
                        <c:v>-50.6</c:v>
                      </c:pt>
                      <c:pt idx="120">
                        <c:v>-50.6</c:v>
                      </c:pt>
                      <c:pt idx="121">
                        <c:v>-50.6</c:v>
                      </c:pt>
                      <c:pt idx="122">
                        <c:v>-50.7</c:v>
                      </c:pt>
                      <c:pt idx="123">
                        <c:v>-50.7</c:v>
                      </c:pt>
                      <c:pt idx="124">
                        <c:v>-50.7</c:v>
                      </c:pt>
                      <c:pt idx="125">
                        <c:v>-50.7</c:v>
                      </c:pt>
                      <c:pt idx="126">
                        <c:v>-50.7</c:v>
                      </c:pt>
                      <c:pt idx="127">
                        <c:v>-50.8</c:v>
                      </c:pt>
                      <c:pt idx="128">
                        <c:v>-50.8</c:v>
                      </c:pt>
                      <c:pt idx="129">
                        <c:v>-50.8</c:v>
                      </c:pt>
                      <c:pt idx="130">
                        <c:v>-50.8</c:v>
                      </c:pt>
                      <c:pt idx="131">
                        <c:v>-50.9</c:v>
                      </c:pt>
                      <c:pt idx="132">
                        <c:v>-50.8</c:v>
                      </c:pt>
                      <c:pt idx="133">
                        <c:v>-50.8</c:v>
                      </c:pt>
                      <c:pt idx="134">
                        <c:v>-50.8</c:v>
                      </c:pt>
                      <c:pt idx="135">
                        <c:v>-50.8</c:v>
                      </c:pt>
                      <c:pt idx="136">
                        <c:v>-50.6</c:v>
                      </c:pt>
                      <c:pt idx="137">
                        <c:v>-50.2</c:v>
                      </c:pt>
                      <c:pt idx="138">
                        <c:v>-49.8</c:v>
                      </c:pt>
                      <c:pt idx="139">
                        <c:v>-49.3</c:v>
                      </c:pt>
                      <c:pt idx="140">
                        <c:v>-48.6</c:v>
                      </c:pt>
                      <c:pt idx="141">
                        <c:v>-47.8</c:v>
                      </c:pt>
                      <c:pt idx="142">
                        <c:v>-47</c:v>
                      </c:pt>
                      <c:pt idx="143">
                        <c:v>-46.2</c:v>
                      </c:pt>
                      <c:pt idx="144">
                        <c:v>-45.2</c:v>
                      </c:pt>
                      <c:pt idx="145">
                        <c:v>-44.4</c:v>
                      </c:pt>
                      <c:pt idx="146">
                        <c:v>-43.4</c:v>
                      </c:pt>
                      <c:pt idx="147">
                        <c:v>-42.3</c:v>
                      </c:pt>
                      <c:pt idx="148">
                        <c:v>-41.2</c:v>
                      </c:pt>
                      <c:pt idx="149">
                        <c:v>-40.200000000000003</c:v>
                      </c:pt>
                      <c:pt idx="150">
                        <c:v>-39</c:v>
                      </c:pt>
                      <c:pt idx="151">
                        <c:v>-37.799999999999997</c:v>
                      </c:pt>
                      <c:pt idx="152">
                        <c:v>-36.700000000000003</c:v>
                      </c:pt>
                      <c:pt idx="153">
                        <c:v>-35.6</c:v>
                      </c:pt>
                      <c:pt idx="154">
                        <c:v>-34.299999999999997</c:v>
                      </c:pt>
                      <c:pt idx="155">
                        <c:v>-33.1</c:v>
                      </c:pt>
                      <c:pt idx="156">
                        <c:v>-31.8</c:v>
                      </c:pt>
                      <c:pt idx="157">
                        <c:v>-30.6</c:v>
                      </c:pt>
                      <c:pt idx="158">
                        <c:v>-29.3</c:v>
                      </c:pt>
                      <c:pt idx="159">
                        <c:v>-28</c:v>
                      </c:pt>
                      <c:pt idx="160">
                        <c:v>-26.8</c:v>
                      </c:pt>
                      <c:pt idx="161">
                        <c:v>-25.6</c:v>
                      </c:pt>
                      <c:pt idx="162">
                        <c:v>-24.3</c:v>
                      </c:pt>
                      <c:pt idx="163">
                        <c:v>-23.1</c:v>
                      </c:pt>
                      <c:pt idx="164">
                        <c:v>-21.8</c:v>
                      </c:pt>
                      <c:pt idx="165">
                        <c:v>-20.6</c:v>
                      </c:pt>
                      <c:pt idx="166">
                        <c:v>-19.600000000000001</c:v>
                      </c:pt>
                      <c:pt idx="167">
                        <c:v>-18.8</c:v>
                      </c:pt>
                      <c:pt idx="168">
                        <c:v>-17.899999999999999</c:v>
                      </c:pt>
                      <c:pt idx="169">
                        <c:v>-17.399999999999999</c:v>
                      </c:pt>
                      <c:pt idx="170">
                        <c:v>-16.8</c:v>
                      </c:pt>
                      <c:pt idx="171">
                        <c:v>-16.3</c:v>
                      </c:pt>
                      <c:pt idx="172">
                        <c:v>-15.8</c:v>
                      </c:pt>
                      <c:pt idx="173">
                        <c:v>-15.5</c:v>
                      </c:pt>
                      <c:pt idx="174">
                        <c:v>-15.2</c:v>
                      </c:pt>
                      <c:pt idx="175">
                        <c:v>-14.8</c:v>
                      </c:pt>
                      <c:pt idx="176">
                        <c:v>-14.5</c:v>
                      </c:pt>
                      <c:pt idx="177">
                        <c:v>-14.3</c:v>
                      </c:pt>
                      <c:pt idx="178">
                        <c:v>-14.2</c:v>
                      </c:pt>
                      <c:pt idx="179">
                        <c:v>-14</c:v>
                      </c:pt>
                      <c:pt idx="180">
                        <c:v>-13.6</c:v>
                      </c:pt>
                      <c:pt idx="181">
                        <c:v>-13.4</c:v>
                      </c:pt>
                      <c:pt idx="182">
                        <c:v>-13.3</c:v>
                      </c:pt>
                      <c:pt idx="183">
                        <c:v>-13.1</c:v>
                      </c:pt>
                      <c:pt idx="184">
                        <c:v>-13.1</c:v>
                      </c:pt>
                      <c:pt idx="185">
                        <c:v>-12.8</c:v>
                      </c:pt>
                      <c:pt idx="186">
                        <c:v>-12.8</c:v>
                      </c:pt>
                      <c:pt idx="187">
                        <c:v>-12.6</c:v>
                      </c:pt>
                      <c:pt idx="188">
                        <c:v>-12.5</c:v>
                      </c:pt>
                      <c:pt idx="189">
                        <c:v>-12.6</c:v>
                      </c:pt>
                      <c:pt idx="190">
                        <c:v>-12.4</c:v>
                      </c:pt>
                      <c:pt idx="191">
                        <c:v>-12.2</c:v>
                      </c:pt>
                      <c:pt idx="192">
                        <c:v>-12.2</c:v>
                      </c:pt>
                      <c:pt idx="193">
                        <c:v>-12.3</c:v>
                      </c:pt>
                      <c:pt idx="194">
                        <c:v>-12.2</c:v>
                      </c:pt>
                      <c:pt idx="195">
                        <c:v>-12.1</c:v>
                      </c:pt>
                      <c:pt idx="196">
                        <c:v>-11.9</c:v>
                      </c:pt>
                      <c:pt idx="197">
                        <c:v>-12.1</c:v>
                      </c:pt>
                      <c:pt idx="198">
                        <c:v>-12</c:v>
                      </c:pt>
                      <c:pt idx="199">
                        <c:v>-11.9</c:v>
                      </c:pt>
                      <c:pt idx="200">
                        <c:v>-11.9</c:v>
                      </c:pt>
                      <c:pt idx="201">
                        <c:v>-11.9</c:v>
                      </c:pt>
                      <c:pt idx="202">
                        <c:v>-11.8</c:v>
                      </c:pt>
                      <c:pt idx="203">
                        <c:v>-11.8</c:v>
                      </c:pt>
                      <c:pt idx="204">
                        <c:v>-11.8</c:v>
                      </c:pt>
                      <c:pt idx="205">
                        <c:v>-11.6</c:v>
                      </c:pt>
                      <c:pt idx="206">
                        <c:v>-11.7</c:v>
                      </c:pt>
                      <c:pt idx="207">
                        <c:v>-11.6</c:v>
                      </c:pt>
                      <c:pt idx="208">
                        <c:v>-11.6</c:v>
                      </c:pt>
                      <c:pt idx="209">
                        <c:v>-11.5</c:v>
                      </c:pt>
                      <c:pt idx="210">
                        <c:v>-11.6</c:v>
                      </c:pt>
                      <c:pt idx="211">
                        <c:v>-11.5</c:v>
                      </c:pt>
                      <c:pt idx="212">
                        <c:v>-11.5</c:v>
                      </c:pt>
                      <c:pt idx="213">
                        <c:v>-11.5</c:v>
                      </c:pt>
                      <c:pt idx="214">
                        <c:v>-11.5</c:v>
                      </c:pt>
                      <c:pt idx="215">
                        <c:v>-11.5</c:v>
                      </c:pt>
                      <c:pt idx="216">
                        <c:v>-11.5</c:v>
                      </c:pt>
                      <c:pt idx="217">
                        <c:v>-11.5</c:v>
                      </c:pt>
                      <c:pt idx="218">
                        <c:v>-11.4</c:v>
                      </c:pt>
                      <c:pt idx="219">
                        <c:v>-11.4</c:v>
                      </c:pt>
                      <c:pt idx="220">
                        <c:v>-11.4</c:v>
                      </c:pt>
                      <c:pt idx="221">
                        <c:v>-11.4</c:v>
                      </c:pt>
                      <c:pt idx="222">
                        <c:v>-11.5</c:v>
                      </c:pt>
                      <c:pt idx="223">
                        <c:v>-11.4</c:v>
                      </c:pt>
                      <c:pt idx="224">
                        <c:v>-11.3</c:v>
                      </c:pt>
                      <c:pt idx="225">
                        <c:v>-11.4</c:v>
                      </c:pt>
                      <c:pt idx="226">
                        <c:v>-11.4</c:v>
                      </c:pt>
                      <c:pt idx="227">
                        <c:v>-11.7</c:v>
                      </c:pt>
                      <c:pt idx="228">
                        <c:v>-12.1</c:v>
                      </c:pt>
                      <c:pt idx="229">
                        <c:v>-12.5</c:v>
                      </c:pt>
                      <c:pt idx="230">
                        <c:v>-13.1</c:v>
                      </c:pt>
                      <c:pt idx="231">
                        <c:v>-13.7</c:v>
                      </c:pt>
                      <c:pt idx="232">
                        <c:v>-14.4</c:v>
                      </c:pt>
                      <c:pt idx="233">
                        <c:v>-15.2</c:v>
                      </c:pt>
                      <c:pt idx="234">
                        <c:v>-16</c:v>
                      </c:pt>
                      <c:pt idx="235">
                        <c:v>-16.899999999999999</c:v>
                      </c:pt>
                      <c:pt idx="236">
                        <c:v>-17.8</c:v>
                      </c:pt>
                      <c:pt idx="237">
                        <c:v>-18.8</c:v>
                      </c:pt>
                      <c:pt idx="238">
                        <c:v>-19.899999999999999</c:v>
                      </c:pt>
                      <c:pt idx="239">
                        <c:v>-20.9</c:v>
                      </c:pt>
                      <c:pt idx="240">
                        <c:v>-22</c:v>
                      </c:pt>
                      <c:pt idx="241">
                        <c:v>-23</c:v>
                      </c:pt>
                      <c:pt idx="242">
                        <c:v>-24.1</c:v>
                      </c:pt>
                      <c:pt idx="243">
                        <c:v>-25.1</c:v>
                      </c:pt>
                      <c:pt idx="244">
                        <c:v>-26.2</c:v>
                      </c:pt>
                      <c:pt idx="245">
                        <c:v>-27.4</c:v>
                      </c:pt>
                      <c:pt idx="246">
                        <c:v>-28.5</c:v>
                      </c:pt>
                      <c:pt idx="247">
                        <c:v>-29.8</c:v>
                      </c:pt>
                      <c:pt idx="248">
                        <c:v>-30.9</c:v>
                      </c:pt>
                      <c:pt idx="249">
                        <c:v>-32.1</c:v>
                      </c:pt>
                      <c:pt idx="250">
                        <c:v>-33.200000000000003</c:v>
                      </c:pt>
                      <c:pt idx="251">
                        <c:v>-34.299999999999997</c:v>
                      </c:pt>
                      <c:pt idx="252">
                        <c:v>-35.299999999999997</c:v>
                      </c:pt>
                      <c:pt idx="253">
                        <c:v>-36.4</c:v>
                      </c:pt>
                      <c:pt idx="254">
                        <c:v>-37.4</c:v>
                      </c:pt>
                      <c:pt idx="255">
                        <c:v>-38.4</c:v>
                      </c:pt>
                      <c:pt idx="256">
                        <c:v>-39.1</c:v>
                      </c:pt>
                      <c:pt idx="257">
                        <c:v>-40.1</c:v>
                      </c:pt>
                      <c:pt idx="258">
                        <c:v>-40.700000000000003</c:v>
                      </c:pt>
                      <c:pt idx="259">
                        <c:v>-41.6</c:v>
                      </c:pt>
                      <c:pt idx="260">
                        <c:v>-42.2</c:v>
                      </c:pt>
                      <c:pt idx="261">
                        <c:v>-43</c:v>
                      </c:pt>
                      <c:pt idx="262">
                        <c:v>-43.4</c:v>
                      </c:pt>
                      <c:pt idx="263">
                        <c:v>-44.2</c:v>
                      </c:pt>
                      <c:pt idx="264">
                        <c:v>-44.6</c:v>
                      </c:pt>
                      <c:pt idx="265">
                        <c:v>-45.1</c:v>
                      </c:pt>
                      <c:pt idx="266">
                        <c:v>-45.6</c:v>
                      </c:pt>
                      <c:pt idx="267">
                        <c:v>-46</c:v>
                      </c:pt>
                      <c:pt idx="268">
                        <c:v>-46.4</c:v>
                      </c:pt>
                      <c:pt idx="269">
                        <c:v>-46.7</c:v>
                      </c:pt>
                      <c:pt idx="270">
                        <c:v>-47.2</c:v>
                      </c:pt>
                      <c:pt idx="271">
                        <c:v>-47.4</c:v>
                      </c:pt>
                      <c:pt idx="272">
                        <c:v>-47.8</c:v>
                      </c:pt>
                      <c:pt idx="273">
                        <c:v>-47.9</c:v>
                      </c:pt>
                      <c:pt idx="274">
                        <c:v>-48.1</c:v>
                      </c:pt>
                      <c:pt idx="275">
                        <c:v>-48.3</c:v>
                      </c:pt>
                      <c:pt idx="276">
                        <c:v>-48.5</c:v>
                      </c:pt>
                      <c:pt idx="277">
                        <c:v>-48.7</c:v>
                      </c:pt>
                      <c:pt idx="278">
                        <c:v>-48.8</c:v>
                      </c:pt>
                      <c:pt idx="279">
                        <c:v>-49</c:v>
                      </c:pt>
                      <c:pt idx="280">
                        <c:v>-49.2</c:v>
                      </c:pt>
                      <c:pt idx="281">
                        <c:v>-49.2</c:v>
                      </c:pt>
                      <c:pt idx="282">
                        <c:v>-49.5</c:v>
                      </c:pt>
                      <c:pt idx="283">
                        <c:v>-49.6</c:v>
                      </c:pt>
                      <c:pt idx="284">
                        <c:v>-49.5</c:v>
                      </c:pt>
                      <c:pt idx="285">
                        <c:v>-49.7</c:v>
                      </c:pt>
                      <c:pt idx="286">
                        <c:v>-49.8</c:v>
                      </c:pt>
                      <c:pt idx="287">
                        <c:v>-49.9</c:v>
                      </c:pt>
                      <c:pt idx="288">
                        <c:v>-49.9</c:v>
                      </c:pt>
                      <c:pt idx="289">
                        <c:v>-50</c:v>
                      </c:pt>
                      <c:pt idx="290">
                        <c:v>-50</c:v>
                      </c:pt>
                      <c:pt idx="291">
                        <c:v>-50.1</c:v>
                      </c:pt>
                      <c:pt idx="292">
                        <c:v>-50.1</c:v>
                      </c:pt>
                      <c:pt idx="293">
                        <c:v>-50.2</c:v>
                      </c:pt>
                      <c:pt idx="294">
                        <c:v>-50.2</c:v>
                      </c:pt>
                      <c:pt idx="295">
                        <c:v>-50.2</c:v>
                      </c:pt>
                      <c:pt idx="296">
                        <c:v>-50.2</c:v>
                      </c:pt>
                      <c:pt idx="297">
                        <c:v>-50.4</c:v>
                      </c:pt>
                      <c:pt idx="298">
                        <c:v>-50.4</c:v>
                      </c:pt>
                      <c:pt idx="299">
                        <c:v>-50.6</c:v>
                      </c:pt>
                      <c:pt idx="300">
                        <c:v>-50.6</c:v>
                      </c:pt>
                      <c:pt idx="301">
                        <c:v>-50.6</c:v>
                      </c:pt>
                      <c:pt idx="302">
                        <c:v>-50.6</c:v>
                      </c:pt>
                      <c:pt idx="303">
                        <c:v>-50.6</c:v>
                      </c:pt>
                      <c:pt idx="304">
                        <c:v>-50.6</c:v>
                      </c:pt>
                      <c:pt idx="305">
                        <c:v>-50.6</c:v>
                      </c:pt>
                      <c:pt idx="306">
                        <c:v>-50.8</c:v>
                      </c:pt>
                      <c:pt idx="307">
                        <c:v>-50.7</c:v>
                      </c:pt>
                      <c:pt idx="308">
                        <c:v>-50.7</c:v>
                      </c:pt>
                      <c:pt idx="309">
                        <c:v>-50.8</c:v>
                      </c:pt>
                      <c:pt idx="310">
                        <c:v>-50.8</c:v>
                      </c:pt>
                      <c:pt idx="311">
                        <c:v>-50.7</c:v>
                      </c:pt>
                      <c:pt idx="312">
                        <c:v>-50.9</c:v>
                      </c:pt>
                      <c:pt idx="313">
                        <c:v>-50.8</c:v>
                      </c:pt>
                      <c:pt idx="314">
                        <c:v>-50.9</c:v>
                      </c:pt>
                      <c:pt idx="315">
                        <c:v>-50.8</c:v>
                      </c:pt>
                      <c:pt idx="316">
                        <c:v>-50.8</c:v>
                      </c:pt>
                      <c:pt idx="317">
                        <c:v>-50.8</c:v>
                      </c:pt>
                      <c:pt idx="318">
                        <c:v>-50.8</c:v>
                      </c:pt>
                      <c:pt idx="319">
                        <c:v>-50.9</c:v>
                      </c:pt>
                      <c:pt idx="320">
                        <c:v>-50.9</c:v>
                      </c:pt>
                      <c:pt idx="321">
                        <c:v>-50.9</c:v>
                      </c:pt>
                      <c:pt idx="322">
                        <c:v>-50.8</c:v>
                      </c:pt>
                      <c:pt idx="323">
                        <c:v>-50.7</c:v>
                      </c:pt>
                      <c:pt idx="324">
                        <c:v>-50.4</c:v>
                      </c:pt>
                      <c:pt idx="325">
                        <c:v>-50.3</c:v>
                      </c:pt>
                      <c:pt idx="326">
                        <c:v>-49.9</c:v>
                      </c:pt>
                      <c:pt idx="327">
                        <c:v>-49.7</c:v>
                      </c:pt>
                      <c:pt idx="328">
                        <c:v>-49.3</c:v>
                      </c:pt>
                      <c:pt idx="329">
                        <c:v>-48.8</c:v>
                      </c:pt>
                      <c:pt idx="330">
                        <c:v>-48.4</c:v>
                      </c:pt>
                      <c:pt idx="331">
                        <c:v>-48.1</c:v>
                      </c:pt>
                      <c:pt idx="332">
                        <c:v>-47.6</c:v>
                      </c:pt>
                      <c:pt idx="333">
                        <c:v>-47</c:v>
                      </c:pt>
                      <c:pt idx="334">
                        <c:v>-46.6</c:v>
                      </c:pt>
                      <c:pt idx="335">
                        <c:v>-46</c:v>
                      </c:pt>
                      <c:pt idx="336">
                        <c:v>-45.4</c:v>
                      </c:pt>
                      <c:pt idx="337">
                        <c:v>-45.1</c:v>
                      </c:pt>
                      <c:pt idx="338">
                        <c:v>-44.6</c:v>
                      </c:pt>
                      <c:pt idx="339">
                        <c:v>-44.4</c:v>
                      </c:pt>
                      <c:pt idx="340">
                        <c:v>-43.9</c:v>
                      </c:pt>
                      <c:pt idx="341">
                        <c:v>-43.6</c:v>
                      </c:pt>
                      <c:pt idx="342">
                        <c:v>-43.5</c:v>
                      </c:pt>
                      <c:pt idx="343">
                        <c:v>-43.2</c:v>
                      </c:pt>
                      <c:pt idx="344">
                        <c:v>-43.1</c:v>
                      </c:pt>
                      <c:pt idx="345">
                        <c:v>-42.9</c:v>
                      </c:pt>
                      <c:pt idx="346">
                        <c:v>-42.8</c:v>
                      </c:pt>
                      <c:pt idx="347">
                        <c:v>-42.6</c:v>
                      </c:pt>
                      <c:pt idx="348">
                        <c:v>-42.6</c:v>
                      </c:pt>
                      <c:pt idx="349">
                        <c:v>-42.2</c:v>
                      </c:pt>
                      <c:pt idx="350">
                        <c:v>-42.3</c:v>
                      </c:pt>
                      <c:pt idx="351">
                        <c:v>-42</c:v>
                      </c:pt>
                      <c:pt idx="352">
                        <c:v>-42.3</c:v>
                      </c:pt>
                      <c:pt idx="353">
                        <c:v>-42.4</c:v>
                      </c:pt>
                      <c:pt idx="354">
                        <c:v>-42.7</c:v>
                      </c:pt>
                      <c:pt idx="355">
                        <c:v>-43</c:v>
                      </c:pt>
                      <c:pt idx="356">
                        <c:v>-43.1</c:v>
                      </c:pt>
                      <c:pt idx="357">
                        <c:v>-43</c:v>
                      </c:pt>
                      <c:pt idx="358">
                        <c:v>-43.2</c:v>
                      </c:pt>
                      <c:pt idx="359">
                        <c:v>-43.2</c:v>
                      </c:pt>
                      <c:pt idx="360">
                        <c:v>-43.4</c:v>
                      </c:pt>
                      <c:pt idx="361">
                        <c:v>-43.3</c:v>
                      </c:pt>
                      <c:pt idx="362">
                        <c:v>-43.4</c:v>
                      </c:pt>
                      <c:pt idx="363">
                        <c:v>-43.4</c:v>
                      </c:pt>
                      <c:pt idx="364">
                        <c:v>-43.4</c:v>
                      </c:pt>
                      <c:pt idx="365">
                        <c:v>-43.3</c:v>
                      </c:pt>
                      <c:pt idx="366">
                        <c:v>-43.4</c:v>
                      </c:pt>
                      <c:pt idx="367">
                        <c:v>-43.3</c:v>
                      </c:pt>
                      <c:pt idx="368">
                        <c:v>-43.4</c:v>
                      </c:pt>
                      <c:pt idx="369">
                        <c:v>-43.3</c:v>
                      </c:pt>
                      <c:pt idx="370">
                        <c:v>-43.3</c:v>
                      </c:pt>
                      <c:pt idx="371">
                        <c:v>-43.2</c:v>
                      </c:pt>
                      <c:pt idx="372">
                        <c:v>-43.3</c:v>
                      </c:pt>
                      <c:pt idx="373">
                        <c:v>-43.2</c:v>
                      </c:pt>
                      <c:pt idx="374">
                        <c:v>-43.2</c:v>
                      </c:pt>
                      <c:pt idx="375">
                        <c:v>-43.2</c:v>
                      </c:pt>
                      <c:pt idx="376">
                        <c:v>-43.3</c:v>
                      </c:pt>
                      <c:pt idx="377">
                        <c:v>-43.2</c:v>
                      </c:pt>
                      <c:pt idx="378">
                        <c:v>-43.3</c:v>
                      </c:pt>
                      <c:pt idx="379">
                        <c:v>-43.1</c:v>
                      </c:pt>
                      <c:pt idx="380">
                        <c:v>-43.1</c:v>
                      </c:pt>
                      <c:pt idx="381">
                        <c:v>-43.2</c:v>
                      </c:pt>
                      <c:pt idx="382">
                        <c:v>-43.4</c:v>
                      </c:pt>
                      <c:pt idx="383">
                        <c:v>-43.5</c:v>
                      </c:pt>
                      <c:pt idx="384">
                        <c:v>-43.4</c:v>
                      </c:pt>
                      <c:pt idx="385">
                        <c:v>-43.4</c:v>
                      </c:pt>
                      <c:pt idx="386">
                        <c:v>-43.6</c:v>
                      </c:pt>
                      <c:pt idx="387">
                        <c:v>-43.6</c:v>
                      </c:pt>
                      <c:pt idx="388">
                        <c:v>-43.5</c:v>
                      </c:pt>
                      <c:pt idx="389">
                        <c:v>-43.8</c:v>
                      </c:pt>
                      <c:pt idx="390">
                        <c:v>-43.6</c:v>
                      </c:pt>
                      <c:pt idx="391">
                        <c:v>-43.6</c:v>
                      </c:pt>
                      <c:pt idx="392">
                        <c:v>-43.4</c:v>
                      </c:pt>
                      <c:pt idx="393">
                        <c:v>-43.3</c:v>
                      </c:pt>
                      <c:pt idx="394">
                        <c:v>-43.1</c:v>
                      </c:pt>
                      <c:pt idx="395">
                        <c:v>-43.3</c:v>
                      </c:pt>
                      <c:pt idx="396">
                        <c:v>-42.9</c:v>
                      </c:pt>
                      <c:pt idx="397">
                        <c:v>-42.9</c:v>
                      </c:pt>
                      <c:pt idx="398">
                        <c:v>-42.7</c:v>
                      </c:pt>
                      <c:pt idx="399">
                        <c:v>-42.7</c:v>
                      </c:pt>
                      <c:pt idx="400">
                        <c:v>-42.3</c:v>
                      </c:pt>
                      <c:pt idx="401">
                        <c:v>-42.3</c:v>
                      </c:pt>
                      <c:pt idx="402">
                        <c:v>-42.1</c:v>
                      </c:pt>
                      <c:pt idx="403">
                        <c:v>-42.1</c:v>
                      </c:pt>
                      <c:pt idx="404">
                        <c:v>-42</c:v>
                      </c:pt>
                      <c:pt idx="405">
                        <c:v>-41.7</c:v>
                      </c:pt>
                      <c:pt idx="406">
                        <c:v>-41.8</c:v>
                      </c:pt>
                      <c:pt idx="407">
                        <c:v>-41.6</c:v>
                      </c:pt>
                      <c:pt idx="408">
                        <c:v>-41.4</c:v>
                      </c:pt>
                      <c:pt idx="409">
                        <c:v>-41.5</c:v>
                      </c:pt>
                      <c:pt idx="410">
                        <c:v>-41.3</c:v>
                      </c:pt>
                      <c:pt idx="411">
                        <c:v>-41.2</c:v>
                      </c:pt>
                      <c:pt idx="412">
                        <c:v>-41</c:v>
                      </c:pt>
                      <c:pt idx="413">
                        <c:v>-41</c:v>
                      </c:pt>
                      <c:pt idx="414">
                        <c:v>-40.700000000000003</c:v>
                      </c:pt>
                      <c:pt idx="415">
                        <c:v>-40.700000000000003</c:v>
                      </c:pt>
                      <c:pt idx="416">
                        <c:v>-40.6</c:v>
                      </c:pt>
                      <c:pt idx="417">
                        <c:v>-40.5</c:v>
                      </c:pt>
                      <c:pt idx="418">
                        <c:v>-40.4</c:v>
                      </c:pt>
                      <c:pt idx="419">
                        <c:v>-40.200000000000003</c:v>
                      </c:pt>
                      <c:pt idx="420">
                        <c:v>-40.1</c:v>
                      </c:pt>
                      <c:pt idx="421">
                        <c:v>-40</c:v>
                      </c:pt>
                      <c:pt idx="422">
                        <c:v>-39.799999999999997</c:v>
                      </c:pt>
                      <c:pt idx="423">
                        <c:v>-39.700000000000003</c:v>
                      </c:pt>
                      <c:pt idx="424">
                        <c:v>-39.5</c:v>
                      </c:pt>
                      <c:pt idx="425">
                        <c:v>-39.4</c:v>
                      </c:pt>
                      <c:pt idx="426">
                        <c:v>-39.1</c:v>
                      </c:pt>
                      <c:pt idx="427">
                        <c:v>-39</c:v>
                      </c:pt>
                      <c:pt idx="428">
                        <c:v>-38.9</c:v>
                      </c:pt>
                      <c:pt idx="429">
                        <c:v>-38.799999999999997</c:v>
                      </c:pt>
                      <c:pt idx="430">
                        <c:v>-38.700000000000003</c:v>
                      </c:pt>
                      <c:pt idx="431">
                        <c:v>-38.5</c:v>
                      </c:pt>
                      <c:pt idx="432">
                        <c:v>-38.5</c:v>
                      </c:pt>
                      <c:pt idx="433">
                        <c:v>-38.200000000000003</c:v>
                      </c:pt>
                      <c:pt idx="434">
                        <c:v>-38.200000000000003</c:v>
                      </c:pt>
                      <c:pt idx="435">
                        <c:v>-38.1</c:v>
                      </c:pt>
                      <c:pt idx="436">
                        <c:v>-37.9</c:v>
                      </c:pt>
                      <c:pt idx="437">
                        <c:v>-37.799999999999997</c:v>
                      </c:pt>
                      <c:pt idx="438">
                        <c:v>-37.799999999999997</c:v>
                      </c:pt>
                      <c:pt idx="439">
                        <c:v>-37.799999999999997</c:v>
                      </c:pt>
                      <c:pt idx="440">
                        <c:v>-37.4</c:v>
                      </c:pt>
                      <c:pt idx="441">
                        <c:v>-37.5</c:v>
                      </c:pt>
                      <c:pt idx="442">
                        <c:v>-37.1</c:v>
                      </c:pt>
                      <c:pt idx="443">
                        <c:v>-37.200000000000003</c:v>
                      </c:pt>
                      <c:pt idx="444">
                        <c:v>-37</c:v>
                      </c:pt>
                      <c:pt idx="445">
                        <c:v>-37</c:v>
                      </c:pt>
                      <c:pt idx="446">
                        <c:v>-36.799999999999997</c:v>
                      </c:pt>
                      <c:pt idx="447">
                        <c:v>-36.799999999999997</c:v>
                      </c:pt>
                      <c:pt idx="448">
                        <c:v>-36.5</c:v>
                      </c:pt>
                      <c:pt idx="449">
                        <c:v>-36.6</c:v>
                      </c:pt>
                      <c:pt idx="450">
                        <c:v>-36.4</c:v>
                      </c:pt>
                      <c:pt idx="451">
                        <c:v>-36.4</c:v>
                      </c:pt>
                      <c:pt idx="452">
                        <c:v>-36.200000000000003</c:v>
                      </c:pt>
                      <c:pt idx="453">
                        <c:v>-35.9</c:v>
                      </c:pt>
                      <c:pt idx="454">
                        <c:v>-35.9</c:v>
                      </c:pt>
                      <c:pt idx="455">
                        <c:v>-35.799999999999997</c:v>
                      </c:pt>
                      <c:pt idx="456">
                        <c:v>-35.700000000000003</c:v>
                      </c:pt>
                      <c:pt idx="457">
                        <c:v>-35.799999999999997</c:v>
                      </c:pt>
                      <c:pt idx="458">
                        <c:v>-35.6</c:v>
                      </c:pt>
                      <c:pt idx="459">
                        <c:v>-35.6</c:v>
                      </c:pt>
                      <c:pt idx="460">
                        <c:v>-35.5</c:v>
                      </c:pt>
                      <c:pt idx="461">
                        <c:v>-35.4</c:v>
                      </c:pt>
                      <c:pt idx="462">
                        <c:v>-35.1</c:v>
                      </c:pt>
                      <c:pt idx="463">
                        <c:v>-35.1</c:v>
                      </c:pt>
                      <c:pt idx="464">
                        <c:v>-35</c:v>
                      </c:pt>
                      <c:pt idx="465">
                        <c:v>-34.9</c:v>
                      </c:pt>
                      <c:pt idx="466">
                        <c:v>-34.9</c:v>
                      </c:pt>
                      <c:pt idx="467">
                        <c:v>-34.9</c:v>
                      </c:pt>
                      <c:pt idx="468">
                        <c:v>-34.700000000000003</c:v>
                      </c:pt>
                      <c:pt idx="469">
                        <c:v>-34.700000000000003</c:v>
                      </c:pt>
                      <c:pt idx="470">
                        <c:v>-34.6</c:v>
                      </c:pt>
                      <c:pt idx="471">
                        <c:v>-34.299999999999997</c:v>
                      </c:pt>
                      <c:pt idx="472">
                        <c:v>-34.200000000000003</c:v>
                      </c:pt>
                      <c:pt idx="473">
                        <c:v>-34.1</c:v>
                      </c:pt>
                      <c:pt idx="474">
                        <c:v>-34</c:v>
                      </c:pt>
                      <c:pt idx="475">
                        <c:v>-33.799999999999997</c:v>
                      </c:pt>
                      <c:pt idx="476">
                        <c:v>-33.9</c:v>
                      </c:pt>
                      <c:pt idx="477">
                        <c:v>-33.6</c:v>
                      </c:pt>
                      <c:pt idx="478">
                        <c:v>-33.6</c:v>
                      </c:pt>
                      <c:pt idx="479">
                        <c:v>-33.4</c:v>
                      </c:pt>
                      <c:pt idx="480">
                        <c:v>-33.5</c:v>
                      </c:pt>
                      <c:pt idx="481">
                        <c:v>-33.1</c:v>
                      </c:pt>
                      <c:pt idx="482">
                        <c:v>-33.299999999999997</c:v>
                      </c:pt>
                      <c:pt idx="483">
                        <c:v>-33</c:v>
                      </c:pt>
                      <c:pt idx="484">
                        <c:v>-33.1</c:v>
                      </c:pt>
                      <c:pt idx="485">
                        <c:v>-32.799999999999997</c:v>
                      </c:pt>
                      <c:pt idx="486">
                        <c:v>-32.700000000000003</c:v>
                      </c:pt>
                      <c:pt idx="487">
                        <c:v>-32.799999999999997</c:v>
                      </c:pt>
                      <c:pt idx="488">
                        <c:v>-32.5</c:v>
                      </c:pt>
                      <c:pt idx="489">
                        <c:v>-32.700000000000003</c:v>
                      </c:pt>
                      <c:pt idx="490">
                        <c:v>-32.5</c:v>
                      </c:pt>
                      <c:pt idx="491">
                        <c:v>-32.299999999999997</c:v>
                      </c:pt>
                      <c:pt idx="492">
                        <c:v>-32.299999999999997</c:v>
                      </c:pt>
                      <c:pt idx="493">
                        <c:v>-32.200000000000003</c:v>
                      </c:pt>
                      <c:pt idx="494">
                        <c:v>-32.299999999999997</c:v>
                      </c:pt>
                      <c:pt idx="495">
                        <c:v>-32.1</c:v>
                      </c:pt>
                      <c:pt idx="496">
                        <c:v>-32.4</c:v>
                      </c:pt>
                      <c:pt idx="497">
                        <c:v>-32.1</c:v>
                      </c:pt>
                      <c:pt idx="498">
                        <c:v>-32.1</c:v>
                      </c:pt>
                      <c:pt idx="499">
                        <c:v>-32</c:v>
                      </c:pt>
                      <c:pt idx="500">
                        <c:v>-31.8</c:v>
                      </c:pt>
                      <c:pt idx="501">
                        <c:v>-32.6</c:v>
                      </c:pt>
                      <c:pt idx="502">
                        <c:v>-32.200000000000003</c:v>
                      </c:pt>
                      <c:pt idx="503">
                        <c:v>-32.5</c:v>
                      </c:pt>
                      <c:pt idx="504">
                        <c:v>-32.5</c:v>
                      </c:pt>
                      <c:pt idx="505">
                        <c:v>-32.5</c:v>
                      </c:pt>
                      <c:pt idx="506">
                        <c:v>-32.200000000000003</c:v>
                      </c:pt>
                      <c:pt idx="507">
                        <c:v>-31.8</c:v>
                      </c:pt>
                      <c:pt idx="508">
                        <c:v>-32.1</c:v>
                      </c:pt>
                      <c:pt idx="509">
                        <c:v>-31.8</c:v>
                      </c:pt>
                      <c:pt idx="510">
                        <c:v>-31.8</c:v>
                      </c:pt>
                      <c:pt idx="511">
                        <c:v>-31.5</c:v>
                      </c:pt>
                      <c:pt idx="512">
                        <c:v>-31.6</c:v>
                      </c:pt>
                      <c:pt idx="513">
                        <c:v>-31.4</c:v>
                      </c:pt>
                      <c:pt idx="514">
                        <c:v>-31.4</c:v>
                      </c:pt>
                      <c:pt idx="515">
                        <c:v>-31.1</c:v>
                      </c:pt>
                      <c:pt idx="516">
                        <c:v>-31.4</c:v>
                      </c:pt>
                      <c:pt idx="517">
                        <c:v>-32</c:v>
                      </c:pt>
                      <c:pt idx="518">
                        <c:v>-32.5</c:v>
                      </c:pt>
                      <c:pt idx="519">
                        <c:v>-32.799999999999997</c:v>
                      </c:pt>
                      <c:pt idx="520">
                        <c:v>-33.700000000000003</c:v>
                      </c:pt>
                      <c:pt idx="521">
                        <c:v>-32.799999999999997</c:v>
                      </c:pt>
                      <c:pt idx="522">
                        <c:v>-32.200000000000003</c:v>
                      </c:pt>
                      <c:pt idx="523">
                        <c:v>-32.1</c:v>
                      </c:pt>
                      <c:pt idx="524">
                        <c:v>-31.7</c:v>
                      </c:pt>
                      <c:pt idx="525">
                        <c:v>-31.6</c:v>
                      </c:pt>
                      <c:pt idx="526">
                        <c:v>-31.1</c:v>
                      </c:pt>
                      <c:pt idx="527">
                        <c:v>-31.2</c:v>
                      </c:pt>
                      <c:pt idx="528">
                        <c:v>-31.4</c:v>
                      </c:pt>
                      <c:pt idx="529">
                        <c:v>-31.5</c:v>
                      </c:pt>
                      <c:pt idx="530">
                        <c:v>-31.5</c:v>
                      </c:pt>
                      <c:pt idx="531">
                        <c:v>-31</c:v>
                      </c:pt>
                      <c:pt idx="532">
                        <c:v>-30.9</c:v>
                      </c:pt>
                      <c:pt idx="533">
                        <c:v>-30.8</c:v>
                      </c:pt>
                      <c:pt idx="534">
                        <c:v>-30.6</c:v>
                      </c:pt>
                      <c:pt idx="535">
                        <c:v>-30.6</c:v>
                      </c:pt>
                      <c:pt idx="536">
                        <c:v>-30.5</c:v>
                      </c:pt>
                      <c:pt idx="537">
                        <c:v>-30.5</c:v>
                      </c:pt>
                      <c:pt idx="538">
                        <c:v>-30.4</c:v>
                      </c:pt>
                      <c:pt idx="539">
                        <c:v>-30.5</c:v>
                      </c:pt>
                      <c:pt idx="540">
                        <c:v>-30.5</c:v>
                      </c:pt>
                      <c:pt idx="541">
                        <c:v>-30.4</c:v>
                      </c:pt>
                      <c:pt idx="542">
                        <c:v>-30.5</c:v>
                      </c:pt>
                      <c:pt idx="543">
                        <c:v>-30.1</c:v>
                      </c:pt>
                      <c:pt idx="544">
                        <c:v>-30.4</c:v>
                      </c:pt>
                      <c:pt idx="545">
                        <c:v>-30.3</c:v>
                      </c:pt>
                      <c:pt idx="546">
                        <c:v>-30.4</c:v>
                      </c:pt>
                      <c:pt idx="547">
                        <c:v>-30.6</c:v>
                      </c:pt>
                      <c:pt idx="548">
                        <c:v>-30.6</c:v>
                      </c:pt>
                      <c:pt idx="549">
                        <c:v>-30.6</c:v>
                      </c:pt>
                      <c:pt idx="550">
                        <c:v>-30.6</c:v>
                      </c:pt>
                      <c:pt idx="551">
                        <c:v>-30.5</c:v>
                      </c:pt>
                      <c:pt idx="552">
                        <c:v>-30.8</c:v>
                      </c:pt>
                      <c:pt idx="553">
                        <c:v>-30.6</c:v>
                      </c:pt>
                      <c:pt idx="554">
                        <c:v>-30.6</c:v>
                      </c:pt>
                      <c:pt idx="555">
                        <c:v>-30.6</c:v>
                      </c:pt>
                      <c:pt idx="556">
                        <c:v>-30.4</c:v>
                      </c:pt>
                      <c:pt idx="557">
                        <c:v>-30.7</c:v>
                      </c:pt>
                      <c:pt idx="558">
                        <c:v>-30.5</c:v>
                      </c:pt>
                      <c:pt idx="559">
                        <c:v>-30.5</c:v>
                      </c:pt>
                      <c:pt idx="560">
                        <c:v>-30.5</c:v>
                      </c:pt>
                      <c:pt idx="561">
                        <c:v>-30.5</c:v>
                      </c:pt>
                      <c:pt idx="562">
                        <c:v>-30.6</c:v>
                      </c:pt>
                      <c:pt idx="563">
                        <c:v>-30.5</c:v>
                      </c:pt>
                      <c:pt idx="564">
                        <c:v>-30.2</c:v>
                      </c:pt>
                      <c:pt idx="565">
                        <c:v>-30.7</c:v>
                      </c:pt>
                      <c:pt idx="566">
                        <c:v>-30.4</c:v>
                      </c:pt>
                      <c:pt idx="567">
                        <c:v>-30.6</c:v>
                      </c:pt>
                      <c:pt idx="568">
                        <c:v>-30.5</c:v>
                      </c:pt>
                      <c:pt idx="569">
                        <c:v>-30.5</c:v>
                      </c:pt>
                      <c:pt idx="570">
                        <c:v>-30.8</c:v>
                      </c:pt>
                      <c:pt idx="571">
                        <c:v>-30.5</c:v>
                      </c:pt>
                      <c:pt idx="572">
                        <c:v>-30.5</c:v>
                      </c:pt>
                      <c:pt idx="573">
                        <c:v>-30.7</c:v>
                      </c:pt>
                      <c:pt idx="574">
                        <c:v>-30.5</c:v>
                      </c:pt>
                      <c:pt idx="575">
                        <c:v>-30.7</c:v>
                      </c:pt>
                      <c:pt idx="576">
                        <c:v>-30.5</c:v>
                      </c:pt>
                      <c:pt idx="577">
                        <c:v>-30.4</c:v>
                      </c:pt>
                      <c:pt idx="578">
                        <c:v>-30.7</c:v>
                      </c:pt>
                      <c:pt idx="579">
                        <c:v>-30.4</c:v>
                      </c:pt>
                      <c:pt idx="580">
                        <c:v>-30.6</c:v>
                      </c:pt>
                      <c:pt idx="581">
                        <c:v>-30.6</c:v>
                      </c:pt>
                      <c:pt idx="582">
                        <c:v>-30.5</c:v>
                      </c:pt>
                      <c:pt idx="583">
                        <c:v>-30.8</c:v>
                      </c:pt>
                      <c:pt idx="584">
                        <c:v>-30.5</c:v>
                      </c:pt>
                      <c:pt idx="585">
                        <c:v>-30.6</c:v>
                      </c:pt>
                      <c:pt idx="586">
                        <c:v>-30.5</c:v>
                      </c:pt>
                      <c:pt idx="587">
                        <c:v>-30.5</c:v>
                      </c:pt>
                      <c:pt idx="588">
                        <c:v>-30.6</c:v>
                      </c:pt>
                      <c:pt idx="589">
                        <c:v>-30.4</c:v>
                      </c:pt>
                      <c:pt idx="590">
                        <c:v>-30.4</c:v>
                      </c:pt>
                      <c:pt idx="591">
                        <c:v>-30.4</c:v>
                      </c:pt>
                      <c:pt idx="592">
                        <c:v>-30.3</c:v>
                      </c:pt>
                      <c:pt idx="593">
                        <c:v>-30.4</c:v>
                      </c:pt>
                      <c:pt idx="594">
                        <c:v>-30.3</c:v>
                      </c:pt>
                      <c:pt idx="595">
                        <c:v>-30.4</c:v>
                      </c:pt>
                      <c:pt idx="596">
                        <c:v>-30.3</c:v>
                      </c:pt>
                      <c:pt idx="597">
                        <c:v>-29.9</c:v>
                      </c:pt>
                      <c:pt idx="598">
                        <c:v>-30</c:v>
                      </c:pt>
                      <c:pt idx="599">
                        <c:v>-29.1</c:v>
                      </c:pt>
                      <c:pt idx="600">
                        <c:v>-28</c:v>
                      </c:pt>
                      <c:pt idx="601">
                        <c:v>-27.8</c:v>
                      </c:pt>
                      <c:pt idx="602">
                        <c:v>-27.4</c:v>
                      </c:pt>
                      <c:pt idx="603">
                        <c:v>-27.7</c:v>
                      </c:pt>
                      <c:pt idx="604">
                        <c:v>-27.4</c:v>
                      </c:pt>
                      <c:pt idx="605">
                        <c:v>-27.4</c:v>
                      </c:pt>
                      <c:pt idx="606">
                        <c:v>-27.9</c:v>
                      </c:pt>
                      <c:pt idx="607">
                        <c:v>-27.7</c:v>
                      </c:pt>
                      <c:pt idx="608">
                        <c:v>-27.4</c:v>
                      </c:pt>
                      <c:pt idx="609">
                        <c:v>-27</c:v>
                      </c:pt>
                      <c:pt idx="610">
                        <c:v>-26.7</c:v>
                      </c:pt>
                      <c:pt idx="611">
                        <c:v>-26.8</c:v>
                      </c:pt>
                      <c:pt idx="612">
                        <c:v>-26.2</c:v>
                      </c:pt>
                      <c:pt idx="613">
                        <c:v>-26.7</c:v>
                      </c:pt>
                      <c:pt idx="614">
                        <c:v>-26.4</c:v>
                      </c:pt>
                      <c:pt idx="615">
                        <c:v>-26.1</c:v>
                      </c:pt>
                      <c:pt idx="616">
                        <c:v>-26.4</c:v>
                      </c:pt>
                      <c:pt idx="617">
                        <c:v>-26.3</c:v>
                      </c:pt>
                      <c:pt idx="618">
                        <c:v>-26.2</c:v>
                      </c:pt>
                      <c:pt idx="619">
                        <c:v>-26.3</c:v>
                      </c:pt>
                      <c:pt idx="620">
                        <c:v>-26.1</c:v>
                      </c:pt>
                      <c:pt idx="621">
                        <c:v>-26.2</c:v>
                      </c:pt>
                      <c:pt idx="622">
                        <c:v>-26.2</c:v>
                      </c:pt>
                      <c:pt idx="623">
                        <c:v>-25.9</c:v>
                      </c:pt>
                      <c:pt idx="624">
                        <c:v>-26.3</c:v>
                      </c:pt>
                      <c:pt idx="625">
                        <c:v>-26.1</c:v>
                      </c:pt>
                      <c:pt idx="626">
                        <c:v>-26.3</c:v>
                      </c:pt>
                      <c:pt idx="627">
                        <c:v>-27.1</c:v>
                      </c:pt>
                      <c:pt idx="628">
                        <c:v>-27.7</c:v>
                      </c:pt>
                      <c:pt idx="629">
                        <c:v>-27.3</c:v>
                      </c:pt>
                      <c:pt idx="630">
                        <c:v>-26.8</c:v>
                      </c:pt>
                      <c:pt idx="631">
                        <c:v>-27.1</c:v>
                      </c:pt>
                      <c:pt idx="632">
                        <c:v>-27.3</c:v>
                      </c:pt>
                      <c:pt idx="633">
                        <c:v>-26.8</c:v>
                      </c:pt>
                      <c:pt idx="634">
                        <c:v>-26.4</c:v>
                      </c:pt>
                      <c:pt idx="635">
                        <c:v>-26.1</c:v>
                      </c:pt>
                      <c:pt idx="636">
                        <c:v>-26.2</c:v>
                      </c:pt>
                      <c:pt idx="637">
                        <c:v>-25.8</c:v>
                      </c:pt>
                      <c:pt idx="638">
                        <c:v>-26</c:v>
                      </c:pt>
                      <c:pt idx="639">
                        <c:v>-25.9</c:v>
                      </c:pt>
                      <c:pt idx="640">
                        <c:v>-25.7</c:v>
                      </c:pt>
                      <c:pt idx="641">
                        <c:v>-26</c:v>
                      </c:pt>
                      <c:pt idx="642">
                        <c:v>-25.7</c:v>
                      </c:pt>
                      <c:pt idx="643">
                        <c:v>-25.7</c:v>
                      </c:pt>
                      <c:pt idx="644">
                        <c:v>-25.6</c:v>
                      </c:pt>
                      <c:pt idx="645">
                        <c:v>-25.6</c:v>
                      </c:pt>
                      <c:pt idx="646">
                        <c:v>-25.7</c:v>
                      </c:pt>
                      <c:pt idx="647">
                        <c:v>-25.4</c:v>
                      </c:pt>
                      <c:pt idx="648">
                        <c:v>-25.3</c:v>
                      </c:pt>
                      <c:pt idx="649">
                        <c:v>-25.5</c:v>
                      </c:pt>
                      <c:pt idx="650">
                        <c:v>-25.3</c:v>
                      </c:pt>
                      <c:pt idx="651">
                        <c:v>-25.5</c:v>
                      </c:pt>
                      <c:pt idx="652">
                        <c:v>-25.2</c:v>
                      </c:pt>
                      <c:pt idx="653">
                        <c:v>-25.3</c:v>
                      </c:pt>
                      <c:pt idx="654">
                        <c:v>-25.3</c:v>
                      </c:pt>
                      <c:pt idx="655">
                        <c:v>-25.3</c:v>
                      </c:pt>
                      <c:pt idx="656">
                        <c:v>-25.3</c:v>
                      </c:pt>
                      <c:pt idx="657">
                        <c:v>-25.2</c:v>
                      </c:pt>
                      <c:pt idx="658">
                        <c:v>-25.1</c:v>
                      </c:pt>
                      <c:pt idx="659">
                        <c:v>-25.1</c:v>
                      </c:pt>
                      <c:pt idx="660">
                        <c:v>-25.1</c:v>
                      </c:pt>
                      <c:pt idx="661">
                        <c:v>-25</c:v>
                      </c:pt>
                      <c:pt idx="662">
                        <c:v>-25.1</c:v>
                      </c:pt>
                      <c:pt idx="663">
                        <c:v>-25.2</c:v>
                      </c:pt>
                      <c:pt idx="664">
                        <c:v>-24.9</c:v>
                      </c:pt>
                      <c:pt idx="665">
                        <c:v>-24.9</c:v>
                      </c:pt>
                      <c:pt idx="666">
                        <c:v>-24.8</c:v>
                      </c:pt>
                      <c:pt idx="667">
                        <c:v>-24.9</c:v>
                      </c:pt>
                      <c:pt idx="668">
                        <c:v>-25</c:v>
                      </c:pt>
                      <c:pt idx="669">
                        <c:v>-24.6</c:v>
                      </c:pt>
                      <c:pt idx="670">
                        <c:v>-24.9</c:v>
                      </c:pt>
                      <c:pt idx="671">
                        <c:v>-24.7</c:v>
                      </c:pt>
                      <c:pt idx="672">
                        <c:v>-24.8</c:v>
                      </c:pt>
                      <c:pt idx="673">
                        <c:v>-24.8</c:v>
                      </c:pt>
                      <c:pt idx="674">
                        <c:v>-24.9</c:v>
                      </c:pt>
                      <c:pt idx="675">
                        <c:v>-24.7</c:v>
                      </c:pt>
                      <c:pt idx="676">
                        <c:v>-24.7</c:v>
                      </c:pt>
                      <c:pt idx="677">
                        <c:v>-24.8</c:v>
                      </c:pt>
                      <c:pt idx="678">
                        <c:v>-24.7</c:v>
                      </c:pt>
                      <c:pt idx="679">
                        <c:v>-24.6</c:v>
                      </c:pt>
                      <c:pt idx="680">
                        <c:v>-24.7</c:v>
                      </c:pt>
                      <c:pt idx="681">
                        <c:v>-24.6</c:v>
                      </c:pt>
                      <c:pt idx="682">
                        <c:v>-24.4</c:v>
                      </c:pt>
                      <c:pt idx="683">
                        <c:v>-24.6</c:v>
                      </c:pt>
                      <c:pt idx="684">
                        <c:v>-24.5</c:v>
                      </c:pt>
                      <c:pt idx="685">
                        <c:v>-24.6</c:v>
                      </c:pt>
                      <c:pt idx="686">
                        <c:v>-24.4</c:v>
                      </c:pt>
                      <c:pt idx="687">
                        <c:v>-24.6</c:v>
                      </c:pt>
                      <c:pt idx="688">
                        <c:v>-24.5</c:v>
                      </c:pt>
                      <c:pt idx="689">
                        <c:v>-24.3</c:v>
                      </c:pt>
                      <c:pt idx="690">
                        <c:v>-24.6</c:v>
                      </c:pt>
                      <c:pt idx="691">
                        <c:v>-24.2</c:v>
                      </c:pt>
                      <c:pt idx="692">
                        <c:v>-24.4</c:v>
                      </c:pt>
                      <c:pt idx="693">
                        <c:v>-24.5</c:v>
                      </c:pt>
                      <c:pt idx="694">
                        <c:v>-24.1</c:v>
                      </c:pt>
                      <c:pt idx="695">
                        <c:v>-24.5</c:v>
                      </c:pt>
                      <c:pt idx="696">
                        <c:v>-24.2</c:v>
                      </c:pt>
                      <c:pt idx="697">
                        <c:v>-24.3</c:v>
                      </c:pt>
                      <c:pt idx="698">
                        <c:v>-24.4</c:v>
                      </c:pt>
                      <c:pt idx="699">
                        <c:v>-24.3</c:v>
                      </c:pt>
                      <c:pt idx="700">
                        <c:v>-24.3</c:v>
                      </c:pt>
                      <c:pt idx="701">
                        <c:v>-24.2</c:v>
                      </c:pt>
                      <c:pt idx="702">
                        <c:v>-24.2</c:v>
                      </c:pt>
                      <c:pt idx="703">
                        <c:v>-24.3</c:v>
                      </c:pt>
                      <c:pt idx="704">
                        <c:v>-24.1</c:v>
                      </c:pt>
                      <c:pt idx="705">
                        <c:v>-24.3</c:v>
                      </c:pt>
                      <c:pt idx="706">
                        <c:v>-24</c:v>
                      </c:pt>
                      <c:pt idx="707">
                        <c:v>-24.1</c:v>
                      </c:pt>
                      <c:pt idx="708">
                        <c:v>-24.1</c:v>
                      </c:pt>
                      <c:pt idx="709">
                        <c:v>-23.8</c:v>
                      </c:pt>
                      <c:pt idx="710">
                        <c:v>-24.2</c:v>
                      </c:pt>
                      <c:pt idx="711">
                        <c:v>-24</c:v>
                      </c:pt>
                      <c:pt idx="712">
                        <c:v>-24.1</c:v>
                      </c:pt>
                      <c:pt idx="713">
                        <c:v>-24.1</c:v>
                      </c:pt>
                      <c:pt idx="714">
                        <c:v>-23.9</c:v>
                      </c:pt>
                      <c:pt idx="715">
                        <c:v>-24</c:v>
                      </c:pt>
                      <c:pt idx="716">
                        <c:v>-24</c:v>
                      </c:pt>
                      <c:pt idx="717">
                        <c:v>-23.8</c:v>
                      </c:pt>
                      <c:pt idx="718">
                        <c:v>-24.1</c:v>
                      </c:pt>
                      <c:pt idx="719">
                        <c:v>-23.6</c:v>
                      </c:pt>
                      <c:pt idx="720">
                        <c:v>-24</c:v>
                      </c:pt>
                      <c:pt idx="721">
                        <c:v>-23.8</c:v>
                      </c:pt>
                      <c:pt idx="722">
                        <c:v>-23.7</c:v>
                      </c:pt>
                      <c:pt idx="723">
                        <c:v>-23.9</c:v>
                      </c:pt>
                      <c:pt idx="724">
                        <c:v>-23.7</c:v>
                      </c:pt>
                      <c:pt idx="725">
                        <c:v>-23.9</c:v>
                      </c:pt>
                      <c:pt idx="726">
                        <c:v>-23.7</c:v>
                      </c:pt>
                      <c:pt idx="727">
                        <c:v>-23.7</c:v>
                      </c:pt>
                      <c:pt idx="728">
                        <c:v>-23.7</c:v>
                      </c:pt>
                      <c:pt idx="729">
                        <c:v>-23.5</c:v>
                      </c:pt>
                      <c:pt idx="730">
                        <c:v>-23.7</c:v>
                      </c:pt>
                      <c:pt idx="731">
                        <c:v>-23.5</c:v>
                      </c:pt>
                      <c:pt idx="732">
                        <c:v>-23.5</c:v>
                      </c:pt>
                      <c:pt idx="733">
                        <c:v>-23.8</c:v>
                      </c:pt>
                      <c:pt idx="734">
                        <c:v>-23.4</c:v>
                      </c:pt>
                      <c:pt idx="735">
                        <c:v>-23.6</c:v>
                      </c:pt>
                      <c:pt idx="736">
                        <c:v>-23.4</c:v>
                      </c:pt>
                      <c:pt idx="737">
                        <c:v>-23.5</c:v>
                      </c:pt>
                      <c:pt idx="738">
                        <c:v>-23.5</c:v>
                      </c:pt>
                      <c:pt idx="739">
                        <c:v>-23.4</c:v>
                      </c:pt>
                      <c:pt idx="740">
                        <c:v>-23.5</c:v>
                      </c:pt>
                      <c:pt idx="741">
                        <c:v>-23.4</c:v>
                      </c:pt>
                      <c:pt idx="742">
                        <c:v>-23.3</c:v>
                      </c:pt>
                      <c:pt idx="743">
                        <c:v>-23.4</c:v>
                      </c:pt>
                      <c:pt idx="744">
                        <c:v>-23.1</c:v>
                      </c:pt>
                      <c:pt idx="745">
                        <c:v>-23.4</c:v>
                      </c:pt>
                      <c:pt idx="746">
                        <c:v>-23.3</c:v>
                      </c:pt>
                      <c:pt idx="747">
                        <c:v>-23.1</c:v>
                      </c:pt>
                      <c:pt idx="748">
                        <c:v>-23.3</c:v>
                      </c:pt>
                      <c:pt idx="749">
                        <c:v>-23.1</c:v>
                      </c:pt>
                      <c:pt idx="750">
                        <c:v>-23.3</c:v>
                      </c:pt>
                      <c:pt idx="751">
                        <c:v>-23</c:v>
                      </c:pt>
                      <c:pt idx="752">
                        <c:v>-23.2</c:v>
                      </c:pt>
                      <c:pt idx="753">
                        <c:v>-23.1</c:v>
                      </c:pt>
                      <c:pt idx="754">
                        <c:v>-23.1</c:v>
                      </c:pt>
                      <c:pt idx="755">
                        <c:v>-23.1</c:v>
                      </c:pt>
                      <c:pt idx="756">
                        <c:v>-23.1</c:v>
                      </c:pt>
                      <c:pt idx="757">
                        <c:v>-22.8</c:v>
                      </c:pt>
                      <c:pt idx="758">
                        <c:v>-23</c:v>
                      </c:pt>
                      <c:pt idx="759">
                        <c:v>-22.9</c:v>
                      </c:pt>
                      <c:pt idx="760">
                        <c:v>-22.8</c:v>
                      </c:pt>
                      <c:pt idx="761">
                        <c:v>-23.1</c:v>
                      </c:pt>
                      <c:pt idx="762">
                        <c:v>-22.8</c:v>
                      </c:pt>
                      <c:pt idx="763">
                        <c:v>-23.1</c:v>
                      </c:pt>
                      <c:pt idx="764">
                        <c:v>-22.7</c:v>
                      </c:pt>
                      <c:pt idx="765">
                        <c:v>-22.9</c:v>
                      </c:pt>
                      <c:pt idx="766">
                        <c:v>-22.7</c:v>
                      </c:pt>
                      <c:pt idx="767">
                        <c:v>-22.7</c:v>
                      </c:pt>
                      <c:pt idx="768">
                        <c:v>-23</c:v>
                      </c:pt>
                      <c:pt idx="769">
                        <c:v>-22.6</c:v>
                      </c:pt>
                      <c:pt idx="770">
                        <c:v>-22.9</c:v>
                      </c:pt>
                      <c:pt idx="771">
                        <c:v>-22.6</c:v>
                      </c:pt>
                      <c:pt idx="772">
                        <c:v>-22.7</c:v>
                      </c:pt>
                      <c:pt idx="773">
                        <c:v>-22.6</c:v>
                      </c:pt>
                      <c:pt idx="774">
                        <c:v>-22.6</c:v>
                      </c:pt>
                      <c:pt idx="775">
                        <c:v>-22.5</c:v>
                      </c:pt>
                      <c:pt idx="776">
                        <c:v>-22.3</c:v>
                      </c:pt>
                      <c:pt idx="777">
                        <c:v>-22.5</c:v>
                      </c:pt>
                      <c:pt idx="778">
                        <c:v>-22.3</c:v>
                      </c:pt>
                      <c:pt idx="779">
                        <c:v>-22.5</c:v>
                      </c:pt>
                      <c:pt idx="780">
                        <c:v>-22.1</c:v>
                      </c:pt>
                      <c:pt idx="781">
                        <c:v>-22.3</c:v>
                      </c:pt>
                      <c:pt idx="782">
                        <c:v>-22.2</c:v>
                      </c:pt>
                      <c:pt idx="783">
                        <c:v>-22.3</c:v>
                      </c:pt>
                      <c:pt idx="784">
                        <c:v>-22.2</c:v>
                      </c:pt>
                      <c:pt idx="785">
                        <c:v>-22.2</c:v>
                      </c:pt>
                      <c:pt idx="786">
                        <c:v>-22.3</c:v>
                      </c:pt>
                      <c:pt idx="787">
                        <c:v>-22.1</c:v>
                      </c:pt>
                      <c:pt idx="788">
                        <c:v>-22.3</c:v>
                      </c:pt>
                      <c:pt idx="789">
                        <c:v>-21.9</c:v>
                      </c:pt>
                      <c:pt idx="790">
                        <c:v>-22.2</c:v>
                      </c:pt>
                      <c:pt idx="791">
                        <c:v>-22.2</c:v>
                      </c:pt>
                      <c:pt idx="792">
                        <c:v>-21.9</c:v>
                      </c:pt>
                      <c:pt idx="793">
                        <c:v>-22.1</c:v>
                      </c:pt>
                      <c:pt idx="794">
                        <c:v>-21.9</c:v>
                      </c:pt>
                      <c:pt idx="795">
                        <c:v>-21.7</c:v>
                      </c:pt>
                      <c:pt idx="796">
                        <c:v>-22.1</c:v>
                      </c:pt>
                      <c:pt idx="797">
                        <c:v>-21.9</c:v>
                      </c:pt>
                      <c:pt idx="798">
                        <c:v>-21.9</c:v>
                      </c:pt>
                      <c:pt idx="799">
                        <c:v>-21.9</c:v>
                      </c:pt>
                      <c:pt idx="800">
                        <c:v>-21.8</c:v>
                      </c:pt>
                      <c:pt idx="801">
                        <c:v>-21.8</c:v>
                      </c:pt>
                      <c:pt idx="802">
                        <c:v>-21.9</c:v>
                      </c:pt>
                      <c:pt idx="803">
                        <c:v>-21.5</c:v>
                      </c:pt>
                      <c:pt idx="804">
                        <c:v>-21.8</c:v>
                      </c:pt>
                      <c:pt idx="805">
                        <c:v>-21.6</c:v>
                      </c:pt>
                      <c:pt idx="806">
                        <c:v>-21.4</c:v>
                      </c:pt>
                      <c:pt idx="807">
                        <c:v>-21.5</c:v>
                      </c:pt>
                      <c:pt idx="808">
                        <c:v>-21.2</c:v>
                      </c:pt>
                      <c:pt idx="809">
                        <c:v>-21.5</c:v>
                      </c:pt>
                      <c:pt idx="810">
                        <c:v>-21.3</c:v>
                      </c:pt>
                      <c:pt idx="811">
                        <c:v>-21.3</c:v>
                      </c:pt>
                      <c:pt idx="812">
                        <c:v>-21.2</c:v>
                      </c:pt>
                      <c:pt idx="813">
                        <c:v>-21.2</c:v>
                      </c:pt>
                      <c:pt idx="814">
                        <c:v>-21.3</c:v>
                      </c:pt>
                      <c:pt idx="815">
                        <c:v>-21.1</c:v>
                      </c:pt>
                      <c:pt idx="816">
                        <c:v>-21.1</c:v>
                      </c:pt>
                      <c:pt idx="817">
                        <c:v>-21.2</c:v>
                      </c:pt>
                      <c:pt idx="818">
                        <c:v>-20.9</c:v>
                      </c:pt>
                      <c:pt idx="819">
                        <c:v>-21.1</c:v>
                      </c:pt>
                      <c:pt idx="820">
                        <c:v>-20.8</c:v>
                      </c:pt>
                      <c:pt idx="821">
                        <c:v>-20.7</c:v>
                      </c:pt>
                      <c:pt idx="822">
                        <c:v>-20.8</c:v>
                      </c:pt>
                      <c:pt idx="823">
                        <c:v>-20.7</c:v>
                      </c:pt>
                      <c:pt idx="824">
                        <c:v>-20.8</c:v>
                      </c:pt>
                      <c:pt idx="825">
                        <c:v>-20.6</c:v>
                      </c:pt>
                      <c:pt idx="826">
                        <c:v>-20.6</c:v>
                      </c:pt>
                      <c:pt idx="827">
                        <c:v>-20.6</c:v>
                      </c:pt>
                      <c:pt idx="828">
                        <c:v>-20.2</c:v>
                      </c:pt>
                      <c:pt idx="829">
                        <c:v>-20.399999999999999</c:v>
                      </c:pt>
                      <c:pt idx="830">
                        <c:v>-20.399999999999999</c:v>
                      </c:pt>
                      <c:pt idx="831">
                        <c:v>-20.100000000000001</c:v>
                      </c:pt>
                      <c:pt idx="832">
                        <c:v>-20.2</c:v>
                      </c:pt>
                      <c:pt idx="833">
                        <c:v>-20.100000000000001</c:v>
                      </c:pt>
                      <c:pt idx="834">
                        <c:v>-20</c:v>
                      </c:pt>
                      <c:pt idx="835">
                        <c:v>-20.2</c:v>
                      </c:pt>
                      <c:pt idx="836">
                        <c:v>-19.899999999999999</c:v>
                      </c:pt>
                      <c:pt idx="837">
                        <c:v>-20</c:v>
                      </c:pt>
                      <c:pt idx="838">
                        <c:v>-19.899999999999999</c:v>
                      </c:pt>
                      <c:pt idx="839">
                        <c:v>-19.399999999999999</c:v>
                      </c:pt>
                      <c:pt idx="840">
                        <c:v>-19.899999999999999</c:v>
                      </c:pt>
                      <c:pt idx="841">
                        <c:v>-19.600000000000001</c:v>
                      </c:pt>
                      <c:pt idx="842">
                        <c:v>-19.5</c:v>
                      </c:pt>
                      <c:pt idx="843">
                        <c:v>-19.600000000000001</c:v>
                      </c:pt>
                      <c:pt idx="844">
                        <c:v>-19.399999999999999</c:v>
                      </c:pt>
                      <c:pt idx="845">
                        <c:v>-19.399999999999999</c:v>
                      </c:pt>
                      <c:pt idx="846">
                        <c:v>-19.399999999999999</c:v>
                      </c:pt>
                      <c:pt idx="847">
                        <c:v>-19.100000000000001</c:v>
                      </c:pt>
                      <c:pt idx="848">
                        <c:v>-19.399999999999999</c:v>
                      </c:pt>
                      <c:pt idx="849">
                        <c:v>-19.100000000000001</c:v>
                      </c:pt>
                      <c:pt idx="850">
                        <c:v>-19</c:v>
                      </c:pt>
                      <c:pt idx="851">
                        <c:v>-19.100000000000001</c:v>
                      </c:pt>
                      <c:pt idx="852">
                        <c:v>-18.899999999999999</c:v>
                      </c:pt>
                      <c:pt idx="853">
                        <c:v>-18.7</c:v>
                      </c:pt>
                      <c:pt idx="854">
                        <c:v>-18.600000000000001</c:v>
                      </c:pt>
                      <c:pt idx="855">
                        <c:v>-18.899999999999999</c:v>
                      </c:pt>
                      <c:pt idx="856">
                        <c:v>-18.5</c:v>
                      </c:pt>
                      <c:pt idx="857">
                        <c:v>-18.7</c:v>
                      </c:pt>
                      <c:pt idx="858">
                        <c:v>-18.399999999999999</c:v>
                      </c:pt>
                      <c:pt idx="859">
                        <c:v>-18.399999999999999</c:v>
                      </c:pt>
                      <c:pt idx="860">
                        <c:v>-18.399999999999999</c:v>
                      </c:pt>
                      <c:pt idx="861">
                        <c:v>-18.3</c:v>
                      </c:pt>
                      <c:pt idx="862">
                        <c:v>-18.3</c:v>
                      </c:pt>
                      <c:pt idx="863">
                        <c:v>-18.3</c:v>
                      </c:pt>
                      <c:pt idx="864">
                        <c:v>-18.100000000000001</c:v>
                      </c:pt>
                      <c:pt idx="865">
                        <c:v>-17.899999999999999</c:v>
                      </c:pt>
                      <c:pt idx="866">
                        <c:v>-18</c:v>
                      </c:pt>
                      <c:pt idx="867">
                        <c:v>-17.899999999999999</c:v>
                      </c:pt>
                      <c:pt idx="868">
                        <c:v>-17.7</c:v>
                      </c:pt>
                      <c:pt idx="869">
                        <c:v>-17.7</c:v>
                      </c:pt>
                      <c:pt idx="870">
                        <c:v>-17.5</c:v>
                      </c:pt>
                      <c:pt idx="871">
                        <c:v>-17.5</c:v>
                      </c:pt>
                      <c:pt idx="872">
                        <c:v>-17.399999999999999</c:v>
                      </c:pt>
                      <c:pt idx="873">
                        <c:v>-17.5</c:v>
                      </c:pt>
                      <c:pt idx="874">
                        <c:v>-17.2</c:v>
                      </c:pt>
                      <c:pt idx="875">
                        <c:v>-17.2</c:v>
                      </c:pt>
                      <c:pt idx="876">
                        <c:v>-17.100000000000001</c:v>
                      </c:pt>
                      <c:pt idx="877">
                        <c:v>-16.899999999999999</c:v>
                      </c:pt>
                      <c:pt idx="878">
                        <c:v>-17.100000000000001</c:v>
                      </c:pt>
                      <c:pt idx="879">
                        <c:v>-16.7</c:v>
                      </c:pt>
                      <c:pt idx="880">
                        <c:v>-16.8</c:v>
                      </c:pt>
                      <c:pt idx="881">
                        <c:v>-16.5</c:v>
                      </c:pt>
                      <c:pt idx="882">
                        <c:v>-16.5</c:v>
                      </c:pt>
                      <c:pt idx="883">
                        <c:v>-16.5</c:v>
                      </c:pt>
                      <c:pt idx="884">
                        <c:v>-16.3</c:v>
                      </c:pt>
                      <c:pt idx="885">
                        <c:v>-16.399999999999999</c:v>
                      </c:pt>
                      <c:pt idx="886">
                        <c:v>-16.2</c:v>
                      </c:pt>
                      <c:pt idx="887">
                        <c:v>-16</c:v>
                      </c:pt>
                      <c:pt idx="888">
                        <c:v>-16.2</c:v>
                      </c:pt>
                      <c:pt idx="889">
                        <c:v>-15.8</c:v>
                      </c:pt>
                      <c:pt idx="890">
                        <c:v>-16</c:v>
                      </c:pt>
                      <c:pt idx="891">
                        <c:v>-15.8</c:v>
                      </c:pt>
                      <c:pt idx="892">
                        <c:v>-15.5</c:v>
                      </c:pt>
                      <c:pt idx="893">
                        <c:v>-15.6</c:v>
                      </c:pt>
                      <c:pt idx="894">
                        <c:v>-15.4</c:v>
                      </c:pt>
                      <c:pt idx="895">
                        <c:v>-15.4</c:v>
                      </c:pt>
                      <c:pt idx="896">
                        <c:v>-15.1</c:v>
                      </c:pt>
                      <c:pt idx="897">
                        <c:v>-15.2</c:v>
                      </c:pt>
                      <c:pt idx="898">
                        <c:v>-15.1</c:v>
                      </c:pt>
                      <c:pt idx="899">
                        <c:v>-14.9</c:v>
                      </c:pt>
                      <c:pt idx="900">
                        <c:v>-15</c:v>
                      </c:pt>
                      <c:pt idx="901">
                        <c:v>-14.8</c:v>
                      </c:pt>
                      <c:pt idx="902">
                        <c:v>-14.6</c:v>
                      </c:pt>
                      <c:pt idx="903">
                        <c:v>-14.7</c:v>
                      </c:pt>
                      <c:pt idx="904">
                        <c:v>-14.5</c:v>
                      </c:pt>
                      <c:pt idx="905">
                        <c:v>-14.7</c:v>
                      </c:pt>
                      <c:pt idx="906">
                        <c:v>-14.2</c:v>
                      </c:pt>
                      <c:pt idx="907">
                        <c:v>-14.5</c:v>
                      </c:pt>
                      <c:pt idx="908">
                        <c:v>-14.2</c:v>
                      </c:pt>
                      <c:pt idx="909">
                        <c:v>-14.2</c:v>
                      </c:pt>
                      <c:pt idx="910">
                        <c:v>-14.3</c:v>
                      </c:pt>
                      <c:pt idx="911">
                        <c:v>-14</c:v>
                      </c:pt>
                      <c:pt idx="912">
                        <c:v>-14</c:v>
                      </c:pt>
                      <c:pt idx="913">
                        <c:v>-13.9</c:v>
                      </c:pt>
                      <c:pt idx="914">
                        <c:v>-13.7</c:v>
                      </c:pt>
                      <c:pt idx="915">
                        <c:v>-13.7</c:v>
                      </c:pt>
                      <c:pt idx="916">
                        <c:v>-13.5</c:v>
                      </c:pt>
                      <c:pt idx="917">
                        <c:v>-13.6</c:v>
                      </c:pt>
                      <c:pt idx="918">
                        <c:v>-13.4</c:v>
                      </c:pt>
                      <c:pt idx="919">
                        <c:v>-13.2</c:v>
                      </c:pt>
                      <c:pt idx="920">
                        <c:v>-13.4</c:v>
                      </c:pt>
                      <c:pt idx="921">
                        <c:v>-13.1</c:v>
                      </c:pt>
                      <c:pt idx="922">
                        <c:v>-13.2</c:v>
                      </c:pt>
                      <c:pt idx="923">
                        <c:v>-12.9</c:v>
                      </c:pt>
                      <c:pt idx="924">
                        <c:v>-13.1</c:v>
                      </c:pt>
                      <c:pt idx="925">
                        <c:v>-13</c:v>
                      </c:pt>
                      <c:pt idx="926">
                        <c:v>-12.8</c:v>
                      </c:pt>
                      <c:pt idx="927">
                        <c:v>-12.9</c:v>
                      </c:pt>
                      <c:pt idx="928">
                        <c:v>-12.6</c:v>
                      </c:pt>
                      <c:pt idx="929">
                        <c:v>-12.7</c:v>
                      </c:pt>
                      <c:pt idx="930">
                        <c:v>-12.6</c:v>
                      </c:pt>
                      <c:pt idx="931">
                        <c:v>-12.5</c:v>
                      </c:pt>
                      <c:pt idx="932">
                        <c:v>-12.6</c:v>
                      </c:pt>
                      <c:pt idx="933">
                        <c:v>-12.3</c:v>
                      </c:pt>
                      <c:pt idx="934">
                        <c:v>-12.3</c:v>
                      </c:pt>
                      <c:pt idx="935">
                        <c:v>-12.1</c:v>
                      </c:pt>
                      <c:pt idx="936">
                        <c:v>-11.8</c:v>
                      </c:pt>
                      <c:pt idx="937">
                        <c:v>-11.8</c:v>
                      </c:pt>
                      <c:pt idx="938">
                        <c:v>-11.5</c:v>
                      </c:pt>
                      <c:pt idx="939">
                        <c:v>-11.7</c:v>
                      </c:pt>
                      <c:pt idx="940">
                        <c:v>-11.6</c:v>
                      </c:pt>
                      <c:pt idx="941">
                        <c:v>-11.5</c:v>
                      </c:pt>
                      <c:pt idx="942">
                        <c:v>-11.5</c:v>
                      </c:pt>
                      <c:pt idx="943">
                        <c:v>-11.4</c:v>
                      </c:pt>
                      <c:pt idx="944">
                        <c:v>-11.5</c:v>
                      </c:pt>
                      <c:pt idx="945">
                        <c:v>-11.2</c:v>
                      </c:pt>
                      <c:pt idx="946">
                        <c:v>-11.4</c:v>
                      </c:pt>
                      <c:pt idx="947">
                        <c:v>-11.4</c:v>
                      </c:pt>
                      <c:pt idx="948">
                        <c:v>-11.2</c:v>
                      </c:pt>
                      <c:pt idx="949">
                        <c:v>-11.4</c:v>
                      </c:pt>
                      <c:pt idx="950">
                        <c:v>-11</c:v>
                      </c:pt>
                      <c:pt idx="951">
                        <c:v>-11.4</c:v>
                      </c:pt>
                      <c:pt idx="952">
                        <c:v>-10.9</c:v>
                      </c:pt>
                      <c:pt idx="953">
                        <c:v>-11.2</c:v>
                      </c:pt>
                      <c:pt idx="954">
                        <c:v>-11.2</c:v>
                      </c:pt>
                      <c:pt idx="955">
                        <c:v>-10.9</c:v>
                      </c:pt>
                      <c:pt idx="956">
                        <c:v>-11.2</c:v>
                      </c:pt>
                      <c:pt idx="957">
                        <c:v>-10.9</c:v>
                      </c:pt>
                      <c:pt idx="958">
                        <c:v>-11.1</c:v>
                      </c:pt>
                      <c:pt idx="959">
                        <c:v>-11</c:v>
                      </c:pt>
                      <c:pt idx="960">
                        <c:v>-10.9</c:v>
                      </c:pt>
                      <c:pt idx="961">
                        <c:v>-11.1</c:v>
                      </c:pt>
                      <c:pt idx="962">
                        <c:v>-10.9</c:v>
                      </c:pt>
                      <c:pt idx="963">
                        <c:v>-11</c:v>
                      </c:pt>
                      <c:pt idx="964">
                        <c:v>-10.8</c:v>
                      </c:pt>
                      <c:pt idx="965">
                        <c:v>-10.9</c:v>
                      </c:pt>
                      <c:pt idx="966">
                        <c:v>-11</c:v>
                      </c:pt>
                      <c:pt idx="967">
                        <c:v>-10.7</c:v>
                      </c:pt>
                      <c:pt idx="968">
                        <c:v>-11</c:v>
                      </c:pt>
                      <c:pt idx="969">
                        <c:v>-10.7</c:v>
                      </c:pt>
                      <c:pt idx="970">
                        <c:v>-10.9</c:v>
                      </c:pt>
                      <c:pt idx="971">
                        <c:v>-10.8</c:v>
                      </c:pt>
                      <c:pt idx="972">
                        <c:v>-10.7</c:v>
                      </c:pt>
                      <c:pt idx="973">
                        <c:v>-11</c:v>
                      </c:pt>
                      <c:pt idx="974">
                        <c:v>-10.6</c:v>
                      </c:pt>
                      <c:pt idx="975">
                        <c:v>-10.9</c:v>
                      </c:pt>
                      <c:pt idx="976">
                        <c:v>-10.7</c:v>
                      </c:pt>
                      <c:pt idx="977">
                        <c:v>-10.9</c:v>
                      </c:pt>
                      <c:pt idx="978">
                        <c:v>-10.7</c:v>
                      </c:pt>
                      <c:pt idx="979">
                        <c:v>-10.8</c:v>
                      </c:pt>
                      <c:pt idx="980">
                        <c:v>-10.9</c:v>
                      </c:pt>
                      <c:pt idx="981">
                        <c:v>-10.8</c:v>
                      </c:pt>
                      <c:pt idx="982">
                        <c:v>-10.8</c:v>
                      </c:pt>
                      <c:pt idx="983">
                        <c:v>-10.7</c:v>
                      </c:pt>
                      <c:pt idx="984">
                        <c:v>-10.6</c:v>
                      </c:pt>
                      <c:pt idx="985">
                        <c:v>-10.9</c:v>
                      </c:pt>
                      <c:pt idx="986">
                        <c:v>-10.4</c:v>
                      </c:pt>
                      <c:pt idx="987">
                        <c:v>-10.8</c:v>
                      </c:pt>
                      <c:pt idx="988">
                        <c:v>-10.5</c:v>
                      </c:pt>
                      <c:pt idx="989">
                        <c:v>-10.7</c:v>
                      </c:pt>
                      <c:pt idx="990">
                        <c:v>-10.7</c:v>
                      </c:pt>
                      <c:pt idx="991">
                        <c:v>-10.7</c:v>
                      </c:pt>
                      <c:pt idx="992">
                        <c:v>-10.8</c:v>
                      </c:pt>
                      <c:pt idx="993">
                        <c:v>-10.5</c:v>
                      </c:pt>
                      <c:pt idx="994">
                        <c:v>-10.8</c:v>
                      </c:pt>
                      <c:pt idx="995">
                        <c:v>-10.4</c:v>
                      </c:pt>
                      <c:pt idx="996">
                        <c:v>-10.9</c:v>
                      </c:pt>
                      <c:pt idx="997">
                        <c:v>-10.5</c:v>
                      </c:pt>
                      <c:pt idx="998">
                        <c:v>-10.8</c:v>
                      </c:pt>
                      <c:pt idx="999">
                        <c:v>-10.7</c:v>
                      </c:pt>
                      <c:pt idx="1000">
                        <c:v>-10.7</c:v>
                      </c:pt>
                      <c:pt idx="1001">
                        <c:v>-10.8</c:v>
                      </c:pt>
                      <c:pt idx="1002">
                        <c:v>-10.7</c:v>
                      </c:pt>
                      <c:pt idx="1003">
                        <c:v>-10.7</c:v>
                      </c:pt>
                      <c:pt idx="1004">
                        <c:v>-10.7</c:v>
                      </c:pt>
                      <c:pt idx="1005">
                        <c:v>-10.8</c:v>
                      </c:pt>
                      <c:pt idx="1006">
                        <c:v>-10.6</c:v>
                      </c:pt>
                      <c:pt idx="1007">
                        <c:v>-10.7</c:v>
                      </c:pt>
                      <c:pt idx="1008">
                        <c:v>-10.7</c:v>
                      </c:pt>
                      <c:pt idx="1009">
                        <c:v>-10.6</c:v>
                      </c:pt>
                      <c:pt idx="1010">
                        <c:v>-10.7</c:v>
                      </c:pt>
                      <c:pt idx="1011">
                        <c:v>-10.6</c:v>
                      </c:pt>
                      <c:pt idx="1012">
                        <c:v>-10.8</c:v>
                      </c:pt>
                      <c:pt idx="1013">
                        <c:v>-10.6</c:v>
                      </c:pt>
                      <c:pt idx="1014">
                        <c:v>-10.5</c:v>
                      </c:pt>
                      <c:pt idx="1015">
                        <c:v>-10.6</c:v>
                      </c:pt>
                      <c:pt idx="1016">
                        <c:v>-10.5</c:v>
                      </c:pt>
                      <c:pt idx="1017">
                        <c:v>-10.7</c:v>
                      </c:pt>
                      <c:pt idx="1018">
                        <c:v>-10.4</c:v>
                      </c:pt>
                      <c:pt idx="1019">
                        <c:v>-10.7</c:v>
                      </c:pt>
                      <c:pt idx="1020">
                        <c:v>-10.7</c:v>
                      </c:pt>
                      <c:pt idx="1021">
                        <c:v>-10.7</c:v>
                      </c:pt>
                      <c:pt idx="1022">
                        <c:v>-10.8</c:v>
                      </c:pt>
                      <c:pt idx="1023">
                        <c:v>-10.7</c:v>
                      </c:pt>
                      <c:pt idx="1024">
                        <c:v>-10.6</c:v>
                      </c:pt>
                      <c:pt idx="1025">
                        <c:v>-10.8</c:v>
                      </c:pt>
                      <c:pt idx="1026">
                        <c:v>-10.6</c:v>
                      </c:pt>
                      <c:pt idx="1027">
                        <c:v>-10.7</c:v>
                      </c:pt>
                      <c:pt idx="1028">
                        <c:v>-10.5</c:v>
                      </c:pt>
                      <c:pt idx="1029">
                        <c:v>-10.6</c:v>
                      </c:pt>
                      <c:pt idx="1030">
                        <c:v>-10.7</c:v>
                      </c:pt>
                      <c:pt idx="1031">
                        <c:v>-10.4</c:v>
                      </c:pt>
                      <c:pt idx="1032">
                        <c:v>-10.7</c:v>
                      </c:pt>
                      <c:pt idx="1033">
                        <c:v>-10.4</c:v>
                      </c:pt>
                      <c:pt idx="1034">
                        <c:v>-10.8</c:v>
                      </c:pt>
                      <c:pt idx="1035">
                        <c:v>-10.6</c:v>
                      </c:pt>
                      <c:pt idx="1036">
                        <c:v>-10.7</c:v>
                      </c:pt>
                      <c:pt idx="1037">
                        <c:v>-10.8</c:v>
                      </c:pt>
                      <c:pt idx="1038">
                        <c:v>-10.6</c:v>
                      </c:pt>
                      <c:pt idx="1039">
                        <c:v>-10.7</c:v>
                      </c:pt>
                      <c:pt idx="1040">
                        <c:v>-10.6</c:v>
                      </c:pt>
                      <c:pt idx="1041">
                        <c:v>-10.6</c:v>
                      </c:pt>
                      <c:pt idx="1042">
                        <c:v>-10.8</c:v>
                      </c:pt>
                      <c:pt idx="1043">
                        <c:v>-10.4</c:v>
                      </c:pt>
                      <c:pt idx="1044">
                        <c:v>-10.7</c:v>
                      </c:pt>
                      <c:pt idx="1045">
                        <c:v>-10.5</c:v>
                      </c:pt>
                      <c:pt idx="1046">
                        <c:v>-10.6</c:v>
                      </c:pt>
                      <c:pt idx="1047">
                        <c:v>-10.7</c:v>
                      </c:pt>
                      <c:pt idx="1048">
                        <c:v>-10.6</c:v>
                      </c:pt>
                      <c:pt idx="1049">
                        <c:v>-10.7</c:v>
                      </c:pt>
                      <c:pt idx="1050">
                        <c:v>-10.5</c:v>
                      </c:pt>
                      <c:pt idx="1051">
                        <c:v>-10.7</c:v>
                      </c:pt>
                      <c:pt idx="1052">
                        <c:v>-10.6</c:v>
                      </c:pt>
                      <c:pt idx="1053">
                        <c:v>-10.5</c:v>
                      </c:pt>
                      <c:pt idx="1054">
                        <c:v>-10.7</c:v>
                      </c:pt>
                      <c:pt idx="1055">
                        <c:v>-10.6</c:v>
                      </c:pt>
                      <c:pt idx="1056">
                        <c:v>-10.6</c:v>
                      </c:pt>
                      <c:pt idx="1057">
                        <c:v>-10.7</c:v>
                      </c:pt>
                      <c:pt idx="1058">
                        <c:v>-10.5</c:v>
                      </c:pt>
                      <c:pt idx="1059">
                        <c:v>-10.7</c:v>
                      </c:pt>
                      <c:pt idx="1060">
                        <c:v>-10.6</c:v>
                      </c:pt>
                      <c:pt idx="1061">
                        <c:v>-10.7</c:v>
                      </c:pt>
                      <c:pt idx="1062">
                        <c:v>-10.4</c:v>
                      </c:pt>
                      <c:pt idx="1063">
                        <c:v>-10.7</c:v>
                      </c:pt>
                      <c:pt idx="1064">
                        <c:v>-10.6</c:v>
                      </c:pt>
                      <c:pt idx="1065">
                        <c:v>-10.5</c:v>
                      </c:pt>
                      <c:pt idx="1066">
                        <c:v>-10.7</c:v>
                      </c:pt>
                      <c:pt idx="1067">
                        <c:v>-10.7</c:v>
                      </c:pt>
                      <c:pt idx="1068">
                        <c:v>-10.6</c:v>
                      </c:pt>
                      <c:pt idx="1069">
                        <c:v>-10.7</c:v>
                      </c:pt>
                      <c:pt idx="1070">
                        <c:v>-10.5</c:v>
                      </c:pt>
                      <c:pt idx="1071">
                        <c:v>-10.7</c:v>
                      </c:pt>
                      <c:pt idx="1072">
                        <c:v>-10.6</c:v>
                      </c:pt>
                      <c:pt idx="1073">
                        <c:v>-10.6</c:v>
                      </c:pt>
                      <c:pt idx="1074">
                        <c:v>-10.5</c:v>
                      </c:pt>
                      <c:pt idx="1075">
                        <c:v>-10.7</c:v>
                      </c:pt>
                      <c:pt idx="1076">
                        <c:v>-10.6</c:v>
                      </c:pt>
                      <c:pt idx="1077">
                        <c:v>-10.5</c:v>
                      </c:pt>
                      <c:pt idx="1078">
                        <c:v>-10.7</c:v>
                      </c:pt>
                      <c:pt idx="1079">
                        <c:v>-10.6</c:v>
                      </c:pt>
                      <c:pt idx="1080">
                        <c:v>-10.6</c:v>
                      </c:pt>
                      <c:pt idx="1081">
                        <c:v>-10.7</c:v>
                      </c:pt>
                      <c:pt idx="1082">
                        <c:v>-10.6</c:v>
                      </c:pt>
                      <c:pt idx="1083">
                        <c:v>-10.6</c:v>
                      </c:pt>
                      <c:pt idx="1084">
                        <c:v>-10.5</c:v>
                      </c:pt>
                      <c:pt idx="1085">
                        <c:v>-10.8</c:v>
                      </c:pt>
                      <c:pt idx="1086">
                        <c:v>-10.5</c:v>
                      </c:pt>
                      <c:pt idx="1087">
                        <c:v>-10.6</c:v>
                      </c:pt>
                      <c:pt idx="1088">
                        <c:v>-10.6</c:v>
                      </c:pt>
                      <c:pt idx="1089">
                        <c:v>-10.6</c:v>
                      </c:pt>
                      <c:pt idx="1090">
                        <c:v>-10.7</c:v>
                      </c:pt>
                      <c:pt idx="1091">
                        <c:v>-10.5</c:v>
                      </c:pt>
                      <c:pt idx="1092">
                        <c:v>-10.7</c:v>
                      </c:pt>
                      <c:pt idx="1093">
                        <c:v>-10.5</c:v>
                      </c:pt>
                      <c:pt idx="1094">
                        <c:v>-10.6</c:v>
                      </c:pt>
                      <c:pt idx="1095">
                        <c:v>-10.6</c:v>
                      </c:pt>
                      <c:pt idx="1096">
                        <c:v>-10.6</c:v>
                      </c:pt>
                      <c:pt idx="1097">
                        <c:v>-10.7</c:v>
                      </c:pt>
                      <c:pt idx="1098">
                        <c:v>-10.6</c:v>
                      </c:pt>
                      <c:pt idx="1099">
                        <c:v>-10.6</c:v>
                      </c:pt>
                      <c:pt idx="1100">
                        <c:v>-10.7</c:v>
                      </c:pt>
                      <c:pt idx="1101">
                        <c:v>-10.6</c:v>
                      </c:pt>
                      <c:pt idx="1102">
                        <c:v>-10.7</c:v>
                      </c:pt>
                      <c:pt idx="1103">
                        <c:v>-10.7</c:v>
                      </c:pt>
                      <c:pt idx="1104">
                        <c:v>-10.4</c:v>
                      </c:pt>
                      <c:pt idx="1105">
                        <c:v>-10.7</c:v>
                      </c:pt>
                      <c:pt idx="1106">
                        <c:v>-10.4</c:v>
                      </c:pt>
                      <c:pt idx="1107">
                        <c:v>-10.6</c:v>
                      </c:pt>
                      <c:pt idx="1108">
                        <c:v>-10.6</c:v>
                      </c:pt>
                      <c:pt idx="1109">
                        <c:v>-10.6</c:v>
                      </c:pt>
                      <c:pt idx="1110">
                        <c:v>-10.7</c:v>
                      </c:pt>
                      <c:pt idx="1111">
                        <c:v>-10.5</c:v>
                      </c:pt>
                      <c:pt idx="1112">
                        <c:v>-10.6</c:v>
                      </c:pt>
                      <c:pt idx="1113">
                        <c:v>-10.8</c:v>
                      </c:pt>
                      <c:pt idx="1114">
                        <c:v>-10.5</c:v>
                      </c:pt>
                      <c:pt idx="1115">
                        <c:v>-10.7</c:v>
                      </c:pt>
                      <c:pt idx="1116">
                        <c:v>-10.6</c:v>
                      </c:pt>
                      <c:pt idx="1117">
                        <c:v>-10.7</c:v>
                      </c:pt>
                      <c:pt idx="1118">
                        <c:v>-10.5</c:v>
                      </c:pt>
                      <c:pt idx="1119">
                        <c:v>-10.7</c:v>
                      </c:pt>
                      <c:pt idx="1120">
                        <c:v>-10.6</c:v>
                      </c:pt>
                      <c:pt idx="1121">
                        <c:v>-10.6</c:v>
                      </c:pt>
                      <c:pt idx="1122">
                        <c:v>-10.6</c:v>
                      </c:pt>
                      <c:pt idx="1123">
                        <c:v>-10.4</c:v>
                      </c:pt>
                      <c:pt idx="1124">
                        <c:v>-10.7</c:v>
                      </c:pt>
                      <c:pt idx="1125">
                        <c:v>-10.6</c:v>
                      </c:pt>
                      <c:pt idx="1126">
                        <c:v>-10.6</c:v>
                      </c:pt>
                      <c:pt idx="1127">
                        <c:v>-10.6</c:v>
                      </c:pt>
                      <c:pt idx="1128">
                        <c:v>-10.4</c:v>
                      </c:pt>
                      <c:pt idx="1129">
                        <c:v>-10.6</c:v>
                      </c:pt>
                      <c:pt idx="1130">
                        <c:v>-10.5</c:v>
                      </c:pt>
                      <c:pt idx="1131">
                        <c:v>-10.7</c:v>
                      </c:pt>
                      <c:pt idx="1132">
                        <c:v>-10.6</c:v>
                      </c:pt>
                      <c:pt idx="1133">
                        <c:v>-10.5</c:v>
                      </c:pt>
                      <c:pt idx="1134">
                        <c:v>-10.6</c:v>
                      </c:pt>
                    </c:numCache>
                  </c:numRef>
                </c:yVal>
                <c:smooth val="1"/>
                <c:extLst>
                  <c:ext xmlns:c16="http://schemas.microsoft.com/office/drawing/2014/chart" uri="{C3380CC4-5D6E-409C-BE32-E72D297353CC}">
                    <c16:uniqueId val="{00000004-6C40-4FDD-A372-E5C8B5BF0855}"/>
                  </c:ext>
                </c:extLst>
              </c15:ser>
            </c15:filteredScatterSeries>
            <c15:filteredScatterSeries>
              <c15:ser>
                <c:idx val="4"/>
                <c:order val="1"/>
                <c:tx>
                  <c:strRef>
                    <c:extLst xmlns:c15="http://schemas.microsoft.com/office/drawing/2012/chart">
                      <c:ext xmlns:c15="http://schemas.microsoft.com/office/drawing/2012/chart" uri="{02D57815-91ED-43cb-92C2-25804820EDAC}">
                        <c15:formulaRef>
                          <c15:sqref>'Process data log'!$E$7</c15:sqref>
                        </c15:formulaRef>
                      </c:ext>
                    </c:extLst>
                    <c:strCache>
                      <c:ptCount val="1"/>
                      <c:pt idx="0">
                        <c:v>TC3</c:v>
                      </c:pt>
                    </c:strCache>
                  </c:strRef>
                </c:tx>
                <c:spPr>
                  <a:ln w="12700" cap="rnd">
                    <a:solidFill>
                      <a:srgbClr val="00B050"/>
                    </a:solidFill>
                    <a:round/>
                  </a:ln>
                  <a:effectLst/>
                </c:spPr>
                <c:marker>
                  <c:symbol val="none"/>
                </c:marker>
                <c:xVal>
                  <c:numRef>
                    <c:extLst xmlns:c15="http://schemas.microsoft.com/office/drawing/2012/chart">
                      <c:ext xmlns:c15="http://schemas.microsoft.com/office/drawing/2012/chart" uri="{02D57815-91ED-43cb-92C2-25804820EDAC}">
                        <c15:formulaRef>
                          <c15:sqref>'Process data log'!$O$8:$O$1143</c15:sqref>
                        </c15:formulaRef>
                      </c:ext>
                    </c:extLst>
                    <c:numCache>
                      <c:formatCode>General</c:formatCode>
                      <c:ptCount val="113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#N/A</c:v>
                      </c:pt>
                      <c:pt idx="310">
                        <c:v>#N/A</c:v>
                      </c:pt>
                      <c:pt idx="311">
                        <c:v>#N/A</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0</c:v>
                      </c:pt>
                      <c:pt idx="354">
                        <c:v>3.3333333333333215E-2</c:v>
                      </c:pt>
                      <c:pt idx="355">
                        <c:v>6.666666666666643E-2</c:v>
                      </c:pt>
                      <c:pt idx="356">
                        <c:v>9.9999999999999645E-2</c:v>
                      </c:pt>
                      <c:pt idx="357">
                        <c:v>0.13333333333333286</c:v>
                      </c:pt>
                      <c:pt idx="358">
                        <c:v>0.16666666666666607</c:v>
                      </c:pt>
                      <c:pt idx="359">
                        <c:v>0.19999999999999929</c:v>
                      </c:pt>
                      <c:pt idx="360">
                        <c:v>0.2333333333333325</c:v>
                      </c:pt>
                      <c:pt idx="361">
                        <c:v>0.26666666666666572</c:v>
                      </c:pt>
                      <c:pt idx="362">
                        <c:v>0.29999999999999893</c:v>
                      </c:pt>
                      <c:pt idx="363">
                        <c:v>0.33333333333333215</c:v>
                      </c:pt>
                      <c:pt idx="364">
                        <c:v>0.36666666666666536</c:v>
                      </c:pt>
                      <c:pt idx="365">
                        <c:v>0.39999999999999858</c:v>
                      </c:pt>
                      <c:pt idx="366">
                        <c:v>0.43333333333333179</c:v>
                      </c:pt>
                      <c:pt idx="367">
                        <c:v>0.46666666666666501</c:v>
                      </c:pt>
                      <c:pt idx="368">
                        <c:v>0.5</c:v>
                      </c:pt>
                      <c:pt idx="369">
                        <c:v>0.53333333333333321</c:v>
                      </c:pt>
                      <c:pt idx="370">
                        <c:v>0.56666666666666643</c:v>
                      </c:pt>
                      <c:pt idx="371">
                        <c:v>0.59999999999999964</c:v>
                      </c:pt>
                      <c:pt idx="372">
                        <c:v>0.63333333333333286</c:v>
                      </c:pt>
                      <c:pt idx="373">
                        <c:v>0.66666666666666607</c:v>
                      </c:pt>
                      <c:pt idx="374">
                        <c:v>0.69999999999999929</c:v>
                      </c:pt>
                      <c:pt idx="375">
                        <c:v>0.7333333333333325</c:v>
                      </c:pt>
                      <c:pt idx="376">
                        <c:v>0.76666666666666572</c:v>
                      </c:pt>
                      <c:pt idx="377">
                        <c:v>0.79999999999999893</c:v>
                      </c:pt>
                      <c:pt idx="378">
                        <c:v>0.83333333333333215</c:v>
                      </c:pt>
                      <c:pt idx="379">
                        <c:v>0.86666666666666536</c:v>
                      </c:pt>
                      <c:pt idx="380">
                        <c:v>0.89999999999999858</c:v>
                      </c:pt>
                      <c:pt idx="381">
                        <c:v>0.93333333333333179</c:v>
                      </c:pt>
                      <c:pt idx="382">
                        <c:v>0.96666666666666501</c:v>
                      </c:pt>
                      <c:pt idx="383">
                        <c:v>1</c:v>
                      </c:pt>
                      <c:pt idx="384">
                        <c:v>1.0333333333333332</c:v>
                      </c:pt>
                      <c:pt idx="385">
                        <c:v>1.0666666666666664</c:v>
                      </c:pt>
                      <c:pt idx="386">
                        <c:v>1.0999999999999996</c:v>
                      </c:pt>
                      <c:pt idx="387">
                        <c:v>1.1333333333333329</c:v>
                      </c:pt>
                      <c:pt idx="388">
                        <c:v>1.1666666666666661</c:v>
                      </c:pt>
                      <c:pt idx="389">
                        <c:v>1.1999999999999993</c:v>
                      </c:pt>
                      <c:pt idx="390">
                        <c:v>1.2333333333333325</c:v>
                      </c:pt>
                      <c:pt idx="391">
                        <c:v>1.2666666666666657</c:v>
                      </c:pt>
                      <c:pt idx="392">
                        <c:v>1.2999999999999989</c:v>
                      </c:pt>
                      <c:pt idx="393">
                        <c:v>1.3333333333333321</c:v>
                      </c:pt>
                      <c:pt idx="394">
                        <c:v>1.3666666666666654</c:v>
                      </c:pt>
                      <c:pt idx="395">
                        <c:v>1.3999999999999986</c:v>
                      </c:pt>
                      <c:pt idx="396">
                        <c:v>1.4333333333333318</c:v>
                      </c:pt>
                      <c:pt idx="397">
                        <c:v>1.466666666666665</c:v>
                      </c:pt>
                      <c:pt idx="398">
                        <c:v>1.5</c:v>
                      </c:pt>
                      <c:pt idx="399">
                        <c:v>1.5333333333333332</c:v>
                      </c:pt>
                      <c:pt idx="400">
                        <c:v>1.5666666666666664</c:v>
                      </c:pt>
                      <c:pt idx="401">
                        <c:v>1.5999999999999996</c:v>
                      </c:pt>
                      <c:pt idx="402">
                        <c:v>1.6333333333333329</c:v>
                      </c:pt>
                      <c:pt idx="403">
                        <c:v>1.6666666666666661</c:v>
                      </c:pt>
                      <c:pt idx="404">
                        <c:v>1.6999999999999993</c:v>
                      </c:pt>
                      <c:pt idx="405">
                        <c:v>1.7333333333333325</c:v>
                      </c:pt>
                      <c:pt idx="406">
                        <c:v>1.7666666666666657</c:v>
                      </c:pt>
                      <c:pt idx="407">
                        <c:v>1.7999999999999989</c:v>
                      </c:pt>
                      <c:pt idx="408">
                        <c:v>1.8333333333333321</c:v>
                      </c:pt>
                      <c:pt idx="409">
                        <c:v>1.8666666666666654</c:v>
                      </c:pt>
                      <c:pt idx="410">
                        <c:v>1.8999999999999986</c:v>
                      </c:pt>
                      <c:pt idx="411">
                        <c:v>1.9333333333333318</c:v>
                      </c:pt>
                      <c:pt idx="412">
                        <c:v>1.966666666666665</c:v>
                      </c:pt>
                      <c:pt idx="413">
                        <c:v>2</c:v>
                      </c:pt>
                      <c:pt idx="414">
                        <c:v>2.0333333333333332</c:v>
                      </c:pt>
                      <c:pt idx="415">
                        <c:v>2.0666666666666664</c:v>
                      </c:pt>
                      <c:pt idx="416">
                        <c:v>2.0999999999999996</c:v>
                      </c:pt>
                      <c:pt idx="417">
                        <c:v>2.1333333333333329</c:v>
                      </c:pt>
                      <c:pt idx="418">
                        <c:v>2.1666666666666661</c:v>
                      </c:pt>
                      <c:pt idx="419">
                        <c:v>2.1999999999999993</c:v>
                      </c:pt>
                      <c:pt idx="420">
                        <c:v>2.2333333333333325</c:v>
                      </c:pt>
                      <c:pt idx="421">
                        <c:v>2.2666666666666657</c:v>
                      </c:pt>
                      <c:pt idx="422">
                        <c:v>2.2999999999999989</c:v>
                      </c:pt>
                      <c:pt idx="423">
                        <c:v>2.3333333333333321</c:v>
                      </c:pt>
                      <c:pt idx="424">
                        <c:v>2.3666666666666654</c:v>
                      </c:pt>
                      <c:pt idx="425">
                        <c:v>2.3999999999999986</c:v>
                      </c:pt>
                      <c:pt idx="426">
                        <c:v>2.4333333333333318</c:v>
                      </c:pt>
                      <c:pt idx="427">
                        <c:v>2.466666666666665</c:v>
                      </c:pt>
                      <c:pt idx="428">
                        <c:v>2.5</c:v>
                      </c:pt>
                      <c:pt idx="429">
                        <c:v>2.5333333333333332</c:v>
                      </c:pt>
                      <c:pt idx="430">
                        <c:v>2.5666666666666664</c:v>
                      </c:pt>
                      <c:pt idx="431">
                        <c:v>2.5999999999999996</c:v>
                      </c:pt>
                      <c:pt idx="432">
                        <c:v>2.6333333333333329</c:v>
                      </c:pt>
                      <c:pt idx="433">
                        <c:v>2.6666666666666661</c:v>
                      </c:pt>
                      <c:pt idx="434">
                        <c:v>2.6999999999999993</c:v>
                      </c:pt>
                      <c:pt idx="435">
                        <c:v>2.7333333333333325</c:v>
                      </c:pt>
                      <c:pt idx="436">
                        <c:v>2.7666666666666657</c:v>
                      </c:pt>
                      <c:pt idx="437">
                        <c:v>2.7999999999999989</c:v>
                      </c:pt>
                      <c:pt idx="438">
                        <c:v>2.8333333333333321</c:v>
                      </c:pt>
                      <c:pt idx="439">
                        <c:v>2.8666666666666654</c:v>
                      </c:pt>
                      <c:pt idx="440">
                        <c:v>2.8999999999999986</c:v>
                      </c:pt>
                      <c:pt idx="441">
                        <c:v>2.9333333333333318</c:v>
                      </c:pt>
                      <c:pt idx="442">
                        <c:v>2.966666666666665</c:v>
                      </c:pt>
                      <c:pt idx="443">
                        <c:v>3</c:v>
                      </c:pt>
                      <c:pt idx="444">
                        <c:v>3.0333333333333332</c:v>
                      </c:pt>
                      <c:pt idx="445">
                        <c:v>3.0666666666666664</c:v>
                      </c:pt>
                      <c:pt idx="446">
                        <c:v>3.0999999999999996</c:v>
                      </c:pt>
                      <c:pt idx="447">
                        <c:v>3.1333333333333329</c:v>
                      </c:pt>
                      <c:pt idx="448">
                        <c:v>3.1666666666666661</c:v>
                      </c:pt>
                      <c:pt idx="449">
                        <c:v>3.1999999999999993</c:v>
                      </c:pt>
                      <c:pt idx="450">
                        <c:v>3.2333333333333325</c:v>
                      </c:pt>
                      <c:pt idx="451">
                        <c:v>3.2666666666666657</c:v>
                      </c:pt>
                      <c:pt idx="452">
                        <c:v>3.2999999999999989</c:v>
                      </c:pt>
                      <c:pt idx="453">
                        <c:v>3.3333333333333321</c:v>
                      </c:pt>
                      <c:pt idx="454">
                        <c:v>3.3666666666666654</c:v>
                      </c:pt>
                      <c:pt idx="455">
                        <c:v>3.3999999999999986</c:v>
                      </c:pt>
                      <c:pt idx="456">
                        <c:v>3.4333333333333318</c:v>
                      </c:pt>
                      <c:pt idx="457">
                        <c:v>3.466666666666665</c:v>
                      </c:pt>
                      <c:pt idx="458">
                        <c:v>3.5</c:v>
                      </c:pt>
                      <c:pt idx="459">
                        <c:v>3.5333333333333332</c:v>
                      </c:pt>
                      <c:pt idx="460">
                        <c:v>3.5666666666666664</c:v>
                      </c:pt>
                      <c:pt idx="461">
                        <c:v>3.5999999999999996</c:v>
                      </c:pt>
                      <c:pt idx="462">
                        <c:v>3.6333333333333329</c:v>
                      </c:pt>
                      <c:pt idx="463">
                        <c:v>3.6666666666666661</c:v>
                      </c:pt>
                      <c:pt idx="464">
                        <c:v>3.6999999999999993</c:v>
                      </c:pt>
                      <c:pt idx="465">
                        <c:v>3.7333333333333325</c:v>
                      </c:pt>
                      <c:pt idx="466">
                        <c:v>3.7666666666666657</c:v>
                      </c:pt>
                      <c:pt idx="467">
                        <c:v>3.7999999999999989</c:v>
                      </c:pt>
                      <c:pt idx="468">
                        <c:v>3.8333333333333321</c:v>
                      </c:pt>
                      <c:pt idx="469">
                        <c:v>3.8666666666666654</c:v>
                      </c:pt>
                      <c:pt idx="470">
                        <c:v>3.8999999999999986</c:v>
                      </c:pt>
                      <c:pt idx="471">
                        <c:v>3.9333333333333318</c:v>
                      </c:pt>
                      <c:pt idx="472">
                        <c:v>3.966666666666665</c:v>
                      </c:pt>
                      <c:pt idx="473">
                        <c:v>4</c:v>
                      </c:pt>
                      <c:pt idx="474">
                        <c:v>4.0333333333333332</c:v>
                      </c:pt>
                      <c:pt idx="475">
                        <c:v>4.0666666666666664</c:v>
                      </c:pt>
                      <c:pt idx="476">
                        <c:v>4.0999999999999996</c:v>
                      </c:pt>
                      <c:pt idx="477">
                        <c:v>4.1333333333333329</c:v>
                      </c:pt>
                      <c:pt idx="478">
                        <c:v>4.1666666666666661</c:v>
                      </c:pt>
                      <c:pt idx="479">
                        <c:v>4.1999999999999993</c:v>
                      </c:pt>
                      <c:pt idx="480">
                        <c:v>4.2333333333333325</c:v>
                      </c:pt>
                      <c:pt idx="481">
                        <c:v>4.2666666666666675</c:v>
                      </c:pt>
                      <c:pt idx="482">
                        <c:v>4.2999999999999989</c:v>
                      </c:pt>
                      <c:pt idx="483">
                        <c:v>4.3333333333333339</c:v>
                      </c:pt>
                      <c:pt idx="484">
                        <c:v>4.3666666666666654</c:v>
                      </c:pt>
                      <c:pt idx="485">
                        <c:v>4.4000000000000004</c:v>
                      </c:pt>
                      <c:pt idx="486">
                        <c:v>4.4333333333333318</c:v>
                      </c:pt>
                      <c:pt idx="487">
                        <c:v>4.4666666666666668</c:v>
                      </c:pt>
                      <c:pt idx="488">
                        <c:v>4.4999999999999982</c:v>
                      </c:pt>
                      <c:pt idx="489">
                        <c:v>4.5333333333333332</c:v>
                      </c:pt>
                      <c:pt idx="490">
                        <c:v>4.5666666666666647</c:v>
                      </c:pt>
                      <c:pt idx="491">
                        <c:v>4.5999999999999996</c:v>
                      </c:pt>
                      <c:pt idx="492">
                        <c:v>4.6333333333333311</c:v>
                      </c:pt>
                      <c:pt idx="493">
                        <c:v>4.6666666666666661</c:v>
                      </c:pt>
                      <c:pt idx="494">
                        <c:v>4.6999999999999975</c:v>
                      </c:pt>
                      <c:pt idx="495">
                        <c:v>4.7333333333333325</c:v>
                      </c:pt>
                      <c:pt idx="496">
                        <c:v>4.7666666666666675</c:v>
                      </c:pt>
                      <c:pt idx="497">
                        <c:v>4.7999999999999989</c:v>
                      </c:pt>
                      <c:pt idx="498">
                        <c:v>4.8333333333333339</c:v>
                      </c:pt>
                      <c:pt idx="499">
                        <c:v>4.8666666666666654</c:v>
                      </c:pt>
                      <c:pt idx="500">
                        <c:v>4.9000000000000004</c:v>
                      </c:pt>
                      <c:pt idx="501">
                        <c:v>4.9333333333333318</c:v>
                      </c:pt>
                      <c:pt idx="502">
                        <c:v>4.9666666666666668</c:v>
                      </c:pt>
                      <c:pt idx="503">
                        <c:v>4.9999999999999982</c:v>
                      </c:pt>
                      <c:pt idx="504">
                        <c:v>5.0333333333333332</c:v>
                      </c:pt>
                      <c:pt idx="505">
                        <c:v>5.0666666666666647</c:v>
                      </c:pt>
                      <c:pt idx="506">
                        <c:v>5.0999999999999996</c:v>
                      </c:pt>
                      <c:pt idx="507">
                        <c:v>5.1333333333333311</c:v>
                      </c:pt>
                      <c:pt idx="508">
                        <c:v>5.1666666666666661</c:v>
                      </c:pt>
                      <c:pt idx="509">
                        <c:v>5.1999999999999975</c:v>
                      </c:pt>
                      <c:pt idx="510">
                        <c:v>5.2333333333333325</c:v>
                      </c:pt>
                      <c:pt idx="511">
                        <c:v>5.2666666666666675</c:v>
                      </c:pt>
                      <c:pt idx="512">
                        <c:v>5.2999999999999989</c:v>
                      </c:pt>
                      <c:pt idx="513">
                        <c:v>5.3333333333333339</c:v>
                      </c:pt>
                      <c:pt idx="514">
                        <c:v>5.3666666666666654</c:v>
                      </c:pt>
                      <c:pt idx="515">
                        <c:v>5.4</c:v>
                      </c:pt>
                      <c:pt idx="516">
                        <c:v>5.4333333333333318</c:v>
                      </c:pt>
                      <c:pt idx="517">
                        <c:v>5.4666666666666668</c:v>
                      </c:pt>
                      <c:pt idx="518">
                        <c:v>5.4999999999999982</c:v>
                      </c:pt>
                      <c:pt idx="519">
                        <c:v>5.5333333333333332</c:v>
                      </c:pt>
                      <c:pt idx="520">
                        <c:v>5.5666666666666647</c:v>
                      </c:pt>
                      <c:pt idx="521">
                        <c:v>5.6</c:v>
                      </c:pt>
                      <c:pt idx="522">
                        <c:v>5.6333333333333311</c:v>
                      </c:pt>
                      <c:pt idx="523">
                        <c:v>5.6666666666666661</c:v>
                      </c:pt>
                      <c:pt idx="524">
                        <c:v>5.6999999999999975</c:v>
                      </c:pt>
                      <c:pt idx="525">
                        <c:v>5.7333333333333325</c:v>
                      </c:pt>
                      <c:pt idx="526">
                        <c:v>5.7666666666666675</c:v>
                      </c:pt>
                      <c:pt idx="527">
                        <c:v>5.7999999999999989</c:v>
                      </c:pt>
                      <c:pt idx="528">
                        <c:v>5.8333333333333339</c:v>
                      </c:pt>
                      <c:pt idx="529">
                        <c:v>5.8666666666666654</c:v>
                      </c:pt>
                      <c:pt idx="530">
                        <c:v>5.9</c:v>
                      </c:pt>
                      <c:pt idx="531">
                        <c:v>5.9333333333333318</c:v>
                      </c:pt>
                      <c:pt idx="532">
                        <c:v>5.9666666666666668</c:v>
                      </c:pt>
                      <c:pt idx="533">
                        <c:v>5.9999999999999982</c:v>
                      </c:pt>
                      <c:pt idx="534">
                        <c:v>6.0333333333333332</c:v>
                      </c:pt>
                      <c:pt idx="535">
                        <c:v>6.0666666666666647</c:v>
                      </c:pt>
                      <c:pt idx="536">
                        <c:v>6.1</c:v>
                      </c:pt>
                      <c:pt idx="537">
                        <c:v>6.1333333333333311</c:v>
                      </c:pt>
                      <c:pt idx="538">
                        <c:v>6.1666666666666661</c:v>
                      </c:pt>
                      <c:pt idx="539">
                        <c:v>6.1999999999999975</c:v>
                      </c:pt>
                      <c:pt idx="540">
                        <c:v>6.2333333333333325</c:v>
                      </c:pt>
                      <c:pt idx="541">
                        <c:v>6.2666666666666675</c:v>
                      </c:pt>
                      <c:pt idx="542">
                        <c:v>6.2999999999999989</c:v>
                      </c:pt>
                      <c:pt idx="543">
                        <c:v>6.3333333333333339</c:v>
                      </c:pt>
                      <c:pt idx="544">
                        <c:v>6.3666666666666654</c:v>
                      </c:pt>
                      <c:pt idx="545">
                        <c:v>6.4</c:v>
                      </c:pt>
                      <c:pt idx="546">
                        <c:v>6.4333333333333318</c:v>
                      </c:pt>
                      <c:pt idx="547">
                        <c:v>6.4666666666666668</c:v>
                      </c:pt>
                      <c:pt idx="548">
                        <c:v>6.4999999999999982</c:v>
                      </c:pt>
                      <c:pt idx="549">
                        <c:v>6.5333333333333332</c:v>
                      </c:pt>
                      <c:pt idx="550">
                        <c:v>6.5666666666666647</c:v>
                      </c:pt>
                      <c:pt idx="551">
                        <c:v>6.6</c:v>
                      </c:pt>
                      <c:pt idx="552">
                        <c:v>6.6333333333333311</c:v>
                      </c:pt>
                      <c:pt idx="553">
                        <c:v>6.6666666666666661</c:v>
                      </c:pt>
                      <c:pt idx="554">
                        <c:v>6.6999999999999975</c:v>
                      </c:pt>
                      <c:pt idx="555">
                        <c:v>6.7333333333333325</c:v>
                      </c:pt>
                      <c:pt idx="556">
                        <c:v>6.7666666666666675</c:v>
                      </c:pt>
                      <c:pt idx="557">
                        <c:v>6.7999999999999989</c:v>
                      </c:pt>
                      <c:pt idx="558">
                        <c:v>6.8333333333333339</c:v>
                      </c:pt>
                      <c:pt idx="559">
                        <c:v>6.8666666666666654</c:v>
                      </c:pt>
                      <c:pt idx="560">
                        <c:v>6.9</c:v>
                      </c:pt>
                      <c:pt idx="561">
                        <c:v>6.9333333333333318</c:v>
                      </c:pt>
                      <c:pt idx="562">
                        <c:v>6.9666666666666668</c:v>
                      </c:pt>
                      <c:pt idx="563">
                        <c:v>6.9999999999999982</c:v>
                      </c:pt>
                      <c:pt idx="564">
                        <c:v>7.0333333333333332</c:v>
                      </c:pt>
                      <c:pt idx="565">
                        <c:v>7.0666666666666647</c:v>
                      </c:pt>
                      <c:pt idx="566">
                        <c:v>7.1</c:v>
                      </c:pt>
                      <c:pt idx="567">
                        <c:v>7.1333333333333311</c:v>
                      </c:pt>
                      <c:pt idx="568">
                        <c:v>7.1666666666666661</c:v>
                      </c:pt>
                      <c:pt idx="569">
                        <c:v>7.1999999999999975</c:v>
                      </c:pt>
                      <c:pt idx="570">
                        <c:v>7.2333333333333325</c:v>
                      </c:pt>
                      <c:pt idx="571">
                        <c:v>7.2666666666666675</c:v>
                      </c:pt>
                      <c:pt idx="572">
                        <c:v>7.2999999999999989</c:v>
                      </c:pt>
                      <c:pt idx="573">
                        <c:v>7.3333333333333339</c:v>
                      </c:pt>
                      <c:pt idx="574">
                        <c:v>7.3666666666666654</c:v>
                      </c:pt>
                      <c:pt idx="575">
                        <c:v>7.4</c:v>
                      </c:pt>
                      <c:pt idx="576">
                        <c:v>7.4333333333333318</c:v>
                      </c:pt>
                      <c:pt idx="577">
                        <c:v>7.4666666666666668</c:v>
                      </c:pt>
                      <c:pt idx="578">
                        <c:v>7.4999999999999982</c:v>
                      </c:pt>
                      <c:pt idx="579">
                        <c:v>7.5333333333333332</c:v>
                      </c:pt>
                      <c:pt idx="580">
                        <c:v>7.5666666666666647</c:v>
                      </c:pt>
                      <c:pt idx="581">
                        <c:v>7.6</c:v>
                      </c:pt>
                      <c:pt idx="582">
                        <c:v>7.6333333333333311</c:v>
                      </c:pt>
                      <c:pt idx="583">
                        <c:v>7.6666666666666661</c:v>
                      </c:pt>
                      <c:pt idx="584">
                        <c:v>7.6999999999999975</c:v>
                      </c:pt>
                      <c:pt idx="585">
                        <c:v>7.7333333333333325</c:v>
                      </c:pt>
                      <c:pt idx="586">
                        <c:v>7.7666666666666675</c:v>
                      </c:pt>
                      <c:pt idx="587">
                        <c:v>7.7999999999999989</c:v>
                      </c:pt>
                      <c:pt idx="588">
                        <c:v>7.8333333333333339</c:v>
                      </c:pt>
                      <c:pt idx="589">
                        <c:v>7.8666666666666654</c:v>
                      </c:pt>
                      <c:pt idx="590">
                        <c:v>7.9</c:v>
                      </c:pt>
                      <c:pt idx="591">
                        <c:v>7.9333333333333318</c:v>
                      </c:pt>
                      <c:pt idx="592">
                        <c:v>7.9666666666666668</c:v>
                      </c:pt>
                      <c:pt idx="593">
                        <c:v>7.9999999999999982</c:v>
                      </c:pt>
                      <c:pt idx="594">
                        <c:v>8.0333333333333332</c:v>
                      </c:pt>
                      <c:pt idx="595">
                        <c:v>8.0666666666666647</c:v>
                      </c:pt>
                      <c:pt idx="596">
                        <c:v>8.1</c:v>
                      </c:pt>
                      <c:pt idx="597">
                        <c:v>8.1333333333333311</c:v>
                      </c:pt>
                      <c:pt idx="598">
                        <c:v>8.1666666666666661</c:v>
                      </c:pt>
                      <c:pt idx="599">
                        <c:v>8.1999999999999975</c:v>
                      </c:pt>
                      <c:pt idx="600">
                        <c:v>8.2333333333333325</c:v>
                      </c:pt>
                      <c:pt idx="601">
                        <c:v>8.2666666666666675</c:v>
                      </c:pt>
                      <c:pt idx="602">
                        <c:v>8.2999999999999989</c:v>
                      </c:pt>
                      <c:pt idx="603">
                        <c:v>8.3333333333333339</c:v>
                      </c:pt>
                      <c:pt idx="604">
                        <c:v>8.3666666666666654</c:v>
                      </c:pt>
                      <c:pt idx="605">
                        <c:v>8.4</c:v>
                      </c:pt>
                      <c:pt idx="606">
                        <c:v>8.4333333333333318</c:v>
                      </c:pt>
                      <c:pt idx="607">
                        <c:v>8.4666666666666668</c:v>
                      </c:pt>
                      <c:pt idx="608">
                        <c:v>8.4999999999999982</c:v>
                      </c:pt>
                      <c:pt idx="609">
                        <c:v>8.5333333333333332</c:v>
                      </c:pt>
                      <c:pt idx="610">
                        <c:v>8.5666666666666647</c:v>
                      </c:pt>
                      <c:pt idx="611">
                        <c:v>8.6</c:v>
                      </c:pt>
                      <c:pt idx="612">
                        <c:v>8.6333333333333311</c:v>
                      </c:pt>
                      <c:pt idx="613">
                        <c:v>8.6666666666666661</c:v>
                      </c:pt>
                      <c:pt idx="614">
                        <c:v>8.6999999999999975</c:v>
                      </c:pt>
                      <c:pt idx="615">
                        <c:v>8.7333333333333325</c:v>
                      </c:pt>
                      <c:pt idx="616">
                        <c:v>8.7666666666666675</c:v>
                      </c:pt>
                      <c:pt idx="617">
                        <c:v>8.7999999999999989</c:v>
                      </c:pt>
                      <c:pt idx="618">
                        <c:v>8.8333333333333339</c:v>
                      </c:pt>
                      <c:pt idx="619">
                        <c:v>8.8666666666666654</c:v>
                      </c:pt>
                      <c:pt idx="620">
                        <c:v>8.9</c:v>
                      </c:pt>
                      <c:pt idx="621">
                        <c:v>8.9333333333333318</c:v>
                      </c:pt>
                      <c:pt idx="622">
                        <c:v>8.9666666666666668</c:v>
                      </c:pt>
                      <c:pt idx="623">
                        <c:v>8.9999999999999982</c:v>
                      </c:pt>
                      <c:pt idx="624">
                        <c:v>9.0333333333333332</c:v>
                      </c:pt>
                      <c:pt idx="625">
                        <c:v>9.0666666666666647</c:v>
                      </c:pt>
                      <c:pt idx="626">
                        <c:v>9.1</c:v>
                      </c:pt>
                      <c:pt idx="627">
                        <c:v>9.1333333333333311</c:v>
                      </c:pt>
                      <c:pt idx="628">
                        <c:v>9.1666666666666661</c:v>
                      </c:pt>
                      <c:pt idx="629">
                        <c:v>9.1999999999999975</c:v>
                      </c:pt>
                      <c:pt idx="630">
                        <c:v>9.2333333333333325</c:v>
                      </c:pt>
                      <c:pt idx="631">
                        <c:v>9.2666666666666675</c:v>
                      </c:pt>
                      <c:pt idx="632">
                        <c:v>9.2999999999999989</c:v>
                      </c:pt>
                      <c:pt idx="633">
                        <c:v>9.3333333333333339</c:v>
                      </c:pt>
                      <c:pt idx="634">
                        <c:v>9.3666666666666654</c:v>
                      </c:pt>
                      <c:pt idx="635">
                        <c:v>9.4</c:v>
                      </c:pt>
                      <c:pt idx="636">
                        <c:v>9.4333333333333318</c:v>
                      </c:pt>
                      <c:pt idx="637">
                        <c:v>9.4666666666666668</c:v>
                      </c:pt>
                      <c:pt idx="638">
                        <c:v>9.4999999999999982</c:v>
                      </c:pt>
                      <c:pt idx="639">
                        <c:v>9.5333333333333332</c:v>
                      </c:pt>
                      <c:pt idx="640">
                        <c:v>9.5666666666666647</c:v>
                      </c:pt>
                      <c:pt idx="641">
                        <c:v>9.6</c:v>
                      </c:pt>
                      <c:pt idx="642">
                        <c:v>9.6333333333333311</c:v>
                      </c:pt>
                      <c:pt idx="643">
                        <c:v>9.6666666666666661</c:v>
                      </c:pt>
                      <c:pt idx="644">
                        <c:v>9.6999999999999975</c:v>
                      </c:pt>
                      <c:pt idx="645">
                        <c:v>9.7333333333333325</c:v>
                      </c:pt>
                      <c:pt idx="646">
                        <c:v>9.7666666666666675</c:v>
                      </c:pt>
                      <c:pt idx="647">
                        <c:v>9.7999999999999989</c:v>
                      </c:pt>
                      <c:pt idx="648">
                        <c:v>9.8333333333333339</c:v>
                      </c:pt>
                      <c:pt idx="649">
                        <c:v>9.8666666666666654</c:v>
                      </c:pt>
                      <c:pt idx="650">
                        <c:v>9.9</c:v>
                      </c:pt>
                      <c:pt idx="651">
                        <c:v>9.9333333333333318</c:v>
                      </c:pt>
                      <c:pt idx="652">
                        <c:v>9.9666666666666668</c:v>
                      </c:pt>
                      <c:pt idx="653">
                        <c:v>9.9999999999999982</c:v>
                      </c:pt>
                      <c:pt idx="654">
                        <c:v>10.033333333333333</c:v>
                      </c:pt>
                      <c:pt idx="655">
                        <c:v>10.066666666666665</c:v>
                      </c:pt>
                      <c:pt idx="656">
                        <c:v>10.1</c:v>
                      </c:pt>
                      <c:pt idx="657">
                        <c:v>10.133333333333331</c:v>
                      </c:pt>
                      <c:pt idx="658">
                        <c:v>10.166666666666666</c:v>
                      </c:pt>
                      <c:pt idx="659">
                        <c:v>10.199999999999998</c:v>
                      </c:pt>
                      <c:pt idx="660">
                        <c:v>10.233333333333333</c:v>
                      </c:pt>
                      <c:pt idx="661">
                        <c:v>10.266666666666667</c:v>
                      </c:pt>
                      <c:pt idx="662">
                        <c:v>10.299999999999999</c:v>
                      </c:pt>
                      <c:pt idx="663">
                        <c:v>10.333333333333334</c:v>
                      </c:pt>
                      <c:pt idx="664">
                        <c:v>10.366666666666665</c:v>
                      </c:pt>
                      <c:pt idx="665">
                        <c:v>10.4</c:v>
                      </c:pt>
                      <c:pt idx="666">
                        <c:v>10.433333333333332</c:v>
                      </c:pt>
                      <c:pt idx="667">
                        <c:v>10.466666666666667</c:v>
                      </c:pt>
                      <c:pt idx="668">
                        <c:v>10.499999999999998</c:v>
                      </c:pt>
                      <c:pt idx="669">
                        <c:v>10.533333333333333</c:v>
                      </c:pt>
                      <c:pt idx="670">
                        <c:v>10.566666666666665</c:v>
                      </c:pt>
                      <c:pt idx="671">
                        <c:v>10.6</c:v>
                      </c:pt>
                      <c:pt idx="672">
                        <c:v>10.633333333333331</c:v>
                      </c:pt>
                      <c:pt idx="673">
                        <c:v>10.666666666666666</c:v>
                      </c:pt>
                      <c:pt idx="674">
                        <c:v>10.699999999999998</c:v>
                      </c:pt>
                      <c:pt idx="675">
                        <c:v>10.733333333333333</c:v>
                      </c:pt>
                      <c:pt idx="676">
                        <c:v>10.766666666666667</c:v>
                      </c:pt>
                      <c:pt idx="677">
                        <c:v>10.799999999999999</c:v>
                      </c:pt>
                      <c:pt idx="678">
                        <c:v>10.833333333333334</c:v>
                      </c:pt>
                      <c:pt idx="679">
                        <c:v>10.866666666666665</c:v>
                      </c:pt>
                      <c:pt idx="680">
                        <c:v>10.9</c:v>
                      </c:pt>
                      <c:pt idx="681">
                        <c:v>10.933333333333332</c:v>
                      </c:pt>
                      <c:pt idx="682">
                        <c:v>10.966666666666667</c:v>
                      </c:pt>
                      <c:pt idx="683">
                        <c:v>10.999999999999998</c:v>
                      </c:pt>
                      <c:pt idx="684">
                        <c:v>11.033333333333333</c:v>
                      </c:pt>
                      <c:pt idx="685">
                        <c:v>11.066666666666665</c:v>
                      </c:pt>
                      <c:pt idx="686">
                        <c:v>11.1</c:v>
                      </c:pt>
                      <c:pt idx="687">
                        <c:v>11.133333333333331</c:v>
                      </c:pt>
                      <c:pt idx="688">
                        <c:v>11.166666666666666</c:v>
                      </c:pt>
                      <c:pt idx="689">
                        <c:v>11.199999999999998</c:v>
                      </c:pt>
                      <c:pt idx="690">
                        <c:v>11.233333333333333</c:v>
                      </c:pt>
                      <c:pt idx="691">
                        <c:v>11.266666666666667</c:v>
                      </c:pt>
                      <c:pt idx="692">
                        <c:v>11.299999999999999</c:v>
                      </c:pt>
                      <c:pt idx="693">
                        <c:v>11.333333333333334</c:v>
                      </c:pt>
                      <c:pt idx="694">
                        <c:v>11.366666666666665</c:v>
                      </c:pt>
                      <c:pt idx="695">
                        <c:v>11.4</c:v>
                      </c:pt>
                      <c:pt idx="696">
                        <c:v>11.433333333333332</c:v>
                      </c:pt>
                      <c:pt idx="697">
                        <c:v>11.466666666666667</c:v>
                      </c:pt>
                      <c:pt idx="698">
                        <c:v>11.499999999999998</c:v>
                      </c:pt>
                      <c:pt idx="699">
                        <c:v>11.533333333333333</c:v>
                      </c:pt>
                      <c:pt idx="700">
                        <c:v>11.566666666666665</c:v>
                      </c:pt>
                      <c:pt idx="701">
                        <c:v>11.6</c:v>
                      </c:pt>
                      <c:pt idx="702">
                        <c:v>11.633333333333331</c:v>
                      </c:pt>
                      <c:pt idx="703">
                        <c:v>11.666666666666666</c:v>
                      </c:pt>
                      <c:pt idx="704">
                        <c:v>11.699999999999998</c:v>
                      </c:pt>
                      <c:pt idx="705">
                        <c:v>11.733333333333333</c:v>
                      </c:pt>
                      <c:pt idx="706">
                        <c:v>11.766666666666667</c:v>
                      </c:pt>
                      <c:pt idx="707">
                        <c:v>11.799999999999999</c:v>
                      </c:pt>
                      <c:pt idx="708">
                        <c:v>11.833333333333334</c:v>
                      </c:pt>
                      <c:pt idx="709">
                        <c:v>11.866666666666665</c:v>
                      </c:pt>
                      <c:pt idx="710">
                        <c:v>11.9</c:v>
                      </c:pt>
                      <c:pt idx="711">
                        <c:v>11.933333333333332</c:v>
                      </c:pt>
                      <c:pt idx="712">
                        <c:v>11.966666666666667</c:v>
                      </c:pt>
                      <c:pt idx="713">
                        <c:v>11.999999999999998</c:v>
                      </c:pt>
                      <c:pt idx="714">
                        <c:v>12.033333333333333</c:v>
                      </c:pt>
                      <c:pt idx="715">
                        <c:v>12.066666666666665</c:v>
                      </c:pt>
                      <c:pt idx="716">
                        <c:v>12.1</c:v>
                      </c:pt>
                      <c:pt idx="717">
                        <c:v>12.133333333333331</c:v>
                      </c:pt>
                      <c:pt idx="718">
                        <c:v>12.166666666666666</c:v>
                      </c:pt>
                      <c:pt idx="719">
                        <c:v>12.199999999999998</c:v>
                      </c:pt>
                      <c:pt idx="720">
                        <c:v>12.233333333333333</c:v>
                      </c:pt>
                      <c:pt idx="721">
                        <c:v>12.266666666666667</c:v>
                      </c:pt>
                      <c:pt idx="722">
                        <c:v>12.299999999999999</c:v>
                      </c:pt>
                      <c:pt idx="723">
                        <c:v>12.333333333333334</c:v>
                      </c:pt>
                      <c:pt idx="724">
                        <c:v>12.366666666666665</c:v>
                      </c:pt>
                      <c:pt idx="725">
                        <c:v>12.4</c:v>
                      </c:pt>
                      <c:pt idx="726">
                        <c:v>12.433333333333332</c:v>
                      </c:pt>
                      <c:pt idx="727">
                        <c:v>12.466666666666667</c:v>
                      </c:pt>
                      <c:pt idx="728">
                        <c:v>12.499999999999998</c:v>
                      </c:pt>
                      <c:pt idx="729">
                        <c:v>12.533333333333333</c:v>
                      </c:pt>
                      <c:pt idx="730">
                        <c:v>12.566666666666665</c:v>
                      </c:pt>
                      <c:pt idx="731">
                        <c:v>12.6</c:v>
                      </c:pt>
                      <c:pt idx="732">
                        <c:v>12.633333333333331</c:v>
                      </c:pt>
                      <c:pt idx="733">
                        <c:v>12.666666666666666</c:v>
                      </c:pt>
                      <c:pt idx="734">
                        <c:v>12.699999999999998</c:v>
                      </c:pt>
                      <c:pt idx="735">
                        <c:v>12.733333333333333</c:v>
                      </c:pt>
                      <c:pt idx="736">
                        <c:v>12.766666666666667</c:v>
                      </c:pt>
                      <c:pt idx="737">
                        <c:v>12.799999999999999</c:v>
                      </c:pt>
                      <c:pt idx="738">
                        <c:v>12.833333333333334</c:v>
                      </c:pt>
                      <c:pt idx="739">
                        <c:v>12.866666666666665</c:v>
                      </c:pt>
                      <c:pt idx="740">
                        <c:v>12.9</c:v>
                      </c:pt>
                      <c:pt idx="741">
                        <c:v>12.933333333333332</c:v>
                      </c:pt>
                      <c:pt idx="742">
                        <c:v>12.966666666666667</c:v>
                      </c:pt>
                      <c:pt idx="743">
                        <c:v>12.999999999999998</c:v>
                      </c:pt>
                      <c:pt idx="744">
                        <c:v>13.033333333333333</c:v>
                      </c:pt>
                      <c:pt idx="745">
                        <c:v>13.066666666666665</c:v>
                      </c:pt>
                      <c:pt idx="746">
                        <c:v>13.1</c:v>
                      </c:pt>
                      <c:pt idx="747">
                        <c:v>13.133333333333331</c:v>
                      </c:pt>
                      <c:pt idx="748">
                        <c:v>13.166666666666666</c:v>
                      </c:pt>
                      <c:pt idx="749">
                        <c:v>13.199999999999998</c:v>
                      </c:pt>
                      <c:pt idx="750">
                        <c:v>13.233333333333333</c:v>
                      </c:pt>
                      <c:pt idx="751">
                        <c:v>13.266666666666667</c:v>
                      </c:pt>
                      <c:pt idx="752">
                        <c:v>13.299999999999999</c:v>
                      </c:pt>
                      <c:pt idx="753">
                        <c:v>13.333333333333334</c:v>
                      </c:pt>
                      <c:pt idx="754">
                        <c:v>13.366666666666665</c:v>
                      </c:pt>
                      <c:pt idx="755">
                        <c:v>13.4</c:v>
                      </c:pt>
                      <c:pt idx="756">
                        <c:v>13.433333333333332</c:v>
                      </c:pt>
                      <c:pt idx="757">
                        <c:v>13.466666666666667</c:v>
                      </c:pt>
                      <c:pt idx="758">
                        <c:v>13.499999999999998</c:v>
                      </c:pt>
                      <c:pt idx="759">
                        <c:v>13.533333333333333</c:v>
                      </c:pt>
                      <c:pt idx="760">
                        <c:v>13.566666666666665</c:v>
                      </c:pt>
                      <c:pt idx="761">
                        <c:v>13.6</c:v>
                      </c:pt>
                      <c:pt idx="762">
                        <c:v>13.633333333333331</c:v>
                      </c:pt>
                      <c:pt idx="763">
                        <c:v>13.666666666666666</c:v>
                      </c:pt>
                      <c:pt idx="764">
                        <c:v>13.699999999999998</c:v>
                      </c:pt>
                      <c:pt idx="765">
                        <c:v>13.733333333333333</c:v>
                      </c:pt>
                      <c:pt idx="766">
                        <c:v>13.766666666666667</c:v>
                      </c:pt>
                      <c:pt idx="767">
                        <c:v>13.799999999999999</c:v>
                      </c:pt>
                      <c:pt idx="768">
                        <c:v>13.833333333333334</c:v>
                      </c:pt>
                      <c:pt idx="769">
                        <c:v>13.866666666666665</c:v>
                      </c:pt>
                      <c:pt idx="770">
                        <c:v>13.9</c:v>
                      </c:pt>
                      <c:pt idx="771">
                        <c:v>13.933333333333332</c:v>
                      </c:pt>
                      <c:pt idx="772">
                        <c:v>13.966666666666667</c:v>
                      </c:pt>
                      <c:pt idx="773">
                        <c:v>13.999999999999998</c:v>
                      </c:pt>
                      <c:pt idx="774">
                        <c:v>14.033333333333333</c:v>
                      </c:pt>
                      <c:pt idx="775">
                        <c:v>14.066666666666665</c:v>
                      </c:pt>
                      <c:pt idx="776">
                        <c:v>14.1</c:v>
                      </c:pt>
                      <c:pt idx="777">
                        <c:v>14.133333333333331</c:v>
                      </c:pt>
                      <c:pt idx="778">
                        <c:v>14.166666666666666</c:v>
                      </c:pt>
                      <c:pt idx="779">
                        <c:v>14.199999999999998</c:v>
                      </c:pt>
                      <c:pt idx="780">
                        <c:v>14.233333333333333</c:v>
                      </c:pt>
                      <c:pt idx="781">
                        <c:v>14.266666666666667</c:v>
                      </c:pt>
                      <c:pt idx="782">
                        <c:v>14.299999999999999</c:v>
                      </c:pt>
                      <c:pt idx="783">
                        <c:v>14.333333333333334</c:v>
                      </c:pt>
                      <c:pt idx="784">
                        <c:v>14.366666666666665</c:v>
                      </c:pt>
                      <c:pt idx="785">
                        <c:v>14.4</c:v>
                      </c:pt>
                      <c:pt idx="786">
                        <c:v>14.433333333333332</c:v>
                      </c:pt>
                      <c:pt idx="787">
                        <c:v>14.466666666666667</c:v>
                      </c:pt>
                      <c:pt idx="788">
                        <c:v>14.499999999999998</c:v>
                      </c:pt>
                      <c:pt idx="789">
                        <c:v>14.533333333333333</c:v>
                      </c:pt>
                      <c:pt idx="790">
                        <c:v>14.566666666666665</c:v>
                      </c:pt>
                      <c:pt idx="791">
                        <c:v>14.6</c:v>
                      </c:pt>
                      <c:pt idx="792">
                        <c:v>14.633333333333331</c:v>
                      </c:pt>
                      <c:pt idx="793">
                        <c:v>14.666666666666666</c:v>
                      </c:pt>
                      <c:pt idx="794">
                        <c:v>14.699999999999998</c:v>
                      </c:pt>
                      <c:pt idx="795">
                        <c:v>14.733333333333333</c:v>
                      </c:pt>
                      <c:pt idx="796">
                        <c:v>14.766666666666667</c:v>
                      </c:pt>
                      <c:pt idx="797">
                        <c:v>14.799999999999999</c:v>
                      </c:pt>
                      <c:pt idx="798">
                        <c:v>14.833333333333334</c:v>
                      </c:pt>
                      <c:pt idx="799">
                        <c:v>14.866666666666665</c:v>
                      </c:pt>
                      <c:pt idx="800">
                        <c:v>14.9</c:v>
                      </c:pt>
                      <c:pt idx="801">
                        <c:v>14.933333333333332</c:v>
                      </c:pt>
                      <c:pt idx="802">
                        <c:v>14.966666666666667</c:v>
                      </c:pt>
                      <c:pt idx="803">
                        <c:v>14.999999999999998</c:v>
                      </c:pt>
                      <c:pt idx="804">
                        <c:v>15.033333333333333</c:v>
                      </c:pt>
                      <c:pt idx="805">
                        <c:v>15.066666666666665</c:v>
                      </c:pt>
                      <c:pt idx="806">
                        <c:v>15.1</c:v>
                      </c:pt>
                      <c:pt idx="807">
                        <c:v>15.133333333333331</c:v>
                      </c:pt>
                      <c:pt idx="808">
                        <c:v>15.166666666666666</c:v>
                      </c:pt>
                      <c:pt idx="809">
                        <c:v>15.199999999999998</c:v>
                      </c:pt>
                      <c:pt idx="810">
                        <c:v>15.233333333333333</c:v>
                      </c:pt>
                      <c:pt idx="811">
                        <c:v>15.266666666666667</c:v>
                      </c:pt>
                      <c:pt idx="812">
                        <c:v>15.299999999999999</c:v>
                      </c:pt>
                      <c:pt idx="813">
                        <c:v>15.333333333333334</c:v>
                      </c:pt>
                      <c:pt idx="814">
                        <c:v>15.366666666666665</c:v>
                      </c:pt>
                      <c:pt idx="815">
                        <c:v>15.4</c:v>
                      </c:pt>
                      <c:pt idx="816">
                        <c:v>15.433333333333332</c:v>
                      </c:pt>
                      <c:pt idx="817">
                        <c:v>15.466666666666667</c:v>
                      </c:pt>
                      <c:pt idx="818">
                        <c:v>15.499999999999998</c:v>
                      </c:pt>
                      <c:pt idx="819">
                        <c:v>15.533333333333333</c:v>
                      </c:pt>
                      <c:pt idx="820">
                        <c:v>15.566666666666665</c:v>
                      </c:pt>
                      <c:pt idx="821">
                        <c:v>15.6</c:v>
                      </c:pt>
                      <c:pt idx="822">
                        <c:v>15.633333333333331</c:v>
                      </c:pt>
                      <c:pt idx="823">
                        <c:v>15.666666666666666</c:v>
                      </c:pt>
                      <c:pt idx="824">
                        <c:v>15.699999999999998</c:v>
                      </c:pt>
                      <c:pt idx="825">
                        <c:v>15.733333333333333</c:v>
                      </c:pt>
                      <c:pt idx="826">
                        <c:v>15.766666666666667</c:v>
                      </c:pt>
                      <c:pt idx="827">
                        <c:v>15.799999999999999</c:v>
                      </c:pt>
                      <c:pt idx="828">
                        <c:v>15.833333333333334</c:v>
                      </c:pt>
                      <c:pt idx="829">
                        <c:v>15.866666666666665</c:v>
                      </c:pt>
                      <c:pt idx="830">
                        <c:v>15.9</c:v>
                      </c:pt>
                      <c:pt idx="831">
                        <c:v>15.933333333333332</c:v>
                      </c:pt>
                      <c:pt idx="832">
                        <c:v>15.966666666666667</c:v>
                      </c:pt>
                      <c:pt idx="833">
                        <c:v>15.999999999999998</c:v>
                      </c:pt>
                      <c:pt idx="834">
                        <c:v>16.033333333333331</c:v>
                      </c:pt>
                      <c:pt idx="835">
                        <c:v>16.066666666666663</c:v>
                      </c:pt>
                      <c:pt idx="836">
                        <c:v>16.100000000000001</c:v>
                      </c:pt>
                      <c:pt idx="837">
                        <c:v>16.133333333333333</c:v>
                      </c:pt>
                      <c:pt idx="838">
                        <c:v>16.166666666666664</c:v>
                      </c:pt>
                      <c:pt idx="839">
                        <c:v>16.199999999999996</c:v>
                      </c:pt>
                      <c:pt idx="840">
                        <c:v>16.233333333333334</c:v>
                      </c:pt>
                      <c:pt idx="841">
                        <c:v>16.266666666666666</c:v>
                      </c:pt>
                      <c:pt idx="842">
                        <c:v>16.299999999999997</c:v>
                      </c:pt>
                      <c:pt idx="843">
                        <c:v>16.333333333333336</c:v>
                      </c:pt>
                      <c:pt idx="844">
                        <c:v>16.366666666666667</c:v>
                      </c:pt>
                      <c:pt idx="845">
                        <c:v>16.399999999999999</c:v>
                      </c:pt>
                      <c:pt idx="846">
                        <c:v>16.43333333333333</c:v>
                      </c:pt>
                      <c:pt idx="847">
                        <c:v>16.466666666666669</c:v>
                      </c:pt>
                      <c:pt idx="848">
                        <c:v>16.5</c:v>
                      </c:pt>
                      <c:pt idx="849">
                        <c:v>16.533333333333331</c:v>
                      </c:pt>
                      <c:pt idx="850">
                        <c:v>16.566666666666663</c:v>
                      </c:pt>
                      <c:pt idx="851">
                        <c:v>16.600000000000001</c:v>
                      </c:pt>
                      <c:pt idx="852">
                        <c:v>16.633333333333333</c:v>
                      </c:pt>
                      <c:pt idx="853">
                        <c:v>16.666666666666664</c:v>
                      </c:pt>
                      <c:pt idx="854">
                        <c:v>16.699999999999996</c:v>
                      </c:pt>
                      <c:pt idx="855">
                        <c:v>16.733333333333334</c:v>
                      </c:pt>
                      <c:pt idx="856">
                        <c:v>16.766666666666666</c:v>
                      </c:pt>
                      <c:pt idx="857">
                        <c:v>16.799999999999997</c:v>
                      </c:pt>
                      <c:pt idx="858">
                        <c:v>16.833333333333336</c:v>
                      </c:pt>
                      <c:pt idx="859">
                        <c:v>16.866666666666667</c:v>
                      </c:pt>
                      <c:pt idx="860">
                        <c:v>16.899999999999999</c:v>
                      </c:pt>
                      <c:pt idx="861">
                        <c:v>16.93333333333333</c:v>
                      </c:pt>
                      <c:pt idx="862">
                        <c:v>16.966666666666669</c:v>
                      </c:pt>
                      <c:pt idx="863">
                        <c:v>17</c:v>
                      </c:pt>
                      <c:pt idx="864">
                        <c:v>17.033333333333331</c:v>
                      </c:pt>
                      <c:pt idx="865">
                        <c:v>17.066666666666663</c:v>
                      </c:pt>
                      <c:pt idx="866">
                        <c:v>17.100000000000001</c:v>
                      </c:pt>
                      <c:pt idx="867">
                        <c:v>17.133333333333333</c:v>
                      </c:pt>
                      <c:pt idx="868">
                        <c:v>17.166666666666664</c:v>
                      </c:pt>
                      <c:pt idx="869">
                        <c:v>17.199999999999996</c:v>
                      </c:pt>
                      <c:pt idx="870">
                        <c:v>17.233333333333334</c:v>
                      </c:pt>
                      <c:pt idx="871">
                        <c:v>17.266666666666666</c:v>
                      </c:pt>
                      <c:pt idx="872">
                        <c:v>17.299999999999997</c:v>
                      </c:pt>
                      <c:pt idx="873">
                        <c:v>17.333333333333336</c:v>
                      </c:pt>
                      <c:pt idx="874">
                        <c:v>17.366666666666667</c:v>
                      </c:pt>
                      <c:pt idx="875">
                        <c:v>17.399999999999999</c:v>
                      </c:pt>
                      <c:pt idx="876">
                        <c:v>17.43333333333333</c:v>
                      </c:pt>
                      <c:pt idx="877">
                        <c:v>17.466666666666669</c:v>
                      </c:pt>
                      <c:pt idx="878">
                        <c:v>17.5</c:v>
                      </c:pt>
                      <c:pt idx="879">
                        <c:v>17.533333333333331</c:v>
                      </c:pt>
                      <c:pt idx="880">
                        <c:v>17.566666666666663</c:v>
                      </c:pt>
                      <c:pt idx="881">
                        <c:v>17.600000000000001</c:v>
                      </c:pt>
                      <c:pt idx="882">
                        <c:v>17.633333333333333</c:v>
                      </c:pt>
                      <c:pt idx="883">
                        <c:v>17.666666666666664</c:v>
                      </c:pt>
                      <c:pt idx="884">
                        <c:v>17.699999999999996</c:v>
                      </c:pt>
                      <c:pt idx="885">
                        <c:v>17.733333333333334</c:v>
                      </c:pt>
                      <c:pt idx="886">
                        <c:v>17.766666666666666</c:v>
                      </c:pt>
                      <c:pt idx="887">
                        <c:v>17.799999999999997</c:v>
                      </c:pt>
                      <c:pt idx="888">
                        <c:v>17.833333333333336</c:v>
                      </c:pt>
                      <c:pt idx="889">
                        <c:v>17.866666666666667</c:v>
                      </c:pt>
                      <c:pt idx="890">
                        <c:v>17.899999999999999</c:v>
                      </c:pt>
                      <c:pt idx="891">
                        <c:v>17.93333333333333</c:v>
                      </c:pt>
                      <c:pt idx="892">
                        <c:v>17.966666666666669</c:v>
                      </c:pt>
                      <c:pt idx="893">
                        <c:v>18</c:v>
                      </c:pt>
                      <c:pt idx="894">
                        <c:v>18.033333333333331</c:v>
                      </c:pt>
                      <c:pt idx="895">
                        <c:v>18.066666666666663</c:v>
                      </c:pt>
                      <c:pt idx="896">
                        <c:v>18.100000000000001</c:v>
                      </c:pt>
                      <c:pt idx="897">
                        <c:v>18.133333333333333</c:v>
                      </c:pt>
                      <c:pt idx="898">
                        <c:v>18.166666666666664</c:v>
                      </c:pt>
                      <c:pt idx="899">
                        <c:v>18.199999999999996</c:v>
                      </c:pt>
                      <c:pt idx="900">
                        <c:v>18.233333333333334</c:v>
                      </c:pt>
                      <c:pt idx="901">
                        <c:v>18.266666666666666</c:v>
                      </c:pt>
                      <c:pt idx="902">
                        <c:v>18.299999999999997</c:v>
                      </c:pt>
                      <c:pt idx="903">
                        <c:v>18.333333333333336</c:v>
                      </c:pt>
                      <c:pt idx="904">
                        <c:v>18.366666666666667</c:v>
                      </c:pt>
                      <c:pt idx="905">
                        <c:v>18.399999999999999</c:v>
                      </c:pt>
                      <c:pt idx="906">
                        <c:v>18.43333333333333</c:v>
                      </c:pt>
                      <c:pt idx="907">
                        <c:v>18.466666666666669</c:v>
                      </c:pt>
                      <c:pt idx="908">
                        <c:v>18.5</c:v>
                      </c:pt>
                      <c:pt idx="909">
                        <c:v>18.533333333333331</c:v>
                      </c:pt>
                      <c:pt idx="910">
                        <c:v>18.566666666666663</c:v>
                      </c:pt>
                      <c:pt idx="911">
                        <c:v>18.600000000000001</c:v>
                      </c:pt>
                      <c:pt idx="912">
                        <c:v>18.633333333333333</c:v>
                      </c:pt>
                      <c:pt idx="913">
                        <c:v>18.666666666666664</c:v>
                      </c:pt>
                      <c:pt idx="914">
                        <c:v>18.699999999999996</c:v>
                      </c:pt>
                      <c:pt idx="915">
                        <c:v>18.733333333333334</c:v>
                      </c:pt>
                      <c:pt idx="916">
                        <c:v>18.766666666666666</c:v>
                      </c:pt>
                      <c:pt idx="917">
                        <c:v>18.799999999999997</c:v>
                      </c:pt>
                      <c:pt idx="918">
                        <c:v>18.833333333333336</c:v>
                      </c:pt>
                      <c:pt idx="919">
                        <c:v>18.866666666666667</c:v>
                      </c:pt>
                      <c:pt idx="920">
                        <c:v>18.899999999999999</c:v>
                      </c:pt>
                      <c:pt idx="921">
                        <c:v>18.93333333333333</c:v>
                      </c:pt>
                      <c:pt idx="922">
                        <c:v>18.966666666666669</c:v>
                      </c:pt>
                      <c:pt idx="923">
                        <c:v>19</c:v>
                      </c:pt>
                      <c:pt idx="924">
                        <c:v>19.033333333333331</c:v>
                      </c:pt>
                      <c:pt idx="925">
                        <c:v>19.066666666666663</c:v>
                      </c:pt>
                      <c:pt idx="926">
                        <c:v>19.100000000000001</c:v>
                      </c:pt>
                      <c:pt idx="927">
                        <c:v>19.133333333333333</c:v>
                      </c:pt>
                      <c:pt idx="928">
                        <c:v>19.166666666666664</c:v>
                      </c:pt>
                      <c:pt idx="929">
                        <c:v>19.199999999999996</c:v>
                      </c:pt>
                      <c:pt idx="930">
                        <c:v>19.233333333333334</c:v>
                      </c:pt>
                      <c:pt idx="931">
                        <c:v>19.266666666666666</c:v>
                      </c:pt>
                      <c:pt idx="932">
                        <c:v>19.299999999999997</c:v>
                      </c:pt>
                      <c:pt idx="933">
                        <c:v>19.333333333333336</c:v>
                      </c:pt>
                      <c:pt idx="934">
                        <c:v>19.366666666666667</c:v>
                      </c:pt>
                      <c:pt idx="935">
                        <c:v>19.399999999999999</c:v>
                      </c:pt>
                      <c:pt idx="936">
                        <c:v>19.43333333333333</c:v>
                      </c:pt>
                      <c:pt idx="937">
                        <c:v>19.466666666666669</c:v>
                      </c:pt>
                      <c:pt idx="938">
                        <c:v>19.5</c:v>
                      </c:pt>
                      <c:pt idx="939">
                        <c:v>19.533333333333331</c:v>
                      </c:pt>
                      <c:pt idx="940">
                        <c:v>19.566666666666663</c:v>
                      </c:pt>
                      <c:pt idx="941">
                        <c:v>19.600000000000001</c:v>
                      </c:pt>
                      <c:pt idx="942">
                        <c:v>19.633333333333333</c:v>
                      </c:pt>
                      <c:pt idx="943">
                        <c:v>19.666666666666664</c:v>
                      </c:pt>
                      <c:pt idx="944">
                        <c:v>19.699999999999996</c:v>
                      </c:pt>
                      <c:pt idx="945">
                        <c:v>19.733333333333334</c:v>
                      </c:pt>
                      <c:pt idx="946">
                        <c:v>19.766666666666666</c:v>
                      </c:pt>
                      <c:pt idx="947">
                        <c:v>19.799999999999997</c:v>
                      </c:pt>
                      <c:pt idx="948">
                        <c:v>19.833333333333336</c:v>
                      </c:pt>
                      <c:pt idx="949">
                        <c:v>19.866666666666667</c:v>
                      </c:pt>
                      <c:pt idx="950">
                        <c:v>19.899999999999999</c:v>
                      </c:pt>
                      <c:pt idx="951">
                        <c:v>19.93333333333333</c:v>
                      </c:pt>
                      <c:pt idx="952">
                        <c:v>19.966666666666669</c:v>
                      </c:pt>
                      <c:pt idx="953">
                        <c:v>20</c:v>
                      </c:pt>
                      <c:pt idx="954">
                        <c:v>20.033333333333331</c:v>
                      </c:pt>
                      <c:pt idx="955">
                        <c:v>20.066666666666663</c:v>
                      </c:pt>
                      <c:pt idx="956">
                        <c:v>20.100000000000001</c:v>
                      </c:pt>
                      <c:pt idx="957">
                        <c:v>20.133333333333333</c:v>
                      </c:pt>
                      <c:pt idx="958">
                        <c:v>20.166666666666664</c:v>
                      </c:pt>
                      <c:pt idx="959">
                        <c:v>20.199999999999996</c:v>
                      </c:pt>
                      <c:pt idx="960">
                        <c:v>20.233333333333334</c:v>
                      </c:pt>
                      <c:pt idx="961">
                        <c:v>20.266666666666666</c:v>
                      </c:pt>
                      <c:pt idx="962">
                        <c:v>20.300000000000004</c:v>
                      </c:pt>
                      <c:pt idx="963">
                        <c:v>20.333333333333336</c:v>
                      </c:pt>
                      <c:pt idx="964">
                        <c:v>20.366666666666667</c:v>
                      </c:pt>
                      <c:pt idx="965">
                        <c:v>20.399999999999999</c:v>
                      </c:pt>
                      <c:pt idx="966">
                        <c:v>20.433333333333337</c:v>
                      </c:pt>
                      <c:pt idx="967">
                        <c:v>20.466666666666669</c:v>
                      </c:pt>
                      <c:pt idx="968">
                        <c:v>20.5</c:v>
                      </c:pt>
                      <c:pt idx="969">
                        <c:v>20.533333333333331</c:v>
                      </c:pt>
                      <c:pt idx="970">
                        <c:v>20.56666666666667</c:v>
                      </c:pt>
                      <c:pt idx="971">
                        <c:v>20.6</c:v>
                      </c:pt>
                      <c:pt idx="972">
                        <c:v>20.633333333333333</c:v>
                      </c:pt>
                      <c:pt idx="973">
                        <c:v>20.666666666666664</c:v>
                      </c:pt>
                      <c:pt idx="974">
                        <c:v>20.700000000000003</c:v>
                      </c:pt>
                      <c:pt idx="975">
                        <c:v>20.733333333333334</c:v>
                      </c:pt>
                      <c:pt idx="976">
                        <c:v>20.766666666666666</c:v>
                      </c:pt>
                      <c:pt idx="977">
                        <c:v>20.800000000000004</c:v>
                      </c:pt>
                      <c:pt idx="978">
                        <c:v>20.833333333333336</c:v>
                      </c:pt>
                      <c:pt idx="979">
                        <c:v>20.866666666666667</c:v>
                      </c:pt>
                      <c:pt idx="980">
                        <c:v>20.9</c:v>
                      </c:pt>
                      <c:pt idx="981">
                        <c:v>20.933333333333337</c:v>
                      </c:pt>
                      <c:pt idx="982">
                        <c:v>20.966666666666669</c:v>
                      </c:pt>
                      <c:pt idx="983">
                        <c:v>21</c:v>
                      </c:pt>
                      <c:pt idx="984">
                        <c:v>21.033333333333331</c:v>
                      </c:pt>
                      <c:pt idx="985">
                        <c:v>21.06666666666667</c:v>
                      </c:pt>
                      <c:pt idx="986">
                        <c:v>21.1</c:v>
                      </c:pt>
                      <c:pt idx="987">
                        <c:v>21.133333333333333</c:v>
                      </c:pt>
                      <c:pt idx="988">
                        <c:v>21.166666666666664</c:v>
                      </c:pt>
                      <c:pt idx="989">
                        <c:v>21.200000000000003</c:v>
                      </c:pt>
                      <c:pt idx="990">
                        <c:v>21.233333333333334</c:v>
                      </c:pt>
                      <c:pt idx="991">
                        <c:v>21.266666666666666</c:v>
                      </c:pt>
                      <c:pt idx="992">
                        <c:v>21.300000000000004</c:v>
                      </c:pt>
                      <c:pt idx="993">
                        <c:v>21.333333333333336</c:v>
                      </c:pt>
                      <c:pt idx="994">
                        <c:v>21.366666666666667</c:v>
                      </c:pt>
                      <c:pt idx="995">
                        <c:v>21.4</c:v>
                      </c:pt>
                      <c:pt idx="996">
                        <c:v>21.433333333333337</c:v>
                      </c:pt>
                      <c:pt idx="997">
                        <c:v>21.466666666666669</c:v>
                      </c:pt>
                      <c:pt idx="998">
                        <c:v>21.5</c:v>
                      </c:pt>
                      <c:pt idx="999">
                        <c:v>21.533333333333331</c:v>
                      </c:pt>
                      <c:pt idx="1000">
                        <c:v>21.56666666666667</c:v>
                      </c:pt>
                      <c:pt idx="1001">
                        <c:v>21.6</c:v>
                      </c:pt>
                      <c:pt idx="1002">
                        <c:v>21.633333333333333</c:v>
                      </c:pt>
                      <c:pt idx="1003">
                        <c:v>21.666666666666664</c:v>
                      </c:pt>
                      <c:pt idx="1004">
                        <c:v>21.700000000000003</c:v>
                      </c:pt>
                      <c:pt idx="1005">
                        <c:v>21.733333333333334</c:v>
                      </c:pt>
                      <c:pt idx="1006">
                        <c:v>21.766666666666666</c:v>
                      </c:pt>
                      <c:pt idx="1007">
                        <c:v>21.800000000000004</c:v>
                      </c:pt>
                      <c:pt idx="1008">
                        <c:v>21.833333333333336</c:v>
                      </c:pt>
                      <c:pt idx="1009">
                        <c:v>21.866666666666667</c:v>
                      </c:pt>
                      <c:pt idx="1010">
                        <c:v>21.9</c:v>
                      </c:pt>
                      <c:pt idx="1011">
                        <c:v>21.933333333333337</c:v>
                      </c:pt>
                      <c:pt idx="1012">
                        <c:v>21.966666666666669</c:v>
                      </c:pt>
                      <c:pt idx="1013">
                        <c:v>22</c:v>
                      </c:pt>
                      <c:pt idx="1014">
                        <c:v>22.033333333333331</c:v>
                      </c:pt>
                      <c:pt idx="1015">
                        <c:v>22.06666666666667</c:v>
                      </c:pt>
                      <c:pt idx="1016">
                        <c:v>22.1</c:v>
                      </c:pt>
                      <c:pt idx="1017">
                        <c:v>22.133333333333333</c:v>
                      </c:pt>
                      <c:pt idx="1018">
                        <c:v>22.166666666666664</c:v>
                      </c:pt>
                      <c:pt idx="1019">
                        <c:v>22.200000000000003</c:v>
                      </c:pt>
                      <c:pt idx="1020">
                        <c:v>22.233333333333334</c:v>
                      </c:pt>
                      <c:pt idx="1021">
                        <c:v>22.266666666666666</c:v>
                      </c:pt>
                      <c:pt idx="1022">
                        <c:v>22.300000000000004</c:v>
                      </c:pt>
                      <c:pt idx="1023">
                        <c:v>22.333333333333336</c:v>
                      </c:pt>
                      <c:pt idx="1024">
                        <c:v>22.366666666666667</c:v>
                      </c:pt>
                      <c:pt idx="1025">
                        <c:v>22.4</c:v>
                      </c:pt>
                      <c:pt idx="1026">
                        <c:v>22.433333333333337</c:v>
                      </c:pt>
                      <c:pt idx="1027">
                        <c:v>22.466666666666669</c:v>
                      </c:pt>
                      <c:pt idx="1028">
                        <c:v>22.5</c:v>
                      </c:pt>
                      <c:pt idx="1029">
                        <c:v>22.533333333333331</c:v>
                      </c:pt>
                      <c:pt idx="1030">
                        <c:v>22.56666666666667</c:v>
                      </c:pt>
                      <c:pt idx="1031">
                        <c:v>22.6</c:v>
                      </c:pt>
                      <c:pt idx="1032">
                        <c:v>22.633333333333333</c:v>
                      </c:pt>
                      <c:pt idx="1033">
                        <c:v>22.666666666666664</c:v>
                      </c:pt>
                      <c:pt idx="1034">
                        <c:v>22.700000000000003</c:v>
                      </c:pt>
                      <c:pt idx="1035">
                        <c:v>22.733333333333334</c:v>
                      </c:pt>
                      <c:pt idx="1036">
                        <c:v>22.766666666666666</c:v>
                      </c:pt>
                      <c:pt idx="1037">
                        <c:v>22.800000000000004</c:v>
                      </c:pt>
                      <c:pt idx="1038">
                        <c:v>22.833333333333336</c:v>
                      </c:pt>
                      <c:pt idx="1039">
                        <c:v>22.866666666666667</c:v>
                      </c:pt>
                      <c:pt idx="1040">
                        <c:v>22.9</c:v>
                      </c:pt>
                      <c:pt idx="1041">
                        <c:v>22.933333333333337</c:v>
                      </c:pt>
                      <c:pt idx="1042">
                        <c:v>22.966666666666669</c:v>
                      </c:pt>
                      <c:pt idx="1043">
                        <c:v>23</c:v>
                      </c:pt>
                      <c:pt idx="1044">
                        <c:v>23.033333333333331</c:v>
                      </c:pt>
                      <c:pt idx="1045">
                        <c:v>23.06666666666667</c:v>
                      </c:pt>
                      <c:pt idx="1046">
                        <c:v>23.1</c:v>
                      </c:pt>
                      <c:pt idx="1047">
                        <c:v>23.133333333333333</c:v>
                      </c:pt>
                      <c:pt idx="1048">
                        <c:v>23.166666666666664</c:v>
                      </c:pt>
                      <c:pt idx="1049">
                        <c:v>23.200000000000003</c:v>
                      </c:pt>
                      <c:pt idx="1050">
                        <c:v>23.233333333333334</c:v>
                      </c:pt>
                      <c:pt idx="1051">
                        <c:v>23.266666666666666</c:v>
                      </c:pt>
                      <c:pt idx="1052">
                        <c:v>23.300000000000004</c:v>
                      </c:pt>
                      <c:pt idx="1053">
                        <c:v>23.333333333333336</c:v>
                      </c:pt>
                      <c:pt idx="1054">
                        <c:v>23.366666666666667</c:v>
                      </c:pt>
                      <c:pt idx="1055">
                        <c:v>23.4</c:v>
                      </c:pt>
                      <c:pt idx="1056">
                        <c:v>23.433333333333337</c:v>
                      </c:pt>
                      <c:pt idx="1057">
                        <c:v>23.466666666666669</c:v>
                      </c:pt>
                      <c:pt idx="1058">
                        <c:v>23.5</c:v>
                      </c:pt>
                      <c:pt idx="1059">
                        <c:v>23.533333333333331</c:v>
                      </c:pt>
                      <c:pt idx="1060">
                        <c:v>23.56666666666667</c:v>
                      </c:pt>
                      <c:pt idx="1061">
                        <c:v>23.6</c:v>
                      </c:pt>
                      <c:pt idx="1062">
                        <c:v>23.633333333333333</c:v>
                      </c:pt>
                      <c:pt idx="1063">
                        <c:v>23.666666666666664</c:v>
                      </c:pt>
                      <c:pt idx="1064">
                        <c:v>23.700000000000003</c:v>
                      </c:pt>
                      <c:pt idx="1065">
                        <c:v>23.733333333333334</c:v>
                      </c:pt>
                      <c:pt idx="1066">
                        <c:v>23.766666666666666</c:v>
                      </c:pt>
                      <c:pt idx="1067">
                        <c:v>23.800000000000004</c:v>
                      </c:pt>
                      <c:pt idx="1068">
                        <c:v>23.833333333333336</c:v>
                      </c:pt>
                      <c:pt idx="1069">
                        <c:v>23.866666666666667</c:v>
                      </c:pt>
                      <c:pt idx="1070">
                        <c:v>23.9</c:v>
                      </c:pt>
                      <c:pt idx="1071">
                        <c:v>23.933333333333337</c:v>
                      </c:pt>
                      <c:pt idx="1072">
                        <c:v>23.966666666666669</c:v>
                      </c:pt>
                      <c:pt idx="1073">
                        <c:v>24</c:v>
                      </c:pt>
                      <c:pt idx="1074">
                        <c:v>24.033333333333331</c:v>
                      </c:pt>
                      <c:pt idx="1075">
                        <c:v>24.06666666666667</c:v>
                      </c:pt>
                      <c:pt idx="1076">
                        <c:v>24.1</c:v>
                      </c:pt>
                      <c:pt idx="1077">
                        <c:v>24.133333333333333</c:v>
                      </c:pt>
                      <c:pt idx="1078">
                        <c:v>24.166666666666664</c:v>
                      </c:pt>
                      <c:pt idx="1079">
                        <c:v>24.200000000000003</c:v>
                      </c:pt>
                      <c:pt idx="1080">
                        <c:v>24.233333333333334</c:v>
                      </c:pt>
                      <c:pt idx="1081">
                        <c:v>24.266666666666666</c:v>
                      </c:pt>
                      <c:pt idx="1082">
                        <c:v>24.300000000000004</c:v>
                      </c:pt>
                      <c:pt idx="1083">
                        <c:v>24.333333333333336</c:v>
                      </c:pt>
                      <c:pt idx="1084">
                        <c:v>24.366666666666667</c:v>
                      </c:pt>
                      <c:pt idx="1085">
                        <c:v>24.4</c:v>
                      </c:pt>
                      <c:pt idx="1086">
                        <c:v>24.433333333333337</c:v>
                      </c:pt>
                      <c:pt idx="1087">
                        <c:v>24.466666666666669</c:v>
                      </c:pt>
                      <c:pt idx="1088">
                        <c:v>24.5</c:v>
                      </c:pt>
                      <c:pt idx="1089">
                        <c:v>24.533333333333331</c:v>
                      </c:pt>
                      <c:pt idx="1090">
                        <c:v>24.56666666666667</c:v>
                      </c:pt>
                      <c:pt idx="1091">
                        <c:v>24.6</c:v>
                      </c:pt>
                      <c:pt idx="1092">
                        <c:v>24.633333333333333</c:v>
                      </c:pt>
                      <c:pt idx="1093">
                        <c:v>24.666666666666664</c:v>
                      </c:pt>
                      <c:pt idx="1094">
                        <c:v>24.700000000000003</c:v>
                      </c:pt>
                      <c:pt idx="1095">
                        <c:v>24.733333333333334</c:v>
                      </c:pt>
                      <c:pt idx="1096">
                        <c:v>24.766666666666666</c:v>
                      </c:pt>
                      <c:pt idx="1097">
                        <c:v>24.800000000000004</c:v>
                      </c:pt>
                      <c:pt idx="1098">
                        <c:v>24.833333333333336</c:v>
                      </c:pt>
                      <c:pt idx="1099">
                        <c:v>24.866666666666667</c:v>
                      </c:pt>
                      <c:pt idx="1100">
                        <c:v>24.9</c:v>
                      </c:pt>
                      <c:pt idx="1101">
                        <c:v>24.933333333333337</c:v>
                      </c:pt>
                      <c:pt idx="1102">
                        <c:v>24.966666666666669</c:v>
                      </c:pt>
                      <c:pt idx="1103">
                        <c:v>25</c:v>
                      </c:pt>
                      <c:pt idx="1104">
                        <c:v>25.033333333333331</c:v>
                      </c:pt>
                      <c:pt idx="1105">
                        <c:v>25.06666666666667</c:v>
                      </c:pt>
                      <c:pt idx="1106">
                        <c:v>25.1</c:v>
                      </c:pt>
                      <c:pt idx="1107">
                        <c:v>25.133333333333333</c:v>
                      </c:pt>
                      <c:pt idx="1108">
                        <c:v>25.166666666666664</c:v>
                      </c:pt>
                      <c:pt idx="1109">
                        <c:v>25.200000000000003</c:v>
                      </c:pt>
                      <c:pt idx="1110">
                        <c:v>25.233333333333334</c:v>
                      </c:pt>
                      <c:pt idx="1111">
                        <c:v>25.266666666666666</c:v>
                      </c:pt>
                      <c:pt idx="1112">
                        <c:v>25.300000000000004</c:v>
                      </c:pt>
                      <c:pt idx="1113">
                        <c:v>25.333333333333336</c:v>
                      </c:pt>
                      <c:pt idx="1114">
                        <c:v>25.366666666666667</c:v>
                      </c:pt>
                      <c:pt idx="1115">
                        <c:v>25.4</c:v>
                      </c:pt>
                      <c:pt idx="1116">
                        <c:v>25.433333333333337</c:v>
                      </c:pt>
                      <c:pt idx="1117">
                        <c:v>25.466666666666669</c:v>
                      </c:pt>
                      <c:pt idx="1118">
                        <c:v>25.5</c:v>
                      </c:pt>
                      <c:pt idx="1119">
                        <c:v>25.533333333333331</c:v>
                      </c:pt>
                      <c:pt idx="1120">
                        <c:v>25.56666666666667</c:v>
                      </c:pt>
                      <c:pt idx="1121">
                        <c:v>25.6</c:v>
                      </c:pt>
                      <c:pt idx="1122">
                        <c:v>25.633333333333333</c:v>
                      </c:pt>
                      <c:pt idx="1123">
                        <c:v>25.666666666666664</c:v>
                      </c:pt>
                      <c:pt idx="1124">
                        <c:v>25.700000000000003</c:v>
                      </c:pt>
                      <c:pt idx="1125">
                        <c:v>25.733333333333334</c:v>
                      </c:pt>
                      <c:pt idx="1126">
                        <c:v>25.766666666666666</c:v>
                      </c:pt>
                      <c:pt idx="1127">
                        <c:v>25.800000000000004</c:v>
                      </c:pt>
                      <c:pt idx="1128">
                        <c:v>25.833333333333336</c:v>
                      </c:pt>
                      <c:pt idx="1129">
                        <c:v>25.866666666666667</c:v>
                      </c:pt>
                      <c:pt idx="1130">
                        <c:v>25.9</c:v>
                      </c:pt>
                      <c:pt idx="1131">
                        <c:v>25.933333333333337</c:v>
                      </c:pt>
                      <c:pt idx="1132">
                        <c:v>25.966666666666669</c:v>
                      </c:pt>
                      <c:pt idx="1133">
                        <c:v>26</c:v>
                      </c:pt>
                      <c:pt idx="1134">
                        <c:v>26.033333333333331</c:v>
                      </c:pt>
                    </c:numCache>
                  </c:numRef>
                </c:xVal>
                <c:yVal>
                  <c:numRef>
                    <c:extLst xmlns:c15="http://schemas.microsoft.com/office/drawing/2012/chart">
                      <c:ext xmlns:c15="http://schemas.microsoft.com/office/drawing/2012/chart" uri="{02D57815-91ED-43cb-92C2-25804820EDAC}">
                        <c15:formulaRef>
                          <c15:sqref>'Process data log'!$E$8:$E$1143</c15:sqref>
                        </c15:formulaRef>
                      </c:ext>
                    </c:extLst>
                    <c:numCache>
                      <c:formatCode>General</c:formatCode>
                      <c:ptCount val="1136"/>
                      <c:pt idx="0">
                        <c:v>999</c:v>
                      </c:pt>
                      <c:pt idx="1">
                        <c:v>999</c:v>
                      </c:pt>
                      <c:pt idx="2">
                        <c:v>999</c:v>
                      </c:pt>
                      <c:pt idx="3">
                        <c:v>999</c:v>
                      </c:pt>
                      <c:pt idx="4">
                        <c:v>999</c:v>
                      </c:pt>
                      <c:pt idx="5">
                        <c:v>999</c:v>
                      </c:pt>
                      <c:pt idx="6">
                        <c:v>999</c:v>
                      </c:pt>
                      <c:pt idx="7">
                        <c:v>999</c:v>
                      </c:pt>
                      <c:pt idx="8">
                        <c:v>999</c:v>
                      </c:pt>
                      <c:pt idx="9">
                        <c:v>999</c:v>
                      </c:pt>
                      <c:pt idx="10">
                        <c:v>999</c:v>
                      </c:pt>
                      <c:pt idx="11">
                        <c:v>999</c:v>
                      </c:pt>
                      <c:pt idx="12">
                        <c:v>999</c:v>
                      </c:pt>
                      <c:pt idx="13">
                        <c:v>999</c:v>
                      </c:pt>
                      <c:pt idx="14">
                        <c:v>999</c:v>
                      </c:pt>
                      <c:pt idx="15">
                        <c:v>999</c:v>
                      </c:pt>
                      <c:pt idx="16">
                        <c:v>999</c:v>
                      </c:pt>
                      <c:pt idx="17">
                        <c:v>999</c:v>
                      </c:pt>
                      <c:pt idx="18">
                        <c:v>999</c:v>
                      </c:pt>
                      <c:pt idx="19">
                        <c:v>999</c:v>
                      </c:pt>
                      <c:pt idx="20">
                        <c:v>999</c:v>
                      </c:pt>
                      <c:pt idx="21">
                        <c:v>999</c:v>
                      </c:pt>
                      <c:pt idx="22">
                        <c:v>999</c:v>
                      </c:pt>
                      <c:pt idx="23">
                        <c:v>999</c:v>
                      </c:pt>
                      <c:pt idx="24">
                        <c:v>999</c:v>
                      </c:pt>
                      <c:pt idx="25">
                        <c:v>999</c:v>
                      </c:pt>
                      <c:pt idx="26">
                        <c:v>999</c:v>
                      </c:pt>
                      <c:pt idx="27">
                        <c:v>999</c:v>
                      </c:pt>
                      <c:pt idx="28">
                        <c:v>999</c:v>
                      </c:pt>
                      <c:pt idx="29">
                        <c:v>999</c:v>
                      </c:pt>
                      <c:pt idx="30">
                        <c:v>999</c:v>
                      </c:pt>
                      <c:pt idx="31">
                        <c:v>999</c:v>
                      </c:pt>
                      <c:pt idx="32">
                        <c:v>999</c:v>
                      </c:pt>
                      <c:pt idx="33">
                        <c:v>999</c:v>
                      </c:pt>
                      <c:pt idx="34">
                        <c:v>999</c:v>
                      </c:pt>
                      <c:pt idx="35">
                        <c:v>999</c:v>
                      </c:pt>
                      <c:pt idx="36">
                        <c:v>999</c:v>
                      </c:pt>
                      <c:pt idx="37">
                        <c:v>999</c:v>
                      </c:pt>
                      <c:pt idx="38">
                        <c:v>999</c:v>
                      </c:pt>
                      <c:pt idx="39">
                        <c:v>999</c:v>
                      </c:pt>
                      <c:pt idx="40">
                        <c:v>999</c:v>
                      </c:pt>
                      <c:pt idx="41">
                        <c:v>999</c:v>
                      </c:pt>
                      <c:pt idx="42">
                        <c:v>999</c:v>
                      </c:pt>
                      <c:pt idx="43">
                        <c:v>999</c:v>
                      </c:pt>
                      <c:pt idx="44">
                        <c:v>999</c:v>
                      </c:pt>
                      <c:pt idx="45">
                        <c:v>999</c:v>
                      </c:pt>
                      <c:pt idx="46">
                        <c:v>999</c:v>
                      </c:pt>
                      <c:pt idx="47">
                        <c:v>999</c:v>
                      </c:pt>
                      <c:pt idx="48">
                        <c:v>999</c:v>
                      </c:pt>
                      <c:pt idx="49">
                        <c:v>999</c:v>
                      </c:pt>
                      <c:pt idx="50">
                        <c:v>999</c:v>
                      </c:pt>
                      <c:pt idx="51">
                        <c:v>999</c:v>
                      </c:pt>
                      <c:pt idx="52">
                        <c:v>999</c:v>
                      </c:pt>
                      <c:pt idx="53">
                        <c:v>999</c:v>
                      </c:pt>
                      <c:pt idx="54">
                        <c:v>999</c:v>
                      </c:pt>
                      <c:pt idx="55">
                        <c:v>999</c:v>
                      </c:pt>
                      <c:pt idx="56">
                        <c:v>999</c:v>
                      </c:pt>
                      <c:pt idx="57">
                        <c:v>999</c:v>
                      </c:pt>
                      <c:pt idx="58">
                        <c:v>999</c:v>
                      </c:pt>
                      <c:pt idx="59">
                        <c:v>999</c:v>
                      </c:pt>
                      <c:pt idx="60">
                        <c:v>999</c:v>
                      </c:pt>
                      <c:pt idx="61">
                        <c:v>999</c:v>
                      </c:pt>
                      <c:pt idx="62">
                        <c:v>999</c:v>
                      </c:pt>
                      <c:pt idx="63">
                        <c:v>999</c:v>
                      </c:pt>
                      <c:pt idx="64">
                        <c:v>999</c:v>
                      </c:pt>
                      <c:pt idx="65">
                        <c:v>999</c:v>
                      </c:pt>
                      <c:pt idx="66">
                        <c:v>999</c:v>
                      </c:pt>
                      <c:pt idx="67">
                        <c:v>999</c:v>
                      </c:pt>
                      <c:pt idx="68">
                        <c:v>999</c:v>
                      </c:pt>
                      <c:pt idx="69">
                        <c:v>999</c:v>
                      </c:pt>
                      <c:pt idx="70">
                        <c:v>999</c:v>
                      </c:pt>
                      <c:pt idx="71">
                        <c:v>999</c:v>
                      </c:pt>
                      <c:pt idx="72">
                        <c:v>999</c:v>
                      </c:pt>
                      <c:pt idx="73">
                        <c:v>999</c:v>
                      </c:pt>
                      <c:pt idx="74">
                        <c:v>999</c:v>
                      </c:pt>
                      <c:pt idx="75">
                        <c:v>999</c:v>
                      </c:pt>
                      <c:pt idx="76">
                        <c:v>999</c:v>
                      </c:pt>
                      <c:pt idx="77">
                        <c:v>999</c:v>
                      </c:pt>
                      <c:pt idx="78">
                        <c:v>999</c:v>
                      </c:pt>
                      <c:pt idx="79">
                        <c:v>999</c:v>
                      </c:pt>
                      <c:pt idx="80">
                        <c:v>999</c:v>
                      </c:pt>
                      <c:pt idx="81">
                        <c:v>999</c:v>
                      </c:pt>
                      <c:pt idx="82">
                        <c:v>999</c:v>
                      </c:pt>
                      <c:pt idx="83">
                        <c:v>999</c:v>
                      </c:pt>
                      <c:pt idx="84">
                        <c:v>999</c:v>
                      </c:pt>
                      <c:pt idx="85">
                        <c:v>999</c:v>
                      </c:pt>
                      <c:pt idx="86">
                        <c:v>999</c:v>
                      </c:pt>
                      <c:pt idx="87">
                        <c:v>999</c:v>
                      </c:pt>
                      <c:pt idx="88">
                        <c:v>999</c:v>
                      </c:pt>
                      <c:pt idx="89">
                        <c:v>999</c:v>
                      </c:pt>
                      <c:pt idx="90">
                        <c:v>999</c:v>
                      </c:pt>
                      <c:pt idx="91">
                        <c:v>999</c:v>
                      </c:pt>
                      <c:pt idx="92">
                        <c:v>999</c:v>
                      </c:pt>
                      <c:pt idx="93">
                        <c:v>999</c:v>
                      </c:pt>
                      <c:pt idx="94">
                        <c:v>999</c:v>
                      </c:pt>
                      <c:pt idx="95">
                        <c:v>999</c:v>
                      </c:pt>
                      <c:pt idx="96">
                        <c:v>999</c:v>
                      </c:pt>
                      <c:pt idx="97">
                        <c:v>999</c:v>
                      </c:pt>
                      <c:pt idx="98">
                        <c:v>999</c:v>
                      </c:pt>
                      <c:pt idx="99">
                        <c:v>999</c:v>
                      </c:pt>
                      <c:pt idx="100">
                        <c:v>999</c:v>
                      </c:pt>
                      <c:pt idx="101">
                        <c:v>999</c:v>
                      </c:pt>
                      <c:pt idx="102">
                        <c:v>999</c:v>
                      </c:pt>
                      <c:pt idx="103">
                        <c:v>999</c:v>
                      </c:pt>
                      <c:pt idx="104">
                        <c:v>999</c:v>
                      </c:pt>
                      <c:pt idx="105">
                        <c:v>999</c:v>
                      </c:pt>
                      <c:pt idx="106">
                        <c:v>999</c:v>
                      </c:pt>
                      <c:pt idx="107">
                        <c:v>999</c:v>
                      </c:pt>
                      <c:pt idx="108">
                        <c:v>999</c:v>
                      </c:pt>
                      <c:pt idx="109">
                        <c:v>999</c:v>
                      </c:pt>
                      <c:pt idx="110">
                        <c:v>999</c:v>
                      </c:pt>
                      <c:pt idx="111">
                        <c:v>999</c:v>
                      </c:pt>
                      <c:pt idx="112">
                        <c:v>999</c:v>
                      </c:pt>
                      <c:pt idx="113">
                        <c:v>999</c:v>
                      </c:pt>
                      <c:pt idx="114">
                        <c:v>999</c:v>
                      </c:pt>
                      <c:pt idx="115">
                        <c:v>999</c:v>
                      </c:pt>
                      <c:pt idx="116">
                        <c:v>999</c:v>
                      </c:pt>
                      <c:pt idx="117">
                        <c:v>999</c:v>
                      </c:pt>
                      <c:pt idx="118">
                        <c:v>999</c:v>
                      </c:pt>
                      <c:pt idx="119">
                        <c:v>999</c:v>
                      </c:pt>
                      <c:pt idx="120">
                        <c:v>999</c:v>
                      </c:pt>
                      <c:pt idx="121">
                        <c:v>999</c:v>
                      </c:pt>
                      <c:pt idx="122">
                        <c:v>999</c:v>
                      </c:pt>
                      <c:pt idx="123">
                        <c:v>999</c:v>
                      </c:pt>
                      <c:pt idx="124">
                        <c:v>999</c:v>
                      </c:pt>
                      <c:pt idx="125">
                        <c:v>999</c:v>
                      </c:pt>
                      <c:pt idx="126">
                        <c:v>999</c:v>
                      </c:pt>
                      <c:pt idx="127">
                        <c:v>999</c:v>
                      </c:pt>
                      <c:pt idx="128">
                        <c:v>999</c:v>
                      </c:pt>
                      <c:pt idx="129">
                        <c:v>999</c:v>
                      </c:pt>
                      <c:pt idx="130">
                        <c:v>999</c:v>
                      </c:pt>
                      <c:pt idx="131">
                        <c:v>999</c:v>
                      </c:pt>
                      <c:pt idx="132">
                        <c:v>999</c:v>
                      </c:pt>
                      <c:pt idx="133">
                        <c:v>999</c:v>
                      </c:pt>
                      <c:pt idx="134">
                        <c:v>999</c:v>
                      </c:pt>
                      <c:pt idx="135">
                        <c:v>999</c:v>
                      </c:pt>
                      <c:pt idx="136">
                        <c:v>999</c:v>
                      </c:pt>
                      <c:pt idx="137">
                        <c:v>999</c:v>
                      </c:pt>
                      <c:pt idx="138">
                        <c:v>999</c:v>
                      </c:pt>
                      <c:pt idx="139">
                        <c:v>999</c:v>
                      </c:pt>
                      <c:pt idx="140">
                        <c:v>999</c:v>
                      </c:pt>
                      <c:pt idx="141">
                        <c:v>999</c:v>
                      </c:pt>
                      <c:pt idx="142">
                        <c:v>999</c:v>
                      </c:pt>
                      <c:pt idx="143">
                        <c:v>999</c:v>
                      </c:pt>
                      <c:pt idx="144">
                        <c:v>999</c:v>
                      </c:pt>
                      <c:pt idx="145">
                        <c:v>999</c:v>
                      </c:pt>
                      <c:pt idx="146">
                        <c:v>999</c:v>
                      </c:pt>
                      <c:pt idx="147">
                        <c:v>999</c:v>
                      </c:pt>
                      <c:pt idx="148">
                        <c:v>999</c:v>
                      </c:pt>
                      <c:pt idx="149">
                        <c:v>999</c:v>
                      </c:pt>
                      <c:pt idx="150">
                        <c:v>999</c:v>
                      </c:pt>
                      <c:pt idx="151">
                        <c:v>999</c:v>
                      </c:pt>
                      <c:pt idx="152">
                        <c:v>999</c:v>
                      </c:pt>
                      <c:pt idx="153">
                        <c:v>999</c:v>
                      </c:pt>
                      <c:pt idx="154">
                        <c:v>999</c:v>
                      </c:pt>
                      <c:pt idx="155">
                        <c:v>999</c:v>
                      </c:pt>
                      <c:pt idx="156">
                        <c:v>999</c:v>
                      </c:pt>
                      <c:pt idx="157">
                        <c:v>999</c:v>
                      </c:pt>
                      <c:pt idx="158">
                        <c:v>999</c:v>
                      </c:pt>
                      <c:pt idx="159">
                        <c:v>999</c:v>
                      </c:pt>
                      <c:pt idx="160">
                        <c:v>999</c:v>
                      </c:pt>
                      <c:pt idx="161">
                        <c:v>999</c:v>
                      </c:pt>
                      <c:pt idx="162">
                        <c:v>999</c:v>
                      </c:pt>
                      <c:pt idx="163">
                        <c:v>999</c:v>
                      </c:pt>
                      <c:pt idx="164">
                        <c:v>999</c:v>
                      </c:pt>
                      <c:pt idx="165">
                        <c:v>999</c:v>
                      </c:pt>
                      <c:pt idx="166">
                        <c:v>999</c:v>
                      </c:pt>
                      <c:pt idx="167">
                        <c:v>999</c:v>
                      </c:pt>
                      <c:pt idx="168">
                        <c:v>999</c:v>
                      </c:pt>
                      <c:pt idx="169">
                        <c:v>999</c:v>
                      </c:pt>
                      <c:pt idx="170">
                        <c:v>999</c:v>
                      </c:pt>
                      <c:pt idx="171">
                        <c:v>999</c:v>
                      </c:pt>
                      <c:pt idx="172">
                        <c:v>999</c:v>
                      </c:pt>
                      <c:pt idx="173">
                        <c:v>999</c:v>
                      </c:pt>
                      <c:pt idx="174">
                        <c:v>999</c:v>
                      </c:pt>
                      <c:pt idx="175">
                        <c:v>999</c:v>
                      </c:pt>
                      <c:pt idx="176">
                        <c:v>999</c:v>
                      </c:pt>
                      <c:pt idx="177">
                        <c:v>999</c:v>
                      </c:pt>
                      <c:pt idx="178">
                        <c:v>999</c:v>
                      </c:pt>
                      <c:pt idx="179">
                        <c:v>999</c:v>
                      </c:pt>
                      <c:pt idx="180">
                        <c:v>999</c:v>
                      </c:pt>
                      <c:pt idx="181">
                        <c:v>999</c:v>
                      </c:pt>
                      <c:pt idx="182">
                        <c:v>999</c:v>
                      </c:pt>
                      <c:pt idx="183">
                        <c:v>999</c:v>
                      </c:pt>
                      <c:pt idx="184">
                        <c:v>999</c:v>
                      </c:pt>
                      <c:pt idx="185">
                        <c:v>999</c:v>
                      </c:pt>
                      <c:pt idx="186">
                        <c:v>999</c:v>
                      </c:pt>
                      <c:pt idx="187">
                        <c:v>999</c:v>
                      </c:pt>
                      <c:pt idx="188">
                        <c:v>999</c:v>
                      </c:pt>
                      <c:pt idx="189">
                        <c:v>999</c:v>
                      </c:pt>
                      <c:pt idx="190">
                        <c:v>999</c:v>
                      </c:pt>
                      <c:pt idx="191">
                        <c:v>999</c:v>
                      </c:pt>
                      <c:pt idx="192">
                        <c:v>999</c:v>
                      </c:pt>
                      <c:pt idx="193">
                        <c:v>999</c:v>
                      </c:pt>
                      <c:pt idx="194">
                        <c:v>999</c:v>
                      </c:pt>
                      <c:pt idx="195">
                        <c:v>999</c:v>
                      </c:pt>
                      <c:pt idx="196">
                        <c:v>999</c:v>
                      </c:pt>
                      <c:pt idx="197">
                        <c:v>999</c:v>
                      </c:pt>
                      <c:pt idx="198">
                        <c:v>999</c:v>
                      </c:pt>
                      <c:pt idx="199">
                        <c:v>999</c:v>
                      </c:pt>
                      <c:pt idx="200">
                        <c:v>999</c:v>
                      </c:pt>
                      <c:pt idx="201">
                        <c:v>999</c:v>
                      </c:pt>
                      <c:pt idx="202">
                        <c:v>999</c:v>
                      </c:pt>
                      <c:pt idx="203">
                        <c:v>999</c:v>
                      </c:pt>
                      <c:pt idx="204">
                        <c:v>999</c:v>
                      </c:pt>
                      <c:pt idx="205">
                        <c:v>999</c:v>
                      </c:pt>
                      <c:pt idx="206">
                        <c:v>999</c:v>
                      </c:pt>
                      <c:pt idx="207">
                        <c:v>999</c:v>
                      </c:pt>
                      <c:pt idx="208">
                        <c:v>999</c:v>
                      </c:pt>
                      <c:pt idx="209">
                        <c:v>999</c:v>
                      </c:pt>
                      <c:pt idx="210">
                        <c:v>999</c:v>
                      </c:pt>
                      <c:pt idx="211">
                        <c:v>999</c:v>
                      </c:pt>
                      <c:pt idx="212">
                        <c:v>999</c:v>
                      </c:pt>
                      <c:pt idx="213">
                        <c:v>999</c:v>
                      </c:pt>
                      <c:pt idx="214">
                        <c:v>999</c:v>
                      </c:pt>
                      <c:pt idx="215">
                        <c:v>999</c:v>
                      </c:pt>
                      <c:pt idx="216">
                        <c:v>999</c:v>
                      </c:pt>
                      <c:pt idx="217">
                        <c:v>999</c:v>
                      </c:pt>
                      <c:pt idx="218">
                        <c:v>999</c:v>
                      </c:pt>
                      <c:pt idx="219">
                        <c:v>999</c:v>
                      </c:pt>
                      <c:pt idx="220">
                        <c:v>999</c:v>
                      </c:pt>
                      <c:pt idx="221">
                        <c:v>999</c:v>
                      </c:pt>
                      <c:pt idx="222">
                        <c:v>999</c:v>
                      </c:pt>
                      <c:pt idx="223">
                        <c:v>999</c:v>
                      </c:pt>
                      <c:pt idx="224">
                        <c:v>999</c:v>
                      </c:pt>
                      <c:pt idx="225">
                        <c:v>999</c:v>
                      </c:pt>
                      <c:pt idx="226">
                        <c:v>999</c:v>
                      </c:pt>
                      <c:pt idx="227">
                        <c:v>999</c:v>
                      </c:pt>
                      <c:pt idx="228">
                        <c:v>999</c:v>
                      </c:pt>
                      <c:pt idx="229">
                        <c:v>999</c:v>
                      </c:pt>
                      <c:pt idx="230">
                        <c:v>999</c:v>
                      </c:pt>
                      <c:pt idx="231">
                        <c:v>999</c:v>
                      </c:pt>
                      <c:pt idx="232">
                        <c:v>999</c:v>
                      </c:pt>
                      <c:pt idx="233">
                        <c:v>999</c:v>
                      </c:pt>
                      <c:pt idx="234">
                        <c:v>999</c:v>
                      </c:pt>
                      <c:pt idx="235">
                        <c:v>999</c:v>
                      </c:pt>
                      <c:pt idx="236">
                        <c:v>999</c:v>
                      </c:pt>
                      <c:pt idx="237">
                        <c:v>999</c:v>
                      </c:pt>
                      <c:pt idx="238">
                        <c:v>999</c:v>
                      </c:pt>
                      <c:pt idx="239">
                        <c:v>999</c:v>
                      </c:pt>
                      <c:pt idx="240">
                        <c:v>999</c:v>
                      </c:pt>
                      <c:pt idx="241">
                        <c:v>999</c:v>
                      </c:pt>
                      <c:pt idx="242">
                        <c:v>999</c:v>
                      </c:pt>
                      <c:pt idx="243">
                        <c:v>999</c:v>
                      </c:pt>
                      <c:pt idx="244">
                        <c:v>999</c:v>
                      </c:pt>
                      <c:pt idx="245">
                        <c:v>999</c:v>
                      </c:pt>
                      <c:pt idx="246">
                        <c:v>999</c:v>
                      </c:pt>
                      <c:pt idx="247">
                        <c:v>999</c:v>
                      </c:pt>
                      <c:pt idx="248">
                        <c:v>999</c:v>
                      </c:pt>
                      <c:pt idx="249">
                        <c:v>999</c:v>
                      </c:pt>
                      <c:pt idx="250">
                        <c:v>999</c:v>
                      </c:pt>
                      <c:pt idx="251">
                        <c:v>999</c:v>
                      </c:pt>
                      <c:pt idx="252">
                        <c:v>999</c:v>
                      </c:pt>
                      <c:pt idx="253">
                        <c:v>999</c:v>
                      </c:pt>
                      <c:pt idx="254">
                        <c:v>999</c:v>
                      </c:pt>
                      <c:pt idx="255">
                        <c:v>999</c:v>
                      </c:pt>
                      <c:pt idx="256">
                        <c:v>999</c:v>
                      </c:pt>
                      <c:pt idx="257">
                        <c:v>999</c:v>
                      </c:pt>
                      <c:pt idx="258">
                        <c:v>999</c:v>
                      </c:pt>
                      <c:pt idx="259">
                        <c:v>999</c:v>
                      </c:pt>
                      <c:pt idx="260">
                        <c:v>999</c:v>
                      </c:pt>
                      <c:pt idx="261">
                        <c:v>999</c:v>
                      </c:pt>
                      <c:pt idx="262">
                        <c:v>999</c:v>
                      </c:pt>
                      <c:pt idx="263">
                        <c:v>999</c:v>
                      </c:pt>
                      <c:pt idx="264">
                        <c:v>999</c:v>
                      </c:pt>
                      <c:pt idx="265">
                        <c:v>999</c:v>
                      </c:pt>
                      <c:pt idx="266">
                        <c:v>999</c:v>
                      </c:pt>
                      <c:pt idx="267">
                        <c:v>999</c:v>
                      </c:pt>
                      <c:pt idx="268">
                        <c:v>999</c:v>
                      </c:pt>
                      <c:pt idx="269">
                        <c:v>999</c:v>
                      </c:pt>
                      <c:pt idx="270">
                        <c:v>999</c:v>
                      </c:pt>
                      <c:pt idx="271">
                        <c:v>999</c:v>
                      </c:pt>
                      <c:pt idx="272">
                        <c:v>999</c:v>
                      </c:pt>
                      <c:pt idx="273">
                        <c:v>999</c:v>
                      </c:pt>
                      <c:pt idx="274">
                        <c:v>999</c:v>
                      </c:pt>
                      <c:pt idx="275">
                        <c:v>999</c:v>
                      </c:pt>
                      <c:pt idx="276">
                        <c:v>999</c:v>
                      </c:pt>
                      <c:pt idx="277">
                        <c:v>999</c:v>
                      </c:pt>
                      <c:pt idx="278">
                        <c:v>999</c:v>
                      </c:pt>
                      <c:pt idx="279">
                        <c:v>999</c:v>
                      </c:pt>
                      <c:pt idx="280">
                        <c:v>999</c:v>
                      </c:pt>
                      <c:pt idx="281">
                        <c:v>999</c:v>
                      </c:pt>
                      <c:pt idx="282">
                        <c:v>999</c:v>
                      </c:pt>
                      <c:pt idx="283">
                        <c:v>999</c:v>
                      </c:pt>
                      <c:pt idx="284">
                        <c:v>999</c:v>
                      </c:pt>
                      <c:pt idx="285">
                        <c:v>999</c:v>
                      </c:pt>
                      <c:pt idx="286">
                        <c:v>999</c:v>
                      </c:pt>
                      <c:pt idx="287">
                        <c:v>999</c:v>
                      </c:pt>
                      <c:pt idx="288">
                        <c:v>999</c:v>
                      </c:pt>
                      <c:pt idx="289">
                        <c:v>999</c:v>
                      </c:pt>
                      <c:pt idx="290">
                        <c:v>999</c:v>
                      </c:pt>
                      <c:pt idx="291">
                        <c:v>999</c:v>
                      </c:pt>
                      <c:pt idx="292">
                        <c:v>999</c:v>
                      </c:pt>
                      <c:pt idx="293">
                        <c:v>999</c:v>
                      </c:pt>
                      <c:pt idx="294">
                        <c:v>999</c:v>
                      </c:pt>
                      <c:pt idx="295">
                        <c:v>999</c:v>
                      </c:pt>
                      <c:pt idx="296">
                        <c:v>999</c:v>
                      </c:pt>
                      <c:pt idx="297">
                        <c:v>999</c:v>
                      </c:pt>
                      <c:pt idx="298">
                        <c:v>999</c:v>
                      </c:pt>
                      <c:pt idx="299">
                        <c:v>999</c:v>
                      </c:pt>
                      <c:pt idx="300">
                        <c:v>999</c:v>
                      </c:pt>
                      <c:pt idx="301">
                        <c:v>999</c:v>
                      </c:pt>
                      <c:pt idx="302">
                        <c:v>999</c:v>
                      </c:pt>
                      <c:pt idx="303">
                        <c:v>999</c:v>
                      </c:pt>
                      <c:pt idx="304">
                        <c:v>999</c:v>
                      </c:pt>
                      <c:pt idx="305">
                        <c:v>999</c:v>
                      </c:pt>
                      <c:pt idx="306">
                        <c:v>999</c:v>
                      </c:pt>
                      <c:pt idx="307">
                        <c:v>999</c:v>
                      </c:pt>
                      <c:pt idx="308">
                        <c:v>999</c:v>
                      </c:pt>
                      <c:pt idx="309">
                        <c:v>999</c:v>
                      </c:pt>
                      <c:pt idx="310">
                        <c:v>999</c:v>
                      </c:pt>
                      <c:pt idx="311">
                        <c:v>999</c:v>
                      </c:pt>
                      <c:pt idx="312">
                        <c:v>999</c:v>
                      </c:pt>
                      <c:pt idx="313">
                        <c:v>999</c:v>
                      </c:pt>
                      <c:pt idx="314">
                        <c:v>999</c:v>
                      </c:pt>
                      <c:pt idx="315">
                        <c:v>999</c:v>
                      </c:pt>
                      <c:pt idx="316">
                        <c:v>999</c:v>
                      </c:pt>
                      <c:pt idx="317">
                        <c:v>999</c:v>
                      </c:pt>
                      <c:pt idx="318">
                        <c:v>999</c:v>
                      </c:pt>
                      <c:pt idx="319">
                        <c:v>999</c:v>
                      </c:pt>
                      <c:pt idx="320">
                        <c:v>999</c:v>
                      </c:pt>
                      <c:pt idx="321">
                        <c:v>999</c:v>
                      </c:pt>
                      <c:pt idx="322">
                        <c:v>999</c:v>
                      </c:pt>
                      <c:pt idx="323">
                        <c:v>999</c:v>
                      </c:pt>
                      <c:pt idx="324">
                        <c:v>999</c:v>
                      </c:pt>
                      <c:pt idx="325">
                        <c:v>999</c:v>
                      </c:pt>
                      <c:pt idx="326">
                        <c:v>999</c:v>
                      </c:pt>
                      <c:pt idx="327">
                        <c:v>999</c:v>
                      </c:pt>
                      <c:pt idx="328">
                        <c:v>999</c:v>
                      </c:pt>
                      <c:pt idx="329">
                        <c:v>999</c:v>
                      </c:pt>
                      <c:pt idx="330">
                        <c:v>999</c:v>
                      </c:pt>
                      <c:pt idx="331">
                        <c:v>999</c:v>
                      </c:pt>
                      <c:pt idx="332">
                        <c:v>999</c:v>
                      </c:pt>
                      <c:pt idx="333">
                        <c:v>999</c:v>
                      </c:pt>
                      <c:pt idx="334">
                        <c:v>999</c:v>
                      </c:pt>
                      <c:pt idx="335">
                        <c:v>999</c:v>
                      </c:pt>
                      <c:pt idx="336">
                        <c:v>999</c:v>
                      </c:pt>
                      <c:pt idx="337">
                        <c:v>999</c:v>
                      </c:pt>
                      <c:pt idx="338">
                        <c:v>999</c:v>
                      </c:pt>
                      <c:pt idx="339">
                        <c:v>999</c:v>
                      </c:pt>
                      <c:pt idx="340">
                        <c:v>999</c:v>
                      </c:pt>
                      <c:pt idx="341">
                        <c:v>999</c:v>
                      </c:pt>
                      <c:pt idx="342">
                        <c:v>999</c:v>
                      </c:pt>
                      <c:pt idx="343">
                        <c:v>999</c:v>
                      </c:pt>
                      <c:pt idx="344">
                        <c:v>999</c:v>
                      </c:pt>
                      <c:pt idx="345">
                        <c:v>999</c:v>
                      </c:pt>
                      <c:pt idx="346">
                        <c:v>999</c:v>
                      </c:pt>
                      <c:pt idx="347">
                        <c:v>999</c:v>
                      </c:pt>
                      <c:pt idx="348">
                        <c:v>999</c:v>
                      </c:pt>
                      <c:pt idx="349">
                        <c:v>999</c:v>
                      </c:pt>
                      <c:pt idx="350">
                        <c:v>999</c:v>
                      </c:pt>
                      <c:pt idx="351">
                        <c:v>999</c:v>
                      </c:pt>
                      <c:pt idx="352">
                        <c:v>999</c:v>
                      </c:pt>
                      <c:pt idx="353">
                        <c:v>999</c:v>
                      </c:pt>
                      <c:pt idx="354">
                        <c:v>999</c:v>
                      </c:pt>
                      <c:pt idx="355">
                        <c:v>999</c:v>
                      </c:pt>
                      <c:pt idx="356">
                        <c:v>999</c:v>
                      </c:pt>
                      <c:pt idx="357">
                        <c:v>999</c:v>
                      </c:pt>
                      <c:pt idx="358">
                        <c:v>999</c:v>
                      </c:pt>
                      <c:pt idx="359">
                        <c:v>999</c:v>
                      </c:pt>
                      <c:pt idx="360">
                        <c:v>999</c:v>
                      </c:pt>
                      <c:pt idx="361">
                        <c:v>999</c:v>
                      </c:pt>
                      <c:pt idx="362">
                        <c:v>999</c:v>
                      </c:pt>
                      <c:pt idx="363">
                        <c:v>999</c:v>
                      </c:pt>
                      <c:pt idx="364">
                        <c:v>999</c:v>
                      </c:pt>
                      <c:pt idx="365">
                        <c:v>999</c:v>
                      </c:pt>
                      <c:pt idx="366">
                        <c:v>999</c:v>
                      </c:pt>
                      <c:pt idx="367">
                        <c:v>999</c:v>
                      </c:pt>
                      <c:pt idx="368">
                        <c:v>999</c:v>
                      </c:pt>
                      <c:pt idx="369">
                        <c:v>999</c:v>
                      </c:pt>
                      <c:pt idx="370">
                        <c:v>999</c:v>
                      </c:pt>
                      <c:pt idx="371">
                        <c:v>999</c:v>
                      </c:pt>
                      <c:pt idx="372">
                        <c:v>999</c:v>
                      </c:pt>
                      <c:pt idx="373">
                        <c:v>999</c:v>
                      </c:pt>
                      <c:pt idx="374">
                        <c:v>999</c:v>
                      </c:pt>
                      <c:pt idx="375">
                        <c:v>999</c:v>
                      </c:pt>
                      <c:pt idx="376">
                        <c:v>999</c:v>
                      </c:pt>
                      <c:pt idx="377">
                        <c:v>999</c:v>
                      </c:pt>
                      <c:pt idx="378">
                        <c:v>999</c:v>
                      </c:pt>
                      <c:pt idx="379">
                        <c:v>999</c:v>
                      </c:pt>
                      <c:pt idx="380">
                        <c:v>999</c:v>
                      </c:pt>
                      <c:pt idx="381">
                        <c:v>999</c:v>
                      </c:pt>
                      <c:pt idx="382">
                        <c:v>999</c:v>
                      </c:pt>
                      <c:pt idx="383">
                        <c:v>999</c:v>
                      </c:pt>
                      <c:pt idx="384">
                        <c:v>999</c:v>
                      </c:pt>
                      <c:pt idx="385">
                        <c:v>999</c:v>
                      </c:pt>
                      <c:pt idx="386">
                        <c:v>999</c:v>
                      </c:pt>
                      <c:pt idx="387">
                        <c:v>999</c:v>
                      </c:pt>
                      <c:pt idx="388">
                        <c:v>999</c:v>
                      </c:pt>
                      <c:pt idx="389">
                        <c:v>999</c:v>
                      </c:pt>
                      <c:pt idx="390">
                        <c:v>999</c:v>
                      </c:pt>
                      <c:pt idx="391">
                        <c:v>999</c:v>
                      </c:pt>
                      <c:pt idx="392">
                        <c:v>999</c:v>
                      </c:pt>
                      <c:pt idx="393">
                        <c:v>999</c:v>
                      </c:pt>
                      <c:pt idx="394">
                        <c:v>999</c:v>
                      </c:pt>
                      <c:pt idx="395">
                        <c:v>999</c:v>
                      </c:pt>
                      <c:pt idx="396">
                        <c:v>999</c:v>
                      </c:pt>
                      <c:pt idx="397">
                        <c:v>999</c:v>
                      </c:pt>
                      <c:pt idx="398">
                        <c:v>999</c:v>
                      </c:pt>
                      <c:pt idx="399">
                        <c:v>999</c:v>
                      </c:pt>
                      <c:pt idx="400">
                        <c:v>999</c:v>
                      </c:pt>
                      <c:pt idx="401">
                        <c:v>999</c:v>
                      </c:pt>
                      <c:pt idx="402">
                        <c:v>999</c:v>
                      </c:pt>
                      <c:pt idx="403">
                        <c:v>999</c:v>
                      </c:pt>
                      <c:pt idx="404">
                        <c:v>999</c:v>
                      </c:pt>
                      <c:pt idx="405">
                        <c:v>999</c:v>
                      </c:pt>
                      <c:pt idx="406">
                        <c:v>999</c:v>
                      </c:pt>
                      <c:pt idx="407">
                        <c:v>999</c:v>
                      </c:pt>
                      <c:pt idx="408">
                        <c:v>999</c:v>
                      </c:pt>
                      <c:pt idx="409">
                        <c:v>999</c:v>
                      </c:pt>
                      <c:pt idx="410">
                        <c:v>999</c:v>
                      </c:pt>
                      <c:pt idx="411">
                        <c:v>999</c:v>
                      </c:pt>
                      <c:pt idx="412">
                        <c:v>999</c:v>
                      </c:pt>
                      <c:pt idx="413">
                        <c:v>999</c:v>
                      </c:pt>
                      <c:pt idx="414">
                        <c:v>999</c:v>
                      </c:pt>
                      <c:pt idx="415">
                        <c:v>999</c:v>
                      </c:pt>
                      <c:pt idx="416">
                        <c:v>999</c:v>
                      </c:pt>
                      <c:pt idx="417">
                        <c:v>999</c:v>
                      </c:pt>
                      <c:pt idx="418">
                        <c:v>999</c:v>
                      </c:pt>
                      <c:pt idx="419">
                        <c:v>999</c:v>
                      </c:pt>
                      <c:pt idx="420">
                        <c:v>999</c:v>
                      </c:pt>
                      <c:pt idx="421">
                        <c:v>999</c:v>
                      </c:pt>
                      <c:pt idx="422">
                        <c:v>999</c:v>
                      </c:pt>
                      <c:pt idx="423">
                        <c:v>999</c:v>
                      </c:pt>
                      <c:pt idx="424">
                        <c:v>999</c:v>
                      </c:pt>
                      <c:pt idx="425">
                        <c:v>999</c:v>
                      </c:pt>
                      <c:pt idx="426">
                        <c:v>999</c:v>
                      </c:pt>
                      <c:pt idx="427">
                        <c:v>999</c:v>
                      </c:pt>
                      <c:pt idx="428">
                        <c:v>999</c:v>
                      </c:pt>
                      <c:pt idx="429">
                        <c:v>999</c:v>
                      </c:pt>
                      <c:pt idx="430">
                        <c:v>999</c:v>
                      </c:pt>
                      <c:pt idx="431">
                        <c:v>999</c:v>
                      </c:pt>
                      <c:pt idx="432">
                        <c:v>999</c:v>
                      </c:pt>
                      <c:pt idx="433">
                        <c:v>999</c:v>
                      </c:pt>
                      <c:pt idx="434">
                        <c:v>999</c:v>
                      </c:pt>
                      <c:pt idx="435">
                        <c:v>999</c:v>
                      </c:pt>
                      <c:pt idx="436">
                        <c:v>999</c:v>
                      </c:pt>
                      <c:pt idx="437">
                        <c:v>999</c:v>
                      </c:pt>
                      <c:pt idx="438">
                        <c:v>999</c:v>
                      </c:pt>
                      <c:pt idx="439">
                        <c:v>999</c:v>
                      </c:pt>
                      <c:pt idx="440">
                        <c:v>999</c:v>
                      </c:pt>
                      <c:pt idx="441">
                        <c:v>999</c:v>
                      </c:pt>
                      <c:pt idx="442">
                        <c:v>999</c:v>
                      </c:pt>
                      <c:pt idx="443">
                        <c:v>999</c:v>
                      </c:pt>
                      <c:pt idx="444">
                        <c:v>999</c:v>
                      </c:pt>
                      <c:pt idx="445">
                        <c:v>999</c:v>
                      </c:pt>
                      <c:pt idx="446">
                        <c:v>999</c:v>
                      </c:pt>
                      <c:pt idx="447">
                        <c:v>999</c:v>
                      </c:pt>
                      <c:pt idx="448">
                        <c:v>999</c:v>
                      </c:pt>
                      <c:pt idx="449">
                        <c:v>999</c:v>
                      </c:pt>
                      <c:pt idx="450">
                        <c:v>999</c:v>
                      </c:pt>
                      <c:pt idx="451">
                        <c:v>999</c:v>
                      </c:pt>
                      <c:pt idx="452">
                        <c:v>999</c:v>
                      </c:pt>
                      <c:pt idx="453">
                        <c:v>999</c:v>
                      </c:pt>
                      <c:pt idx="454">
                        <c:v>999</c:v>
                      </c:pt>
                      <c:pt idx="455">
                        <c:v>999</c:v>
                      </c:pt>
                      <c:pt idx="456">
                        <c:v>999</c:v>
                      </c:pt>
                      <c:pt idx="457">
                        <c:v>999</c:v>
                      </c:pt>
                      <c:pt idx="458">
                        <c:v>999</c:v>
                      </c:pt>
                      <c:pt idx="459">
                        <c:v>999</c:v>
                      </c:pt>
                      <c:pt idx="460">
                        <c:v>999</c:v>
                      </c:pt>
                      <c:pt idx="461">
                        <c:v>999</c:v>
                      </c:pt>
                      <c:pt idx="462">
                        <c:v>999</c:v>
                      </c:pt>
                      <c:pt idx="463">
                        <c:v>999</c:v>
                      </c:pt>
                      <c:pt idx="464">
                        <c:v>999</c:v>
                      </c:pt>
                      <c:pt idx="465">
                        <c:v>999</c:v>
                      </c:pt>
                      <c:pt idx="466">
                        <c:v>999</c:v>
                      </c:pt>
                      <c:pt idx="467">
                        <c:v>999</c:v>
                      </c:pt>
                      <c:pt idx="468">
                        <c:v>999</c:v>
                      </c:pt>
                      <c:pt idx="469">
                        <c:v>999</c:v>
                      </c:pt>
                      <c:pt idx="470">
                        <c:v>999</c:v>
                      </c:pt>
                      <c:pt idx="471">
                        <c:v>999</c:v>
                      </c:pt>
                      <c:pt idx="472">
                        <c:v>999</c:v>
                      </c:pt>
                      <c:pt idx="473">
                        <c:v>999</c:v>
                      </c:pt>
                      <c:pt idx="474">
                        <c:v>999</c:v>
                      </c:pt>
                      <c:pt idx="475">
                        <c:v>999</c:v>
                      </c:pt>
                      <c:pt idx="476">
                        <c:v>999</c:v>
                      </c:pt>
                      <c:pt idx="477">
                        <c:v>999</c:v>
                      </c:pt>
                      <c:pt idx="478">
                        <c:v>999</c:v>
                      </c:pt>
                      <c:pt idx="479">
                        <c:v>999</c:v>
                      </c:pt>
                      <c:pt idx="480">
                        <c:v>999</c:v>
                      </c:pt>
                      <c:pt idx="481">
                        <c:v>999</c:v>
                      </c:pt>
                      <c:pt idx="482">
                        <c:v>999</c:v>
                      </c:pt>
                      <c:pt idx="483">
                        <c:v>999</c:v>
                      </c:pt>
                      <c:pt idx="484">
                        <c:v>999</c:v>
                      </c:pt>
                      <c:pt idx="485">
                        <c:v>999</c:v>
                      </c:pt>
                      <c:pt idx="486">
                        <c:v>999</c:v>
                      </c:pt>
                      <c:pt idx="487">
                        <c:v>999</c:v>
                      </c:pt>
                      <c:pt idx="488">
                        <c:v>999</c:v>
                      </c:pt>
                      <c:pt idx="489">
                        <c:v>999</c:v>
                      </c:pt>
                      <c:pt idx="490">
                        <c:v>999</c:v>
                      </c:pt>
                      <c:pt idx="491">
                        <c:v>999</c:v>
                      </c:pt>
                      <c:pt idx="492">
                        <c:v>999</c:v>
                      </c:pt>
                      <c:pt idx="493">
                        <c:v>999</c:v>
                      </c:pt>
                      <c:pt idx="494">
                        <c:v>999</c:v>
                      </c:pt>
                      <c:pt idx="495">
                        <c:v>999</c:v>
                      </c:pt>
                      <c:pt idx="496">
                        <c:v>999</c:v>
                      </c:pt>
                      <c:pt idx="497">
                        <c:v>999</c:v>
                      </c:pt>
                      <c:pt idx="498">
                        <c:v>999</c:v>
                      </c:pt>
                      <c:pt idx="499">
                        <c:v>999</c:v>
                      </c:pt>
                      <c:pt idx="500">
                        <c:v>999</c:v>
                      </c:pt>
                      <c:pt idx="501">
                        <c:v>999</c:v>
                      </c:pt>
                      <c:pt idx="502">
                        <c:v>999</c:v>
                      </c:pt>
                      <c:pt idx="503">
                        <c:v>999</c:v>
                      </c:pt>
                      <c:pt idx="504">
                        <c:v>999</c:v>
                      </c:pt>
                      <c:pt idx="505">
                        <c:v>999</c:v>
                      </c:pt>
                      <c:pt idx="506">
                        <c:v>999</c:v>
                      </c:pt>
                      <c:pt idx="507">
                        <c:v>999</c:v>
                      </c:pt>
                      <c:pt idx="508">
                        <c:v>999</c:v>
                      </c:pt>
                      <c:pt idx="509">
                        <c:v>999</c:v>
                      </c:pt>
                      <c:pt idx="510">
                        <c:v>999</c:v>
                      </c:pt>
                      <c:pt idx="511">
                        <c:v>999</c:v>
                      </c:pt>
                      <c:pt idx="512">
                        <c:v>999</c:v>
                      </c:pt>
                      <c:pt idx="513">
                        <c:v>999</c:v>
                      </c:pt>
                      <c:pt idx="514">
                        <c:v>999</c:v>
                      </c:pt>
                      <c:pt idx="515">
                        <c:v>999</c:v>
                      </c:pt>
                      <c:pt idx="516">
                        <c:v>999</c:v>
                      </c:pt>
                      <c:pt idx="517">
                        <c:v>999</c:v>
                      </c:pt>
                      <c:pt idx="518">
                        <c:v>999</c:v>
                      </c:pt>
                      <c:pt idx="519">
                        <c:v>999</c:v>
                      </c:pt>
                      <c:pt idx="520">
                        <c:v>999</c:v>
                      </c:pt>
                      <c:pt idx="521">
                        <c:v>999</c:v>
                      </c:pt>
                      <c:pt idx="522">
                        <c:v>999</c:v>
                      </c:pt>
                      <c:pt idx="523">
                        <c:v>999</c:v>
                      </c:pt>
                      <c:pt idx="524">
                        <c:v>999</c:v>
                      </c:pt>
                      <c:pt idx="525">
                        <c:v>999</c:v>
                      </c:pt>
                      <c:pt idx="526">
                        <c:v>999</c:v>
                      </c:pt>
                      <c:pt idx="527">
                        <c:v>999</c:v>
                      </c:pt>
                      <c:pt idx="528">
                        <c:v>999</c:v>
                      </c:pt>
                      <c:pt idx="529">
                        <c:v>999</c:v>
                      </c:pt>
                      <c:pt idx="530">
                        <c:v>999</c:v>
                      </c:pt>
                      <c:pt idx="531">
                        <c:v>999</c:v>
                      </c:pt>
                      <c:pt idx="532">
                        <c:v>999</c:v>
                      </c:pt>
                      <c:pt idx="533">
                        <c:v>999</c:v>
                      </c:pt>
                      <c:pt idx="534">
                        <c:v>999</c:v>
                      </c:pt>
                      <c:pt idx="535">
                        <c:v>999</c:v>
                      </c:pt>
                      <c:pt idx="536">
                        <c:v>999</c:v>
                      </c:pt>
                      <c:pt idx="537">
                        <c:v>999</c:v>
                      </c:pt>
                      <c:pt idx="538">
                        <c:v>999</c:v>
                      </c:pt>
                      <c:pt idx="539">
                        <c:v>999</c:v>
                      </c:pt>
                      <c:pt idx="540">
                        <c:v>999</c:v>
                      </c:pt>
                      <c:pt idx="541">
                        <c:v>999</c:v>
                      </c:pt>
                      <c:pt idx="542">
                        <c:v>999</c:v>
                      </c:pt>
                      <c:pt idx="543">
                        <c:v>999</c:v>
                      </c:pt>
                      <c:pt idx="544">
                        <c:v>999</c:v>
                      </c:pt>
                      <c:pt idx="545">
                        <c:v>999</c:v>
                      </c:pt>
                      <c:pt idx="546">
                        <c:v>999</c:v>
                      </c:pt>
                      <c:pt idx="547">
                        <c:v>999</c:v>
                      </c:pt>
                      <c:pt idx="548">
                        <c:v>999</c:v>
                      </c:pt>
                      <c:pt idx="549">
                        <c:v>999</c:v>
                      </c:pt>
                      <c:pt idx="550">
                        <c:v>999</c:v>
                      </c:pt>
                      <c:pt idx="551">
                        <c:v>999</c:v>
                      </c:pt>
                      <c:pt idx="552">
                        <c:v>999</c:v>
                      </c:pt>
                      <c:pt idx="553">
                        <c:v>999</c:v>
                      </c:pt>
                      <c:pt idx="554">
                        <c:v>999</c:v>
                      </c:pt>
                      <c:pt idx="555">
                        <c:v>999</c:v>
                      </c:pt>
                      <c:pt idx="556">
                        <c:v>999</c:v>
                      </c:pt>
                      <c:pt idx="557">
                        <c:v>999</c:v>
                      </c:pt>
                      <c:pt idx="558">
                        <c:v>999</c:v>
                      </c:pt>
                      <c:pt idx="559">
                        <c:v>999</c:v>
                      </c:pt>
                      <c:pt idx="560">
                        <c:v>999</c:v>
                      </c:pt>
                      <c:pt idx="561">
                        <c:v>999</c:v>
                      </c:pt>
                      <c:pt idx="562">
                        <c:v>999</c:v>
                      </c:pt>
                      <c:pt idx="563">
                        <c:v>999</c:v>
                      </c:pt>
                      <c:pt idx="564">
                        <c:v>999</c:v>
                      </c:pt>
                      <c:pt idx="565">
                        <c:v>999</c:v>
                      </c:pt>
                      <c:pt idx="566">
                        <c:v>999</c:v>
                      </c:pt>
                      <c:pt idx="567">
                        <c:v>999</c:v>
                      </c:pt>
                      <c:pt idx="568">
                        <c:v>999</c:v>
                      </c:pt>
                      <c:pt idx="569">
                        <c:v>999</c:v>
                      </c:pt>
                      <c:pt idx="570">
                        <c:v>999</c:v>
                      </c:pt>
                      <c:pt idx="571">
                        <c:v>999</c:v>
                      </c:pt>
                      <c:pt idx="572">
                        <c:v>999</c:v>
                      </c:pt>
                      <c:pt idx="573">
                        <c:v>999</c:v>
                      </c:pt>
                      <c:pt idx="574">
                        <c:v>999</c:v>
                      </c:pt>
                      <c:pt idx="575">
                        <c:v>999</c:v>
                      </c:pt>
                      <c:pt idx="576">
                        <c:v>999</c:v>
                      </c:pt>
                      <c:pt idx="577">
                        <c:v>999</c:v>
                      </c:pt>
                      <c:pt idx="578">
                        <c:v>999</c:v>
                      </c:pt>
                      <c:pt idx="579">
                        <c:v>999</c:v>
                      </c:pt>
                      <c:pt idx="580">
                        <c:v>999</c:v>
                      </c:pt>
                      <c:pt idx="581">
                        <c:v>999</c:v>
                      </c:pt>
                      <c:pt idx="582">
                        <c:v>999</c:v>
                      </c:pt>
                      <c:pt idx="583">
                        <c:v>999</c:v>
                      </c:pt>
                      <c:pt idx="584">
                        <c:v>999</c:v>
                      </c:pt>
                      <c:pt idx="585">
                        <c:v>999</c:v>
                      </c:pt>
                      <c:pt idx="586">
                        <c:v>999</c:v>
                      </c:pt>
                      <c:pt idx="587">
                        <c:v>999</c:v>
                      </c:pt>
                      <c:pt idx="588">
                        <c:v>999</c:v>
                      </c:pt>
                      <c:pt idx="589">
                        <c:v>999</c:v>
                      </c:pt>
                      <c:pt idx="590">
                        <c:v>999</c:v>
                      </c:pt>
                      <c:pt idx="591">
                        <c:v>999</c:v>
                      </c:pt>
                      <c:pt idx="592">
                        <c:v>999</c:v>
                      </c:pt>
                      <c:pt idx="593">
                        <c:v>999</c:v>
                      </c:pt>
                      <c:pt idx="594">
                        <c:v>999</c:v>
                      </c:pt>
                      <c:pt idx="595">
                        <c:v>999</c:v>
                      </c:pt>
                      <c:pt idx="596">
                        <c:v>999</c:v>
                      </c:pt>
                      <c:pt idx="597">
                        <c:v>999</c:v>
                      </c:pt>
                      <c:pt idx="598">
                        <c:v>999</c:v>
                      </c:pt>
                      <c:pt idx="599">
                        <c:v>999</c:v>
                      </c:pt>
                      <c:pt idx="600">
                        <c:v>999</c:v>
                      </c:pt>
                      <c:pt idx="601">
                        <c:v>999</c:v>
                      </c:pt>
                      <c:pt idx="602">
                        <c:v>999</c:v>
                      </c:pt>
                      <c:pt idx="603">
                        <c:v>999</c:v>
                      </c:pt>
                      <c:pt idx="604">
                        <c:v>999</c:v>
                      </c:pt>
                      <c:pt idx="605">
                        <c:v>999</c:v>
                      </c:pt>
                      <c:pt idx="606">
                        <c:v>999</c:v>
                      </c:pt>
                      <c:pt idx="607">
                        <c:v>999</c:v>
                      </c:pt>
                      <c:pt idx="608">
                        <c:v>999</c:v>
                      </c:pt>
                      <c:pt idx="609">
                        <c:v>999</c:v>
                      </c:pt>
                      <c:pt idx="610">
                        <c:v>999</c:v>
                      </c:pt>
                      <c:pt idx="611">
                        <c:v>999</c:v>
                      </c:pt>
                      <c:pt idx="612">
                        <c:v>999</c:v>
                      </c:pt>
                      <c:pt idx="613">
                        <c:v>999</c:v>
                      </c:pt>
                      <c:pt idx="614">
                        <c:v>999</c:v>
                      </c:pt>
                      <c:pt idx="615">
                        <c:v>999</c:v>
                      </c:pt>
                      <c:pt idx="616">
                        <c:v>999</c:v>
                      </c:pt>
                      <c:pt idx="617">
                        <c:v>999</c:v>
                      </c:pt>
                      <c:pt idx="618">
                        <c:v>999</c:v>
                      </c:pt>
                      <c:pt idx="619">
                        <c:v>999</c:v>
                      </c:pt>
                      <c:pt idx="620">
                        <c:v>999</c:v>
                      </c:pt>
                      <c:pt idx="621">
                        <c:v>999</c:v>
                      </c:pt>
                      <c:pt idx="622">
                        <c:v>999</c:v>
                      </c:pt>
                      <c:pt idx="623">
                        <c:v>999</c:v>
                      </c:pt>
                      <c:pt idx="624">
                        <c:v>999</c:v>
                      </c:pt>
                      <c:pt idx="625">
                        <c:v>999</c:v>
                      </c:pt>
                      <c:pt idx="626">
                        <c:v>999</c:v>
                      </c:pt>
                      <c:pt idx="627">
                        <c:v>999</c:v>
                      </c:pt>
                      <c:pt idx="628">
                        <c:v>999</c:v>
                      </c:pt>
                      <c:pt idx="629">
                        <c:v>999</c:v>
                      </c:pt>
                      <c:pt idx="630">
                        <c:v>999</c:v>
                      </c:pt>
                      <c:pt idx="631">
                        <c:v>999</c:v>
                      </c:pt>
                      <c:pt idx="632">
                        <c:v>999</c:v>
                      </c:pt>
                      <c:pt idx="633">
                        <c:v>999</c:v>
                      </c:pt>
                      <c:pt idx="634">
                        <c:v>999</c:v>
                      </c:pt>
                      <c:pt idx="635">
                        <c:v>999</c:v>
                      </c:pt>
                      <c:pt idx="636">
                        <c:v>999</c:v>
                      </c:pt>
                      <c:pt idx="637">
                        <c:v>999</c:v>
                      </c:pt>
                      <c:pt idx="638">
                        <c:v>999</c:v>
                      </c:pt>
                      <c:pt idx="639">
                        <c:v>999</c:v>
                      </c:pt>
                      <c:pt idx="640">
                        <c:v>999</c:v>
                      </c:pt>
                      <c:pt idx="641">
                        <c:v>999</c:v>
                      </c:pt>
                      <c:pt idx="642">
                        <c:v>999</c:v>
                      </c:pt>
                      <c:pt idx="643">
                        <c:v>999</c:v>
                      </c:pt>
                      <c:pt idx="644">
                        <c:v>999</c:v>
                      </c:pt>
                      <c:pt idx="645">
                        <c:v>999</c:v>
                      </c:pt>
                      <c:pt idx="646">
                        <c:v>999</c:v>
                      </c:pt>
                      <c:pt idx="647">
                        <c:v>999</c:v>
                      </c:pt>
                      <c:pt idx="648">
                        <c:v>999</c:v>
                      </c:pt>
                      <c:pt idx="649">
                        <c:v>999</c:v>
                      </c:pt>
                      <c:pt idx="650">
                        <c:v>999</c:v>
                      </c:pt>
                      <c:pt idx="651">
                        <c:v>999</c:v>
                      </c:pt>
                      <c:pt idx="652">
                        <c:v>999</c:v>
                      </c:pt>
                      <c:pt idx="653">
                        <c:v>999</c:v>
                      </c:pt>
                      <c:pt idx="654">
                        <c:v>999</c:v>
                      </c:pt>
                      <c:pt idx="655">
                        <c:v>999</c:v>
                      </c:pt>
                      <c:pt idx="656">
                        <c:v>999</c:v>
                      </c:pt>
                      <c:pt idx="657">
                        <c:v>999</c:v>
                      </c:pt>
                      <c:pt idx="658">
                        <c:v>999</c:v>
                      </c:pt>
                      <c:pt idx="659">
                        <c:v>999</c:v>
                      </c:pt>
                      <c:pt idx="660">
                        <c:v>999</c:v>
                      </c:pt>
                      <c:pt idx="661">
                        <c:v>999</c:v>
                      </c:pt>
                      <c:pt idx="662">
                        <c:v>999</c:v>
                      </c:pt>
                      <c:pt idx="663">
                        <c:v>999</c:v>
                      </c:pt>
                      <c:pt idx="664">
                        <c:v>999</c:v>
                      </c:pt>
                      <c:pt idx="665">
                        <c:v>999</c:v>
                      </c:pt>
                      <c:pt idx="666">
                        <c:v>999</c:v>
                      </c:pt>
                      <c:pt idx="667">
                        <c:v>999</c:v>
                      </c:pt>
                      <c:pt idx="668">
                        <c:v>999</c:v>
                      </c:pt>
                      <c:pt idx="669">
                        <c:v>999</c:v>
                      </c:pt>
                      <c:pt idx="670">
                        <c:v>999</c:v>
                      </c:pt>
                      <c:pt idx="671">
                        <c:v>999</c:v>
                      </c:pt>
                      <c:pt idx="672">
                        <c:v>999</c:v>
                      </c:pt>
                      <c:pt idx="673">
                        <c:v>999</c:v>
                      </c:pt>
                      <c:pt idx="674">
                        <c:v>999</c:v>
                      </c:pt>
                      <c:pt idx="675">
                        <c:v>999</c:v>
                      </c:pt>
                      <c:pt idx="676">
                        <c:v>999</c:v>
                      </c:pt>
                      <c:pt idx="677">
                        <c:v>999</c:v>
                      </c:pt>
                      <c:pt idx="678">
                        <c:v>999</c:v>
                      </c:pt>
                      <c:pt idx="679">
                        <c:v>999</c:v>
                      </c:pt>
                      <c:pt idx="680">
                        <c:v>999</c:v>
                      </c:pt>
                      <c:pt idx="681">
                        <c:v>999</c:v>
                      </c:pt>
                      <c:pt idx="682">
                        <c:v>999</c:v>
                      </c:pt>
                      <c:pt idx="683">
                        <c:v>999</c:v>
                      </c:pt>
                      <c:pt idx="684">
                        <c:v>999</c:v>
                      </c:pt>
                      <c:pt idx="685">
                        <c:v>999</c:v>
                      </c:pt>
                      <c:pt idx="686">
                        <c:v>999</c:v>
                      </c:pt>
                      <c:pt idx="687">
                        <c:v>999</c:v>
                      </c:pt>
                      <c:pt idx="688">
                        <c:v>999</c:v>
                      </c:pt>
                      <c:pt idx="689">
                        <c:v>999</c:v>
                      </c:pt>
                      <c:pt idx="690">
                        <c:v>999</c:v>
                      </c:pt>
                      <c:pt idx="691">
                        <c:v>999</c:v>
                      </c:pt>
                      <c:pt idx="692">
                        <c:v>999</c:v>
                      </c:pt>
                      <c:pt idx="693">
                        <c:v>999</c:v>
                      </c:pt>
                      <c:pt idx="694">
                        <c:v>999</c:v>
                      </c:pt>
                      <c:pt idx="695">
                        <c:v>999</c:v>
                      </c:pt>
                      <c:pt idx="696">
                        <c:v>999</c:v>
                      </c:pt>
                      <c:pt idx="697">
                        <c:v>999</c:v>
                      </c:pt>
                      <c:pt idx="698">
                        <c:v>999</c:v>
                      </c:pt>
                      <c:pt idx="699">
                        <c:v>999</c:v>
                      </c:pt>
                      <c:pt idx="700">
                        <c:v>999</c:v>
                      </c:pt>
                      <c:pt idx="701">
                        <c:v>999</c:v>
                      </c:pt>
                      <c:pt idx="702">
                        <c:v>999</c:v>
                      </c:pt>
                      <c:pt idx="703">
                        <c:v>999</c:v>
                      </c:pt>
                      <c:pt idx="704">
                        <c:v>999</c:v>
                      </c:pt>
                      <c:pt idx="705">
                        <c:v>999</c:v>
                      </c:pt>
                      <c:pt idx="706">
                        <c:v>999</c:v>
                      </c:pt>
                      <c:pt idx="707">
                        <c:v>999</c:v>
                      </c:pt>
                      <c:pt idx="708">
                        <c:v>999</c:v>
                      </c:pt>
                      <c:pt idx="709">
                        <c:v>999</c:v>
                      </c:pt>
                      <c:pt idx="710">
                        <c:v>999</c:v>
                      </c:pt>
                      <c:pt idx="711">
                        <c:v>999</c:v>
                      </c:pt>
                      <c:pt idx="712">
                        <c:v>999</c:v>
                      </c:pt>
                      <c:pt idx="713">
                        <c:v>999</c:v>
                      </c:pt>
                      <c:pt idx="714">
                        <c:v>999</c:v>
                      </c:pt>
                      <c:pt idx="715">
                        <c:v>999</c:v>
                      </c:pt>
                      <c:pt idx="716">
                        <c:v>999</c:v>
                      </c:pt>
                      <c:pt idx="717">
                        <c:v>999</c:v>
                      </c:pt>
                      <c:pt idx="718">
                        <c:v>999</c:v>
                      </c:pt>
                      <c:pt idx="719">
                        <c:v>999</c:v>
                      </c:pt>
                      <c:pt idx="720">
                        <c:v>999</c:v>
                      </c:pt>
                      <c:pt idx="721">
                        <c:v>999</c:v>
                      </c:pt>
                      <c:pt idx="722">
                        <c:v>999</c:v>
                      </c:pt>
                      <c:pt idx="723">
                        <c:v>999</c:v>
                      </c:pt>
                      <c:pt idx="724">
                        <c:v>999</c:v>
                      </c:pt>
                      <c:pt idx="725">
                        <c:v>999</c:v>
                      </c:pt>
                      <c:pt idx="726">
                        <c:v>999</c:v>
                      </c:pt>
                      <c:pt idx="727">
                        <c:v>999</c:v>
                      </c:pt>
                      <c:pt idx="728">
                        <c:v>999</c:v>
                      </c:pt>
                      <c:pt idx="729">
                        <c:v>999</c:v>
                      </c:pt>
                      <c:pt idx="730">
                        <c:v>999</c:v>
                      </c:pt>
                      <c:pt idx="731">
                        <c:v>999</c:v>
                      </c:pt>
                      <c:pt idx="732">
                        <c:v>999</c:v>
                      </c:pt>
                      <c:pt idx="733">
                        <c:v>999</c:v>
                      </c:pt>
                      <c:pt idx="734">
                        <c:v>999</c:v>
                      </c:pt>
                      <c:pt idx="735">
                        <c:v>999</c:v>
                      </c:pt>
                      <c:pt idx="736">
                        <c:v>999</c:v>
                      </c:pt>
                      <c:pt idx="737">
                        <c:v>999</c:v>
                      </c:pt>
                      <c:pt idx="738">
                        <c:v>999</c:v>
                      </c:pt>
                      <c:pt idx="739">
                        <c:v>999</c:v>
                      </c:pt>
                      <c:pt idx="740">
                        <c:v>999</c:v>
                      </c:pt>
                      <c:pt idx="741">
                        <c:v>999</c:v>
                      </c:pt>
                      <c:pt idx="742">
                        <c:v>999</c:v>
                      </c:pt>
                      <c:pt idx="743">
                        <c:v>999</c:v>
                      </c:pt>
                      <c:pt idx="744">
                        <c:v>999</c:v>
                      </c:pt>
                      <c:pt idx="745">
                        <c:v>999</c:v>
                      </c:pt>
                      <c:pt idx="746">
                        <c:v>999</c:v>
                      </c:pt>
                      <c:pt idx="747">
                        <c:v>999</c:v>
                      </c:pt>
                      <c:pt idx="748">
                        <c:v>999</c:v>
                      </c:pt>
                      <c:pt idx="749">
                        <c:v>999</c:v>
                      </c:pt>
                      <c:pt idx="750">
                        <c:v>999</c:v>
                      </c:pt>
                      <c:pt idx="751">
                        <c:v>999</c:v>
                      </c:pt>
                      <c:pt idx="752">
                        <c:v>999</c:v>
                      </c:pt>
                      <c:pt idx="753">
                        <c:v>999</c:v>
                      </c:pt>
                      <c:pt idx="754">
                        <c:v>999</c:v>
                      </c:pt>
                      <c:pt idx="755">
                        <c:v>999</c:v>
                      </c:pt>
                      <c:pt idx="756">
                        <c:v>999</c:v>
                      </c:pt>
                      <c:pt idx="757">
                        <c:v>999</c:v>
                      </c:pt>
                      <c:pt idx="758">
                        <c:v>999</c:v>
                      </c:pt>
                      <c:pt idx="759">
                        <c:v>999</c:v>
                      </c:pt>
                      <c:pt idx="760">
                        <c:v>999</c:v>
                      </c:pt>
                      <c:pt idx="761">
                        <c:v>999</c:v>
                      </c:pt>
                      <c:pt idx="762">
                        <c:v>999</c:v>
                      </c:pt>
                      <c:pt idx="763">
                        <c:v>999</c:v>
                      </c:pt>
                      <c:pt idx="764">
                        <c:v>999</c:v>
                      </c:pt>
                      <c:pt idx="765">
                        <c:v>999</c:v>
                      </c:pt>
                      <c:pt idx="766">
                        <c:v>999</c:v>
                      </c:pt>
                      <c:pt idx="767">
                        <c:v>999</c:v>
                      </c:pt>
                      <c:pt idx="768">
                        <c:v>999</c:v>
                      </c:pt>
                      <c:pt idx="769">
                        <c:v>999</c:v>
                      </c:pt>
                      <c:pt idx="770">
                        <c:v>999</c:v>
                      </c:pt>
                      <c:pt idx="771">
                        <c:v>999</c:v>
                      </c:pt>
                      <c:pt idx="772">
                        <c:v>999</c:v>
                      </c:pt>
                      <c:pt idx="773">
                        <c:v>999</c:v>
                      </c:pt>
                      <c:pt idx="774">
                        <c:v>999</c:v>
                      </c:pt>
                      <c:pt idx="775">
                        <c:v>999</c:v>
                      </c:pt>
                      <c:pt idx="776">
                        <c:v>999</c:v>
                      </c:pt>
                      <c:pt idx="777">
                        <c:v>999</c:v>
                      </c:pt>
                      <c:pt idx="778">
                        <c:v>999</c:v>
                      </c:pt>
                      <c:pt idx="779">
                        <c:v>999</c:v>
                      </c:pt>
                      <c:pt idx="780">
                        <c:v>999</c:v>
                      </c:pt>
                      <c:pt idx="781">
                        <c:v>999</c:v>
                      </c:pt>
                      <c:pt idx="782">
                        <c:v>999</c:v>
                      </c:pt>
                      <c:pt idx="783">
                        <c:v>999</c:v>
                      </c:pt>
                      <c:pt idx="784">
                        <c:v>999</c:v>
                      </c:pt>
                      <c:pt idx="785">
                        <c:v>999</c:v>
                      </c:pt>
                      <c:pt idx="786">
                        <c:v>999</c:v>
                      </c:pt>
                      <c:pt idx="787">
                        <c:v>999</c:v>
                      </c:pt>
                      <c:pt idx="788">
                        <c:v>999</c:v>
                      </c:pt>
                      <c:pt idx="789">
                        <c:v>999</c:v>
                      </c:pt>
                      <c:pt idx="790">
                        <c:v>999</c:v>
                      </c:pt>
                      <c:pt idx="791">
                        <c:v>999</c:v>
                      </c:pt>
                      <c:pt idx="792">
                        <c:v>999</c:v>
                      </c:pt>
                      <c:pt idx="793">
                        <c:v>999</c:v>
                      </c:pt>
                      <c:pt idx="794">
                        <c:v>999</c:v>
                      </c:pt>
                      <c:pt idx="795">
                        <c:v>999</c:v>
                      </c:pt>
                      <c:pt idx="796">
                        <c:v>999</c:v>
                      </c:pt>
                      <c:pt idx="797">
                        <c:v>999</c:v>
                      </c:pt>
                      <c:pt idx="798">
                        <c:v>999</c:v>
                      </c:pt>
                      <c:pt idx="799">
                        <c:v>999</c:v>
                      </c:pt>
                      <c:pt idx="800">
                        <c:v>999</c:v>
                      </c:pt>
                      <c:pt idx="801">
                        <c:v>999</c:v>
                      </c:pt>
                      <c:pt idx="802">
                        <c:v>999</c:v>
                      </c:pt>
                      <c:pt idx="803">
                        <c:v>999</c:v>
                      </c:pt>
                      <c:pt idx="804">
                        <c:v>999</c:v>
                      </c:pt>
                      <c:pt idx="805">
                        <c:v>999</c:v>
                      </c:pt>
                      <c:pt idx="806">
                        <c:v>999</c:v>
                      </c:pt>
                      <c:pt idx="807">
                        <c:v>999</c:v>
                      </c:pt>
                      <c:pt idx="808">
                        <c:v>999</c:v>
                      </c:pt>
                      <c:pt idx="809">
                        <c:v>999</c:v>
                      </c:pt>
                      <c:pt idx="810">
                        <c:v>999</c:v>
                      </c:pt>
                      <c:pt idx="811">
                        <c:v>999</c:v>
                      </c:pt>
                      <c:pt idx="812">
                        <c:v>999</c:v>
                      </c:pt>
                      <c:pt idx="813">
                        <c:v>999</c:v>
                      </c:pt>
                      <c:pt idx="814">
                        <c:v>999</c:v>
                      </c:pt>
                      <c:pt idx="815">
                        <c:v>999</c:v>
                      </c:pt>
                      <c:pt idx="816">
                        <c:v>999</c:v>
                      </c:pt>
                      <c:pt idx="817">
                        <c:v>999</c:v>
                      </c:pt>
                      <c:pt idx="818">
                        <c:v>999</c:v>
                      </c:pt>
                      <c:pt idx="819">
                        <c:v>999</c:v>
                      </c:pt>
                      <c:pt idx="820">
                        <c:v>999</c:v>
                      </c:pt>
                      <c:pt idx="821">
                        <c:v>999</c:v>
                      </c:pt>
                      <c:pt idx="822">
                        <c:v>999</c:v>
                      </c:pt>
                      <c:pt idx="823">
                        <c:v>999</c:v>
                      </c:pt>
                      <c:pt idx="824">
                        <c:v>999</c:v>
                      </c:pt>
                      <c:pt idx="825">
                        <c:v>999</c:v>
                      </c:pt>
                      <c:pt idx="826">
                        <c:v>999</c:v>
                      </c:pt>
                      <c:pt idx="827">
                        <c:v>999</c:v>
                      </c:pt>
                      <c:pt idx="828">
                        <c:v>999</c:v>
                      </c:pt>
                      <c:pt idx="829">
                        <c:v>999</c:v>
                      </c:pt>
                      <c:pt idx="830">
                        <c:v>999</c:v>
                      </c:pt>
                      <c:pt idx="831">
                        <c:v>999</c:v>
                      </c:pt>
                      <c:pt idx="832">
                        <c:v>999</c:v>
                      </c:pt>
                      <c:pt idx="833">
                        <c:v>999</c:v>
                      </c:pt>
                      <c:pt idx="834">
                        <c:v>999</c:v>
                      </c:pt>
                      <c:pt idx="835">
                        <c:v>999</c:v>
                      </c:pt>
                      <c:pt idx="836">
                        <c:v>999</c:v>
                      </c:pt>
                      <c:pt idx="837">
                        <c:v>999</c:v>
                      </c:pt>
                      <c:pt idx="838">
                        <c:v>999</c:v>
                      </c:pt>
                      <c:pt idx="839">
                        <c:v>999</c:v>
                      </c:pt>
                      <c:pt idx="840">
                        <c:v>999</c:v>
                      </c:pt>
                      <c:pt idx="841">
                        <c:v>999</c:v>
                      </c:pt>
                      <c:pt idx="842">
                        <c:v>999</c:v>
                      </c:pt>
                      <c:pt idx="843">
                        <c:v>999</c:v>
                      </c:pt>
                      <c:pt idx="844">
                        <c:v>999</c:v>
                      </c:pt>
                      <c:pt idx="845">
                        <c:v>999</c:v>
                      </c:pt>
                      <c:pt idx="846">
                        <c:v>999</c:v>
                      </c:pt>
                      <c:pt idx="847">
                        <c:v>999</c:v>
                      </c:pt>
                      <c:pt idx="848">
                        <c:v>999</c:v>
                      </c:pt>
                      <c:pt idx="849">
                        <c:v>999</c:v>
                      </c:pt>
                      <c:pt idx="850">
                        <c:v>999</c:v>
                      </c:pt>
                      <c:pt idx="851">
                        <c:v>999</c:v>
                      </c:pt>
                      <c:pt idx="852">
                        <c:v>999</c:v>
                      </c:pt>
                      <c:pt idx="853">
                        <c:v>999</c:v>
                      </c:pt>
                      <c:pt idx="854">
                        <c:v>999</c:v>
                      </c:pt>
                      <c:pt idx="855">
                        <c:v>999</c:v>
                      </c:pt>
                      <c:pt idx="856">
                        <c:v>999</c:v>
                      </c:pt>
                      <c:pt idx="857">
                        <c:v>999</c:v>
                      </c:pt>
                      <c:pt idx="858">
                        <c:v>999</c:v>
                      </c:pt>
                      <c:pt idx="859">
                        <c:v>999</c:v>
                      </c:pt>
                      <c:pt idx="860">
                        <c:v>999</c:v>
                      </c:pt>
                      <c:pt idx="861">
                        <c:v>999</c:v>
                      </c:pt>
                      <c:pt idx="862">
                        <c:v>999</c:v>
                      </c:pt>
                      <c:pt idx="863">
                        <c:v>999</c:v>
                      </c:pt>
                      <c:pt idx="864">
                        <c:v>999</c:v>
                      </c:pt>
                      <c:pt idx="865">
                        <c:v>999</c:v>
                      </c:pt>
                      <c:pt idx="866">
                        <c:v>999</c:v>
                      </c:pt>
                      <c:pt idx="867">
                        <c:v>999</c:v>
                      </c:pt>
                      <c:pt idx="868">
                        <c:v>999</c:v>
                      </c:pt>
                      <c:pt idx="869">
                        <c:v>999</c:v>
                      </c:pt>
                      <c:pt idx="870">
                        <c:v>999</c:v>
                      </c:pt>
                      <c:pt idx="871">
                        <c:v>999</c:v>
                      </c:pt>
                      <c:pt idx="872">
                        <c:v>999</c:v>
                      </c:pt>
                      <c:pt idx="873">
                        <c:v>999</c:v>
                      </c:pt>
                      <c:pt idx="874">
                        <c:v>999</c:v>
                      </c:pt>
                      <c:pt idx="875">
                        <c:v>999</c:v>
                      </c:pt>
                      <c:pt idx="876">
                        <c:v>999</c:v>
                      </c:pt>
                      <c:pt idx="877">
                        <c:v>999</c:v>
                      </c:pt>
                      <c:pt idx="878">
                        <c:v>999</c:v>
                      </c:pt>
                      <c:pt idx="879">
                        <c:v>999</c:v>
                      </c:pt>
                      <c:pt idx="880">
                        <c:v>999</c:v>
                      </c:pt>
                      <c:pt idx="881">
                        <c:v>999</c:v>
                      </c:pt>
                      <c:pt idx="882">
                        <c:v>999</c:v>
                      </c:pt>
                      <c:pt idx="883">
                        <c:v>999</c:v>
                      </c:pt>
                      <c:pt idx="884">
                        <c:v>999</c:v>
                      </c:pt>
                      <c:pt idx="885">
                        <c:v>999</c:v>
                      </c:pt>
                      <c:pt idx="886">
                        <c:v>999</c:v>
                      </c:pt>
                      <c:pt idx="887">
                        <c:v>999</c:v>
                      </c:pt>
                      <c:pt idx="888">
                        <c:v>999</c:v>
                      </c:pt>
                      <c:pt idx="889">
                        <c:v>999</c:v>
                      </c:pt>
                      <c:pt idx="890">
                        <c:v>999</c:v>
                      </c:pt>
                      <c:pt idx="891">
                        <c:v>999</c:v>
                      </c:pt>
                      <c:pt idx="892">
                        <c:v>999</c:v>
                      </c:pt>
                      <c:pt idx="893">
                        <c:v>999</c:v>
                      </c:pt>
                      <c:pt idx="894">
                        <c:v>999</c:v>
                      </c:pt>
                      <c:pt idx="895">
                        <c:v>999</c:v>
                      </c:pt>
                      <c:pt idx="896">
                        <c:v>999</c:v>
                      </c:pt>
                      <c:pt idx="897">
                        <c:v>999</c:v>
                      </c:pt>
                      <c:pt idx="898">
                        <c:v>999</c:v>
                      </c:pt>
                      <c:pt idx="899">
                        <c:v>999</c:v>
                      </c:pt>
                      <c:pt idx="900">
                        <c:v>999</c:v>
                      </c:pt>
                      <c:pt idx="901">
                        <c:v>999</c:v>
                      </c:pt>
                      <c:pt idx="902">
                        <c:v>999</c:v>
                      </c:pt>
                      <c:pt idx="903">
                        <c:v>999</c:v>
                      </c:pt>
                      <c:pt idx="904">
                        <c:v>999</c:v>
                      </c:pt>
                      <c:pt idx="905">
                        <c:v>999</c:v>
                      </c:pt>
                      <c:pt idx="906">
                        <c:v>999</c:v>
                      </c:pt>
                      <c:pt idx="907">
                        <c:v>999</c:v>
                      </c:pt>
                      <c:pt idx="908">
                        <c:v>999</c:v>
                      </c:pt>
                      <c:pt idx="909">
                        <c:v>999</c:v>
                      </c:pt>
                      <c:pt idx="910">
                        <c:v>999</c:v>
                      </c:pt>
                      <c:pt idx="911">
                        <c:v>999</c:v>
                      </c:pt>
                      <c:pt idx="912">
                        <c:v>999</c:v>
                      </c:pt>
                      <c:pt idx="913">
                        <c:v>999</c:v>
                      </c:pt>
                      <c:pt idx="914">
                        <c:v>999</c:v>
                      </c:pt>
                      <c:pt idx="915">
                        <c:v>999</c:v>
                      </c:pt>
                      <c:pt idx="916">
                        <c:v>999</c:v>
                      </c:pt>
                      <c:pt idx="917">
                        <c:v>999</c:v>
                      </c:pt>
                      <c:pt idx="918">
                        <c:v>999</c:v>
                      </c:pt>
                      <c:pt idx="919">
                        <c:v>999</c:v>
                      </c:pt>
                      <c:pt idx="920">
                        <c:v>999</c:v>
                      </c:pt>
                      <c:pt idx="921">
                        <c:v>999</c:v>
                      </c:pt>
                      <c:pt idx="922">
                        <c:v>999</c:v>
                      </c:pt>
                      <c:pt idx="923">
                        <c:v>999</c:v>
                      </c:pt>
                      <c:pt idx="924">
                        <c:v>999</c:v>
                      </c:pt>
                      <c:pt idx="925">
                        <c:v>999</c:v>
                      </c:pt>
                      <c:pt idx="926">
                        <c:v>999</c:v>
                      </c:pt>
                      <c:pt idx="927">
                        <c:v>999</c:v>
                      </c:pt>
                      <c:pt idx="928">
                        <c:v>999</c:v>
                      </c:pt>
                      <c:pt idx="929">
                        <c:v>999</c:v>
                      </c:pt>
                      <c:pt idx="930">
                        <c:v>999</c:v>
                      </c:pt>
                      <c:pt idx="931">
                        <c:v>999</c:v>
                      </c:pt>
                      <c:pt idx="932">
                        <c:v>999</c:v>
                      </c:pt>
                      <c:pt idx="933">
                        <c:v>999</c:v>
                      </c:pt>
                      <c:pt idx="934">
                        <c:v>999</c:v>
                      </c:pt>
                      <c:pt idx="935">
                        <c:v>999</c:v>
                      </c:pt>
                      <c:pt idx="936">
                        <c:v>999</c:v>
                      </c:pt>
                      <c:pt idx="937">
                        <c:v>999</c:v>
                      </c:pt>
                      <c:pt idx="938">
                        <c:v>999</c:v>
                      </c:pt>
                      <c:pt idx="939">
                        <c:v>999</c:v>
                      </c:pt>
                      <c:pt idx="940">
                        <c:v>999</c:v>
                      </c:pt>
                      <c:pt idx="941">
                        <c:v>999</c:v>
                      </c:pt>
                      <c:pt idx="942">
                        <c:v>999</c:v>
                      </c:pt>
                      <c:pt idx="943">
                        <c:v>999</c:v>
                      </c:pt>
                      <c:pt idx="944">
                        <c:v>999</c:v>
                      </c:pt>
                      <c:pt idx="945">
                        <c:v>999</c:v>
                      </c:pt>
                      <c:pt idx="946">
                        <c:v>999</c:v>
                      </c:pt>
                      <c:pt idx="947">
                        <c:v>999</c:v>
                      </c:pt>
                      <c:pt idx="948">
                        <c:v>999</c:v>
                      </c:pt>
                      <c:pt idx="949">
                        <c:v>999</c:v>
                      </c:pt>
                      <c:pt idx="950">
                        <c:v>999</c:v>
                      </c:pt>
                      <c:pt idx="951">
                        <c:v>999</c:v>
                      </c:pt>
                      <c:pt idx="952">
                        <c:v>999</c:v>
                      </c:pt>
                      <c:pt idx="953">
                        <c:v>999</c:v>
                      </c:pt>
                      <c:pt idx="954">
                        <c:v>999</c:v>
                      </c:pt>
                      <c:pt idx="955">
                        <c:v>999</c:v>
                      </c:pt>
                      <c:pt idx="956">
                        <c:v>999</c:v>
                      </c:pt>
                      <c:pt idx="957">
                        <c:v>999</c:v>
                      </c:pt>
                      <c:pt idx="958">
                        <c:v>999</c:v>
                      </c:pt>
                      <c:pt idx="959">
                        <c:v>999</c:v>
                      </c:pt>
                      <c:pt idx="960">
                        <c:v>999</c:v>
                      </c:pt>
                      <c:pt idx="961">
                        <c:v>999</c:v>
                      </c:pt>
                      <c:pt idx="962">
                        <c:v>999</c:v>
                      </c:pt>
                      <c:pt idx="963">
                        <c:v>999</c:v>
                      </c:pt>
                      <c:pt idx="964">
                        <c:v>999</c:v>
                      </c:pt>
                      <c:pt idx="965">
                        <c:v>999</c:v>
                      </c:pt>
                      <c:pt idx="966">
                        <c:v>999</c:v>
                      </c:pt>
                      <c:pt idx="967">
                        <c:v>999</c:v>
                      </c:pt>
                      <c:pt idx="968">
                        <c:v>999</c:v>
                      </c:pt>
                      <c:pt idx="969">
                        <c:v>999</c:v>
                      </c:pt>
                      <c:pt idx="970">
                        <c:v>999</c:v>
                      </c:pt>
                      <c:pt idx="971">
                        <c:v>999</c:v>
                      </c:pt>
                      <c:pt idx="972">
                        <c:v>999</c:v>
                      </c:pt>
                      <c:pt idx="973">
                        <c:v>999</c:v>
                      </c:pt>
                      <c:pt idx="974">
                        <c:v>999</c:v>
                      </c:pt>
                      <c:pt idx="975">
                        <c:v>999</c:v>
                      </c:pt>
                      <c:pt idx="976">
                        <c:v>999</c:v>
                      </c:pt>
                      <c:pt idx="977">
                        <c:v>999</c:v>
                      </c:pt>
                      <c:pt idx="978">
                        <c:v>999</c:v>
                      </c:pt>
                      <c:pt idx="979">
                        <c:v>999</c:v>
                      </c:pt>
                      <c:pt idx="980">
                        <c:v>999</c:v>
                      </c:pt>
                      <c:pt idx="981">
                        <c:v>999</c:v>
                      </c:pt>
                      <c:pt idx="982">
                        <c:v>999</c:v>
                      </c:pt>
                      <c:pt idx="983">
                        <c:v>999</c:v>
                      </c:pt>
                      <c:pt idx="984">
                        <c:v>999</c:v>
                      </c:pt>
                      <c:pt idx="985">
                        <c:v>999</c:v>
                      </c:pt>
                      <c:pt idx="986">
                        <c:v>999</c:v>
                      </c:pt>
                      <c:pt idx="987">
                        <c:v>999</c:v>
                      </c:pt>
                      <c:pt idx="988">
                        <c:v>999</c:v>
                      </c:pt>
                      <c:pt idx="989">
                        <c:v>999</c:v>
                      </c:pt>
                      <c:pt idx="990">
                        <c:v>999</c:v>
                      </c:pt>
                      <c:pt idx="991">
                        <c:v>999</c:v>
                      </c:pt>
                      <c:pt idx="992">
                        <c:v>999</c:v>
                      </c:pt>
                      <c:pt idx="993">
                        <c:v>999</c:v>
                      </c:pt>
                      <c:pt idx="994">
                        <c:v>999</c:v>
                      </c:pt>
                      <c:pt idx="995">
                        <c:v>999</c:v>
                      </c:pt>
                      <c:pt idx="996">
                        <c:v>999</c:v>
                      </c:pt>
                      <c:pt idx="997">
                        <c:v>999</c:v>
                      </c:pt>
                      <c:pt idx="998">
                        <c:v>999</c:v>
                      </c:pt>
                      <c:pt idx="999">
                        <c:v>999</c:v>
                      </c:pt>
                      <c:pt idx="1000">
                        <c:v>999</c:v>
                      </c:pt>
                      <c:pt idx="1001">
                        <c:v>999</c:v>
                      </c:pt>
                      <c:pt idx="1002">
                        <c:v>999</c:v>
                      </c:pt>
                      <c:pt idx="1003">
                        <c:v>999</c:v>
                      </c:pt>
                      <c:pt idx="1004">
                        <c:v>999</c:v>
                      </c:pt>
                      <c:pt idx="1005">
                        <c:v>999</c:v>
                      </c:pt>
                      <c:pt idx="1006">
                        <c:v>999</c:v>
                      </c:pt>
                      <c:pt idx="1007">
                        <c:v>999</c:v>
                      </c:pt>
                      <c:pt idx="1008">
                        <c:v>999</c:v>
                      </c:pt>
                      <c:pt idx="1009">
                        <c:v>999</c:v>
                      </c:pt>
                      <c:pt idx="1010">
                        <c:v>999</c:v>
                      </c:pt>
                      <c:pt idx="1011">
                        <c:v>999</c:v>
                      </c:pt>
                      <c:pt idx="1012">
                        <c:v>999</c:v>
                      </c:pt>
                      <c:pt idx="1013">
                        <c:v>999</c:v>
                      </c:pt>
                      <c:pt idx="1014">
                        <c:v>999</c:v>
                      </c:pt>
                      <c:pt idx="1015">
                        <c:v>999</c:v>
                      </c:pt>
                      <c:pt idx="1016">
                        <c:v>999</c:v>
                      </c:pt>
                      <c:pt idx="1017">
                        <c:v>999</c:v>
                      </c:pt>
                      <c:pt idx="1018">
                        <c:v>999</c:v>
                      </c:pt>
                      <c:pt idx="1019">
                        <c:v>999</c:v>
                      </c:pt>
                      <c:pt idx="1020">
                        <c:v>999</c:v>
                      </c:pt>
                      <c:pt idx="1021">
                        <c:v>999</c:v>
                      </c:pt>
                      <c:pt idx="1022">
                        <c:v>999</c:v>
                      </c:pt>
                      <c:pt idx="1023">
                        <c:v>999</c:v>
                      </c:pt>
                      <c:pt idx="1024">
                        <c:v>999</c:v>
                      </c:pt>
                      <c:pt idx="1025">
                        <c:v>999</c:v>
                      </c:pt>
                      <c:pt idx="1026">
                        <c:v>999</c:v>
                      </c:pt>
                      <c:pt idx="1027">
                        <c:v>999</c:v>
                      </c:pt>
                      <c:pt idx="1028">
                        <c:v>999</c:v>
                      </c:pt>
                      <c:pt idx="1029">
                        <c:v>999</c:v>
                      </c:pt>
                      <c:pt idx="1030">
                        <c:v>999</c:v>
                      </c:pt>
                      <c:pt idx="1031">
                        <c:v>999</c:v>
                      </c:pt>
                      <c:pt idx="1032">
                        <c:v>999</c:v>
                      </c:pt>
                      <c:pt idx="1033">
                        <c:v>999</c:v>
                      </c:pt>
                      <c:pt idx="1034">
                        <c:v>999</c:v>
                      </c:pt>
                      <c:pt idx="1035">
                        <c:v>999</c:v>
                      </c:pt>
                      <c:pt idx="1036">
                        <c:v>999</c:v>
                      </c:pt>
                      <c:pt idx="1037">
                        <c:v>999</c:v>
                      </c:pt>
                      <c:pt idx="1038">
                        <c:v>999</c:v>
                      </c:pt>
                      <c:pt idx="1039">
                        <c:v>999</c:v>
                      </c:pt>
                      <c:pt idx="1040">
                        <c:v>999</c:v>
                      </c:pt>
                      <c:pt idx="1041">
                        <c:v>999</c:v>
                      </c:pt>
                      <c:pt idx="1042">
                        <c:v>999</c:v>
                      </c:pt>
                      <c:pt idx="1043">
                        <c:v>999</c:v>
                      </c:pt>
                      <c:pt idx="1044">
                        <c:v>999</c:v>
                      </c:pt>
                      <c:pt idx="1045">
                        <c:v>999</c:v>
                      </c:pt>
                      <c:pt idx="1046">
                        <c:v>999</c:v>
                      </c:pt>
                      <c:pt idx="1047">
                        <c:v>999</c:v>
                      </c:pt>
                      <c:pt idx="1048">
                        <c:v>999</c:v>
                      </c:pt>
                      <c:pt idx="1049">
                        <c:v>999</c:v>
                      </c:pt>
                      <c:pt idx="1050">
                        <c:v>999</c:v>
                      </c:pt>
                      <c:pt idx="1051">
                        <c:v>999</c:v>
                      </c:pt>
                      <c:pt idx="1052">
                        <c:v>999</c:v>
                      </c:pt>
                      <c:pt idx="1053">
                        <c:v>999</c:v>
                      </c:pt>
                      <c:pt idx="1054">
                        <c:v>999</c:v>
                      </c:pt>
                      <c:pt idx="1055">
                        <c:v>999</c:v>
                      </c:pt>
                      <c:pt idx="1056">
                        <c:v>999</c:v>
                      </c:pt>
                      <c:pt idx="1057">
                        <c:v>999</c:v>
                      </c:pt>
                      <c:pt idx="1058">
                        <c:v>999</c:v>
                      </c:pt>
                      <c:pt idx="1059">
                        <c:v>999</c:v>
                      </c:pt>
                      <c:pt idx="1060">
                        <c:v>999</c:v>
                      </c:pt>
                      <c:pt idx="1061">
                        <c:v>999</c:v>
                      </c:pt>
                      <c:pt idx="1062">
                        <c:v>999</c:v>
                      </c:pt>
                      <c:pt idx="1063">
                        <c:v>999</c:v>
                      </c:pt>
                      <c:pt idx="1064">
                        <c:v>999</c:v>
                      </c:pt>
                      <c:pt idx="1065">
                        <c:v>999</c:v>
                      </c:pt>
                      <c:pt idx="1066">
                        <c:v>999</c:v>
                      </c:pt>
                      <c:pt idx="1067">
                        <c:v>999</c:v>
                      </c:pt>
                      <c:pt idx="1068">
                        <c:v>999</c:v>
                      </c:pt>
                      <c:pt idx="1069">
                        <c:v>999</c:v>
                      </c:pt>
                      <c:pt idx="1070">
                        <c:v>999</c:v>
                      </c:pt>
                      <c:pt idx="1071">
                        <c:v>999</c:v>
                      </c:pt>
                      <c:pt idx="1072">
                        <c:v>999</c:v>
                      </c:pt>
                      <c:pt idx="1073">
                        <c:v>999</c:v>
                      </c:pt>
                      <c:pt idx="1074">
                        <c:v>999</c:v>
                      </c:pt>
                      <c:pt idx="1075">
                        <c:v>999</c:v>
                      </c:pt>
                      <c:pt idx="1076">
                        <c:v>999</c:v>
                      </c:pt>
                      <c:pt idx="1077">
                        <c:v>999</c:v>
                      </c:pt>
                      <c:pt idx="1078">
                        <c:v>999</c:v>
                      </c:pt>
                      <c:pt idx="1079">
                        <c:v>999</c:v>
                      </c:pt>
                      <c:pt idx="1080">
                        <c:v>999</c:v>
                      </c:pt>
                      <c:pt idx="1081">
                        <c:v>999</c:v>
                      </c:pt>
                      <c:pt idx="1082">
                        <c:v>999</c:v>
                      </c:pt>
                      <c:pt idx="1083">
                        <c:v>999</c:v>
                      </c:pt>
                      <c:pt idx="1084">
                        <c:v>999</c:v>
                      </c:pt>
                      <c:pt idx="1085">
                        <c:v>999</c:v>
                      </c:pt>
                      <c:pt idx="1086">
                        <c:v>999</c:v>
                      </c:pt>
                      <c:pt idx="1087">
                        <c:v>999</c:v>
                      </c:pt>
                      <c:pt idx="1088">
                        <c:v>999</c:v>
                      </c:pt>
                      <c:pt idx="1089">
                        <c:v>999</c:v>
                      </c:pt>
                      <c:pt idx="1090">
                        <c:v>999</c:v>
                      </c:pt>
                      <c:pt idx="1091">
                        <c:v>999</c:v>
                      </c:pt>
                      <c:pt idx="1092">
                        <c:v>999</c:v>
                      </c:pt>
                      <c:pt idx="1093">
                        <c:v>999</c:v>
                      </c:pt>
                      <c:pt idx="1094">
                        <c:v>999</c:v>
                      </c:pt>
                      <c:pt idx="1095">
                        <c:v>999</c:v>
                      </c:pt>
                      <c:pt idx="1096">
                        <c:v>999</c:v>
                      </c:pt>
                      <c:pt idx="1097">
                        <c:v>999</c:v>
                      </c:pt>
                      <c:pt idx="1098">
                        <c:v>999</c:v>
                      </c:pt>
                      <c:pt idx="1099">
                        <c:v>999</c:v>
                      </c:pt>
                      <c:pt idx="1100">
                        <c:v>999</c:v>
                      </c:pt>
                      <c:pt idx="1101">
                        <c:v>999</c:v>
                      </c:pt>
                      <c:pt idx="1102">
                        <c:v>999</c:v>
                      </c:pt>
                      <c:pt idx="1103">
                        <c:v>999</c:v>
                      </c:pt>
                      <c:pt idx="1104">
                        <c:v>999</c:v>
                      </c:pt>
                      <c:pt idx="1105">
                        <c:v>999</c:v>
                      </c:pt>
                      <c:pt idx="1106">
                        <c:v>999</c:v>
                      </c:pt>
                      <c:pt idx="1107">
                        <c:v>999</c:v>
                      </c:pt>
                      <c:pt idx="1108">
                        <c:v>999</c:v>
                      </c:pt>
                      <c:pt idx="1109">
                        <c:v>999</c:v>
                      </c:pt>
                      <c:pt idx="1110">
                        <c:v>999</c:v>
                      </c:pt>
                      <c:pt idx="1111">
                        <c:v>999</c:v>
                      </c:pt>
                      <c:pt idx="1112">
                        <c:v>999</c:v>
                      </c:pt>
                      <c:pt idx="1113">
                        <c:v>999</c:v>
                      </c:pt>
                      <c:pt idx="1114">
                        <c:v>999</c:v>
                      </c:pt>
                      <c:pt idx="1115">
                        <c:v>999</c:v>
                      </c:pt>
                      <c:pt idx="1116">
                        <c:v>999</c:v>
                      </c:pt>
                      <c:pt idx="1117">
                        <c:v>999</c:v>
                      </c:pt>
                      <c:pt idx="1118">
                        <c:v>999</c:v>
                      </c:pt>
                      <c:pt idx="1119">
                        <c:v>999</c:v>
                      </c:pt>
                      <c:pt idx="1120">
                        <c:v>999</c:v>
                      </c:pt>
                      <c:pt idx="1121">
                        <c:v>999</c:v>
                      </c:pt>
                      <c:pt idx="1122">
                        <c:v>999</c:v>
                      </c:pt>
                      <c:pt idx="1123">
                        <c:v>999</c:v>
                      </c:pt>
                      <c:pt idx="1124">
                        <c:v>999</c:v>
                      </c:pt>
                      <c:pt idx="1125">
                        <c:v>999</c:v>
                      </c:pt>
                      <c:pt idx="1126">
                        <c:v>999</c:v>
                      </c:pt>
                      <c:pt idx="1127">
                        <c:v>999</c:v>
                      </c:pt>
                      <c:pt idx="1128">
                        <c:v>999</c:v>
                      </c:pt>
                      <c:pt idx="1129">
                        <c:v>999</c:v>
                      </c:pt>
                      <c:pt idx="1130">
                        <c:v>999</c:v>
                      </c:pt>
                      <c:pt idx="1131">
                        <c:v>999</c:v>
                      </c:pt>
                      <c:pt idx="1132">
                        <c:v>999</c:v>
                      </c:pt>
                      <c:pt idx="1133">
                        <c:v>999</c:v>
                      </c:pt>
                      <c:pt idx="1134">
                        <c:v>999</c:v>
                      </c:pt>
                    </c:numCache>
                  </c:numRef>
                </c:yVal>
                <c:smooth val="1"/>
                <c:extLst xmlns:c15="http://schemas.microsoft.com/office/drawing/2012/chart">
                  <c:ext xmlns:c16="http://schemas.microsoft.com/office/drawing/2014/chart" uri="{C3380CC4-5D6E-409C-BE32-E72D297353CC}">
                    <c16:uniqueId val="{00000005-6C40-4FDD-A372-E5C8B5BF0855}"/>
                  </c:ext>
                </c:extLst>
              </c15:ser>
            </c15:filteredScatterSeries>
            <c15:filteredScatterSeries>
              <c15:ser>
                <c:idx val="5"/>
                <c:order val="2"/>
                <c:tx>
                  <c:strRef>
                    <c:extLst xmlns:c15="http://schemas.microsoft.com/office/drawing/2012/chart">
                      <c:ext xmlns:c15="http://schemas.microsoft.com/office/drawing/2012/chart" uri="{02D57815-91ED-43cb-92C2-25804820EDAC}">
                        <c15:formulaRef>
                          <c15:sqref>'Process data log'!$F$7</c15:sqref>
                        </c15:formulaRef>
                      </c:ext>
                    </c:extLst>
                    <c:strCache>
                      <c:ptCount val="1"/>
                      <c:pt idx="0">
                        <c:v>TC4</c:v>
                      </c:pt>
                    </c:strCache>
                  </c:strRef>
                </c:tx>
                <c:spPr>
                  <a:ln w="25400" cap="rnd">
                    <a:solidFill>
                      <a:srgbClr val="7030A0"/>
                    </a:solidFill>
                    <a:round/>
                  </a:ln>
                  <a:effectLst/>
                </c:spPr>
                <c:marker>
                  <c:symbol val="none"/>
                </c:marker>
                <c:xVal>
                  <c:numRef>
                    <c:extLst xmlns:c15="http://schemas.microsoft.com/office/drawing/2012/chart">
                      <c:ext xmlns:c15="http://schemas.microsoft.com/office/drawing/2012/chart" uri="{02D57815-91ED-43cb-92C2-25804820EDAC}">
                        <c15:formulaRef>
                          <c15:sqref>'Process data log'!$O$8:$O$1143</c15:sqref>
                        </c15:formulaRef>
                      </c:ext>
                    </c:extLst>
                    <c:numCache>
                      <c:formatCode>General</c:formatCode>
                      <c:ptCount val="113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#N/A</c:v>
                      </c:pt>
                      <c:pt idx="310">
                        <c:v>#N/A</c:v>
                      </c:pt>
                      <c:pt idx="311">
                        <c:v>#N/A</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0</c:v>
                      </c:pt>
                      <c:pt idx="354">
                        <c:v>3.3333333333333215E-2</c:v>
                      </c:pt>
                      <c:pt idx="355">
                        <c:v>6.666666666666643E-2</c:v>
                      </c:pt>
                      <c:pt idx="356">
                        <c:v>9.9999999999999645E-2</c:v>
                      </c:pt>
                      <c:pt idx="357">
                        <c:v>0.13333333333333286</c:v>
                      </c:pt>
                      <c:pt idx="358">
                        <c:v>0.16666666666666607</c:v>
                      </c:pt>
                      <c:pt idx="359">
                        <c:v>0.19999999999999929</c:v>
                      </c:pt>
                      <c:pt idx="360">
                        <c:v>0.2333333333333325</c:v>
                      </c:pt>
                      <c:pt idx="361">
                        <c:v>0.26666666666666572</c:v>
                      </c:pt>
                      <c:pt idx="362">
                        <c:v>0.29999999999999893</c:v>
                      </c:pt>
                      <c:pt idx="363">
                        <c:v>0.33333333333333215</c:v>
                      </c:pt>
                      <c:pt idx="364">
                        <c:v>0.36666666666666536</c:v>
                      </c:pt>
                      <c:pt idx="365">
                        <c:v>0.39999999999999858</c:v>
                      </c:pt>
                      <c:pt idx="366">
                        <c:v>0.43333333333333179</c:v>
                      </c:pt>
                      <c:pt idx="367">
                        <c:v>0.46666666666666501</c:v>
                      </c:pt>
                      <c:pt idx="368">
                        <c:v>0.5</c:v>
                      </c:pt>
                      <c:pt idx="369">
                        <c:v>0.53333333333333321</c:v>
                      </c:pt>
                      <c:pt idx="370">
                        <c:v>0.56666666666666643</c:v>
                      </c:pt>
                      <c:pt idx="371">
                        <c:v>0.59999999999999964</c:v>
                      </c:pt>
                      <c:pt idx="372">
                        <c:v>0.63333333333333286</c:v>
                      </c:pt>
                      <c:pt idx="373">
                        <c:v>0.66666666666666607</c:v>
                      </c:pt>
                      <c:pt idx="374">
                        <c:v>0.69999999999999929</c:v>
                      </c:pt>
                      <c:pt idx="375">
                        <c:v>0.7333333333333325</c:v>
                      </c:pt>
                      <c:pt idx="376">
                        <c:v>0.76666666666666572</c:v>
                      </c:pt>
                      <c:pt idx="377">
                        <c:v>0.79999999999999893</c:v>
                      </c:pt>
                      <c:pt idx="378">
                        <c:v>0.83333333333333215</c:v>
                      </c:pt>
                      <c:pt idx="379">
                        <c:v>0.86666666666666536</c:v>
                      </c:pt>
                      <c:pt idx="380">
                        <c:v>0.89999999999999858</c:v>
                      </c:pt>
                      <c:pt idx="381">
                        <c:v>0.93333333333333179</c:v>
                      </c:pt>
                      <c:pt idx="382">
                        <c:v>0.96666666666666501</c:v>
                      </c:pt>
                      <c:pt idx="383">
                        <c:v>1</c:v>
                      </c:pt>
                      <c:pt idx="384">
                        <c:v>1.0333333333333332</c:v>
                      </c:pt>
                      <c:pt idx="385">
                        <c:v>1.0666666666666664</c:v>
                      </c:pt>
                      <c:pt idx="386">
                        <c:v>1.0999999999999996</c:v>
                      </c:pt>
                      <c:pt idx="387">
                        <c:v>1.1333333333333329</c:v>
                      </c:pt>
                      <c:pt idx="388">
                        <c:v>1.1666666666666661</c:v>
                      </c:pt>
                      <c:pt idx="389">
                        <c:v>1.1999999999999993</c:v>
                      </c:pt>
                      <c:pt idx="390">
                        <c:v>1.2333333333333325</c:v>
                      </c:pt>
                      <c:pt idx="391">
                        <c:v>1.2666666666666657</c:v>
                      </c:pt>
                      <c:pt idx="392">
                        <c:v>1.2999999999999989</c:v>
                      </c:pt>
                      <c:pt idx="393">
                        <c:v>1.3333333333333321</c:v>
                      </c:pt>
                      <c:pt idx="394">
                        <c:v>1.3666666666666654</c:v>
                      </c:pt>
                      <c:pt idx="395">
                        <c:v>1.3999999999999986</c:v>
                      </c:pt>
                      <c:pt idx="396">
                        <c:v>1.4333333333333318</c:v>
                      </c:pt>
                      <c:pt idx="397">
                        <c:v>1.466666666666665</c:v>
                      </c:pt>
                      <c:pt idx="398">
                        <c:v>1.5</c:v>
                      </c:pt>
                      <c:pt idx="399">
                        <c:v>1.5333333333333332</c:v>
                      </c:pt>
                      <c:pt idx="400">
                        <c:v>1.5666666666666664</c:v>
                      </c:pt>
                      <c:pt idx="401">
                        <c:v>1.5999999999999996</c:v>
                      </c:pt>
                      <c:pt idx="402">
                        <c:v>1.6333333333333329</c:v>
                      </c:pt>
                      <c:pt idx="403">
                        <c:v>1.6666666666666661</c:v>
                      </c:pt>
                      <c:pt idx="404">
                        <c:v>1.6999999999999993</c:v>
                      </c:pt>
                      <c:pt idx="405">
                        <c:v>1.7333333333333325</c:v>
                      </c:pt>
                      <c:pt idx="406">
                        <c:v>1.7666666666666657</c:v>
                      </c:pt>
                      <c:pt idx="407">
                        <c:v>1.7999999999999989</c:v>
                      </c:pt>
                      <c:pt idx="408">
                        <c:v>1.8333333333333321</c:v>
                      </c:pt>
                      <c:pt idx="409">
                        <c:v>1.8666666666666654</c:v>
                      </c:pt>
                      <c:pt idx="410">
                        <c:v>1.8999999999999986</c:v>
                      </c:pt>
                      <c:pt idx="411">
                        <c:v>1.9333333333333318</c:v>
                      </c:pt>
                      <c:pt idx="412">
                        <c:v>1.966666666666665</c:v>
                      </c:pt>
                      <c:pt idx="413">
                        <c:v>2</c:v>
                      </c:pt>
                      <c:pt idx="414">
                        <c:v>2.0333333333333332</c:v>
                      </c:pt>
                      <c:pt idx="415">
                        <c:v>2.0666666666666664</c:v>
                      </c:pt>
                      <c:pt idx="416">
                        <c:v>2.0999999999999996</c:v>
                      </c:pt>
                      <c:pt idx="417">
                        <c:v>2.1333333333333329</c:v>
                      </c:pt>
                      <c:pt idx="418">
                        <c:v>2.1666666666666661</c:v>
                      </c:pt>
                      <c:pt idx="419">
                        <c:v>2.1999999999999993</c:v>
                      </c:pt>
                      <c:pt idx="420">
                        <c:v>2.2333333333333325</c:v>
                      </c:pt>
                      <c:pt idx="421">
                        <c:v>2.2666666666666657</c:v>
                      </c:pt>
                      <c:pt idx="422">
                        <c:v>2.2999999999999989</c:v>
                      </c:pt>
                      <c:pt idx="423">
                        <c:v>2.3333333333333321</c:v>
                      </c:pt>
                      <c:pt idx="424">
                        <c:v>2.3666666666666654</c:v>
                      </c:pt>
                      <c:pt idx="425">
                        <c:v>2.3999999999999986</c:v>
                      </c:pt>
                      <c:pt idx="426">
                        <c:v>2.4333333333333318</c:v>
                      </c:pt>
                      <c:pt idx="427">
                        <c:v>2.466666666666665</c:v>
                      </c:pt>
                      <c:pt idx="428">
                        <c:v>2.5</c:v>
                      </c:pt>
                      <c:pt idx="429">
                        <c:v>2.5333333333333332</c:v>
                      </c:pt>
                      <c:pt idx="430">
                        <c:v>2.5666666666666664</c:v>
                      </c:pt>
                      <c:pt idx="431">
                        <c:v>2.5999999999999996</c:v>
                      </c:pt>
                      <c:pt idx="432">
                        <c:v>2.6333333333333329</c:v>
                      </c:pt>
                      <c:pt idx="433">
                        <c:v>2.6666666666666661</c:v>
                      </c:pt>
                      <c:pt idx="434">
                        <c:v>2.6999999999999993</c:v>
                      </c:pt>
                      <c:pt idx="435">
                        <c:v>2.7333333333333325</c:v>
                      </c:pt>
                      <c:pt idx="436">
                        <c:v>2.7666666666666657</c:v>
                      </c:pt>
                      <c:pt idx="437">
                        <c:v>2.7999999999999989</c:v>
                      </c:pt>
                      <c:pt idx="438">
                        <c:v>2.8333333333333321</c:v>
                      </c:pt>
                      <c:pt idx="439">
                        <c:v>2.8666666666666654</c:v>
                      </c:pt>
                      <c:pt idx="440">
                        <c:v>2.8999999999999986</c:v>
                      </c:pt>
                      <c:pt idx="441">
                        <c:v>2.9333333333333318</c:v>
                      </c:pt>
                      <c:pt idx="442">
                        <c:v>2.966666666666665</c:v>
                      </c:pt>
                      <c:pt idx="443">
                        <c:v>3</c:v>
                      </c:pt>
                      <c:pt idx="444">
                        <c:v>3.0333333333333332</c:v>
                      </c:pt>
                      <c:pt idx="445">
                        <c:v>3.0666666666666664</c:v>
                      </c:pt>
                      <c:pt idx="446">
                        <c:v>3.0999999999999996</c:v>
                      </c:pt>
                      <c:pt idx="447">
                        <c:v>3.1333333333333329</c:v>
                      </c:pt>
                      <c:pt idx="448">
                        <c:v>3.1666666666666661</c:v>
                      </c:pt>
                      <c:pt idx="449">
                        <c:v>3.1999999999999993</c:v>
                      </c:pt>
                      <c:pt idx="450">
                        <c:v>3.2333333333333325</c:v>
                      </c:pt>
                      <c:pt idx="451">
                        <c:v>3.2666666666666657</c:v>
                      </c:pt>
                      <c:pt idx="452">
                        <c:v>3.2999999999999989</c:v>
                      </c:pt>
                      <c:pt idx="453">
                        <c:v>3.3333333333333321</c:v>
                      </c:pt>
                      <c:pt idx="454">
                        <c:v>3.3666666666666654</c:v>
                      </c:pt>
                      <c:pt idx="455">
                        <c:v>3.3999999999999986</c:v>
                      </c:pt>
                      <c:pt idx="456">
                        <c:v>3.4333333333333318</c:v>
                      </c:pt>
                      <c:pt idx="457">
                        <c:v>3.466666666666665</c:v>
                      </c:pt>
                      <c:pt idx="458">
                        <c:v>3.5</c:v>
                      </c:pt>
                      <c:pt idx="459">
                        <c:v>3.5333333333333332</c:v>
                      </c:pt>
                      <c:pt idx="460">
                        <c:v>3.5666666666666664</c:v>
                      </c:pt>
                      <c:pt idx="461">
                        <c:v>3.5999999999999996</c:v>
                      </c:pt>
                      <c:pt idx="462">
                        <c:v>3.6333333333333329</c:v>
                      </c:pt>
                      <c:pt idx="463">
                        <c:v>3.6666666666666661</c:v>
                      </c:pt>
                      <c:pt idx="464">
                        <c:v>3.6999999999999993</c:v>
                      </c:pt>
                      <c:pt idx="465">
                        <c:v>3.7333333333333325</c:v>
                      </c:pt>
                      <c:pt idx="466">
                        <c:v>3.7666666666666657</c:v>
                      </c:pt>
                      <c:pt idx="467">
                        <c:v>3.7999999999999989</c:v>
                      </c:pt>
                      <c:pt idx="468">
                        <c:v>3.8333333333333321</c:v>
                      </c:pt>
                      <c:pt idx="469">
                        <c:v>3.8666666666666654</c:v>
                      </c:pt>
                      <c:pt idx="470">
                        <c:v>3.8999999999999986</c:v>
                      </c:pt>
                      <c:pt idx="471">
                        <c:v>3.9333333333333318</c:v>
                      </c:pt>
                      <c:pt idx="472">
                        <c:v>3.966666666666665</c:v>
                      </c:pt>
                      <c:pt idx="473">
                        <c:v>4</c:v>
                      </c:pt>
                      <c:pt idx="474">
                        <c:v>4.0333333333333332</c:v>
                      </c:pt>
                      <c:pt idx="475">
                        <c:v>4.0666666666666664</c:v>
                      </c:pt>
                      <c:pt idx="476">
                        <c:v>4.0999999999999996</c:v>
                      </c:pt>
                      <c:pt idx="477">
                        <c:v>4.1333333333333329</c:v>
                      </c:pt>
                      <c:pt idx="478">
                        <c:v>4.1666666666666661</c:v>
                      </c:pt>
                      <c:pt idx="479">
                        <c:v>4.1999999999999993</c:v>
                      </c:pt>
                      <c:pt idx="480">
                        <c:v>4.2333333333333325</c:v>
                      </c:pt>
                      <c:pt idx="481">
                        <c:v>4.2666666666666675</c:v>
                      </c:pt>
                      <c:pt idx="482">
                        <c:v>4.2999999999999989</c:v>
                      </c:pt>
                      <c:pt idx="483">
                        <c:v>4.3333333333333339</c:v>
                      </c:pt>
                      <c:pt idx="484">
                        <c:v>4.3666666666666654</c:v>
                      </c:pt>
                      <c:pt idx="485">
                        <c:v>4.4000000000000004</c:v>
                      </c:pt>
                      <c:pt idx="486">
                        <c:v>4.4333333333333318</c:v>
                      </c:pt>
                      <c:pt idx="487">
                        <c:v>4.4666666666666668</c:v>
                      </c:pt>
                      <c:pt idx="488">
                        <c:v>4.4999999999999982</c:v>
                      </c:pt>
                      <c:pt idx="489">
                        <c:v>4.5333333333333332</c:v>
                      </c:pt>
                      <c:pt idx="490">
                        <c:v>4.5666666666666647</c:v>
                      </c:pt>
                      <c:pt idx="491">
                        <c:v>4.5999999999999996</c:v>
                      </c:pt>
                      <c:pt idx="492">
                        <c:v>4.6333333333333311</c:v>
                      </c:pt>
                      <c:pt idx="493">
                        <c:v>4.6666666666666661</c:v>
                      </c:pt>
                      <c:pt idx="494">
                        <c:v>4.6999999999999975</c:v>
                      </c:pt>
                      <c:pt idx="495">
                        <c:v>4.7333333333333325</c:v>
                      </c:pt>
                      <c:pt idx="496">
                        <c:v>4.7666666666666675</c:v>
                      </c:pt>
                      <c:pt idx="497">
                        <c:v>4.7999999999999989</c:v>
                      </c:pt>
                      <c:pt idx="498">
                        <c:v>4.8333333333333339</c:v>
                      </c:pt>
                      <c:pt idx="499">
                        <c:v>4.8666666666666654</c:v>
                      </c:pt>
                      <c:pt idx="500">
                        <c:v>4.9000000000000004</c:v>
                      </c:pt>
                      <c:pt idx="501">
                        <c:v>4.9333333333333318</c:v>
                      </c:pt>
                      <c:pt idx="502">
                        <c:v>4.9666666666666668</c:v>
                      </c:pt>
                      <c:pt idx="503">
                        <c:v>4.9999999999999982</c:v>
                      </c:pt>
                      <c:pt idx="504">
                        <c:v>5.0333333333333332</c:v>
                      </c:pt>
                      <c:pt idx="505">
                        <c:v>5.0666666666666647</c:v>
                      </c:pt>
                      <c:pt idx="506">
                        <c:v>5.0999999999999996</c:v>
                      </c:pt>
                      <c:pt idx="507">
                        <c:v>5.1333333333333311</c:v>
                      </c:pt>
                      <c:pt idx="508">
                        <c:v>5.1666666666666661</c:v>
                      </c:pt>
                      <c:pt idx="509">
                        <c:v>5.1999999999999975</c:v>
                      </c:pt>
                      <c:pt idx="510">
                        <c:v>5.2333333333333325</c:v>
                      </c:pt>
                      <c:pt idx="511">
                        <c:v>5.2666666666666675</c:v>
                      </c:pt>
                      <c:pt idx="512">
                        <c:v>5.2999999999999989</c:v>
                      </c:pt>
                      <c:pt idx="513">
                        <c:v>5.3333333333333339</c:v>
                      </c:pt>
                      <c:pt idx="514">
                        <c:v>5.3666666666666654</c:v>
                      </c:pt>
                      <c:pt idx="515">
                        <c:v>5.4</c:v>
                      </c:pt>
                      <c:pt idx="516">
                        <c:v>5.4333333333333318</c:v>
                      </c:pt>
                      <c:pt idx="517">
                        <c:v>5.4666666666666668</c:v>
                      </c:pt>
                      <c:pt idx="518">
                        <c:v>5.4999999999999982</c:v>
                      </c:pt>
                      <c:pt idx="519">
                        <c:v>5.5333333333333332</c:v>
                      </c:pt>
                      <c:pt idx="520">
                        <c:v>5.5666666666666647</c:v>
                      </c:pt>
                      <c:pt idx="521">
                        <c:v>5.6</c:v>
                      </c:pt>
                      <c:pt idx="522">
                        <c:v>5.6333333333333311</c:v>
                      </c:pt>
                      <c:pt idx="523">
                        <c:v>5.6666666666666661</c:v>
                      </c:pt>
                      <c:pt idx="524">
                        <c:v>5.6999999999999975</c:v>
                      </c:pt>
                      <c:pt idx="525">
                        <c:v>5.7333333333333325</c:v>
                      </c:pt>
                      <c:pt idx="526">
                        <c:v>5.7666666666666675</c:v>
                      </c:pt>
                      <c:pt idx="527">
                        <c:v>5.7999999999999989</c:v>
                      </c:pt>
                      <c:pt idx="528">
                        <c:v>5.8333333333333339</c:v>
                      </c:pt>
                      <c:pt idx="529">
                        <c:v>5.8666666666666654</c:v>
                      </c:pt>
                      <c:pt idx="530">
                        <c:v>5.9</c:v>
                      </c:pt>
                      <c:pt idx="531">
                        <c:v>5.9333333333333318</c:v>
                      </c:pt>
                      <c:pt idx="532">
                        <c:v>5.9666666666666668</c:v>
                      </c:pt>
                      <c:pt idx="533">
                        <c:v>5.9999999999999982</c:v>
                      </c:pt>
                      <c:pt idx="534">
                        <c:v>6.0333333333333332</c:v>
                      </c:pt>
                      <c:pt idx="535">
                        <c:v>6.0666666666666647</c:v>
                      </c:pt>
                      <c:pt idx="536">
                        <c:v>6.1</c:v>
                      </c:pt>
                      <c:pt idx="537">
                        <c:v>6.1333333333333311</c:v>
                      </c:pt>
                      <c:pt idx="538">
                        <c:v>6.1666666666666661</c:v>
                      </c:pt>
                      <c:pt idx="539">
                        <c:v>6.1999999999999975</c:v>
                      </c:pt>
                      <c:pt idx="540">
                        <c:v>6.2333333333333325</c:v>
                      </c:pt>
                      <c:pt idx="541">
                        <c:v>6.2666666666666675</c:v>
                      </c:pt>
                      <c:pt idx="542">
                        <c:v>6.2999999999999989</c:v>
                      </c:pt>
                      <c:pt idx="543">
                        <c:v>6.3333333333333339</c:v>
                      </c:pt>
                      <c:pt idx="544">
                        <c:v>6.3666666666666654</c:v>
                      </c:pt>
                      <c:pt idx="545">
                        <c:v>6.4</c:v>
                      </c:pt>
                      <c:pt idx="546">
                        <c:v>6.4333333333333318</c:v>
                      </c:pt>
                      <c:pt idx="547">
                        <c:v>6.4666666666666668</c:v>
                      </c:pt>
                      <c:pt idx="548">
                        <c:v>6.4999999999999982</c:v>
                      </c:pt>
                      <c:pt idx="549">
                        <c:v>6.5333333333333332</c:v>
                      </c:pt>
                      <c:pt idx="550">
                        <c:v>6.5666666666666647</c:v>
                      </c:pt>
                      <c:pt idx="551">
                        <c:v>6.6</c:v>
                      </c:pt>
                      <c:pt idx="552">
                        <c:v>6.6333333333333311</c:v>
                      </c:pt>
                      <c:pt idx="553">
                        <c:v>6.6666666666666661</c:v>
                      </c:pt>
                      <c:pt idx="554">
                        <c:v>6.6999999999999975</c:v>
                      </c:pt>
                      <c:pt idx="555">
                        <c:v>6.7333333333333325</c:v>
                      </c:pt>
                      <c:pt idx="556">
                        <c:v>6.7666666666666675</c:v>
                      </c:pt>
                      <c:pt idx="557">
                        <c:v>6.7999999999999989</c:v>
                      </c:pt>
                      <c:pt idx="558">
                        <c:v>6.8333333333333339</c:v>
                      </c:pt>
                      <c:pt idx="559">
                        <c:v>6.8666666666666654</c:v>
                      </c:pt>
                      <c:pt idx="560">
                        <c:v>6.9</c:v>
                      </c:pt>
                      <c:pt idx="561">
                        <c:v>6.9333333333333318</c:v>
                      </c:pt>
                      <c:pt idx="562">
                        <c:v>6.9666666666666668</c:v>
                      </c:pt>
                      <c:pt idx="563">
                        <c:v>6.9999999999999982</c:v>
                      </c:pt>
                      <c:pt idx="564">
                        <c:v>7.0333333333333332</c:v>
                      </c:pt>
                      <c:pt idx="565">
                        <c:v>7.0666666666666647</c:v>
                      </c:pt>
                      <c:pt idx="566">
                        <c:v>7.1</c:v>
                      </c:pt>
                      <c:pt idx="567">
                        <c:v>7.1333333333333311</c:v>
                      </c:pt>
                      <c:pt idx="568">
                        <c:v>7.1666666666666661</c:v>
                      </c:pt>
                      <c:pt idx="569">
                        <c:v>7.1999999999999975</c:v>
                      </c:pt>
                      <c:pt idx="570">
                        <c:v>7.2333333333333325</c:v>
                      </c:pt>
                      <c:pt idx="571">
                        <c:v>7.2666666666666675</c:v>
                      </c:pt>
                      <c:pt idx="572">
                        <c:v>7.2999999999999989</c:v>
                      </c:pt>
                      <c:pt idx="573">
                        <c:v>7.3333333333333339</c:v>
                      </c:pt>
                      <c:pt idx="574">
                        <c:v>7.3666666666666654</c:v>
                      </c:pt>
                      <c:pt idx="575">
                        <c:v>7.4</c:v>
                      </c:pt>
                      <c:pt idx="576">
                        <c:v>7.4333333333333318</c:v>
                      </c:pt>
                      <c:pt idx="577">
                        <c:v>7.4666666666666668</c:v>
                      </c:pt>
                      <c:pt idx="578">
                        <c:v>7.4999999999999982</c:v>
                      </c:pt>
                      <c:pt idx="579">
                        <c:v>7.5333333333333332</c:v>
                      </c:pt>
                      <c:pt idx="580">
                        <c:v>7.5666666666666647</c:v>
                      </c:pt>
                      <c:pt idx="581">
                        <c:v>7.6</c:v>
                      </c:pt>
                      <c:pt idx="582">
                        <c:v>7.6333333333333311</c:v>
                      </c:pt>
                      <c:pt idx="583">
                        <c:v>7.6666666666666661</c:v>
                      </c:pt>
                      <c:pt idx="584">
                        <c:v>7.6999999999999975</c:v>
                      </c:pt>
                      <c:pt idx="585">
                        <c:v>7.7333333333333325</c:v>
                      </c:pt>
                      <c:pt idx="586">
                        <c:v>7.7666666666666675</c:v>
                      </c:pt>
                      <c:pt idx="587">
                        <c:v>7.7999999999999989</c:v>
                      </c:pt>
                      <c:pt idx="588">
                        <c:v>7.8333333333333339</c:v>
                      </c:pt>
                      <c:pt idx="589">
                        <c:v>7.8666666666666654</c:v>
                      </c:pt>
                      <c:pt idx="590">
                        <c:v>7.9</c:v>
                      </c:pt>
                      <c:pt idx="591">
                        <c:v>7.9333333333333318</c:v>
                      </c:pt>
                      <c:pt idx="592">
                        <c:v>7.9666666666666668</c:v>
                      </c:pt>
                      <c:pt idx="593">
                        <c:v>7.9999999999999982</c:v>
                      </c:pt>
                      <c:pt idx="594">
                        <c:v>8.0333333333333332</c:v>
                      </c:pt>
                      <c:pt idx="595">
                        <c:v>8.0666666666666647</c:v>
                      </c:pt>
                      <c:pt idx="596">
                        <c:v>8.1</c:v>
                      </c:pt>
                      <c:pt idx="597">
                        <c:v>8.1333333333333311</c:v>
                      </c:pt>
                      <c:pt idx="598">
                        <c:v>8.1666666666666661</c:v>
                      </c:pt>
                      <c:pt idx="599">
                        <c:v>8.1999999999999975</c:v>
                      </c:pt>
                      <c:pt idx="600">
                        <c:v>8.2333333333333325</c:v>
                      </c:pt>
                      <c:pt idx="601">
                        <c:v>8.2666666666666675</c:v>
                      </c:pt>
                      <c:pt idx="602">
                        <c:v>8.2999999999999989</c:v>
                      </c:pt>
                      <c:pt idx="603">
                        <c:v>8.3333333333333339</c:v>
                      </c:pt>
                      <c:pt idx="604">
                        <c:v>8.3666666666666654</c:v>
                      </c:pt>
                      <c:pt idx="605">
                        <c:v>8.4</c:v>
                      </c:pt>
                      <c:pt idx="606">
                        <c:v>8.4333333333333318</c:v>
                      </c:pt>
                      <c:pt idx="607">
                        <c:v>8.4666666666666668</c:v>
                      </c:pt>
                      <c:pt idx="608">
                        <c:v>8.4999999999999982</c:v>
                      </c:pt>
                      <c:pt idx="609">
                        <c:v>8.5333333333333332</c:v>
                      </c:pt>
                      <c:pt idx="610">
                        <c:v>8.5666666666666647</c:v>
                      </c:pt>
                      <c:pt idx="611">
                        <c:v>8.6</c:v>
                      </c:pt>
                      <c:pt idx="612">
                        <c:v>8.6333333333333311</c:v>
                      </c:pt>
                      <c:pt idx="613">
                        <c:v>8.6666666666666661</c:v>
                      </c:pt>
                      <c:pt idx="614">
                        <c:v>8.6999999999999975</c:v>
                      </c:pt>
                      <c:pt idx="615">
                        <c:v>8.7333333333333325</c:v>
                      </c:pt>
                      <c:pt idx="616">
                        <c:v>8.7666666666666675</c:v>
                      </c:pt>
                      <c:pt idx="617">
                        <c:v>8.7999999999999989</c:v>
                      </c:pt>
                      <c:pt idx="618">
                        <c:v>8.8333333333333339</c:v>
                      </c:pt>
                      <c:pt idx="619">
                        <c:v>8.8666666666666654</c:v>
                      </c:pt>
                      <c:pt idx="620">
                        <c:v>8.9</c:v>
                      </c:pt>
                      <c:pt idx="621">
                        <c:v>8.9333333333333318</c:v>
                      </c:pt>
                      <c:pt idx="622">
                        <c:v>8.9666666666666668</c:v>
                      </c:pt>
                      <c:pt idx="623">
                        <c:v>8.9999999999999982</c:v>
                      </c:pt>
                      <c:pt idx="624">
                        <c:v>9.0333333333333332</c:v>
                      </c:pt>
                      <c:pt idx="625">
                        <c:v>9.0666666666666647</c:v>
                      </c:pt>
                      <c:pt idx="626">
                        <c:v>9.1</c:v>
                      </c:pt>
                      <c:pt idx="627">
                        <c:v>9.1333333333333311</c:v>
                      </c:pt>
                      <c:pt idx="628">
                        <c:v>9.1666666666666661</c:v>
                      </c:pt>
                      <c:pt idx="629">
                        <c:v>9.1999999999999975</c:v>
                      </c:pt>
                      <c:pt idx="630">
                        <c:v>9.2333333333333325</c:v>
                      </c:pt>
                      <c:pt idx="631">
                        <c:v>9.2666666666666675</c:v>
                      </c:pt>
                      <c:pt idx="632">
                        <c:v>9.2999999999999989</c:v>
                      </c:pt>
                      <c:pt idx="633">
                        <c:v>9.3333333333333339</c:v>
                      </c:pt>
                      <c:pt idx="634">
                        <c:v>9.3666666666666654</c:v>
                      </c:pt>
                      <c:pt idx="635">
                        <c:v>9.4</c:v>
                      </c:pt>
                      <c:pt idx="636">
                        <c:v>9.4333333333333318</c:v>
                      </c:pt>
                      <c:pt idx="637">
                        <c:v>9.4666666666666668</c:v>
                      </c:pt>
                      <c:pt idx="638">
                        <c:v>9.4999999999999982</c:v>
                      </c:pt>
                      <c:pt idx="639">
                        <c:v>9.5333333333333332</c:v>
                      </c:pt>
                      <c:pt idx="640">
                        <c:v>9.5666666666666647</c:v>
                      </c:pt>
                      <c:pt idx="641">
                        <c:v>9.6</c:v>
                      </c:pt>
                      <c:pt idx="642">
                        <c:v>9.6333333333333311</c:v>
                      </c:pt>
                      <c:pt idx="643">
                        <c:v>9.6666666666666661</c:v>
                      </c:pt>
                      <c:pt idx="644">
                        <c:v>9.6999999999999975</c:v>
                      </c:pt>
                      <c:pt idx="645">
                        <c:v>9.7333333333333325</c:v>
                      </c:pt>
                      <c:pt idx="646">
                        <c:v>9.7666666666666675</c:v>
                      </c:pt>
                      <c:pt idx="647">
                        <c:v>9.7999999999999989</c:v>
                      </c:pt>
                      <c:pt idx="648">
                        <c:v>9.8333333333333339</c:v>
                      </c:pt>
                      <c:pt idx="649">
                        <c:v>9.8666666666666654</c:v>
                      </c:pt>
                      <c:pt idx="650">
                        <c:v>9.9</c:v>
                      </c:pt>
                      <c:pt idx="651">
                        <c:v>9.9333333333333318</c:v>
                      </c:pt>
                      <c:pt idx="652">
                        <c:v>9.9666666666666668</c:v>
                      </c:pt>
                      <c:pt idx="653">
                        <c:v>9.9999999999999982</c:v>
                      </c:pt>
                      <c:pt idx="654">
                        <c:v>10.033333333333333</c:v>
                      </c:pt>
                      <c:pt idx="655">
                        <c:v>10.066666666666665</c:v>
                      </c:pt>
                      <c:pt idx="656">
                        <c:v>10.1</c:v>
                      </c:pt>
                      <c:pt idx="657">
                        <c:v>10.133333333333331</c:v>
                      </c:pt>
                      <c:pt idx="658">
                        <c:v>10.166666666666666</c:v>
                      </c:pt>
                      <c:pt idx="659">
                        <c:v>10.199999999999998</c:v>
                      </c:pt>
                      <c:pt idx="660">
                        <c:v>10.233333333333333</c:v>
                      </c:pt>
                      <c:pt idx="661">
                        <c:v>10.266666666666667</c:v>
                      </c:pt>
                      <c:pt idx="662">
                        <c:v>10.299999999999999</c:v>
                      </c:pt>
                      <c:pt idx="663">
                        <c:v>10.333333333333334</c:v>
                      </c:pt>
                      <c:pt idx="664">
                        <c:v>10.366666666666665</c:v>
                      </c:pt>
                      <c:pt idx="665">
                        <c:v>10.4</c:v>
                      </c:pt>
                      <c:pt idx="666">
                        <c:v>10.433333333333332</c:v>
                      </c:pt>
                      <c:pt idx="667">
                        <c:v>10.466666666666667</c:v>
                      </c:pt>
                      <c:pt idx="668">
                        <c:v>10.499999999999998</c:v>
                      </c:pt>
                      <c:pt idx="669">
                        <c:v>10.533333333333333</c:v>
                      </c:pt>
                      <c:pt idx="670">
                        <c:v>10.566666666666665</c:v>
                      </c:pt>
                      <c:pt idx="671">
                        <c:v>10.6</c:v>
                      </c:pt>
                      <c:pt idx="672">
                        <c:v>10.633333333333331</c:v>
                      </c:pt>
                      <c:pt idx="673">
                        <c:v>10.666666666666666</c:v>
                      </c:pt>
                      <c:pt idx="674">
                        <c:v>10.699999999999998</c:v>
                      </c:pt>
                      <c:pt idx="675">
                        <c:v>10.733333333333333</c:v>
                      </c:pt>
                      <c:pt idx="676">
                        <c:v>10.766666666666667</c:v>
                      </c:pt>
                      <c:pt idx="677">
                        <c:v>10.799999999999999</c:v>
                      </c:pt>
                      <c:pt idx="678">
                        <c:v>10.833333333333334</c:v>
                      </c:pt>
                      <c:pt idx="679">
                        <c:v>10.866666666666665</c:v>
                      </c:pt>
                      <c:pt idx="680">
                        <c:v>10.9</c:v>
                      </c:pt>
                      <c:pt idx="681">
                        <c:v>10.933333333333332</c:v>
                      </c:pt>
                      <c:pt idx="682">
                        <c:v>10.966666666666667</c:v>
                      </c:pt>
                      <c:pt idx="683">
                        <c:v>10.999999999999998</c:v>
                      </c:pt>
                      <c:pt idx="684">
                        <c:v>11.033333333333333</c:v>
                      </c:pt>
                      <c:pt idx="685">
                        <c:v>11.066666666666665</c:v>
                      </c:pt>
                      <c:pt idx="686">
                        <c:v>11.1</c:v>
                      </c:pt>
                      <c:pt idx="687">
                        <c:v>11.133333333333331</c:v>
                      </c:pt>
                      <c:pt idx="688">
                        <c:v>11.166666666666666</c:v>
                      </c:pt>
                      <c:pt idx="689">
                        <c:v>11.199999999999998</c:v>
                      </c:pt>
                      <c:pt idx="690">
                        <c:v>11.233333333333333</c:v>
                      </c:pt>
                      <c:pt idx="691">
                        <c:v>11.266666666666667</c:v>
                      </c:pt>
                      <c:pt idx="692">
                        <c:v>11.299999999999999</c:v>
                      </c:pt>
                      <c:pt idx="693">
                        <c:v>11.333333333333334</c:v>
                      </c:pt>
                      <c:pt idx="694">
                        <c:v>11.366666666666665</c:v>
                      </c:pt>
                      <c:pt idx="695">
                        <c:v>11.4</c:v>
                      </c:pt>
                      <c:pt idx="696">
                        <c:v>11.433333333333332</c:v>
                      </c:pt>
                      <c:pt idx="697">
                        <c:v>11.466666666666667</c:v>
                      </c:pt>
                      <c:pt idx="698">
                        <c:v>11.499999999999998</c:v>
                      </c:pt>
                      <c:pt idx="699">
                        <c:v>11.533333333333333</c:v>
                      </c:pt>
                      <c:pt idx="700">
                        <c:v>11.566666666666665</c:v>
                      </c:pt>
                      <c:pt idx="701">
                        <c:v>11.6</c:v>
                      </c:pt>
                      <c:pt idx="702">
                        <c:v>11.633333333333331</c:v>
                      </c:pt>
                      <c:pt idx="703">
                        <c:v>11.666666666666666</c:v>
                      </c:pt>
                      <c:pt idx="704">
                        <c:v>11.699999999999998</c:v>
                      </c:pt>
                      <c:pt idx="705">
                        <c:v>11.733333333333333</c:v>
                      </c:pt>
                      <c:pt idx="706">
                        <c:v>11.766666666666667</c:v>
                      </c:pt>
                      <c:pt idx="707">
                        <c:v>11.799999999999999</c:v>
                      </c:pt>
                      <c:pt idx="708">
                        <c:v>11.833333333333334</c:v>
                      </c:pt>
                      <c:pt idx="709">
                        <c:v>11.866666666666665</c:v>
                      </c:pt>
                      <c:pt idx="710">
                        <c:v>11.9</c:v>
                      </c:pt>
                      <c:pt idx="711">
                        <c:v>11.933333333333332</c:v>
                      </c:pt>
                      <c:pt idx="712">
                        <c:v>11.966666666666667</c:v>
                      </c:pt>
                      <c:pt idx="713">
                        <c:v>11.999999999999998</c:v>
                      </c:pt>
                      <c:pt idx="714">
                        <c:v>12.033333333333333</c:v>
                      </c:pt>
                      <c:pt idx="715">
                        <c:v>12.066666666666665</c:v>
                      </c:pt>
                      <c:pt idx="716">
                        <c:v>12.1</c:v>
                      </c:pt>
                      <c:pt idx="717">
                        <c:v>12.133333333333331</c:v>
                      </c:pt>
                      <c:pt idx="718">
                        <c:v>12.166666666666666</c:v>
                      </c:pt>
                      <c:pt idx="719">
                        <c:v>12.199999999999998</c:v>
                      </c:pt>
                      <c:pt idx="720">
                        <c:v>12.233333333333333</c:v>
                      </c:pt>
                      <c:pt idx="721">
                        <c:v>12.266666666666667</c:v>
                      </c:pt>
                      <c:pt idx="722">
                        <c:v>12.299999999999999</c:v>
                      </c:pt>
                      <c:pt idx="723">
                        <c:v>12.333333333333334</c:v>
                      </c:pt>
                      <c:pt idx="724">
                        <c:v>12.366666666666665</c:v>
                      </c:pt>
                      <c:pt idx="725">
                        <c:v>12.4</c:v>
                      </c:pt>
                      <c:pt idx="726">
                        <c:v>12.433333333333332</c:v>
                      </c:pt>
                      <c:pt idx="727">
                        <c:v>12.466666666666667</c:v>
                      </c:pt>
                      <c:pt idx="728">
                        <c:v>12.499999999999998</c:v>
                      </c:pt>
                      <c:pt idx="729">
                        <c:v>12.533333333333333</c:v>
                      </c:pt>
                      <c:pt idx="730">
                        <c:v>12.566666666666665</c:v>
                      </c:pt>
                      <c:pt idx="731">
                        <c:v>12.6</c:v>
                      </c:pt>
                      <c:pt idx="732">
                        <c:v>12.633333333333331</c:v>
                      </c:pt>
                      <c:pt idx="733">
                        <c:v>12.666666666666666</c:v>
                      </c:pt>
                      <c:pt idx="734">
                        <c:v>12.699999999999998</c:v>
                      </c:pt>
                      <c:pt idx="735">
                        <c:v>12.733333333333333</c:v>
                      </c:pt>
                      <c:pt idx="736">
                        <c:v>12.766666666666667</c:v>
                      </c:pt>
                      <c:pt idx="737">
                        <c:v>12.799999999999999</c:v>
                      </c:pt>
                      <c:pt idx="738">
                        <c:v>12.833333333333334</c:v>
                      </c:pt>
                      <c:pt idx="739">
                        <c:v>12.866666666666665</c:v>
                      </c:pt>
                      <c:pt idx="740">
                        <c:v>12.9</c:v>
                      </c:pt>
                      <c:pt idx="741">
                        <c:v>12.933333333333332</c:v>
                      </c:pt>
                      <c:pt idx="742">
                        <c:v>12.966666666666667</c:v>
                      </c:pt>
                      <c:pt idx="743">
                        <c:v>12.999999999999998</c:v>
                      </c:pt>
                      <c:pt idx="744">
                        <c:v>13.033333333333333</c:v>
                      </c:pt>
                      <c:pt idx="745">
                        <c:v>13.066666666666665</c:v>
                      </c:pt>
                      <c:pt idx="746">
                        <c:v>13.1</c:v>
                      </c:pt>
                      <c:pt idx="747">
                        <c:v>13.133333333333331</c:v>
                      </c:pt>
                      <c:pt idx="748">
                        <c:v>13.166666666666666</c:v>
                      </c:pt>
                      <c:pt idx="749">
                        <c:v>13.199999999999998</c:v>
                      </c:pt>
                      <c:pt idx="750">
                        <c:v>13.233333333333333</c:v>
                      </c:pt>
                      <c:pt idx="751">
                        <c:v>13.266666666666667</c:v>
                      </c:pt>
                      <c:pt idx="752">
                        <c:v>13.299999999999999</c:v>
                      </c:pt>
                      <c:pt idx="753">
                        <c:v>13.333333333333334</c:v>
                      </c:pt>
                      <c:pt idx="754">
                        <c:v>13.366666666666665</c:v>
                      </c:pt>
                      <c:pt idx="755">
                        <c:v>13.4</c:v>
                      </c:pt>
                      <c:pt idx="756">
                        <c:v>13.433333333333332</c:v>
                      </c:pt>
                      <c:pt idx="757">
                        <c:v>13.466666666666667</c:v>
                      </c:pt>
                      <c:pt idx="758">
                        <c:v>13.499999999999998</c:v>
                      </c:pt>
                      <c:pt idx="759">
                        <c:v>13.533333333333333</c:v>
                      </c:pt>
                      <c:pt idx="760">
                        <c:v>13.566666666666665</c:v>
                      </c:pt>
                      <c:pt idx="761">
                        <c:v>13.6</c:v>
                      </c:pt>
                      <c:pt idx="762">
                        <c:v>13.633333333333331</c:v>
                      </c:pt>
                      <c:pt idx="763">
                        <c:v>13.666666666666666</c:v>
                      </c:pt>
                      <c:pt idx="764">
                        <c:v>13.699999999999998</c:v>
                      </c:pt>
                      <c:pt idx="765">
                        <c:v>13.733333333333333</c:v>
                      </c:pt>
                      <c:pt idx="766">
                        <c:v>13.766666666666667</c:v>
                      </c:pt>
                      <c:pt idx="767">
                        <c:v>13.799999999999999</c:v>
                      </c:pt>
                      <c:pt idx="768">
                        <c:v>13.833333333333334</c:v>
                      </c:pt>
                      <c:pt idx="769">
                        <c:v>13.866666666666665</c:v>
                      </c:pt>
                      <c:pt idx="770">
                        <c:v>13.9</c:v>
                      </c:pt>
                      <c:pt idx="771">
                        <c:v>13.933333333333332</c:v>
                      </c:pt>
                      <c:pt idx="772">
                        <c:v>13.966666666666667</c:v>
                      </c:pt>
                      <c:pt idx="773">
                        <c:v>13.999999999999998</c:v>
                      </c:pt>
                      <c:pt idx="774">
                        <c:v>14.033333333333333</c:v>
                      </c:pt>
                      <c:pt idx="775">
                        <c:v>14.066666666666665</c:v>
                      </c:pt>
                      <c:pt idx="776">
                        <c:v>14.1</c:v>
                      </c:pt>
                      <c:pt idx="777">
                        <c:v>14.133333333333331</c:v>
                      </c:pt>
                      <c:pt idx="778">
                        <c:v>14.166666666666666</c:v>
                      </c:pt>
                      <c:pt idx="779">
                        <c:v>14.199999999999998</c:v>
                      </c:pt>
                      <c:pt idx="780">
                        <c:v>14.233333333333333</c:v>
                      </c:pt>
                      <c:pt idx="781">
                        <c:v>14.266666666666667</c:v>
                      </c:pt>
                      <c:pt idx="782">
                        <c:v>14.299999999999999</c:v>
                      </c:pt>
                      <c:pt idx="783">
                        <c:v>14.333333333333334</c:v>
                      </c:pt>
                      <c:pt idx="784">
                        <c:v>14.366666666666665</c:v>
                      </c:pt>
                      <c:pt idx="785">
                        <c:v>14.4</c:v>
                      </c:pt>
                      <c:pt idx="786">
                        <c:v>14.433333333333332</c:v>
                      </c:pt>
                      <c:pt idx="787">
                        <c:v>14.466666666666667</c:v>
                      </c:pt>
                      <c:pt idx="788">
                        <c:v>14.499999999999998</c:v>
                      </c:pt>
                      <c:pt idx="789">
                        <c:v>14.533333333333333</c:v>
                      </c:pt>
                      <c:pt idx="790">
                        <c:v>14.566666666666665</c:v>
                      </c:pt>
                      <c:pt idx="791">
                        <c:v>14.6</c:v>
                      </c:pt>
                      <c:pt idx="792">
                        <c:v>14.633333333333331</c:v>
                      </c:pt>
                      <c:pt idx="793">
                        <c:v>14.666666666666666</c:v>
                      </c:pt>
                      <c:pt idx="794">
                        <c:v>14.699999999999998</c:v>
                      </c:pt>
                      <c:pt idx="795">
                        <c:v>14.733333333333333</c:v>
                      </c:pt>
                      <c:pt idx="796">
                        <c:v>14.766666666666667</c:v>
                      </c:pt>
                      <c:pt idx="797">
                        <c:v>14.799999999999999</c:v>
                      </c:pt>
                      <c:pt idx="798">
                        <c:v>14.833333333333334</c:v>
                      </c:pt>
                      <c:pt idx="799">
                        <c:v>14.866666666666665</c:v>
                      </c:pt>
                      <c:pt idx="800">
                        <c:v>14.9</c:v>
                      </c:pt>
                      <c:pt idx="801">
                        <c:v>14.933333333333332</c:v>
                      </c:pt>
                      <c:pt idx="802">
                        <c:v>14.966666666666667</c:v>
                      </c:pt>
                      <c:pt idx="803">
                        <c:v>14.999999999999998</c:v>
                      </c:pt>
                      <c:pt idx="804">
                        <c:v>15.033333333333333</c:v>
                      </c:pt>
                      <c:pt idx="805">
                        <c:v>15.066666666666665</c:v>
                      </c:pt>
                      <c:pt idx="806">
                        <c:v>15.1</c:v>
                      </c:pt>
                      <c:pt idx="807">
                        <c:v>15.133333333333331</c:v>
                      </c:pt>
                      <c:pt idx="808">
                        <c:v>15.166666666666666</c:v>
                      </c:pt>
                      <c:pt idx="809">
                        <c:v>15.199999999999998</c:v>
                      </c:pt>
                      <c:pt idx="810">
                        <c:v>15.233333333333333</c:v>
                      </c:pt>
                      <c:pt idx="811">
                        <c:v>15.266666666666667</c:v>
                      </c:pt>
                      <c:pt idx="812">
                        <c:v>15.299999999999999</c:v>
                      </c:pt>
                      <c:pt idx="813">
                        <c:v>15.333333333333334</c:v>
                      </c:pt>
                      <c:pt idx="814">
                        <c:v>15.366666666666665</c:v>
                      </c:pt>
                      <c:pt idx="815">
                        <c:v>15.4</c:v>
                      </c:pt>
                      <c:pt idx="816">
                        <c:v>15.433333333333332</c:v>
                      </c:pt>
                      <c:pt idx="817">
                        <c:v>15.466666666666667</c:v>
                      </c:pt>
                      <c:pt idx="818">
                        <c:v>15.499999999999998</c:v>
                      </c:pt>
                      <c:pt idx="819">
                        <c:v>15.533333333333333</c:v>
                      </c:pt>
                      <c:pt idx="820">
                        <c:v>15.566666666666665</c:v>
                      </c:pt>
                      <c:pt idx="821">
                        <c:v>15.6</c:v>
                      </c:pt>
                      <c:pt idx="822">
                        <c:v>15.633333333333331</c:v>
                      </c:pt>
                      <c:pt idx="823">
                        <c:v>15.666666666666666</c:v>
                      </c:pt>
                      <c:pt idx="824">
                        <c:v>15.699999999999998</c:v>
                      </c:pt>
                      <c:pt idx="825">
                        <c:v>15.733333333333333</c:v>
                      </c:pt>
                      <c:pt idx="826">
                        <c:v>15.766666666666667</c:v>
                      </c:pt>
                      <c:pt idx="827">
                        <c:v>15.799999999999999</c:v>
                      </c:pt>
                      <c:pt idx="828">
                        <c:v>15.833333333333334</c:v>
                      </c:pt>
                      <c:pt idx="829">
                        <c:v>15.866666666666665</c:v>
                      </c:pt>
                      <c:pt idx="830">
                        <c:v>15.9</c:v>
                      </c:pt>
                      <c:pt idx="831">
                        <c:v>15.933333333333332</c:v>
                      </c:pt>
                      <c:pt idx="832">
                        <c:v>15.966666666666667</c:v>
                      </c:pt>
                      <c:pt idx="833">
                        <c:v>15.999999999999998</c:v>
                      </c:pt>
                      <c:pt idx="834">
                        <c:v>16.033333333333331</c:v>
                      </c:pt>
                      <c:pt idx="835">
                        <c:v>16.066666666666663</c:v>
                      </c:pt>
                      <c:pt idx="836">
                        <c:v>16.100000000000001</c:v>
                      </c:pt>
                      <c:pt idx="837">
                        <c:v>16.133333333333333</c:v>
                      </c:pt>
                      <c:pt idx="838">
                        <c:v>16.166666666666664</c:v>
                      </c:pt>
                      <c:pt idx="839">
                        <c:v>16.199999999999996</c:v>
                      </c:pt>
                      <c:pt idx="840">
                        <c:v>16.233333333333334</c:v>
                      </c:pt>
                      <c:pt idx="841">
                        <c:v>16.266666666666666</c:v>
                      </c:pt>
                      <c:pt idx="842">
                        <c:v>16.299999999999997</c:v>
                      </c:pt>
                      <c:pt idx="843">
                        <c:v>16.333333333333336</c:v>
                      </c:pt>
                      <c:pt idx="844">
                        <c:v>16.366666666666667</c:v>
                      </c:pt>
                      <c:pt idx="845">
                        <c:v>16.399999999999999</c:v>
                      </c:pt>
                      <c:pt idx="846">
                        <c:v>16.43333333333333</c:v>
                      </c:pt>
                      <c:pt idx="847">
                        <c:v>16.466666666666669</c:v>
                      </c:pt>
                      <c:pt idx="848">
                        <c:v>16.5</c:v>
                      </c:pt>
                      <c:pt idx="849">
                        <c:v>16.533333333333331</c:v>
                      </c:pt>
                      <c:pt idx="850">
                        <c:v>16.566666666666663</c:v>
                      </c:pt>
                      <c:pt idx="851">
                        <c:v>16.600000000000001</c:v>
                      </c:pt>
                      <c:pt idx="852">
                        <c:v>16.633333333333333</c:v>
                      </c:pt>
                      <c:pt idx="853">
                        <c:v>16.666666666666664</c:v>
                      </c:pt>
                      <c:pt idx="854">
                        <c:v>16.699999999999996</c:v>
                      </c:pt>
                      <c:pt idx="855">
                        <c:v>16.733333333333334</c:v>
                      </c:pt>
                      <c:pt idx="856">
                        <c:v>16.766666666666666</c:v>
                      </c:pt>
                      <c:pt idx="857">
                        <c:v>16.799999999999997</c:v>
                      </c:pt>
                      <c:pt idx="858">
                        <c:v>16.833333333333336</c:v>
                      </c:pt>
                      <c:pt idx="859">
                        <c:v>16.866666666666667</c:v>
                      </c:pt>
                      <c:pt idx="860">
                        <c:v>16.899999999999999</c:v>
                      </c:pt>
                      <c:pt idx="861">
                        <c:v>16.93333333333333</c:v>
                      </c:pt>
                      <c:pt idx="862">
                        <c:v>16.966666666666669</c:v>
                      </c:pt>
                      <c:pt idx="863">
                        <c:v>17</c:v>
                      </c:pt>
                      <c:pt idx="864">
                        <c:v>17.033333333333331</c:v>
                      </c:pt>
                      <c:pt idx="865">
                        <c:v>17.066666666666663</c:v>
                      </c:pt>
                      <c:pt idx="866">
                        <c:v>17.100000000000001</c:v>
                      </c:pt>
                      <c:pt idx="867">
                        <c:v>17.133333333333333</c:v>
                      </c:pt>
                      <c:pt idx="868">
                        <c:v>17.166666666666664</c:v>
                      </c:pt>
                      <c:pt idx="869">
                        <c:v>17.199999999999996</c:v>
                      </c:pt>
                      <c:pt idx="870">
                        <c:v>17.233333333333334</c:v>
                      </c:pt>
                      <c:pt idx="871">
                        <c:v>17.266666666666666</c:v>
                      </c:pt>
                      <c:pt idx="872">
                        <c:v>17.299999999999997</c:v>
                      </c:pt>
                      <c:pt idx="873">
                        <c:v>17.333333333333336</c:v>
                      </c:pt>
                      <c:pt idx="874">
                        <c:v>17.366666666666667</c:v>
                      </c:pt>
                      <c:pt idx="875">
                        <c:v>17.399999999999999</c:v>
                      </c:pt>
                      <c:pt idx="876">
                        <c:v>17.43333333333333</c:v>
                      </c:pt>
                      <c:pt idx="877">
                        <c:v>17.466666666666669</c:v>
                      </c:pt>
                      <c:pt idx="878">
                        <c:v>17.5</c:v>
                      </c:pt>
                      <c:pt idx="879">
                        <c:v>17.533333333333331</c:v>
                      </c:pt>
                      <c:pt idx="880">
                        <c:v>17.566666666666663</c:v>
                      </c:pt>
                      <c:pt idx="881">
                        <c:v>17.600000000000001</c:v>
                      </c:pt>
                      <c:pt idx="882">
                        <c:v>17.633333333333333</c:v>
                      </c:pt>
                      <c:pt idx="883">
                        <c:v>17.666666666666664</c:v>
                      </c:pt>
                      <c:pt idx="884">
                        <c:v>17.699999999999996</c:v>
                      </c:pt>
                      <c:pt idx="885">
                        <c:v>17.733333333333334</c:v>
                      </c:pt>
                      <c:pt idx="886">
                        <c:v>17.766666666666666</c:v>
                      </c:pt>
                      <c:pt idx="887">
                        <c:v>17.799999999999997</c:v>
                      </c:pt>
                      <c:pt idx="888">
                        <c:v>17.833333333333336</c:v>
                      </c:pt>
                      <c:pt idx="889">
                        <c:v>17.866666666666667</c:v>
                      </c:pt>
                      <c:pt idx="890">
                        <c:v>17.899999999999999</c:v>
                      </c:pt>
                      <c:pt idx="891">
                        <c:v>17.93333333333333</c:v>
                      </c:pt>
                      <c:pt idx="892">
                        <c:v>17.966666666666669</c:v>
                      </c:pt>
                      <c:pt idx="893">
                        <c:v>18</c:v>
                      </c:pt>
                      <c:pt idx="894">
                        <c:v>18.033333333333331</c:v>
                      </c:pt>
                      <c:pt idx="895">
                        <c:v>18.066666666666663</c:v>
                      </c:pt>
                      <c:pt idx="896">
                        <c:v>18.100000000000001</c:v>
                      </c:pt>
                      <c:pt idx="897">
                        <c:v>18.133333333333333</c:v>
                      </c:pt>
                      <c:pt idx="898">
                        <c:v>18.166666666666664</c:v>
                      </c:pt>
                      <c:pt idx="899">
                        <c:v>18.199999999999996</c:v>
                      </c:pt>
                      <c:pt idx="900">
                        <c:v>18.233333333333334</c:v>
                      </c:pt>
                      <c:pt idx="901">
                        <c:v>18.266666666666666</c:v>
                      </c:pt>
                      <c:pt idx="902">
                        <c:v>18.299999999999997</c:v>
                      </c:pt>
                      <c:pt idx="903">
                        <c:v>18.333333333333336</c:v>
                      </c:pt>
                      <c:pt idx="904">
                        <c:v>18.366666666666667</c:v>
                      </c:pt>
                      <c:pt idx="905">
                        <c:v>18.399999999999999</c:v>
                      </c:pt>
                      <c:pt idx="906">
                        <c:v>18.43333333333333</c:v>
                      </c:pt>
                      <c:pt idx="907">
                        <c:v>18.466666666666669</c:v>
                      </c:pt>
                      <c:pt idx="908">
                        <c:v>18.5</c:v>
                      </c:pt>
                      <c:pt idx="909">
                        <c:v>18.533333333333331</c:v>
                      </c:pt>
                      <c:pt idx="910">
                        <c:v>18.566666666666663</c:v>
                      </c:pt>
                      <c:pt idx="911">
                        <c:v>18.600000000000001</c:v>
                      </c:pt>
                      <c:pt idx="912">
                        <c:v>18.633333333333333</c:v>
                      </c:pt>
                      <c:pt idx="913">
                        <c:v>18.666666666666664</c:v>
                      </c:pt>
                      <c:pt idx="914">
                        <c:v>18.699999999999996</c:v>
                      </c:pt>
                      <c:pt idx="915">
                        <c:v>18.733333333333334</c:v>
                      </c:pt>
                      <c:pt idx="916">
                        <c:v>18.766666666666666</c:v>
                      </c:pt>
                      <c:pt idx="917">
                        <c:v>18.799999999999997</c:v>
                      </c:pt>
                      <c:pt idx="918">
                        <c:v>18.833333333333336</c:v>
                      </c:pt>
                      <c:pt idx="919">
                        <c:v>18.866666666666667</c:v>
                      </c:pt>
                      <c:pt idx="920">
                        <c:v>18.899999999999999</c:v>
                      </c:pt>
                      <c:pt idx="921">
                        <c:v>18.93333333333333</c:v>
                      </c:pt>
                      <c:pt idx="922">
                        <c:v>18.966666666666669</c:v>
                      </c:pt>
                      <c:pt idx="923">
                        <c:v>19</c:v>
                      </c:pt>
                      <c:pt idx="924">
                        <c:v>19.033333333333331</c:v>
                      </c:pt>
                      <c:pt idx="925">
                        <c:v>19.066666666666663</c:v>
                      </c:pt>
                      <c:pt idx="926">
                        <c:v>19.100000000000001</c:v>
                      </c:pt>
                      <c:pt idx="927">
                        <c:v>19.133333333333333</c:v>
                      </c:pt>
                      <c:pt idx="928">
                        <c:v>19.166666666666664</c:v>
                      </c:pt>
                      <c:pt idx="929">
                        <c:v>19.199999999999996</c:v>
                      </c:pt>
                      <c:pt idx="930">
                        <c:v>19.233333333333334</c:v>
                      </c:pt>
                      <c:pt idx="931">
                        <c:v>19.266666666666666</c:v>
                      </c:pt>
                      <c:pt idx="932">
                        <c:v>19.299999999999997</c:v>
                      </c:pt>
                      <c:pt idx="933">
                        <c:v>19.333333333333336</c:v>
                      </c:pt>
                      <c:pt idx="934">
                        <c:v>19.366666666666667</c:v>
                      </c:pt>
                      <c:pt idx="935">
                        <c:v>19.399999999999999</c:v>
                      </c:pt>
                      <c:pt idx="936">
                        <c:v>19.43333333333333</c:v>
                      </c:pt>
                      <c:pt idx="937">
                        <c:v>19.466666666666669</c:v>
                      </c:pt>
                      <c:pt idx="938">
                        <c:v>19.5</c:v>
                      </c:pt>
                      <c:pt idx="939">
                        <c:v>19.533333333333331</c:v>
                      </c:pt>
                      <c:pt idx="940">
                        <c:v>19.566666666666663</c:v>
                      </c:pt>
                      <c:pt idx="941">
                        <c:v>19.600000000000001</c:v>
                      </c:pt>
                      <c:pt idx="942">
                        <c:v>19.633333333333333</c:v>
                      </c:pt>
                      <c:pt idx="943">
                        <c:v>19.666666666666664</c:v>
                      </c:pt>
                      <c:pt idx="944">
                        <c:v>19.699999999999996</c:v>
                      </c:pt>
                      <c:pt idx="945">
                        <c:v>19.733333333333334</c:v>
                      </c:pt>
                      <c:pt idx="946">
                        <c:v>19.766666666666666</c:v>
                      </c:pt>
                      <c:pt idx="947">
                        <c:v>19.799999999999997</c:v>
                      </c:pt>
                      <c:pt idx="948">
                        <c:v>19.833333333333336</c:v>
                      </c:pt>
                      <c:pt idx="949">
                        <c:v>19.866666666666667</c:v>
                      </c:pt>
                      <c:pt idx="950">
                        <c:v>19.899999999999999</c:v>
                      </c:pt>
                      <c:pt idx="951">
                        <c:v>19.93333333333333</c:v>
                      </c:pt>
                      <c:pt idx="952">
                        <c:v>19.966666666666669</c:v>
                      </c:pt>
                      <c:pt idx="953">
                        <c:v>20</c:v>
                      </c:pt>
                      <c:pt idx="954">
                        <c:v>20.033333333333331</c:v>
                      </c:pt>
                      <c:pt idx="955">
                        <c:v>20.066666666666663</c:v>
                      </c:pt>
                      <c:pt idx="956">
                        <c:v>20.100000000000001</c:v>
                      </c:pt>
                      <c:pt idx="957">
                        <c:v>20.133333333333333</c:v>
                      </c:pt>
                      <c:pt idx="958">
                        <c:v>20.166666666666664</c:v>
                      </c:pt>
                      <c:pt idx="959">
                        <c:v>20.199999999999996</c:v>
                      </c:pt>
                      <c:pt idx="960">
                        <c:v>20.233333333333334</c:v>
                      </c:pt>
                      <c:pt idx="961">
                        <c:v>20.266666666666666</c:v>
                      </c:pt>
                      <c:pt idx="962">
                        <c:v>20.300000000000004</c:v>
                      </c:pt>
                      <c:pt idx="963">
                        <c:v>20.333333333333336</c:v>
                      </c:pt>
                      <c:pt idx="964">
                        <c:v>20.366666666666667</c:v>
                      </c:pt>
                      <c:pt idx="965">
                        <c:v>20.399999999999999</c:v>
                      </c:pt>
                      <c:pt idx="966">
                        <c:v>20.433333333333337</c:v>
                      </c:pt>
                      <c:pt idx="967">
                        <c:v>20.466666666666669</c:v>
                      </c:pt>
                      <c:pt idx="968">
                        <c:v>20.5</c:v>
                      </c:pt>
                      <c:pt idx="969">
                        <c:v>20.533333333333331</c:v>
                      </c:pt>
                      <c:pt idx="970">
                        <c:v>20.56666666666667</c:v>
                      </c:pt>
                      <c:pt idx="971">
                        <c:v>20.6</c:v>
                      </c:pt>
                      <c:pt idx="972">
                        <c:v>20.633333333333333</c:v>
                      </c:pt>
                      <c:pt idx="973">
                        <c:v>20.666666666666664</c:v>
                      </c:pt>
                      <c:pt idx="974">
                        <c:v>20.700000000000003</c:v>
                      </c:pt>
                      <c:pt idx="975">
                        <c:v>20.733333333333334</c:v>
                      </c:pt>
                      <c:pt idx="976">
                        <c:v>20.766666666666666</c:v>
                      </c:pt>
                      <c:pt idx="977">
                        <c:v>20.800000000000004</c:v>
                      </c:pt>
                      <c:pt idx="978">
                        <c:v>20.833333333333336</c:v>
                      </c:pt>
                      <c:pt idx="979">
                        <c:v>20.866666666666667</c:v>
                      </c:pt>
                      <c:pt idx="980">
                        <c:v>20.9</c:v>
                      </c:pt>
                      <c:pt idx="981">
                        <c:v>20.933333333333337</c:v>
                      </c:pt>
                      <c:pt idx="982">
                        <c:v>20.966666666666669</c:v>
                      </c:pt>
                      <c:pt idx="983">
                        <c:v>21</c:v>
                      </c:pt>
                      <c:pt idx="984">
                        <c:v>21.033333333333331</c:v>
                      </c:pt>
                      <c:pt idx="985">
                        <c:v>21.06666666666667</c:v>
                      </c:pt>
                      <c:pt idx="986">
                        <c:v>21.1</c:v>
                      </c:pt>
                      <c:pt idx="987">
                        <c:v>21.133333333333333</c:v>
                      </c:pt>
                      <c:pt idx="988">
                        <c:v>21.166666666666664</c:v>
                      </c:pt>
                      <c:pt idx="989">
                        <c:v>21.200000000000003</c:v>
                      </c:pt>
                      <c:pt idx="990">
                        <c:v>21.233333333333334</c:v>
                      </c:pt>
                      <c:pt idx="991">
                        <c:v>21.266666666666666</c:v>
                      </c:pt>
                      <c:pt idx="992">
                        <c:v>21.300000000000004</c:v>
                      </c:pt>
                      <c:pt idx="993">
                        <c:v>21.333333333333336</c:v>
                      </c:pt>
                      <c:pt idx="994">
                        <c:v>21.366666666666667</c:v>
                      </c:pt>
                      <c:pt idx="995">
                        <c:v>21.4</c:v>
                      </c:pt>
                      <c:pt idx="996">
                        <c:v>21.433333333333337</c:v>
                      </c:pt>
                      <c:pt idx="997">
                        <c:v>21.466666666666669</c:v>
                      </c:pt>
                      <c:pt idx="998">
                        <c:v>21.5</c:v>
                      </c:pt>
                      <c:pt idx="999">
                        <c:v>21.533333333333331</c:v>
                      </c:pt>
                      <c:pt idx="1000">
                        <c:v>21.56666666666667</c:v>
                      </c:pt>
                      <c:pt idx="1001">
                        <c:v>21.6</c:v>
                      </c:pt>
                      <c:pt idx="1002">
                        <c:v>21.633333333333333</c:v>
                      </c:pt>
                      <c:pt idx="1003">
                        <c:v>21.666666666666664</c:v>
                      </c:pt>
                      <c:pt idx="1004">
                        <c:v>21.700000000000003</c:v>
                      </c:pt>
                      <c:pt idx="1005">
                        <c:v>21.733333333333334</c:v>
                      </c:pt>
                      <c:pt idx="1006">
                        <c:v>21.766666666666666</c:v>
                      </c:pt>
                      <c:pt idx="1007">
                        <c:v>21.800000000000004</c:v>
                      </c:pt>
                      <c:pt idx="1008">
                        <c:v>21.833333333333336</c:v>
                      </c:pt>
                      <c:pt idx="1009">
                        <c:v>21.866666666666667</c:v>
                      </c:pt>
                      <c:pt idx="1010">
                        <c:v>21.9</c:v>
                      </c:pt>
                      <c:pt idx="1011">
                        <c:v>21.933333333333337</c:v>
                      </c:pt>
                      <c:pt idx="1012">
                        <c:v>21.966666666666669</c:v>
                      </c:pt>
                      <c:pt idx="1013">
                        <c:v>22</c:v>
                      </c:pt>
                      <c:pt idx="1014">
                        <c:v>22.033333333333331</c:v>
                      </c:pt>
                      <c:pt idx="1015">
                        <c:v>22.06666666666667</c:v>
                      </c:pt>
                      <c:pt idx="1016">
                        <c:v>22.1</c:v>
                      </c:pt>
                      <c:pt idx="1017">
                        <c:v>22.133333333333333</c:v>
                      </c:pt>
                      <c:pt idx="1018">
                        <c:v>22.166666666666664</c:v>
                      </c:pt>
                      <c:pt idx="1019">
                        <c:v>22.200000000000003</c:v>
                      </c:pt>
                      <c:pt idx="1020">
                        <c:v>22.233333333333334</c:v>
                      </c:pt>
                      <c:pt idx="1021">
                        <c:v>22.266666666666666</c:v>
                      </c:pt>
                      <c:pt idx="1022">
                        <c:v>22.300000000000004</c:v>
                      </c:pt>
                      <c:pt idx="1023">
                        <c:v>22.333333333333336</c:v>
                      </c:pt>
                      <c:pt idx="1024">
                        <c:v>22.366666666666667</c:v>
                      </c:pt>
                      <c:pt idx="1025">
                        <c:v>22.4</c:v>
                      </c:pt>
                      <c:pt idx="1026">
                        <c:v>22.433333333333337</c:v>
                      </c:pt>
                      <c:pt idx="1027">
                        <c:v>22.466666666666669</c:v>
                      </c:pt>
                      <c:pt idx="1028">
                        <c:v>22.5</c:v>
                      </c:pt>
                      <c:pt idx="1029">
                        <c:v>22.533333333333331</c:v>
                      </c:pt>
                      <c:pt idx="1030">
                        <c:v>22.56666666666667</c:v>
                      </c:pt>
                      <c:pt idx="1031">
                        <c:v>22.6</c:v>
                      </c:pt>
                      <c:pt idx="1032">
                        <c:v>22.633333333333333</c:v>
                      </c:pt>
                      <c:pt idx="1033">
                        <c:v>22.666666666666664</c:v>
                      </c:pt>
                      <c:pt idx="1034">
                        <c:v>22.700000000000003</c:v>
                      </c:pt>
                      <c:pt idx="1035">
                        <c:v>22.733333333333334</c:v>
                      </c:pt>
                      <c:pt idx="1036">
                        <c:v>22.766666666666666</c:v>
                      </c:pt>
                      <c:pt idx="1037">
                        <c:v>22.800000000000004</c:v>
                      </c:pt>
                      <c:pt idx="1038">
                        <c:v>22.833333333333336</c:v>
                      </c:pt>
                      <c:pt idx="1039">
                        <c:v>22.866666666666667</c:v>
                      </c:pt>
                      <c:pt idx="1040">
                        <c:v>22.9</c:v>
                      </c:pt>
                      <c:pt idx="1041">
                        <c:v>22.933333333333337</c:v>
                      </c:pt>
                      <c:pt idx="1042">
                        <c:v>22.966666666666669</c:v>
                      </c:pt>
                      <c:pt idx="1043">
                        <c:v>23</c:v>
                      </c:pt>
                      <c:pt idx="1044">
                        <c:v>23.033333333333331</c:v>
                      </c:pt>
                      <c:pt idx="1045">
                        <c:v>23.06666666666667</c:v>
                      </c:pt>
                      <c:pt idx="1046">
                        <c:v>23.1</c:v>
                      </c:pt>
                      <c:pt idx="1047">
                        <c:v>23.133333333333333</c:v>
                      </c:pt>
                      <c:pt idx="1048">
                        <c:v>23.166666666666664</c:v>
                      </c:pt>
                      <c:pt idx="1049">
                        <c:v>23.200000000000003</c:v>
                      </c:pt>
                      <c:pt idx="1050">
                        <c:v>23.233333333333334</c:v>
                      </c:pt>
                      <c:pt idx="1051">
                        <c:v>23.266666666666666</c:v>
                      </c:pt>
                      <c:pt idx="1052">
                        <c:v>23.300000000000004</c:v>
                      </c:pt>
                      <c:pt idx="1053">
                        <c:v>23.333333333333336</c:v>
                      </c:pt>
                      <c:pt idx="1054">
                        <c:v>23.366666666666667</c:v>
                      </c:pt>
                      <c:pt idx="1055">
                        <c:v>23.4</c:v>
                      </c:pt>
                      <c:pt idx="1056">
                        <c:v>23.433333333333337</c:v>
                      </c:pt>
                      <c:pt idx="1057">
                        <c:v>23.466666666666669</c:v>
                      </c:pt>
                      <c:pt idx="1058">
                        <c:v>23.5</c:v>
                      </c:pt>
                      <c:pt idx="1059">
                        <c:v>23.533333333333331</c:v>
                      </c:pt>
                      <c:pt idx="1060">
                        <c:v>23.56666666666667</c:v>
                      </c:pt>
                      <c:pt idx="1061">
                        <c:v>23.6</c:v>
                      </c:pt>
                      <c:pt idx="1062">
                        <c:v>23.633333333333333</c:v>
                      </c:pt>
                      <c:pt idx="1063">
                        <c:v>23.666666666666664</c:v>
                      </c:pt>
                      <c:pt idx="1064">
                        <c:v>23.700000000000003</c:v>
                      </c:pt>
                      <c:pt idx="1065">
                        <c:v>23.733333333333334</c:v>
                      </c:pt>
                      <c:pt idx="1066">
                        <c:v>23.766666666666666</c:v>
                      </c:pt>
                      <c:pt idx="1067">
                        <c:v>23.800000000000004</c:v>
                      </c:pt>
                      <c:pt idx="1068">
                        <c:v>23.833333333333336</c:v>
                      </c:pt>
                      <c:pt idx="1069">
                        <c:v>23.866666666666667</c:v>
                      </c:pt>
                      <c:pt idx="1070">
                        <c:v>23.9</c:v>
                      </c:pt>
                      <c:pt idx="1071">
                        <c:v>23.933333333333337</c:v>
                      </c:pt>
                      <c:pt idx="1072">
                        <c:v>23.966666666666669</c:v>
                      </c:pt>
                      <c:pt idx="1073">
                        <c:v>24</c:v>
                      </c:pt>
                      <c:pt idx="1074">
                        <c:v>24.033333333333331</c:v>
                      </c:pt>
                      <c:pt idx="1075">
                        <c:v>24.06666666666667</c:v>
                      </c:pt>
                      <c:pt idx="1076">
                        <c:v>24.1</c:v>
                      </c:pt>
                      <c:pt idx="1077">
                        <c:v>24.133333333333333</c:v>
                      </c:pt>
                      <c:pt idx="1078">
                        <c:v>24.166666666666664</c:v>
                      </c:pt>
                      <c:pt idx="1079">
                        <c:v>24.200000000000003</c:v>
                      </c:pt>
                      <c:pt idx="1080">
                        <c:v>24.233333333333334</c:v>
                      </c:pt>
                      <c:pt idx="1081">
                        <c:v>24.266666666666666</c:v>
                      </c:pt>
                      <c:pt idx="1082">
                        <c:v>24.300000000000004</c:v>
                      </c:pt>
                      <c:pt idx="1083">
                        <c:v>24.333333333333336</c:v>
                      </c:pt>
                      <c:pt idx="1084">
                        <c:v>24.366666666666667</c:v>
                      </c:pt>
                      <c:pt idx="1085">
                        <c:v>24.4</c:v>
                      </c:pt>
                      <c:pt idx="1086">
                        <c:v>24.433333333333337</c:v>
                      </c:pt>
                      <c:pt idx="1087">
                        <c:v>24.466666666666669</c:v>
                      </c:pt>
                      <c:pt idx="1088">
                        <c:v>24.5</c:v>
                      </c:pt>
                      <c:pt idx="1089">
                        <c:v>24.533333333333331</c:v>
                      </c:pt>
                      <c:pt idx="1090">
                        <c:v>24.56666666666667</c:v>
                      </c:pt>
                      <c:pt idx="1091">
                        <c:v>24.6</c:v>
                      </c:pt>
                      <c:pt idx="1092">
                        <c:v>24.633333333333333</c:v>
                      </c:pt>
                      <c:pt idx="1093">
                        <c:v>24.666666666666664</c:v>
                      </c:pt>
                      <c:pt idx="1094">
                        <c:v>24.700000000000003</c:v>
                      </c:pt>
                      <c:pt idx="1095">
                        <c:v>24.733333333333334</c:v>
                      </c:pt>
                      <c:pt idx="1096">
                        <c:v>24.766666666666666</c:v>
                      </c:pt>
                      <c:pt idx="1097">
                        <c:v>24.800000000000004</c:v>
                      </c:pt>
                      <c:pt idx="1098">
                        <c:v>24.833333333333336</c:v>
                      </c:pt>
                      <c:pt idx="1099">
                        <c:v>24.866666666666667</c:v>
                      </c:pt>
                      <c:pt idx="1100">
                        <c:v>24.9</c:v>
                      </c:pt>
                      <c:pt idx="1101">
                        <c:v>24.933333333333337</c:v>
                      </c:pt>
                      <c:pt idx="1102">
                        <c:v>24.966666666666669</c:v>
                      </c:pt>
                      <c:pt idx="1103">
                        <c:v>25</c:v>
                      </c:pt>
                      <c:pt idx="1104">
                        <c:v>25.033333333333331</c:v>
                      </c:pt>
                      <c:pt idx="1105">
                        <c:v>25.06666666666667</c:v>
                      </c:pt>
                      <c:pt idx="1106">
                        <c:v>25.1</c:v>
                      </c:pt>
                      <c:pt idx="1107">
                        <c:v>25.133333333333333</c:v>
                      </c:pt>
                      <c:pt idx="1108">
                        <c:v>25.166666666666664</c:v>
                      </c:pt>
                      <c:pt idx="1109">
                        <c:v>25.200000000000003</c:v>
                      </c:pt>
                      <c:pt idx="1110">
                        <c:v>25.233333333333334</c:v>
                      </c:pt>
                      <c:pt idx="1111">
                        <c:v>25.266666666666666</c:v>
                      </c:pt>
                      <c:pt idx="1112">
                        <c:v>25.300000000000004</c:v>
                      </c:pt>
                      <c:pt idx="1113">
                        <c:v>25.333333333333336</c:v>
                      </c:pt>
                      <c:pt idx="1114">
                        <c:v>25.366666666666667</c:v>
                      </c:pt>
                      <c:pt idx="1115">
                        <c:v>25.4</c:v>
                      </c:pt>
                      <c:pt idx="1116">
                        <c:v>25.433333333333337</c:v>
                      </c:pt>
                      <c:pt idx="1117">
                        <c:v>25.466666666666669</c:v>
                      </c:pt>
                      <c:pt idx="1118">
                        <c:v>25.5</c:v>
                      </c:pt>
                      <c:pt idx="1119">
                        <c:v>25.533333333333331</c:v>
                      </c:pt>
                      <c:pt idx="1120">
                        <c:v>25.56666666666667</c:v>
                      </c:pt>
                      <c:pt idx="1121">
                        <c:v>25.6</c:v>
                      </c:pt>
                      <c:pt idx="1122">
                        <c:v>25.633333333333333</c:v>
                      </c:pt>
                      <c:pt idx="1123">
                        <c:v>25.666666666666664</c:v>
                      </c:pt>
                      <c:pt idx="1124">
                        <c:v>25.700000000000003</c:v>
                      </c:pt>
                      <c:pt idx="1125">
                        <c:v>25.733333333333334</c:v>
                      </c:pt>
                      <c:pt idx="1126">
                        <c:v>25.766666666666666</c:v>
                      </c:pt>
                      <c:pt idx="1127">
                        <c:v>25.800000000000004</c:v>
                      </c:pt>
                      <c:pt idx="1128">
                        <c:v>25.833333333333336</c:v>
                      </c:pt>
                      <c:pt idx="1129">
                        <c:v>25.866666666666667</c:v>
                      </c:pt>
                      <c:pt idx="1130">
                        <c:v>25.9</c:v>
                      </c:pt>
                      <c:pt idx="1131">
                        <c:v>25.933333333333337</c:v>
                      </c:pt>
                      <c:pt idx="1132">
                        <c:v>25.966666666666669</c:v>
                      </c:pt>
                      <c:pt idx="1133">
                        <c:v>26</c:v>
                      </c:pt>
                      <c:pt idx="1134">
                        <c:v>26.033333333333331</c:v>
                      </c:pt>
                    </c:numCache>
                  </c:numRef>
                </c:xVal>
                <c:yVal>
                  <c:numRef>
                    <c:extLst xmlns:c15="http://schemas.microsoft.com/office/drawing/2012/chart">
                      <c:ext xmlns:c15="http://schemas.microsoft.com/office/drawing/2012/chart" uri="{02D57815-91ED-43cb-92C2-25804820EDAC}">
                        <c15:formulaRef>
                          <c15:sqref>'Process data log'!$F$8:$F$1143</c15:sqref>
                        </c15:formulaRef>
                      </c:ext>
                    </c:extLst>
                    <c:numCache>
                      <c:formatCode>General</c:formatCode>
                      <c:ptCount val="1136"/>
                      <c:pt idx="0">
                        <c:v>17.399999999999999</c:v>
                      </c:pt>
                      <c:pt idx="1">
                        <c:v>16.2</c:v>
                      </c:pt>
                      <c:pt idx="2">
                        <c:v>16.100000000000001</c:v>
                      </c:pt>
                      <c:pt idx="3">
                        <c:v>16.100000000000001</c:v>
                      </c:pt>
                      <c:pt idx="4">
                        <c:v>16.7</c:v>
                      </c:pt>
                      <c:pt idx="5">
                        <c:v>17.100000000000001</c:v>
                      </c:pt>
                      <c:pt idx="6">
                        <c:v>17.100000000000001</c:v>
                      </c:pt>
                      <c:pt idx="7">
                        <c:v>17</c:v>
                      </c:pt>
                      <c:pt idx="8">
                        <c:v>16.5</c:v>
                      </c:pt>
                      <c:pt idx="9">
                        <c:v>16.100000000000001</c:v>
                      </c:pt>
                      <c:pt idx="10">
                        <c:v>15.6</c:v>
                      </c:pt>
                      <c:pt idx="11">
                        <c:v>15</c:v>
                      </c:pt>
                      <c:pt idx="12">
                        <c:v>14.2</c:v>
                      </c:pt>
                      <c:pt idx="13">
                        <c:v>13.4</c:v>
                      </c:pt>
                      <c:pt idx="14">
                        <c:v>12.8</c:v>
                      </c:pt>
                      <c:pt idx="15">
                        <c:v>11.9</c:v>
                      </c:pt>
                      <c:pt idx="16">
                        <c:v>11</c:v>
                      </c:pt>
                      <c:pt idx="17">
                        <c:v>10</c:v>
                      </c:pt>
                      <c:pt idx="18">
                        <c:v>9.1999999999999993</c:v>
                      </c:pt>
                      <c:pt idx="19">
                        <c:v>8.1999999999999993</c:v>
                      </c:pt>
                      <c:pt idx="20">
                        <c:v>7.4</c:v>
                      </c:pt>
                      <c:pt idx="21">
                        <c:v>6.3</c:v>
                      </c:pt>
                      <c:pt idx="22">
                        <c:v>5.4</c:v>
                      </c:pt>
                      <c:pt idx="23">
                        <c:v>4.3</c:v>
                      </c:pt>
                      <c:pt idx="24">
                        <c:v>3.2</c:v>
                      </c:pt>
                      <c:pt idx="25">
                        <c:v>2.2000000000000002</c:v>
                      </c:pt>
                      <c:pt idx="26">
                        <c:v>1.3</c:v>
                      </c:pt>
                      <c:pt idx="27">
                        <c:v>0.2</c:v>
                      </c:pt>
                      <c:pt idx="28">
                        <c:v>-0.7</c:v>
                      </c:pt>
                      <c:pt idx="29">
                        <c:v>-2</c:v>
                      </c:pt>
                      <c:pt idx="30">
                        <c:v>-2.9</c:v>
                      </c:pt>
                      <c:pt idx="31">
                        <c:v>-4</c:v>
                      </c:pt>
                      <c:pt idx="32">
                        <c:v>-5.2</c:v>
                      </c:pt>
                      <c:pt idx="33">
                        <c:v>-6.2</c:v>
                      </c:pt>
                      <c:pt idx="34">
                        <c:v>-7.4</c:v>
                      </c:pt>
                      <c:pt idx="35">
                        <c:v>-8.5</c:v>
                      </c:pt>
                      <c:pt idx="36">
                        <c:v>-9.6</c:v>
                      </c:pt>
                      <c:pt idx="37">
                        <c:v>-10.6</c:v>
                      </c:pt>
                      <c:pt idx="38">
                        <c:v>-11.8</c:v>
                      </c:pt>
                      <c:pt idx="39">
                        <c:v>-12.8</c:v>
                      </c:pt>
                      <c:pt idx="40">
                        <c:v>-14</c:v>
                      </c:pt>
                      <c:pt idx="41">
                        <c:v>-14.5</c:v>
                      </c:pt>
                      <c:pt idx="42">
                        <c:v>-15.4</c:v>
                      </c:pt>
                      <c:pt idx="43">
                        <c:v>-16.2</c:v>
                      </c:pt>
                      <c:pt idx="44">
                        <c:v>-16.399999999999999</c:v>
                      </c:pt>
                      <c:pt idx="45">
                        <c:v>-16.899999999999999</c:v>
                      </c:pt>
                      <c:pt idx="46">
                        <c:v>-15.5</c:v>
                      </c:pt>
                      <c:pt idx="47">
                        <c:v>-15.8</c:v>
                      </c:pt>
                      <c:pt idx="48">
                        <c:v>-16.3</c:v>
                      </c:pt>
                      <c:pt idx="49">
                        <c:v>-16.5</c:v>
                      </c:pt>
                      <c:pt idx="50">
                        <c:v>-17.100000000000001</c:v>
                      </c:pt>
                      <c:pt idx="51">
                        <c:v>-18</c:v>
                      </c:pt>
                      <c:pt idx="52">
                        <c:v>-18.899999999999999</c:v>
                      </c:pt>
                      <c:pt idx="53">
                        <c:v>-18.8</c:v>
                      </c:pt>
                      <c:pt idx="54">
                        <c:v>-18.8</c:v>
                      </c:pt>
                      <c:pt idx="55">
                        <c:v>-15.7</c:v>
                      </c:pt>
                      <c:pt idx="56">
                        <c:v>-16.899999999999999</c:v>
                      </c:pt>
                      <c:pt idx="57">
                        <c:v>-18.3</c:v>
                      </c:pt>
                      <c:pt idx="58">
                        <c:v>-19.899999999999999</c:v>
                      </c:pt>
                      <c:pt idx="59">
                        <c:v>-21.9</c:v>
                      </c:pt>
                      <c:pt idx="60">
                        <c:v>-24.8</c:v>
                      </c:pt>
                      <c:pt idx="61">
                        <c:v>-28.8</c:v>
                      </c:pt>
                      <c:pt idx="62">
                        <c:v>-32.299999999999997</c:v>
                      </c:pt>
                      <c:pt idx="63">
                        <c:v>-34.9</c:v>
                      </c:pt>
                      <c:pt idx="64">
                        <c:v>-36.9</c:v>
                      </c:pt>
                      <c:pt idx="65">
                        <c:v>-38.5</c:v>
                      </c:pt>
                      <c:pt idx="66">
                        <c:v>-40</c:v>
                      </c:pt>
                      <c:pt idx="67">
                        <c:v>-41.2</c:v>
                      </c:pt>
                      <c:pt idx="68">
                        <c:v>-42.2</c:v>
                      </c:pt>
                      <c:pt idx="69">
                        <c:v>-43.3</c:v>
                      </c:pt>
                      <c:pt idx="70">
                        <c:v>-43.9</c:v>
                      </c:pt>
                      <c:pt idx="71">
                        <c:v>-44.7</c:v>
                      </c:pt>
                      <c:pt idx="72">
                        <c:v>-45.3</c:v>
                      </c:pt>
                      <c:pt idx="73">
                        <c:v>-46.1</c:v>
                      </c:pt>
                      <c:pt idx="74">
                        <c:v>-46.6</c:v>
                      </c:pt>
                      <c:pt idx="75">
                        <c:v>-47</c:v>
                      </c:pt>
                      <c:pt idx="76">
                        <c:v>-47.6</c:v>
                      </c:pt>
                      <c:pt idx="77">
                        <c:v>-48</c:v>
                      </c:pt>
                      <c:pt idx="78">
                        <c:v>-48.3</c:v>
                      </c:pt>
                      <c:pt idx="79">
                        <c:v>-48.8</c:v>
                      </c:pt>
                      <c:pt idx="80">
                        <c:v>-49.2</c:v>
                      </c:pt>
                      <c:pt idx="81">
                        <c:v>-49.5</c:v>
                      </c:pt>
                      <c:pt idx="82">
                        <c:v>-49.7</c:v>
                      </c:pt>
                      <c:pt idx="83">
                        <c:v>-50.1</c:v>
                      </c:pt>
                      <c:pt idx="84">
                        <c:v>-50.4</c:v>
                      </c:pt>
                      <c:pt idx="85">
                        <c:v>-50.6</c:v>
                      </c:pt>
                      <c:pt idx="86">
                        <c:v>-50.9</c:v>
                      </c:pt>
                      <c:pt idx="87">
                        <c:v>-51.1</c:v>
                      </c:pt>
                      <c:pt idx="88">
                        <c:v>-51.1</c:v>
                      </c:pt>
                      <c:pt idx="89">
                        <c:v>-51.4</c:v>
                      </c:pt>
                      <c:pt idx="90">
                        <c:v>-51.6</c:v>
                      </c:pt>
                      <c:pt idx="91">
                        <c:v>-51.6</c:v>
                      </c:pt>
                      <c:pt idx="92">
                        <c:v>-51.7</c:v>
                      </c:pt>
                      <c:pt idx="93">
                        <c:v>-52</c:v>
                      </c:pt>
                      <c:pt idx="94">
                        <c:v>-52</c:v>
                      </c:pt>
                      <c:pt idx="95">
                        <c:v>-52.1</c:v>
                      </c:pt>
                      <c:pt idx="96">
                        <c:v>-52.3</c:v>
                      </c:pt>
                      <c:pt idx="97">
                        <c:v>-52.3</c:v>
                      </c:pt>
                      <c:pt idx="98">
                        <c:v>-52.5</c:v>
                      </c:pt>
                      <c:pt idx="99">
                        <c:v>-52.5</c:v>
                      </c:pt>
                      <c:pt idx="100">
                        <c:v>-52.5</c:v>
                      </c:pt>
                      <c:pt idx="101">
                        <c:v>-52.7</c:v>
                      </c:pt>
                      <c:pt idx="102">
                        <c:v>-52.6</c:v>
                      </c:pt>
                      <c:pt idx="103">
                        <c:v>-52.8</c:v>
                      </c:pt>
                      <c:pt idx="104">
                        <c:v>-52.8</c:v>
                      </c:pt>
                      <c:pt idx="105">
                        <c:v>-52.8</c:v>
                      </c:pt>
                      <c:pt idx="106">
                        <c:v>-52.8</c:v>
                      </c:pt>
                      <c:pt idx="107">
                        <c:v>-52.9</c:v>
                      </c:pt>
                      <c:pt idx="108">
                        <c:v>-52.8</c:v>
                      </c:pt>
                      <c:pt idx="109">
                        <c:v>-52.9</c:v>
                      </c:pt>
                      <c:pt idx="110">
                        <c:v>-53</c:v>
                      </c:pt>
                      <c:pt idx="111">
                        <c:v>-53</c:v>
                      </c:pt>
                      <c:pt idx="112">
                        <c:v>-52.9</c:v>
                      </c:pt>
                      <c:pt idx="113">
                        <c:v>-53</c:v>
                      </c:pt>
                      <c:pt idx="114">
                        <c:v>-53.3</c:v>
                      </c:pt>
                      <c:pt idx="115">
                        <c:v>-53</c:v>
                      </c:pt>
                      <c:pt idx="116">
                        <c:v>-53.3</c:v>
                      </c:pt>
                      <c:pt idx="117">
                        <c:v>-53.2</c:v>
                      </c:pt>
                      <c:pt idx="118">
                        <c:v>-53.2</c:v>
                      </c:pt>
                      <c:pt idx="119">
                        <c:v>-53.2</c:v>
                      </c:pt>
                      <c:pt idx="120">
                        <c:v>-53.2</c:v>
                      </c:pt>
                      <c:pt idx="121">
                        <c:v>-53.3</c:v>
                      </c:pt>
                      <c:pt idx="122">
                        <c:v>-53.3</c:v>
                      </c:pt>
                      <c:pt idx="123">
                        <c:v>-53.3</c:v>
                      </c:pt>
                      <c:pt idx="124">
                        <c:v>-53.3</c:v>
                      </c:pt>
                      <c:pt idx="125">
                        <c:v>-53.3</c:v>
                      </c:pt>
                      <c:pt idx="126">
                        <c:v>-53.3</c:v>
                      </c:pt>
                      <c:pt idx="127">
                        <c:v>-53.3</c:v>
                      </c:pt>
                      <c:pt idx="128">
                        <c:v>-53.2</c:v>
                      </c:pt>
                      <c:pt idx="129">
                        <c:v>-53.4</c:v>
                      </c:pt>
                      <c:pt idx="130">
                        <c:v>-53.3</c:v>
                      </c:pt>
                      <c:pt idx="131">
                        <c:v>-53.4</c:v>
                      </c:pt>
                      <c:pt idx="132">
                        <c:v>-53.4</c:v>
                      </c:pt>
                      <c:pt idx="133">
                        <c:v>-53.5</c:v>
                      </c:pt>
                      <c:pt idx="134">
                        <c:v>-53.3</c:v>
                      </c:pt>
                      <c:pt idx="135">
                        <c:v>-52.9</c:v>
                      </c:pt>
                      <c:pt idx="136">
                        <c:v>-52.6</c:v>
                      </c:pt>
                      <c:pt idx="137">
                        <c:v>-51.9</c:v>
                      </c:pt>
                      <c:pt idx="138">
                        <c:v>-51.3</c:v>
                      </c:pt>
                      <c:pt idx="139">
                        <c:v>-50.4</c:v>
                      </c:pt>
                      <c:pt idx="140">
                        <c:v>-49.6</c:v>
                      </c:pt>
                      <c:pt idx="141">
                        <c:v>-48.4</c:v>
                      </c:pt>
                      <c:pt idx="142">
                        <c:v>-47.6</c:v>
                      </c:pt>
                      <c:pt idx="143">
                        <c:v>-46.5</c:v>
                      </c:pt>
                      <c:pt idx="144">
                        <c:v>-45.4</c:v>
                      </c:pt>
                      <c:pt idx="145">
                        <c:v>-44.3</c:v>
                      </c:pt>
                      <c:pt idx="146">
                        <c:v>-43.2</c:v>
                      </c:pt>
                      <c:pt idx="147">
                        <c:v>-42</c:v>
                      </c:pt>
                      <c:pt idx="148">
                        <c:v>-40.700000000000003</c:v>
                      </c:pt>
                      <c:pt idx="149">
                        <c:v>-39.6</c:v>
                      </c:pt>
                      <c:pt idx="150">
                        <c:v>-38.200000000000003</c:v>
                      </c:pt>
                      <c:pt idx="151">
                        <c:v>-37.1</c:v>
                      </c:pt>
                      <c:pt idx="152">
                        <c:v>-35.6</c:v>
                      </c:pt>
                      <c:pt idx="153">
                        <c:v>-34.6</c:v>
                      </c:pt>
                      <c:pt idx="154">
                        <c:v>-33.1</c:v>
                      </c:pt>
                      <c:pt idx="155">
                        <c:v>-31.7</c:v>
                      </c:pt>
                      <c:pt idx="156">
                        <c:v>-30.3</c:v>
                      </c:pt>
                      <c:pt idx="157">
                        <c:v>-29</c:v>
                      </c:pt>
                      <c:pt idx="158">
                        <c:v>-27.6</c:v>
                      </c:pt>
                      <c:pt idx="159">
                        <c:v>-26.2</c:v>
                      </c:pt>
                      <c:pt idx="160">
                        <c:v>-24.9</c:v>
                      </c:pt>
                      <c:pt idx="161">
                        <c:v>-23.6</c:v>
                      </c:pt>
                      <c:pt idx="162">
                        <c:v>-22.3</c:v>
                      </c:pt>
                      <c:pt idx="163">
                        <c:v>-20.9</c:v>
                      </c:pt>
                      <c:pt idx="164">
                        <c:v>-19.7</c:v>
                      </c:pt>
                      <c:pt idx="165">
                        <c:v>-18.600000000000001</c:v>
                      </c:pt>
                      <c:pt idx="166">
                        <c:v>-17.7</c:v>
                      </c:pt>
                      <c:pt idx="167">
                        <c:v>-17.2</c:v>
                      </c:pt>
                      <c:pt idx="168">
                        <c:v>-16.399999999999999</c:v>
                      </c:pt>
                      <c:pt idx="169">
                        <c:v>-16.100000000000001</c:v>
                      </c:pt>
                      <c:pt idx="170">
                        <c:v>-15.7</c:v>
                      </c:pt>
                      <c:pt idx="171">
                        <c:v>-15.3</c:v>
                      </c:pt>
                      <c:pt idx="172">
                        <c:v>-15</c:v>
                      </c:pt>
                      <c:pt idx="173">
                        <c:v>-14.7</c:v>
                      </c:pt>
                      <c:pt idx="174">
                        <c:v>-14.5</c:v>
                      </c:pt>
                      <c:pt idx="175">
                        <c:v>-14.2</c:v>
                      </c:pt>
                      <c:pt idx="176">
                        <c:v>-14.2</c:v>
                      </c:pt>
                      <c:pt idx="177">
                        <c:v>-13.9</c:v>
                      </c:pt>
                      <c:pt idx="178">
                        <c:v>-13.6</c:v>
                      </c:pt>
                      <c:pt idx="179">
                        <c:v>-13.6</c:v>
                      </c:pt>
                      <c:pt idx="180">
                        <c:v>-13.4</c:v>
                      </c:pt>
                      <c:pt idx="181">
                        <c:v>-13.4</c:v>
                      </c:pt>
                      <c:pt idx="182">
                        <c:v>-13.1</c:v>
                      </c:pt>
                      <c:pt idx="183">
                        <c:v>-13</c:v>
                      </c:pt>
                      <c:pt idx="184">
                        <c:v>-13</c:v>
                      </c:pt>
                      <c:pt idx="185">
                        <c:v>-12.8</c:v>
                      </c:pt>
                      <c:pt idx="186">
                        <c:v>-12.8</c:v>
                      </c:pt>
                      <c:pt idx="187">
                        <c:v>-12.7</c:v>
                      </c:pt>
                      <c:pt idx="188">
                        <c:v>-12.7</c:v>
                      </c:pt>
                      <c:pt idx="189">
                        <c:v>-12.6</c:v>
                      </c:pt>
                      <c:pt idx="190">
                        <c:v>-12.5</c:v>
                      </c:pt>
                      <c:pt idx="191">
                        <c:v>-12.5</c:v>
                      </c:pt>
                      <c:pt idx="192">
                        <c:v>-12.4</c:v>
                      </c:pt>
                      <c:pt idx="193">
                        <c:v>-12.4</c:v>
                      </c:pt>
                      <c:pt idx="194">
                        <c:v>-12.4</c:v>
                      </c:pt>
                      <c:pt idx="195">
                        <c:v>-12.4</c:v>
                      </c:pt>
                      <c:pt idx="196">
                        <c:v>-12.3</c:v>
                      </c:pt>
                      <c:pt idx="197">
                        <c:v>-12.2</c:v>
                      </c:pt>
                      <c:pt idx="198">
                        <c:v>-12.2</c:v>
                      </c:pt>
                      <c:pt idx="199">
                        <c:v>-12.2</c:v>
                      </c:pt>
                      <c:pt idx="200">
                        <c:v>-12.2</c:v>
                      </c:pt>
                      <c:pt idx="201">
                        <c:v>-12.2</c:v>
                      </c:pt>
                      <c:pt idx="202">
                        <c:v>-12.1</c:v>
                      </c:pt>
                      <c:pt idx="203">
                        <c:v>-11.9</c:v>
                      </c:pt>
                      <c:pt idx="204">
                        <c:v>-12.1</c:v>
                      </c:pt>
                      <c:pt idx="205">
                        <c:v>-12.1</c:v>
                      </c:pt>
                      <c:pt idx="206">
                        <c:v>-12</c:v>
                      </c:pt>
                      <c:pt idx="207">
                        <c:v>-12</c:v>
                      </c:pt>
                      <c:pt idx="208">
                        <c:v>-12.1</c:v>
                      </c:pt>
                      <c:pt idx="209">
                        <c:v>-11.9</c:v>
                      </c:pt>
                      <c:pt idx="210">
                        <c:v>-11.9</c:v>
                      </c:pt>
                      <c:pt idx="211">
                        <c:v>-12</c:v>
                      </c:pt>
                      <c:pt idx="212">
                        <c:v>-12</c:v>
                      </c:pt>
                      <c:pt idx="213">
                        <c:v>-12</c:v>
                      </c:pt>
                      <c:pt idx="214">
                        <c:v>-12</c:v>
                      </c:pt>
                      <c:pt idx="215">
                        <c:v>-11.9</c:v>
                      </c:pt>
                      <c:pt idx="216">
                        <c:v>-11.9</c:v>
                      </c:pt>
                      <c:pt idx="217">
                        <c:v>-12</c:v>
                      </c:pt>
                      <c:pt idx="218">
                        <c:v>-11.8</c:v>
                      </c:pt>
                      <c:pt idx="219">
                        <c:v>-12</c:v>
                      </c:pt>
                      <c:pt idx="220">
                        <c:v>-11.9</c:v>
                      </c:pt>
                      <c:pt idx="221">
                        <c:v>-12</c:v>
                      </c:pt>
                      <c:pt idx="222">
                        <c:v>-11.9</c:v>
                      </c:pt>
                      <c:pt idx="223">
                        <c:v>-11.9</c:v>
                      </c:pt>
                      <c:pt idx="224">
                        <c:v>-11.7</c:v>
                      </c:pt>
                      <c:pt idx="225">
                        <c:v>-12</c:v>
                      </c:pt>
                      <c:pt idx="226">
                        <c:v>-12.3</c:v>
                      </c:pt>
                      <c:pt idx="227">
                        <c:v>-12.9</c:v>
                      </c:pt>
                      <c:pt idx="228">
                        <c:v>-13.4</c:v>
                      </c:pt>
                      <c:pt idx="229">
                        <c:v>-14.2</c:v>
                      </c:pt>
                      <c:pt idx="230">
                        <c:v>-14.9</c:v>
                      </c:pt>
                      <c:pt idx="231">
                        <c:v>-15.9</c:v>
                      </c:pt>
                      <c:pt idx="232">
                        <c:v>-16.7</c:v>
                      </c:pt>
                      <c:pt idx="233">
                        <c:v>-17.7</c:v>
                      </c:pt>
                      <c:pt idx="234">
                        <c:v>-18.7</c:v>
                      </c:pt>
                      <c:pt idx="235">
                        <c:v>-19.8</c:v>
                      </c:pt>
                      <c:pt idx="236">
                        <c:v>-20.9</c:v>
                      </c:pt>
                      <c:pt idx="237">
                        <c:v>-21.9</c:v>
                      </c:pt>
                      <c:pt idx="238">
                        <c:v>-23.1</c:v>
                      </c:pt>
                      <c:pt idx="239">
                        <c:v>-24.3</c:v>
                      </c:pt>
                      <c:pt idx="240">
                        <c:v>-25.5</c:v>
                      </c:pt>
                      <c:pt idx="241">
                        <c:v>-26.6</c:v>
                      </c:pt>
                      <c:pt idx="242">
                        <c:v>-27.7</c:v>
                      </c:pt>
                      <c:pt idx="243">
                        <c:v>-29</c:v>
                      </c:pt>
                      <c:pt idx="244">
                        <c:v>-30.3</c:v>
                      </c:pt>
                      <c:pt idx="245">
                        <c:v>-31.5</c:v>
                      </c:pt>
                      <c:pt idx="246">
                        <c:v>-32.6</c:v>
                      </c:pt>
                      <c:pt idx="247">
                        <c:v>-33.9</c:v>
                      </c:pt>
                      <c:pt idx="248">
                        <c:v>-35.1</c:v>
                      </c:pt>
                      <c:pt idx="249">
                        <c:v>-36.5</c:v>
                      </c:pt>
                      <c:pt idx="250">
                        <c:v>-37.4</c:v>
                      </c:pt>
                      <c:pt idx="251">
                        <c:v>-38.700000000000003</c:v>
                      </c:pt>
                      <c:pt idx="252">
                        <c:v>-39.799999999999997</c:v>
                      </c:pt>
                      <c:pt idx="253">
                        <c:v>-40.700000000000003</c:v>
                      </c:pt>
                      <c:pt idx="254">
                        <c:v>-41.7</c:v>
                      </c:pt>
                      <c:pt idx="255">
                        <c:v>-42.7</c:v>
                      </c:pt>
                      <c:pt idx="256">
                        <c:v>-43.4</c:v>
                      </c:pt>
                      <c:pt idx="257">
                        <c:v>-44.4</c:v>
                      </c:pt>
                      <c:pt idx="258">
                        <c:v>-44.6</c:v>
                      </c:pt>
                      <c:pt idx="259">
                        <c:v>-45.4</c:v>
                      </c:pt>
                      <c:pt idx="260">
                        <c:v>-46</c:v>
                      </c:pt>
                      <c:pt idx="261">
                        <c:v>-46.7</c:v>
                      </c:pt>
                      <c:pt idx="262">
                        <c:v>-47.1</c:v>
                      </c:pt>
                      <c:pt idx="263">
                        <c:v>-47.7</c:v>
                      </c:pt>
                      <c:pt idx="264">
                        <c:v>-48.1</c:v>
                      </c:pt>
                      <c:pt idx="265">
                        <c:v>-48.6</c:v>
                      </c:pt>
                      <c:pt idx="266">
                        <c:v>-49.1</c:v>
                      </c:pt>
                      <c:pt idx="267">
                        <c:v>-49.4</c:v>
                      </c:pt>
                      <c:pt idx="268">
                        <c:v>-49.7</c:v>
                      </c:pt>
                      <c:pt idx="269">
                        <c:v>-50</c:v>
                      </c:pt>
                      <c:pt idx="270">
                        <c:v>-50.3</c:v>
                      </c:pt>
                      <c:pt idx="271">
                        <c:v>-50.6</c:v>
                      </c:pt>
                      <c:pt idx="272">
                        <c:v>-50.8</c:v>
                      </c:pt>
                      <c:pt idx="273">
                        <c:v>-51</c:v>
                      </c:pt>
                      <c:pt idx="274">
                        <c:v>-51.1</c:v>
                      </c:pt>
                      <c:pt idx="275">
                        <c:v>-51.2</c:v>
                      </c:pt>
                      <c:pt idx="276">
                        <c:v>-51.6</c:v>
                      </c:pt>
                      <c:pt idx="277">
                        <c:v>-51.6</c:v>
                      </c:pt>
                      <c:pt idx="278">
                        <c:v>-51.8</c:v>
                      </c:pt>
                      <c:pt idx="279">
                        <c:v>-51.9</c:v>
                      </c:pt>
                      <c:pt idx="280">
                        <c:v>-52</c:v>
                      </c:pt>
                      <c:pt idx="281">
                        <c:v>-52.3</c:v>
                      </c:pt>
                      <c:pt idx="282">
                        <c:v>-52.1</c:v>
                      </c:pt>
                      <c:pt idx="283">
                        <c:v>-52.3</c:v>
                      </c:pt>
                      <c:pt idx="284">
                        <c:v>-52.4</c:v>
                      </c:pt>
                      <c:pt idx="285">
                        <c:v>-52.5</c:v>
                      </c:pt>
                      <c:pt idx="286">
                        <c:v>-52.5</c:v>
                      </c:pt>
                      <c:pt idx="287">
                        <c:v>-52.7</c:v>
                      </c:pt>
                      <c:pt idx="288">
                        <c:v>-52.6</c:v>
                      </c:pt>
                      <c:pt idx="289">
                        <c:v>-52.8</c:v>
                      </c:pt>
                      <c:pt idx="290">
                        <c:v>-52.8</c:v>
                      </c:pt>
                      <c:pt idx="291">
                        <c:v>-52.7</c:v>
                      </c:pt>
                      <c:pt idx="292">
                        <c:v>-52.9</c:v>
                      </c:pt>
                      <c:pt idx="293">
                        <c:v>-52.8</c:v>
                      </c:pt>
                      <c:pt idx="294">
                        <c:v>-53</c:v>
                      </c:pt>
                      <c:pt idx="295">
                        <c:v>-53</c:v>
                      </c:pt>
                      <c:pt idx="296">
                        <c:v>-53</c:v>
                      </c:pt>
                      <c:pt idx="297">
                        <c:v>-53</c:v>
                      </c:pt>
                      <c:pt idx="298">
                        <c:v>-53.2</c:v>
                      </c:pt>
                      <c:pt idx="299">
                        <c:v>-53.2</c:v>
                      </c:pt>
                      <c:pt idx="300">
                        <c:v>-53.2</c:v>
                      </c:pt>
                      <c:pt idx="301">
                        <c:v>-53</c:v>
                      </c:pt>
                      <c:pt idx="302">
                        <c:v>-53.4</c:v>
                      </c:pt>
                      <c:pt idx="303">
                        <c:v>-53.2</c:v>
                      </c:pt>
                      <c:pt idx="304">
                        <c:v>-53.3</c:v>
                      </c:pt>
                      <c:pt idx="305">
                        <c:v>-53.3</c:v>
                      </c:pt>
                      <c:pt idx="306">
                        <c:v>-53.3</c:v>
                      </c:pt>
                      <c:pt idx="307">
                        <c:v>-53.4</c:v>
                      </c:pt>
                      <c:pt idx="308">
                        <c:v>-53.3</c:v>
                      </c:pt>
                      <c:pt idx="309">
                        <c:v>-53.4</c:v>
                      </c:pt>
                      <c:pt idx="310">
                        <c:v>-53.4</c:v>
                      </c:pt>
                      <c:pt idx="311">
                        <c:v>-53.3</c:v>
                      </c:pt>
                      <c:pt idx="312">
                        <c:v>-53.4</c:v>
                      </c:pt>
                      <c:pt idx="313">
                        <c:v>-53.4</c:v>
                      </c:pt>
                      <c:pt idx="314">
                        <c:v>-53.4</c:v>
                      </c:pt>
                      <c:pt idx="315">
                        <c:v>-53.4</c:v>
                      </c:pt>
                      <c:pt idx="316">
                        <c:v>-53.4</c:v>
                      </c:pt>
                      <c:pt idx="317">
                        <c:v>-53.4</c:v>
                      </c:pt>
                      <c:pt idx="318">
                        <c:v>-53.4</c:v>
                      </c:pt>
                      <c:pt idx="319">
                        <c:v>-53.4</c:v>
                      </c:pt>
                      <c:pt idx="320">
                        <c:v>-53.4</c:v>
                      </c:pt>
                      <c:pt idx="321">
                        <c:v>-53.5</c:v>
                      </c:pt>
                      <c:pt idx="322">
                        <c:v>-53.2</c:v>
                      </c:pt>
                      <c:pt idx="323">
                        <c:v>-53</c:v>
                      </c:pt>
                      <c:pt idx="324">
                        <c:v>-52.7</c:v>
                      </c:pt>
                      <c:pt idx="325">
                        <c:v>-52.3</c:v>
                      </c:pt>
                      <c:pt idx="326">
                        <c:v>-51.8</c:v>
                      </c:pt>
                      <c:pt idx="327">
                        <c:v>-51.2</c:v>
                      </c:pt>
                      <c:pt idx="328">
                        <c:v>-50.8</c:v>
                      </c:pt>
                      <c:pt idx="329">
                        <c:v>-50.3</c:v>
                      </c:pt>
                      <c:pt idx="330">
                        <c:v>-49.8</c:v>
                      </c:pt>
                      <c:pt idx="331">
                        <c:v>-49.4</c:v>
                      </c:pt>
                      <c:pt idx="332">
                        <c:v>-49</c:v>
                      </c:pt>
                      <c:pt idx="333">
                        <c:v>-48.2</c:v>
                      </c:pt>
                      <c:pt idx="334">
                        <c:v>-47.6</c:v>
                      </c:pt>
                      <c:pt idx="335">
                        <c:v>-46.9</c:v>
                      </c:pt>
                      <c:pt idx="336">
                        <c:v>-46.4</c:v>
                      </c:pt>
                      <c:pt idx="337">
                        <c:v>-46.1</c:v>
                      </c:pt>
                      <c:pt idx="338">
                        <c:v>-45.8</c:v>
                      </c:pt>
                      <c:pt idx="339">
                        <c:v>-45.3</c:v>
                      </c:pt>
                      <c:pt idx="340">
                        <c:v>-45.2</c:v>
                      </c:pt>
                      <c:pt idx="341">
                        <c:v>-44.9</c:v>
                      </c:pt>
                      <c:pt idx="342">
                        <c:v>-44.8</c:v>
                      </c:pt>
                      <c:pt idx="343">
                        <c:v>-44.5</c:v>
                      </c:pt>
                      <c:pt idx="344">
                        <c:v>-44.5</c:v>
                      </c:pt>
                      <c:pt idx="345">
                        <c:v>-44.4</c:v>
                      </c:pt>
                      <c:pt idx="346">
                        <c:v>-44.2</c:v>
                      </c:pt>
                      <c:pt idx="347">
                        <c:v>-44</c:v>
                      </c:pt>
                      <c:pt idx="348">
                        <c:v>-43.9</c:v>
                      </c:pt>
                      <c:pt idx="349">
                        <c:v>-43.8</c:v>
                      </c:pt>
                      <c:pt idx="350">
                        <c:v>-43.8</c:v>
                      </c:pt>
                      <c:pt idx="351">
                        <c:v>-43.9</c:v>
                      </c:pt>
                      <c:pt idx="352">
                        <c:v>-44.4</c:v>
                      </c:pt>
                      <c:pt idx="353">
                        <c:v>-44.7</c:v>
                      </c:pt>
                      <c:pt idx="354">
                        <c:v>-45.1</c:v>
                      </c:pt>
                      <c:pt idx="355">
                        <c:v>-45.1</c:v>
                      </c:pt>
                      <c:pt idx="356">
                        <c:v>-44.7</c:v>
                      </c:pt>
                      <c:pt idx="357">
                        <c:v>-44.2</c:v>
                      </c:pt>
                      <c:pt idx="358">
                        <c:v>-44.2</c:v>
                      </c:pt>
                      <c:pt idx="359">
                        <c:v>-43.9</c:v>
                      </c:pt>
                      <c:pt idx="360">
                        <c:v>-44</c:v>
                      </c:pt>
                      <c:pt idx="361">
                        <c:v>-43.9</c:v>
                      </c:pt>
                      <c:pt idx="362">
                        <c:v>-43.9</c:v>
                      </c:pt>
                      <c:pt idx="363">
                        <c:v>-43.9</c:v>
                      </c:pt>
                      <c:pt idx="364">
                        <c:v>-43.9</c:v>
                      </c:pt>
                      <c:pt idx="365">
                        <c:v>-43.9</c:v>
                      </c:pt>
                      <c:pt idx="366">
                        <c:v>-44</c:v>
                      </c:pt>
                      <c:pt idx="367">
                        <c:v>-43.9</c:v>
                      </c:pt>
                      <c:pt idx="368">
                        <c:v>-43.9</c:v>
                      </c:pt>
                      <c:pt idx="369">
                        <c:v>-43.9</c:v>
                      </c:pt>
                      <c:pt idx="370">
                        <c:v>-43.9</c:v>
                      </c:pt>
                      <c:pt idx="371">
                        <c:v>-43.8</c:v>
                      </c:pt>
                      <c:pt idx="372">
                        <c:v>-43.8</c:v>
                      </c:pt>
                      <c:pt idx="373">
                        <c:v>-43.8</c:v>
                      </c:pt>
                      <c:pt idx="374">
                        <c:v>-43.8</c:v>
                      </c:pt>
                      <c:pt idx="375">
                        <c:v>-43.9</c:v>
                      </c:pt>
                      <c:pt idx="376">
                        <c:v>-43.7</c:v>
                      </c:pt>
                      <c:pt idx="377">
                        <c:v>-43.8</c:v>
                      </c:pt>
                      <c:pt idx="378">
                        <c:v>-43.8</c:v>
                      </c:pt>
                      <c:pt idx="379">
                        <c:v>-43.8</c:v>
                      </c:pt>
                      <c:pt idx="380">
                        <c:v>-43.8</c:v>
                      </c:pt>
                      <c:pt idx="381">
                        <c:v>-43.7</c:v>
                      </c:pt>
                      <c:pt idx="382">
                        <c:v>-43.7</c:v>
                      </c:pt>
                      <c:pt idx="383">
                        <c:v>-43.7</c:v>
                      </c:pt>
                      <c:pt idx="384">
                        <c:v>-43.8</c:v>
                      </c:pt>
                      <c:pt idx="385">
                        <c:v>-43.7</c:v>
                      </c:pt>
                      <c:pt idx="386">
                        <c:v>-43.7</c:v>
                      </c:pt>
                      <c:pt idx="387">
                        <c:v>-43.7</c:v>
                      </c:pt>
                      <c:pt idx="388">
                        <c:v>-43.6</c:v>
                      </c:pt>
                      <c:pt idx="389">
                        <c:v>-43.5</c:v>
                      </c:pt>
                      <c:pt idx="390">
                        <c:v>-43.5</c:v>
                      </c:pt>
                      <c:pt idx="391">
                        <c:v>-43.4</c:v>
                      </c:pt>
                      <c:pt idx="392">
                        <c:v>-43.3</c:v>
                      </c:pt>
                      <c:pt idx="393">
                        <c:v>-43.2</c:v>
                      </c:pt>
                      <c:pt idx="394">
                        <c:v>-43.1</c:v>
                      </c:pt>
                      <c:pt idx="395">
                        <c:v>-43</c:v>
                      </c:pt>
                      <c:pt idx="396">
                        <c:v>-42.9</c:v>
                      </c:pt>
                      <c:pt idx="397">
                        <c:v>-42.8</c:v>
                      </c:pt>
                      <c:pt idx="398">
                        <c:v>-42.4</c:v>
                      </c:pt>
                      <c:pt idx="399">
                        <c:v>-42.3</c:v>
                      </c:pt>
                      <c:pt idx="400">
                        <c:v>-42.1</c:v>
                      </c:pt>
                      <c:pt idx="401">
                        <c:v>-42.1</c:v>
                      </c:pt>
                      <c:pt idx="402">
                        <c:v>-41.9</c:v>
                      </c:pt>
                      <c:pt idx="403">
                        <c:v>-41.6</c:v>
                      </c:pt>
                      <c:pt idx="404">
                        <c:v>-41.6</c:v>
                      </c:pt>
                      <c:pt idx="405">
                        <c:v>-41.3</c:v>
                      </c:pt>
                      <c:pt idx="406">
                        <c:v>-41.2</c:v>
                      </c:pt>
                      <c:pt idx="407">
                        <c:v>-41.1</c:v>
                      </c:pt>
                      <c:pt idx="408">
                        <c:v>-40.799999999999997</c:v>
                      </c:pt>
                      <c:pt idx="409">
                        <c:v>-40.6</c:v>
                      </c:pt>
                      <c:pt idx="410">
                        <c:v>-40.5</c:v>
                      </c:pt>
                      <c:pt idx="411">
                        <c:v>-40.299999999999997</c:v>
                      </c:pt>
                      <c:pt idx="412">
                        <c:v>-40.1</c:v>
                      </c:pt>
                      <c:pt idx="413">
                        <c:v>-40.1</c:v>
                      </c:pt>
                      <c:pt idx="414">
                        <c:v>-39.9</c:v>
                      </c:pt>
                      <c:pt idx="415">
                        <c:v>-39.700000000000003</c:v>
                      </c:pt>
                      <c:pt idx="416">
                        <c:v>-39.5</c:v>
                      </c:pt>
                      <c:pt idx="417">
                        <c:v>-39.4</c:v>
                      </c:pt>
                      <c:pt idx="418">
                        <c:v>-39.200000000000003</c:v>
                      </c:pt>
                      <c:pt idx="419">
                        <c:v>-39</c:v>
                      </c:pt>
                      <c:pt idx="420">
                        <c:v>-38.799999999999997</c:v>
                      </c:pt>
                      <c:pt idx="421">
                        <c:v>-38.700000000000003</c:v>
                      </c:pt>
                      <c:pt idx="422">
                        <c:v>-38.6</c:v>
                      </c:pt>
                      <c:pt idx="423">
                        <c:v>-38.4</c:v>
                      </c:pt>
                      <c:pt idx="424">
                        <c:v>-38.200000000000003</c:v>
                      </c:pt>
                      <c:pt idx="425">
                        <c:v>-38</c:v>
                      </c:pt>
                      <c:pt idx="426">
                        <c:v>-37.9</c:v>
                      </c:pt>
                      <c:pt idx="427">
                        <c:v>-37.799999999999997</c:v>
                      </c:pt>
                      <c:pt idx="428">
                        <c:v>-37.5</c:v>
                      </c:pt>
                      <c:pt idx="429">
                        <c:v>-37.200000000000003</c:v>
                      </c:pt>
                      <c:pt idx="430">
                        <c:v>-37.1</c:v>
                      </c:pt>
                      <c:pt idx="431">
                        <c:v>-36.799999999999997</c:v>
                      </c:pt>
                      <c:pt idx="432">
                        <c:v>-36.799999999999997</c:v>
                      </c:pt>
                      <c:pt idx="433">
                        <c:v>-36.6</c:v>
                      </c:pt>
                      <c:pt idx="434">
                        <c:v>-36.4</c:v>
                      </c:pt>
                      <c:pt idx="435">
                        <c:v>-36.4</c:v>
                      </c:pt>
                      <c:pt idx="436">
                        <c:v>-36</c:v>
                      </c:pt>
                      <c:pt idx="437">
                        <c:v>-35.9</c:v>
                      </c:pt>
                      <c:pt idx="438">
                        <c:v>-35.799999999999997</c:v>
                      </c:pt>
                      <c:pt idx="439">
                        <c:v>-35.6</c:v>
                      </c:pt>
                      <c:pt idx="440">
                        <c:v>-35.299999999999997</c:v>
                      </c:pt>
                      <c:pt idx="441">
                        <c:v>-35.200000000000003</c:v>
                      </c:pt>
                      <c:pt idx="442">
                        <c:v>-35.200000000000003</c:v>
                      </c:pt>
                      <c:pt idx="443">
                        <c:v>-35</c:v>
                      </c:pt>
                      <c:pt idx="444">
                        <c:v>-34.700000000000003</c:v>
                      </c:pt>
                      <c:pt idx="445">
                        <c:v>-34.6</c:v>
                      </c:pt>
                      <c:pt idx="446">
                        <c:v>-34.4</c:v>
                      </c:pt>
                      <c:pt idx="447">
                        <c:v>-34.1</c:v>
                      </c:pt>
                      <c:pt idx="448">
                        <c:v>-34</c:v>
                      </c:pt>
                      <c:pt idx="449">
                        <c:v>-33.799999999999997</c:v>
                      </c:pt>
                      <c:pt idx="450">
                        <c:v>-33.700000000000003</c:v>
                      </c:pt>
                      <c:pt idx="451">
                        <c:v>-33.5</c:v>
                      </c:pt>
                      <c:pt idx="452">
                        <c:v>-33.4</c:v>
                      </c:pt>
                      <c:pt idx="453">
                        <c:v>-33.200000000000003</c:v>
                      </c:pt>
                      <c:pt idx="454">
                        <c:v>-33.200000000000003</c:v>
                      </c:pt>
                      <c:pt idx="455">
                        <c:v>-32.799999999999997</c:v>
                      </c:pt>
                      <c:pt idx="456">
                        <c:v>-32.799999999999997</c:v>
                      </c:pt>
                      <c:pt idx="457">
                        <c:v>-32.5</c:v>
                      </c:pt>
                      <c:pt idx="458">
                        <c:v>-32.5</c:v>
                      </c:pt>
                      <c:pt idx="459">
                        <c:v>-32.200000000000003</c:v>
                      </c:pt>
                      <c:pt idx="460">
                        <c:v>-32.200000000000003</c:v>
                      </c:pt>
                      <c:pt idx="461">
                        <c:v>-32</c:v>
                      </c:pt>
                      <c:pt idx="462">
                        <c:v>-31.8</c:v>
                      </c:pt>
                      <c:pt idx="463">
                        <c:v>-31.7</c:v>
                      </c:pt>
                      <c:pt idx="464">
                        <c:v>-31.6</c:v>
                      </c:pt>
                      <c:pt idx="465">
                        <c:v>-31.2</c:v>
                      </c:pt>
                      <c:pt idx="466">
                        <c:v>-31.1</c:v>
                      </c:pt>
                      <c:pt idx="467">
                        <c:v>-31</c:v>
                      </c:pt>
                      <c:pt idx="468">
                        <c:v>-30.8</c:v>
                      </c:pt>
                      <c:pt idx="469">
                        <c:v>-30.7</c:v>
                      </c:pt>
                      <c:pt idx="470">
                        <c:v>-30.7</c:v>
                      </c:pt>
                      <c:pt idx="471">
                        <c:v>-30.3</c:v>
                      </c:pt>
                      <c:pt idx="472">
                        <c:v>-30.3</c:v>
                      </c:pt>
                      <c:pt idx="473">
                        <c:v>-30</c:v>
                      </c:pt>
                      <c:pt idx="474">
                        <c:v>-30</c:v>
                      </c:pt>
                      <c:pt idx="475">
                        <c:v>-29.6</c:v>
                      </c:pt>
                      <c:pt idx="476">
                        <c:v>-29.5</c:v>
                      </c:pt>
                      <c:pt idx="477">
                        <c:v>-29.3</c:v>
                      </c:pt>
                      <c:pt idx="478">
                        <c:v>-29.2</c:v>
                      </c:pt>
                      <c:pt idx="479">
                        <c:v>-29</c:v>
                      </c:pt>
                      <c:pt idx="480">
                        <c:v>-28.8</c:v>
                      </c:pt>
                      <c:pt idx="481">
                        <c:v>-28.5</c:v>
                      </c:pt>
                      <c:pt idx="482">
                        <c:v>-28.4</c:v>
                      </c:pt>
                      <c:pt idx="483">
                        <c:v>-28.4</c:v>
                      </c:pt>
                      <c:pt idx="484">
                        <c:v>-28</c:v>
                      </c:pt>
                      <c:pt idx="485">
                        <c:v>-28</c:v>
                      </c:pt>
                      <c:pt idx="486">
                        <c:v>-27.7</c:v>
                      </c:pt>
                      <c:pt idx="487">
                        <c:v>-27.7</c:v>
                      </c:pt>
                      <c:pt idx="488">
                        <c:v>-27.5</c:v>
                      </c:pt>
                      <c:pt idx="489">
                        <c:v>-27.4</c:v>
                      </c:pt>
                      <c:pt idx="490">
                        <c:v>-27.3</c:v>
                      </c:pt>
                      <c:pt idx="491">
                        <c:v>-26.9</c:v>
                      </c:pt>
                      <c:pt idx="492">
                        <c:v>-27</c:v>
                      </c:pt>
                      <c:pt idx="493">
                        <c:v>-26.7</c:v>
                      </c:pt>
                      <c:pt idx="494">
                        <c:v>-26.8</c:v>
                      </c:pt>
                      <c:pt idx="495">
                        <c:v>-26.4</c:v>
                      </c:pt>
                      <c:pt idx="496">
                        <c:v>-26.3</c:v>
                      </c:pt>
                      <c:pt idx="497">
                        <c:v>-26.2</c:v>
                      </c:pt>
                      <c:pt idx="498">
                        <c:v>-26</c:v>
                      </c:pt>
                      <c:pt idx="499">
                        <c:v>-26</c:v>
                      </c:pt>
                      <c:pt idx="500">
                        <c:v>-25.7</c:v>
                      </c:pt>
                      <c:pt idx="501">
                        <c:v>-25.4</c:v>
                      </c:pt>
                      <c:pt idx="502">
                        <c:v>-25.6</c:v>
                      </c:pt>
                      <c:pt idx="503">
                        <c:v>-25.5</c:v>
                      </c:pt>
                      <c:pt idx="504">
                        <c:v>-25.4</c:v>
                      </c:pt>
                      <c:pt idx="505">
                        <c:v>-25.3</c:v>
                      </c:pt>
                      <c:pt idx="506">
                        <c:v>-25.4</c:v>
                      </c:pt>
                      <c:pt idx="507">
                        <c:v>-25.1</c:v>
                      </c:pt>
                      <c:pt idx="508">
                        <c:v>-24.9</c:v>
                      </c:pt>
                      <c:pt idx="509">
                        <c:v>-24.8</c:v>
                      </c:pt>
                      <c:pt idx="510">
                        <c:v>-24.6</c:v>
                      </c:pt>
                      <c:pt idx="511">
                        <c:v>-24.4</c:v>
                      </c:pt>
                      <c:pt idx="512">
                        <c:v>-24.3</c:v>
                      </c:pt>
                      <c:pt idx="513">
                        <c:v>-24.2</c:v>
                      </c:pt>
                      <c:pt idx="514">
                        <c:v>-24</c:v>
                      </c:pt>
                      <c:pt idx="515">
                        <c:v>-23.9</c:v>
                      </c:pt>
                      <c:pt idx="516">
                        <c:v>-23.7</c:v>
                      </c:pt>
                      <c:pt idx="517">
                        <c:v>-23.7</c:v>
                      </c:pt>
                      <c:pt idx="518">
                        <c:v>-23.5</c:v>
                      </c:pt>
                      <c:pt idx="519">
                        <c:v>-23.7</c:v>
                      </c:pt>
                      <c:pt idx="520">
                        <c:v>-23.4</c:v>
                      </c:pt>
                      <c:pt idx="521">
                        <c:v>-23.8</c:v>
                      </c:pt>
                      <c:pt idx="522">
                        <c:v>-23.5</c:v>
                      </c:pt>
                      <c:pt idx="523">
                        <c:v>-23.4</c:v>
                      </c:pt>
                      <c:pt idx="524">
                        <c:v>-23.1</c:v>
                      </c:pt>
                      <c:pt idx="525">
                        <c:v>-22.9</c:v>
                      </c:pt>
                      <c:pt idx="526">
                        <c:v>-22.7</c:v>
                      </c:pt>
                      <c:pt idx="527">
                        <c:v>-22.5</c:v>
                      </c:pt>
                      <c:pt idx="528">
                        <c:v>-22.5</c:v>
                      </c:pt>
                      <c:pt idx="529">
                        <c:v>-22.2</c:v>
                      </c:pt>
                      <c:pt idx="530">
                        <c:v>-22.2</c:v>
                      </c:pt>
                      <c:pt idx="531">
                        <c:v>-22.1</c:v>
                      </c:pt>
                      <c:pt idx="532">
                        <c:v>-21.9</c:v>
                      </c:pt>
                      <c:pt idx="533">
                        <c:v>-21.8</c:v>
                      </c:pt>
                      <c:pt idx="534">
                        <c:v>-21.6</c:v>
                      </c:pt>
                      <c:pt idx="535">
                        <c:v>-21.6</c:v>
                      </c:pt>
                      <c:pt idx="536">
                        <c:v>-21.3</c:v>
                      </c:pt>
                      <c:pt idx="537">
                        <c:v>-21.3</c:v>
                      </c:pt>
                      <c:pt idx="538">
                        <c:v>-21.3</c:v>
                      </c:pt>
                      <c:pt idx="539">
                        <c:v>-21.1</c:v>
                      </c:pt>
                      <c:pt idx="540">
                        <c:v>-21.3</c:v>
                      </c:pt>
                      <c:pt idx="541">
                        <c:v>-21.2</c:v>
                      </c:pt>
                      <c:pt idx="542">
                        <c:v>-21.4</c:v>
                      </c:pt>
                      <c:pt idx="543">
                        <c:v>-21.1</c:v>
                      </c:pt>
                      <c:pt idx="544">
                        <c:v>-21.2</c:v>
                      </c:pt>
                      <c:pt idx="545">
                        <c:v>-21.1</c:v>
                      </c:pt>
                      <c:pt idx="546">
                        <c:v>-21</c:v>
                      </c:pt>
                      <c:pt idx="547">
                        <c:v>-21.2</c:v>
                      </c:pt>
                      <c:pt idx="548">
                        <c:v>-21.1</c:v>
                      </c:pt>
                      <c:pt idx="549">
                        <c:v>-21.1</c:v>
                      </c:pt>
                      <c:pt idx="550">
                        <c:v>-21.2</c:v>
                      </c:pt>
                      <c:pt idx="551">
                        <c:v>-21.2</c:v>
                      </c:pt>
                      <c:pt idx="552">
                        <c:v>-21.2</c:v>
                      </c:pt>
                      <c:pt idx="553">
                        <c:v>-21.2</c:v>
                      </c:pt>
                      <c:pt idx="554">
                        <c:v>-21.1</c:v>
                      </c:pt>
                      <c:pt idx="555">
                        <c:v>-21.3</c:v>
                      </c:pt>
                      <c:pt idx="556">
                        <c:v>-21.1</c:v>
                      </c:pt>
                      <c:pt idx="557">
                        <c:v>-21.2</c:v>
                      </c:pt>
                      <c:pt idx="558">
                        <c:v>-21.1</c:v>
                      </c:pt>
                      <c:pt idx="559">
                        <c:v>-21.1</c:v>
                      </c:pt>
                      <c:pt idx="560">
                        <c:v>-21.3</c:v>
                      </c:pt>
                      <c:pt idx="561">
                        <c:v>-21.2</c:v>
                      </c:pt>
                      <c:pt idx="562">
                        <c:v>-21.1</c:v>
                      </c:pt>
                      <c:pt idx="563">
                        <c:v>-21.2</c:v>
                      </c:pt>
                      <c:pt idx="564">
                        <c:v>-21.1</c:v>
                      </c:pt>
                      <c:pt idx="565">
                        <c:v>-21.2</c:v>
                      </c:pt>
                      <c:pt idx="566">
                        <c:v>-21.1</c:v>
                      </c:pt>
                      <c:pt idx="567">
                        <c:v>-21</c:v>
                      </c:pt>
                      <c:pt idx="568">
                        <c:v>-21.3</c:v>
                      </c:pt>
                      <c:pt idx="569">
                        <c:v>-21.1</c:v>
                      </c:pt>
                      <c:pt idx="570">
                        <c:v>-21.1</c:v>
                      </c:pt>
                      <c:pt idx="571">
                        <c:v>-21.2</c:v>
                      </c:pt>
                      <c:pt idx="572">
                        <c:v>-21.1</c:v>
                      </c:pt>
                      <c:pt idx="573">
                        <c:v>-21.2</c:v>
                      </c:pt>
                      <c:pt idx="574">
                        <c:v>-21.2</c:v>
                      </c:pt>
                      <c:pt idx="575">
                        <c:v>-21.3</c:v>
                      </c:pt>
                      <c:pt idx="576">
                        <c:v>-21.2</c:v>
                      </c:pt>
                      <c:pt idx="577">
                        <c:v>-21.1</c:v>
                      </c:pt>
                      <c:pt idx="578">
                        <c:v>-21.2</c:v>
                      </c:pt>
                      <c:pt idx="579">
                        <c:v>-21.1</c:v>
                      </c:pt>
                      <c:pt idx="580">
                        <c:v>-21</c:v>
                      </c:pt>
                      <c:pt idx="581">
                        <c:v>-21.2</c:v>
                      </c:pt>
                      <c:pt idx="582">
                        <c:v>-21</c:v>
                      </c:pt>
                      <c:pt idx="583">
                        <c:v>-21.2</c:v>
                      </c:pt>
                      <c:pt idx="584">
                        <c:v>-21.2</c:v>
                      </c:pt>
                      <c:pt idx="585">
                        <c:v>-21.2</c:v>
                      </c:pt>
                      <c:pt idx="586">
                        <c:v>-21.3</c:v>
                      </c:pt>
                      <c:pt idx="587">
                        <c:v>-21.1</c:v>
                      </c:pt>
                      <c:pt idx="588">
                        <c:v>-21.2</c:v>
                      </c:pt>
                      <c:pt idx="589">
                        <c:v>-21.2</c:v>
                      </c:pt>
                      <c:pt idx="590">
                        <c:v>-21.1</c:v>
                      </c:pt>
                      <c:pt idx="591">
                        <c:v>-21.3</c:v>
                      </c:pt>
                      <c:pt idx="592">
                        <c:v>-21.1</c:v>
                      </c:pt>
                      <c:pt idx="593">
                        <c:v>-21.2</c:v>
                      </c:pt>
                      <c:pt idx="594">
                        <c:v>-21</c:v>
                      </c:pt>
                      <c:pt idx="595">
                        <c:v>-21.1</c:v>
                      </c:pt>
                      <c:pt idx="596">
                        <c:v>-21.3</c:v>
                      </c:pt>
                      <c:pt idx="597">
                        <c:v>-21.2</c:v>
                      </c:pt>
                      <c:pt idx="598">
                        <c:v>-21.1</c:v>
                      </c:pt>
                      <c:pt idx="599">
                        <c:v>-21.2</c:v>
                      </c:pt>
                      <c:pt idx="600">
                        <c:v>-21.1</c:v>
                      </c:pt>
                      <c:pt idx="601">
                        <c:v>-21.3</c:v>
                      </c:pt>
                      <c:pt idx="602">
                        <c:v>-21</c:v>
                      </c:pt>
                      <c:pt idx="603">
                        <c:v>-21.2</c:v>
                      </c:pt>
                      <c:pt idx="604">
                        <c:v>-21.2</c:v>
                      </c:pt>
                      <c:pt idx="605">
                        <c:v>-21.1</c:v>
                      </c:pt>
                      <c:pt idx="606">
                        <c:v>-21.2</c:v>
                      </c:pt>
                      <c:pt idx="607">
                        <c:v>-21.3</c:v>
                      </c:pt>
                      <c:pt idx="608">
                        <c:v>-21</c:v>
                      </c:pt>
                      <c:pt idx="609">
                        <c:v>-21.3</c:v>
                      </c:pt>
                      <c:pt idx="610">
                        <c:v>-21.3</c:v>
                      </c:pt>
                      <c:pt idx="611">
                        <c:v>-21.3</c:v>
                      </c:pt>
                      <c:pt idx="612">
                        <c:v>-21.3</c:v>
                      </c:pt>
                      <c:pt idx="613">
                        <c:v>-21.1</c:v>
                      </c:pt>
                      <c:pt idx="614">
                        <c:v>-21.2</c:v>
                      </c:pt>
                      <c:pt idx="615">
                        <c:v>-21</c:v>
                      </c:pt>
                      <c:pt idx="616">
                        <c:v>-21.2</c:v>
                      </c:pt>
                      <c:pt idx="617">
                        <c:v>-21.3</c:v>
                      </c:pt>
                      <c:pt idx="618">
                        <c:v>-21.1</c:v>
                      </c:pt>
                      <c:pt idx="619">
                        <c:v>-21.2</c:v>
                      </c:pt>
                      <c:pt idx="620">
                        <c:v>-21.3</c:v>
                      </c:pt>
                      <c:pt idx="621">
                        <c:v>-21.2</c:v>
                      </c:pt>
                      <c:pt idx="622">
                        <c:v>-21.3</c:v>
                      </c:pt>
                      <c:pt idx="623">
                        <c:v>-21.1</c:v>
                      </c:pt>
                      <c:pt idx="624">
                        <c:v>-21.2</c:v>
                      </c:pt>
                      <c:pt idx="625">
                        <c:v>-21.3</c:v>
                      </c:pt>
                      <c:pt idx="626">
                        <c:v>-21.3</c:v>
                      </c:pt>
                      <c:pt idx="627">
                        <c:v>-21</c:v>
                      </c:pt>
                      <c:pt idx="628">
                        <c:v>-21.1</c:v>
                      </c:pt>
                      <c:pt idx="629">
                        <c:v>-22.1</c:v>
                      </c:pt>
                      <c:pt idx="630">
                        <c:v>-21.9</c:v>
                      </c:pt>
                      <c:pt idx="631">
                        <c:v>-21.4</c:v>
                      </c:pt>
                      <c:pt idx="632">
                        <c:v>-21.8</c:v>
                      </c:pt>
                      <c:pt idx="633">
                        <c:v>-21.8</c:v>
                      </c:pt>
                      <c:pt idx="634">
                        <c:v>-21.7</c:v>
                      </c:pt>
                      <c:pt idx="635">
                        <c:v>-21.4</c:v>
                      </c:pt>
                      <c:pt idx="636">
                        <c:v>-21.4</c:v>
                      </c:pt>
                      <c:pt idx="637">
                        <c:v>-21.2</c:v>
                      </c:pt>
                      <c:pt idx="638">
                        <c:v>-21.2</c:v>
                      </c:pt>
                      <c:pt idx="639">
                        <c:v>-21.4</c:v>
                      </c:pt>
                      <c:pt idx="640">
                        <c:v>-21.1</c:v>
                      </c:pt>
                      <c:pt idx="641">
                        <c:v>-21.3</c:v>
                      </c:pt>
                      <c:pt idx="642">
                        <c:v>-21.3</c:v>
                      </c:pt>
                      <c:pt idx="643">
                        <c:v>-21.2</c:v>
                      </c:pt>
                      <c:pt idx="644">
                        <c:v>-21.3</c:v>
                      </c:pt>
                      <c:pt idx="645">
                        <c:v>-21.3</c:v>
                      </c:pt>
                      <c:pt idx="646">
                        <c:v>-21.2</c:v>
                      </c:pt>
                      <c:pt idx="647">
                        <c:v>-21.2</c:v>
                      </c:pt>
                      <c:pt idx="648">
                        <c:v>-21.1</c:v>
                      </c:pt>
                      <c:pt idx="649">
                        <c:v>-21.3</c:v>
                      </c:pt>
                      <c:pt idx="650">
                        <c:v>-21.1</c:v>
                      </c:pt>
                      <c:pt idx="651">
                        <c:v>-21.1</c:v>
                      </c:pt>
                      <c:pt idx="652">
                        <c:v>-21.3</c:v>
                      </c:pt>
                      <c:pt idx="653">
                        <c:v>-21</c:v>
                      </c:pt>
                      <c:pt idx="654">
                        <c:v>-21.2</c:v>
                      </c:pt>
                      <c:pt idx="655">
                        <c:v>-21.2</c:v>
                      </c:pt>
                      <c:pt idx="656">
                        <c:v>-21.2</c:v>
                      </c:pt>
                      <c:pt idx="657">
                        <c:v>-21.3</c:v>
                      </c:pt>
                      <c:pt idx="658">
                        <c:v>-21.3</c:v>
                      </c:pt>
                      <c:pt idx="659">
                        <c:v>-21.1</c:v>
                      </c:pt>
                      <c:pt idx="660">
                        <c:v>-21</c:v>
                      </c:pt>
                      <c:pt idx="661">
                        <c:v>-21.2</c:v>
                      </c:pt>
                      <c:pt idx="662">
                        <c:v>-21</c:v>
                      </c:pt>
                      <c:pt idx="663">
                        <c:v>-21.2</c:v>
                      </c:pt>
                      <c:pt idx="664">
                        <c:v>-21.1</c:v>
                      </c:pt>
                      <c:pt idx="665">
                        <c:v>-21</c:v>
                      </c:pt>
                      <c:pt idx="666">
                        <c:v>-21.2</c:v>
                      </c:pt>
                      <c:pt idx="667">
                        <c:v>-21.1</c:v>
                      </c:pt>
                      <c:pt idx="668">
                        <c:v>-21.1</c:v>
                      </c:pt>
                      <c:pt idx="669">
                        <c:v>-21</c:v>
                      </c:pt>
                      <c:pt idx="670">
                        <c:v>-21.2</c:v>
                      </c:pt>
                      <c:pt idx="671">
                        <c:v>-21</c:v>
                      </c:pt>
                      <c:pt idx="672">
                        <c:v>-21</c:v>
                      </c:pt>
                      <c:pt idx="673">
                        <c:v>-21.2</c:v>
                      </c:pt>
                      <c:pt idx="674">
                        <c:v>-21.1</c:v>
                      </c:pt>
                      <c:pt idx="675">
                        <c:v>-21.1</c:v>
                      </c:pt>
                      <c:pt idx="676">
                        <c:v>-21</c:v>
                      </c:pt>
                      <c:pt idx="677">
                        <c:v>-21</c:v>
                      </c:pt>
                      <c:pt idx="678">
                        <c:v>-21.2</c:v>
                      </c:pt>
                      <c:pt idx="679">
                        <c:v>-21.1</c:v>
                      </c:pt>
                      <c:pt idx="680">
                        <c:v>-20.9</c:v>
                      </c:pt>
                      <c:pt idx="681">
                        <c:v>-21.1</c:v>
                      </c:pt>
                      <c:pt idx="682">
                        <c:v>-20.9</c:v>
                      </c:pt>
                      <c:pt idx="683">
                        <c:v>-21.1</c:v>
                      </c:pt>
                      <c:pt idx="684">
                        <c:v>-21.1</c:v>
                      </c:pt>
                      <c:pt idx="685">
                        <c:v>-21</c:v>
                      </c:pt>
                      <c:pt idx="686">
                        <c:v>-20.9</c:v>
                      </c:pt>
                      <c:pt idx="687">
                        <c:v>-20.9</c:v>
                      </c:pt>
                      <c:pt idx="688">
                        <c:v>-21.1</c:v>
                      </c:pt>
                      <c:pt idx="689">
                        <c:v>-20.8</c:v>
                      </c:pt>
                      <c:pt idx="690">
                        <c:v>-21.1</c:v>
                      </c:pt>
                      <c:pt idx="691">
                        <c:v>-21.1</c:v>
                      </c:pt>
                      <c:pt idx="692">
                        <c:v>-21</c:v>
                      </c:pt>
                      <c:pt idx="693">
                        <c:v>-21.2</c:v>
                      </c:pt>
                      <c:pt idx="694">
                        <c:v>-20.8</c:v>
                      </c:pt>
                      <c:pt idx="695">
                        <c:v>-21</c:v>
                      </c:pt>
                      <c:pt idx="696">
                        <c:v>-21</c:v>
                      </c:pt>
                      <c:pt idx="697">
                        <c:v>-20.9</c:v>
                      </c:pt>
                      <c:pt idx="698">
                        <c:v>-21.1</c:v>
                      </c:pt>
                      <c:pt idx="699">
                        <c:v>-20.9</c:v>
                      </c:pt>
                      <c:pt idx="700">
                        <c:v>-20.9</c:v>
                      </c:pt>
                      <c:pt idx="701">
                        <c:v>-21.1</c:v>
                      </c:pt>
                      <c:pt idx="702">
                        <c:v>-20.8</c:v>
                      </c:pt>
                      <c:pt idx="703">
                        <c:v>-21</c:v>
                      </c:pt>
                      <c:pt idx="704">
                        <c:v>-20.9</c:v>
                      </c:pt>
                      <c:pt idx="705">
                        <c:v>-21</c:v>
                      </c:pt>
                      <c:pt idx="706">
                        <c:v>-21</c:v>
                      </c:pt>
                      <c:pt idx="707">
                        <c:v>-20.8</c:v>
                      </c:pt>
                      <c:pt idx="708">
                        <c:v>-21.1</c:v>
                      </c:pt>
                      <c:pt idx="709">
                        <c:v>-20.7</c:v>
                      </c:pt>
                      <c:pt idx="710">
                        <c:v>-21</c:v>
                      </c:pt>
                      <c:pt idx="711">
                        <c:v>-21</c:v>
                      </c:pt>
                      <c:pt idx="712">
                        <c:v>-20.7</c:v>
                      </c:pt>
                      <c:pt idx="713">
                        <c:v>-21.1</c:v>
                      </c:pt>
                      <c:pt idx="714">
                        <c:v>-21</c:v>
                      </c:pt>
                      <c:pt idx="715">
                        <c:v>-20.7</c:v>
                      </c:pt>
                      <c:pt idx="716">
                        <c:v>-21</c:v>
                      </c:pt>
                      <c:pt idx="717">
                        <c:v>-20.8</c:v>
                      </c:pt>
                      <c:pt idx="718">
                        <c:v>-20.9</c:v>
                      </c:pt>
                      <c:pt idx="719">
                        <c:v>-20.9</c:v>
                      </c:pt>
                      <c:pt idx="720">
                        <c:v>-20.7</c:v>
                      </c:pt>
                      <c:pt idx="721">
                        <c:v>-21</c:v>
                      </c:pt>
                      <c:pt idx="722">
                        <c:v>-20.6</c:v>
                      </c:pt>
                      <c:pt idx="723">
                        <c:v>-20.9</c:v>
                      </c:pt>
                      <c:pt idx="724">
                        <c:v>-20.8</c:v>
                      </c:pt>
                      <c:pt idx="725">
                        <c:v>-20.7</c:v>
                      </c:pt>
                      <c:pt idx="726">
                        <c:v>-20.8</c:v>
                      </c:pt>
                      <c:pt idx="727">
                        <c:v>-20.6</c:v>
                      </c:pt>
                      <c:pt idx="728">
                        <c:v>-20.8</c:v>
                      </c:pt>
                      <c:pt idx="729">
                        <c:v>-20.7</c:v>
                      </c:pt>
                      <c:pt idx="730">
                        <c:v>-20.7</c:v>
                      </c:pt>
                      <c:pt idx="731">
                        <c:v>-20.7</c:v>
                      </c:pt>
                      <c:pt idx="732">
                        <c:v>-20.5</c:v>
                      </c:pt>
                      <c:pt idx="733">
                        <c:v>-20.7</c:v>
                      </c:pt>
                      <c:pt idx="734">
                        <c:v>-20.5</c:v>
                      </c:pt>
                      <c:pt idx="735">
                        <c:v>-20.5</c:v>
                      </c:pt>
                      <c:pt idx="736">
                        <c:v>-20.6</c:v>
                      </c:pt>
                      <c:pt idx="737">
                        <c:v>-20.399999999999999</c:v>
                      </c:pt>
                      <c:pt idx="738">
                        <c:v>-20.8</c:v>
                      </c:pt>
                      <c:pt idx="739">
                        <c:v>-20.5</c:v>
                      </c:pt>
                      <c:pt idx="740">
                        <c:v>-20.5</c:v>
                      </c:pt>
                      <c:pt idx="741">
                        <c:v>-20.7</c:v>
                      </c:pt>
                      <c:pt idx="742">
                        <c:v>-20.5</c:v>
                      </c:pt>
                      <c:pt idx="743">
                        <c:v>-20.6</c:v>
                      </c:pt>
                      <c:pt idx="744">
                        <c:v>-20.5</c:v>
                      </c:pt>
                      <c:pt idx="745">
                        <c:v>-20.399999999999999</c:v>
                      </c:pt>
                      <c:pt idx="746">
                        <c:v>-20.5</c:v>
                      </c:pt>
                      <c:pt idx="747">
                        <c:v>-20.399999999999999</c:v>
                      </c:pt>
                      <c:pt idx="748">
                        <c:v>-20.5</c:v>
                      </c:pt>
                      <c:pt idx="749">
                        <c:v>-20.399999999999999</c:v>
                      </c:pt>
                      <c:pt idx="750">
                        <c:v>-20.3</c:v>
                      </c:pt>
                      <c:pt idx="751">
                        <c:v>-20.399999999999999</c:v>
                      </c:pt>
                      <c:pt idx="752">
                        <c:v>-20.2</c:v>
                      </c:pt>
                      <c:pt idx="753">
                        <c:v>-20.399999999999999</c:v>
                      </c:pt>
                      <c:pt idx="754">
                        <c:v>-20.3</c:v>
                      </c:pt>
                      <c:pt idx="755">
                        <c:v>-20.3</c:v>
                      </c:pt>
                      <c:pt idx="756">
                        <c:v>-20.3</c:v>
                      </c:pt>
                      <c:pt idx="757">
                        <c:v>-20.3</c:v>
                      </c:pt>
                      <c:pt idx="758">
                        <c:v>-20.3</c:v>
                      </c:pt>
                      <c:pt idx="759">
                        <c:v>-20.3</c:v>
                      </c:pt>
                      <c:pt idx="760">
                        <c:v>-20.2</c:v>
                      </c:pt>
                      <c:pt idx="761">
                        <c:v>-20.3</c:v>
                      </c:pt>
                      <c:pt idx="762">
                        <c:v>-20.100000000000001</c:v>
                      </c:pt>
                      <c:pt idx="763">
                        <c:v>-20.2</c:v>
                      </c:pt>
                      <c:pt idx="764">
                        <c:v>-20.100000000000001</c:v>
                      </c:pt>
                      <c:pt idx="765">
                        <c:v>-20.100000000000001</c:v>
                      </c:pt>
                      <c:pt idx="766">
                        <c:v>-20.2</c:v>
                      </c:pt>
                      <c:pt idx="767">
                        <c:v>-20</c:v>
                      </c:pt>
                      <c:pt idx="768">
                        <c:v>-20.2</c:v>
                      </c:pt>
                      <c:pt idx="769">
                        <c:v>-20.100000000000001</c:v>
                      </c:pt>
                      <c:pt idx="770">
                        <c:v>-20.100000000000001</c:v>
                      </c:pt>
                      <c:pt idx="771">
                        <c:v>-20</c:v>
                      </c:pt>
                      <c:pt idx="772">
                        <c:v>-19.899999999999999</c:v>
                      </c:pt>
                      <c:pt idx="773">
                        <c:v>-20</c:v>
                      </c:pt>
                      <c:pt idx="774">
                        <c:v>-19.8</c:v>
                      </c:pt>
                      <c:pt idx="775">
                        <c:v>-20</c:v>
                      </c:pt>
                      <c:pt idx="776">
                        <c:v>-19.8</c:v>
                      </c:pt>
                      <c:pt idx="777">
                        <c:v>-19.899999999999999</c:v>
                      </c:pt>
                      <c:pt idx="778">
                        <c:v>-19.8</c:v>
                      </c:pt>
                      <c:pt idx="779">
                        <c:v>-19.8</c:v>
                      </c:pt>
                      <c:pt idx="780">
                        <c:v>-19.600000000000001</c:v>
                      </c:pt>
                      <c:pt idx="781">
                        <c:v>-19.600000000000001</c:v>
                      </c:pt>
                      <c:pt idx="782">
                        <c:v>-19.899999999999999</c:v>
                      </c:pt>
                      <c:pt idx="783">
                        <c:v>-19.600000000000001</c:v>
                      </c:pt>
                      <c:pt idx="784">
                        <c:v>-19.7</c:v>
                      </c:pt>
                      <c:pt idx="785">
                        <c:v>-19.600000000000001</c:v>
                      </c:pt>
                      <c:pt idx="786">
                        <c:v>-19.7</c:v>
                      </c:pt>
                      <c:pt idx="787">
                        <c:v>-19.600000000000001</c:v>
                      </c:pt>
                      <c:pt idx="788">
                        <c:v>-19.5</c:v>
                      </c:pt>
                      <c:pt idx="789">
                        <c:v>-19.600000000000001</c:v>
                      </c:pt>
                      <c:pt idx="790">
                        <c:v>-19.5</c:v>
                      </c:pt>
                      <c:pt idx="791">
                        <c:v>-19.600000000000001</c:v>
                      </c:pt>
                      <c:pt idx="792">
                        <c:v>-19.600000000000001</c:v>
                      </c:pt>
                      <c:pt idx="793">
                        <c:v>-19.399999999999999</c:v>
                      </c:pt>
                      <c:pt idx="794">
                        <c:v>-19.600000000000001</c:v>
                      </c:pt>
                      <c:pt idx="795">
                        <c:v>-19.3</c:v>
                      </c:pt>
                      <c:pt idx="796">
                        <c:v>-19.3</c:v>
                      </c:pt>
                      <c:pt idx="797">
                        <c:v>-19.399999999999999</c:v>
                      </c:pt>
                      <c:pt idx="798">
                        <c:v>-19.399999999999999</c:v>
                      </c:pt>
                      <c:pt idx="799">
                        <c:v>-19.2</c:v>
                      </c:pt>
                      <c:pt idx="800">
                        <c:v>-19.399999999999999</c:v>
                      </c:pt>
                      <c:pt idx="801">
                        <c:v>-19.100000000000001</c:v>
                      </c:pt>
                      <c:pt idx="802">
                        <c:v>-19.3</c:v>
                      </c:pt>
                      <c:pt idx="803">
                        <c:v>-19.2</c:v>
                      </c:pt>
                      <c:pt idx="804">
                        <c:v>-19.100000000000001</c:v>
                      </c:pt>
                      <c:pt idx="805">
                        <c:v>-19.2</c:v>
                      </c:pt>
                      <c:pt idx="806">
                        <c:v>-18.899999999999999</c:v>
                      </c:pt>
                      <c:pt idx="807">
                        <c:v>-19.100000000000001</c:v>
                      </c:pt>
                      <c:pt idx="808">
                        <c:v>-18.7</c:v>
                      </c:pt>
                      <c:pt idx="809">
                        <c:v>-18.8</c:v>
                      </c:pt>
                      <c:pt idx="810">
                        <c:v>-19</c:v>
                      </c:pt>
                      <c:pt idx="811">
                        <c:v>-18.7</c:v>
                      </c:pt>
                      <c:pt idx="812">
                        <c:v>-18.8</c:v>
                      </c:pt>
                      <c:pt idx="813">
                        <c:v>-18.8</c:v>
                      </c:pt>
                      <c:pt idx="814">
                        <c:v>-18.600000000000001</c:v>
                      </c:pt>
                      <c:pt idx="815">
                        <c:v>-18.8</c:v>
                      </c:pt>
                      <c:pt idx="816">
                        <c:v>-18.600000000000001</c:v>
                      </c:pt>
                      <c:pt idx="817">
                        <c:v>-18.7</c:v>
                      </c:pt>
                      <c:pt idx="818">
                        <c:v>-18.5</c:v>
                      </c:pt>
                      <c:pt idx="819">
                        <c:v>-18.600000000000001</c:v>
                      </c:pt>
                      <c:pt idx="820">
                        <c:v>-18.5</c:v>
                      </c:pt>
                      <c:pt idx="821">
                        <c:v>-18.3</c:v>
                      </c:pt>
                      <c:pt idx="822">
                        <c:v>-18.399999999999999</c:v>
                      </c:pt>
                      <c:pt idx="823">
                        <c:v>-18.2</c:v>
                      </c:pt>
                      <c:pt idx="824">
                        <c:v>-18.3</c:v>
                      </c:pt>
                      <c:pt idx="825">
                        <c:v>-18.3</c:v>
                      </c:pt>
                      <c:pt idx="826">
                        <c:v>-18.100000000000001</c:v>
                      </c:pt>
                      <c:pt idx="827">
                        <c:v>-18.2</c:v>
                      </c:pt>
                      <c:pt idx="828">
                        <c:v>-18</c:v>
                      </c:pt>
                      <c:pt idx="829">
                        <c:v>-17.899999999999999</c:v>
                      </c:pt>
                      <c:pt idx="830">
                        <c:v>-18</c:v>
                      </c:pt>
                      <c:pt idx="831">
                        <c:v>-17.8</c:v>
                      </c:pt>
                      <c:pt idx="832">
                        <c:v>-17.7</c:v>
                      </c:pt>
                      <c:pt idx="833">
                        <c:v>-17.899999999999999</c:v>
                      </c:pt>
                      <c:pt idx="834">
                        <c:v>-17.600000000000001</c:v>
                      </c:pt>
                      <c:pt idx="835">
                        <c:v>-17.7</c:v>
                      </c:pt>
                      <c:pt idx="836">
                        <c:v>-17.7</c:v>
                      </c:pt>
                      <c:pt idx="837">
                        <c:v>-17.5</c:v>
                      </c:pt>
                      <c:pt idx="838">
                        <c:v>-17.600000000000001</c:v>
                      </c:pt>
                      <c:pt idx="839">
                        <c:v>-17.3</c:v>
                      </c:pt>
                      <c:pt idx="840">
                        <c:v>-17.399999999999999</c:v>
                      </c:pt>
                      <c:pt idx="841">
                        <c:v>-17.5</c:v>
                      </c:pt>
                      <c:pt idx="842">
                        <c:v>-17.100000000000001</c:v>
                      </c:pt>
                      <c:pt idx="843">
                        <c:v>-17.2</c:v>
                      </c:pt>
                      <c:pt idx="844">
                        <c:v>-17.3</c:v>
                      </c:pt>
                      <c:pt idx="845">
                        <c:v>-17</c:v>
                      </c:pt>
                      <c:pt idx="846">
                        <c:v>-17.2</c:v>
                      </c:pt>
                      <c:pt idx="847">
                        <c:v>-17.100000000000001</c:v>
                      </c:pt>
                      <c:pt idx="848">
                        <c:v>-17</c:v>
                      </c:pt>
                      <c:pt idx="849">
                        <c:v>-17</c:v>
                      </c:pt>
                      <c:pt idx="850">
                        <c:v>-16.8</c:v>
                      </c:pt>
                      <c:pt idx="851">
                        <c:v>-16.899999999999999</c:v>
                      </c:pt>
                      <c:pt idx="852">
                        <c:v>-16.600000000000001</c:v>
                      </c:pt>
                      <c:pt idx="853">
                        <c:v>-16.8</c:v>
                      </c:pt>
                      <c:pt idx="854">
                        <c:v>-16.600000000000001</c:v>
                      </c:pt>
                      <c:pt idx="855">
                        <c:v>-16.600000000000001</c:v>
                      </c:pt>
                      <c:pt idx="856">
                        <c:v>-16.399999999999999</c:v>
                      </c:pt>
                      <c:pt idx="857">
                        <c:v>-16.5</c:v>
                      </c:pt>
                      <c:pt idx="858">
                        <c:v>-16.399999999999999</c:v>
                      </c:pt>
                      <c:pt idx="859">
                        <c:v>-16.3</c:v>
                      </c:pt>
                      <c:pt idx="860">
                        <c:v>-16.399999999999999</c:v>
                      </c:pt>
                      <c:pt idx="861">
                        <c:v>-16.399999999999999</c:v>
                      </c:pt>
                      <c:pt idx="862">
                        <c:v>-16.2</c:v>
                      </c:pt>
                      <c:pt idx="863">
                        <c:v>-16.2</c:v>
                      </c:pt>
                      <c:pt idx="864">
                        <c:v>-16</c:v>
                      </c:pt>
                      <c:pt idx="865">
                        <c:v>-16</c:v>
                      </c:pt>
                      <c:pt idx="866">
                        <c:v>-15.9</c:v>
                      </c:pt>
                      <c:pt idx="867">
                        <c:v>-15.9</c:v>
                      </c:pt>
                      <c:pt idx="868">
                        <c:v>-15.8</c:v>
                      </c:pt>
                      <c:pt idx="869">
                        <c:v>-15.9</c:v>
                      </c:pt>
                      <c:pt idx="870">
                        <c:v>-15.7</c:v>
                      </c:pt>
                      <c:pt idx="871">
                        <c:v>-15.8</c:v>
                      </c:pt>
                      <c:pt idx="872">
                        <c:v>-15.7</c:v>
                      </c:pt>
                      <c:pt idx="873">
                        <c:v>-15.5</c:v>
                      </c:pt>
                      <c:pt idx="874">
                        <c:v>-15.5</c:v>
                      </c:pt>
                      <c:pt idx="875">
                        <c:v>-15.4</c:v>
                      </c:pt>
                      <c:pt idx="876">
                        <c:v>-15.4</c:v>
                      </c:pt>
                      <c:pt idx="877">
                        <c:v>-15.3</c:v>
                      </c:pt>
                      <c:pt idx="878">
                        <c:v>-15.4</c:v>
                      </c:pt>
                      <c:pt idx="879">
                        <c:v>-15.2</c:v>
                      </c:pt>
                      <c:pt idx="880">
                        <c:v>-15.1</c:v>
                      </c:pt>
                      <c:pt idx="881">
                        <c:v>-15.1</c:v>
                      </c:pt>
                      <c:pt idx="882">
                        <c:v>-14.9</c:v>
                      </c:pt>
                      <c:pt idx="883">
                        <c:v>-15.1</c:v>
                      </c:pt>
                      <c:pt idx="884">
                        <c:v>-14.8</c:v>
                      </c:pt>
                      <c:pt idx="885">
                        <c:v>-14.7</c:v>
                      </c:pt>
                      <c:pt idx="886">
                        <c:v>-14.9</c:v>
                      </c:pt>
                      <c:pt idx="887">
                        <c:v>-14.6</c:v>
                      </c:pt>
                      <c:pt idx="888">
                        <c:v>-14.5</c:v>
                      </c:pt>
                      <c:pt idx="889">
                        <c:v>-14.5</c:v>
                      </c:pt>
                      <c:pt idx="890">
                        <c:v>-14.3</c:v>
                      </c:pt>
                      <c:pt idx="891">
                        <c:v>-14.4</c:v>
                      </c:pt>
                      <c:pt idx="892">
                        <c:v>-14.2</c:v>
                      </c:pt>
                      <c:pt idx="893">
                        <c:v>-14.2</c:v>
                      </c:pt>
                      <c:pt idx="894">
                        <c:v>-14.1</c:v>
                      </c:pt>
                      <c:pt idx="895">
                        <c:v>-14.1</c:v>
                      </c:pt>
                      <c:pt idx="896">
                        <c:v>-14</c:v>
                      </c:pt>
                      <c:pt idx="897">
                        <c:v>-13.7</c:v>
                      </c:pt>
                      <c:pt idx="898">
                        <c:v>-13.9</c:v>
                      </c:pt>
                      <c:pt idx="899">
                        <c:v>-13.9</c:v>
                      </c:pt>
                      <c:pt idx="900">
                        <c:v>-13.6</c:v>
                      </c:pt>
                      <c:pt idx="901">
                        <c:v>-13.7</c:v>
                      </c:pt>
                      <c:pt idx="902">
                        <c:v>-13.6</c:v>
                      </c:pt>
                      <c:pt idx="903">
                        <c:v>-13.7</c:v>
                      </c:pt>
                      <c:pt idx="904">
                        <c:v>-13.4</c:v>
                      </c:pt>
                      <c:pt idx="905">
                        <c:v>-13.5</c:v>
                      </c:pt>
                      <c:pt idx="906">
                        <c:v>-13.4</c:v>
                      </c:pt>
                      <c:pt idx="907">
                        <c:v>-13.4</c:v>
                      </c:pt>
                      <c:pt idx="908">
                        <c:v>-13.4</c:v>
                      </c:pt>
                      <c:pt idx="909">
                        <c:v>-13.3</c:v>
                      </c:pt>
                      <c:pt idx="910">
                        <c:v>-13.3</c:v>
                      </c:pt>
                      <c:pt idx="911">
                        <c:v>-13.2</c:v>
                      </c:pt>
                      <c:pt idx="912">
                        <c:v>-13.1</c:v>
                      </c:pt>
                      <c:pt idx="913">
                        <c:v>-13.3</c:v>
                      </c:pt>
                      <c:pt idx="914">
                        <c:v>-13.2</c:v>
                      </c:pt>
                      <c:pt idx="915">
                        <c:v>-13.1</c:v>
                      </c:pt>
                      <c:pt idx="916">
                        <c:v>-13.1</c:v>
                      </c:pt>
                      <c:pt idx="917">
                        <c:v>-12.9</c:v>
                      </c:pt>
                      <c:pt idx="918">
                        <c:v>-13</c:v>
                      </c:pt>
                      <c:pt idx="919">
                        <c:v>-12.9</c:v>
                      </c:pt>
                      <c:pt idx="920">
                        <c:v>-12.9</c:v>
                      </c:pt>
                      <c:pt idx="921">
                        <c:v>-12.9</c:v>
                      </c:pt>
                      <c:pt idx="922">
                        <c:v>-12.7</c:v>
                      </c:pt>
                      <c:pt idx="923">
                        <c:v>-12.7</c:v>
                      </c:pt>
                      <c:pt idx="924">
                        <c:v>-12.6</c:v>
                      </c:pt>
                      <c:pt idx="925">
                        <c:v>-12.7</c:v>
                      </c:pt>
                      <c:pt idx="926">
                        <c:v>-12.6</c:v>
                      </c:pt>
                      <c:pt idx="927">
                        <c:v>-12.7</c:v>
                      </c:pt>
                      <c:pt idx="928">
                        <c:v>-12.4</c:v>
                      </c:pt>
                      <c:pt idx="929">
                        <c:v>-12.4</c:v>
                      </c:pt>
                      <c:pt idx="930">
                        <c:v>-12.7</c:v>
                      </c:pt>
                      <c:pt idx="931">
                        <c:v>-12.3</c:v>
                      </c:pt>
                      <c:pt idx="932">
                        <c:v>-12.4</c:v>
                      </c:pt>
                      <c:pt idx="933">
                        <c:v>-12.3</c:v>
                      </c:pt>
                      <c:pt idx="934">
                        <c:v>-12.1</c:v>
                      </c:pt>
                      <c:pt idx="935">
                        <c:v>-12.3</c:v>
                      </c:pt>
                      <c:pt idx="936">
                        <c:v>-12</c:v>
                      </c:pt>
                      <c:pt idx="937">
                        <c:v>-12.1</c:v>
                      </c:pt>
                      <c:pt idx="938">
                        <c:v>-12.1</c:v>
                      </c:pt>
                      <c:pt idx="939">
                        <c:v>-12</c:v>
                      </c:pt>
                      <c:pt idx="940">
                        <c:v>-12</c:v>
                      </c:pt>
                      <c:pt idx="941">
                        <c:v>-12.1</c:v>
                      </c:pt>
                      <c:pt idx="942">
                        <c:v>-12.1</c:v>
                      </c:pt>
                      <c:pt idx="943">
                        <c:v>-11.7</c:v>
                      </c:pt>
                      <c:pt idx="944">
                        <c:v>-11.9</c:v>
                      </c:pt>
                      <c:pt idx="945">
                        <c:v>-11.8</c:v>
                      </c:pt>
                      <c:pt idx="946">
                        <c:v>-11.8</c:v>
                      </c:pt>
                      <c:pt idx="947">
                        <c:v>-11.9</c:v>
                      </c:pt>
                      <c:pt idx="948">
                        <c:v>-11.8</c:v>
                      </c:pt>
                      <c:pt idx="949">
                        <c:v>-11.8</c:v>
                      </c:pt>
                      <c:pt idx="950">
                        <c:v>-11.8</c:v>
                      </c:pt>
                      <c:pt idx="951">
                        <c:v>-11.9</c:v>
                      </c:pt>
                      <c:pt idx="952">
                        <c:v>-11.8</c:v>
                      </c:pt>
                      <c:pt idx="953">
                        <c:v>-11.7</c:v>
                      </c:pt>
                      <c:pt idx="954">
                        <c:v>-11.9</c:v>
                      </c:pt>
                      <c:pt idx="955">
                        <c:v>-11.6</c:v>
                      </c:pt>
                      <c:pt idx="956">
                        <c:v>-11.7</c:v>
                      </c:pt>
                      <c:pt idx="957">
                        <c:v>-11.7</c:v>
                      </c:pt>
                      <c:pt idx="958">
                        <c:v>-11.6</c:v>
                      </c:pt>
                      <c:pt idx="959">
                        <c:v>-11.8</c:v>
                      </c:pt>
                      <c:pt idx="960">
                        <c:v>-11.5</c:v>
                      </c:pt>
                      <c:pt idx="961">
                        <c:v>-11.8</c:v>
                      </c:pt>
                      <c:pt idx="962">
                        <c:v>-11.5</c:v>
                      </c:pt>
                      <c:pt idx="963">
                        <c:v>-11.5</c:v>
                      </c:pt>
                      <c:pt idx="964">
                        <c:v>-11.6</c:v>
                      </c:pt>
                      <c:pt idx="965">
                        <c:v>-11.5</c:v>
                      </c:pt>
                      <c:pt idx="966">
                        <c:v>-11.6</c:v>
                      </c:pt>
                      <c:pt idx="967">
                        <c:v>-11.6</c:v>
                      </c:pt>
                      <c:pt idx="968">
                        <c:v>-11.5</c:v>
                      </c:pt>
                      <c:pt idx="969">
                        <c:v>-11.6</c:v>
                      </c:pt>
                      <c:pt idx="970">
                        <c:v>-11.5</c:v>
                      </c:pt>
                      <c:pt idx="971">
                        <c:v>-11.6</c:v>
                      </c:pt>
                      <c:pt idx="972">
                        <c:v>-11.5</c:v>
                      </c:pt>
                      <c:pt idx="973">
                        <c:v>-11.7</c:v>
                      </c:pt>
                      <c:pt idx="974">
                        <c:v>-11.5</c:v>
                      </c:pt>
                      <c:pt idx="975">
                        <c:v>-11.5</c:v>
                      </c:pt>
                      <c:pt idx="976">
                        <c:v>-11.6</c:v>
                      </c:pt>
                      <c:pt idx="977">
                        <c:v>-11.4</c:v>
                      </c:pt>
                      <c:pt idx="978">
                        <c:v>-11.6</c:v>
                      </c:pt>
                      <c:pt idx="979">
                        <c:v>-11.6</c:v>
                      </c:pt>
                      <c:pt idx="980">
                        <c:v>-11.6</c:v>
                      </c:pt>
                      <c:pt idx="981">
                        <c:v>-11.6</c:v>
                      </c:pt>
                      <c:pt idx="982">
                        <c:v>-11.6</c:v>
                      </c:pt>
                      <c:pt idx="983">
                        <c:v>-11.6</c:v>
                      </c:pt>
                      <c:pt idx="984">
                        <c:v>-11.5</c:v>
                      </c:pt>
                      <c:pt idx="985">
                        <c:v>-11.5</c:v>
                      </c:pt>
                      <c:pt idx="986">
                        <c:v>-11.5</c:v>
                      </c:pt>
                      <c:pt idx="987">
                        <c:v>-11.6</c:v>
                      </c:pt>
                      <c:pt idx="988">
                        <c:v>-11.6</c:v>
                      </c:pt>
                      <c:pt idx="989">
                        <c:v>-11.4</c:v>
                      </c:pt>
                      <c:pt idx="990">
                        <c:v>-11.6</c:v>
                      </c:pt>
                      <c:pt idx="991">
                        <c:v>-11.6</c:v>
                      </c:pt>
                      <c:pt idx="992">
                        <c:v>-11.5</c:v>
                      </c:pt>
                      <c:pt idx="993">
                        <c:v>-11.3</c:v>
                      </c:pt>
                      <c:pt idx="994">
                        <c:v>-11.6</c:v>
                      </c:pt>
                      <c:pt idx="995">
                        <c:v>-11.4</c:v>
                      </c:pt>
                      <c:pt idx="996">
                        <c:v>-11.5</c:v>
                      </c:pt>
                      <c:pt idx="997">
                        <c:v>-11.4</c:v>
                      </c:pt>
                      <c:pt idx="998">
                        <c:v>-11.4</c:v>
                      </c:pt>
                      <c:pt idx="999">
                        <c:v>-11.6</c:v>
                      </c:pt>
                      <c:pt idx="1000">
                        <c:v>-11.5</c:v>
                      </c:pt>
                      <c:pt idx="1001">
                        <c:v>-11.5</c:v>
                      </c:pt>
                      <c:pt idx="1002">
                        <c:v>-11.6</c:v>
                      </c:pt>
                      <c:pt idx="1003">
                        <c:v>-11.5</c:v>
                      </c:pt>
                      <c:pt idx="1004">
                        <c:v>-11.6</c:v>
                      </c:pt>
                      <c:pt idx="1005">
                        <c:v>-11.4</c:v>
                      </c:pt>
                      <c:pt idx="1006">
                        <c:v>-11.6</c:v>
                      </c:pt>
                      <c:pt idx="1007">
                        <c:v>-11.4</c:v>
                      </c:pt>
                      <c:pt idx="1008">
                        <c:v>-11.6</c:v>
                      </c:pt>
                      <c:pt idx="1009">
                        <c:v>-11.3</c:v>
                      </c:pt>
                      <c:pt idx="1010">
                        <c:v>-11.6</c:v>
                      </c:pt>
                      <c:pt idx="1011">
                        <c:v>-11.5</c:v>
                      </c:pt>
                      <c:pt idx="1012">
                        <c:v>-11.5</c:v>
                      </c:pt>
                      <c:pt idx="1013">
                        <c:v>-11.6</c:v>
                      </c:pt>
                      <c:pt idx="1014">
                        <c:v>-11.5</c:v>
                      </c:pt>
                      <c:pt idx="1015">
                        <c:v>-11.6</c:v>
                      </c:pt>
                      <c:pt idx="1016">
                        <c:v>-11.6</c:v>
                      </c:pt>
                      <c:pt idx="1017">
                        <c:v>-11.4</c:v>
                      </c:pt>
                      <c:pt idx="1018">
                        <c:v>-11.5</c:v>
                      </c:pt>
                      <c:pt idx="1019">
                        <c:v>-11.4</c:v>
                      </c:pt>
                      <c:pt idx="1020">
                        <c:v>-11.6</c:v>
                      </c:pt>
                      <c:pt idx="1021">
                        <c:v>-11.5</c:v>
                      </c:pt>
                      <c:pt idx="1022">
                        <c:v>-11.6</c:v>
                      </c:pt>
                      <c:pt idx="1023">
                        <c:v>-11.5</c:v>
                      </c:pt>
                      <c:pt idx="1024">
                        <c:v>-11.4</c:v>
                      </c:pt>
                      <c:pt idx="1025">
                        <c:v>-11.5</c:v>
                      </c:pt>
                      <c:pt idx="1026">
                        <c:v>-11.5</c:v>
                      </c:pt>
                      <c:pt idx="1027">
                        <c:v>-11.3</c:v>
                      </c:pt>
                      <c:pt idx="1028">
                        <c:v>-11.6</c:v>
                      </c:pt>
                      <c:pt idx="1029">
                        <c:v>-11.4</c:v>
                      </c:pt>
                      <c:pt idx="1030">
                        <c:v>-11.6</c:v>
                      </c:pt>
                      <c:pt idx="1031">
                        <c:v>-11.4</c:v>
                      </c:pt>
                      <c:pt idx="1032">
                        <c:v>-11.5</c:v>
                      </c:pt>
                      <c:pt idx="1033">
                        <c:v>-11.4</c:v>
                      </c:pt>
                      <c:pt idx="1034">
                        <c:v>-11.5</c:v>
                      </c:pt>
                      <c:pt idx="1035">
                        <c:v>-11.5</c:v>
                      </c:pt>
                      <c:pt idx="1036">
                        <c:v>-11.3</c:v>
                      </c:pt>
                      <c:pt idx="1037">
                        <c:v>-11.5</c:v>
                      </c:pt>
                      <c:pt idx="1038">
                        <c:v>-11.6</c:v>
                      </c:pt>
                      <c:pt idx="1039">
                        <c:v>-11.5</c:v>
                      </c:pt>
                      <c:pt idx="1040">
                        <c:v>-11.5</c:v>
                      </c:pt>
                      <c:pt idx="1041">
                        <c:v>-11.4</c:v>
                      </c:pt>
                      <c:pt idx="1042">
                        <c:v>-11.6</c:v>
                      </c:pt>
                      <c:pt idx="1043">
                        <c:v>-11.4</c:v>
                      </c:pt>
                      <c:pt idx="1044">
                        <c:v>-11.4</c:v>
                      </c:pt>
                      <c:pt idx="1045">
                        <c:v>-11.5</c:v>
                      </c:pt>
                      <c:pt idx="1046">
                        <c:v>-11.4</c:v>
                      </c:pt>
                      <c:pt idx="1047">
                        <c:v>-11.5</c:v>
                      </c:pt>
                      <c:pt idx="1048">
                        <c:v>-11.5</c:v>
                      </c:pt>
                      <c:pt idx="1049">
                        <c:v>-11.4</c:v>
                      </c:pt>
                      <c:pt idx="1050">
                        <c:v>-11.4</c:v>
                      </c:pt>
                      <c:pt idx="1051">
                        <c:v>-11.4</c:v>
                      </c:pt>
                      <c:pt idx="1052">
                        <c:v>-11.6</c:v>
                      </c:pt>
                      <c:pt idx="1053">
                        <c:v>-11.5</c:v>
                      </c:pt>
                      <c:pt idx="1054">
                        <c:v>-11.5</c:v>
                      </c:pt>
                      <c:pt idx="1055">
                        <c:v>-11.6</c:v>
                      </c:pt>
                      <c:pt idx="1056">
                        <c:v>-11.4</c:v>
                      </c:pt>
                      <c:pt idx="1057">
                        <c:v>-11.6</c:v>
                      </c:pt>
                      <c:pt idx="1058">
                        <c:v>-11.5</c:v>
                      </c:pt>
                      <c:pt idx="1059">
                        <c:v>-11.7</c:v>
                      </c:pt>
                      <c:pt idx="1060">
                        <c:v>-11.6</c:v>
                      </c:pt>
                      <c:pt idx="1061">
                        <c:v>-11.4</c:v>
                      </c:pt>
                      <c:pt idx="1062">
                        <c:v>-11.5</c:v>
                      </c:pt>
                      <c:pt idx="1063">
                        <c:v>-11.4</c:v>
                      </c:pt>
                      <c:pt idx="1064">
                        <c:v>-11.7</c:v>
                      </c:pt>
                      <c:pt idx="1065">
                        <c:v>-11.5</c:v>
                      </c:pt>
                      <c:pt idx="1066">
                        <c:v>-11.4</c:v>
                      </c:pt>
                      <c:pt idx="1067">
                        <c:v>-11.6</c:v>
                      </c:pt>
                      <c:pt idx="1068">
                        <c:v>-11.3</c:v>
                      </c:pt>
                      <c:pt idx="1069">
                        <c:v>-11.6</c:v>
                      </c:pt>
                      <c:pt idx="1070">
                        <c:v>-11.4</c:v>
                      </c:pt>
                      <c:pt idx="1071">
                        <c:v>-11.5</c:v>
                      </c:pt>
                      <c:pt idx="1072">
                        <c:v>-11.5</c:v>
                      </c:pt>
                      <c:pt idx="1073">
                        <c:v>-11.4</c:v>
                      </c:pt>
                      <c:pt idx="1074">
                        <c:v>-11.5</c:v>
                      </c:pt>
                      <c:pt idx="1075">
                        <c:v>-11.4</c:v>
                      </c:pt>
                      <c:pt idx="1076">
                        <c:v>-11.6</c:v>
                      </c:pt>
                      <c:pt idx="1077">
                        <c:v>-11.4</c:v>
                      </c:pt>
                      <c:pt idx="1078">
                        <c:v>-11.5</c:v>
                      </c:pt>
                      <c:pt idx="1079">
                        <c:v>-11.5</c:v>
                      </c:pt>
                      <c:pt idx="1080">
                        <c:v>-11.4</c:v>
                      </c:pt>
                      <c:pt idx="1081">
                        <c:v>-11.5</c:v>
                      </c:pt>
                      <c:pt idx="1082">
                        <c:v>-11.3</c:v>
                      </c:pt>
                      <c:pt idx="1083">
                        <c:v>-11.6</c:v>
                      </c:pt>
                      <c:pt idx="1084">
                        <c:v>-11.3</c:v>
                      </c:pt>
                      <c:pt idx="1085">
                        <c:v>-11.5</c:v>
                      </c:pt>
                      <c:pt idx="1086">
                        <c:v>-11.6</c:v>
                      </c:pt>
                      <c:pt idx="1087">
                        <c:v>-11.4</c:v>
                      </c:pt>
                      <c:pt idx="1088">
                        <c:v>-11.5</c:v>
                      </c:pt>
                      <c:pt idx="1089">
                        <c:v>-11.4</c:v>
                      </c:pt>
                      <c:pt idx="1090">
                        <c:v>-11.6</c:v>
                      </c:pt>
                      <c:pt idx="1091">
                        <c:v>-11.5</c:v>
                      </c:pt>
                      <c:pt idx="1092">
                        <c:v>-11.5</c:v>
                      </c:pt>
                      <c:pt idx="1093">
                        <c:v>-11.6</c:v>
                      </c:pt>
                      <c:pt idx="1094">
                        <c:v>-11.4</c:v>
                      </c:pt>
                      <c:pt idx="1095">
                        <c:v>-11.6</c:v>
                      </c:pt>
                      <c:pt idx="1096">
                        <c:v>-11.5</c:v>
                      </c:pt>
                      <c:pt idx="1097">
                        <c:v>-11.6</c:v>
                      </c:pt>
                      <c:pt idx="1098">
                        <c:v>-11.3</c:v>
                      </c:pt>
                      <c:pt idx="1099">
                        <c:v>-11.6</c:v>
                      </c:pt>
                      <c:pt idx="1100">
                        <c:v>-11.5</c:v>
                      </c:pt>
                      <c:pt idx="1101">
                        <c:v>-11.6</c:v>
                      </c:pt>
                      <c:pt idx="1102">
                        <c:v>-11.4</c:v>
                      </c:pt>
                      <c:pt idx="1103">
                        <c:v>-11.6</c:v>
                      </c:pt>
                      <c:pt idx="1104">
                        <c:v>-11.5</c:v>
                      </c:pt>
                      <c:pt idx="1105">
                        <c:v>-11.4</c:v>
                      </c:pt>
                      <c:pt idx="1106">
                        <c:v>-11.5</c:v>
                      </c:pt>
                      <c:pt idx="1107">
                        <c:v>-11.4</c:v>
                      </c:pt>
                      <c:pt idx="1108">
                        <c:v>-11.5</c:v>
                      </c:pt>
                      <c:pt idx="1109">
                        <c:v>-11.5</c:v>
                      </c:pt>
                      <c:pt idx="1110">
                        <c:v>-11.4</c:v>
                      </c:pt>
                      <c:pt idx="1111">
                        <c:v>-11.5</c:v>
                      </c:pt>
                      <c:pt idx="1112">
                        <c:v>-11.4</c:v>
                      </c:pt>
                      <c:pt idx="1113">
                        <c:v>-11.5</c:v>
                      </c:pt>
                      <c:pt idx="1114">
                        <c:v>-11.4</c:v>
                      </c:pt>
                      <c:pt idx="1115">
                        <c:v>-11.6</c:v>
                      </c:pt>
                      <c:pt idx="1116">
                        <c:v>-11.5</c:v>
                      </c:pt>
                      <c:pt idx="1117">
                        <c:v>-11.5</c:v>
                      </c:pt>
                      <c:pt idx="1118">
                        <c:v>-11.6</c:v>
                      </c:pt>
                      <c:pt idx="1119">
                        <c:v>-11.5</c:v>
                      </c:pt>
                      <c:pt idx="1120">
                        <c:v>-11.5</c:v>
                      </c:pt>
                      <c:pt idx="1121">
                        <c:v>-11.4</c:v>
                      </c:pt>
                      <c:pt idx="1122">
                        <c:v>-11.6</c:v>
                      </c:pt>
                      <c:pt idx="1123">
                        <c:v>-11.4</c:v>
                      </c:pt>
                      <c:pt idx="1124">
                        <c:v>-11.5</c:v>
                      </c:pt>
                      <c:pt idx="1125">
                        <c:v>-11.5</c:v>
                      </c:pt>
                      <c:pt idx="1126">
                        <c:v>-11.4</c:v>
                      </c:pt>
                      <c:pt idx="1127">
                        <c:v>-11.7</c:v>
                      </c:pt>
                      <c:pt idx="1128">
                        <c:v>-11.4</c:v>
                      </c:pt>
                      <c:pt idx="1129">
                        <c:v>-11.6</c:v>
                      </c:pt>
                      <c:pt idx="1130">
                        <c:v>-11.5</c:v>
                      </c:pt>
                      <c:pt idx="1131">
                        <c:v>-11.4</c:v>
                      </c:pt>
                      <c:pt idx="1132">
                        <c:v>-11.7</c:v>
                      </c:pt>
                      <c:pt idx="1133">
                        <c:v>-11.5</c:v>
                      </c:pt>
                      <c:pt idx="1134">
                        <c:v>-11.6</c:v>
                      </c:pt>
                    </c:numCache>
                  </c:numRef>
                </c:yVal>
                <c:smooth val="1"/>
                <c:extLst xmlns:c15="http://schemas.microsoft.com/office/drawing/2012/chart">
                  <c:ext xmlns:c16="http://schemas.microsoft.com/office/drawing/2014/chart" uri="{C3380CC4-5D6E-409C-BE32-E72D297353CC}">
                    <c16:uniqueId val="{00000006-6C40-4FDD-A372-E5C8B5BF0855}"/>
                  </c:ext>
                </c:extLst>
              </c15:ser>
            </c15:filteredScatterSeries>
            <c15:filteredScatterSeries>
              <c15:ser>
                <c:idx val="0"/>
                <c:order val="6"/>
                <c:tx>
                  <c:strRef>
                    <c:extLst xmlns:c15="http://schemas.microsoft.com/office/drawing/2012/chart">
                      <c:ext xmlns:c15="http://schemas.microsoft.com/office/drawing/2012/chart" uri="{02D57815-91ED-43cb-92C2-25804820EDAC}">
                        <c15:formulaRef>
                          <c15:sqref>'Temp. calibration'!$D$11:$D$12</c15:sqref>
                        </c15:formulaRef>
                      </c:ext>
                    </c:extLst>
                    <c:strCache>
                      <c:ptCount val="2"/>
                      <c:pt idx="0">
                        <c:v>Temp. (TC2)</c:v>
                      </c:pt>
                    </c:strCache>
                  </c:strRef>
                </c:tx>
                <c:spPr>
                  <a:ln w="25400" cap="rnd">
                    <a:solidFill>
                      <a:srgbClr val="0070C0"/>
                    </a:solidFill>
                    <a:round/>
                  </a:ln>
                  <a:effectLst/>
                </c:spPr>
                <c:marker>
                  <c:symbol val="none"/>
                </c:marker>
                <c:xVal>
                  <c:numRef>
                    <c:extLst xmlns:c15="http://schemas.microsoft.com/office/drawing/2012/chart">
                      <c:ext xmlns:c15="http://schemas.microsoft.com/office/drawing/2012/chart" uri="{02D57815-91ED-43cb-92C2-25804820EDAC}">
                        <c15:formulaRef>
                          <c15:sqref>'Temp. calibration'!$B$13:$B$1001</c15:sqref>
                        </c15:formulaRef>
                      </c:ext>
                    </c:extLst>
                    <c:numCache>
                      <c:formatCode>General</c:formatCode>
                      <c:ptCount val="989"/>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#N/A</c:v>
                      </c:pt>
                      <c:pt idx="310">
                        <c:v>#N/A</c:v>
                      </c:pt>
                      <c:pt idx="311">
                        <c:v>#N/A</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0</c:v>
                      </c:pt>
                      <c:pt idx="353">
                        <c:v>3.3000000000001251E-2</c:v>
                      </c:pt>
                      <c:pt idx="354">
                        <c:v>6.6000000000000725E-2</c:v>
                      </c:pt>
                      <c:pt idx="355">
                        <c:v>0.10000000000000142</c:v>
                      </c:pt>
                      <c:pt idx="356">
                        <c:v>0.1330000000000009</c:v>
                      </c:pt>
                      <c:pt idx="357">
                        <c:v>0.16600000000000037</c:v>
                      </c:pt>
                      <c:pt idx="358">
                        <c:v>0.20000000000000107</c:v>
                      </c:pt>
                      <c:pt idx="359">
                        <c:v>0.23300000000000054</c:v>
                      </c:pt>
                      <c:pt idx="360">
                        <c:v>0.26600000000000001</c:v>
                      </c:pt>
                      <c:pt idx="361">
                        <c:v>0.30000000000000071</c:v>
                      </c:pt>
                      <c:pt idx="362">
                        <c:v>0.33300000000000018</c:v>
                      </c:pt>
                      <c:pt idx="363">
                        <c:v>0.36599999999999966</c:v>
                      </c:pt>
                      <c:pt idx="364">
                        <c:v>0.40000000000000036</c:v>
                      </c:pt>
                      <c:pt idx="365">
                        <c:v>0.43299999999999983</c:v>
                      </c:pt>
                      <c:pt idx="366">
                        <c:v>0.46600000000000108</c:v>
                      </c:pt>
                      <c:pt idx="367">
                        <c:v>0.5</c:v>
                      </c:pt>
                      <c:pt idx="368">
                        <c:v>0.53300000000000125</c:v>
                      </c:pt>
                      <c:pt idx="369">
                        <c:v>0.56600000000000072</c:v>
                      </c:pt>
                      <c:pt idx="370">
                        <c:v>0.60000000000000142</c:v>
                      </c:pt>
                      <c:pt idx="371">
                        <c:v>0.6330000000000009</c:v>
                      </c:pt>
                      <c:pt idx="372">
                        <c:v>0.66600000000000037</c:v>
                      </c:pt>
                      <c:pt idx="373">
                        <c:v>0.70000000000000107</c:v>
                      </c:pt>
                      <c:pt idx="374">
                        <c:v>0.73300000000000054</c:v>
                      </c:pt>
                      <c:pt idx="375">
                        <c:v>0.76600000000000001</c:v>
                      </c:pt>
                      <c:pt idx="376">
                        <c:v>0.80000000000000071</c:v>
                      </c:pt>
                      <c:pt idx="377">
                        <c:v>0.83300000000000018</c:v>
                      </c:pt>
                      <c:pt idx="378">
                        <c:v>0.86599999999999966</c:v>
                      </c:pt>
                      <c:pt idx="379">
                        <c:v>0.90000000000000036</c:v>
                      </c:pt>
                      <c:pt idx="380">
                        <c:v>0.93299999999999983</c:v>
                      </c:pt>
                      <c:pt idx="381">
                        <c:v>0.96600000000000108</c:v>
                      </c:pt>
                      <c:pt idx="382">
                        <c:v>1</c:v>
                      </c:pt>
                      <c:pt idx="383">
                        <c:v>1.0330000000000013</c:v>
                      </c:pt>
                      <c:pt idx="384">
                        <c:v>1.0660000000000007</c:v>
                      </c:pt>
                      <c:pt idx="385">
                        <c:v>1.1000000000000014</c:v>
                      </c:pt>
                      <c:pt idx="386">
                        <c:v>1.1330000000000009</c:v>
                      </c:pt>
                      <c:pt idx="387">
                        <c:v>1.1660000000000004</c:v>
                      </c:pt>
                      <c:pt idx="388">
                        <c:v>1.2000000000000011</c:v>
                      </c:pt>
                      <c:pt idx="389">
                        <c:v>1.2330000000000005</c:v>
                      </c:pt>
                      <c:pt idx="390">
                        <c:v>1.266</c:v>
                      </c:pt>
                      <c:pt idx="391">
                        <c:v>1.3000000000000007</c:v>
                      </c:pt>
                      <c:pt idx="392">
                        <c:v>1.3330000000000002</c:v>
                      </c:pt>
                      <c:pt idx="393">
                        <c:v>1.3659999999999997</c:v>
                      </c:pt>
                      <c:pt idx="394">
                        <c:v>1.4000000000000004</c:v>
                      </c:pt>
                      <c:pt idx="395">
                        <c:v>1.4329999999999998</c:v>
                      </c:pt>
                      <c:pt idx="396">
                        <c:v>1.4660000000000011</c:v>
                      </c:pt>
                      <c:pt idx="397">
                        <c:v>1.5</c:v>
                      </c:pt>
                      <c:pt idx="398">
                        <c:v>1.5330000000000013</c:v>
                      </c:pt>
                      <c:pt idx="399">
                        <c:v>1.5660000000000007</c:v>
                      </c:pt>
                      <c:pt idx="400">
                        <c:v>1.6000000000000014</c:v>
                      </c:pt>
                      <c:pt idx="401">
                        <c:v>1.6330000000000009</c:v>
                      </c:pt>
                      <c:pt idx="402">
                        <c:v>1.6660000000000004</c:v>
                      </c:pt>
                      <c:pt idx="403">
                        <c:v>1.7000000000000011</c:v>
                      </c:pt>
                      <c:pt idx="404">
                        <c:v>1.7330000000000005</c:v>
                      </c:pt>
                      <c:pt idx="405">
                        <c:v>1.766</c:v>
                      </c:pt>
                      <c:pt idx="406">
                        <c:v>1.8000000000000007</c:v>
                      </c:pt>
                      <c:pt idx="407">
                        <c:v>1.8330000000000002</c:v>
                      </c:pt>
                      <c:pt idx="408">
                        <c:v>1.8659999999999997</c:v>
                      </c:pt>
                      <c:pt idx="409">
                        <c:v>1.9000000000000004</c:v>
                      </c:pt>
                      <c:pt idx="410">
                        <c:v>1.9329999999999998</c:v>
                      </c:pt>
                      <c:pt idx="411">
                        <c:v>1.9660000000000011</c:v>
                      </c:pt>
                      <c:pt idx="412">
                        <c:v>2</c:v>
                      </c:pt>
                      <c:pt idx="413">
                        <c:v>2.0330000000000013</c:v>
                      </c:pt>
                      <c:pt idx="414">
                        <c:v>2.0660000000000007</c:v>
                      </c:pt>
                      <c:pt idx="415">
                        <c:v>2.1000000000000014</c:v>
                      </c:pt>
                      <c:pt idx="416">
                        <c:v>2.1330000000000009</c:v>
                      </c:pt>
                      <c:pt idx="417">
                        <c:v>2.1660000000000004</c:v>
                      </c:pt>
                      <c:pt idx="418">
                        <c:v>2.2000000000000011</c:v>
                      </c:pt>
                      <c:pt idx="419">
                        <c:v>2.2330000000000005</c:v>
                      </c:pt>
                      <c:pt idx="420">
                        <c:v>2.266</c:v>
                      </c:pt>
                      <c:pt idx="421">
                        <c:v>2.3000000000000007</c:v>
                      </c:pt>
                      <c:pt idx="422">
                        <c:v>2.3330000000000002</c:v>
                      </c:pt>
                      <c:pt idx="423">
                        <c:v>2.3659999999999997</c:v>
                      </c:pt>
                      <c:pt idx="424">
                        <c:v>2.4000000000000004</c:v>
                      </c:pt>
                      <c:pt idx="425">
                        <c:v>2.4329999999999998</c:v>
                      </c:pt>
                      <c:pt idx="426">
                        <c:v>2.4660000000000011</c:v>
                      </c:pt>
                      <c:pt idx="427">
                        <c:v>2.5</c:v>
                      </c:pt>
                      <c:pt idx="428">
                        <c:v>2.5330000000000013</c:v>
                      </c:pt>
                      <c:pt idx="429">
                        <c:v>2.5660000000000007</c:v>
                      </c:pt>
                      <c:pt idx="430">
                        <c:v>2.6000000000000014</c:v>
                      </c:pt>
                      <c:pt idx="431">
                        <c:v>2.6330000000000009</c:v>
                      </c:pt>
                      <c:pt idx="432">
                        <c:v>2.6660000000000004</c:v>
                      </c:pt>
                      <c:pt idx="433">
                        <c:v>2.7000000000000011</c:v>
                      </c:pt>
                      <c:pt idx="434">
                        <c:v>2.7330000000000005</c:v>
                      </c:pt>
                      <c:pt idx="435">
                        <c:v>2.766</c:v>
                      </c:pt>
                      <c:pt idx="436">
                        <c:v>2.8000000000000007</c:v>
                      </c:pt>
                      <c:pt idx="437">
                        <c:v>2.8330000000000002</c:v>
                      </c:pt>
                      <c:pt idx="438">
                        <c:v>2.8659999999999997</c:v>
                      </c:pt>
                      <c:pt idx="439">
                        <c:v>2.9000000000000004</c:v>
                      </c:pt>
                      <c:pt idx="440">
                        <c:v>2.9329999999999998</c:v>
                      </c:pt>
                      <c:pt idx="441">
                        <c:v>2.9660000000000011</c:v>
                      </c:pt>
                      <c:pt idx="442">
                        <c:v>3</c:v>
                      </c:pt>
                      <c:pt idx="443">
                        <c:v>3.0330000000000013</c:v>
                      </c:pt>
                      <c:pt idx="444">
                        <c:v>3.0660000000000007</c:v>
                      </c:pt>
                      <c:pt idx="445">
                        <c:v>3.1000000000000014</c:v>
                      </c:pt>
                      <c:pt idx="446">
                        <c:v>3.1330000000000009</c:v>
                      </c:pt>
                      <c:pt idx="447">
                        <c:v>3.1660000000000004</c:v>
                      </c:pt>
                      <c:pt idx="448">
                        <c:v>3.2000000000000011</c:v>
                      </c:pt>
                      <c:pt idx="449">
                        <c:v>3.2330000000000005</c:v>
                      </c:pt>
                      <c:pt idx="450">
                        <c:v>3.266</c:v>
                      </c:pt>
                      <c:pt idx="451">
                        <c:v>3.3000000000000007</c:v>
                      </c:pt>
                      <c:pt idx="452">
                        <c:v>3.3330000000000002</c:v>
                      </c:pt>
                      <c:pt idx="453">
                        <c:v>3.3659999999999997</c:v>
                      </c:pt>
                      <c:pt idx="454">
                        <c:v>3.4000000000000004</c:v>
                      </c:pt>
                      <c:pt idx="455">
                        <c:v>3.4329999999999998</c:v>
                      </c:pt>
                      <c:pt idx="456">
                        <c:v>3.4660000000000011</c:v>
                      </c:pt>
                      <c:pt idx="457">
                        <c:v>3.5</c:v>
                      </c:pt>
                      <c:pt idx="458">
                        <c:v>3.5330000000000013</c:v>
                      </c:pt>
                      <c:pt idx="459">
                        <c:v>3.5660000000000007</c:v>
                      </c:pt>
                      <c:pt idx="460">
                        <c:v>3.6000000000000014</c:v>
                      </c:pt>
                      <c:pt idx="461">
                        <c:v>3.6330000000000009</c:v>
                      </c:pt>
                      <c:pt idx="462">
                        <c:v>3.6660000000000004</c:v>
                      </c:pt>
                      <c:pt idx="463">
                        <c:v>3.7000000000000011</c:v>
                      </c:pt>
                      <c:pt idx="464">
                        <c:v>3.7330000000000005</c:v>
                      </c:pt>
                      <c:pt idx="465">
                        <c:v>3.766</c:v>
                      </c:pt>
                      <c:pt idx="466">
                        <c:v>3.8000000000000007</c:v>
                      </c:pt>
                      <c:pt idx="467">
                        <c:v>3.8330000000000002</c:v>
                      </c:pt>
                      <c:pt idx="468">
                        <c:v>3.8659999999999997</c:v>
                      </c:pt>
                      <c:pt idx="469">
                        <c:v>3.9000000000000004</c:v>
                      </c:pt>
                      <c:pt idx="470">
                        <c:v>3.9329999999999998</c:v>
                      </c:pt>
                      <c:pt idx="471">
                        <c:v>3.9660000000000011</c:v>
                      </c:pt>
                      <c:pt idx="472">
                        <c:v>4</c:v>
                      </c:pt>
                      <c:pt idx="473">
                        <c:v>4.0330000000000013</c:v>
                      </c:pt>
                      <c:pt idx="474">
                        <c:v>4.0660000000000007</c:v>
                      </c:pt>
                      <c:pt idx="475">
                        <c:v>4.1000000000000014</c:v>
                      </c:pt>
                      <c:pt idx="476">
                        <c:v>4.1330000000000009</c:v>
                      </c:pt>
                      <c:pt idx="477">
                        <c:v>4.1660000000000004</c:v>
                      </c:pt>
                      <c:pt idx="478">
                        <c:v>4.2000000000000011</c:v>
                      </c:pt>
                      <c:pt idx="479">
                        <c:v>4.2330000000000005</c:v>
                      </c:pt>
                      <c:pt idx="480">
                        <c:v>4.2660000000000018</c:v>
                      </c:pt>
                      <c:pt idx="481">
                        <c:v>4.3000000000000007</c:v>
                      </c:pt>
                      <c:pt idx="482">
                        <c:v>4.333000000000002</c:v>
                      </c:pt>
                      <c:pt idx="483">
                        <c:v>4.3659999999999997</c:v>
                      </c:pt>
                      <c:pt idx="484">
                        <c:v>4.4000000000000021</c:v>
                      </c:pt>
                      <c:pt idx="485">
                        <c:v>4.4329999999999998</c:v>
                      </c:pt>
                      <c:pt idx="486">
                        <c:v>4.4660000000000011</c:v>
                      </c:pt>
                      <c:pt idx="487">
                        <c:v>4.5</c:v>
                      </c:pt>
                      <c:pt idx="488">
                        <c:v>4.5330000000000013</c:v>
                      </c:pt>
                      <c:pt idx="489">
                        <c:v>4.5659999999999989</c:v>
                      </c:pt>
                      <c:pt idx="490">
                        <c:v>4.6000000000000014</c:v>
                      </c:pt>
                      <c:pt idx="491">
                        <c:v>4.6329999999999991</c:v>
                      </c:pt>
                      <c:pt idx="492">
                        <c:v>4.6660000000000004</c:v>
                      </c:pt>
                      <c:pt idx="493">
                        <c:v>4.6999999999999993</c:v>
                      </c:pt>
                      <c:pt idx="494">
                        <c:v>4.7330000000000005</c:v>
                      </c:pt>
                      <c:pt idx="495">
                        <c:v>4.7660000000000018</c:v>
                      </c:pt>
                      <c:pt idx="496">
                        <c:v>4.8000000000000007</c:v>
                      </c:pt>
                      <c:pt idx="497">
                        <c:v>4.833000000000002</c:v>
                      </c:pt>
                      <c:pt idx="498">
                        <c:v>4.8659999999999997</c:v>
                      </c:pt>
                      <c:pt idx="499">
                        <c:v>4.9000000000000021</c:v>
                      </c:pt>
                      <c:pt idx="500">
                        <c:v>4.9329999999999998</c:v>
                      </c:pt>
                      <c:pt idx="501">
                        <c:v>4.9660000000000011</c:v>
                      </c:pt>
                      <c:pt idx="502">
                        <c:v>5</c:v>
                      </c:pt>
                      <c:pt idx="503">
                        <c:v>5.0330000000000013</c:v>
                      </c:pt>
                      <c:pt idx="504">
                        <c:v>5.0659999999999989</c:v>
                      </c:pt>
                      <c:pt idx="505">
                        <c:v>5.1000000000000014</c:v>
                      </c:pt>
                      <c:pt idx="506">
                        <c:v>5.1329999999999991</c:v>
                      </c:pt>
                      <c:pt idx="507">
                        <c:v>5.1660000000000004</c:v>
                      </c:pt>
                      <c:pt idx="508">
                        <c:v>5.1999999999999993</c:v>
                      </c:pt>
                      <c:pt idx="509">
                        <c:v>5.2330000000000005</c:v>
                      </c:pt>
                      <c:pt idx="510">
                        <c:v>5.2660000000000018</c:v>
                      </c:pt>
                      <c:pt idx="511">
                        <c:v>5.3000000000000007</c:v>
                      </c:pt>
                      <c:pt idx="512">
                        <c:v>5.333000000000002</c:v>
                      </c:pt>
                      <c:pt idx="513">
                        <c:v>5.3659999999999997</c:v>
                      </c:pt>
                      <c:pt idx="514">
                        <c:v>5.4000000000000021</c:v>
                      </c:pt>
                      <c:pt idx="515">
                        <c:v>5.4329999999999998</c:v>
                      </c:pt>
                      <c:pt idx="516">
                        <c:v>5.4660000000000011</c:v>
                      </c:pt>
                      <c:pt idx="517">
                        <c:v>5.5</c:v>
                      </c:pt>
                      <c:pt idx="518">
                        <c:v>5.5330000000000013</c:v>
                      </c:pt>
                      <c:pt idx="519">
                        <c:v>5.5659999999999989</c:v>
                      </c:pt>
                      <c:pt idx="520">
                        <c:v>5.6000000000000014</c:v>
                      </c:pt>
                      <c:pt idx="521">
                        <c:v>5.6329999999999991</c:v>
                      </c:pt>
                      <c:pt idx="522">
                        <c:v>5.6660000000000004</c:v>
                      </c:pt>
                      <c:pt idx="523">
                        <c:v>5.6999999999999993</c:v>
                      </c:pt>
                      <c:pt idx="524">
                        <c:v>5.7330000000000005</c:v>
                      </c:pt>
                      <c:pt idx="525">
                        <c:v>5.7660000000000018</c:v>
                      </c:pt>
                      <c:pt idx="526">
                        <c:v>5.8000000000000007</c:v>
                      </c:pt>
                      <c:pt idx="527">
                        <c:v>5.833000000000002</c:v>
                      </c:pt>
                      <c:pt idx="528">
                        <c:v>5.8659999999999997</c:v>
                      </c:pt>
                      <c:pt idx="529">
                        <c:v>5.9000000000000021</c:v>
                      </c:pt>
                      <c:pt idx="530">
                        <c:v>5.9329999999999998</c:v>
                      </c:pt>
                      <c:pt idx="531">
                        <c:v>5.9660000000000011</c:v>
                      </c:pt>
                      <c:pt idx="532">
                        <c:v>6</c:v>
                      </c:pt>
                      <c:pt idx="533">
                        <c:v>6.0330000000000013</c:v>
                      </c:pt>
                      <c:pt idx="534">
                        <c:v>6.0659999999999989</c:v>
                      </c:pt>
                      <c:pt idx="535">
                        <c:v>6.1000000000000014</c:v>
                      </c:pt>
                      <c:pt idx="536">
                        <c:v>6.1329999999999991</c:v>
                      </c:pt>
                      <c:pt idx="537">
                        <c:v>6.1660000000000004</c:v>
                      </c:pt>
                      <c:pt idx="538">
                        <c:v>6.1999999999999993</c:v>
                      </c:pt>
                      <c:pt idx="539">
                        <c:v>6.2330000000000005</c:v>
                      </c:pt>
                      <c:pt idx="540">
                        <c:v>6.2660000000000018</c:v>
                      </c:pt>
                      <c:pt idx="541">
                        <c:v>6.3000000000000007</c:v>
                      </c:pt>
                      <c:pt idx="542">
                        <c:v>6.333000000000002</c:v>
                      </c:pt>
                      <c:pt idx="543">
                        <c:v>6.3659999999999997</c:v>
                      </c:pt>
                      <c:pt idx="544">
                        <c:v>6.4000000000000021</c:v>
                      </c:pt>
                      <c:pt idx="545">
                        <c:v>6.4329999999999998</c:v>
                      </c:pt>
                      <c:pt idx="546">
                        <c:v>6.4660000000000011</c:v>
                      </c:pt>
                      <c:pt idx="547">
                        <c:v>6.5</c:v>
                      </c:pt>
                      <c:pt idx="548">
                        <c:v>6.5330000000000013</c:v>
                      </c:pt>
                      <c:pt idx="549">
                        <c:v>6.5659999999999989</c:v>
                      </c:pt>
                      <c:pt idx="550">
                        <c:v>6.6000000000000014</c:v>
                      </c:pt>
                      <c:pt idx="551">
                        <c:v>6.6329999999999991</c:v>
                      </c:pt>
                      <c:pt idx="552">
                        <c:v>6.6660000000000004</c:v>
                      </c:pt>
                      <c:pt idx="553">
                        <c:v>6.6999999999999993</c:v>
                      </c:pt>
                      <c:pt idx="554">
                        <c:v>6.7330000000000005</c:v>
                      </c:pt>
                      <c:pt idx="555">
                        <c:v>6.7660000000000018</c:v>
                      </c:pt>
                      <c:pt idx="556">
                        <c:v>6.8000000000000007</c:v>
                      </c:pt>
                      <c:pt idx="557">
                        <c:v>6.833000000000002</c:v>
                      </c:pt>
                      <c:pt idx="558">
                        <c:v>6.8659999999999997</c:v>
                      </c:pt>
                      <c:pt idx="559">
                        <c:v>6.9000000000000021</c:v>
                      </c:pt>
                      <c:pt idx="560">
                        <c:v>6.9329999999999998</c:v>
                      </c:pt>
                      <c:pt idx="561">
                        <c:v>6.9660000000000011</c:v>
                      </c:pt>
                      <c:pt idx="562">
                        <c:v>7</c:v>
                      </c:pt>
                      <c:pt idx="563">
                        <c:v>7.0330000000000013</c:v>
                      </c:pt>
                      <c:pt idx="564">
                        <c:v>7.0659999999999989</c:v>
                      </c:pt>
                      <c:pt idx="565">
                        <c:v>7.1000000000000014</c:v>
                      </c:pt>
                      <c:pt idx="566">
                        <c:v>7.1329999999999991</c:v>
                      </c:pt>
                      <c:pt idx="567">
                        <c:v>7.1660000000000004</c:v>
                      </c:pt>
                      <c:pt idx="568">
                        <c:v>7.1999999999999993</c:v>
                      </c:pt>
                      <c:pt idx="569">
                        <c:v>7.2330000000000005</c:v>
                      </c:pt>
                      <c:pt idx="570">
                        <c:v>7.2660000000000018</c:v>
                      </c:pt>
                      <c:pt idx="571">
                        <c:v>7.3000000000000007</c:v>
                      </c:pt>
                      <c:pt idx="572">
                        <c:v>7.333000000000002</c:v>
                      </c:pt>
                      <c:pt idx="573">
                        <c:v>7.3659999999999997</c:v>
                      </c:pt>
                      <c:pt idx="574">
                        <c:v>7.4000000000000021</c:v>
                      </c:pt>
                      <c:pt idx="575">
                        <c:v>7.4329999999999998</c:v>
                      </c:pt>
                      <c:pt idx="576">
                        <c:v>7.4660000000000011</c:v>
                      </c:pt>
                      <c:pt idx="577">
                        <c:v>7.5</c:v>
                      </c:pt>
                      <c:pt idx="578">
                        <c:v>7.5330000000000013</c:v>
                      </c:pt>
                      <c:pt idx="579">
                        <c:v>7.5659999999999989</c:v>
                      </c:pt>
                      <c:pt idx="580">
                        <c:v>7.6000000000000014</c:v>
                      </c:pt>
                      <c:pt idx="581">
                        <c:v>7.6329999999999991</c:v>
                      </c:pt>
                      <c:pt idx="582">
                        <c:v>7.6660000000000004</c:v>
                      </c:pt>
                      <c:pt idx="583">
                        <c:v>7.6999999999999993</c:v>
                      </c:pt>
                      <c:pt idx="584">
                        <c:v>7.7330000000000005</c:v>
                      </c:pt>
                      <c:pt idx="585">
                        <c:v>7.7660000000000018</c:v>
                      </c:pt>
                      <c:pt idx="586">
                        <c:v>7.8000000000000007</c:v>
                      </c:pt>
                      <c:pt idx="587">
                        <c:v>7.833000000000002</c:v>
                      </c:pt>
                      <c:pt idx="588">
                        <c:v>7.8659999999999997</c:v>
                      </c:pt>
                      <c:pt idx="589">
                        <c:v>7.9000000000000021</c:v>
                      </c:pt>
                      <c:pt idx="590">
                        <c:v>7.9329999999999998</c:v>
                      </c:pt>
                      <c:pt idx="591">
                        <c:v>7.9660000000000011</c:v>
                      </c:pt>
                      <c:pt idx="592">
                        <c:v>8</c:v>
                      </c:pt>
                      <c:pt idx="593">
                        <c:v>8.0330000000000013</c:v>
                      </c:pt>
                      <c:pt idx="594">
                        <c:v>8.0659999999999989</c:v>
                      </c:pt>
                      <c:pt idx="595">
                        <c:v>8.1000000000000014</c:v>
                      </c:pt>
                      <c:pt idx="596">
                        <c:v>8.1329999999999991</c:v>
                      </c:pt>
                      <c:pt idx="597">
                        <c:v>8.1660000000000004</c:v>
                      </c:pt>
                      <c:pt idx="598">
                        <c:v>8.1999999999999993</c:v>
                      </c:pt>
                      <c:pt idx="599">
                        <c:v>8.2330000000000005</c:v>
                      </c:pt>
                      <c:pt idx="600">
                        <c:v>8.2660000000000018</c:v>
                      </c:pt>
                      <c:pt idx="601">
                        <c:v>8.3000000000000007</c:v>
                      </c:pt>
                      <c:pt idx="602">
                        <c:v>8.333000000000002</c:v>
                      </c:pt>
                      <c:pt idx="603">
                        <c:v>8.3659999999999997</c:v>
                      </c:pt>
                      <c:pt idx="604">
                        <c:v>8.4000000000000021</c:v>
                      </c:pt>
                      <c:pt idx="605">
                        <c:v>8.4329999999999998</c:v>
                      </c:pt>
                      <c:pt idx="606">
                        <c:v>8.4660000000000011</c:v>
                      </c:pt>
                      <c:pt idx="607">
                        <c:v>8.5</c:v>
                      </c:pt>
                      <c:pt idx="608">
                        <c:v>8.5330000000000013</c:v>
                      </c:pt>
                      <c:pt idx="609">
                        <c:v>8.5659999999999989</c:v>
                      </c:pt>
                      <c:pt idx="610">
                        <c:v>8.6000000000000014</c:v>
                      </c:pt>
                      <c:pt idx="611">
                        <c:v>8.6329999999999991</c:v>
                      </c:pt>
                      <c:pt idx="612">
                        <c:v>8.6660000000000004</c:v>
                      </c:pt>
                      <c:pt idx="613">
                        <c:v>8.6999999999999993</c:v>
                      </c:pt>
                      <c:pt idx="614">
                        <c:v>8.7330000000000005</c:v>
                      </c:pt>
                      <c:pt idx="615">
                        <c:v>8.7660000000000018</c:v>
                      </c:pt>
                      <c:pt idx="616">
                        <c:v>8.8000000000000007</c:v>
                      </c:pt>
                      <c:pt idx="617">
                        <c:v>8.833000000000002</c:v>
                      </c:pt>
                      <c:pt idx="618">
                        <c:v>8.8659999999999997</c:v>
                      </c:pt>
                      <c:pt idx="619">
                        <c:v>8.9000000000000021</c:v>
                      </c:pt>
                      <c:pt idx="620">
                        <c:v>8.9329999999999998</c:v>
                      </c:pt>
                      <c:pt idx="621">
                        <c:v>8.9660000000000011</c:v>
                      </c:pt>
                      <c:pt idx="622">
                        <c:v>9</c:v>
                      </c:pt>
                      <c:pt idx="623">
                        <c:v>9.0330000000000013</c:v>
                      </c:pt>
                      <c:pt idx="624">
                        <c:v>9.0659999999999989</c:v>
                      </c:pt>
                      <c:pt idx="625">
                        <c:v>9.1000000000000014</c:v>
                      </c:pt>
                      <c:pt idx="626">
                        <c:v>9.1329999999999991</c:v>
                      </c:pt>
                      <c:pt idx="627">
                        <c:v>9.1660000000000004</c:v>
                      </c:pt>
                      <c:pt idx="628">
                        <c:v>9.1999999999999993</c:v>
                      </c:pt>
                      <c:pt idx="629">
                        <c:v>9.2330000000000005</c:v>
                      </c:pt>
                      <c:pt idx="630">
                        <c:v>9.2660000000000018</c:v>
                      </c:pt>
                      <c:pt idx="631">
                        <c:v>9.3000000000000007</c:v>
                      </c:pt>
                      <c:pt idx="632">
                        <c:v>9.333000000000002</c:v>
                      </c:pt>
                      <c:pt idx="633">
                        <c:v>9.3659999999999997</c:v>
                      </c:pt>
                      <c:pt idx="634">
                        <c:v>9.4000000000000021</c:v>
                      </c:pt>
                      <c:pt idx="635">
                        <c:v>9.4329999999999998</c:v>
                      </c:pt>
                      <c:pt idx="636">
                        <c:v>9.4660000000000011</c:v>
                      </c:pt>
                      <c:pt idx="637">
                        <c:v>9.5</c:v>
                      </c:pt>
                      <c:pt idx="638">
                        <c:v>9.5330000000000013</c:v>
                      </c:pt>
                      <c:pt idx="639">
                        <c:v>9.5659999999999989</c:v>
                      </c:pt>
                      <c:pt idx="640">
                        <c:v>9.6000000000000014</c:v>
                      </c:pt>
                      <c:pt idx="641">
                        <c:v>9.6329999999999991</c:v>
                      </c:pt>
                      <c:pt idx="642">
                        <c:v>9.6660000000000004</c:v>
                      </c:pt>
                      <c:pt idx="643">
                        <c:v>9.6999999999999993</c:v>
                      </c:pt>
                      <c:pt idx="644">
                        <c:v>9.7330000000000005</c:v>
                      </c:pt>
                      <c:pt idx="645">
                        <c:v>9.7660000000000018</c:v>
                      </c:pt>
                      <c:pt idx="646">
                        <c:v>9.8000000000000007</c:v>
                      </c:pt>
                      <c:pt idx="647">
                        <c:v>9.833000000000002</c:v>
                      </c:pt>
                      <c:pt idx="648">
                        <c:v>9.8659999999999997</c:v>
                      </c:pt>
                      <c:pt idx="649">
                        <c:v>9.9000000000000021</c:v>
                      </c:pt>
                      <c:pt idx="650">
                        <c:v>9.9329999999999998</c:v>
                      </c:pt>
                      <c:pt idx="651">
                        <c:v>9.9660000000000011</c:v>
                      </c:pt>
                      <c:pt idx="652">
                        <c:v>10</c:v>
                      </c:pt>
                      <c:pt idx="653">
                        <c:v>10.033000000000001</c:v>
                      </c:pt>
                      <c:pt idx="654">
                        <c:v>10.065999999999999</c:v>
                      </c:pt>
                      <c:pt idx="655">
                        <c:v>10.100000000000001</c:v>
                      </c:pt>
                      <c:pt idx="656">
                        <c:v>10.132999999999999</c:v>
                      </c:pt>
                      <c:pt idx="657">
                        <c:v>10.166</c:v>
                      </c:pt>
                      <c:pt idx="658">
                        <c:v>10.199999999999999</c:v>
                      </c:pt>
                      <c:pt idx="659">
                        <c:v>10.233000000000001</c:v>
                      </c:pt>
                      <c:pt idx="660">
                        <c:v>10.266000000000002</c:v>
                      </c:pt>
                      <c:pt idx="661">
                        <c:v>10.3</c:v>
                      </c:pt>
                      <c:pt idx="662">
                        <c:v>10.333000000000002</c:v>
                      </c:pt>
                      <c:pt idx="663">
                        <c:v>10.366</c:v>
                      </c:pt>
                      <c:pt idx="664">
                        <c:v>10.400000000000002</c:v>
                      </c:pt>
                      <c:pt idx="665">
                        <c:v>10.433</c:v>
                      </c:pt>
                      <c:pt idx="666">
                        <c:v>10.466000000000001</c:v>
                      </c:pt>
                      <c:pt idx="667">
                        <c:v>10.5</c:v>
                      </c:pt>
                      <c:pt idx="668">
                        <c:v>10.533000000000001</c:v>
                      </c:pt>
                      <c:pt idx="669">
                        <c:v>10.565999999999999</c:v>
                      </c:pt>
                      <c:pt idx="670">
                        <c:v>10.600000000000001</c:v>
                      </c:pt>
                      <c:pt idx="671">
                        <c:v>10.632999999999999</c:v>
                      </c:pt>
                      <c:pt idx="672">
                        <c:v>10.666</c:v>
                      </c:pt>
                      <c:pt idx="673">
                        <c:v>10.7</c:v>
                      </c:pt>
                      <c:pt idx="674">
                        <c:v>10.733000000000001</c:v>
                      </c:pt>
                      <c:pt idx="675">
                        <c:v>10.766000000000002</c:v>
                      </c:pt>
                      <c:pt idx="676">
                        <c:v>10.8</c:v>
                      </c:pt>
                      <c:pt idx="677">
                        <c:v>10.833000000000002</c:v>
                      </c:pt>
                      <c:pt idx="678">
                        <c:v>10.866</c:v>
                      </c:pt>
                      <c:pt idx="679">
                        <c:v>10.900000000000002</c:v>
                      </c:pt>
                      <c:pt idx="680">
                        <c:v>10.933</c:v>
                      </c:pt>
                      <c:pt idx="681">
                        <c:v>10.966000000000001</c:v>
                      </c:pt>
                      <c:pt idx="682">
                        <c:v>11</c:v>
                      </c:pt>
                      <c:pt idx="683">
                        <c:v>11.033000000000001</c:v>
                      </c:pt>
                      <c:pt idx="684">
                        <c:v>11.065999999999999</c:v>
                      </c:pt>
                      <c:pt idx="685">
                        <c:v>11.100000000000001</c:v>
                      </c:pt>
                      <c:pt idx="686">
                        <c:v>11.132999999999999</c:v>
                      </c:pt>
                      <c:pt idx="687">
                        <c:v>11.166</c:v>
                      </c:pt>
                      <c:pt idx="688">
                        <c:v>11.2</c:v>
                      </c:pt>
                      <c:pt idx="689">
                        <c:v>11.233000000000001</c:v>
                      </c:pt>
                      <c:pt idx="690">
                        <c:v>11.266000000000002</c:v>
                      </c:pt>
                      <c:pt idx="691">
                        <c:v>11.3</c:v>
                      </c:pt>
                      <c:pt idx="692">
                        <c:v>11.333000000000002</c:v>
                      </c:pt>
                      <c:pt idx="693">
                        <c:v>11.366</c:v>
                      </c:pt>
                      <c:pt idx="694">
                        <c:v>11.400000000000002</c:v>
                      </c:pt>
                      <c:pt idx="695">
                        <c:v>11.433</c:v>
                      </c:pt>
                      <c:pt idx="696">
                        <c:v>11.466000000000001</c:v>
                      </c:pt>
                      <c:pt idx="697">
                        <c:v>11.5</c:v>
                      </c:pt>
                      <c:pt idx="698">
                        <c:v>11.533000000000001</c:v>
                      </c:pt>
                      <c:pt idx="699">
                        <c:v>11.565999999999999</c:v>
                      </c:pt>
                      <c:pt idx="700">
                        <c:v>11.600000000000001</c:v>
                      </c:pt>
                      <c:pt idx="701">
                        <c:v>11.632999999999999</c:v>
                      </c:pt>
                      <c:pt idx="702">
                        <c:v>11.666</c:v>
                      </c:pt>
                      <c:pt idx="703">
                        <c:v>11.7</c:v>
                      </c:pt>
                      <c:pt idx="704">
                        <c:v>11.733000000000001</c:v>
                      </c:pt>
                      <c:pt idx="705">
                        <c:v>11.766000000000002</c:v>
                      </c:pt>
                      <c:pt idx="706">
                        <c:v>11.8</c:v>
                      </c:pt>
                      <c:pt idx="707">
                        <c:v>11.833000000000002</c:v>
                      </c:pt>
                      <c:pt idx="708">
                        <c:v>11.866</c:v>
                      </c:pt>
                      <c:pt idx="709">
                        <c:v>11.900000000000002</c:v>
                      </c:pt>
                      <c:pt idx="710">
                        <c:v>11.933</c:v>
                      </c:pt>
                      <c:pt idx="711">
                        <c:v>11.966000000000001</c:v>
                      </c:pt>
                      <c:pt idx="712">
                        <c:v>12</c:v>
                      </c:pt>
                      <c:pt idx="713">
                        <c:v>12.033000000000001</c:v>
                      </c:pt>
                      <c:pt idx="714">
                        <c:v>12.065999999999999</c:v>
                      </c:pt>
                      <c:pt idx="715">
                        <c:v>12.100000000000001</c:v>
                      </c:pt>
                      <c:pt idx="716">
                        <c:v>12.132999999999999</c:v>
                      </c:pt>
                      <c:pt idx="717">
                        <c:v>12.166</c:v>
                      </c:pt>
                      <c:pt idx="718">
                        <c:v>12.2</c:v>
                      </c:pt>
                      <c:pt idx="719">
                        <c:v>12.233000000000001</c:v>
                      </c:pt>
                      <c:pt idx="720">
                        <c:v>12.266000000000002</c:v>
                      </c:pt>
                      <c:pt idx="721">
                        <c:v>12.3</c:v>
                      </c:pt>
                      <c:pt idx="722">
                        <c:v>12.333000000000002</c:v>
                      </c:pt>
                      <c:pt idx="723">
                        <c:v>12.366</c:v>
                      </c:pt>
                      <c:pt idx="724">
                        <c:v>12.400000000000002</c:v>
                      </c:pt>
                      <c:pt idx="725">
                        <c:v>12.433</c:v>
                      </c:pt>
                      <c:pt idx="726">
                        <c:v>12.466000000000001</c:v>
                      </c:pt>
                      <c:pt idx="727">
                        <c:v>12.5</c:v>
                      </c:pt>
                      <c:pt idx="728">
                        <c:v>12.533000000000001</c:v>
                      </c:pt>
                      <c:pt idx="729">
                        <c:v>12.565999999999999</c:v>
                      </c:pt>
                      <c:pt idx="730">
                        <c:v>12.600000000000001</c:v>
                      </c:pt>
                      <c:pt idx="731">
                        <c:v>12.632999999999999</c:v>
                      </c:pt>
                      <c:pt idx="732">
                        <c:v>12.666</c:v>
                      </c:pt>
                      <c:pt idx="733">
                        <c:v>12.7</c:v>
                      </c:pt>
                      <c:pt idx="734">
                        <c:v>12.733000000000001</c:v>
                      </c:pt>
                      <c:pt idx="735">
                        <c:v>12.766000000000002</c:v>
                      </c:pt>
                      <c:pt idx="736">
                        <c:v>12.8</c:v>
                      </c:pt>
                      <c:pt idx="737">
                        <c:v>12.833000000000002</c:v>
                      </c:pt>
                      <c:pt idx="738">
                        <c:v>12.866</c:v>
                      </c:pt>
                      <c:pt idx="739">
                        <c:v>12.900000000000002</c:v>
                      </c:pt>
                      <c:pt idx="740">
                        <c:v>12.933</c:v>
                      </c:pt>
                      <c:pt idx="741">
                        <c:v>12.966000000000001</c:v>
                      </c:pt>
                      <c:pt idx="742">
                        <c:v>13</c:v>
                      </c:pt>
                      <c:pt idx="743">
                        <c:v>13.033000000000001</c:v>
                      </c:pt>
                      <c:pt idx="744">
                        <c:v>13.065999999999999</c:v>
                      </c:pt>
                      <c:pt idx="745">
                        <c:v>13.100000000000001</c:v>
                      </c:pt>
                      <c:pt idx="746">
                        <c:v>13.132999999999999</c:v>
                      </c:pt>
                      <c:pt idx="747">
                        <c:v>13.166</c:v>
                      </c:pt>
                      <c:pt idx="748">
                        <c:v>13.2</c:v>
                      </c:pt>
                      <c:pt idx="749">
                        <c:v>13.233000000000001</c:v>
                      </c:pt>
                      <c:pt idx="750">
                        <c:v>13.266000000000002</c:v>
                      </c:pt>
                      <c:pt idx="751">
                        <c:v>13.3</c:v>
                      </c:pt>
                      <c:pt idx="752">
                        <c:v>13.333000000000002</c:v>
                      </c:pt>
                      <c:pt idx="753">
                        <c:v>13.366</c:v>
                      </c:pt>
                      <c:pt idx="754">
                        <c:v>13.400000000000002</c:v>
                      </c:pt>
                      <c:pt idx="755">
                        <c:v>13.433</c:v>
                      </c:pt>
                      <c:pt idx="756">
                        <c:v>13.466000000000001</c:v>
                      </c:pt>
                      <c:pt idx="757">
                        <c:v>13.5</c:v>
                      </c:pt>
                      <c:pt idx="758">
                        <c:v>13.533000000000001</c:v>
                      </c:pt>
                      <c:pt idx="759">
                        <c:v>13.565999999999999</c:v>
                      </c:pt>
                      <c:pt idx="760">
                        <c:v>13.600000000000001</c:v>
                      </c:pt>
                      <c:pt idx="761">
                        <c:v>13.632999999999999</c:v>
                      </c:pt>
                      <c:pt idx="762">
                        <c:v>13.666</c:v>
                      </c:pt>
                      <c:pt idx="763">
                        <c:v>13.7</c:v>
                      </c:pt>
                      <c:pt idx="764">
                        <c:v>13.733000000000001</c:v>
                      </c:pt>
                      <c:pt idx="765">
                        <c:v>13.766000000000002</c:v>
                      </c:pt>
                      <c:pt idx="766">
                        <c:v>13.8</c:v>
                      </c:pt>
                      <c:pt idx="767">
                        <c:v>13.833000000000002</c:v>
                      </c:pt>
                      <c:pt idx="768">
                        <c:v>13.866</c:v>
                      </c:pt>
                      <c:pt idx="769">
                        <c:v>13.900000000000002</c:v>
                      </c:pt>
                      <c:pt idx="770">
                        <c:v>13.933</c:v>
                      </c:pt>
                      <c:pt idx="771">
                        <c:v>13.966000000000001</c:v>
                      </c:pt>
                      <c:pt idx="772">
                        <c:v>14</c:v>
                      </c:pt>
                      <c:pt idx="773">
                        <c:v>14.033000000000001</c:v>
                      </c:pt>
                      <c:pt idx="774">
                        <c:v>14.065999999999999</c:v>
                      </c:pt>
                      <c:pt idx="775">
                        <c:v>14.100000000000001</c:v>
                      </c:pt>
                      <c:pt idx="776">
                        <c:v>14.132999999999999</c:v>
                      </c:pt>
                      <c:pt idx="777">
                        <c:v>14.166</c:v>
                      </c:pt>
                      <c:pt idx="778">
                        <c:v>14.2</c:v>
                      </c:pt>
                      <c:pt idx="779">
                        <c:v>14.233000000000001</c:v>
                      </c:pt>
                      <c:pt idx="780">
                        <c:v>14.266000000000002</c:v>
                      </c:pt>
                      <c:pt idx="781">
                        <c:v>14.3</c:v>
                      </c:pt>
                      <c:pt idx="782">
                        <c:v>14.333000000000002</c:v>
                      </c:pt>
                      <c:pt idx="783">
                        <c:v>14.366</c:v>
                      </c:pt>
                      <c:pt idx="784">
                        <c:v>14.400000000000002</c:v>
                      </c:pt>
                      <c:pt idx="785">
                        <c:v>14.433</c:v>
                      </c:pt>
                      <c:pt idx="786">
                        <c:v>14.466000000000001</c:v>
                      </c:pt>
                      <c:pt idx="787">
                        <c:v>14.5</c:v>
                      </c:pt>
                      <c:pt idx="788">
                        <c:v>14.533000000000001</c:v>
                      </c:pt>
                      <c:pt idx="789">
                        <c:v>14.565999999999999</c:v>
                      </c:pt>
                      <c:pt idx="790">
                        <c:v>14.600000000000001</c:v>
                      </c:pt>
                      <c:pt idx="791">
                        <c:v>14.632999999999999</c:v>
                      </c:pt>
                      <c:pt idx="792">
                        <c:v>14.666</c:v>
                      </c:pt>
                      <c:pt idx="793">
                        <c:v>14.7</c:v>
                      </c:pt>
                      <c:pt idx="794">
                        <c:v>14.733000000000001</c:v>
                      </c:pt>
                      <c:pt idx="795">
                        <c:v>14.766000000000002</c:v>
                      </c:pt>
                      <c:pt idx="796">
                        <c:v>14.8</c:v>
                      </c:pt>
                      <c:pt idx="797">
                        <c:v>14.833000000000002</c:v>
                      </c:pt>
                      <c:pt idx="798">
                        <c:v>14.866</c:v>
                      </c:pt>
                      <c:pt idx="799">
                        <c:v>14.900000000000002</c:v>
                      </c:pt>
                      <c:pt idx="800">
                        <c:v>14.933</c:v>
                      </c:pt>
                      <c:pt idx="801">
                        <c:v>14.966000000000001</c:v>
                      </c:pt>
                      <c:pt idx="802">
                        <c:v>15</c:v>
                      </c:pt>
                      <c:pt idx="803">
                        <c:v>15.033000000000001</c:v>
                      </c:pt>
                      <c:pt idx="804">
                        <c:v>15.065999999999999</c:v>
                      </c:pt>
                      <c:pt idx="805">
                        <c:v>15.100000000000001</c:v>
                      </c:pt>
                      <c:pt idx="806">
                        <c:v>15.132999999999999</c:v>
                      </c:pt>
                      <c:pt idx="807">
                        <c:v>15.166</c:v>
                      </c:pt>
                      <c:pt idx="808">
                        <c:v>15.2</c:v>
                      </c:pt>
                      <c:pt idx="809">
                        <c:v>15.233000000000001</c:v>
                      </c:pt>
                      <c:pt idx="810">
                        <c:v>15.266000000000002</c:v>
                      </c:pt>
                      <c:pt idx="811">
                        <c:v>15.3</c:v>
                      </c:pt>
                      <c:pt idx="812">
                        <c:v>15.333000000000002</c:v>
                      </c:pt>
                      <c:pt idx="813">
                        <c:v>15.366</c:v>
                      </c:pt>
                      <c:pt idx="814">
                        <c:v>15.400000000000002</c:v>
                      </c:pt>
                      <c:pt idx="815">
                        <c:v>15.433</c:v>
                      </c:pt>
                      <c:pt idx="816">
                        <c:v>15.466000000000001</c:v>
                      </c:pt>
                      <c:pt idx="817">
                        <c:v>15.5</c:v>
                      </c:pt>
                      <c:pt idx="818">
                        <c:v>15.533000000000001</c:v>
                      </c:pt>
                      <c:pt idx="819">
                        <c:v>15.565999999999999</c:v>
                      </c:pt>
                      <c:pt idx="820">
                        <c:v>15.600000000000001</c:v>
                      </c:pt>
                      <c:pt idx="821">
                        <c:v>15.632999999999999</c:v>
                      </c:pt>
                      <c:pt idx="822">
                        <c:v>15.666</c:v>
                      </c:pt>
                      <c:pt idx="823">
                        <c:v>15.7</c:v>
                      </c:pt>
                      <c:pt idx="824">
                        <c:v>15.733000000000001</c:v>
                      </c:pt>
                      <c:pt idx="825">
                        <c:v>15.766000000000002</c:v>
                      </c:pt>
                      <c:pt idx="826">
                        <c:v>15.8</c:v>
                      </c:pt>
                      <c:pt idx="827">
                        <c:v>15.833000000000002</c:v>
                      </c:pt>
                      <c:pt idx="828">
                        <c:v>15.866</c:v>
                      </c:pt>
                      <c:pt idx="829">
                        <c:v>15.900000000000002</c:v>
                      </c:pt>
                      <c:pt idx="830">
                        <c:v>15.933</c:v>
                      </c:pt>
                      <c:pt idx="831">
                        <c:v>15.966000000000001</c:v>
                      </c:pt>
                      <c:pt idx="832">
                        <c:v>16</c:v>
                      </c:pt>
                      <c:pt idx="833">
                        <c:v>16.033000000000001</c:v>
                      </c:pt>
                      <c:pt idx="834">
                        <c:v>16.065999999999999</c:v>
                      </c:pt>
                      <c:pt idx="835">
                        <c:v>16.100000000000001</c:v>
                      </c:pt>
                      <c:pt idx="836">
                        <c:v>16.132999999999999</c:v>
                      </c:pt>
                      <c:pt idx="837">
                        <c:v>16.166</c:v>
                      </c:pt>
                      <c:pt idx="838">
                        <c:v>16.2</c:v>
                      </c:pt>
                      <c:pt idx="839">
                        <c:v>16.233000000000001</c:v>
                      </c:pt>
                      <c:pt idx="840">
                        <c:v>16.266000000000002</c:v>
                      </c:pt>
                      <c:pt idx="841">
                        <c:v>16.3</c:v>
                      </c:pt>
                      <c:pt idx="842">
                        <c:v>16.333000000000002</c:v>
                      </c:pt>
                      <c:pt idx="843">
                        <c:v>16.366</c:v>
                      </c:pt>
                      <c:pt idx="844">
                        <c:v>16.400000000000002</c:v>
                      </c:pt>
                      <c:pt idx="845">
                        <c:v>16.433</c:v>
                      </c:pt>
                      <c:pt idx="846">
                        <c:v>16.466000000000001</c:v>
                      </c:pt>
                      <c:pt idx="847">
                        <c:v>16.5</c:v>
                      </c:pt>
                      <c:pt idx="848">
                        <c:v>16.533000000000001</c:v>
                      </c:pt>
                      <c:pt idx="849">
                        <c:v>16.565999999999999</c:v>
                      </c:pt>
                      <c:pt idx="850">
                        <c:v>16.600000000000001</c:v>
                      </c:pt>
                      <c:pt idx="851">
                        <c:v>16.632999999999999</c:v>
                      </c:pt>
                      <c:pt idx="852">
                        <c:v>16.666</c:v>
                      </c:pt>
                      <c:pt idx="853">
                        <c:v>16.7</c:v>
                      </c:pt>
                      <c:pt idx="854">
                        <c:v>16.733000000000001</c:v>
                      </c:pt>
                      <c:pt idx="855">
                        <c:v>16.766000000000002</c:v>
                      </c:pt>
                      <c:pt idx="856">
                        <c:v>16.8</c:v>
                      </c:pt>
                      <c:pt idx="857">
                        <c:v>16.833000000000002</c:v>
                      </c:pt>
                      <c:pt idx="858">
                        <c:v>16.866</c:v>
                      </c:pt>
                      <c:pt idx="859">
                        <c:v>16.900000000000002</c:v>
                      </c:pt>
                      <c:pt idx="860">
                        <c:v>16.933</c:v>
                      </c:pt>
                      <c:pt idx="861">
                        <c:v>16.966000000000001</c:v>
                      </c:pt>
                      <c:pt idx="862">
                        <c:v>17</c:v>
                      </c:pt>
                      <c:pt idx="863">
                        <c:v>17.033000000000001</c:v>
                      </c:pt>
                      <c:pt idx="864">
                        <c:v>17.065999999999999</c:v>
                      </c:pt>
                      <c:pt idx="865">
                        <c:v>17.100000000000001</c:v>
                      </c:pt>
                      <c:pt idx="866">
                        <c:v>17.132999999999999</c:v>
                      </c:pt>
                      <c:pt idx="867">
                        <c:v>17.166</c:v>
                      </c:pt>
                      <c:pt idx="868">
                        <c:v>17.2</c:v>
                      </c:pt>
                      <c:pt idx="869">
                        <c:v>17.233000000000001</c:v>
                      </c:pt>
                      <c:pt idx="870">
                        <c:v>17.266000000000002</c:v>
                      </c:pt>
                      <c:pt idx="871">
                        <c:v>17.3</c:v>
                      </c:pt>
                      <c:pt idx="872">
                        <c:v>17.333000000000002</c:v>
                      </c:pt>
                      <c:pt idx="873">
                        <c:v>17.366</c:v>
                      </c:pt>
                      <c:pt idx="874">
                        <c:v>17.400000000000002</c:v>
                      </c:pt>
                      <c:pt idx="875">
                        <c:v>17.433</c:v>
                      </c:pt>
                      <c:pt idx="876">
                        <c:v>17.466000000000001</c:v>
                      </c:pt>
                      <c:pt idx="877">
                        <c:v>17.5</c:v>
                      </c:pt>
                      <c:pt idx="878">
                        <c:v>17.533000000000001</c:v>
                      </c:pt>
                      <c:pt idx="879">
                        <c:v>17.565999999999999</c:v>
                      </c:pt>
                      <c:pt idx="880">
                        <c:v>17.600000000000001</c:v>
                      </c:pt>
                      <c:pt idx="881">
                        <c:v>17.632999999999999</c:v>
                      </c:pt>
                      <c:pt idx="882">
                        <c:v>17.666</c:v>
                      </c:pt>
                      <c:pt idx="883">
                        <c:v>17.7</c:v>
                      </c:pt>
                      <c:pt idx="884">
                        <c:v>17.733000000000001</c:v>
                      </c:pt>
                      <c:pt idx="885">
                        <c:v>17.766000000000002</c:v>
                      </c:pt>
                      <c:pt idx="886">
                        <c:v>17.8</c:v>
                      </c:pt>
                      <c:pt idx="887">
                        <c:v>17.833000000000002</c:v>
                      </c:pt>
                      <c:pt idx="888">
                        <c:v>17.866</c:v>
                      </c:pt>
                      <c:pt idx="889">
                        <c:v>17.900000000000002</c:v>
                      </c:pt>
                      <c:pt idx="890">
                        <c:v>17.933</c:v>
                      </c:pt>
                      <c:pt idx="891">
                        <c:v>17.966000000000001</c:v>
                      </c:pt>
                      <c:pt idx="892">
                        <c:v>18</c:v>
                      </c:pt>
                      <c:pt idx="893">
                        <c:v>18.033000000000001</c:v>
                      </c:pt>
                      <c:pt idx="894">
                        <c:v>18.065999999999999</c:v>
                      </c:pt>
                      <c:pt idx="895">
                        <c:v>18.100000000000001</c:v>
                      </c:pt>
                      <c:pt idx="896">
                        <c:v>18.132999999999999</c:v>
                      </c:pt>
                      <c:pt idx="897">
                        <c:v>18.166</c:v>
                      </c:pt>
                      <c:pt idx="898">
                        <c:v>18.2</c:v>
                      </c:pt>
                      <c:pt idx="899">
                        <c:v>18.233000000000001</c:v>
                      </c:pt>
                      <c:pt idx="900">
                        <c:v>18.266000000000002</c:v>
                      </c:pt>
                      <c:pt idx="901">
                        <c:v>18.3</c:v>
                      </c:pt>
                      <c:pt idx="902">
                        <c:v>18.333000000000002</c:v>
                      </c:pt>
                      <c:pt idx="903">
                        <c:v>18.366</c:v>
                      </c:pt>
                      <c:pt idx="904">
                        <c:v>18.400000000000002</c:v>
                      </c:pt>
                      <c:pt idx="905">
                        <c:v>18.433</c:v>
                      </c:pt>
                      <c:pt idx="906">
                        <c:v>18.466000000000001</c:v>
                      </c:pt>
                      <c:pt idx="907">
                        <c:v>18.5</c:v>
                      </c:pt>
                      <c:pt idx="908">
                        <c:v>18.533000000000001</c:v>
                      </c:pt>
                      <c:pt idx="909">
                        <c:v>18.565999999999999</c:v>
                      </c:pt>
                      <c:pt idx="910">
                        <c:v>18.600000000000001</c:v>
                      </c:pt>
                      <c:pt idx="911">
                        <c:v>18.632999999999999</c:v>
                      </c:pt>
                      <c:pt idx="912">
                        <c:v>18.666</c:v>
                      </c:pt>
                      <c:pt idx="913">
                        <c:v>18.7</c:v>
                      </c:pt>
                      <c:pt idx="914">
                        <c:v>18.733000000000001</c:v>
                      </c:pt>
                      <c:pt idx="915">
                        <c:v>18.766000000000002</c:v>
                      </c:pt>
                      <c:pt idx="916">
                        <c:v>18.8</c:v>
                      </c:pt>
                      <c:pt idx="917">
                        <c:v>18.833000000000002</c:v>
                      </c:pt>
                      <c:pt idx="918">
                        <c:v>18.866</c:v>
                      </c:pt>
                      <c:pt idx="919">
                        <c:v>18.900000000000002</c:v>
                      </c:pt>
                      <c:pt idx="920">
                        <c:v>18.933</c:v>
                      </c:pt>
                      <c:pt idx="921">
                        <c:v>18.966000000000001</c:v>
                      </c:pt>
                      <c:pt idx="922">
                        <c:v>19</c:v>
                      </c:pt>
                      <c:pt idx="923">
                        <c:v>19.033000000000001</c:v>
                      </c:pt>
                      <c:pt idx="924">
                        <c:v>19.065999999999999</c:v>
                      </c:pt>
                      <c:pt idx="925">
                        <c:v>19.100000000000001</c:v>
                      </c:pt>
                      <c:pt idx="926">
                        <c:v>19.132999999999999</c:v>
                      </c:pt>
                      <c:pt idx="927">
                        <c:v>19.166</c:v>
                      </c:pt>
                      <c:pt idx="928">
                        <c:v>19.2</c:v>
                      </c:pt>
                      <c:pt idx="929">
                        <c:v>19.233000000000001</c:v>
                      </c:pt>
                      <c:pt idx="930">
                        <c:v>19.266000000000002</c:v>
                      </c:pt>
                      <c:pt idx="931">
                        <c:v>19.3</c:v>
                      </c:pt>
                      <c:pt idx="932">
                        <c:v>19.333000000000002</c:v>
                      </c:pt>
                      <c:pt idx="933">
                        <c:v>19.366</c:v>
                      </c:pt>
                      <c:pt idx="934">
                        <c:v>19.400000000000002</c:v>
                      </c:pt>
                      <c:pt idx="935">
                        <c:v>19.433</c:v>
                      </c:pt>
                      <c:pt idx="936">
                        <c:v>19.466000000000001</c:v>
                      </c:pt>
                      <c:pt idx="937">
                        <c:v>19.5</c:v>
                      </c:pt>
                      <c:pt idx="938">
                        <c:v>19.533000000000001</c:v>
                      </c:pt>
                      <c:pt idx="939">
                        <c:v>19.565999999999999</c:v>
                      </c:pt>
                      <c:pt idx="940">
                        <c:v>19.600000000000001</c:v>
                      </c:pt>
                      <c:pt idx="941">
                        <c:v>19.632999999999999</c:v>
                      </c:pt>
                      <c:pt idx="942">
                        <c:v>19.666</c:v>
                      </c:pt>
                      <c:pt idx="943">
                        <c:v>19.7</c:v>
                      </c:pt>
                      <c:pt idx="944">
                        <c:v>19.733000000000001</c:v>
                      </c:pt>
                      <c:pt idx="945">
                        <c:v>19.766000000000002</c:v>
                      </c:pt>
                      <c:pt idx="946">
                        <c:v>19.8</c:v>
                      </c:pt>
                      <c:pt idx="947">
                        <c:v>19.833000000000002</c:v>
                      </c:pt>
                      <c:pt idx="948">
                        <c:v>19.866</c:v>
                      </c:pt>
                      <c:pt idx="949">
                        <c:v>19.900000000000002</c:v>
                      </c:pt>
                      <c:pt idx="950">
                        <c:v>19.933</c:v>
                      </c:pt>
                      <c:pt idx="951">
                        <c:v>19.966000000000001</c:v>
                      </c:pt>
                      <c:pt idx="952">
                        <c:v>20</c:v>
                      </c:pt>
                      <c:pt idx="953">
                        <c:v>20.033000000000001</c:v>
                      </c:pt>
                      <c:pt idx="954">
                        <c:v>20.065999999999999</c:v>
                      </c:pt>
                      <c:pt idx="955">
                        <c:v>20.100000000000001</c:v>
                      </c:pt>
                      <c:pt idx="956">
                        <c:v>20.132999999999999</c:v>
                      </c:pt>
                      <c:pt idx="957">
                        <c:v>20.166</c:v>
                      </c:pt>
                      <c:pt idx="958">
                        <c:v>20.2</c:v>
                      </c:pt>
                      <c:pt idx="959">
                        <c:v>20.233000000000001</c:v>
                      </c:pt>
                      <c:pt idx="960">
                        <c:v>20.266000000000002</c:v>
                      </c:pt>
                      <c:pt idx="961">
                        <c:v>20.3</c:v>
                      </c:pt>
                      <c:pt idx="962">
                        <c:v>20.333000000000002</c:v>
                      </c:pt>
                      <c:pt idx="963">
                        <c:v>20.366000000000003</c:v>
                      </c:pt>
                      <c:pt idx="964">
                        <c:v>20.400000000000002</c:v>
                      </c:pt>
                      <c:pt idx="965">
                        <c:v>20.433000000000003</c:v>
                      </c:pt>
                      <c:pt idx="966">
                        <c:v>20.465999999999998</c:v>
                      </c:pt>
                      <c:pt idx="967">
                        <c:v>20.500000000000004</c:v>
                      </c:pt>
                      <c:pt idx="968">
                        <c:v>20.532999999999998</c:v>
                      </c:pt>
                      <c:pt idx="969">
                        <c:v>20.565999999999999</c:v>
                      </c:pt>
                      <c:pt idx="970">
                        <c:v>20.599999999999998</c:v>
                      </c:pt>
                      <c:pt idx="971">
                        <c:v>20.632999999999999</c:v>
                      </c:pt>
                      <c:pt idx="972">
                        <c:v>20.666</c:v>
                      </c:pt>
                      <c:pt idx="973">
                        <c:v>20.7</c:v>
                      </c:pt>
                      <c:pt idx="974">
                        <c:v>20.733000000000001</c:v>
                      </c:pt>
                      <c:pt idx="975">
                        <c:v>20.766000000000002</c:v>
                      </c:pt>
                      <c:pt idx="976">
                        <c:v>20.8</c:v>
                      </c:pt>
                      <c:pt idx="977">
                        <c:v>20.833000000000002</c:v>
                      </c:pt>
                      <c:pt idx="978">
                        <c:v>20.866000000000003</c:v>
                      </c:pt>
                      <c:pt idx="979">
                        <c:v>20.900000000000002</c:v>
                      </c:pt>
                      <c:pt idx="980">
                        <c:v>20.933000000000003</c:v>
                      </c:pt>
                      <c:pt idx="981">
                        <c:v>20.965999999999998</c:v>
                      </c:pt>
                      <c:pt idx="982">
                        <c:v>21.000000000000004</c:v>
                      </c:pt>
                      <c:pt idx="983">
                        <c:v>21.032999999999998</c:v>
                      </c:pt>
                      <c:pt idx="984">
                        <c:v>21.065999999999999</c:v>
                      </c:pt>
                      <c:pt idx="985">
                        <c:v>21.099999999999998</c:v>
                      </c:pt>
                      <c:pt idx="986">
                        <c:v>21.132999999999999</c:v>
                      </c:pt>
                      <c:pt idx="987">
                        <c:v>21.166</c:v>
                      </c:pt>
                      <c:pt idx="988">
                        <c:v>21.2</c:v>
                      </c:pt>
                    </c:numCache>
                  </c:numRef>
                </c:xVal>
                <c:yVal>
                  <c:numRef>
                    <c:extLst xmlns:c15="http://schemas.microsoft.com/office/drawing/2012/chart">
                      <c:ext xmlns:c15="http://schemas.microsoft.com/office/drawing/2012/chart" uri="{02D57815-91ED-43cb-92C2-25804820EDAC}">
                        <c15:formulaRef>
                          <c15:sqref>'Temp. calibration'!$D$13:$D$1001</c15:sqref>
                        </c15:formulaRef>
                      </c:ext>
                    </c:extLst>
                    <c:numCache>
                      <c:formatCode>General</c:formatCode>
                      <c:ptCount val="989"/>
                      <c:pt idx="0">
                        <c:v>16.8</c:v>
                      </c:pt>
                      <c:pt idx="1">
                        <c:v>16.5</c:v>
                      </c:pt>
                      <c:pt idx="2">
                        <c:v>16.399999999999999</c:v>
                      </c:pt>
                      <c:pt idx="3">
                        <c:v>16.3</c:v>
                      </c:pt>
                      <c:pt idx="4">
                        <c:v>16.5</c:v>
                      </c:pt>
                      <c:pt idx="5">
                        <c:v>16.5</c:v>
                      </c:pt>
                      <c:pt idx="6">
                        <c:v>16.600000000000001</c:v>
                      </c:pt>
                      <c:pt idx="7">
                        <c:v>16.399999999999999</c:v>
                      </c:pt>
                      <c:pt idx="8">
                        <c:v>16.3</c:v>
                      </c:pt>
                      <c:pt idx="9">
                        <c:v>16</c:v>
                      </c:pt>
                      <c:pt idx="10">
                        <c:v>15.7</c:v>
                      </c:pt>
                      <c:pt idx="11">
                        <c:v>15.3</c:v>
                      </c:pt>
                      <c:pt idx="12">
                        <c:v>14.8</c:v>
                      </c:pt>
                      <c:pt idx="13">
                        <c:v>14.2</c:v>
                      </c:pt>
                      <c:pt idx="14">
                        <c:v>13.8</c:v>
                      </c:pt>
                      <c:pt idx="15">
                        <c:v>13</c:v>
                      </c:pt>
                      <c:pt idx="16">
                        <c:v>12.3</c:v>
                      </c:pt>
                      <c:pt idx="17">
                        <c:v>11.6</c:v>
                      </c:pt>
                      <c:pt idx="18">
                        <c:v>10.9</c:v>
                      </c:pt>
                      <c:pt idx="19">
                        <c:v>10.1</c:v>
                      </c:pt>
                      <c:pt idx="20">
                        <c:v>9.1999999999999993</c:v>
                      </c:pt>
                      <c:pt idx="21">
                        <c:v>8.4</c:v>
                      </c:pt>
                      <c:pt idx="22">
                        <c:v>7.5</c:v>
                      </c:pt>
                      <c:pt idx="23">
                        <c:v>6.6</c:v>
                      </c:pt>
                      <c:pt idx="24">
                        <c:v>5.7</c:v>
                      </c:pt>
                      <c:pt idx="25">
                        <c:v>4.8</c:v>
                      </c:pt>
                      <c:pt idx="26">
                        <c:v>3.9</c:v>
                      </c:pt>
                      <c:pt idx="27">
                        <c:v>3</c:v>
                      </c:pt>
                      <c:pt idx="28">
                        <c:v>2.1</c:v>
                      </c:pt>
                      <c:pt idx="29">
                        <c:v>1.1000000000000001</c:v>
                      </c:pt>
                      <c:pt idx="30">
                        <c:v>0.2</c:v>
                      </c:pt>
                      <c:pt idx="31">
                        <c:v>-0.6</c:v>
                      </c:pt>
                      <c:pt idx="32">
                        <c:v>-1.7</c:v>
                      </c:pt>
                      <c:pt idx="33">
                        <c:v>-2.6</c:v>
                      </c:pt>
                      <c:pt idx="34">
                        <c:v>-3.6</c:v>
                      </c:pt>
                      <c:pt idx="35">
                        <c:v>-4.4000000000000004</c:v>
                      </c:pt>
                      <c:pt idx="36">
                        <c:v>-5.5</c:v>
                      </c:pt>
                      <c:pt idx="37">
                        <c:v>-6.6</c:v>
                      </c:pt>
                      <c:pt idx="38">
                        <c:v>-7.6</c:v>
                      </c:pt>
                      <c:pt idx="39">
                        <c:v>-8.6999999999999993</c:v>
                      </c:pt>
                      <c:pt idx="40">
                        <c:v>-9.6999999999999993</c:v>
                      </c:pt>
                      <c:pt idx="41">
                        <c:v>-10.7</c:v>
                      </c:pt>
                      <c:pt idx="42">
                        <c:v>-11.6</c:v>
                      </c:pt>
                      <c:pt idx="43">
                        <c:v>-12.3</c:v>
                      </c:pt>
                      <c:pt idx="44">
                        <c:v>-12.8</c:v>
                      </c:pt>
                      <c:pt idx="45">
                        <c:v>-1.4</c:v>
                      </c:pt>
                      <c:pt idx="46">
                        <c:v>-1.9</c:v>
                      </c:pt>
                      <c:pt idx="47">
                        <c:v>-2.6</c:v>
                      </c:pt>
                      <c:pt idx="48">
                        <c:v>-3.3</c:v>
                      </c:pt>
                      <c:pt idx="49">
                        <c:v>-4</c:v>
                      </c:pt>
                      <c:pt idx="50">
                        <c:v>-4.9000000000000004</c:v>
                      </c:pt>
                      <c:pt idx="51">
                        <c:v>-6.2</c:v>
                      </c:pt>
                      <c:pt idx="52">
                        <c:v>-7.7</c:v>
                      </c:pt>
                      <c:pt idx="53">
                        <c:v>-9.4</c:v>
                      </c:pt>
                      <c:pt idx="54">
                        <c:v>-9.6</c:v>
                      </c:pt>
                      <c:pt idx="55">
                        <c:v>-11.4</c:v>
                      </c:pt>
                      <c:pt idx="56">
                        <c:v>-13.1</c:v>
                      </c:pt>
                      <c:pt idx="57">
                        <c:v>-14.9</c:v>
                      </c:pt>
                      <c:pt idx="58">
                        <c:v>-16.8</c:v>
                      </c:pt>
                      <c:pt idx="59">
                        <c:v>-19.399999999999999</c:v>
                      </c:pt>
                      <c:pt idx="60">
                        <c:v>-22.6</c:v>
                      </c:pt>
                      <c:pt idx="61">
                        <c:v>-25.8</c:v>
                      </c:pt>
                      <c:pt idx="62">
                        <c:v>-28.9</c:v>
                      </c:pt>
                      <c:pt idx="63">
                        <c:v>-31.5</c:v>
                      </c:pt>
                      <c:pt idx="64">
                        <c:v>-33.4</c:v>
                      </c:pt>
                      <c:pt idx="65">
                        <c:v>-35.200000000000003</c:v>
                      </c:pt>
                      <c:pt idx="66">
                        <c:v>-36.6</c:v>
                      </c:pt>
                      <c:pt idx="67">
                        <c:v>-37.9</c:v>
                      </c:pt>
                      <c:pt idx="68">
                        <c:v>-39</c:v>
                      </c:pt>
                      <c:pt idx="69">
                        <c:v>-40</c:v>
                      </c:pt>
                      <c:pt idx="70">
                        <c:v>-40.700000000000003</c:v>
                      </c:pt>
                      <c:pt idx="71">
                        <c:v>-41.6</c:v>
                      </c:pt>
                      <c:pt idx="72">
                        <c:v>-42.3</c:v>
                      </c:pt>
                      <c:pt idx="73">
                        <c:v>-43.1</c:v>
                      </c:pt>
                      <c:pt idx="74">
                        <c:v>-43.6</c:v>
                      </c:pt>
                      <c:pt idx="75">
                        <c:v>-44</c:v>
                      </c:pt>
                      <c:pt idx="76">
                        <c:v>-44.6</c:v>
                      </c:pt>
                      <c:pt idx="77">
                        <c:v>-45</c:v>
                      </c:pt>
                      <c:pt idx="78">
                        <c:v>-45.4</c:v>
                      </c:pt>
                      <c:pt idx="79">
                        <c:v>-45.9</c:v>
                      </c:pt>
                      <c:pt idx="80">
                        <c:v>-46.3</c:v>
                      </c:pt>
                      <c:pt idx="81">
                        <c:v>-46.5</c:v>
                      </c:pt>
                      <c:pt idx="82">
                        <c:v>-47</c:v>
                      </c:pt>
                      <c:pt idx="83">
                        <c:v>-47.4</c:v>
                      </c:pt>
                      <c:pt idx="84">
                        <c:v>-47.6</c:v>
                      </c:pt>
                      <c:pt idx="85">
                        <c:v>-47.8</c:v>
                      </c:pt>
                      <c:pt idx="86">
                        <c:v>-48</c:v>
                      </c:pt>
                      <c:pt idx="87">
                        <c:v>-48.3</c:v>
                      </c:pt>
                      <c:pt idx="88">
                        <c:v>-48.4</c:v>
                      </c:pt>
                      <c:pt idx="89">
                        <c:v>-48.6</c:v>
                      </c:pt>
                      <c:pt idx="90">
                        <c:v>-48.7</c:v>
                      </c:pt>
                      <c:pt idx="91">
                        <c:v>-49</c:v>
                      </c:pt>
                      <c:pt idx="92">
                        <c:v>-49.2</c:v>
                      </c:pt>
                      <c:pt idx="93">
                        <c:v>-49.2</c:v>
                      </c:pt>
                      <c:pt idx="94">
                        <c:v>-49.4</c:v>
                      </c:pt>
                      <c:pt idx="95">
                        <c:v>-49.4</c:v>
                      </c:pt>
                      <c:pt idx="96">
                        <c:v>-49.6</c:v>
                      </c:pt>
                      <c:pt idx="97">
                        <c:v>-49.7</c:v>
                      </c:pt>
                      <c:pt idx="98">
                        <c:v>-49.7</c:v>
                      </c:pt>
                      <c:pt idx="99">
                        <c:v>-49.7</c:v>
                      </c:pt>
                      <c:pt idx="100">
                        <c:v>-49.9</c:v>
                      </c:pt>
                      <c:pt idx="101">
                        <c:v>-49.9</c:v>
                      </c:pt>
                      <c:pt idx="102">
                        <c:v>-50</c:v>
                      </c:pt>
                      <c:pt idx="103">
                        <c:v>-50</c:v>
                      </c:pt>
                      <c:pt idx="104">
                        <c:v>-50</c:v>
                      </c:pt>
                      <c:pt idx="105">
                        <c:v>-50.1</c:v>
                      </c:pt>
                      <c:pt idx="106">
                        <c:v>-50.2</c:v>
                      </c:pt>
                      <c:pt idx="107">
                        <c:v>-50.3</c:v>
                      </c:pt>
                      <c:pt idx="108">
                        <c:v>-50.4</c:v>
                      </c:pt>
                      <c:pt idx="109">
                        <c:v>-50.4</c:v>
                      </c:pt>
                      <c:pt idx="110">
                        <c:v>-50.2</c:v>
                      </c:pt>
                      <c:pt idx="111">
                        <c:v>-50.4</c:v>
                      </c:pt>
                      <c:pt idx="112">
                        <c:v>-50.4</c:v>
                      </c:pt>
                      <c:pt idx="113">
                        <c:v>-50.6</c:v>
                      </c:pt>
                      <c:pt idx="114">
                        <c:v>-50.6</c:v>
                      </c:pt>
                      <c:pt idx="115">
                        <c:v>-50.6</c:v>
                      </c:pt>
                      <c:pt idx="116">
                        <c:v>-50.6</c:v>
                      </c:pt>
                      <c:pt idx="117">
                        <c:v>-50.7</c:v>
                      </c:pt>
                      <c:pt idx="118">
                        <c:v>-50.6</c:v>
                      </c:pt>
                      <c:pt idx="119">
                        <c:v>-50.7</c:v>
                      </c:pt>
                      <c:pt idx="120">
                        <c:v>-50.7</c:v>
                      </c:pt>
                      <c:pt idx="121">
                        <c:v>-50.7</c:v>
                      </c:pt>
                      <c:pt idx="122">
                        <c:v>-50.7</c:v>
                      </c:pt>
                      <c:pt idx="123">
                        <c:v>-50.7</c:v>
                      </c:pt>
                      <c:pt idx="124">
                        <c:v>-50.7</c:v>
                      </c:pt>
                      <c:pt idx="125">
                        <c:v>-50.8</c:v>
                      </c:pt>
                      <c:pt idx="126">
                        <c:v>-50.7</c:v>
                      </c:pt>
                      <c:pt idx="127">
                        <c:v>-50.8</c:v>
                      </c:pt>
                      <c:pt idx="128">
                        <c:v>-50.8</c:v>
                      </c:pt>
                      <c:pt idx="129">
                        <c:v>-50.8</c:v>
                      </c:pt>
                      <c:pt idx="130">
                        <c:v>-50.9</c:v>
                      </c:pt>
                      <c:pt idx="131">
                        <c:v>-50.9</c:v>
                      </c:pt>
                      <c:pt idx="132">
                        <c:v>-50.9</c:v>
                      </c:pt>
                      <c:pt idx="133">
                        <c:v>-50.8</c:v>
                      </c:pt>
                      <c:pt idx="134">
                        <c:v>-50.9</c:v>
                      </c:pt>
                      <c:pt idx="135">
                        <c:v>-50.6</c:v>
                      </c:pt>
                      <c:pt idx="136">
                        <c:v>-50.2</c:v>
                      </c:pt>
                      <c:pt idx="137">
                        <c:v>-49.8</c:v>
                      </c:pt>
                      <c:pt idx="138">
                        <c:v>-49.3</c:v>
                      </c:pt>
                      <c:pt idx="139">
                        <c:v>-48.6</c:v>
                      </c:pt>
                      <c:pt idx="140">
                        <c:v>-47.7</c:v>
                      </c:pt>
                      <c:pt idx="141">
                        <c:v>-47</c:v>
                      </c:pt>
                      <c:pt idx="142">
                        <c:v>-46.1</c:v>
                      </c:pt>
                      <c:pt idx="143">
                        <c:v>-45.1</c:v>
                      </c:pt>
                      <c:pt idx="144">
                        <c:v>-44.2</c:v>
                      </c:pt>
                      <c:pt idx="145">
                        <c:v>-43.3</c:v>
                      </c:pt>
                      <c:pt idx="146">
                        <c:v>-42.1</c:v>
                      </c:pt>
                      <c:pt idx="147">
                        <c:v>-41.1</c:v>
                      </c:pt>
                      <c:pt idx="148">
                        <c:v>-40.1</c:v>
                      </c:pt>
                      <c:pt idx="149">
                        <c:v>-38.799999999999997</c:v>
                      </c:pt>
                      <c:pt idx="150">
                        <c:v>-37.6</c:v>
                      </c:pt>
                      <c:pt idx="151">
                        <c:v>-36.5</c:v>
                      </c:pt>
                      <c:pt idx="152">
                        <c:v>-35.4</c:v>
                      </c:pt>
                      <c:pt idx="153">
                        <c:v>-34.1</c:v>
                      </c:pt>
                      <c:pt idx="154">
                        <c:v>-32.799999999999997</c:v>
                      </c:pt>
                      <c:pt idx="155">
                        <c:v>-31.5</c:v>
                      </c:pt>
                      <c:pt idx="156">
                        <c:v>-30.3</c:v>
                      </c:pt>
                      <c:pt idx="157">
                        <c:v>-29.1</c:v>
                      </c:pt>
                      <c:pt idx="158">
                        <c:v>-27.8</c:v>
                      </c:pt>
                      <c:pt idx="159">
                        <c:v>-26.4</c:v>
                      </c:pt>
                      <c:pt idx="160">
                        <c:v>-25.3</c:v>
                      </c:pt>
                      <c:pt idx="161">
                        <c:v>-24</c:v>
                      </c:pt>
                      <c:pt idx="162">
                        <c:v>-22.8</c:v>
                      </c:pt>
                      <c:pt idx="163">
                        <c:v>-21.5</c:v>
                      </c:pt>
                      <c:pt idx="164">
                        <c:v>-20.3</c:v>
                      </c:pt>
                      <c:pt idx="165">
                        <c:v>-19.399999999999999</c:v>
                      </c:pt>
                      <c:pt idx="166">
                        <c:v>-18.399999999999999</c:v>
                      </c:pt>
                      <c:pt idx="167">
                        <c:v>-17.7</c:v>
                      </c:pt>
                      <c:pt idx="168">
                        <c:v>-17.2</c:v>
                      </c:pt>
                      <c:pt idx="169">
                        <c:v>-16.600000000000001</c:v>
                      </c:pt>
                      <c:pt idx="170">
                        <c:v>-16.100000000000001</c:v>
                      </c:pt>
                      <c:pt idx="171">
                        <c:v>-15.7</c:v>
                      </c:pt>
                      <c:pt idx="172">
                        <c:v>-15.3</c:v>
                      </c:pt>
                      <c:pt idx="173">
                        <c:v>-15.1</c:v>
                      </c:pt>
                      <c:pt idx="174">
                        <c:v>-14.7</c:v>
                      </c:pt>
                      <c:pt idx="175">
                        <c:v>-14.4</c:v>
                      </c:pt>
                      <c:pt idx="176">
                        <c:v>-14.2</c:v>
                      </c:pt>
                      <c:pt idx="177">
                        <c:v>-14.1</c:v>
                      </c:pt>
                      <c:pt idx="178">
                        <c:v>-13.9</c:v>
                      </c:pt>
                      <c:pt idx="179">
                        <c:v>-13.6</c:v>
                      </c:pt>
                      <c:pt idx="180">
                        <c:v>-13.4</c:v>
                      </c:pt>
                      <c:pt idx="181">
                        <c:v>-13.3</c:v>
                      </c:pt>
                      <c:pt idx="182">
                        <c:v>-13.1</c:v>
                      </c:pt>
                      <c:pt idx="183">
                        <c:v>-13</c:v>
                      </c:pt>
                      <c:pt idx="184">
                        <c:v>-12.8</c:v>
                      </c:pt>
                      <c:pt idx="185">
                        <c:v>-12.7</c:v>
                      </c:pt>
                      <c:pt idx="186">
                        <c:v>-12.5</c:v>
                      </c:pt>
                      <c:pt idx="187">
                        <c:v>-12.5</c:v>
                      </c:pt>
                      <c:pt idx="188">
                        <c:v>-12.5</c:v>
                      </c:pt>
                      <c:pt idx="189">
                        <c:v>-12.3</c:v>
                      </c:pt>
                      <c:pt idx="190">
                        <c:v>-12.2</c:v>
                      </c:pt>
                      <c:pt idx="191">
                        <c:v>-12.2</c:v>
                      </c:pt>
                      <c:pt idx="192">
                        <c:v>-12.2</c:v>
                      </c:pt>
                      <c:pt idx="193">
                        <c:v>-12.2</c:v>
                      </c:pt>
                      <c:pt idx="194">
                        <c:v>-12</c:v>
                      </c:pt>
                      <c:pt idx="195">
                        <c:v>-12</c:v>
                      </c:pt>
                      <c:pt idx="196">
                        <c:v>-12</c:v>
                      </c:pt>
                      <c:pt idx="197">
                        <c:v>-12</c:v>
                      </c:pt>
                      <c:pt idx="198">
                        <c:v>-12</c:v>
                      </c:pt>
                      <c:pt idx="199">
                        <c:v>-11.8</c:v>
                      </c:pt>
                      <c:pt idx="200">
                        <c:v>-11.9</c:v>
                      </c:pt>
                      <c:pt idx="201">
                        <c:v>-11.7</c:v>
                      </c:pt>
                      <c:pt idx="202">
                        <c:v>-11.7</c:v>
                      </c:pt>
                      <c:pt idx="203">
                        <c:v>-11.8</c:v>
                      </c:pt>
                      <c:pt idx="204">
                        <c:v>-11.7</c:v>
                      </c:pt>
                      <c:pt idx="205">
                        <c:v>-11.7</c:v>
                      </c:pt>
                      <c:pt idx="206">
                        <c:v>-11.6</c:v>
                      </c:pt>
                      <c:pt idx="207">
                        <c:v>-11.6</c:v>
                      </c:pt>
                      <c:pt idx="208">
                        <c:v>-11.5</c:v>
                      </c:pt>
                      <c:pt idx="209">
                        <c:v>-11.6</c:v>
                      </c:pt>
                      <c:pt idx="210">
                        <c:v>-11.5</c:v>
                      </c:pt>
                      <c:pt idx="211">
                        <c:v>-11.6</c:v>
                      </c:pt>
                      <c:pt idx="212">
                        <c:v>-11.5</c:v>
                      </c:pt>
                      <c:pt idx="213">
                        <c:v>-11.5</c:v>
                      </c:pt>
                      <c:pt idx="214">
                        <c:v>-11.5</c:v>
                      </c:pt>
                      <c:pt idx="215">
                        <c:v>-11.5</c:v>
                      </c:pt>
                      <c:pt idx="216">
                        <c:v>-11.5</c:v>
                      </c:pt>
                      <c:pt idx="217">
                        <c:v>-11.4</c:v>
                      </c:pt>
                      <c:pt idx="218">
                        <c:v>-11.4</c:v>
                      </c:pt>
                      <c:pt idx="219">
                        <c:v>-11.4</c:v>
                      </c:pt>
                      <c:pt idx="220">
                        <c:v>-11.4</c:v>
                      </c:pt>
                      <c:pt idx="221">
                        <c:v>-11.5</c:v>
                      </c:pt>
                      <c:pt idx="222">
                        <c:v>-11.4</c:v>
                      </c:pt>
                      <c:pt idx="223">
                        <c:v>-11.3</c:v>
                      </c:pt>
                      <c:pt idx="224">
                        <c:v>-11.4</c:v>
                      </c:pt>
                      <c:pt idx="225">
                        <c:v>-11.4</c:v>
                      </c:pt>
                      <c:pt idx="226">
                        <c:v>-11.8</c:v>
                      </c:pt>
                      <c:pt idx="227">
                        <c:v>-12.1</c:v>
                      </c:pt>
                      <c:pt idx="228">
                        <c:v>-12.6</c:v>
                      </c:pt>
                      <c:pt idx="229">
                        <c:v>-13.2</c:v>
                      </c:pt>
                      <c:pt idx="230">
                        <c:v>-13.9</c:v>
                      </c:pt>
                      <c:pt idx="231">
                        <c:v>-14.6</c:v>
                      </c:pt>
                      <c:pt idx="232">
                        <c:v>-15.3</c:v>
                      </c:pt>
                      <c:pt idx="233">
                        <c:v>-16.3</c:v>
                      </c:pt>
                      <c:pt idx="234">
                        <c:v>-17.100000000000001</c:v>
                      </c:pt>
                      <c:pt idx="235">
                        <c:v>-18</c:v>
                      </c:pt>
                      <c:pt idx="236">
                        <c:v>-19.100000000000001</c:v>
                      </c:pt>
                      <c:pt idx="237">
                        <c:v>-20.100000000000001</c:v>
                      </c:pt>
                      <c:pt idx="238">
                        <c:v>-21.1</c:v>
                      </c:pt>
                      <c:pt idx="239">
                        <c:v>-22.2</c:v>
                      </c:pt>
                      <c:pt idx="240">
                        <c:v>-23.2</c:v>
                      </c:pt>
                      <c:pt idx="241">
                        <c:v>-24.3</c:v>
                      </c:pt>
                      <c:pt idx="242">
                        <c:v>-25.5</c:v>
                      </c:pt>
                      <c:pt idx="243">
                        <c:v>-26.6</c:v>
                      </c:pt>
                      <c:pt idx="244">
                        <c:v>-27.7</c:v>
                      </c:pt>
                      <c:pt idx="245">
                        <c:v>-28.7</c:v>
                      </c:pt>
                      <c:pt idx="246">
                        <c:v>-30.1</c:v>
                      </c:pt>
                      <c:pt idx="247">
                        <c:v>-31.2</c:v>
                      </c:pt>
                      <c:pt idx="248">
                        <c:v>-32.5</c:v>
                      </c:pt>
                      <c:pt idx="249">
                        <c:v>-33.6</c:v>
                      </c:pt>
                      <c:pt idx="250">
                        <c:v>-34.799999999999997</c:v>
                      </c:pt>
                      <c:pt idx="251">
                        <c:v>-35.700000000000003</c:v>
                      </c:pt>
                      <c:pt idx="252">
                        <c:v>-36.799999999999997</c:v>
                      </c:pt>
                      <c:pt idx="253">
                        <c:v>-37.6</c:v>
                      </c:pt>
                      <c:pt idx="254">
                        <c:v>-38.6</c:v>
                      </c:pt>
                      <c:pt idx="255">
                        <c:v>-39.6</c:v>
                      </c:pt>
                      <c:pt idx="256">
                        <c:v>-40.4</c:v>
                      </c:pt>
                      <c:pt idx="257">
                        <c:v>-41.1</c:v>
                      </c:pt>
                      <c:pt idx="258">
                        <c:v>-41.8</c:v>
                      </c:pt>
                      <c:pt idx="259">
                        <c:v>-42.4</c:v>
                      </c:pt>
                      <c:pt idx="260">
                        <c:v>-43.2</c:v>
                      </c:pt>
                      <c:pt idx="261">
                        <c:v>-43.7</c:v>
                      </c:pt>
                      <c:pt idx="262">
                        <c:v>-44.3</c:v>
                      </c:pt>
                      <c:pt idx="263">
                        <c:v>-44.8</c:v>
                      </c:pt>
                      <c:pt idx="264">
                        <c:v>-45.3</c:v>
                      </c:pt>
                      <c:pt idx="265">
                        <c:v>-45.8</c:v>
                      </c:pt>
                      <c:pt idx="266">
                        <c:v>-46.2</c:v>
                      </c:pt>
                      <c:pt idx="267">
                        <c:v>-46.6</c:v>
                      </c:pt>
                      <c:pt idx="268">
                        <c:v>-46.9</c:v>
                      </c:pt>
                      <c:pt idx="269">
                        <c:v>-47.2</c:v>
                      </c:pt>
                      <c:pt idx="270">
                        <c:v>-47.6</c:v>
                      </c:pt>
                      <c:pt idx="271">
                        <c:v>-47.8</c:v>
                      </c:pt>
                      <c:pt idx="272">
                        <c:v>-48</c:v>
                      </c:pt>
                      <c:pt idx="273">
                        <c:v>-48.2</c:v>
                      </c:pt>
                      <c:pt idx="274">
                        <c:v>-48.4</c:v>
                      </c:pt>
                      <c:pt idx="275">
                        <c:v>-48.6</c:v>
                      </c:pt>
                      <c:pt idx="276">
                        <c:v>-48.7</c:v>
                      </c:pt>
                      <c:pt idx="277">
                        <c:v>-48.8</c:v>
                      </c:pt>
                      <c:pt idx="278">
                        <c:v>-49.2</c:v>
                      </c:pt>
                      <c:pt idx="279">
                        <c:v>-49.2</c:v>
                      </c:pt>
                      <c:pt idx="280">
                        <c:v>-49.3</c:v>
                      </c:pt>
                      <c:pt idx="281">
                        <c:v>-49.5</c:v>
                      </c:pt>
                      <c:pt idx="282">
                        <c:v>-49.6</c:v>
                      </c:pt>
                      <c:pt idx="283">
                        <c:v>-49.7</c:v>
                      </c:pt>
                      <c:pt idx="284">
                        <c:v>-49.8</c:v>
                      </c:pt>
                      <c:pt idx="285">
                        <c:v>-49.8</c:v>
                      </c:pt>
                      <c:pt idx="286">
                        <c:v>-49.9</c:v>
                      </c:pt>
                      <c:pt idx="287">
                        <c:v>-50</c:v>
                      </c:pt>
                      <c:pt idx="288">
                        <c:v>-50.1</c:v>
                      </c:pt>
                      <c:pt idx="289">
                        <c:v>-50.1</c:v>
                      </c:pt>
                      <c:pt idx="290">
                        <c:v>-50.2</c:v>
                      </c:pt>
                      <c:pt idx="291">
                        <c:v>-50.2</c:v>
                      </c:pt>
                      <c:pt idx="292">
                        <c:v>-50.2</c:v>
                      </c:pt>
                      <c:pt idx="293">
                        <c:v>-50.3</c:v>
                      </c:pt>
                      <c:pt idx="294">
                        <c:v>-50.3</c:v>
                      </c:pt>
                      <c:pt idx="295">
                        <c:v>-50.3</c:v>
                      </c:pt>
                      <c:pt idx="296">
                        <c:v>-50.4</c:v>
                      </c:pt>
                      <c:pt idx="297">
                        <c:v>-50.6</c:v>
                      </c:pt>
                      <c:pt idx="298">
                        <c:v>-50.6</c:v>
                      </c:pt>
                      <c:pt idx="299">
                        <c:v>-50.6</c:v>
                      </c:pt>
                      <c:pt idx="300">
                        <c:v>-50.7</c:v>
                      </c:pt>
                      <c:pt idx="301">
                        <c:v>-50.7</c:v>
                      </c:pt>
                      <c:pt idx="302">
                        <c:v>-50.7</c:v>
                      </c:pt>
                      <c:pt idx="303">
                        <c:v>-50.7</c:v>
                      </c:pt>
                      <c:pt idx="304">
                        <c:v>-50.7</c:v>
                      </c:pt>
                      <c:pt idx="305">
                        <c:v>-50.8</c:v>
                      </c:pt>
                      <c:pt idx="306">
                        <c:v>-50.9</c:v>
                      </c:pt>
                      <c:pt idx="307">
                        <c:v>-50.8</c:v>
                      </c:pt>
                      <c:pt idx="308">
                        <c:v>-50.7</c:v>
                      </c:pt>
                      <c:pt idx="309">
                        <c:v>-50.8</c:v>
                      </c:pt>
                      <c:pt idx="310">
                        <c:v>-50.9</c:v>
                      </c:pt>
                      <c:pt idx="311">
                        <c:v>-50.8</c:v>
                      </c:pt>
                      <c:pt idx="312">
                        <c:v>-50.9</c:v>
                      </c:pt>
                      <c:pt idx="313">
                        <c:v>-50.8</c:v>
                      </c:pt>
                      <c:pt idx="314">
                        <c:v>-50.9</c:v>
                      </c:pt>
                      <c:pt idx="315">
                        <c:v>-50.9</c:v>
                      </c:pt>
                      <c:pt idx="316">
                        <c:v>-50.9</c:v>
                      </c:pt>
                      <c:pt idx="317">
                        <c:v>-50.9</c:v>
                      </c:pt>
                      <c:pt idx="318">
                        <c:v>-50.9</c:v>
                      </c:pt>
                      <c:pt idx="319">
                        <c:v>-50.9</c:v>
                      </c:pt>
                      <c:pt idx="320">
                        <c:v>-50.9</c:v>
                      </c:pt>
                      <c:pt idx="321">
                        <c:v>-50.9</c:v>
                      </c:pt>
                      <c:pt idx="322">
                        <c:v>-50.7</c:v>
                      </c:pt>
                      <c:pt idx="323">
                        <c:v>-50.4</c:v>
                      </c:pt>
                      <c:pt idx="324">
                        <c:v>-50.3</c:v>
                      </c:pt>
                      <c:pt idx="325">
                        <c:v>-50</c:v>
                      </c:pt>
                      <c:pt idx="326">
                        <c:v>-49.7</c:v>
                      </c:pt>
                      <c:pt idx="327">
                        <c:v>-49.3</c:v>
                      </c:pt>
                      <c:pt idx="328">
                        <c:v>-49</c:v>
                      </c:pt>
                      <c:pt idx="329">
                        <c:v>-48.5</c:v>
                      </c:pt>
                      <c:pt idx="330">
                        <c:v>-48</c:v>
                      </c:pt>
                      <c:pt idx="331">
                        <c:v>-47.5</c:v>
                      </c:pt>
                      <c:pt idx="332">
                        <c:v>-47</c:v>
                      </c:pt>
                      <c:pt idx="333">
                        <c:v>-46.5</c:v>
                      </c:pt>
                      <c:pt idx="334">
                        <c:v>-46.1</c:v>
                      </c:pt>
                      <c:pt idx="335">
                        <c:v>-45.4</c:v>
                      </c:pt>
                      <c:pt idx="336">
                        <c:v>-45.1</c:v>
                      </c:pt>
                      <c:pt idx="337">
                        <c:v>-44.5</c:v>
                      </c:pt>
                      <c:pt idx="338">
                        <c:v>-44.3</c:v>
                      </c:pt>
                      <c:pt idx="339">
                        <c:v>-43.9</c:v>
                      </c:pt>
                      <c:pt idx="340">
                        <c:v>-43.6</c:v>
                      </c:pt>
                      <c:pt idx="341">
                        <c:v>-43.4</c:v>
                      </c:pt>
                      <c:pt idx="342">
                        <c:v>-43.3</c:v>
                      </c:pt>
                      <c:pt idx="343">
                        <c:v>-43.1</c:v>
                      </c:pt>
                      <c:pt idx="344">
                        <c:v>-42.9</c:v>
                      </c:pt>
                      <c:pt idx="345">
                        <c:v>-42.9</c:v>
                      </c:pt>
                      <c:pt idx="346">
                        <c:v>-42.6</c:v>
                      </c:pt>
                      <c:pt idx="347">
                        <c:v>-42.6</c:v>
                      </c:pt>
                      <c:pt idx="348">
                        <c:v>-42.3</c:v>
                      </c:pt>
                      <c:pt idx="349">
                        <c:v>-42.3</c:v>
                      </c:pt>
                      <c:pt idx="350">
                        <c:v>-42.1</c:v>
                      </c:pt>
                      <c:pt idx="351">
                        <c:v>-42.3</c:v>
                      </c:pt>
                      <c:pt idx="352">
                        <c:v>-42.6</c:v>
                      </c:pt>
                      <c:pt idx="353">
                        <c:v>-42.7</c:v>
                      </c:pt>
                      <c:pt idx="354">
                        <c:v>-43.1</c:v>
                      </c:pt>
                      <c:pt idx="355">
                        <c:v>-43.1</c:v>
                      </c:pt>
                      <c:pt idx="356">
                        <c:v>-43.1</c:v>
                      </c:pt>
                      <c:pt idx="357">
                        <c:v>-43.2</c:v>
                      </c:pt>
                      <c:pt idx="358">
                        <c:v>-43.2</c:v>
                      </c:pt>
                      <c:pt idx="359">
                        <c:v>-43.3</c:v>
                      </c:pt>
                      <c:pt idx="360">
                        <c:v>-43.4</c:v>
                      </c:pt>
                      <c:pt idx="361">
                        <c:v>-43.3</c:v>
                      </c:pt>
                      <c:pt idx="362">
                        <c:v>-43.4</c:v>
                      </c:pt>
                      <c:pt idx="363">
                        <c:v>-43.4</c:v>
                      </c:pt>
                      <c:pt idx="364">
                        <c:v>-43.4</c:v>
                      </c:pt>
                      <c:pt idx="365">
                        <c:v>-43.3</c:v>
                      </c:pt>
                      <c:pt idx="366">
                        <c:v>-43.4</c:v>
                      </c:pt>
                      <c:pt idx="367">
                        <c:v>-43.3</c:v>
                      </c:pt>
                      <c:pt idx="368">
                        <c:v>-43.4</c:v>
                      </c:pt>
                      <c:pt idx="369">
                        <c:v>-43.3</c:v>
                      </c:pt>
                      <c:pt idx="370">
                        <c:v>-43.2</c:v>
                      </c:pt>
                      <c:pt idx="371">
                        <c:v>-43.3</c:v>
                      </c:pt>
                      <c:pt idx="372">
                        <c:v>-43.1</c:v>
                      </c:pt>
                      <c:pt idx="373">
                        <c:v>-43.3</c:v>
                      </c:pt>
                      <c:pt idx="374">
                        <c:v>-43.2</c:v>
                      </c:pt>
                      <c:pt idx="375">
                        <c:v>-43.3</c:v>
                      </c:pt>
                      <c:pt idx="376">
                        <c:v>-43.2</c:v>
                      </c:pt>
                      <c:pt idx="377">
                        <c:v>-43.3</c:v>
                      </c:pt>
                      <c:pt idx="378">
                        <c:v>-43.2</c:v>
                      </c:pt>
                      <c:pt idx="379">
                        <c:v>-43.2</c:v>
                      </c:pt>
                      <c:pt idx="380">
                        <c:v>-43.3</c:v>
                      </c:pt>
                      <c:pt idx="381">
                        <c:v>-43.4</c:v>
                      </c:pt>
                      <c:pt idx="382">
                        <c:v>-43.5</c:v>
                      </c:pt>
                      <c:pt idx="383">
                        <c:v>-43.4</c:v>
                      </c:pt>
                      <c:pt idx="384">
                        <c:v>-43.4</c:v>
                      </c:pt>
                      <c:pt idx="385">
                        <c:v>-43.5</c:v>
                      </c:pt>
                      <c:pt idx="386">
                        <c:v>-43.6</c:v>
                      </c:pt>
                      <c:pt idx="387">
                        <c:v>-43.6</c:v>
                      </c:pt>
                      <c:pt idx="388">
                        <c:v>-43.9</c:v>
                      </c:pt>
                      <c:pt idx="389">
                        <c:v>-43.6</c:v>
                      </c:pt>
                      <c:pt idx="390">
                        <c:v>-43.6</c:v>
                      </c:pt>
                      <c:pt idx="391">
                        <c:v>-43.4</c:v>
                      </c:pt>
                      <c:pt idx="392">
                        <c:v>-43.4</c:v>
                      </c:pt>
                      <c:pt idx="393">
                        <c:v>-43.1</c:v>
                      </c:pt>
                      <c:pt idx="394">
                        <c:v>-43.1</c:v>
                      </c:pt>
                      <c:pt idx="395">
                        <c:v>-42.9</c:v>
                      </c:pt>
                      <c:pt idx="396">
                        <c:v>-43</c:v>
                      </c:pt>
                      <c:pt idx="397">
                        <c:v>-42.6</c:v>
                      </c:pt>
                      <c:pt idx="398">
                        <c:v>-42.7</c:v>
                      </c:pt>
                      <c:pt idx="399">
                        <c:v>-42.3</c:v>
                      </c:pt>
                      <c:pt idx="400">
                        <c:v>-42.3</c:v>
                      </c:pt>
                      <c:pt idx="401">
                        <c:v>-42.1</c:v>
                      </c:pt>
                      <c:pt idx="402">
                        <c:v>-42</c:v>
                      </c:pt>
                      <c:pt idx="403">
                        <c:v>-42</c:v>
                      </c:pt>
                      <c:pt idx="404">
                        <c:v>-41.8</c:v>
                      </c:pt>
                      <c:pt idx="405">
                        <c:v>-41.8</c:v>
                      </c:pt>
                      <c:pt idx="406">
                        <c:v>-41.6</c:v>
                      </c:pt>
                      <c:pt idx="407">
                        <c:v>-41.4</c:v>
                      </c:pt>
                      <c:pt idx="408">
                        <c:v>-41.4</c:v>
                      </c:pt>
                      <c:pt idx="409">
                        <c:v>-41.3</c:v>
                      </c:pt>
                      <c:pt idx="410">
                        <c:v>-41.1</c:v>
                      </c:pt>
                      <c:pt idx="411">
                        <c:v>-41</c:v>
                      </c:pt>
                      <c:pt idx="412">
                        <c:v>-40.799999999999997</c:v>
                      </c:pt>
                      <c:pt idx="413">
                        <c:v>-40.6</c:v>
                      </c:pt>
                      <c:pt idx="414">
                        <c:v>-40.6</c:v>
                      </c:pt>
                      <c:pt idx="415">
                        <c:v>-40.6</c:v>
                      </c:pt>
                      <c:pt idx="416">
                        <c:v>-40.5</c:v>
                      </c:pt>
                      <c:pt idx="417">
                        <c:v>-40.4</c:v>
                      </c:pt>
                      <c:pt idx="418">
                        <c:v>-40.1</c:v>
                      </c:pt>
                      <c:pt idx="419">
                        <c:v>-40</c:v>
                      </c:pt>
                      <c:pt idx="420">
                        <c:v>-39.799999999999997</c:v>
                      </c:pt>
                      <c:pt idx="421">
                        <c:v>-39.700000000000003</c:v>
                      </c:pt>
                      <c:pt idx="422">
                        <c:v>-39.6</c:v>
                      </c:pt>
                      <c:pt idx="423">
                        <c:v>-39.5</c:v>
                      </c:pt>
                      <c:pt idx="424">
                        <c:v>-39.200000000000003</c:v>
                      </c:pt>
                      <c:pt idx="425">
                        <c:v>-39.200000000000003</c:v>
                      </c:pt>
                      <c:pt idx="426">
                        <c:v>-38.9</c:v>
                      </c:pt>
                      <c:pt idx="427">
                        <c:v>-38.9</c:v>
                      </c:pt>
                      <c:pt idx="428">
                        <c:v>-38.700000000000003</c:v>
                      </c:pt>
                      <c:pt idx="429">
                        <c:v>-38.6</c:v>
                      </c:pt>
                      <c:pt idx="430">
                        <c:v>-38.4</c:v>
                      </c:pt>
                      <c:pt idx="431">
                        <c:v>-38.5</c:v>
                      </c:pt>
                      <c:pt idx="432">
                        <c:v>-38.200000000000003</c:v>
                      </c:pt>
                      <c:pt idx="433">
                        <c:v>-38.200000000000003</c:v>
                      </c:pt>
                      <c:pt idx="434">
                        <c:v>-38</c:v>
                      </c:pt>
                      <c:pt idx="435">
                        <c:v>-37.9</c:v>
                      </c:pt>
                      <c:pt idx="436">
                        <c:v>-37.6</c:v>
                      </c:pt>
                      <c:pt idx="437">
                        <c:v>-37.799999999999997</c:v>
                      </c:pt>
                      <c:pt idx="438">
                        <c:v>-37.6</c:v>
                      </c:pt>
                      <c:pt idx="439">
                        <c:v>-37.4</c:v>
                      </c:pt>
                      <c:pt idx="440">
                        <c:v>-37.4</c:v>
                      </c:pt>
                      <c:pt idx="441">
                        <c:v>-37.1</c:v>
                      </c:pt>
                      <c:pt idx="442">
                        <c:v>-37.1</c:v>
                      </c:pt>
                      <c:pt idx="443">
                        <c:v>-36.9</c:v>
                      </c:pt>
                      <c:pt idx="444">
                        <c:v>-37</c:v>
                      </c:pt>
                      <c:pt idx="445">
                        <c:v>-36.799999999999997</c:v>
                      </c:pt>
                      <c:pt idx="446">
                        <c:v>-36.700000000000003</c:v>
                      </c:pt>
                      <c:pt idx="447">
                        <c:v>-36.5</c:v>
                      </c:pt>
                      <c:pt idx="448">
                        <c:v>-36.6</c:v>
                      </c:pt>
                      <c:pt idx="449">
                        <c:v>-36.200000000000003</c:v>
                      </c:pt>
                      <c:pt idx="450">
                        <c:v>-36.299999999999997</c:v>
                      </c:pt>
                      <c:pt idx="451">
                        <c:v>-35.9</c:v>
                      </c:pt>
                      <c:pt idx="452">
                        <c:v>-35.9</c:v>
                      </c:pt>
                      <c:pt idx="453">
                        <c:v>-35.799999999999997</c:v>
                      </c:pt>
                      <c:pt idx="454">
                        <c:v>-35.700000000000003</c:v>
                      </c:pt>
                      <c:pt idx="455">
                        <c:v>-35.700000000000003</c:v>
                      </c:pt>
                      <c:pt idx="456">
                        <c:v>-35.6</c:v>
                      </c:pt>
                      <c:pt idx="457">
                        <c:v>-35.4</c:v>
                      </c:pt>
                      <c:pt idx="458">
                        <c:v>-35.6</c:v>
                      </c:pt>
                      <c:pt idx="459">
                        <c:v>-35.299999999999997</c:v>
                      </c:pt>
                      <c:pt idx="460">
                        <c:v>-35.299999999999997</c:v>
                      </c:pt>
                      <c:pt idx="461">
                        <c:v>-35.1</c:v>
                      </c:pt>
                      <c:pt idx="462">
                        <c:v>-35</c:v>
                      </c:pt>
                      <c:pt idx="463">
                        <c:v>-34.9</c:v>
                      </c:pt>
                      <c:pt idx="464">
                        <c:v>-34.9</c:v>
                      </c:pt>
                      <c:pt idx="465">
                        <c:v>-34.700000000000003</c:v>
                      </c:pt>
                      <c:pt idx="466">
                        <c:v>-34.700000000000003</c:v>
                      </c:pt>
                      <c:pt idx="467">
                        <c:v>-34.6</c:v>
                      </c:pt>
                      <c:pt idx="468">
                        <c:v>-34.6</c:v>
                      </c:pt>
                      <c:pt idx="469">
                        <c:v>-34.299999999999997</c:v>
                      </c:pt>
                      <c:pt idx="470">
                        <c:v>-34.200000000000003</c:v>
                      </c:pt>
                      <c:pt idx="471">
                        <c:v>-34.1</c:v>
                      </c:pt>
                      <c:pt idx="472">
                        <c:v>-33.9</c:v>
                      </c:pt>
                      <c:pt idx="473">
                        <c:v>-33.799999999999997</c:v>
                      </c:pt>
                      <c:pt idx="474">
                        <c:v>-33.6</c:v>
                      </c:pt>
                      <c:pt idx="475">
                        <c:v>-33.799999999999997</c:v>
                      </c:pt>
                      <c:pt idx="476">
                        <c:v>-33.5</c:v>
                      </c:pt>
                      <c:pt idx="477">
                        <c:v>-33.5</c:v>
                      </c:pt>
                      <c:pt idx="478">
                        <c:v>-33.299999999999997</c:v>
                      </c:pt>
                      <c:pt idx="479">
                        <c:v>-33.299999999999997</c:v>
                      </c:pt>
                      <c:pt idx="480">
                        <c:v>-33</c:v>
                      </c:pt>
                      <c:pt idx="481">
                        <c:v>-33.200000000000003</c:v>
                      </c:pt>
                      <c:pt idx="482">
                        <c:v>-33</c:v>
                      </c:pt>
                      <c:pt idx="483">
                        <c:v>-32.799999999999997</c:v>
                      </c:pt>
                      <c:pt idx="484">
                        <c:v>-32.700000000000003</c:v>
                      </c:pt>
                      <c:pt idx="485">
                        <c:v>-32.6</c:v>
                      </c:pt>
                      <c:pt idx="486">
                        <c:v>-32.6</c:v>
                      </c:pt>
                      <c:pt idx="487">
                        <c:v>-32.4</c:v>
                      </c:pt>
                      <c:pt idx="488">
                        <c:v>-32.6</c:v>
                      </c:pt>
                      <c:pt idx="489">
                        <c:v>-32.299999999999997</c:v>
                      </c:pt>
                      <c:pt idx="490">
                        <c:v>-32.299999999999997</c:v>
                      </c:pt>
                      <c:pt idx="491">
                        <c:v>-32.1</c:v>
                      </c:pt>
                      <c:pt idx="492">
                        <c:v>-32.1</c:v>
                      </c:pt>
                      <c:pt idx="493">
                        <c:v>-32</c:v>
                      </c:pt>
                      <c:pt idx="494">
                        <c:v>-31.9</c:v>
                      </c:pt>
                      <c:pt idx="495">
                        <c:v>-32.1</c:v>
                      </c:pt>
                      <c:pt idx="496">
                        <c:v>-31.9</c:v>
                      </c:pt>
                      <c:pt idx="497">
                        <c:v>-31.9</c:v>
                      </c:pt>
                      <c:pt idx="498">
                        <c:v>-31.8</c:v>
                      </c:pt>
                      <c:pt idx="499">
                        <c:v>-31.6</c:v>
                      </c:pt>
                      <c:pt idx="500">
                        <c:v>-32.5</c:v>
                      </c:pt>
                      <c:pt idx="501">
                        <c:v>-31.9</c:v>
                      </c:pt>
                      <c:pt idx="502">
                        <c:v>-32.299999999999997</c:v>
                      </c:pt>
                      <c:pt idx="503">
                        <c:v>-32.299999999999997</c:v>
                      </c:pt>
                      <c:pt idx="504">
                        <c:v>-32.4</c:v>
                      </c:pt>
                      <c:pt idx="505">
                        <c:v>-32</c:v>
                      </c:pt>
                      <c:pt idx="506">
                        <c:v>-31.7</c:v>
                      </c:pt>
                      <c:pt idx="507">
                        <c:v>-31.8</c:v>
                      </c:pt>
                      <c:pt idx="508">
                        <c:v>-31.5</c:v>
                      </c:pt>
                      <c:pt idx="509">
                        <c:v>-31.6</c:v>
                      </c:pt>
                      <c:pt idx="510">
                        <c:v>-31.2</c:v>
                      </c:pt>
                      <c:pt idx="511">
                        <c:v>-31.4</c:v>
                      </c:pt>
                      <c:pt idx="512">
                        <c:v>-31.1</c:v>
                      </c:pt>
                      <c:pt idx="513">
                        <c:v>-31</c:v>
                      </c:pt>
                      <c:pt idx="514">
                        <c:v>-30.9</c:v>
                      </c:pt>
                      <c:pt idx="515">
                        <c:v>-31.2</c:v>
                      </c:pt>
                      <c:pt idx="516">
                        <c:v>-31.6</c:v>
                      </c:pt>
                      <c:pt idx="517">
                        <c:v>-32.4</c:v>
                      </c:pt>
                      <c:pt idx="518">
                        <c:v>-32.5</c:v>
                      </c:pt>
                      <c:pt idx="519">
                        <c:v>-33.5</c:v>
                      </c:pt>
                      <c:pt idx="520">
                        <c:v>-32.5</c:v>
                      </c:pt>
                      <c:pt idx="521">
                        <c:v>-32</c:v>
                      </c:pt>
                      <c:pt idx="522">
                        <c:v>-31.8</c:v>
                      </c:pt>
                      <c:pt idx="523">
                        <c:v>-31.4</c:v>
                      </c:pt>
                      <c:pt idx="524">
                        <c:v>-31.1</c:v>
                      </c:pt>
                      <c:pt idx="525">
                        <c:v>-30.9</c:v>
                      </c:pt>
                      <c:pt idx="526">
                        <c:v>-31</c:v>
                      </c:pt>
                      <c:pt idx="527">
                        <c:v>-31</c:v>
                      </c:pt>
                      <c:pt idx="528">
                        <c:v>-31.1</c:v>
                      </c:pt>
                      <c:pt idx="529">
                        <c:v>-31</c:v>
                      </c:pt>
                      <c:pt idx="530">
                        <c:v>-30.6</c:v>
                      </c:pt>
                      <c:pt idx="531">
                        <c:v>-30.6</c:v>
                      </c:pt>
                      <c:pt idx="532">
                        <c:v>-30.5</c:v>
                      </c:pt>
                      <c:pt idx="533">
                        <c:v>-30.3</c:v>
                      </c:pt>
                      <c:pt idx="534">
                        <c:v>-30.3</c:v>
                      </c:pt>
                      <c:pt idx="535">
                        <c:v>-30.2</c:v>
                      </c:pt>
                      <c:pt idx="536">
                        <c:v>-30.3</c:v>
                      </c:pt>
                      <c:pt idx="537">
                        <c:v>-30.1</c:v>
                      </c:pt>
                      <c:pt idx="538">
                        <c:v>-30.3</c:v>
                      </c:pt>
                      <c:pt idx="539">
                        <c:v>-30.2</c:v>
                      </c:pt>
                      <c:pt idx="540">
                        <c:v>-30</c:v>
                      </c:pt>
                      <c:pt idx="541">
                        <c:v>-30.2</c:v>
                      </c:pt>
                      <c:pt idx="542">
                        <c:v>-29.8</c:v>
                      </c:pt>
                      <c:pt idx="543">
                        <c:v>-30.2</c:v>
                      </c:pt>
                      <c:pt idx="544">
                        <c:v>-29.9</c:v>
                      </c:pt>
                      <c:pt idx="545">
                        <c:v>-30.2</c:v>
                      </c:pt>
                      <c:pt idx="546">
                        <c:v>-30.3</c:v>
                      </c:pt>
                      <c:pt idx="547">
                        <c:v>-30.1</c:v>
                      </c:pt>
                      <c:pt idx="548">
                        <c:v>-30.3</c:v>
                      </c:pt>
                      <c:pt idx="549">
                        <c:v>-30.3</c:v>
                      </c:pt>
                      <c:pt idx="550">
                        <c:v>-30.2</c:v>
                      </c:pt>
                      <c:pt idx="551">
                        <c:v>-30.4</c:v>
                      </c:pt>
                      <c:pt idx="552">
                        <c:v>-30.1</c:v>
                      </c:pt>
                      <c:pt idx="553">
                        <c:v>-30.4</c:v>
                      </c:pt>
                      <c:pt idx="554">
                        <c:v>-30.3</c:v>
                      </c:pt>
                      <c:pt idx="555">
                        <c:v>-30.1</c:v>
                      </c:pt>
                      <c:pt idx="556">
                        <c:v>-30.3</c:v>
                      </c:pt>
                      <c:pt idx="557">
                        <c:v>-30.1</c:v>
                      </c:pt>
                      <c:pt idx="558">
                        <c:v>-30.2</c:v>
                      </c:pt>
                      <c:pt idx="559">
                        <c:v>-30.2</c:v>
                      </c:pt>
                      <c:pt idx="560">
                        <c:v>-30.1</c:v>
                      </c:pt>
                      <c:pt idx="561">
                        <c:v>-30.2</c:v>
                      </c:pt>
                      <c:pt idx="562">
                        <c:v>-30.1</c:v>
                      </c:pt>
                      <c:pt idx="563">
                        <c:v>-30</c:v>
                      </c:pt>
                      <c:pt idx="564">
                        <c:v>-30.4</c:v>
                      </c:pt>
                      <c:pt idx="565">
                        <c:v>-29.9</c:v>
                      </c:pt>
                      <c:pt idx="566">
                        <c:v>-30.2</c:v>
                      </c:pt>
                      <c:pt idx="567">
                        <c:v>-30.1</c:v>
                      </c:pt>
                      <c:pt idx="568">
                        <c:v>-30.2</c:v>
                      </c:pt>
                      <c:pt idx="569">
                        <c:v>-30.3</c:v>
                      </c:pt>
                      <c:pt idx="570">
                        <c:v>-30.1</c:v>
                      </c:pt>
                      <c:pt idx="571">
                        <c:v>-30.1</c:v>
                      </c:pt>
                      <c:pt idx="572">
                        <c:v>-30.2</c:v>
                      </c:pt>
                      <c:pt idx="573">
                        <c:v>-30.1</c:v>
                      </c:pt>
                      <c:pt idx="574">
                        <c:v>-30.3</c:v>
                      </c:pt>
                      <c:pt idx="575">
                        <c:v>-30</c:v>
                      </c:pt>
                      <c:pt idx="576">
                        <c:v>-30</c:v>
                      </c:pt>
                      <c:pt idx="577">
                        <c:v>-30.3</c:v>
                      </c:pt>
                      <c:pt idx="578">
                        <c:v>-29.9</c:v>
                      </c:pt>
                      <c:pt idx="579">
                        <c:v>-30.1</c:v>
                      </c:pt>
                      <c:pt idx="580">
                        <c:v>-30.2</c:v>
                      </c:pt>
                      <c:pt idx="581">
                        <c:v>-30</c:v>
                      </c:pt>
                      <c:pt idx="582">
                        <c:v>-30.2</c:v>
                      </c:pt>
                      <c:pt idx="583">
                        <c:v>-29.9</c:v>
                      </c:pt>
                      <c:pt idx="584">
                        <c:v>-30.2</c:v>
                      </c:pt>
                      <c:pt idx="585">
                        <c:v>-30</c:v>
                      </c:pt>
                      <c:pt idx="586">
                        <c:v>-30</c:v>
                      </c:pt>
                      <c:pt idx="587">
                        <c:v>-30</c:v>
                      </c:pt>
                      <c:pt idx="588">
                        <c:v>-29.9</c:v>
                      </c:pt>
                      <c:pt idx="589">
                        <c:v>-30.1</c:v>
                      </c:pt>
                      <c:pt idx="590">
                        <c:v>-29.9</c:v>
                      </c:pt>
                      <c:pt idx="591">
                        <c:v>-29.9</c:v>
                      </c:pt>
                      <c:pt idx="592">
                        <c:v>-30.1</c:v>
                      </c:pt>
                      <c:pt idx="593">
                        <c:v>-29.9</c:v>
                      </c:pt>
                      <c:pt idx="594">
                        <c:v>-30.2</c:v>
                      </c:pt>
                      <c:pt idx="595">
                        <c:v>-30</c:v>
                      </c:pt>
                      <c:pt idx="596">
                        <c:v>-29.9</c:v>
                      </c:pt>
                      <c:pt idx="597">
                        <c:v>-30.1</c:v>
                      </c:pt>
                      <c:pt idx="598">
                        <c:v>-29.6</c:v>
                      </c:pt>
                      <c:pt idx="599">
                        <c:v>-30</c:v>
                      </c:pt>
                      <c:pt idx="600">
                        <c:v>-30.1</c:v>
                      </c:pt>
                      <c:pt idx="601">
                        <c:v>-29.8</c:v>
                      </c:pt>
                      <c:pt idx="602">
                        <c:v>-30.2</c:v>
                      </c:pt>
                      <c:pt idx="603">
                        <c:v>-30</c:v>
                      </c:pt>
                      <c:pt idx="604">
                        <c:v>-30</c:v>
                      </c:pt>
                      <c:pt idx="605">
                        <c:v>-30.1</c:v>
                      </c:pt>
                      <c:pt idx="606">
                        <c:v>-29.9</c:v>
                      </c:pt>
                      <c:pt idx="607">
                        <c:v>-30.1</c:v>
                      </c:pt>
                      <c:pt idx="608">
                        <c:v>-30.1</c:v>
                      </c:pt>
                      <c:pt idx="609">
                        <c:v>-30.1</c:v>
                      </c:pt>
                      <c:pt idx="610">
                        <c:v>-30.3</c:v>
                      </c:pt>
                      <c:pt idx="611">
                        <c:v>-29.8</c:v>
                      </c:pt>
                      <c:pt idx="612">
                        <c:v>-30</c:v>
                      </c:pt>
                      <c:pt idx="613">
                        <c:v>-29.9</c:v>
                      </c:pt>
                      <c:pt idx="614">
                        <c:v>-29.8</c:v>
                      </c:pt>
                      <c:pt idx="615">
                        <c:v>-30.1</c:v>
                      </c:pt>
                      <c:pt idx="616">
                        <c:v>-29.9</c:v>
                      </c:pt>
                      <c:pt idx="617">
                        <c:v>-29.9</c:v>
                      </c:pt>
                      <c:pt idx="618">
                        <c:v>-29.9</c:v>
                      </c:pt>
                      <c:pt idx="619">
                        <c:v>-29.6</c:v>
                      </c:pt>
                      <c:pt idx="620">
                        <c:v>-30</c:v>
                      </c:pt>
                      <c:pt idx="621">
                        <c:v>-29.9</c:v>
                      </c:pt>
                      <c:pt idx="622">
                        <c:v>-29.5</c:v>
                      </c:pt>
                      <c:pt idx="623">
                        <c:v>-30.2</c:v>
                      </c:pt>
                      <c:pt idx="624">
                        <c:v>-29.8</c:v>
                      </c:pt>
                      <c:pt idx="625">
                        <c:v>-30</c:v>
                      </c:pt>
                      <c:pt idx="626">
                        <c:v>-32.1</c:v>
                      </c:pt>
                      <c:pt idx="627">
                        <c:v>-30.9</c:v>
                      </c:pt>
                      <c:pt idx="628">
                        <c:v>-29.4</c:v>
                      </c:pt>
                      <c:pt idx="629">
                        <c:v>-28.7</c:v>
                      </c:pt>
                      <c:pt idx="630">
                        <c:v>-29.4</c:v>
                      </c:pt>
                      <c:pt idx="631">
                        <c:v>-29.3</c:v>
                      </c:pt>
                      <c:pt idx="632">
                        <c:v>-28.6</c:v>
                      </c:pt>
                      <c:pt idx="633">
                        <c:v>-28.2</c:v>
                      </c:pt>
                      <c:pt idx="634">
                        <c:v>-27.8</c:v>
                      </c:pt>
                      <c:pt idx="635">
                        <c:v>-28</c:v>
                      </c:pt>
                      <c:pt idx="636">
                        <c:v>-27.5</c:v>
                      </c:pt>
                      <c:pt idx="637">
                        <c:v>-27.9</c:v>
                      </c:pt>
                      <c:pt idx="638">
                        <c:v>-27.5</c:v>
                      </c:pt>
                      <c:pt idx="639">
                        <c:v>-27.4</c:v>
                      </c:pt>
                      <c:pt idx="640">
                        <c:v>-27.5</c:v>
                      </c:pt>
                      <c:pt idx="641">
                        <c:v>-27.3</c:v>
                      </c:pt>
                      <c:pt idx="642">
                        <c:v>-27.5</c:v>
                      </c:pt>
                      <c:pt idx="643">
                        <c:v>-27.3</c:v>
                      </c:pt>
                      <c:pt idx="644">
                        <c:v>-27.3</c:v>
                      </c:pt>
                      <c:pt idx="645">
                        <c:v>-27.5</c:v>
                      </c:pt>
                      <c:pt idx="646">
                        <c:v>-27.1</c:v>
                      </c:pt>
                      <c:pt idx="647">
                        <c:v>-27</c:v>
                      </c:pt>
                      <c:pt idx="648">
                        <c:v>-27</c:v>
                      </c:pt>
                      <c:pt idx="649">
                        <c:v>-26.8</c:v>
                      </c:pt>
                      <c:pt idx="650">
                        <c:v>-26.9</c:v>
                      </c:pt>
                      <c:pt idx="651">
                        <c:v>-26.6</c:v>
                      </c:pt>
                      <c:pt idx="652">
                        <c:v>-26.7</c:v>
                      </c:pt>
                      <c:pt idx="653">
                        <c:v>-26.6</c:v>
                      </c:pt>
                      <c:pt idx="654">
                        <c:v>-26.6</c:v>
                      </c:pt>
                      <c:pt idx="655">
                        <c:v>-26.6</c:v>
                      </c:pt>
                      <c:pt idx="656">
                        <c:v>-26.4</c:v>
                      </c:pt>
                      <c:pt idx="657">
                        <c:v>-26.4</c:v>
                      </c:pt>
                      <c:pt idx="658">
                        <c:v>-26.3</c:v>
                      </c:pt>
                      <c:pt idx="659">
                        <c:v>-26.3</c:v>
                      </c:pt>
                      <c:pt idx="660">
                        <c:v>-26.1</c:v>
                      </c:pt>
                      <c:pt idx="661">
                        <c:v>-26.2</c:v>
                      </c:pt>
                      <c:pt idx="662">
                        <c:v>-26.3</c:v>
                      </c:pt>
                      <c:pt idx="663">
                        <c:v>-26</c:v>
                      </c:pt>
                      <c:pt idx="664">
                        <c:v>-26.1</c:v>
                      </c:pt>
                      <c:pt idx="665">
                        <c:v>-25.9</c:v>
                      </c:pt>
                      <c:pt idx="666">
                        <c:v>-26.1</c:v>
                      </c:pt>
                      <c:pt idx="667">
                        <c:v>-26.1</c:v>
                      </c:pt>
                      <c:pt idx="668">
                        <c:v>-25.8</c:v>
                      </c:pt>
                      <c:pt idx="669">
                        <c:v>-26</c:v>
                      </c:pt>
                      <c:pt idx="670">
                        <c:v>-25.8</c:v>
                      </c:pt>
                      <c:pt idx="671">
                        <c:v>-25.9</c:v>
                      </c:pt>
                      <c:pt idx="672">
                        <c:v>-25.9</c:v>
                      </c:pt>
                      <c:pt idx="673">
                        <c:v>-25.9</c:v>
                      </c:pt>
                      <c:pt idx="674">
                        <c:v>-25.7</c:v>
                      </c:pt>
                      <c:pt idx="675">
                        <c:v>-25.8</c:v>
                      </c:pt>
                      <c:pt idx="676">
                        <c:v>-25.8</c:v>
                      </c:pt>
                      <c:pt idx="677">
                        <c:v>-25.7</c:v>
                      </c:pt>
                      <c:pt idx="678">
                        <c:v>-25.7</c:v>
                      </c:pt>
                      <c:pt idx="679">
                        <c:v>-25.7</c:v>
                      </c:pt>
                      <c:pt idx="680">
                        <c:v>-25.7</c:v>
                      </c:pt>
                      <c:pt idx="681">
                        <c:v>-25.6</c:v>
                      </c:pt>
                      <c:pt idx="682">
                        <c:v>-25.7</c:v>
                      </c:pt>
                      <c:pt idx="683">
                        <c:v>-25.6</c:v>
                      </c:pt>
                      <c:pt idx="684">
                        <c:v>-25.7</c:v>
                      </c:pt>
                      <c:pt idx="685">
                        <c:v>-25.5</c:v>
                      </c:pt>
                      <c:pt idx="686">
                        <c:v>-25.7</c:v>
                      </c:pt>
                      <c:pt idx="687">
                        <c:v>-25.5</c:v>
                      </c:pt>
                      <c:pt idx="688">
                        <c:v>-25.5</c:v>
                      </c:pt>
                      <c:pt idx="689">
                        <c:v>-25.7</c:v>
                      </c:pt>
                      <c:pt idx="690">
                        <c:v>-25.4</c:v>
                      </c:pt>
                      <c:pt idx="691">
                        <c:v>-25.6</c:v>
                      </c:pt>
                      <c:pt idx="692">
                        <c:v>-25.5</c:v>
                      </c:pt>
                      <c:pt idx="693">
                        <c:v>-25.2</c:v>
                      </c:pt>
                      <c:pt idx="694">
                        <c:v>-25.6</c:v>
                      </c:pt>
                      <c:pt idx="695">
                        <c:v>-25.3</c:v>
                      </c:pt>
                      <c:pt idx="696">
                        <c:v>-25.4</c:v>
                      </c:pt>
                      <c:pt idx="697">
                        <c:v>-25.4</c:v>
                      </c:pt>
                      <c:pt idx="698">
                        <c:v>-25.3</c:v>
                      </c:pt>
                      <c:pt idx="699">
                        <c:v>-25.4</c:v>
                      </c:pt>
                      <c:pt idx="700">
                        <c:v>-25.4</c:v>
                      </c:pt>
                      <c:pt idx="701">
                        <c:v>-25.3</c:v>
                      </c:pt>
                      <c:pt idx="702">
                        <c:v>-25.4</c:v>
                      </c:pt>
                      <c:pt idx="703">
                        <c:v>-25.1</c:v>
                      </c:pt>
                      <c:pt idx="704">
                        <c:v>-25.4</c:v>
                      </c:pt>
                      <c:pt idx="705">
                        <c:v>-25.2</c:v>
                      </c:pt>
                      <c:pt idx="706">
                        <c:v>-25.2</c:v>
                      </c:pt>
                      <c:pt idx="707">
                        <c:v>-25.1</c:v>
                      </c:pt>
                      <c:pt idx="708">
                        <c:v>-25</c:v>
                      </c:pt>
                      <c:pt idx="709">
                        <c:v>-25.3</c:v>
                      </c:pt>
                      <c:pt idx="710">
                        <c:v>-25.1</c:v>
                      </c:pt>
                      <c:pt idx="711">
                        <c:v>-25.1</c:v>
                      </c:pt>
                      <c:pt idx="712">
                        <c:v>-25.1</c:v>
                      </c:pt>
                      <c:pt idx="713">
                        <c:v>-25.1</c:v>
                      </c:pt>
                      <c:pt idx="714">
                        <c:v>-25.1</c:v>
                      </c:pt>
                      <c:pt idx="715">
                        <c:v>-25.1</c:v>
                      </c:pt>
                      <c:pt idx="716">
                        <c:v>-24.9</c:v>
                      </c:pt>
                      <c:pt idx="717">
                        <c:v>-25.1</c:v>
                      </c:pt>
                      <c:pt idx="718">
                        <c:v>-24.8</c:v>
                      </c:pt>
                      <c:pt idx="719">
                        <c:v>-25</c:v>
                      </c:pt>
                      <c:pt idx="720">
                        <c:v>-24.8</c:v>
                      </c:pt>
                      <c:pt idx="721">
                        <c:v>-24.9</c:v>
                      </c:pt>
                      <c:pt idx="722">
                        <c:v>-24.9</c:v>
                      </c:pt>
                      <c:pt idx="723">
                        <c:v>-24.7</c:v>
                      </c:pt>
                      <c:pt idx="724">
                        <c:v>-25</c:v>
                      </c:pt>
                      <c:pt idx="725">
                        <c:v>-24.8</c:v>
                      </c:pt>
                      <c:pt idx="726">
                        <c:v>-24.8</c:v>
                      </c:pt>
                      <c:pt idx="727">
                        <c:v>-24.7</c:v>
                      </c:pt>
                      <c:pt idx="728">
                        <c:v>-24.6</c:v>
                      </c:pt>
                      <c:pt idx="729">
                        <c:v>-24.7</c:v>
                      </c:pt>
                      <c:pt idx="730">
                        <c:v>-24.6</c:v>
                      </c:pt>
                      <c:pt idx="731">
                        <c:v>-24.6</c:v>
                      </c:pt>
                      <c:pt idx="732">
                        <c:v>-24.8</c:v>
                      </c:pt>
                      <c:pt idx="733">
                        <c:v>-24.4</c:v>
                      </c:pt>
                      <c:pt idx="734">
                        <c:v>-24.7</c:v>
                      </c:pt>
                      <c:pt idx="735">
                        <c:v>-24.4</c:v>
                      </c:pt>
                      <c:pt idx="736">
                        <c:v>-24.6</c:v>
                      </c:pt>
                      <c:pt idx="737">
                        <c:v>-24.6</c:v>
                      </c:pt>
                      <c:pt idx="738">
                        <c:v>-24.4</c:v>
                      </c:pt>
                      <c:pt idx="739">
                        <c:v>-24.5</c:v>
                      </c:pt>
                      <c:pt idx="740">
                        <c:v>-24.4</c:v>
                      </c:pt>
                      <c:pt idx="741">
                        <c:v>-24.3</c:v>
                      </c:pt>
                      <c:pt idx="742">
                        <c:v>-24.4</c:v>
                      </c:pt>
                      <c:pt idx="743">
                        <c:v>-24.1</c:v>
                      </c:pt>
                      <c:pt idx="744">
                        <c:v>-24.4</c:v>
                      </c:pt>
                      <c:pt idx="745">
                        <c:v>-24.3</c:v>
                      </c:pt>
                      <c:pt idx="746">
                        <c:v>-24.2</c:v>
                      </c:pt>
                      <c:pt idx="747">
                        <c:v>-24.3</c:v>
                      </c:pt>
                      <c:pt idx="748">
                        <c:v>-24.1</c:v>
                      </c:pt>
                      <c:pt idx="749">
                        <c:v>-24.2</c:v>
                      </c:pt>
                      <c:pt idx="750">
                        <c:v>-24</c:v>
                      </c:pt>
                      <c:pt idx="751">
                        <c:v>-24.2</c:v>
                      </c:pt>
                      <c:pt idx="752">
                        <c:v>-24.1</c:v>
                      </c:pt>
                      <c:pt idx="753">
                        <c:v>-24.1</c:v>
                      </c:pt>
                      <c:pt idx="754">
                        <c:v>-24.1</c:v>
                      </c:pt>
                      <c:pt idx="755">
                        <c:v>-24.2</c:v>
                      </c:pt>
                      <c:pt idx="756">
                        <c:v>-24</c:v>
                      </c:pt>
                      <c:pt idx="757">
                        <c:v>-24.1</c:v>
                      </c:pt>
                      <c:pt idx="758">
                        <c:v>-24.1</c:v>
                      </c:pt>
                      <c:pt idx="759">
                        <c:v>-23.9</c:v>
                      </c:pt>
                      <c:pt idx="760">
                        <c:v>-24.1</c:v>
                      </c:pt>
                      <c:pt idx="761">
                        <c:v>-23.9</c:v>
                      </c:pt>
                      <c:pt idx="762">
                        <c:v>-24</c:v>
                      </c:pt>
                      <c:pt idx="763">
                        <c:v>-23.8</c:v>
                      </c:pt>
                      <c:pt idx="764">
                        <c:v>-23.9</c:v>
                      </c:pt>
                      <c:pt idx="765">
                        <c:v>-23.9</c:v>
                      </c:pt>
                      <c:pt idx="766">
                        <c:v>-23.8</c:v>
                      </c:pt>
                      <c:pt idx="767">
                        <c:v>-23.9</c:v>
                      </c:pt>
                      <c:pt idx="768">
                        <c:v>-23.7</c:v>
                      </c:pt>
                      <c:pt idx="769">
                        <c:v>-23.9</c:v>
                      </c:pt>
                      <c:pt idx="770">
                        <c:v>-23.6</c:v>
                      </c:pt>
                      <c:pt idx="771">
                        <c:v>-23.8</c:v>
                      </c:pt>
                      <c:pt idx="772">
                        <c:v>-23.5</c:v>
                      </c:pt>
                      <c:pt idx="773">
                        <c:v>-23.7</c:v>
                      </c:pt>
                      <c:pt idx="774">
                        <c:v>-23.4</c:v>
                      </c:pt>
                      <c:pt idx="775">
                        <c:v>-23.4</c:v>
                      </c:pt>
                      <c:pt idx="776">
                        <c:v>-23.5</c:v>
                      </c:pt>
                      <c:pt idx="777">
                        <c:v>-23.4</c:v>
                      </c:pt>
                      <c:pt idx="778">
                        <c:v>-23.5</c:v>
                      </c:pt>
                      <c:pt idx="779">
                        <c:v>-23.1</c:v>
                      </c:pt>
                      <c:pt idx="780">
                        <c:v>-23.5</c:v>
                      </c:pt>
                      <c:pt idx="781">
                        <c:v>-23.2</c:v>
                      </c:pt>
                      <c:pt idx="782">
                        <c:v>-23.4</c:v>
                      </c:pt>
                      <c:pt idx="783">
                        <c:v>-23.2</c:v>
                      </c:pt>
                      <c:pt idx="784">
                        <c:v>-23.3</c:v>
                      </c:pt>
                      <c:pt idx="785">
                        <c:v>-23.3</c:v>
                      </c:pt>
                      <c:pt idx="786">
                        <c:v>-23.1</c:v>
                      </c:pt>
                      <c:pt idx="787">
                        <c:v>-23.3</c:v>
                      </c:pt>
                      <c:pt idx="788">
                        <c:v>-23</c:v>
                      </c:pt>
                      <c:pt idx="789">
                        <c:v>-23.1</c:v>
                      </c:pt>
                      <c:pt idx="790">
                        <c:v>-23.2</c:v>
                      </c:pt>
                      <c:pt idx="791">
                        <c:v>-22.9</c:v>
                      </c:pt>
                      <c:pt idx="792">
                        <c:v>-23</c:v>
                      </c:pt>
                      <c:pt idx="793">
                        <c:v>-23</c:v>
                      </c:pt>
                      <c:pt idx="794">
                        <c:v>-22.7</c:v>
                      </c:pt>
                      <c:pt idx="795">
                        <c:v>-23</c:v>
                      </c:pt>
                      <c:pt idx="796">
                        <c:v>-23.1</c:v>
                      </c:pt>
                      <c:pt idx="797">
                        <c:v>-22.8</c:v>
                      </c:pt>
                      <c:pt idx="798">
                        <c:v>-22.9</c:v>
                      </c:pt>
                      <c:pt idx="799">
                        <c:v>-22.8</c:v>
                      </c:pt>
                      <c:pt idx="800">
                        <c:v>-22.8</c:v>
                      </c:pt>
                      <c:pt idx="801">
                        <c:v>-22.8</c:v>
                      </c:pt>
                      <c:pt idx="802">
                        <c:v>-22.5</c:v>
                      </c:pt>
                      <c:pt idx="803">
                        <c:v>-22.7</c:v>
                      </c:pt>
                      <c:pt idx="804">
                        <c:v>-22.5</c:v>
                      </c:pt>
                      <c:pt idx="805">
                        <c:v>-22.5</c:v>
                      </c:pt>
                      <c:pt idx="806">
                        <c:v>-22.6</c:v>
                      </c:pt>
                      <c:pt idx="807">
                        <c:v>-22.3</c:v>
                      </c:pt>
                      <c:pt idx="808">
                        <c:v>-22.6</c:v>
                      </c:pt>
                      <c:pt idx="809">
                        <c:v>-22.2</c:v>
                      </c:pt>
                      <c:pt idx="810">
                        <c:v>-22.3</c:v>
                      </c:pt>
                      <c:pt idx="811">
                        <c:v>-22.2</c:v>
                      </c:pt>
                      <c:pt idx="812">
                        <c:v>-22.2</c:v>
                      </c:pt>
                      <c:pt idx="813">
                        <c:v>-22.3</c:v>
                      </c:pt>
                      <c:pt idx="814">
                        <c:v>-22</c:v>
                      </c:pt>
                      <c:pt idx="815">
                        <c:v>-22.1</c:v>
                      </c:pt>
                      <c:pt idx="816">
                        <c:v>-22.1</c:v>
                      </c:pt>
                      <c:pt idx="817">
                        <c:v>-21.7</c:v>
                      </c:pt>
                      <c:pt idx="818">
                        <c:v>-22</c:v>
                      </c:pt>
                      <c:pt idx="819">
                        <c:v>-21.7</c:v>
                      </c:pt>
                      <c:pt idx="820">
                        <c:v>-21.8</c:v>
                      </c:pt>
                      <c:pt idx="821">
                        <c:v>-21.7</c:v>
                      </c:pt>
                      <c:pt idx="822">
                        <c:v>-21.7</c:v>
                      </c:pt>
                      <c:pt idx="823">
                        <c:v>-21.8</c:v>
                      </c:pt>
                      <c:pt idx="824">
                        <c:v>-21.5</c:v>
                      </c:pt>
                      <c:pt idx="825">
                        <c:v>-21.5</c:v>
                      </c:pt>
                      <c:pt idx="826">
                        <c:v>-21.5</c:v>
                      </c:pt>
                      <c:pt idx="827">
                        <c:v>-21.2</c:v>
                      </c:pt>
                      <c:pt idx="828">
                        <c:v>-21.3</c:v>
                      </c:pt>
                      <c:pt idx="829">
                        <c:v>-21.3</c:v>
                      </c:pt>
                      <c:pt idx="830">
                        <c:v>-21</c:v>
                      </c:pt>
                      <c:pt idx="831">
                        <c:v>-21.2</c:v>
                      </c:pt>
                      <c:pt idx="832">
                        <c:v>-21.1</c:v>
                      </c:pt>
                      <c:pt idx="833">
                        <c:v>-21</c:v>
                      </c:pt>
                      <c:pt idx="834">
                        <c:v>-21.1</c:v>
                      </c:pt>
                      <c:pt idx="835">
                        <c:v>-20.8</c:v>
                      </c:pt>
                      <c:pt idx="836">
                        <c:v>-20.9</c:v>
                      </c:pt>
                      <c:pt idx="837">
                        <c:v>-20.9</c:v>
                      </c:pt>
                      <c:pt idx="838">
                        <c:v>-20.399999999999999</c:v>
                      </c:pt>
                      <c:pt idx="839">
                        <c:v>-20.7</c:v>
                      </c:pt>
                      <c:pt idx="840">
                        <c:v>-20.5</c:v>
                      </c:pt>
                      <c:pt idx="841">
                        <c:v>-20.399999999999999</c:v>
                      </c:pt>
                      <c:pt idx="842">
                        <c:v>-20.6</c:v>
                      </c:pt>
                      <c:pt idx="843">
                        <c:v>-20.3</c:v>
                      </c:pt>
                      <c:pt idx="844">
                        <c:v>-20.5</c:v>
                      </c:pt>
                      <c:pt idx="845">
                        <c:v>-20.3</c:v>
                      </c:pt>
                      <c:pt idx="846">
                        <c:v>-20.100000000000001</c:v>
                      </c:pt>
                      <c:pt idx="847">
                        <c:v>-20.3</c:v>
                      </c:pt>
                      <c:pt idx="848">
                        <c:v>-20.100000000000001</c:v>
                      </c:pt>
                      <c:pt idx="849">
                        <c:v>-19.899999999999999</c:v>
                      </c:pt>
                      <c:pt idx="850">
                        <c:v>-20</c:v>
                      </c:pt>
                      <c:pt idx="851">
                        <c:v>-19.899999999999999</c:v>
                      </c:pt>
                      <c:pt idx="852">
                        <c:v>-19.600000000000001</c:v>
                      </c:pt>
                      <c:pt idx="853">
                        <c:v>-19.7</c:v>
                      </c:pt>
                      <c:pt idx="854">
                        <c:v>-19.7</c:v>
                      </c:pt>
                      <c:pt idx="855">
                        <c:v>-19.399999999999999</c:v>
                      </c:pt>
                      <c:pt idx="856">
                        <c:v>-19.600000000000001</c:v>
                      </c:pt>
                      <c:pt idx="857">
                        <c:v>-19.3</c:v>
                      </c:pt>
                      <c:pt idx="858">
                        <c:v>-19.5</c:v>
                      </c:pt>
                      <c:pt idx="859">
                        <c:v>-19.399999999999999</c:v>
                      </c:pt>
                      <c:pt idx="860">
                        <c:v>-19.3</c:v>
                      </c:pt>
                      <c:pt idx="861">
                        <c:v>-19.3</c:v>
                      </c:pt>
                      <c:pt idx="862">
                        <c:v>-19.100000000000001</c:v>
                      </c:pt>
                      <c:pt idx="863">
                        <c:v>-19.100000000000001</c:v>
                      </c:pt>
                      <c:pt idx="864">
                        <c:v>-18.8</c:v>
                      </c:pt>
                      <c:pt idx="865">
                        <c:v>-19</c:v>
                      </c:pt>
                      <c:pt idx="866">
                        <c:v>-18.7</c:v>
                      </c:pt>
                      <c:pt idx="867">
                        <c:v>-18.7</c:v>
                      </c:pt>
                      <c:pt idx="868">
                        <c:v>-18.600000000000001</c:v>
                      </c:pt>
                      <c:pt idx="869">
                        <c:v>-18.5</c:v>
                      </c:pt>
                      <c:pt idx="870">
                        <c:v>-18.399999999999999</c:v>
                      </c:pt>
                      <c:pt idx="871">
                        <c:v>-18.3</c:v>
                      </c:pt>
                      <c:pt idx="872">
                        <c:v>-18.399999999999999</c:v>
                      </c:pt>
                      <c:pt idx="873">
                        <c:v>-18</c:v>
                      </c:pt>
                      <c:pt idx="874">
                        <c:v>-18.2</c:v>
                      </c:pt>
                      <c:pt idx="875">
                        <c:v>-17.899999999999999</c:v>
                      </c:pt>
                      <c:pt idx="876">
                        <c:v>-17.899999999999999</c:v>
                      </c:pt>
                      <c:pt idx="877">
                        <c:v>-18</c:v>
                      </c:pt>
                      <c:pt idx="878">
                        <c:v>-17.600000000000001</c:v>
                      </c:pt>
                      <c:pt idx="879">
                        <c:v>-17.600000000000001</c:v>
                      </c:pt>
                      <c:pt idx="880">
                        <c:v>-17.3</c:v>
                      </c:pt>
                      <c:pt idx="881">
                        <c:v>-17.399999999999999</c:v>
                      </c:pt>
                      <c:pt idx="882">
                        <c:v>-17.399999999999999</c:v>
                      </c:pt>
                      <c:pt idx="883">
                        <c:v>-17.2</c:v>
                      </c:pt>
                      <c:pt idx="884">
                        <c:v>-17.3</c:v>
                      </c:pt>
                      <c:pt idx="885">
                        <c:v>-17</c:v>
                      </c:pt>
                      <c:pt idx="886">
                        <c:v>-16.8</c:v>
                      </c:pt>
                      <c:pt idx="887">
                        <c:v>-17</c:v>
                      </c:pt>
                      <c:pt idx="888">
                        <c:v>-16.600000000000001</c:v>
                      </c:pt>
                      <c:pt idx="889">
                        <c:v>-16.7</c:v>
                      </c:pt>
                      <c:pt idx="890">
                        <c:v>-16.5</c:v>
                      </c:pt>
                      <c:pt idx="891">
                        <c:v>-16.2</c:v>
                      </c:pt>
                      <c:pt idx="892">
                        <c:v>-16.399999999999999</c:v>
                      </c:pt>
                      <c:pt idx="893">
                        <c:v>-16</c:v>
                      </c:pt>
                      <c:pt idx="894">
                        <c:v>-16.100000000000001</c:v>
                      </c:pt>
                      <c:pt idx="895">
                        <c:v>-15.6</c:v>
                      </c:pt>
                      <c:pt idx="896">
                        <c:v>-15.8</c:v>
                      </c:pt>
                      <c:pt idx="897">
                        <c:v>-15.6</c:v>
                      </c:pt>
                      <c:pt idx="898">
                        <c:v>-15.4</c:v>
                      </c:pt>
                      <c:pt idx="899">
                        <c:v>-15.4</c:v>
                      </c:pt>
                      <c:pt idx="900">
                        <c:v>-15.3</c:v>
                      </c:pt>
                      <c:pt idx="901">
                        <c:v>-15.2</c:v>
                      </c:pt>
                      <c:pt idx="902">
                        <c:v>-15.2</c:v>
                      </c:pt>
                      <c:pt idx="903">
                        <c:v>-15.2</c:v>
                      </c:pt>
                      <c:pt idx="904">
                        <c:v>-15.3</c:v>
                      </c:pt>
                      <c:pt idx="905">
                        <c:v>-14.8</c:v>
                      </c:pt>
                      <c:pt idx="906">
                        <c:v>-15.1</c:v>
                      </c:pt>
                      <c:pt idx="907">
                        <c:v>-14.7</c:v>
                      </c:pt>
                      <c:pt idx="908">
                        <c:v>-14.7</c:v>
                      </c:pt>
                      <c:pt idx="909">
                        <c:v>-14.7</c:v>
                      </c:pt>
                      <c:pt idx="910">
                        <c:v>-14.3</c:v>
                      </c:pt>
                      <c:pt idx="911">
                        <c:v>-14.4</c:v>
                      </c:pt>
                      <c:pt idx="912">
                        <c:v>-14.3</c:v>
                      </c:pt>
                      <c:pt idx="913">
                        <c:v>-14.1</c:v>
                      </c:pt>
                      <c:pt idx="914">
                        <c:v>-14.2</c:v>
                      </c:pt>
                      <c:pt idx="915">
                        <c:v>-13.9</c:v>
                      </c:pt>
                      <c:pt idx="916">
                        <c:v>-14.1</c:v>
                      </c:pt>
                      <c:pt idx="917">
                        <c:v>-13.8</c:v>
                      </c:pt>
                      <c:pt idx="918">
                        <c:v>-13.6</c:v>
                      </c:pt>
                      <c:pt idx="919">
                        <c:v>-13.9</c:v>
                      </c:pt>
                      <c:pt idx="920">
                        <c:v>-13.4</c:v>
                      </c:pt>
                      <c:pt idx="921">
                        <c:v>-13.6</c:v>
                      </c:pt>
                      <c:pt idx="922">
                        <c:v>-13.3</c:v>
                      </c:pt>
                      <c:pt idx="923">
                        <c:v>-13.4</c:v>
                      </c:pt>
                      <c:pt idx="924">
                        <c:v>-13.2</c:v>
                      </c:pt>
                      <c:pt idx="925">
                        <c:v>-13.2</c:v>
                      </c:pt>
                      <c:pt idx="926">
                        <c:v>-13.2</c:v>
                      </c:pt>
                      <c:pt idx="927">
                        <c:v>-12.9</c:v>
                      </c:pt>
                      <c:pt idx="928">
                        <c:v>-13</c:v>
                      </c:pt>
                      <c:pt idx="929">
                        <c:v>-12.7</c:v>
                      </c:pt>
                      <c:pt idx="930">
                        <c:v>-12.8</c:v>
                      </c:pt>
                      <c:pt idx="931">
                        <c:v>-12.7</c:v>
                      </c:pt>
                      <c:pt idx="932">
                        <c:v>-12.4</c:v>
                      </c:pt>
                      <c:pt idx="933">
                        <c:v>-12.5</c:v>
                      </c:pt>
                      <c:pt idx="934">
                        <c:v>-12.1</c:v>
                      </c:pt>
                      <c:pt idx="935">
                        <c:v>-11.9</c:v>
                      </c:pt>
                      <c:pt idx="936">
                        <c:v>-12</c:v>
                      </c:pt>
                      <c:pt idx="937">
                        <c:v>-11.6</c:v>
                      </c:pt>
                      <c:pt idx="938">
                        <c:v>-11.8</c:v>
                      </c:pt>
                      <c:pt idx="939">
                        <c:v>-11.6</c:v>
                      </c:pt>
                      <c:pt idx="940">
                        <c:v>-11.5</c:v>
                      </c:pt>
                      <c:pt idx="941">
                        <c:v>-11.5</c:v>
                      </c:pt>
                      <c:pt idx="942">
                        <c:v>-11.4</c:v>
                      </c:pt>
                      <c:pt idx="943">
                        <c:v>-11.5</c:v>
                      </c:pt>
                      <c:pt idx="944">
                        <c:v>-11.3</c:v>
                      </c:pt>
                      <c:pt idx="945">
                        <c:v>-11.5</c:v>
                      </c:pt>
                      <c:pt idx="946">
                        <c:v>-11.3</c:v>
                      </c:pt>
                      <c:pt idx="947">
                        <c:v>-11.2</c:v>
                      </c:pt>
                      <c:pt idx="948">
                        <c:v>-11.4</c:v>
                      </c:pt>
                      <c:pt idx="949">
                        <c:v>-11.1</c:v>
                      </c:pt>
                      <c:pt idx="950">
                        <c:v>-11.4</c:v>
                      </c:pt>
                      <c:pt idx="951">
                        <c:v>-10.9</c:v>
                      </c:pt>
                      <c:pt idx="952">
                        <c:v>-11.2</c:v>
                      </c:pt>
                      <c:pt idx="953">
                        <c:v>-11.1</c:v>
                      </c:pt>
                      <c:pt idx="954">
                        <c:v>-10.9</c:v>
                      </c:pt>
                      <c:pt idx="955">
                        <c:v>-11.2</c:v>
                      </c:pt>
                      <c:pt idx="956">
                        <c:v>-10.9</c:v>
                      </c:pt>
                      <c:pt idx="957">
                        <c:v>-11.1</c:v>
                      </c:pt>
                      <c:pt idx="958">
                        <c:v>-11</c:v>
                      </c:pt>
                      <c:pt idx="959">
                        <c:v>-11</c:v>
                      </c:pt>
                      <c:pt idx="960">
                        <c:v>-11</c:v>
                      </c:pt>
                      <c:pt idx="961">
                        <c:v>-10.9</c:v>
                      </c:pt>
                      <c:pt idx="962">
                        <c:v>-11</c:v>
                      </c:pt>
                      <c:pt idx="963">
                        <c:v>-10.8</c:v>
                      </c:pt>
                      <c:pt idx="964">
                        <c:v>-11</c:v>
                      </c:pt>
                      <c:pt idx="965">
                        <c:v>-10.9</c:v>
                      </c:pt>
                      <c:pt idx="966">
                        <c:v>-10.7</c:v>
                      </c:pt>
                      <c:pt idx="967">
                        <c:v>-11.1</c:v>
                      </c:pt>
                      <c:pt idx="968">
                        <c:v>-10.7</c:v>
                      </c:pt>
                      <c:pt idx="969">
                        <c:v>-10.9</c:v>
                      </c:pt>
                      <c:pt idx="970">
                        <c:v>-10.8</c:v>
                      </c:pt>
                      <c:pt idx="971">
                        <c:v>-10.6</c:v>
                      </c:pt>
                      <c:pt idx="972">
                        <c:v>-10.9</c:v>
                      </c:pt>
                      <c:pt idx="973">
                        <c:v>-10.6</c:v>
                      </c:pt>
                      <c:pt idx="974">
                        <c:v>-11</c:v>
                      </c:pt>
                      <c:pt idx="975">
                        <c:v>-10.7</c:v>
                      </c:pt>
                      <c:pt idx="976">
                        <c:v>-10.9</c:v>
                      </c:pt>
                      <c:pt idx="977">
                        <c:v>-10.8</c:v>
                      </c:pt>
                      <c:pt idx="978">
                        <c:v>-10.8</c:v>
                      </c:pt>
                      <c:pt idx="979">
                        <c:v>-11</c:v>
                      </c:pt>
                      <c:pt idx="980">
                        <c:v>-10.7</c:v>
                      </c:pt>
                      <c:pt idx="981">
                        <c:v>-10.9</c:v>
                      </c:pt>
                      <c:pt idx="982">
                        <c:v>-10.7</c:v>
                      </c:pt>
                      <c:pt idx="983">
                        <c:v>-10.7</c:v>
                      </c:pt>
                      <c:pt idx="984">
                        <c:v>-10.9</c:v>
                      </c:pt>
                      <c:pt idx="985">
                        <c:v>-10.6</c:v>
                      </c:pt>
                      <c:pt idx="986">
                        <c:v>-10.8</c:v>
                      </c:pt>
                      <c:pt idx="987">
                        <c:v>-10.6</c:v>
                      </c:pt>
                      <c:pt idx="988">
                        <c:v>-10.7</c:v>
                      </c:pt>
                    </c:numCache>
                  </c:numRef>
                </c:yVal>
                <c:smooth val="1"/>
                <c:extLst xmlns:c15="http://schemas.microsoft.com/office/drawing/2012/chart">
                  <c:ext xmlns:c16="http://schemas.microsoft.com/office/drawing/2014/chart" uri="{C3380CC4-5D6E-409C-BE32-E72D297353CC}">
                    <c16:uniqueId val="{00000008-6C40-4FDD-A372-E5C8B5BF0855}"/>
                  </c:ext>
                </c:extLst>
              </c15:ser>
            </c15:filteredScatterSeries>
          </c:ext>
        </c:extLst>
      </c:scatterChart>
      <c:scatterChart>
        <c:scatterStyle val="smoothMarker"/>
        <c:varyColors val="0"/>
        <c:dLbls>
          <c:showLegendKey val="0"/>
          <c:showVal val="0"/>
          <c:showCatName val="0"/>
          <c:showSerName val="0"/>
          <c:showPercent val="0"/>
          <c:showBubbleSize val="0"/>
        </c:dLbls>
        <c:axId val="151340544"/>
        <c:axId val="151339008"/>
        <c:extLst>
          <c:ext xmlns:c15="http://schemas.microsoft.com/office/drawing/2012/chart" uri="{02D57815-91ED-43cb-92C2-25804820EDAC}">
            <c15:filteredScatterSeries>
              <c15:ser>
                <c:idx val="8"/>
                <c:order val="5"/>
                <c:tx>
                  <c:strRef>
                    <c:extLst>
                      <c:ext uri="{02D57815-91ED-43cb-92C2-25804820EDAC}">
                        <c15:formulaRef>
                          <c15:sqref>'Process data log'!$N$7</c15:sqref>
                        </c15:formulaRef>
                      </c:ext>
                    </c:extLst>
                    <c:strCache>
                      <c:ptCount val="1"/>
                      <c:pt idx="0">
                        <c:v>Vaccum mbar</c:v>
                      </c:pt>
                    </c:strCache>
                  </c:strRef>
                </c:tx>
                <c:spPr>
                  <a:ln w="25400" cap="rnd">
                    <a:solidFill>
                      <a:schemeClr val="bg2">
                        <a:lumMod val="25000"/>
                      </a:schemeClr>
                    </a:solidFill>
                    <a:prstDash val="sysDash"/>
                    <a:round/>
                  </a:ln>
                  <a:effectLst/>
                </c:spPr>
                <c:marker>
                  <c:symbol val="none"/>
                </c:marker>
                <c:xVal>
                  <c:numRef>
                    <c:extLst>
                      <c:ext uri="{02D57815-91ED-43cb-92C2-25804820EDAC}">
                        <c15:formulaRef>
                          <c15:sqref>'Process data log'!$O$8:$O$1143</c15:sqref>
                        </c15:formulaRef>
                      </c:ext>
                    </c:extLst>
                    <c:numCache>
                      <c:formatCode>General</c:formatCode>
                      <c:ptCount val="113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#N/A</c:v>
                      </c:pt>
                      <c:pt idx="310">
                        <c:v>#N/A</c:v>
                      </c:pt>
                      <c:pt idx="311">
                        <c:v>#N/A</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0</c:v>
                      </c:pt>
                      <c:pt idx="354">
                        <c:v>3.3333333333333215E-2</c:v>
                      </c:pt>
                      <c:pt idx="355">
                        <c:v>6.666666666666643E-2</c:v>
                      </c:pt>
                      <c:pt idx="356">
                        <c:v>9.9999999999999645E-2</c:v>
                      </c:pt>
                      <c:pt idx="357">
                        <c:v>0.13333333333333286</c:v>
                      </c:pt>
                      <c:pt idx="358">
                        <c:v>0.16666666666666607</c:v>
                      </c:pt>
                      <c:pt idx="359">
                        <c:v>0.19999999999999929</c:v>
                      </c:pt>
                      <c:pt idx="360">
                        <c:v>0.2333333333333325</c:v>
                      </c:pt>
                      <c:pt idx="361">
                        <c:v>0.26666666666666572</c:v>
                      </c:pt>
                      <c:pt idx="362">
                        <c:v>0.29999999999999893</c:v>
                      </c:pt>
                      <c:pt idx="363">
                        <c:v>0.33333333333333215</c:v>
                      </c:pt>
                      <c:pt idx="364">
                        <c:v>0.36666666666666536</c:v>
                      </c:pt>
                      <c:pt idx="365">
                        <c:v>0.39999999999999858</c:v>
                      </c:pt>
                      <c:pt idx="366">
                        <c:v>0.43333333333333179</c:v>
                      </c:pt>
                      <c:pt idx="367">
                        <c:v>0.46666666666666501</c:v>
                      </c:pt>
                      <c:pt idx="368">
                        <c:v>0.5</c:v>
                      </c:pt>
                      <c:pt idx="369">
                        <c:v>0.53333333333333321</c:v>
                      </c:pt>
                      <c:pt idx="370">
                        <c:v>0.56666666666666643</c:v>
                      </c:pt>
                      <c:pt idx="371">
                        <c:v>0.59999999999999964</c:v>
                      </c:pt>
                      <c:pt idx="372">
                        <c:v>0.63333333333333286</c:v>
                      </c:pt>
                      <c:pt idx="373">
                        <c:v>0.66666666666666607</c:v>
                      </c:pt>
                      <c:pt idx="374">
                        <c:v>0.69999999999999929</c:v>
                      </c:pt>
                      <c:pt idx="375">
                        <c:v>0.7333333333333325</c:v>
                      </c:pt>
                      <c:pt idx="376">
                        <c:v>0.76666666666666572</c:v>
                      </c:pt>
                      <c:pt idx="377">
                        <c:v>0.79999999999999893</c:v>
                      </c:pt>
                      <c:pt idx="378">
                        <c:v>0.83333333333333215</c:v>
                      </c:pt>
                      <c:pt idx="379">
                        <c:v>0.86666666666666536</c:v>
                      </c:pt>
                      <c:pt idx="380">
                        <c:v>0.89999999999999858</c:v>
                      </c:pt>
                      <c:pt idx="381">
                        <c:v>0.93333333333333179</c:v>
                      </c:pt>
                      <c:pt idx="382">
                        <c:v>0.96666666666666501</c:v>
                      </c:pt>
                      <c:pt idx="383">
                        <c:v>1</c:v>
                      </c:pt>
                      <c:pt idx="384">
                        <c:v>1.0333333333333332</c:v>
                      </c:pt>
                      <c:pt idx="385">
                        <c:v>1.0666666666666664</c:v>
                      </c:pt>
                      <c:pt idx="386">
                        <c:v>1.0999999999999996</c:v>
                      </c:pt>
                      <c:pt idx="387">
                        <c:v>1.1333333333333329</c:v>
                      </c:pt>
                      <c:pt idx="388">
                        <c:v>1.1666666666666661</c:v>
                      </c:pt>
                      <c:pt idx="389">
                        <c:v>1.1999999999999993</c:v>
                      </c:pt>
                      <c:pt idx="390">
                        <c:v>1.2333333333333325</c:v>
                      </c:pt>
                      <c:pt idx="391">
                        <c:v>1.2666666666666657</c:v>
                      </c:pt>
                      <c:pt idx="392">
                        <c:v>1.2999999999999989</c:v>
                      </c:pt>
                      <c:pt idx="393">
                        <c:v>1.3333333333333321</c:v>
                      </c:pt>
                      <c:pt idx="394">
                        <c:v>1.3666666666666654</c:v>
                      </c:pt>
                      <c:pt idx="395">
                        <c:v>1.3999999999999986</c:v>
                      </c:pt>
                      <c:pt idx="396">
                        <c:v>1.4333333333333318</c:v>
                      </c:pt>
                      <c:pt idx="397">
                        <c:v>1.466666666666665</c:v>
                      </c:pt>
                      <c:pt idx="398">
                        <c:v>1.5</c:v>
                      </c:pt>
                      <c:pt idx="399">
                        <c:v>1.5333333333333332</c:v>
                      </c:pt>
                      <c:pt idx="400">
                        <c:v>1.5666666666666664</c:v>
                      </c:pt>
                      <c:pt idx="401">
                        <c:v>1.5999999999999996</c:v>
                      </c:pt>
                      <c:pt idx="402">
                        <c:v>1.6333333333333329</c:v>
                      </c:pt>
                      <c:pt idx="403">
                        <c:v>1.6666666666666661</c:v>
                      </c:pt>
                      <c:pt idx="404">
                        <c:v>1.6999999999999993</c:v>
                      </c:pt>
                      <c:pt idx="405">
                        <c:v>1.7333333333333325</c:v>
                      </c:pt>
                      <c:pt idx="406">
                        <c:v>1.7666666666666657</c:v>
                      </c:pt>
                      <c:pt idx="407">
                        <c:v>1.7999999999999989</c:v>
                      </c:pt>
                      <c:pt idx="408">
                        <c:v>1.8333333333333321</c:v>
                      </c:pt>
                      <c:pt idx="409">
                        <c:v>1.8666666666666654</c:v>
                      </c:pt>
                      <c:pt idx="410">
                        <c:v>1.8999999999999986</c:v>
                      </c:pt>
                      <c:pt idx="411">
                        <c:v>1.9333333333333318</c:v>
                      </c:pt>
                      <c:pt idx="412">
                        <c:v>1.966666666666665</c:v>
                      </c:pt>
                      <c:pt idx="413">
                        <c:v>2</c:v>
                      </c:pt>
                      <c:pt idx="414">
                        <c:v>2.0333333333333332</c:v>
                      </c:pt>
                      <c:pt idx="415">
                        <c:v>2.0666666666666664</c:v>
                      </c:pt>
                      <c:pt idx="416">
                        <c:v>2.0999999999999996</c:v>
                      </c:pt>
                      <c:pt idx="417">
                        <c:v>2.1333333333333329</c:v>
                      </c:pt>
                      <c:pt idx="418">
                        <c:v>2.1666666666666661</c:v>
                      </c:pt>
                      <c:pt idx="419">
                        <c:v>2.1999999999999993</c:v>
                      </c:pt>
                      <c:pt idx="420">
                        <c:v>2.2333333333333325</c:v>
                      </c:pt>
                      <c:pt idx="421">
                        <c:v>2.2666666666666657</c:v>
                      </c:pt>
                      <c:pt idx="422">
                        <c:v>2.2999999999999989</c:v>
                      </c:pt>
                      <c:pt idx="423">
                        <c:v>2.3333333333333321</c:v>
                      </c:pt>
                      <c:pt idx="424">
                        <c:v>2.3666666666666654</c:v>
                      </c:pt>
                      <c:pt idx="425">
                        <c:v>2.3999999999999986</c:v>
                      </c:pt>
                      <c:pt idx="426">
                        <c:v>2.4333333333333318</c:v>
                      </c:pt>
                      <c:pt idx="427">
                        <c:v>2.466666666666665</c:v>
                      </c:pt>
                      <c:pt idx="428">
                        <c:v>2.5</c:v>
                      </c:pt>
                      <c:pt idx="429">
                        <c:v>2.5333333333333332</c:v>
                      </c:pt>
                      <c:pt idx="430">
                        <c:v>2.5666666666666664</c:v>
                      </c:pt>
                      <c:pt idx="431">
                        <c:v>2.5999999999999996</c:v>
                      </c:pt>
                      <c:pt idx="432">
                        <c:v>2.6333333333333329</c:v>
                      </c:pt>
                      <c:pt idx="433">
                        <c:v>2.6666666666666661</c:v>
                      </c:pt>
                      <c:pt idx="434">
                        <c:v>2.6999999999999993</c:v>
                      </c:pt>
                      <c:pt idx="435">
                        <c:v>2.7333333333333325</c:v>
                      </c:pt>
                      <c:pt idx="436">
                        <c:v>2.7666666666666657</c:v>
                      </c:pt>
                      <c:pt idx="437">
                        <c:v>2.7999999999999989</c:v>
                      </c:pt>
                      <c:pt idx="438">
                        <c:v>2.8333333333333321</c:v>
                      </c:pt>
                      <c:pt idx="439">
                        <c:v>2.8666666666666654</c:v>
                      </c:pt>
                      <c:pt idx="440">
                        <c:v>2.8999999999999986</c:v>
                      </c:pt>
                      <c:pt idx="441">
                        <c:v>2.9333333333333318</c:v>
                      </c:pt>
                      <c:pt idx="442">
                        <c:v>2.966666666666665</c:v>
                      </c:pt>
                      <c:pt idx="443">
                        <c:v>3</c:v>
                      </c:pt>
                      <c:pt idx="444">
                        <c:v>3.0333333333333332</c:v>
                      </c:pt>
                      <c:pt idx="445">
                        <c:v>3.0666666666666664</c:v>
                      </c:pt>
                      <c:pt idx="446">
                        <c:v>3.0999999999999996</c:v>
                      </c:pt>
                      <c:pt idx="447">
                        <c:v>3.1333333333333329</c:v>
                      </c:pt>
                      <c:pt idx="448">
                        <c:v>3.1666666666666661</c:v>
                      </c:pt>
                      <c:pt idx="449">
                        <c:v>3.1999999999999993</c:v>
                      </c:pt>
                      <c:pt idx="450">
                        <c:v>3.2333333333333325</c:v>
                      </c:pt>
                      <c:pt idx="451">
                        <c:v>3.2666666666666657</c:v>
                      </c:pt>
                      <c:pt idx="452">
                        <c:v>3.2999999999999989</c:v>
                      </c:pt>
                      <c:pt idx="453">
                        <c:v>3.3333333333333321</c:v>
                      </c:pt>
                      <c:pt idx="454">
                        <c:v>3.3666666666666654</c:v>
                      </c:pt>
                      <c:pt idx="455">
                        <c:v>3.3999999999999986</c:v>
                      </c:pt>
                      <c:pt idx="456">
                        <c:v>3.4333333333333318</c:v>
                      </c:pt>
                      <c:pt idx="457">
                        <c:v>3.466666666666665</c:v>
                      </c:pt>
                      <c:pt idx="458">
                        <c:v>3.5</c:v>
                      </c:pt>
                      <c:pt idx="459">
                        <c:v>3.5333333333333332</c:v>
                      </c:pt>
                      <c:pt idx="460">
                        <c:v>3.5666666666666664</c:v>
                      </c:pt>
                      <c:pt idx="461">
                        <c:v>3.5999999999999996</c:v>
                      </c:pt>
                      <c:pt idx="462">
                        <c:v>3.6333333333333329</c:v>
                      </c:pt>
                      <c:pt idx="463">
                        <c:v>3.6666666666666661</c:v>
                      </c:pt>
                      <c:pt idx="464">
                        <c:v>3.6999999999999993</c:v>
                      </c:pt>
                      <c:pt idx="465">
                        <c:v>3.7333333333333325</c:v>
                      </c:pt>
                      <c:pt idx="466">
                        <c:v>3.7666666666666657</c:v>
                      </c:pt>
                      <c:pt idx="467">
                        <c:v>3.7999999999999989</c:v>
                      </c:pt>
                      <c:pt idx="468">
                        <c:v>3.8333333333333321</c:v>
                      </c:pt>
                      <c:pt idx="469">
                        <c:v>3.8666666666666654</c:v>
                      </c:pt>
                      <c:pt idx="470">
                        <c:v>3.8999999999999986</c:v>
                      </c:pt>
                      <c:pt idx="471">
                        <c:v>3.9333333333333318</c:v>
                      </c:pt>
                      <c:pt idx="472">
                        <c:v>3.966666666666665</c:v>
                      </c:pt>
                      <c:pt idx="473">
                        <c:v>4</c:v>
                      </c:pt>
                      <c:pt idx="474">
                        <c:v>4.0333333333333332</c:v>
                      </c:pt>
                      <c:pt idx="475">
                        <c:v>4.0666666666666664</c:v>
                      </c:pt>
                      <c:pt idx="476">
                        <c:v>4.0999999999999996</c:v>
                      </c:pt>
                      <c:pt idx="477">
                        <c:v>4.1333333333333329</c:v>
                      </c:pt>
                      <c:pt idx="478">
                        <c:v>4.1666666666666661</c:v>
                      </c:pt>
                      <c:pt idx="479">
                        <c:v>4.1999999999999993</c:v>
                      </c:pt>
                      <c:pt idx="480">
                        <c:v>4.2333333333333325</c:v>
                      </c:pt>
                      <c:pt idx="481">
                        <c:v>4.2666666666666675</c:v>
                      </c:pt>
                      <c:pt idx="482">
                        <c:v>4.2999999999999989</c:v>
                      </c:pt>
                      <c:pt idx="483">
                        <c:v>4.3333333333333339</c:v>
                      </c:pt>
                      <c:pt idx="484">
                        <c:v>4.3666666666666654</c:v>
                      </c:pt>
                      <c:pt idx="485">
                        <c:v>4.4000000000000004</c:v>
                      </c:pt>
                      <c:pt idx="486">
                        <c:v>4.4333333333333318</c:v>
                      </c:pt>
                      <c:pt idx="487">
                        <c:v>4.4666666666666668</c:v>
                      </c:pt>
                      <c:pt idx="488">
                        <c:v>4.4999999999999982</c:v>
                      </c:pt>
                      <c:pt idx="489">
                        <c:v>4.5333333333333332</c:v>
                      </c:pt>
                      <c:pt idx="490">
                        <c:v>4.5666666666666647</c:v>
                      </c:pt>
                      <c:pt idx="491">
                        <c:v>4.5999999999999996</c:v>
                      </c:pt>
                      <c:pt idx="492">
                        <c:v>4.6333333333333311</c:v>
                      </c:pt>
                      <c:pt idx="493">
                        <c:v>4.6666666666666661</c:v>
                      </c:pt>
                      <c:pt idx="494">
                        <c:v>4.6999999999999975</c:v>
                      </c:pt>
                      <c:pt idx="495">
                        <c:v>4.7333333333333325</c:v>
                      </c:pt>
                      <c:pt idx="496">
                        <c:v>4.7666666666666675</c:v>
                      </c:pt>
                      <c:pt idx="497">
                        <c:v>4.7999999999999989</c:v>
                      </c:pt>
                      <c:pt idx="498">
                        <c:v>4.8333333333333339</c:v>
                      </c:pt>
                      <c:pt idx="499">
                        <c:v>4.8666666666666654</c:v>
                      </c:pt>
                      <c:pt idx="500">
                        <c:v>4.9000000000000004</c:v>
                      </c:pt>
                      <c:pt idx="501">
                        <c:v>4.9333333333333318</c:v>
                      </c:pt>
                      <c:pt idx="502">
                        <c:v>4.9666666666666668</c:v>
                      </c:pt>
                      <c:pt idx="503">
                        <c:v>4.9999999999999982</c:v>
                      </c:pt>
                      <c:pt idx="504">
                        <c:v>5.0333333333333332</c:v>
                      </c:pt>
                      <c:pt idx="505">
                        <c:v>5.0666666666666647</c:v>
                      </c:pt>
                      <c:pt idx="506">
                        <c:v>5.0999999999999996</c:v>
                      </c:pt>
                      <c:pt idx="507">
                        <c:v>5.1333333333333311</c:v>
                      </c:pt>
                      <c:pt idx="508">
                        <c:v>5.1666666666666661</c:v>
                      </c:pt>
                      <c:pt idx="509">
                        <c:v>5.1999999999999975</c:v>
                      </c:pt>
                      <c:pt idx="510">
                        <c:v>5.2333333333333325</c:v>
                      </c:pt>
                      <c:pt idx="511">
                        <c:v>5.2666666666666675</c:v>
                      </c:pt>
                      <c:pt idx="512">
                        <c:v>5.2999999999999989</c:v>
                      </c:pt>
                      <c:pt idx="513">
                        <c:v>5.3333333333333339</c:v>
                      </c:pt>
                      <c:pt idx="514">
                        <c:v>5.3666666666666654</c:v>
                      </c:pt>
                      <c:pt idx="515">
                        <c:v>5.4</c:v>
                      </c:pt>
                      <c:pt idx="516">
                        <c:v>5.4333333333333318</c:v>
                      </c:pt>
                      <c:pt idx="517">
                        <c:v>5.4666666666666668</c:v>
                      </c:pt>
                      <c:pt idx="518">
                        <c:v>5.4999999999999982</c:v>
                      </c:pt>
                      <c:pt idx="519">
                        <c:v>5.5333333333333332</c:v>
                      </c:pt>
                      <c:pt idx="520">
                        <c:v>5.5666666666666647</c:v>
                      </c:pt>
                      <c:pt idx="521">
                        <c:v>5.6</c:v>
                      </c:pt>
                      <c:pt idx="522">
                        <c:v>5.6333333333333311</c:v>
                      </c:pt>
                      <c:pt idx="523">
                        <c:v>5.6666666666666661</c:v>
                      </c:pt>
                      <c:pt idx="524">
                        <c:v>5.6999999999999975</c:v>
                      </c:pt>
                      <c:pt idx="525">
                        <c:v>5.7333333333333325</c:v>
                      </c:pt>
                      <c:pt idx="526">
                        <c:v>5.7666666666666675</c:v>
                      </c:pt>
                      <c:pt idx="527">
                        <c:v>5.7999999999999989</c:v>
                      </c:pt>
                      <c:pt idx="528">
                        <c:v>5.8333333333333339</c:v>
                      </c:pt>
                      <c:pt idx="529">
                        <c:v>5.8666666666666654</c:v>
                      </c:pt>
                      <c:pt idx="530">
                        <c:v>5.9</c:v>
                      </c:pt>
                      <c:pt idx="531">
                        <c:v>5.9333333333333318</c:v>
                      </c:pt>
                      <c:pt idx="532">
                        <c:v>5.9666666666666668</c:v>
                      </c:pt>
                      <c:pt idx="533">
                        <c:v>5.9999999999999982</c:v>
                      </c:pt>
                      <c:pt idx="534">
                        <c:v>6.0333333333333332</c:v>
                      </c:pt>
                      <c:pt idx="535">
                        <c:v>6.0666666666666647</c:v>
                      </c:pt>
                      <c:pt idx="536">
                        <c:v>6.1</c:v>
                      </c:pt>
                      <c:pt idx="537">
                        <c:v>6.1333333333333311</c:v>
                      </c:pt>
                      <c:pt idx="538">
                        <c:v>6.1666666666666661</c:v>
                      </c:pt>
                      <c:pt idx="539">
                        <c:v>6.1999999999999975</c:v>
                      </c:pt>
                      <c:pt idx="540">
                        <c:v>6.2333333333333325</c:v>
                      </c:pt>
                      <c:pt idx="541">
                        <c:v>6.2666666666666675</c:v>
                      </c:pt>
                      <c:pt idx="542">
                        <c:v>6.2999999999999989</c:v>
                      </c:pt>
                      <c:pt idx="543">
                        <c:v>6.3333333333333339</c:v>
                      </c:pt>
                      <c:pt idx="544">
                        <c:v>6.3666666666666654</c:v>
                      </c:pt>
                      <c:pt idx="545">
                        <c:v>6.4</c:v>
                      </c:pt>
                      <c:pt idx="546">
                        <c:v>6.4333333333333318</c:v>
                      </c:pt>
                      <c:pt idx="547">
                        <c:v>6.4666666666666668</c:v>
                      </c:pt>
                      <c:pt idx="548">
                        <c:v>6.4999999999999982</c:v>
                      </c:pt>
                      <c:pt idx="549">
                        <c:v>6.5333333333333332</c:v>
                      </c:pt>
                      <c:pt idx="550">
                        <c:v>6.5666666666666647</c:v>
                      </c:pt>
                      <c:pt idx="551">
                        <c:v>6.6</c:v>
                      </c:pt>
                      <c:pt idx="552">
                        <c:v>6.6333333333333311</c:v>
                      </c:pt>
                      <c:pt idx="553">
                        <c:v>6.6666666666666661</c:v>
                      </c:pt>
                      <c:pt idx="554">
                        <c:v>6.6999999999999975</c:v>
                      </c:pt>
                      <c:pt idx="555">
                        <c:v>6.7333333333333325</c:v>
                      </c:pt>
                      <c:pt idx="556">
                        <c:v>6.7666666666666675</c:v>
                      </c:pt>
                      <c:pt idx="557">
                        <c:v>6.7999999999999989</c:v>
                      </c:pt>
                      <c:pt idx="558">
                        <c:v>6.8333333333333339</c:v>
                      </c:pt>
                      <c:pt idx="559">
                        <c:v>6.8666666666666654</c:v>
                      </c:pt>
                      <c:pt idx="560">
                        <c:v>6.9</c:v>
                      </c:pt>
                      <c:pt idx="561">
                        <c:v>6.9333333333333318</c:v>
                      </c:pt>
                      <c:pt idx="562">
                        <c:v>6.9666666666666668</c:v>
                      </c:pt>
                      <c:pt idx="563">
                        <c:v>6.9999999999999982</c:v>
                      </c:pt>
                      <c:pt idx="564">
                        <c:v>7.0333333333333332</c:v>
                      </c:pt>
                      <c:pt idx="565">
                        <c:v>7.0666666666666647</c:v>
                      </c:pt>
                      <c:pt idx="566">
                        <c:v>7.1</c:v>
                      </c:pt>
                      <c:pt idx="567">
                        <c:v>7.1333333333333311</c:v>
                      </c:pt>
                      <c:pt idx="568">
                        <c:v>7.1666666666666661</c:v>
                      </c:pt>
                      <c:pt idx="569">
                        <c:v>7.1999999999999975</c:v>
                      </c:pt>
                      <c:pt idx="570">
                        <c:v>7.2333333333333325</c:v>
                      </c:pt>
                      <c:pt idx="571">
                        <c:v>7.2666666666666675</c:v>
                      </c:pt>
                      <c:pt idx="572">
                        <c:v>7.2999999999999989</c:v>
                      </c:pt>
                      <c:pt idx="573">
                        <c:v>7.3333333333333339</c:v>
                      </c:pt>
                      <c:pt idx="574">
                        <c:v>7.3666666666666654</c:v>
                      </c:pt>
                      <c:pt idx="575">
                        <c:v>7.4</c:v>
                      </c:pt>
                      <c:pt idx="576">
                        <c:v>7.4333333333333318</c:v>
                      </c:pt>
                      <c:pt idx="577">
                        <c:v>7.4666666666666668</c:v>
                      </c:pt>
                      <c:pt idx="578">
                        <c:v>7.4999999999999982</c:v>
                      </c:pt>
                      <c:pt idx="579">
                        <c:v>7.5333333333333332</c:v>
                      </c:pt>
                      <c:pt idx="580">
                        <c:v>7.5666666666666647</c:v>
                      </c:pt>
                      <c:pt idx="581">
                        <c:v>7.6</c:v>
                      </c:pt>
                      <c:pt idx="582">
                        <c:v>7.6333333333333311</c:v>
                      </c:pt>
                      <c:pt idx="583">
                        <c:v>7.6666666666666661</c:v>
                      </c:pt>
                      <c:pt idx="584">
                        <c:v>7.6999999999999975</c:v>
                      </c:pt>
                      <c:pt idx="585">
                        <c:v>7.7333333333333325</c:v>
                      </c:pt>
                      <c:pt idx="586">
                        <c:v>7.7666666666666675</c:v>
                      </c:pt>
                      <c:pt idx="587">
                        <c:v>7.7999999999999989</c:v>
                      </c:pt>
                      <c:pt idx="588">
                        <c:v>7.8333333333333339</c:v>
                      </c:pt>
                      <c:pt idx="589">
                        <c:v>7.8666666666666654</c:v>
                      </c:pt>
                      <c:pt idx="590">
                        <c:v>7.9</c:v>
                      </c:pt>
                      <c:pt idx="591">
                        <c:v>7.9333333333333318</c:v>
                      </c:pt>
                      <c:pt idx="592">
                        <c:v>7.9666666666666668</c:v>
                      </c:pt>
                      <c:pt idx="593">
                        <c:v>7.9999999999999982</c:v>
                      </c:pt>
                      <c:pt idx="594">
                        <c:v>8.0333333333333332</c:v>
                      </c:pt>
                      <c:pt idx="595">
                        <c:v>8.0666666666666647</c:v>
                      </c:pt>
                      <c:pt idx="596">
                        <c:v>8.1</c:v>
                      </c:pt>
                      <c:pt idx="597">
                        <c:v>8.1333333333333311</c:v>
                      </c:pt>
                      <c:pt idx="598">
                        <c:v>8.1666666666666661</c:v>
                      </c:pt>
                      <c:pt idx="599">
                        <c:v>8.1999999999999975</c:v>
                      </c:pt>
                      <c:pt idx="600">
                        <c:v>8.2333333333333325</c:v>
                      </c:pt>
                      <c:pt idx="601">
                        <c:v>8.2666666666666675</c:v>
                      </c:pt>
                      <c:pt idx="602">
                        <c:v>8.2999999999999989</c:v>
                      </c:pt>
                      <c:pt idx="603">
                        <c:v>8.3333333333333339</c:v>
                      </c:pt>
                      <c:pt idx="604">
                        <c:v>8.3666666666666654</c:v>
                      </c:pt>
                      <c:pt idx="605">
                        <c:v>8.4</c:v>
                      </c:pt>
                      <c:pt idx="606">
                        <c:v>8.4333333333333318</c:v>
                      </c:pt>
                      <c:pt idx="607">
                        <c:v>8.4666666666666668</c:v>
                      </c:pt>
                      <c:pt idx="608">
                        <c:v>8.4999999999999982</c:v>
                      </c:pt>
                      <c:pt idx="609">
                        <c:v>8.5333333333333332</c:v>
                      </c:pt>
                      <c:pt idx="610">
                        <c:v>8.5666666666666647</c:v>
                      </c:pt>
                      <c:pt idx="611">
                        <c:v>8.6</c:v>
                      </c:pt>
                      <c:pt idx="612">
                        <c:v>8.6333333333333311</c:v>
                      </c:pt>
                      <c:pt idx="613">
                        <c:v>8.6666666666666661</c:v>
                      </c:pt>
                      <c:pt idx="614">
                        <c:v>8.6999999999999975</c:v>
                      </c:pt>
                      <c:pt idx="615">
                        <c:v>8.7333333333333325</c:v>
                      </c:pt>
                      <c:pt idx="616">
                        <c:v>8.7666666666666675</c:v>
                      </c:pt>
                      <c:pt idx="617">
                        <c:v>8.7999999999999989</c:v>
                      </c:pt>
                      <c:pt idx="618">
                        <c:v>8.8333333333333339</c:v>
                      </c:pt>
                      <c:pt idx="619">
                        <c:v>8.8666666666666654</c:v>
                      </c:pt>
                      <c:pt idx="620">
                        <c:v>8.9</c:v>
                      </c:pt>
                      <c:pt idx="621">
                        <c:v>8.9333333333333318</c:v>
                      </c:pt>
                      <c:pt idx="622">
                        <c:v>8.9666666666666668</c:v>
                      </c:pt>
                      <c:pt idx="623">
                        <c:v>8.9999999999999982</c:v>
                      </c:pt>
                      <c:pt idx="624">
                        <c:v>9.0333333333333332</c:v>
                      </c:pt>
                      <c:pt idx="625">
                        <c:v>9.0666666666666647</c:v>
                      </c:pt>
                      <c:pt idx="626">
                        <c:v>9.1</c:v>
                      </c:pt>
                      <c:pt idx="627">
                        <c:v>9.1333333333333311</c:v>
                      </c:pt>
                      <c:pt idx="628">
                        <c:v>9.1666666666666661</c:v>
                      </c:pt>
                      <c:pt idx="629">
                        <c:v>9.1999999999999975</c:v>
                      </c:pt>
                      <c:pt idx="630">
                        <c:v>9.2333333333333325</c:v>
                      </c:pt>
                      <c:pt idx="631">
                        <c:v>9.2666666666666675</c:v>
                      </c:pt>
                      <c:pt idx="632">
                        <c:v>9.2999999999999989</c:v>
                      </c:pt>
                      <c:pt idx="633">
                        <c:v>9.3333333333333339</c:v>
                      </c:pt>
                      <c:pt idx="634">
                        <c:v>9.3666666666666654</c:v>
                      </c:pt>
                      <c:pt idx="635">
                        <c:v>9.4</c:v>
                      </c:pt>
                      <c:pt idx="636">
                        <c:v>9.4333333333333318</c:v>
                      </c:pt>
                      <c:pt idx="637">
                        <c:v>9.4666666666666668</c:v>
                      </c:pt>
                      <c:pt idx="638">
                        <c:v>9.4999999999999982</c:v>
                      </c:pt>
                      <c:pt idx="639">
                        <c:v>9.5333333333333332</c:v>
                      </c:pt>
                      <c:pt idx="640">
                        <c:v>9.5666666666666647</c:v>
                      </c:pt>
                      <c:pt idx="641">
                        <c:v>9.6</c:v>
                      </c:pt>
                      <c:pt idx="642">
                        <c:v>9.6333333333333311</c:v>
                      </c:pt>
                      <c:pt idx="643">
                        <c:v>9.6666666666666661</c:v>
                      </c:pt>
                      <c:pt idx="644">
                        <c:v>9.6999999999999975</c:v>
                      </c:pt>
                      <c:pt idx="645">
                        <c:v>9.7333333333333325</c:v>
                      </c:pt>
                      <c:pt idx="646">
                        <c:v>9.7666666666666675</c:v>
                      </c:pt>
                      <c:pt idx="647">
                        <c:v>9.7999999999999989</c:v>
                      </c:pt>
                      <c:pt idx="648">
                        <c:v>9.8333333333333339</c:v>
                      </c:pt>
                      <c:pt idx="649">
                        <c:v>9.8666666666666654</c:v>
                      </c:pt>
                      <c:pt idx="650">
                        <c:v>9.9</c:v>
                      </c:pt>
                      <c:pt idx="651">
                        <c:v>9.9333333333333318</c:v>
                      </c:pt>
                      <c:pt idx="652">
                        <c:v>9.9666666666666668</c:v>
                      </c:pt>
                      <c:pt idx="653">
                        <c:v>9.9999999999999982</c:v>
                      </c:pt>
                      <c:pt idx="654">
                        <c:v>10.033333333333333</c:v>
                      </c:pt>
                      <c:pt idx="655">
                        <c:v>10.066666666666665</c:v>
                      </c:pt>
                      <c:pt idx="656">
                        <c:v>10.1</c:v>
                      </c:pt>
                      <c:pt idx="657">
                        <c:v>10.133333333333331</c:v>
                      </c:pt>
                      <c:pt idx="658">
                        <c:v>10.166666666666666</c:v>
                      </c:pt>
                      <c:pt idx="659">
                        <c:v>10.199999999999998</c:v>
                      </c:pt>
                      <c:pt idx="660">
                        <c:v>10.233333333333333</c:v>
                      </c:pt>
                      <c:pt idx="661">
                        <c:v>10.266666666666667</c:v>
                      </c:pt>
                      <c:pt idx="662">
                        <c:v>10.299999999999999</c:v>
                      </c:pt>
                      <c:pt idx="663">
                        <c:v>10.333333333333334</c:v>
                      </c:pt>
                      <c:pt idx="664">
                        <c:v>10.366666666666665</c:v>
                      </c:pt>
                      <c:pt idx="665">
                        <c:v>10.4</c:v>
                      </c:pt>
                      <c:pt idx="666">
                        <c:v>10.433333333333332</c:v>
                      </c:pt>
                      <c:pt idx="667">
                        <c:v>10.466666666666667</c:v>
                      </c:pt>
                      <c:pt idx="668">
                        <c:v>10.499999999999998</c:v>
                      </c:pt>
                      <c:pt idx="669">
                        <c:v>10.533333333333333</c:v>
                      </c:pt>
                      <c:pt idx="670">
                        <c:v>10.566666666666665</c:v>
                      </c:pt>
                      <c:pt idx="671">
                        <c:v>10.6</c:v>
                      </c:pt>
                      <c:pt idx="672">
                        <c:v>10.633333333333331</c:v>
                      </c:pt>
                      <c:pt idx="673">
                        <c:v>10.666666666666666</c:v>
                      </c:pt>
                      <c:pt idx="674">
                        <c:v>10.699999999999998</c:v>
                      </c:pt>
                      <c:pt idx="675">
                        <c:v>10.733333333333333</c:v>
                      </c:pt>
                      <c:pt idx="676">
                        <c:v>10.766666666666667</c:v>
                      </c:pt>
                      <c:pt idx="677">
                        <c:v>10.799999999999999</c:v>
                      </c:pt>
                      <c:pt idx="678">
                        <c:v>10.833333333333334</c:v>
                      </c:pt>
                      <c:pt idx="679">
                        <c:v>10.866666666666665</c:v>
                      </c:pt>
                      <c:pt idx="680">
                        <c:v>10.9</c:v>
                      </c:pt>
                      <c:pt idx="681">
                        <c:v>10.933333333333332</c:v>
                      </c:pt>
                      <c:pt idx="682">
                        <c:v>10.966666666666667</c:v>
                      </c:pt>
                      <c:pt idx="683">
                        <c:v>10.999999999999998</c:v>
                      </c:pt>
                      <c:pt idx="684">
                        <c:v>11.033333333333333</c:v>
                      </c:pt>
                      <c:pt idx="685">
                        <c:v>11.066666666666665</c:v>
                      </c:pt>
                      <c:pt idx="686">
                        <c:v>11.1</c:v>
                      </c:pt>
                      <c:pt idx="687">
                        <c:v>11.133333333333331</c:v>
                      </c:pt>
                      <c:pt idx="688">
                        <c:v>11.166666666666666</c:v>
                      </c:pt>
                      <c:pt idx="689">
                        <c:v>11.199999999999998</c:v>
                      </c:pt>
                      <c:pt idx="690">
                        <c:v>11.233333333333333</c:v>
                      </c:pt>
                      <c:pt idx="691">
                        <c:v>11.266666666666667</c:v>
                      </c:pt>
                      <c:pt idx="692">
                        <c:v>11.299999999999999</c:v>
                      </c:pt>
                      <c:pt idx="693">
                        <c:v>11.333333333333334</c:v>
                      </c:pt>
                      <c:pt idx="694">
                        <c:v>11.366666666666665</c:v>
                      </c:pt>
                      <c:pt idx="695">
                        <c:v>11.4</c:v>
                      </c:pt>
                      <c:pt idx="696">
                        <c:v>11.433333333333332</c:v>
                      </c:pt>
                      <c:pt idx="697">
                        <c:v>11.466666666666667</c:v>
                      </c:pt>
                      <c:pt idx="698">
                        <c:v>11.499999999999998</c:v>
                      </c:pt>
                      <c:pt idx="699">
                        <c:v>11.533333333333333</c:v>
                      </c:pt>
                      <c:pt idx="700">
                        <c:v>11.566666666666665</c:v>
                      </c:pt>
                      <c:pt idx="701">
                        <c:v>11.6</c:v>
                      </c:pt>
                      <c:pt idx="702">
                        <c:v>11.633333333333331</c:v>
                      </c:pt>
                      <c:pt idx="703">
                        <c:v>11.666666666666666</c:v>
                      </c:pt>
                      <c:pt idx="704">
                        <c:v>11.699999999999998</c:v>
                      </c:pt>
                      <c:pt idx="705">
                        <c:v>11.733333333333333</c:v>
                      </c:pt>
                      <c:pt idx="706">
                        <c:v>11.766666666666667</c:v>
                      </c:pt>
                      <c:pt idx="707">
                        <c:v>11.799999999999999</c:v>
                      </c:pt>
                      <c:pt idx="708">
                        <c:v>11.833333333333334</c:v>
                      </c:pt>
                      <c:pt idx="709">
                        <c:v>11.866666666666665</c:v>
                      </c:pt>
                      <c:pt idx="710">
                        <c:v>11.9</c:v>
                      </c:pt>
                      <c:pt idx="711">
                        <c:v>11.933333333333332</c:v>
                      </c:pt>
                      <c:pt idx="712">
                        <c:v>11.966666666666667</c:v>
                      </c:pt>
                      <c:pt idx="713">
                        <c:v>11.999999999999998</c:v>
                      </c:pt>
                      <c:pt idx="714">
                        <c:v>12.033333333333333</c:v>
                      </c:pt>
                      <c:pt idx="715">
                        <c:v>12.066666666666665</c:v>
                      </c:pt>
                      <c:pt idx="716">
                        <c:v>12.1</c:v>
                      </c:pt>
                      <c:pt idx="717">
                        <c:v>12.133333333333331</c:v>
                      </c:pt>
                      <c:pt idx="718">
                        <c:v>12.166666666666666</c:v>
                      </c:pt>
                      <c:pt idx="719">
                        <c:v>12.199999999999998</c:v>
                      </c:pt>
                      <c:pt idx="720">
                        <c:v>12.233333333333333</c:v>
                      </c:pt>
                      <c:pt idx="721">
                        <c:v>12.266666666666667</c:v>
                      </c:pt>
                      <c:pt idx="722">
                        <c:v>12.299999999999999</c:v>
                      </c:pt>
                      <c:pt idx="723">
                        <c:v>12.333333333333334</c:v>
                      </c:pt>
                      <c:pt idx="724">
                        <c:v>12.366666666666665</c:v>
                      </c:pt>
                      <c:pt idx="725">
                        <c:v>12.4</c:v>
                      </c:pt>
                      <c:pt idx="726">
                        <c:v>12.433333333333332</c:v>
                      </c:pt>
                      <c:pt idx="727">
                        <c:v>12.466666666666667</c:v>
                      </c:pt>
                      <c:pt idx="728">
                        <c:v>12.499999999999998</c:v>
                      </c:pt>
                      <c:pt idx="729">
                        <c:v>12.533333333333333</c:v>
                      </c:pt>
                      <c:pt idx="730">
                        <c:v>12.566666666666665</c:v>
                      </c:pt>
                      <c:pt idx="731">
                        <c:v>12.6</c:v>
                      </c:pt>
                      <c:pt idx="732">
                        <c:v>12.633333333333331</c:v>
                      </c:pt>
                      <c:pt idx="733">
                        <c:v>12.666666666666666</c:v>
                      </c:pt>
                      <c:pt idx="734">
                        <c:v>12.699999999999998</c:v>
                      </c:pt>
                      <c:pt idx="735">
                        <c:v>12.733333333333333</c:v>
                      </c:pt>
                      <c:pt idx="736">
                        <c:v>12.766666666666667</c:v>
                      </c:pt>
                      <c:pt idx="737">
                        <c:v>12.799999999999999</c:v>
                      </c:pt>
                      <c:pt idx="738">
                        <c:v>12.833333333333334</c:v>
                      </c:pt>
                      <c:pt idx="739">
                        <c:v>12.866666666666665</c:v>
                      </c:pt>
                      <c:pt idx="740">
                        <c:v>12.9</c:v>
                      </c:pt>
                      <c:pt idx="741">
                        <c:v>12.933333333333332</c:v>
                      </c:pt>
                      <c:pt idx="742">
                        <c:v>12.966666666666667</c:v>
                      </c:pt>
                      <c:pt idx="743">
                        <c:v>12.999999999999998</c:v>
                      </c:pt>
                      <c:pt idx="744">
                        <c:v>13.033333333333333</c:v>
                      </c:pt>
                      <c:pt idx="745">
                        <c:v>13.066666666666665</c:v>
                      </c:pt>
                      <c:pt idx="746">
                        <c:v>13.1</c:v>
                      </c:pt>
                      <c:pt idx="747">
                        <c:v>13.133333333333331</c:v>
                      </c:pt>
                      <c:pt idx="748">
                        <c:v>13.166666666666666</c:v>
                      </c:pt>
                      <c:pt idx="749">
                        <c:v>13.199999999999998</c:v>
                      </c:pt>
                      <c:pt idx="750">
                        <c:v>13.233333333333333</c:v>
                      </c:pt>
                      <c:pt idx="751">
                        <c:v>13.266666666666667</c:v>
                      </c:pt>
                      <c:pt idx="752">
                        <c:v>13.299999999999999</c:v>
                      </c:pt>
                      <c:pt idx="753">
                        <c:v>13.333333333333334</c:v>
                      </c:pt>
                      <c:pt idx="754">
                        <c:v>13.366666666666665</c:v>
                      </c:pt>
                      <c:pt idx="755">
                        <c:v>13.4</c:v>
                      </c:pt>
                      <c:pt idx="756">
                        <c:v>13.433333333333332</c:v>
                      </c:pt>
                      <c:pt idx="757">
                        <c:v>13.466666666666667</c:v>
                      </c:pt>
                      <c:pt idx="758">
                        <c:v>13.499999999999998</c:v>
                      </c:pt>
                      <c:pt idx="759">
                        <c:v>13.533333333333333</c:v>
                      </c:pt>
                      <c:pt idx="760">
                        <c:v>13.566666666666665</c:v>
                      </c:pt>
                      <c:pt idx="761">
                        <c:v>13.6</c:v>
                      </c:pt>
                      <c:pt idx="762">
                        <c:v>13.633333333333331</c:v>
                      </c:pt>
                      <c:pt idx="763">
                        <c:v>13.666666666666666</c:v>
                      </c:pt>
                      <c:pt idx="764">
                        <c:v>13.699999999999998</c:v>
                      </c:pt>
                      <c:pt idx="765">
                        <c:v>13.733333333333333</c:v>
                      </c:pt>
                      <c:pt idx="766">
                        <c:v>13.766666666666667</c:v>
                      </c:pt>
                      <c:pt idx="767">
                        <c:v>13.799999999999999</c:v>
                      </c:pt>
                      <c:pt idx="768">
                        <c:v>13.833333333333334</c:v>
                      </c:pt>
                      <c:pt idx="769">
                        <c:v>13.866666666666665</c:v>
                      </c:pt>
                      <c:pt idx="770">
                        <c:v>13.9</c:v>
                      </c:pt>
                      <c:pt idx="771">
                        <c:v>13.933333333333332</c:v>
                      </c:pt>
                      <c:pt idx="772">
                        <c:v>13.966666666666667</c:v>
                      </c:pt>
                      <c:pt idx="773">
                        <c:v>13.999999999999998</c:v>
                      </c:pt>
                      <c:pt idx="774">
                        <c:v>14.033333333333333</c:v>
                      </c:pt>
                      <c:pt idx="775">
                        <c:v>14.066666666666665</c:v>
                      </c:pt>
                      <c:pt idx="776">
                        <c:v>14.1</c:v>
                      </c:pt>
                      <c:pt idx="777">
                        <c:v>14.133333333333331</c:v>
                      </c:pt>
                      <c:pt idx="778">
                        <c:v>14.166666666666666</c:v>
                      </c:pt>
                      <c:pt idx="779">
                        <c:v>14.199999999999998</c:v>
                      </c:pt>
                      <c:pt idx="780">
                        <c:v>14.233333333333333</c:v>
                      </c:pt>
                      <c:pt idx="781">
                        <c:v>14.266666666666667</c:v>
                      </c:pt>
                      <c:pt idx="782">
                        <c:v>14.299999999999999</c:v>
                      </c:pt>
                      <c:pt idx="783">
                        <c:v>14.333333333333334</c:v>
                      </c:pt>
                      <c:pt idx="784">
                        <c:v>14.366666666666665</c:v>
                      </c:pt>
                      <c:pt idx="785">
                        <c:v>14.4</c:v>
                      </c:pt>
                      <c:pt idx="786">
                        <c:v>14.433333333333332</c:v>
                      </c:pt>
                      <c:pt idx="787">
                        <c:v>14.466666666666667</c:v>
                      </c:pt>
                      <c:pt idx="788">
                        <c:v>14.499999999999998</c:v>
                      </c:pt>
                      <c:pt idx="789">
                        <c:v>14.533333333333333</c:v>
                      </c:pt>
                      <c:pt idx="790">
                        <c:v>14.566666666666665</c:v>
                      </c:pt>
                      <c:pt idx="791">
                        <c:v>14.6</c:v>
                      </c:pt>
                      <c:pt idx="792">
                        <c:v>14.633333333333331</c:v>
                      </c:pt>
                      <c:pt idx="793">
                        <c:v>14.666666666666666</c:v>
                      </c:pt>
                      <c:pt idx="794">
                        <c:v>14.699999999999998</c:v>
                      </c:pt>
                      <c:pt idx="795">
                        <c:v>14.733333333333333</c:v>
                      </c:pt>
                      <c:pt idx="796">
                        <c:v>14.766666666666667</c:v>
                      </c:pt>
                      <c:pt idx="797">
                        <c:v>14.799999999999999</c:v>
                      </c:pt>
                      <c:pt idx="798">
                        <c:v>14.833333333333334</c:v>
                      </c:pt>
                      <c:pt idx="799">
                        <c:v>14.866666666666665</c:v>
                      </c:pt>
                      <c:pt idx="800">
                        <c:v>14.9</c:v>
                      </c:pt>
                      <c:pt idx="801">
                        <c:v>14.933333333333332</c:v>
                      </c:pt>
                      <c:pt idx="802">
                        <c:v>14.966666666666667</c:v>
                      </c:pt>
                      <c:pt idx="803">
                        <c:v>14.999999999999998</c:v>
                      </c:pt>
                      <c:pt idx="804">
                        <c:v>15.033333333333333</c:v>
                      </c:pt>
                      <c:pt idx="805">
                        <c:v>15.066666666666665</c:v>
                      </c:pt>
                      <c:pt idx="806">
                        <c:v>15.1</c:v>
                      </c:pt>
                      <c:pt idx="807">
                        <c:v>15.133333333333331</c:v>
                      </c:pt>
                      <c:pt idx="808">
                        <c:v>15.166666666666666</c:v>
                      </c:pt>
                      <c:pt idx="809">
                        <c:v>15.199999999999998</c:v>
                      </c:pt>
                      <c:pt idx="810">
                        <c:v>15.233333333333333</c:v>
                      </c:pt>
                      <c:pt idx="811">
                        <c:v>15.266666666666667</c:v>
                      </c:pt>
                      <c:pt idx="812">
                        <c:v>15.299999999999999</c:v>
                      </c:pt>
                      <c:pt idx="813">
                        <c:v>15.333333333333334</c:v>
                      </c:pt>
                      <c:pt idx="814">
                        <c:v>15.366666666666665</c:v>
                      </c:pt>
                      <c:pt idx="815">
                        <c:v>15.4</c:v>
                      </c:pt>
                      <c:pt idx="816">
                        <c:v>15.433333333333332</c:v>
                      </c:pt>
                      <c:pt idx="817">
                        <c:v>15.466666666666667</c:v>
                      </c:pt>
                      <c:pt idx="818">
                        <c:v>15.499999999999998</c:v>
                      </c:pt>
                      <c:pt idx="819">
                        <c:v>15.533333333333333</c:v>
                      </c:pt>
                      <c:pt idx="820">
                        <c:v>15.566666666666665</c:v>
                      </c:pt>
                      <c:pt idx="821">
                        <c:v>15.6</c:v>
                      </c:pt>
                      <c:pt idx="822">
                        <c:v>15.633333333333331</c:v>
                      </c:pt>
                      <c:pt idx="823">
                        <c:v>15.666666666666666</c:v>
                      </c:pt>
                      <c:pt idx="824">
                        <c:v>15.699999999999998</c:v>
                      </c:pt>
                      <c:pt idx="825">
                        <c:v>15.733333333333333</c:v>
                      </c:pt>
                      <c:pt idx="826">
                        <c:v>15.766666666666667</c:v>
                      </c:pt>
                      <c:pt idx="827">
                        <c:v>15.799999999999999</c:v>
                      </c:pt>
                      <c:pt idx="828">
                        <c:v>15.833333333333334</c:v>
                      </c:pt>
                      <c:pt idx="829">
                        <c:v>15.866666666666665</c:v>
                      </c:pt>
                      <c:pt idx="830">
                        <c:v>15.9</c:v>
                      </c:pt>
                      <c:pt idx="831">
                        <c:v>15.933333333333332</c:v>
                      </c:pt>
                      <c:pt idx="832">
                        <c:v>15.966666666666667</c:v>
                      </c:pt>
                      <c:pt idx="833">
                        <c:v>15.999999999999998</c:v>
                      </c:pt>
                      <c:pt idx="834">
                        <c:v>16.033333333333331</c:v>
                      </c:pt>
                      <c:pt idx="835">
                        <c:v>16.066666666666663</c:v>
                      </c:pt>
                      <c:pt idx="836">
                        <c:v>16.100000000000001</c:v>
                      </c:pt>
                      <c:pt idx="837">
                        <c:v>16.133333333333333</c:v>
                      </c:pt>
                      <c:pt idx="838">
                        <c:v>16.166666666666664</c:v>
                      </c:pt>
                      <c:pt idx="839">
                        <c:v>16.199999999999996</c:v>
                      </c:pt>
                      <c:pt idx="840">
                        <c:v>16.233333333333334</c:v>
                      </c:pt>
                      <c:pt idx="841">
                        <c:v>16.266666666666666</c:v>
                      </c:pt>
                      <c:pt idx="842">
                        <c:v>16.299999999999997</c:v>
                      </c:pt>
                      <c:pt idx="843">
                        <c:v>16.333333333333336</c:v>
                      </c:pt>
                      <c:pt idx="844">
                        <c:v>16.366666666666667</c:v>
                      </c:pt>
                      <c:pt idx="845">
                        <c:v>16.399999999999999</c:v>
                      </c:pt>
                      <c:pt idx="846">
                        <c:v>16.43333333333333</c:v>
                      </c:pt>
                      <c:pt idx="847">
                        <c:v>16.466666666666669</c:v>
                      </c:pt>
                      <c:pt idx="848">
                        <c:v>16.5</c:v>
                      </c:pt>
                      <c:pt idx="849">
                        <c:v>16.533333333333331</c:v>
                      </c:pt>
                      <c:pt idx="850">
                        <c:v>16.566666666666663</c:v>
                      </c:pt>
                      <c:pt idx="851">
                        <c:v>16.600000000000001</c:v>
                      </c:pt>
                      <c:pt idx="852">
                        <c:v>16.633333333333333</c:v>
                      </c:pt>
                      <c:pt idx="853">
                        <c:v>16.666666666666664</c:v>
                      </c:pt>
                      <c:pt idx="854">
                        <c:v>16.699999999999996</c:v>
                      </c:pt>
                      <c:pt idx="855">
                        <c:v>16.733333333333334</c:v>
                      </c:pt>
                      <c:pt idx="856">
                        <c:v>16.766666666666666</c:v>
                      </c:pt>
                      <c:pt idx="857">
                        <c:v>16.799999999999997</c:v>
                      </c:pt>
                      <c:pt idx="858">
                        <c:v>16.833333333333336</c:v>
                      </c:pt>
                      <c:pt idx="859">
                        <c:v>16.866666666666667</c:v>
                      </c:pt>
                      <c:pt idx="860">
                        <c:v>16.899999999999999</c:v>
                      </c:pt>
                      <c:pt idx="861">
                        <c:v>16.93333333333333</c:v>
                      </c:pt>
                      <c:pt idx="862">
                        <c:v>16.966666666666669</c:v>
                      </c:pt>
                      <c:pt idx="863">
                        <c:v>17</c:v>
                      </c:pt>
                      <c:pt idx="864">
                        <c:v>17.033333333333331</c:v>
                      </c:pt>
                      <c:pt idx="865">
                        <c:v>17.066666666666663</c:v>
                      </c:pt>
                      <c:pt idx="866">
                        <c:v>17.100000000000001</c:v>
                      </c:pt>
                      <c:pt idx="867">
                        <c:v>17.133333333333333</c:v>
                      </c:pt>
                      <c:pt idx="868">
                        <c:v>17.166666666666664</c:v>
                      </c:pt>
                      <c:pt idx="869">
                        <c:v>17.199999999999996</c:v>
                      </c:pt>
                      <c:pt idx="870">
                        <c:v>17.233333333333334</c:v>
                      </c:pt>
                      <c:pt idx="871">
                        <c:v>17.266666666666666</c:v>
                      </c:pt>
                      <c:pt idx="872">
                        <c:v>17.299999999999997</c:v>
                      </c:pt>
                      <c:pt idx="873">
                        <c:v>17.333333333333336</c:v>
                      </c:pt>
                      <c:pt idx="874">
                        <c:v>17.366666666666667</c:v>
                      </c:pt>
                      <c:pt idx="875">
                        <c:v>17.399999999999999</c:v>
                      </c:pt>
                      <c:pt idx="876">
                        <c:v>17.43333333333333</c:v>
                      </c:pt>
                      <c:pt idx="877">
                        <c:v>17.466666666666669</c:v>
                      </c:pt>
                      <c:pt idx="878">
                        <c:v>17.5</c:v>
                      </c:pt>
                      <c:pt idx="879">
                        <c:v>17.533333333333331</c:v>
                      </c:pt>
                      <c:pt idx="880">
                        <c:v>17.566666666666663</c:v>
                      </c:pt>
                      <c:pt idx="881">
                        <c:v>17.600000000000001</c:v>
                      </c:pt>
                      <c:pt idx="882">
                        <c:v>17.633333333333333</c:v>
                      </c:pt>
                      <c:pt idx="883">
                        <c:v>17.666666666666664</c:v>
                      </c:pt>
                      <c:pt idx="884">
                        <c:v>17.699999999999996</c:v>
                      </c:pt>
                      <c:pt idx="885">
                        <c:v>17.733333333333334</c:v>
                      </c:pt>
                      <c:pt idx="886">
                        <c:v>17.766666666666666</c:v>
                      </c:pt>
                      <c:pt idx="887">
                        <c:v>17.799999999999997</c:v>
                      </c:pt>
                      <c:pt idx="888">
                        <c:v>17.833333333333336</c:v>
                      </c:pt>
                      <c:pt idx="889">
                        <c:v>17.866666666666667</c:v>
                      </c:pt>
                      <c:pt idx="890">
                        <c:v>17.899999999999999</c:v>
                      </c:pt>
                      <c:pt idx="891">
                        <c:v>17.93333333333333</c:v>
                      </c:pt>
                      <c:pt idx="892">
                        <c:v>17.966666666666669</c:v>
                      </c:pt>
                      <c:pt idx="893">
                        <c:v>18</c:v>
                      </c:pt>
                      <c:pt idx="894">
                        <c:v>18.033333333333331</c:v>
                      </c:pt>
                      <c:pt idx="895">
                        <c:v>18.066666666666663</c:v>
                      </c:pt>
                      <c:pt idx="896">
                        <c:v>18.100000000000001</c:v>
                      </c:pt>
                      <c:pt idx="897">
                        <c:v>18.133333333333333</c:v>
                      </c:pt>
                      <c:pt idx="898">
                        <c:v>18.166666666666664</c:v>
                      </c:pt>
                      <c:pt idx="899">
                        <c:v>18.199999999999996</c:v>
                      </c:pt>
                      <c:pt idx="900">
                        <c:v>18.233333333333334</c:v>
                      </c:pt>
                      <c:pt idx="901">
                        <c:v>18.266666666666666</c:v>
                      </c:pt>
                      <c:pt idx="902">
                        <c:v>18.299999999999997</c:v>
                      </c:pt>
                      <c:pt idx="903">
                        <c:v>18.333333333333336</c:v>
                      </c:pt>
                      <c:pt idx="904">
                        <c:v>18.366666666666667</c:v>
                      </c:pt>
                      <c:pt idx="905">
                        <c:v>18.399999999999999</c:v>
                      </c:pt>
                      <c:pt idx="906">
                        <c:v>18.43333333333333</c:v>
                      </c:pt>
                      <c:pt idx="907">
                        <c:v>18.466666666666669</c:v>
                      </c:pt>
                      <c:pt idx="908">
                        <c:v>18.5</c:v>
                      </c:pt>
                      <c:pt idx="909">
                        <c:v>18.533333333333331</c:v>
                      </c:pt>
                      <c:pt idx="910">
                        <c:v>18.566666666666663</c:v>
                      </c:pt>
                      <c:pt idx="911">
                        <c:v>18.600000000000001</c:v>
                      </c:pt>
                      <c:pt idx="912">
                        <c:v>18.633333333333333</c:v>
                      </c:pt>
                      <c:pt idx="913">
                        <c:v>18.666666666666664</c:v>
                      </c:pt>
                      <c:pt idx="914">
                        <c:v>18.699999999999996</c:v>
                      </c:pt>
                      <c:pt idx="915">
                        <c:v>18.733333333333334</c:v>
                      </c:pt>
                      <c:pt idx="916">
                        <c:v>18.766666666666666</c:v>
                      </c:pt>
                      <c:pt idx="917">
                        <c:v>18.799999999999997</c:v>
                      </c:pt>
                      <c:pt idx="918">
                        <c:v>18.833333333333336</c:v>
                      </c:pt>
                      <c:pt idx="919">
                        <c:v>18.866666666666667</c:v>
                      </c:pt>
                      <c:pt idx="920">
                        <c:v>18.899999999999999</c:v>
                      </c:pt>
                      <c:pt idx="921">
                        <c:v>18.93333333333333</c:v>
                      </c:pt>
                      <c:pt idx="922">
                        <c:v>18.966666666666669</c:v>
                      </c:pt>
                      <c:pt idx="923">
                        <c:v>19</c:v>
                      </c:pt>
                      <c:pt idx="924">
                        <c:v>19.033333333333331</c:v>
                      </c:pt>
                      <c:pt idx="925">
                        <c:v>19.066666666666663</c:v>
                      </c:pt>
                      <c:pt idx="926">
                        <c:v>19.100000000000001</c:v>
                      </c:pt>
                      <c:pt idx="927">
                        <c:v>19.133333333333333</c:v>
                      </c:pt>
                      <c:pt idx="928">
                        <c:v>19.166666666666664</c:v>
                      </c:pt>
                      <c:pt idx="929">
                        <c:v>19.199999999999996</c:v>
                      </c:pt>
                      <c:pt idx="930">
                        <c:v>19.233333333333334</c:v>
                      </c:pt>
                      <c:pt idx="931">
                        <c:v>19.266666666666666</c:v>
                      </c:pt>
                      <c:pt idx="932">
                        <c:v>19.299999999999997</c:v>
                      </c:pt>
                      <c:pt idx="933">
                        <c:v>19.333333333333336</c:v>
                      </c:pt>
                      <c:pt idx="934">
                        <c:v>19.366666666666667</c:v>
                      </c:pt>
                      <c:pt idx="935">
                        <c:v>19.399999999999999</c:v>
                      </c:pt>
                      <c:pt idx="936">
                        <c:v>19.43333333333333</c:v>
                      </c:pt>
                      <c:pt idx="937">
                        <c:v>19.466666666666669</c:v>
                      </c:pt>
                      <c:pt idx="938">
                        <c:v>19.5</c:v>
                      </c:pt>
                      <c:pt idx="939">
                        <c:v>19.533333333333331</c:v>
                      </c:pt>
                      <c:pt idx="940">
                        <c:v>19.566666666666663</c:v>
                      </c:pt>
                      <c:pt idx="941">
                        <c:v>19.600000000000001</c:v>
                      </c:pt>
                      <c:pt idx="942">
                        <c:v>19.633333333333333</c:v>
                      </c:pt>
                      <c:pt idx="943">
                        <c:v>19.666666666666664</c:v>
                      </c:pt>
                      <c:pt idx="944">
                        <c:v>19.699999999999996</c:v>
                      </c:pt>
                      <c:pt idx="945">
                        <c:v>19.733333333333334</c:v>
                      </c:pt>
                      <c:pt idx="946">
                        <c:v>19.766666666666666</c:v>
                      </c:pt>
                      <c:pt idx="947">
                        <c:v>19.799999999999997</c:v>
                      </c:pt>
                      <c:pt idx="948">
                        <c:v>19.833333333333336</c:v>
                      </c:pt>
                      <c:pt idx="949">
                        <c:v>19.866666666666667</c:v>
                      </c:pt>
                      <c:pt idx="950">
                        <c:v>19.899999999999999</c:v>
                      </c:pt>
                      <c:pt idx="951">
                        <c:v>19.93333333333333</c:v>
                      </c:pt>
                      <c:pt idx="952">
                        <c:v>19.966666666666669</c:v>
                      </c:pt>
                      <c:pt idx="953">
                        <c:v>20</c:v>
                      </c:pt>
                      <c:pt idx="954">
                        <c:v>20.033333333333331</c:v>
                      </c:pt>
                      <c:pt idx="955">
                        <c:v>20.066666666666663</c:v>
                      </c:pt>
                      <c:pt idx="956">
                        <c:v>20.100000000000001</c:v>
                      </c:pt>
                      <c:pt idx="957">
                        <c:v>20.133333333333333</c:v>
                      </c:pt>
                      <c:pt idx="958">
                        <c:v>20.166666666666664</c:v>
                      </c:pt>
                      <c:pt idx="959">
                        <c:v>20.199999999999996</c:v>
                      </c:pt>
                      <c:pt idx="960">
                        <c:v>20.233333333333334</c:v>
                      </c:pt>
                      <c:pt idx="961">
                        <c:v>20.266666666666666</c:v>
                      </c:pt>
                      <c:pt idx="962">
                        <c:v>20.300000000000004</c:v>
                      </c:pt>
                      <c:pt idx="963">
                        <c:v>20.333333333333336</c:v>
                      </c:pt>
                      <c:pt idx="964">
                        <c:v>20.366666666666667</c:v>
                      </c:pt>
                      <c:pt idx="965">
                        <c:v>20.399999999999999</c:v>
                      </c:pt>
                      <c:pt idx="966">
                        <c:v>20.433333333333337</c:v>
                      </c:pt>
                      <c:pt idx="967">
                        <c:v>20.466666666666669</c:v>
                      </c:pt>
                      <c:pt idx="968">
                        <c:v>20.5</c:v>
                      </c:pt>
                      <c:pt idx="969">
                        <c:v>20.533333333333331</c:v>
                      </c:pt>
                      <c:pt idx="970">
                        <c:v>20.56666666666667</c:v>
                      </c:pt>
                      <c:pt idx="971">
                        <c:v>20.6</c:v>
                      </c:pt>
                      <c:pt idx="972">
                        <c:v>20.633333333333333</c:v>
                      </c:pt>
                      <c:pt idx="973">
                        <c:v>20.666666666666664</c:v>
                      </c:pt>
                      <c:pt idx="974">
                        <c:v>20.700000000000003</c:v>
                      </c:pt>
                      <c:pt idx="975">
                        <c:v>20.733333333333334</c:v>
                      </c:pt>
                      <c:pt idx="976">
                        <c:v>20.766666666666666</c:v>
                      </c:pt>
                      <c:pt idx="977">
                        <c:v>20.800000000000004</c:v>
                      </c:pt>
                      <c:pt idx="978">
                        <c:v>20.833333333333336</c:v>
                      </c:pt>
                      <c:pt idx="979">
                        <c:v>20.866666666666667</c:v>
                      </c:pt>
                      <c:pt idx="980">
                        <c:v>20.9</c:v>
                      </c:pt>
                      <c:pt idx="981">
                        <c:v>20.933333333333337</c:v>
                      </c:pt>
                      <c:pt idx="982">
                        <c:v>20.966666666666669</c:v>
                      </c:pt>
                      <c:pt idx="983">
                        <c:v>21</c:v>
                      </c:pt>
                      <c:pt idx="984">
                        <c:v>21.033333333333331</c:v>
                      </c:pt>
                      <c:pt idx="985">
                        <c:v>21.06666666666667</c:v>
                      </c:pt>
                      <c:pt idx="986">
                        <c:v>21.1</c:v>
                      </c:pt>
                      <c:pt idx="987">
                        <c:v>21.133333333333333</c:v>
                      </c:pt>
                      <c:pt idx="988">
                        <c:v>21.166666666666664</c:v>
                      </c:pt>
                      <c:pt idx="989">
                        <c:v>21.200000000000003</c:v>
                      </c:pt>
                      <c:pt idx="990">
                        <c:v>21.233333333333334</c:v>
                      </c:pt>
                      <c:pt idx="991">
                        <c:v>21.266666666666666</c:v>
                      </c:pt>
                      <c:pt idx="992">
                        <c:v>21.300000000000004</c:v>
                      </c:pt>
                      <c:pt idx="993">
                        <c:v>21.333333333333336</c:v>
                      </c:pt>
                      <c:pt idx="994">
                        <c:v>21.366666666666667</c:v>
                      </c:pt>
                      <c:pt idx="995">
                        <c:v>21.4</c:v>
                      </c:pt>
                      <c:pt idx="996">
                        <c:v>21.433333333333337</c:v>
                      </c:pt>
                      <c:pt idx="997">
                        <c:v>21.466666666666669</c:v>
                      </c:pt>
                      <c:pt idx="998">
                        <c:v>21.5</c:v>
                      </c:pt>
                      <c:pt idx="999">
                        <c:v>21.533333333333331</c:v>
                      </c:pt>
                      <c:pt idx="1000">
                        <c:v>21.56666666666667</c:v>
                      </c:pt>
                      <c:pt idx="1001">
                        <c:v>21.6</c:v>
                      </c:pt>
                      <c:pt idx="1002">
                        <c:v>21.633333333333333</c:v>
                      </c:pt>
                      <c:pt idx="1003">
                        <c:v>21.666666666666664</c:v>
                      </c:pt>
                      <c:pt idx="1004">
                        <c:v>21.700000000000003</c:v>
                      </c:pt>
                      <c:pt idx="1005">
                        <c:v>21.733333333333334</c:v>
                      </c:pt>
                      <c:pt idx="1006">
                        <c:v>21.766666666666666</c:v>
                      </c:pt>
                      <c:pt idx="1007">
                        <c:v>21.800000000000004</c:v>
                      </c:pt>
                      <c:pt idx="1008">
                        <c:v>21.833333333333336</c:v>
                      </c:pt>
                      <c:pt idx="1009">
                        <c:v>21.866666666666667</c:v>
                      </c:pt>
                      <c:pt idx="1010">
                        <c:v>21.9</c:v>
                      </c:pt>
                      <c:pt idx="1011">
                        <c:v>21.933333333333337</c:v>
                      </c:pt>
                      <c:pt idx="1012">
                        <c:v>21.966666666666669</c:v>
                      </c:pt>
                      <c:pt idx="1013">
                        <c:v>22</c:v>
                      </c:pt>
                      <c:pt idx="1014">
                        <c:v>22.033333333333331</c:v>
                      </c:pt>
                      <c:pt idx="1015">
                        <c:v>22.06666666666667</c:v>
                      </c:pt>
                      <c:pt idx="1016">
                        <c:v>22.1</c:v>
                      </c:pt>
                      <c:pt idx="1017">
                        <c:v>22.133333333333333</c:v>
                      </c:pt>
                      <c:pt idx="1018">
                        <c:v>22.166666666666664</c:v>
                      </c:pt>
                      <c:pt idx="1019">
                        <c:v>22.200000000000003</c:v>
                      </c:pt>
                      <c:pt idx="1020">
                        <c:v>22.233333333333334</c:v>
                      </c:pt>
                      <c:pt idx="1021">
                        <c:v>22.266666666666666</c:v>
                      </c:pt>
                      <c:pt idx="1022">
                        <c:v>22.300000000000004</c:v>
                      </c:pt>
                      <c:pt idx="1023">
                        <c:v>22.333333333333336</c:v>
                      </c:pt>
                      <c:pt idx="1024">
                        <c:v>22.366666666666667</c:v>
                      </c:pt>
                      <c:pt idx="1025">
                        <c:v>22.4</c:v>
                      </c:pt>
                      <c:pt idx="1026">
                        <c:v>22.433333333333337</c:v>
                      </c:pt>
                      <c:pt idx="1027">
                        <c:v>22.466666666666669</c:v>
                      </c:pt>
                      <c:pt idx="1028">
                        <c:v>22.5</c:v>
                      </c:pt>
                      <c:pt idx="1029">
                        <c:v>22.533333333333331</c:v>
                      </c:pt>
                      <c:pt idx="1030">
                        <c:v>22.56666666666667</c:v>
                      </c:pt>
                      <c:pt idx="1031">
                        <c:v>22.6</c:v>
                      </c:pt>
                      <c:pt idx="1032">
                        <c:v>22.633333333333333</c:v>
                      </c:pt>
                      <c:pt idx="1033">
                        <c:v>22.666666666666664</c:v>
                      </c:pt>
                      <c:pt idx="1034">
                        <c:v>22.700000000000003</c:v>
                      </c:pt>
                      <c:pt idx="1035">
                        <c:v>22.733333333333334</c:v>
                      </c:pt>
                      <c:pt idx="1036">
                        <c:v>22.766666666666666</c:v>
                      </c:pt>
                      <c:pt idx="1037">
                        <c:v>22.800000000000004</c:v>
                      </c:pt>
                      <c:pt idx="1038">
                        <c:v>22.833333333333336</c:v>
                      </c:pt>
                      <c:pt idx="1039">
                        <c:v>22.866666666666667</c:v>
                      </c:pt>
                      <c:pt idx="1040">
                        <c:v>22.9</c:v>
                      </c:pt>
                      <c:pt idx="1041">
                        <c:v>22.933333333333337</c:v>
                      </c:pt>
                      <c:pt idx="1042">
                        <c:v>22.966666666666669</c:v>
                      </c:pt>
                      <c:pt idx="1043">
                        <c:v>23</c:v>
                      </c:pt>
                      <c:pt idx="1044">
                        <c:v>23.033333333333331</c:v>
                      </c:pt>
                      <c:pt idx="1045">
                        <c:v>23.06666666666667</c:v>
                      </c:pt>
                      <c:pt idx="1046">
                        <c:v>23.1</c:v>
                      </c:pt>
                      <c:pt idx="1047">
                        <c:v>23.133333333333333</c:v>
                      </c:pt>
                      <c:pt idx="1048">
                        <c:v>23.166666666666664</c:v>
                      </c:pt>
                      <c:pt idx="1049">
                        <c:v>23.200000000000003</c:v>
                      </c:pt>
                      <c:pt idx="1050">
                        <c:v>23.233333333333334</c:v>
                      </c:pt>
                      <c:pt idx="1051">
                        <c:v>23.266666666666666</c:v>
                      </c:pt>
                      <c:pt idx="1052">
                        <c:v>23.300000000000004</c:v>
                      </c:pt>
                      <c:pt idx="1053">
                        <c:v>23.333333333333336</c:v>
                      </c:pt>
                      <c:pt idx="1054">
                        <c:v>23.366666666666667</c:v>
                      </c:pt>
                      <c:pt idx="1055">
                        <c:v>23.4</c:v>
                      </c:pt>
                      <c:pt idx="1056">
                        <c:v>23.433333333333337</c:v>
                      </c:pt>
                      <c:pt idx="1057">
                        <c:v>23.466666666666669</c:v>
                      </c:pt>
                      <c:pt idx="1058">
                        <c:v>23.5</c:v>
                      </c:pt>
                      <c:pt idx="1059">
                        <c:v>23.533333333333331</c:v>
                      </c:pt>
                      <c:pt idx="1060">
                        <c:v>23.56666666666667</c:v>
                      </c:pt>
                      <c:pt idx="1061">
                        <c:v>23.6</c:v>
                      </c:pt>
                      <c:pt idx="1062">
                        <c:v>23.633333333333333</c:v>
                      </c:pt>
                      <c:pt idx="1063">
                        <c:v>23.666666666666664</c:v>
                      </c:pt>
                      <c:pt idx="1064">
                        <c:v>23.700000000000003</c:v>
                      </c:pt>
                      <c:pt idx="1065">
                        <c:v>23.733333333333334</c:v>
                      </c:pt>
                      <c:pt idx="1066">
                        <c:v>23.766666666666666</c:v>
                      </c:pt>
                      <c:pt idx="1067">
                        <c:v>23.800000000000004</c:v>
                      </c:pt>
                      <c:pt idx="1068">
                        <c:v>23.833333333333336</c:v>
                      </c:pt>
                      <c:pt idx="1069">
                        <c:v>23.866666666666667</c:v>
                      </c:pt>
                      <c:pt idx="1070">
                        <c:v>23.9</c:v>
                      </c:pt>
                      <c:pt idx="1071">
                        <c:v>23.933333333333337</c:v>
                      </c:pt>
                      <c:pt idx="1072">
                        <c:v>23.966666666666669</c:v>
                      </c:pt>
                      <c:pt idx="1073">
                        <c:v>24</c:v>
                      </c:pt>
                      <c:pt idx="1074">
                        <c:v>24.033333333333331</c:v>
                      </c:pt>
                      <c:pt idx="1075">
                        <c:v>24.06666666666667</c:v>
                      </c:pt>
                      <c:pt idx="1076">
                        <c:v>24.1</c:v>
                      </c:pt>
                      <c:pt idx="1077">
                        <c:v>24.133333333333333</c:v>
                      </c:pt>
                      <c:pt idx="1078">
                        <c:v>24.166666666666664</c:v>
                      </c:pt>
                      <c:pt idx="1079">
                        <c:v>24.200000000000003</c:v>
                      </c:pt>
                      <c:pt idx="1080">
                        <c:v>24.233333333333334</c:v>
                      </c:pt>
                      <c:pt idx="1081">
                        <c:v>24.266666666666666</c:v>
                      </c:pt>
                      <c:pt idx="1082">
                        <c:v>24.300000000000004</c:v>
                      </c:pt>
                      <c:pt idx="1083">
                        <c:v>24.333333333333336</c:v>
                      </c:pt>
                      <c:pt idx="1084">
                        <c:v>24.366666666666667</c:v>
                      </c:pt>
                      <c:pt idx="1085">
                        <c:v>24.4</c:v>
                      </c:pt>
                      <c:pt idx="1086">
                        <c:v>24.433333333333337</c:v>
                      </c:pt>
                      <c:pt idx="1087">
                        <c:v>24.466666666666669</c:v>
                      </c:pt>
                      <c:pt idx="1088">
                        <c:v>24.5</c:v>
                      </c:pt>
                      <c:pt idx="1089">
                        <c:v>24.533333333333331</c:v>
                      </c:pt>
                      <c:pt idx="1090">
                        <c:v>24.56666666666667</c:v>
                      </c:pt>
                      <c:pt idx="1091">
                        <c:v>24.6</c:v>
                      </c:pt>
                      <c:pt idx="1092">
                        <c:v>24.633333333333333</c:v>
                      </c:pt>
                      <c:pt idx="1093">
                        <c:v>24.666666666666664</c:v>
                      </c:pt>
                      <c:pt idx="1094">
                        <c:v>24.700000000000003</c:v>
                      </c:pt>
                      <c:pt idx="1095">
                        <c:v>24.733333333333334</c:v>
                      </c:pt>
                      <c:pt idx="1096">
                        <c:v>24.766666666666666</c:v>
                      </c:pt>
                      <c:pt idx="1097">
                        <c:v>24.800000000000004</c:v>
                      </c:pt>
                      <c:pt idx="1098">
                        <c:v>24.833333333333336</c:v>
                      </c:pt>
                      <c:pt idx="1099">
                        <c:v>24.866666666666667</c:v>
                      </c:pt>
                      <c:pt idx="1100">
                        <c:v>24.9</c:v>
                      </c:pt>
                      <c:pt idx="1101">
                        <c:v>24.933333333333337</c:v>
                      </c:pt>
                      <c:pt idx="1102">
                        <c:v>24.966666666666669</c:v>
                      </c:pt>
                      <c:pt idx="1103">
                        <c:v>25</c:v>
                      </c:pt>
                      <c:pt idx="1104">
                        <c:v>25.033333333333331</c:v>
                      </c:pt>
                      <c:pt idx="1105">
                        <c:v>25.06666666666667</c:v>
                      </c:pt>
                      <c:pt idx="1106">
                        <c:v>25.1</c:v>
                      </c:pt>
                      <c:pt idx="1107">
                        <c:v>25.133333333333333</c:v>
                      </c:pt>
                      <c:pt idx="1108">
                        <c:v>25.166666666666664</c:v>
                      </c:pt>
                      <c:pt idx="1109">
                        <c:v>25.200000000000003</c:v>
                      </c:pt>
                      <c:pt idx="1110">
                        <c:v>25.233333333333334</c:v>
                      </c:pt>
                      <c:pt idx="1111">
                        <c:v>25.266666666666666</c:v>
                      </c:pt>
                      <c:pt idx="1112">
                        <c:v>25.300000000000004</c:v>
                      </c:pt>
                      <c:pt idx="1113">
                        <c:v>25.333333333333336</c:v>
                      </c:pt>
                      <c:pt idx="1114">
                        <c:v>25.366666666666667</c:v>
                      </c:pt>
                      <c:pt idx="1115">
                        <c:v>25.4</c:v>
                      </c:pt>
                      <c:pt idx="1116">
                        <c:v>25.433333333333337</c:v>
                      </c:pt>
                      <c:pt idx="1117">
                        <c:v>25.466666666666669</c:v>
                      </c:pt>
                      <c:pt idx="1118">
                        <c:v>25.5</c:v>
                      </c:pt>
                      <c:pt idx="1119">
                        <c:v>25.533333333333331</c:v>
                      </c:pt>
                      <c:pt idx="1120">
                        <c:v>25.56666666666667</c:v>
                      </c:pt>
                      <c:pt idx="1121">
                        <c:v>25.6</c:v>
                      </c:pt>
                      <c:pt idx="1122">
                        <c:v>25.633333333333333</c:v>
                      </c:pt>
                      <c:pt idx="1123">
                        <c:v>25.666666666666664</c:v>
                      </c:pt>
                      <c:pt idx="1124">
                        <c:v>25.700000000000003</c:v>
                      </c:pt>
                      <c:pt idx="1125">
                        <c:v>25.733333333333334</c:v>
                      </c:pt>
                      <c:pt idx="1126">
                        <c:v>25.766666666666666</c:v>
                      </c:pt>
                      <c:pt idx="1127">
                        <c:v>25.800000000000004</c:v>
                      </c:pt>
                      <c:pt idx="1128">
                        <c:v>25.833333333333336</c:v>
                      </c:pt>
                      <c:pt idx="1129">
                        <c:v>25.866666666666667</c:v>
                      </c:pt>
                      <c:pt idx="1130">
                        <c:v>25.9</c:v>
                      </c:pt>
                      <c:pt idx="1131">
                        <c:v>25.933333333333337</c:v>
                      </c:pt>
                      <c:pt idx="1132">
                        <c:v>25.966666666666669</c:v>
                      </c:pt>
                      <c:pt idx="1133">
                        <c:v>26</c:v>
                      </c:pt>
                      <c:pt idx="1134">
                        <c:v>26.033333333333331</c:v>
                      </c:pt>
                    </c:numCache>
                  </c:numRef>
                </c:xVal>
                <c:yVal>
                  <c:numRef>
                    <c:extLst>
                      <c:ext uri="{02D57815-91ED-43cb-92C2-25804820EDAC}">
                        <c15:formulaRef>
                          <c15:sqref>'Process data log'!$N$8:$N$1143</c15:sqref>
                        </c15:formulaRef>
                      </c:ext>
                    </c:extLst>
                    <c:numCache>
                      <c:formatCode>General</c:formatCode>
                      <c:ptCount val="113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#N/A</c:v>
                      </c:pt>
                      <c:pt idx="310">
                        <c:v>#N/A</c:v>
                      </c:pt>
                      <c:pt idx="311">
                        <c:v>#N/A</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3.4769999999999999</c:v>
                      </c:pt>
                      <c:pt idx="354">
                        <c:v>0.51300000000000001</c:v>
                      </c:pt>
                      <c:pt idx="355">
                        <c:v>0.312</c:v>
                      </c:pt>
                      <c:pt idx="356">
                        <c:v>0.28299999999999997</c:v>
                      </c:pt>
                      <c:pt idx="357">
                        <c:v>0.30599999999999999</c:v>
                      </c:pt>
                      <c:pt idx="358">
                        <c:v>0.312</c:v>
                      </c:pt>
                      <c:pt idx="359">
                        <c:v>0.30199999999999999</c:v>
                      </c:pt>
                      <c:pt idx="360">
                        <c:v>0.309</c:v>
                      </c:pt>
                      <c:pt idx="361">
                        <c:v>0.31</c:v>
                      </c:pt>
                      <c:pt idx="362">
                        <c:v>0.313</c:v>
                      </c:pt>
                      <c:pt idx="363">
                        <c:v>0.309</c:v>
                      </c:pt>
                      <c:pt idx="364">
                        <c:v>0.32100000000000001</c:v>
                      </c:pt>
                      <c:pt idx="365">
                        <c:v>0.30599999999999999</c:v>
                      </c:pt>
                      <c:pt idx="366">
                        <c:v>0.32100000000000001</c:v>
                      </c:pt>
                      <c:pt idx="367">
                        <c:v>0.30499999999999999</c:v>
                      </c:pt>
                      <c:pt idx="368">
                        <c:v>0.30099999999999999</c:v>
                      </c:pt>
                      <c:pt idx="369">
                        <c:v>0.30499999999999999</c:v>
                      </c:pt>
                      <c:pt idx="370">
                        <c:v>0.30599999999999999</c:v>
                      </c:pt>
                      <c:pt idx="371">
                        <c:v>0.31900000000000001</c:v>
                      </c:pt>
                      <c:pt idx="372">
                        <c:v>0.31</c:v>
                      </c:pt>
                      <c:pt idx="373">
                        <c:v>0.3</c:v>
                      </c:pt>
                      <c:pt idx="374">
                        <c:v>0.3</c:v>
                      </c:pt>
                      <c:pt idx="375">
                        <c:v>0.252</c:v>
                      </c:pt>
                      <c:pt idx="376">
                        <c:v>0.26900000000000002</c:v>
                      </c:pt>
                      <c:pt idx="377">
                        <c:v>0.29899999999999999</c:v>
                      </c:pt>
                      <c:pt idx="378">
                        <c:v>0.29299999999999998</c:v>
                      </c:pt>
                      <c:pt idx="379">
                        <c:v>0.28000000000000003</c:v>
                      </c:pt>
                      <c:pt idx="380">
                        <c:v>0.29599999999999999</c:v>
                      </c:pt>
                      <c:pt idx="381">
                        <c:v>0.13900000000000001</c:v>
                      </c:pt>
                      <c:pt idx="382">
                        <c:v>0.107</c:v>
                      </c:pt>
                      <c:pt idx="383">
                        <c:v>0.26900000000000002</c:v>
                      </c:pt>
                      <c:pt idx="384">
                        <c:v>0.25600000000000001</c:v>
                      </c:pt>
                      <c:pt idx="385">
                        <c:v>0.159</c:v>
                      </c:pt>
                      <c:pt idx="386">
                        <c:v>0.19700000000000001</c:v>
                      </c:pt>
                      <c:pt idx="387">
                        <c:v>0.152</c:v>
                      </c:pt>
                      <c:pt idx="388">
                        <c:v>0.182</c:v>
                      </c:pt>
                      <c:pt idx="389">
                        <c:v>0.114</c:v>
                      </c:pt>
                      <c:pt idx="390">
                        <c:v>0.252</c:v>
                      </c:pt>
                      <c:pt idx="391">
                        <c:v>0.25600000000000001</c:v>
                      </c:pt>
                      <c:pt idx="392">
                        <c:v>0.27900000000000003</c:v>
                      </c:pt>
                      <c:pt idx="393">
                        <c:v>0.27900000000000003</c:v>
                      </c:pt>
                      <c:pt idx="394">
                        <c:v>0.254</c:v>
                      </c:pt>
                      <c:pt idx="395">
                        <c:v>0.28000000000000003</c:v>
                      </c:pt>
                      <c:pt idx="396">
                        <c:v>0.27100000000000002</c:v>
                      </c:pt>
                      <c:pt idx="397">
                        <c:v>0.27600000000000002</c:v>
                      </c:pt>
                      <c:pt idx="398">
                        <c:v>0.28199999999999997</c:v>
                      </c:pt>
                      <c:pt idx="399">
                        <c:v>0.29699999999999999</c:v>
                      </c:pt>
                      <c:pt idx="400">
                        <c:v>0.27300000000000002</c:v>
                      </c:pt>
                      <c:pt idx="401">
                        <c:v>0.28699999999999998</c:v>
                      </c:pt>
                      <c:pt idx="402">
                        <c:v>0.29199999999999998</c:v>
                      </c:pt>
                      <c:pt idx="403">
                        <c:v>0.27500000000000002</c:v>
                      </c:pt>
                      <c:pt idx="404">
                        <c:v>0.24099999999999999</c:v>
                      </c:pt>
                      <c:pt idx="405">
                        <c:v>0.25</c:v>
                      </c:pt>
                      <c:pt idx="406">
                        <c:v>0.28299999999999997</c:v>
                      </c:pt>
                      <c:pt idx="407">
                        <c:v>0.28699999999999998</c:v>
                      </c:pt>
                      <c:pt idx="408">
                        <c:v>0.26300000000000001</c:v>
                      </c:pt>
                      <c:pt idx="409">
                        <c:v>0.28599999999999998</c:v>
                      </c:pt>
                      <c:pt idx="410">
                        <c:v>0.28000000000000003</c:v>
                      </c:pt>
                      <c:pt idx="411">
                        <c:v>0.29699999999999999</c:v>
                      </c:pt>
                      <c:pt idx="412">
                        <c:v>0.28299999999999997</c:v>
                      </c:pt>
                      <c:pt idx="413">
                        <c:v>0.28699999999999998</c:v>
                      </c:pt>
                      <c:pt idx="414">
                        <c:v>0.27400000000000002</c:v>
                      </c:pt>
                      <c:pt idx="415">
                        <c:v>0.254</c:v>
                      </c:pt>
                      <c:pt idx="416">
                        <c:v>0.25</c:v>
                      </c:pt>
                      <c:pt idx="417">
                        <c:v>0.27900000000000003</c:v>
                      </c:pt>
                      <c:pt idx="418">
                        <c:v>0.27800000000000002</c:v>
                      </c:pt>
                      <c:pt idx="419">
                        <c:v>0.28599999999999998</c:v>
                      </c:pt>
                      <c:pt idx="420">
                        <c:v>0.27900000000000003</c:v>
                      </c:pt>
                      <c:pt idx="421">
                        <c:v>0.28599999999999998</c:v>
                      </c:pt>
                      <c:pt idx="422">
                        <c:v>0.29299999999999998</c:v>
                      </c:pt>
                      <c:pt idx="423">
                        <c:v>0.29899999999999999</c:v>
                      </c:pt>
                      <c:pt idx="424">
                        <c:v>0.3</c:v>
                      </c:pt>
                      <c:pt idx="425">
                        <c:v>0.3</c:v>
                      </c:pt>
                      <c:pt idx="426">
                        <c:v>0.28599999999999998</c:v>
                      </c:pt>
                      <c:pt idx="427">
                        <c:v>0.28899999999999998</c:v>
                      </c:pt>
                      <c:pt idx="428">
                        <c:v>0.29299999999999998</c:v>
                      </c:pt>
                      <c:pt idx="429">
                        <c:v>0.28799999999999998</c:v>
                      </c:pt>
                      <c:pt idx="430">
                        <c:v>0.28299999999999997</c:v>
                      </c:pt>
                      <c:pt idx="431">
                        <c:v>0.28899999999999998</c:v>
                      </c:pt>
                      <c:pt idx="432">
                        <c:v>0.28699999999999998</c:v>
                      </c:pt>
                      <c:pt idx="433">
                        <c:v>0.28699999999999998</c:v>
                      </c:pt>
                      <c:pt idx="434">
                        <c:v>0.29299999999999998</c:v>
                      </c:pt>
                      <c:pt idx="435">
                        <c:v>0.29299999999999998</c:v>
                      </c:pt>
                      <c:pt idx="436">
                        <c:v>0.28699999999999998</c:v>
                      </c:pt>
                      <c:pt idx="437">
                        <c:v>0.27800000000000002</c:v>
                      </c:pt>
                      <c:pt idx="438">
                        <c:v>0.28599999999999998</c:v>
                      </c:pt>
                      <c:pt idx="439">
                        <c:v>0.254</c:v>
                      </c:pt>
                      <c:pt idx="440">
                        <c:v>0.28000000000000003</c:v>
                      </c:pt>
                      <c:pt idx="441">
                        <c:v>0.27600000000000002</c:v>
                      </c:pt>
                      <c:pt idx="442">
                        <c:v>0.29299999999999998</c:v>
                      </c:pt>
                      <c:pt idx="443">
                        <c:v>0.28399999999999997</c:v>
                      </c:pt>
                      <c:pt idx="444">
                        <c:v>0.28000000000000003</c:v>
                      </c:pt>
                      <c:pt idx="445">
                        <c:v>0.27600000000000002</c:v>
                      </c:pt>
                      <c:pt idx="446">
                        <c:v>0.27600000000000002</c:v>
                      </c:pt>
                      <c:pt idx="447">
                        <c:v>0.29499999999999998</c:v>
                      </c:pt>
                      <c:pt idx="448">
                        <c:v>0.28899999999999998</c:v>
                      </c:pt>
                      <c:pt idx="449">
                        <c:v>0.28899999999999998</c:v>
                      </c:pt>
                      <c:pt idx="450">
                        <c:v>0.28699999999999998</c:v>
                      </c:pt>
                      <c:pt idx="451">
                        <c:v>0.28399999999999997</c:v>
                      </c:pt>
                      <c:pt idx="452">
                        <c:v>0.28399999999999997</c:v>
                      </c:pt>
                      <c:pt idx="453">
                        <c:v>0.29099999999999998</c:v>
                      </c:pt>
                      <c:pt idx="454">
                        <c:v>0.28299999999999997</c:v>
                      </c:pt>
                      <c:pt idx="455">
                        <c:v>0.29599999999999999</c:v>
                      </c:pt>
                      <c:pt idx="456">
                        <c:v>0.25700000000000001</c:v>
                      </c:pt>
                      <c:pt idx="457">
                        <c:v>0.25600000000000001</c:v>
                      </c:pt>
                      <c:pt idx="458">
                        <c:v>0.253</c:v>
                      </c:pt>
                      <c:pt idx="459">
                        <c:v>0.245</c:v>
                      </c:pt>
                      <c:pt idx="460">
                        <c:v>0.28799999999999998</c:v>
                      </c:pt>
                      <c:pt idx="461">
                        <c:v>0.29599999999999999</c:v>
                      </c:pt>
                      <c:pt idx="462">
                        <c:v>0.29299999999999998</c:v>
                      </c:pt>
                      <c:pt idx="463">
                        <c:v>0.28299999999999997</c:v>
                      </c:pt>
                      <c:pt idx="464">
                        <c:v>0.28000000000000003</c:v>
                      </c:pt>
                      <c:pt idx="465">
                        <c:v>0.28000000000000003</c:v>
                      </c:pt>
                      <c:pt idx="466">
                        <c:v>0.27400000000000002</c:v>
                      </c:pt>
                      <c:pt idx="467">
                        <c:v>0.26100000000000001</c:v>
                      </c:pt>
                      <c:pt idx="468">
                        <c:v>0.26600000000000001</c:v>
                      </c:pt>
                      <c:pt idx="469">
                        <c:v>0.28899999999999998</c:v>
                      </c:pt>
                      <c:pt idx="470">
                        <c:v>0.26300000000000001</c:v>
                      </c:pt>
                      <c:pt idx="471">
                        <c:v>0.28599999999999998</c:v>
                      </c:pt>
                      <c:pt idx="472">
                        <c:v>0.29099999999999998</c:v>
                      </c:pt>
                      <c:pt idx="473">
                        <c:v>0.28899999999999998</c:v>
                      </c:pt>
                      <c:pt idx="474">
                        <c:v>0.28799999999999998</c:v>
                      </c:pt>
                      <c:pt idx="475">
                        <c:v>0.29899999999999999</c:v>
                      </c:pt>
                      <c:pt idx="476">
                        <c:v>0.3</c:v>
                      </c:pt>
                      <c:pt idx="477">
                        <c:v>0.29299999999999998</c:v>
                      </c:pt>
                      <c:pt idx="478">
                        <c:v>0.29899999999999999</c:v>
                      </c:pt>
                      <c:pt idx="479">
                        <c:v>0.29499999999999998</c:v>
                      </c:pt>
                      <c:pt idx="480">
                        <c:v>0.29899999999999999</c:v>
                      </c:pt>
                      <c:pt idx="481">
                        <c:v>0.30499999999999999</c:v>
                      </c:pt>
                      <c:pt idx="482">
                        <c:v>0.30199999999999999</c:v>
                      </c:pt>
                      <c:pt idx="483">
                        <c:v>0.29899999999999999</c:v>
                      </c:pt>
                      <c:pt idx="484">
                        <c:v>0.30099999999999999</c:v>
                      </c:pt>
                      <c:pt idx="485">
                        <c:v>0.30099999999999999</c:v>
                      </c:pt>
                      <c:pt idx="486">
                        <c:v>0.308</c:v>
                      </c:pt>
                      <c:pt idx="487">
                        <c:v>0.29699999999999999</c:v>
                      </c:pt>
                      <c:pt idx="488">
                        <c:v>0.29899999999999999</c:v>
                      </c:pt>
                      <c:pt idx="489">
                        <c:v>0.29599999999999999</c:v>
                      </c:pt>
                      <c:pt idx="490">
                        <c:v>0.30099999999999999</c:v>
                      </c:pt>
                      <c:pt idx="491">
                        <c:v>0.29299999999999998</c:v>
                      </c:pt>
                      <c:pt idx="492">
                        <c:v>0.29899999999999999</c:v>
                      </c:pt>
                      <c:pt idx="493">
                        <c:v>0.29099999999999998</c:v>
                      </c:pt>
                      <c:pt idx="494">
                        <c:v>0.29699999999999999</c:v>
                      </c:pt>
                      <c:pt idx="495">
                        <c:v>0.28799999999999998</c:v>
                      </c:pt>
                      <c:pt idx="496">
                        <c:v>0.29899999999999999</c:v>
                      </c:pt>
                      <c:pt idx="497">
                        <c:v>0.29599999999999999</c:v>
                      </c:pt>
                      <c:pt idx="498">
                        <c:v>0.30599999999999999</c:v>
                      </c:pt>
                      <c:pt idx="499">
                        <c:v>0.30199999999999999</c:v>
                      </c:pt>
                      <c:pt idx="500">
                        <c:v>0.29899999999999999</c:v>
                      </c:pt>
                      <c:pt idx="501">
                        <c:v>0.25600000000000001</c:v>
                      </c:pt>
                      <c:pt idx="502">
                        <c:v>0.23899999999999999</c:v>
                      </c:pt>
                      <c:pt idx="503">
                        <c:v>0.23499999999999999</c:v>
                      </c:pt>
                      <c:pt idx="504">
                        <c:v>0.25600000000000001</c:v>
                      </c:pt>
                      <c:pt idx="505">
                        <c:v>0.28399999999999997</c:v>
                      </c:pt>
                      <c:pt idx="506">
                        <c:v>0.3</c:v>
                      </c:pt>
                      <c:pt idx="507">
                        <c:v>0.29499999999999998</c:v>
                      </c:pt>
                      <c:pt idx="508">
                        <c:v>0.27900000000000003</c:v>
                      </c:pt>
                      <c:pt idx="509">
                        <c:v>0.28399999999999997</c:v>
                      </c:pt>
                      <c:pt idx="510">
                        <c:v>0.27900000000000003</c:v>
                      </c:pt>
                      <c:pt idx="511">
                        <c:v>0.28599999999999998</c:v>
                      </c:pt>
                      <c:pt idx="512">
                        <c:v>0.28899999999999998</c:v>
                      </c:pt>
                      <c:pt idx="513">
                        <c:v>0.29299999999999998</c:v>
                      </c:pt>
                      <c:pt idx="514">
                        <c:v>0.28799999999999998</c:v>
                      </c:pt>
                      <c:pt idx="515">
                        <c:v>0.28399999999999997</c:v>
                      </c:pt>
                      <c:pt idx="516">
                        <c:v>0.25</c:v>
                      </c:pt>
                      <c:pt idx="517">
                        <c:v>0.187</c:v>
                      </c:pt>
                      <c:pt idx="518">
                        <c:v>0.25</c:v>
                      </c:pt>
                      <c:pt idx="519">
                        <c:v>0.16500000000000001</c:v>
                      </c:pt>
                      <c:pt idx="520">
                        <c:v>0.189</c:v>
                      </c:pt>
                      <c:pt idx="521">
                        <c:v>0.252</c:v>
                      </c:pt>
                      <c:pt idx="522">
                        <c:v>0.27100000000000002</c:v>
                      </c:pt>
                      <c:pt idx="523">
                        <c:v>0.252</c:v>
                      </c:pt>
                      <c:pt idx="524">
                        <c:v>0.28799999999999998</c:v>
                      </c:pt>
                      <c:pt idx="525">
                        <c:v>0.27500000000000002</c:v>
                      </c:pt>
                      <c:pt idx="526">
                        <c:v>0.27600000000000002</c:v>
                      </c:pt>
                      <c:pt idx="527">
                        <c:v>0.27400000000000002</c:v>
                      </c:pt>
                      <c:pt idx="528">
                        <c:v>0.21299999999999999</c:v>
                      </c:pt>
                      <c:pt idx="529">
                        <c:v>0.27400000000000002</c:v>
                      </c:pt>
                      <c:pt idx="530">
                        <c:v>0.26600000000000001</c:v>
                      </c:pt>
                      <c:pt idx="531">
                        <c:v>0.27800000000000002</c:v>
                      </c:pt>
                      <c:pt idx="532">
                        <c:v>0.29499999999999998</c:v>
                      </c:pt>
                      <c:pt idx="533">
                        <c:v>0.29699999999999999</c:v>
                      </c:pt>
                      <c:pt idx="534">
                        <c:v>0.30099999999999999</c:v>
                      </c:pt>
                      <c:pt idx="535">
                        <c:v>0.29099999999999998</c:v>
                      </c:pt>
                      <c:pt idx="536">
                        <c:v>0.30099999999999999</c:v>
                      </c:pt>
                      <c:pt idx="537">
                        <c:v>0.28899999999999998</c:v>
                      </c:pt>
                      <c:pt idx="538">
                        <c:v>0.30099999999999999</c:v>
                      </c:pt>
                      <c:pt idx="539">
                        <c:v>0.3</c:v>
                      </c:pt>
                      <c:pt idx="540">
                        <c:v>0.3</c:v>
                      </c:pt>
                      <c:pt idx="541">
                        <c:v>0.30499999999999999</c:v>
                      </c:pt>
                      <c:pt idx="542">
                        <c:v>0.30599999999999999</c:v>
                      </c:pt>
                      <c:pt idx="543">
                        <c:v>0.29599999999999999</c:v>
                      </c:pt>
                      <c:pt idx="544">
                        <c:v>0.29199999999999998</c:v>
                      </c:pt>
                      <c:pt idx="545">
                        <c:v>0.30199999999999999</c:v>
                      </c:pt>
                      <c:pt idx="546">
                        <c:v>0.28699999999999998</c:v>
                      </c:pt>
                      <c:pt idx="547">
                        <c:v>0.27600000000000002</c:v>
                      </c:pt>
                      <c:pt idx="548">
                        <c:v>0.29599999999999999</c:v>
                      </c:pt>
                      <c:pt idx="549">
                        <c:v>0.28599999999999998</c:v>
                      </c:pt>
                      <c:pt idx="550">
                        <c:v>0.27100000000000002</c:v>
                      </c:pt>
                      <c:pt idx="551">
                        <c:v>0.29099999999999998</c:v>
                      </c:pt>
                      <c:pt idx="552">
                        <c:v>0.27800000000000002</c:v>
                      </c:pt>
                      <c:pt idx="553">
                        <c:v>0.28899999999999998</c:v>
                      </c:pt>
                      <c:pt idx="554">
                        <c:v>0.27300000000000002</c:v>
                      </c:pt>
                      <c:pt idx="555">
                        <c:v>0.29299999999999998</c:v>
                      </c:pt>
                      <c:pt idx="556">
                        <c:v>0.30099999999999999</c:v>
                      </c:pt>
                      <c:pt idx="557">
                        <c:v>0.29499999999999998</c:v>
                      </c:pt>
                      <c:pt idx="558">
                        <c:v>0.29699999999999999</c:v>
                      </c:pt>
                      <c:pt idx="559">
                        <c:v>0.28699999999999998</c:v>
                      </c:pt>
                      <c:pt idx="560">
                        <c:v>0.29899999999999999</c:v>
                      </c:pt>
                      <c:pt idx="561">
                        <c:v>0.29499999999999998</c:v>
                      </c:pt>
                      <c:pt idx="562">
                        <c:v>0.29499999999999998</c:v>
                      </c:pt>
                      <c:pt idx="563">
                        <c:v>0.29899999999999999</c:v>
                      </c:pt>
                      <c:pt idx="564">
                        <c:v>0.29599999999999999</c:v>
                      </c:pt>
                      <c:pt idx="565">
                        <c:v>0.29499999999999998</c:v>
                      </c:pt>
                      <c:pt idx="566">
                        <c:v>0.30099999999999999</c:v>
                      </c:pt>
                      <c:pt idx="567">
                        <c:v>0.29299999999999998</c:v>
                      </c:pt>
                      <c:pt idx="568">
                        <c:v>0.29099999999999998</c:v>
                      </c:pt>
                      <c:pt idx="569">
                        <c:v>0.29299999999999998</c:v>
                      </c:pt>
                      <c:pt idx="570">
                        <c:v>0.29599999999999999</c:v>
                      </c:pt>
                      <c:pt idx="571">
                        <c:v>0.30099999999999999</c:v>
                      </c:pt>
                      <c:pt idx="572">
                        <c:v>0.28399999999999997</c:v>
                      </c:pt>
                      <c:pt idx="573">
                        <c:v>0.28299999999999997</c:v>
                      </c:pt>
                      <c:pt idx="574">
                        <c:v>0.29499999999999998</c:v>
                      </c:pt>
                      <c:pt idx="575">
                        <c:v>0.29499999999999998</c:v>
                      </c:pt>
                      <c:pt idx="576">
                        <c:v>0.29099999999999998</c:v>
                      </c:pt>
                      <c:pt idx="577">
                        <c:v>0.30199999999999999</c:v>
                      </c:pt>
                      <c:pt idx="578">
                        <c:v>0.29099999999999998</c:v>
                      </c:pt>
                      <c:pt idx="579">
                        <c:v>0.29499999999999998</c:v>
                      </c:pt>
                      <c:pt idx="580">
                        <c:v>0.30099999999999999</c:v>
                      </c:pt>
                      <c:pt idx="581">
                        <c:v>0.29299999999999998</c:v>
                      </c:pt>
                      <c:pt idx="582">
                        <c:v>0.3</c:v>
                      </c:pt>
                      <c:pt idx="583">
                        <c:v>0.28799999999999998</c:v>
                      </c:pt>
                      <c:pt idx="584">
                        <c:v>0.3</c:v>
                      </c:pt>
                      <c:pt idx="585">
                        <c:v>0.29599999999999999</c:v>
                      </c:pt>
                      <c:pt idx="586">
                        <c:v>0.29599999999999999</c:v>
                      </c:pt>
                      <c:pt idx="587">
                        <c:v>0.29499999999999998</c:v>
                      </c:pt>
                      <c:pt idx="588">
                        <c:v>0.29699999999999999</c:v>
                      </c:pt>
                      <c:pt idx="589">
                        <c:v>0.29899999999999999</c:v>
                      </c:pt>
                      <c:pt idx="590">
                        <c:v>0.3</c:v>
                      </c:pt>
                      <c:pt idx="591">
                        <c:v>0.3</c:v>
                      </c:pt>
                      <c:pt idx="592">
                        <c:v>0.29599999999999999</c:v>
                      </c:pt>
                      <c:pt idx="593">
                        <c:v>0.29699999999999999</c:v>
                      </c:pt>
                      <c:pt idx="594">
                        <c:v>0.29299999999999998</c:v>
                      </c:pt>
                      <c:pt idx="595">
                        <c:v>0.28199999999999997</c:v>
                      </c:pt>
                      <c:pt idx="596">
                        <c:v>0.29199999999999998</c:v>
                      </c:pt>
                      <c:pt idx="597">
                        <c:v>0.29299999999999998</c:v>
                      </c:pt>
                      <c:pt idx="598">
                        <c:v>0.29599999999999999</c:v>
                      </c:pt>
                      <c:pt idx="599">
                        <c:v>0.29699999999999999</c:v>
                      </c:pt>
                      <c:pt idx="600">
                        <c:v>0.28699999999999998</c:v>
                      </c:pt>
                      <c:pt idx="601">
                        <c:v>0.28699999999999998</c:v>
                      </c:pt>
                      <c:pt idx="602">
                        <c:v>0.28899999999999998</c:v>
                      </c:pt>
                      <c:pt idx="603">
                        <c:v>0.28000000000000003</c:v>
                      </c:pt>
                      <c:pt idx="604">
                        <c:v>0.29299999999999998</c:v>
                      </c:pt>
                      <c:pt idx="605">
                        <c:v>0.29699999999999999</c:v>
                      </c:pt>
                      <c:pt idx="606">
                        <c:v>0.28899999999999998</c:v>
                      </c:pt>
                      <c:pt idx="607">
                        <c:v>0.28699999999999998</c:v>
                      </c:pt>
                      <c:pt idx="608">
                        <c:v>0.28199999999999997</c:v>
                      </c:pt>
                      <c:pt idx="609">
                        <c:v>0.28199999999999997</c:v>
                      </c:pt>
                      <c:pt idx="610">
                        <c:v>0.27500000000000002</c:v>
                      </c:pt>
                      <c:pt idx="611">
                        <c:v>0.28399999999999997</c:v>
                      </c:pt>
                      <c:pt idx="612">
                        <c:v>0.28799999999999998</c:v>
                      </c:pt>
                      <c:pt idx="613">
                        <c:v>0.28399999999999997</c:v>
                      </c:pt>
                      <c:pt idx="614">
                        <c:v>0.29099999999999998</c:v>
                      </c:pt>
                      <c:pt idx="615">
                        <c:v>0.29299999999999998</c:v>
                      </c:pt>
                      <c:pt idx="616">
                        <c:v>0.28899999999999998</c:v>
                      </c:pt>
                      <c:pt idx="617">
                        <c:v>0.29199999999999998</c:v>
                      </c:pt>
                      <c:pt idx="618">
                        <c:v>0.3</c:v>
                      </c:pt>
                      <c:pt idx="619">
                        <c:v>0.28899999999999998</c:v>
                      </c:pt>
                      <c:pt idx="620">
                        <c:v>0.28399999999999997</c:v>
                      </c:pt>
                      <c:pt idx="621">
                        <c:v>0.28299999999999997</c:v>
                      </c:pt>
                      <c:pt idx="622">
                        <c:v>0.29299999999999998</c:v>
                      </c:pt>
                      <c:pt idx="623">
                        <c:v>0.29299999999999998</c:v>
                      </c:pt>
                      <c:pt idx="624">
                        <c:v>0.23100000000000001</c:v>
                      </c:pt>
                      <c:pt idx="625">
                        <c:v>0.27500000000000002</c:v>
                      </c:pt>
                      <c:pt idx="626">
                        <c:v>0.22700000000000001</c:v>
                      </c:pt>
                      <c:pt idx="627">
                        <c:v>9.2999999999999999E-2</c:v>
                      </c:pt>
                      <c:pt idx="628">
                        <c:v>0.19600000000000001</c:v>
                      </c:pt>
                      <c:pt idx="629">
                        <c:v>0.27800000000000002</c:v>
                      </c:pt>
                      <c:pt idx="630">
                        <c:v>0.26600000000000001</c:v>
                      </c:pt>
                      <c:pt idx="631">
                        <c:v>0.109</c:v>
                      </c:pt>
                      <c:pt idx="632">
                        <c:v>0.26700000000000002</c:v>
                      </c:pt>
                      <c:pt idx="633">
                        <c:v>0.29899999999999999</c:v>
                      </c:pt>
                      <c:pt idx="634">
                        <c:v>0.29299999999999998</c:v>
                      </c:pt>
                      <c:pt idx="635">
                        <c:v>0.26700000000000002</c:v>
                      </c:pt>
                      <c:pt idx="636">
                        <c:v>0.27500000000000002</c:v>
                      </c:pt>
                      <c:pt idx="637">
                        <c:v>0.27800000000000002</c:v>
                      </c:pt>
                      <c:pt idx="638">
                        <c:v>0.254</c:v>
                      </c:pt>
                      <c:pt idx="639">
                        <c:v>0.26600000000000001</c:v>
                      </c:pt>
                      <c:pt idx="640">
                        <c:v>0.28199999999999997</c:v>
                      </c:pt>
                      <c:pt idx="641">
                        <c:v>0.24299999999999999</c:v>
                      </c:pt>
                      <c:pt idx="642">
                        <c:v>0.29899999999999999</c:v>
                      </c:pt>
                      <c:pt idx="643">
                        <c:v>0.27900000000000003</c:v>
                      </c:pt>
                      <c:pt idx="644">
                        <c:v>0.28599999999999998</c:v>
                      </c:pt>
                      <c:pt idx="645">
                        <c:v>0.29099999999999998</c:v>
                      </c:pt>
                      <c:pt idx="646">
                        <c:v>0.29899999999999999</c:v>
                      </c:pt>
                      <c:pt idx="647">
                        <c:v>0.30199999999999999</c:v>
                      </c:pt>
                      <c:pt idx="648">
                        <c:v>0.3</c:v>
                      </c:pt>
                      <c:pt idx="649">
                        <c:v>0.29199999999999998</c:v>
                      </c:pt>
                      <c:pt idx="650">
                        <c:v>0.28799999999999998</c:v>
                      </c:pt>
                      <c:pt idx="651">
                        <c:v>0.29699999999999999</c:v>
                      </c:pt>
                      <c:pt idx="652">
                        <c:v>0.29899999999999999</c:v>
                      </c:pt>
                      <c:pt idx="653">
                        <c:v>0.29899999999999999</c:v>
                      </c:pt>
                      <c:pt idx="654">
                        <c:v>0.28399999999999997</c:v>
                      </c:pt>
                      <c:pt idx="655">
                        <c:v>0.29899999999999999</c:v>
                      </c:pt>
                      <c:pt idx="656">
                        <c:v>0.28599999999999998</c:v>
                      </c:pt>
                      <c:pt idx="657">
                        <c:v>0.29299999999999998</c:v>
                      </c:pt>
                      <c:pt idx="658">
                        <c:v>0.30499999999999999</c:v>
                      </c:pt>
                      <c:pt idx="659">
                        <c:v>0.29699999999999999</c:v>
                      </c:pt>
                      <c:pt idx="660">
                        <c:v>0.29599999999999999</c:v>
                      </c:pt>
                      <c:pt idx="661">
                        <c:v>0.29899999999999999</c:v>
                      </c:pt>
                      <c:pt idx="662">
                        <c:v>0.30199999999999999</c:v>
                      </c:pt>
                      <c:pt idx="663">
                        <c:v>0.30199999999999999</c:v>
                      </c:pt>
                      <c:pt idx="664">
                        <c:v>0.30499999999999999</c:v>
                      </c:pt>
                      <c:pt idx="665">
                        <c:v>0.30199999999999999</c:v>
                      </c:pt>
                      <c:pt idx="666">
                        <c:v>0.29299999999999998</c:v>
                      </c:pt>
                      <c:pt idx="667">
                        <c:v>0.28899999999999998</c:v>
                      </c:pt>
                      <c:pt idx="668">
                        <c:v>0.29599999999999999</c:v>
                      </c:pt>
                      <c:pt idx="669">
                        <c:v>0.3</c:v>
                      </c:pt>
                      <c:pt idx="670">
                        <c:v>0.29699999999999999</c:v>
                      </c:pt>
                      <c:pt idx="671">
                        <c:v>0.313</c:v>
                      </c:pt>
                      <c:pt idx="672">
                        <c:v>0.29499999999999998</c:v>
                      </c:pt>
                      <c:pt idx="673">
                        <c:v>0.30499999999999999</c:v>
                      </c:pt>
                      <c:pt idx="674">
                        <c:v>0.309</c:v>
                      </c:pt>
                      <c:pt idx="675">
                        <c:v>0.29899999999999999</c:v>
                      </c:pt>
                      <c:pt idx="676">
                        <c:v>0.30199999999999999</c:v>
                      </c:pt>
                      <c:pt idx="677">
                        <c:v>0.31</c:v>
                      </c:pt>
                      <c:pt idx="678">
                        <c:v>0.29499999999999998</c:v>
                      </c:pt>
                      <c:pt idx="679">
                        <c:v>0.30499999999999999</c:v>
                      </c:pt>
                      <c:pt idx="680">
                        <c:v>0.3</c:v>
                      </c:pt>
                      <c:pt idx="681">
                        <c:v>0.30599999999999999</c:v>
                      </c:pt>
                      <c:pt idx="682">
                        <c:v>0.30099999999999999</c:v>
                      </c:pt>
                      <c:pt idx="683">
                        <c:v>0.29699999999999999</c:v>
                      </c:pt>
                      <c:pt idx="684">
                        <c:v>0.30099999999999999</c:v>
                      </c:pt>
                      <c:pt idx="685">
                        <c:v>0.30099999999999999</c:v>
                      </c:pt>
                      <c:pt idx="686">
                        <c:v>0.30499999999999999</c:v>
                      </c:pt>
                      <c:pt idx="687">
                        <c:v>0.30599999999999999</c:v>
                      </c:pt>
                      <c:pt idx="688">
                        <c:v>0.30199999999999999</c:v>
                      </c:pt>
                      <c:pt idx="689">
                        <c:v>0.30199999999999999</c:v>
                      </c:pt>
                      <c:pt idx="690">
                        <c:v>0.28899999999999998</c:v>
                      </c:pt>
                      <c:pt idx="691">
                        <c:v>0.3</c:v>
                      </c:pt>
                      <c:pt idx="692">
                        <c:v>0.30099999999999999</c:v>
                      </c:pt>
                      <c:pt idx="693">
                        <c:v>0.30099999999999999</c:v>
                      </c:pt>
                      <c:pt idx="694">
                        <c:v>0.30499999999999999</c:v>
                      </c:pt>
                      <c:pt idx="695">
                        <c:v>0.29599999999999999</c:v>
                      </c:pt>
                      <c:pt idx="696">
                        <c:v>0.30099999999999999</c:v>
                      </c:pt>
                      <c:pt idx="697">
                        <c:v>0.30499999999999999</c:v>
                      </c:pt>
                      <c:pt idx="698">
                        <c:v>0.29299999999999998</c:v>
                      </c:pt>
                      <c:pt idx="699">
                        <c:v>0.3</c:v>
                      </c:pt>
                      <c:pt idx="700">
                        <c:v>0.29599999999999999</c:v>
                      </c:pt>
                      <c:pt idx="701">
                        <c:v>0.29899999999999999</c:v>
                      </c:pt>
                      <c:pt idx="702">
                        <c:v>0.29899999999999999</c:v>
                      </c:pt>
                      <c:pt idx="703">
                        <c:v>0.30199999999999999</c:v>
                      </c:pt>
                      <c:pt idx="704">
                        <c:v>0.30599999999999999</c:v>
                      </c:pt>
                      <c:pt idx="705">
                        <c:v>0.28899999999999998</c:v>
                      </c:pt>
                      <c:pt idx="706">
                        <c:v>0.29599999999999999</c:v>
                      </c:pt>
                      <c:pt idx="707">
                        <c:v>0.29599999999999999</c:v>
                      </c:pt>
                      <c:pt idx="708">
                        <c:v>0.29499999999999998</c:v>
                      </c:pt>
                      <c:pt idx="709">
                        <c:v>0.30099999999999999</c:v>
                      </c:pt>
                      <c:pt idx="710">
                        <c:v>0.29599999999999999</c:v>
                      </c:pt>
                      <c:pt idx="711">
                        <c:v>0.29699999999999999</c:v>
                      </c:pt>
                      <c:pt idx="712">
                        <c:v>0.29899999999999999</c:v>
                      </c:pt>
                      <c:pt idx="713">
                        <c:v>0.29599999999999999</c:v>
                      </c:pt>
                      <c:pt idx="714">
                        <c:v>0.29499999999999998</c:v>
                      </c:pt>
                      <c:pt idx="715">
                        <c:v>0.30099999999999999</c:v>
                      </c:pt>
                      <c:pt idx="716">
                        <c:v>0.30099999999999999</c:v>
                      </c:pt>
                      <c:pt idx="717">
                        <c:v>0.29599999999999999</c:v>
                      </c:pt>
                      <c:pt idx="718">
                        <c:v>0.29499999999999998</c:v>
                      </c:pt>
                      <c:pt idx="719">
                        <c:v>0.29899999999999999</c:v>
                      </c:pt>
                      <c:pt idx="720">
                        <c:v>0.29099999999999998</c:v>
                      </c:pt>
                      <c:pt idx="721">
                        <c:v>0.30099999999999999</c:v>
                      </c:pt>
                      <c:pt idx="722">
                        <c:v>0.28899999999999998</c:v>
                      </c:pt>
                      <c:pt idx="723">
                        <c:v>0.29599999999999999</c:v>
                      </c:pt>
                      <c:pt idx="724">
                        <c:v>0.29899999999999999</c:v>
                      </c:pt>
                      <c:pt idx="725">
                        <c:v>0.30499999999999999</c:v>
                      </c:pt>
                      <c:pt idx="726">
                        <c:v>0.29599999999999999</c:v>
                      </c:pt>
                      <c:pt idx="727">
                        <c:v>0.30199999999999999</c:v>
                      </c:pt>
                      <c:pt idx="728">
                        <c:v>0.3</c:v>
                      </c:pt>
                      <c:pt idx="729">
                        <c:v>0.29699999999999999</c:v>
                      </c:pt>
                      <c:pt idx="730">
                        <c:v>0.29199999999999998</c:v>
                      </c:pt>
                      <c:pt idx="731">
                        <c:v>0.28799999999999998</c:v>
                      </c:pt>
                      <c:pt idx="732">
                        <c:v>0.29699999999999999</c:v>
                      </c:pt>
                      <c:pt idx="733">
                        <c:v>0.29899999999999999</c:v>
                      </c:pt>
                      <c:pt idx="734">
                        <c:v>0.29199999999999998</c:v>
                      </c:pt>
                      <c:pt idx="735">
                        <c:v>0.29499999999999998</c:v>
                      </c:pt>
                      <c:pt idx="736">
                        <c:v>0.29299999999999998</c:v>
                      </c:pt>
                      <c:pt idx="737">
                        <c:v>0.29099999999999998</c:v>
                      </c:pt>
                      <c:pt idx="738">
                        <c:v>0.29599999999999999</c:v>
                      </c:pt>
                      <c:pt idx="739">
                        <c:v>0.29899999999999999</c:v>
                      </c:pt>
                      <c:pt idx="740">
                        <c:v>0.30099999999999999</c:v>
                      </c:pt>
                      <c:pt idx="741">
                        <c:v>0.29499999999999998</c:v>
                      </c:pt>
                      <c:pt idx="742">
                        <c:v>0.29099999999999998</c:v>
                      </c:pt>
                      <c:pt idx="743">
                        <c:v>0.30099999999999999</c:v>
                      </c:pt>
                      <c:pt idx="744">
                        <c:v>0.29699999999999999</c:v>
                      </c:pt>
                      <c:pt idx="745">
                        <c:v>0.28799999999999998</c:v>
                      </c:pt>
                      <c:pt idx="746">
                        <c:v>0.28899999999999998</c:v>
                      </c:pt>
                      <c:pt idx="747">
                        <c:v>0.29299999999999998</c:v>
                      </c:pt>
                      <c:pt idx="748">
                        <c:v>0.3</c:v>
                      </c:pt>
                      <c:pt idx="749">
                        <c:v>0.29499999999999998</c:v>
                      </c:pt>
                      <c:pt idx="750">
                        <c:v>0.3</c:v>
                      </c:pt>
                      <c:pt idx="751">
                        <c:v>0.30199999999999999</c:v>
                      </c:pt>
                      <c:pt idx="752">
                        <c:v>0.29099999999999998</c:v>
                      </c:pt>
                      <c:pt idx="753">
                        <c:v>0.3</c:v>
                      </c:pt>
                      <c:pt idx="754">
                        <c:v>0.29599999999999999</c:v>
                      </c:pt>
                      <c:pt idx="755">
                        <c:v>0.29699999999999999</c:v>
                      </c:pt>
                      <c:pt idx="756">
                        <c:v>0.29599999999999999</c:v>
                      </c:pt>
                      <c:pt idx="757">
                        <c:v>0.29699999999999999</c:v>
                      </c:pt>
                      <c:pt idx="758">
                        <c:v>0.28199999999999997</c:v>
                      </c:pt>
                      <c:pt idx="759">
                        <c:v>0.28699999999999998</c:v>
                      </c:pt>
                      <c:pt idx="760">
                        <c:v>0.29499999999999998</c:v>
                      </c:pt>
                      <c:pt idx="761">
                        <c:v>0.29099999999999998</c:v>
                      </c:pt>
                      <c:pt idx="762">
                        <c:v>0.28799999999999998</c:v>
                      </c:pt>
                      <c:pt idx="763">
                        <c:v>0.28899999999999998</c:v>
                      </c:pt>
                      <c:pt idx="764">
                        <c:v>0.29199999999999998</c:v>
                      </c:pt>
                      <c:pt idx="765">
                        <c:v>0.28899999999999998</c:v>
                      </c:pt>
                      <c:pt idx="766">
                        <c:v>0.29499999999999998</c:v>
                      </c:pt>
                      <c:pt idx="767">
                        <c:v>0.27300000000000002</c:v>
                      </c:pt>
                      <c:pt idx="768">
                        <c:v>0.29599999999999999</c:v>
                      </c:pt>
                      <c:pt idx="769">
                        <c:v>0.28299999999999997</c:v>
                      </c:pt>
                      <c:pt idx="770">
                        <c:v>0.28699999999999998</c:v>
                      </c:pt>
                      <c:pt idx="771">
                        <c:v>0.29699999999999999</c:v>
                      </c:pt>
                      <c:pt idx="772">
                        <c:v>0.29899999999999999</c:v>
                      </c:pt>
                      <c:pt idx="773">
                        <c:v>0.29499999999999998</c:v>
                      </c:pt>
                      <c:pt idx="774">
                        <c:v>0.30399999999999999</c:v>
                      </c:pt>
                      <c:pt idx="775">
                        <c:v>0.3</c:v>
                      </c:pt>
                      <c:pt idx="776">
                        <c:v>0.29599999999999999</c:v>
                      </c:pt>
                      <c:pt idx="777">
                        <c:v>0.29599999999999999</c:v>
                      </c:pt>
                      <c:pt idx="778">
                        <c:v>0.30199999999999999</c:v>
                      </c:pt>
                      <c:pt idx="779">
                        <c:v>0.3</c:v>
                      </c:pt>
                      <c:pt idx="780">
                        <c:v>0.30499999999999999</c:v>
                      </c:pt>
                      <c:pt idx="781">
                        <c:v>0.30499999999999999</c:v>
                      </c:pt>
                      <c:pt idx="782">
                        <c:v>0.29099999999999998</c:v>
                      </c:pt>
                      <c:pt idx="783">
                        <c:v>0.29599999999999999</c:v>
                      </c:pt>
                      <c:pt idx="784">
                        <c:v>0.30399999999999999</c:v>
                      </c:pt>
                      <c:pt idx="785">
                        <c:v>0.28799999999999998</c:v>
                      </c:pt>
                      <c:pt idx="786">
                        <c:v>0.29099999999999998</c:v>
                      </c:pt>
                      <c:pt idx="787">
                        <c:v>0.30499999999999999</c:v>
                      </c:pt>
                      <c:pt idx="788">
                        <c:v>0.28299999999999997</c:v>
                      </c:pt>
                      <c:pt idx="789">
                        <c:v>0.28899999999999998</c:v>
                      </c:pt>
                      <c:pt idx="790">
                        <c:v>0.28699999999999998</c:v>
                      </c:pt>
                      <c:pt idx="791">
                        <c:v>0.29199999999999998</c:v>
                      </c:pt>
                      <c:pt idx="792">
                        <c:v>0.29699999999999999</c:v>
                      </c:pt>
                      <c:pt idx="793">
                        <c:v>0.28899999999999998</c:v>
                      </c:pt>
                      <c:pt idx="794">
                        <c:v>0.29199999999999998</c:v>
                      </c:pt>
                      <c:pt idx="795">
                        <c:v>0.28899999999999998</c:v>
                      </c:pt>
                      <c:pt idx="796">
                        <c:v>0.28899999999999998</c:v>
                      </c:pt>
                      <c:pt idx="797">
                        <c:v>0.29099999999999998</c:v>
                      </c:pt>
                      <c:pt idx="798">
                        <c:v>0.28299999999999997</c:v>
                      </c:pt>
                      <c:pt idx="799">
                        <c:v>0.28599999999999998</c:v>
                      </c:pt>
                      <c:pt idx="800">
                        <c:v>0.28599999999999998</c:v>
                      </c:pt>
                      <c:pt idx="801">
                        <c:v>0.29299999999999998</c:v>
                      </c:pt>
                      <c:pt idx="802">
                        <c:v>0.29699999999999999</c:v>
                      </c:pt>
                      <c:pt idx="803">
                        <c:v>0.29599999999999999</c:v>
                      </c:pt>
                      <c:pt idx="804">
                        <c:v>0.28899999999999998</c:v>
                      </c:pt>
                      <c:pt idx="805">
                        <c:v>0.29899999999999999</c:v>
                      </c:pt>
                      <c:pt idx="806">
                        <c:v>0.28299999999999997</c:v>
                      </c:pt>
                      <c:pt idx="807">
                        <c:v>0.28899999999999998</c:v>
                      </c:pt>
                      <c:pt idx="808">
                        <c:v>0.30199999999999999</c:v>
                      </c:pt>
                      <c:pt idx="809">
                        <c:v>0.29499999999999998</c:v>
                      </c:pt>
                      <c:pt idx="810">
                        <c:v>0.29599999999999999</c:v>
                      </c:pt>
                      <c:pt idx="811">
                        <c:v>0.29899999999999999</c:v>
                      </c:pt>
                      <c:pt idx="812">
                        <c:v>0.29599999999999999</c:v>
                      </c:pt>
                      <c:pt idx="813">
                        <c:v>0.30199999999999999</c:v>
                      </c:pt>
                      <c:pt idx="814">
                        <c:v>0.29599999999999999</c:v>
                      </c:pt>
                      <c:pt idx="815">
                        <c:v>0.30199999999999999</c:v>
                      </c:pt>
                      <c:pt idx="816">
                        <c:v>0.29299999999999998</c:v>
                      </c:pt>
                      <c:pt idx="817">
                        <c:v>0.3</c:v>
                      </c:pt>
                      <c:pt idx="818">
                        <c:v>0.30499999999999999</c:v>
                      </c:pt>
                      <c:pt idx="819">
                        <c:v>0.30399999999999999</c:v>
                      </c:pt>
                      <c:pt idx="820">
                        <c:v>0.29899999999999999</c:v>
                      </c:pt>
                      <c:pt idx="821">
                        <c:v>0.30199999999999999</c:v>
                      </c:pt>
                      <c:pt idx="822">
                        <c:v>0.29899999999999999</c:v>
                      </c:pt>
                      <c:pt idx="823">
                        <c:v>0.30199999999999999</c:v>
                      </c:pt>
                      <c:pt idx="824">
                        <c:v>0.30499999999999999</c:v>
                      </c:pt>
                      <c:pt idx="825">
                        <c:v>0.312</c:v>
                      </c:pt>
                      <c:pt idx="826">
                        <c:v>0.30399999999999999</c:v>
                      </c:pt>
                      <c:pt idx="827">
                        <c:v>0.30599999999999999</c:v>
                      </c:pt>
                      <c:pt idx="828">
                        <c:v>0.30199999999999999</c:v>
                      </c:pt>
                      <c:pt idx="829">
                        <c:v>0.30099999999999999</c:v>
                      </c:pt>
                      <c:pt idx="830">
                        <c:v>0.30199999999999999</c:v>
                      </c:pt>
                      <c:pt idx="831">
                        <c:v>0.308</c:v>
                      </c:pt>
                      <c:pt idx="832">
                        <c:v>0.31</c:v>
                      </c:pt>
                      <c:pt idx="833">
                        <c:v>0.30599999999999999</c:v>
                      </c:pt>
                      <c:pt idx="834">
                        <c:v>0.30399999999999999</c:v>
                      </c:pt>
                      <c:pt idx="835">
                        <c:v>0.308</c:v>
                      </c:pt>
                      <c:pt idx="836">
                        <c:v>0.30199999999999999</c:v>
                      </c:pt>
                      <c:pt idx="837">
                        <c:v>0.309</c:v>
                      </c:pt>
                      <c:pt idx="838">
                        <c:v>0.30499999999999999</c:v>
                      </c:pt>
                      <c:pt idx="839">
                        <c:v>0.30599999999999999</c:v>
                      </c:pt>
                      <c:pt idx="840">
                        <c:v>0.312</c:v>
                      </c:pt>
                      <c:pt idx="841">
                        <c:v>0.308</c:v>
                      </c:pt>
                      <c:pt idx="842">
                        <c:v>0.31</c:v>
                      </c:pt>
                      <c:pt idx="843">
                        <c:v>0.29499999999999998</c:v>
                      </c:pt>
                      <c:pt idx="844">
                        <c:v>0.308</c:v>
                      </c:pt>
                      <c:pt idx="845">
                        <c:v>0.3</c:v>
                      </c:pt>
                      <c:pt idx="846">
                        <c:v>0.308</c:v>
                      </c:pt>
                      <c:pt idx="847">
                        <c:v>0.30499999999999999</c:v>
                      </c:pt>
                      <c:pt idx="848">
                        <c:v>0.30199999999999999</c:v>
                      </c:pt>
                      <c:pt idx="849">
                        <c:v>0.308</c:v>
                      </c:pt>
                      <c:pt idx="850">
                        <c:v>0.30499999999999999</c:v>
                      </c:pt>
                      <c:pt idx="851">
                        <c:v>0.312</c:v>
                      </c:pt>
                      <c:pt idx="852">
                        <c:v>0.29599999999999999</c:v>
                      </c:pt>
                      <c:pt idx="853">
                        <c:v>0.3</c:v>
                      </c:pt>
                      <c:pt idx="854">
                        <c:v>0.30399999999999999</c:v>
                      </c:pt>
                      <c:pt idx="855">
                        <c:v>0.30199999999999999</c:v>
                      </c:pt>
                      <c:pt idx="856">
                        <c:v>0.30599999999999999</c:v>
                      </c:pt>
                      <c:pt idx="857">
                        <c:v>0.30199999999999999</c:v>
                      </c:pt>
                      <c:pt idx="858">
                        <c:v>0.31</c:v>
                      </c:pt>
                      <c:pt idx="859">
                        <c:v>0.29599999999999999</c:v>
                      </c:pt>
                      <c:pt idx="860">
                        <c:v>0.29499999999999998</c:v>
                      </c:pt>
                      <c:pt idx="861">
                        <c:v>0.30099999999999999</c:v>
                      </c:pt>
                      <c:pt idx="862">
                        <c:v>0.30099999999999999</c:v>
                      </c:pt>
                      <c:pt idx="863">
                        <c:v>0.30499999999999999</c:v>
                      </c:pt>
                      <c:pt idx="864">
                        <c:v>0.3</c:v>
                      </c:pt>
                      <c:pt idx="865">
                        <c:v>0.30399999999999999</c:v>
                      </c:pt>
                      <c:pt idx="866">
                        <c:v>0.3</c:v>
                      </c:pt>
                      <c:pt idx="867">
                        <c:v>0.30599999999999999</c:v>
                      </c:pt>
                      <c:pt idx="868">
                        <c:v>0.30399999999999999</c:v>
                      </c:pt>
                      <c:pt idx="869">
                        <c:v>0.30599999999999999</c:v>
                      </c:pt>
                      <c:pt idx="870">
                        <c:v>0.30099999999999999</c:v>
                      </c:pt>
                      <c:pt idx="871">
                        <c:v>0.3</c:v>
                      </c:pt>
                      <c:pt idx="872">
                        <c:v>0.30199999999999999</c:v>
                      </c:pt>
                      <c:pt idx="873">
                        <c:v>0.29699999999999999</c:v>
                      </c:pt>
                      <c:pt idx="874">
                        <c:v>0.29599999999999999</c:v>
                      </c:pt>
                      <c:pt idx="875">
                        <c:v>0.3</c:v>
                      </c:pt>
                      <c:pt idx="876">
                        <c:v>0.29699999999999999</c:v>
                      </c:pt>
                      <c:pt idx="877">
                        <c:v>0.30099999999999999</c:v>
                      </c:pt>
                      <c:pt idx="878">
                        <c:v>0.29599999999999999</c:v>
                      </c:pt>
                      <c:pt idx="879">
                        <c:v>0.30399999999999999</c:v>
                      </c:pt>
                      <c:pt idx="880">
                        <c:v>0.29899999999999999</c:v>
                      </c:pt>
                      <c:pt idx="881">
                        <c:v>0.3</c:v>
                      </c:pt>
                      <c:pt idx="882">
                        <c:v>0.30499999999999999</c:v>
                      </c:pt>
                      <c:pt idx="883">
                        <c:v>0.30499999999999999</c:v>
                      </c:pt>
                      <c:pt idx="884">
                        <c:v>0.29899999999999999</c:v>
                      </c:pt>
                      <c:pt idx="885">
                        <c:v>0.29699999999999999</c:v>
                      </c:pt>
                      <c:pt idx="886">
                        <c:v>0.28299999999999997</c:v>
                      </c:pt>
                      <c:pt idx="887">
                        <c:v>0.29099999999999998</c:v>
                      </c:pt>
                      <c:pt idx="888">
                        <c:v>0.29099999999999998</c:v>
                      </c:pt>
                      <c:pt idx="889">
                        <c:v>0.28899999999999998</c:v>
                      </c:pt>
                      <c:pt idx="890">
                        <c:v>0.29299999999999998</c:v>
                      </c:pt>
                      <c:pt idx="891">
                        <c:v>0.28899999999999998</c:v>
                      </c:pt>
                      <c:pt idx="892">
                        <c:v>0.28899999999999998</c:v>
                      </c:pt>
                      <c:pt idx="893">
                        <c:v>0.28799999999999998</c:v>
                      </c:pt>
                      <c:pt idx="894">
                        <c:v>0.28399999999999997</c:v>
                      </c:pt>
                      <c:pt idx="895">
                        <c:v>0.29599999999999999</c:v>
                      </c:pt>
                      <c:pt idx="896">
                        <c:v>0.3</c:v>
                      </c:pt>
                      <c:pt idx="897">
                        <c:v>0.29199999999999998</c:v>
                      </c:pt>
                      <c:pt idx="898">
                        <c:v>0.28799999999999998</c:v>
                      </c:pt>
                      <c:pt idx="899">
                        <c:v>0.29599999999999999</c:v>
                      </c:pt>
                      <c:pt idx="900">
                        <c:v>0.28299999999999997</c:v>
                      </c:pt>
                      <c:pt idx="901">
                        <c:v>0.29099999999999998</c:v>
                      </c:pt>
                      <c:pt idx="902">
                        <c:v>0.28599999999999998</c:v>
                      </c:pt>
                      <c:pt idx="903">
                        <c:v>0.23699999999999999</c:v>
                      </c:pt>
                      <c:pt idx="904">
                        <c:v>0.13300000000000001</c:v>
                      </c:pt>
                      <c:pt idx="905">
                        <c:v>0.17799999999999999</c:v>
                      </c:pt>
                      <c:pt idx="906">
                        <c:v>0.20499999999999999</c:v>
                      </c:pt>
                      <c:pt idx="907">
                        <c:v>0.26200000000000001</c:v>
                      </c:pt>
                      <c:pt idx="908">
                        <c:v>0.28899999999999998</c:v>
                      </c:pt>
                      <c:pt idx="909">
                        <c:v>0.29899999999999999</c:v>
                      </c:pt>
                      <c:pt idx="910">
                        <c:v>0.28399999999999997</c:v>
                      </c:pt>
                      <c:pt idx="911">
                        <c:v>0.30199999999999999</c:v>
                      </c:pt>
                      <c:pt idx="912">
                        <c:v>0.252</c:v>
                      </c:pt>
                      <c:pt idx="913">
                        <c:v>0.29199999999999998</c:v>
                      </c:pt>
                      <c:pt idx="914">
                        <c:v>0.27500000000000002</c:v>
                      </c:pt>
                      <c:pt idx="915">
                        <c:v>0.28599999999999998</c:v>
                      </c:pt>
                      <c:pt idx="916">
                        <c:v>0.28299999999999997</c:v>
                      </c:pt>
                      <c:pt idx="917">
                        <c:v>0.308</c:v>
                      </c:pt>
                      <c:pt idx="918">
                        <c:v>0.309</c:v>
                      </c:pt>
                      <c:pt idx="919">
                        <c:v>0.28899999999999998</c:v>
                      </c:pt>
                      <c:pt idx="920">
                        <c:v>0.308</c:v>
                      </c:pt>
                      <c:pt idx="921">
                        <c:v>0.30499999999999999</c:v>
                      </c:pt>
                      <c:pt idx="922">
                        <c:v>0.28799999999999998</c:v>
                      </c:pt>
                      <c:pt idx="923">
                        <c:v>0.28299999999999997</c:v>
                      </c:pt>
                      <c:pt idx="924">
                        <c:v>0.29499999999999998</c:v>
                      </c:pt>
                      <c:pt idx="925">
                        <c:v>0.28599999999999998</c:v>
                      </c:pt>
                      <c:pt idx="926">
                        <c:v>0.30099999999999999</c:v>
                      </c:pt>
                      <c:pt idx="927">
                        <c:v>0.29599999999999999</c:v>
                      </c:pt>
                      <c:pt idx="928">
                        <c:v>0.30499999999999999</c:v>
                      </c:pt>
                      <c:pt idx="929">
                        <c:v>0.3</c:v>
                      </c:pt>
                      <c:pt idx="930">
                        <c:v>0.30599999999999999</c:v>
                      </c:pt>
                      <c:pt idx="931">
                        <c:v>0.30399999999999999</c:v>
                      </c:pt>
                      <c:pt idx="932">
                        <c:v>0.30099999999999999</c:v>
                      </c:pt>
                      <c:pt idx="933">
                        <c:v>0.30199999999999999</c:v>
                      </c:pt>
                      <c:pt idx="934">
                        <c:v>0.30399999999999999</c:v>
                      </c:pt>
                      <c:pt idx="935">
                        <c:v>0.30499999999999999</c:v>
                      </c:pt>
                      <c:pt idx="936">
                        <c:v>0.29499999999999998</c:v>
                      </c:pt>
                      <c:pt idx="937">
                        <c:v>0.308</c:v>
                      </c:pt>
                      <c:pt idx="938">
                        <c:v>0.30499999999999999</c:v>
                      </c:pt>
                      <c:pt idx="939">
                        <c:v>0.3</c:v>
                      </c:pt>
                      <c:pt idx="940">
                        <c:v>0.30599999999999999</c:v>
                      </c:pt>
                      <c:pt idx="941">
                        <c:v>0.30399999999999999</c:v>
                      </c:pt>
                      <c:pt idx="942">
                        <c:v>0.29599999999999999</c:v>
                      </c:pt>
                      <c:pt idx="943">
                        <c:v>0.30099999999999999</c:v>
                      </c:pt>
                      <c:pt idx="944">
                        <c:v>0.308</c:v>
                      </c:pt>
                      <c:pt idx="945">
                        <c:v>0.31</c:v>
                      </c:pt>
                      <c:pt idx="946">
                        <c:v>0.308</c:v>
                      </c:pt>
                      <c:pt idx="947">
                        <c:v>0.30599999999999999</c:v>
                      </c:pt>
                      <c:pt idx="948">
                        <c:v>0.3</c:v>
                      </c:pt>
                      <c:pt idx="949">
                        <c:v>0.30399999999999999</c:v>
                      </c:pt>
                      <c:pt idx="950">
                        <c:v>0.3</c:v>
                      </c:pt>
                      <c:pt idx="951">
                        <c:v>0.29899999999999999</c:v>
                      </c:pt>
                      <c:pt idx="952">
                        <c:v>0.312</c:v>
                      </c:pt>
                      <c:pt idx="953">
                        <c:v>0.30599999999999999</c:v>
                      </c:pt>
                      <c:pt idx="954">
                        <c:v>0.309</c:v>
                      </c:pt>
                      <c:pt idx="955">
                        <c:v>0.30099999999999999</c:v>
                      </c:pt>
                      <c:pt idx="956">
                        <c:v>0.30199999999999999</c:v>
                      </c:pt>
                      <c:pt idx="957">
                        <c:v>0.309</c:v>
                      </c:pt>
                      <c:pt idx="958">
                        <c:v>0.30499999999999999</c:v>
                      </c:pt>
                      <c:pt idx="959">
                        <c:v>0.30199999999999999</c:v>
                      </c:pt>
                      <c:pt idx="960">
                        <c:v>0.30599999999999999</c:v>
                      </c:pt>
                      <c:pt idx="961">
                        <c:v>0.30499999999999999</c:v>
                      </c:pt>
                      <c:pt idx="962">
                        <c:v>0.30099999999999999</c:v>
                      </c:pt>
                      <c:pt idx="963">
                        <c:v>0.30099999999999999</c:v>
                      </c:pt>
                      <c:pt idx="964">
                        <c:v>0.308</c:v>
                      </c:pt>
                      <c:pt idx="965">
                        <c:v>0.3</c:v>
                      </c:pt>
                      <c:pt idx="966">
                        <c:v>0.30199999999999999</c:v>
                      </c:pt>
                      <c:pt idx="967">
                        <c:v>0.30499999999999999</c:v>
                      </c:pt>
                      <c:pt idx="968">
                        <c:v>0.30499999999999999</c:v>
                      </c:pt>
                      <c:pt idx="969">
                        <c:v>0.30399999999999999</c:v>
                      </c:pt>
                      <c:pt idx="970">
                        <c:v>0.30099999999999999</c:v>
                      </c:pt>
                      <c:pt idx="971">
                        <c:v>0.30599999999999999</c:v>
                      </c:pt>
                      <c:pt idx="972">
                        <c:v>0.30199999999999999</c:v>
                      </c:pt>
                      <c:pt idx="973">
                        <c:v>0.309</c:v>
                      </c:pt>
                      <c:pt idx="974">
                        <c:v>0.308</c:v>
                      </c:pt>
                      <c:pt idx="975">
                        <c:v>0.30499999999999999</c:v>
                      </c:pt>
                      <c:pt idx="976">
                        <c:v>0.30599999999999999</c:v>
                      </c:pt>
                      <c:pt idx="977">
                        <c:v>0.315</c:v>
                      </c:pt>
                      <c:pt idx="978">
                        <c:v>0.308</c:v>
                      </c:pt>
                      <c:pt idx="979">
                        <c:v>0.30499999999999999</c:v>
                      </c:pt>
                      <c:pt idx="980">
                        <c:v>0.30099999999999999</c:v>
                      </c:pt>
                      <c:pt idx="981">
                        <c:v>0.308</c:v>
                      </c:pt>
                      <c:pt idx="982">
                        <c:v>0.29699999999999999</c:v>
                      </c:pt>
                      <c:pt idx="983">
                        <c:v>0.3</c:v>
                      </c:pt>
                      <c:pt idx="984">
                        <c:v>0.30499999999999999</c:v>
                      </c:pt>
                      <c:pt idx="985">
                        <c:v>0.30199999999999999</c:v>
                      </c:pt>
                      <c:pt idx="986">
                        <c:v>0.309</c:v>
                      </c:pt>
                      <c:pt idx="987">
                        <c:v>0.30499999999999999</c:v>
                      </c:pt>
                      <c:pt idx="988">
                        <c:v>0.309</c:v>
                      </c:pt>
                      <c:pt idx="989">
                        <c:v>0.3</c:v>
                      </c:pt>
                      <c:pt idx="990">
                        <c:v>0.30599999999999999</c:v>
                      </c:pt>
                      <c:pt idx="991">
                        <c:v>0.30199999999999999</c:v>
                      </c:pt>
                      <c:pt idx="992">
                        <c:v>0.30499999999999999</c:v>
                      </c:pt>
                      <c:pt idx="993">
                        <c:v>0.30599999999999999</c:v>
                      </c:pt>
                      <c:pt idx="994">
                        <c:v>0.30399999999999999</c:v>
                      </c:pt>
                      <c:pt idx="995">
                        <c:v>0.312</c:v>
                      </c:pt>
                      <c:pt idx="996">
                        <c:v>0.30599999999999999</c:v>
                      </c:pt>
                      <c:pt idx="997">
                        <c:v>0.30599999999999999</c:v>
                      </c:pt>
                      <c:pt idx="998">
                        <c:v>0.29899999999999999</c:v>
                      </c:pt>
                      <c:pt idx="999">
                        <c:v>0.30499999999999999</c:v>
                      </c:pt>
                      <c:pt idx="1000">
                        <c:v>0.30199999999999999</c:v>
                      </c:pt>
                      <c:pt idx="1001">
                        <c:v>0.30499999999999999</c:v>
                      </c:pt>
                      <c:pt idx="1002">
                        <c:v>0.30599999999999999</c:v>
                      </c:pt>
                      <c:pt idx="1003">
                        <c:v>0.30399999999999999</c:v>
                      </c:pt>
                      <c:pt idx="1004">
                        <c:v>0.3</c:v>
                      </c:pt>
                      <c:pt idx="1005">
                        <c:v>0.3</c:v>
                      </c:pt>
                      <c:pt idx="1006">
                        <c:v>0.28799999999999998</c:v>
                      </c:pt>
                      <c:pt idx="1007">
                        <c:v>0.27600000000000002</c:v>
                      </c:pt>
                      <c:pt idx="1008">
                        <c:v>0.24399999999999999</c:v>
                      </c:pt>
                      <c:pt idx="1009">
                        <c:v>0.30199999999999999</c:v>
                      </c:pt>
                      <c:pt idx="1010">
                        <c:v>0.27800000000000002</c:v>
                      </c:pt>
                      <c:pt idx="1011">
                        <c:v>0.28799999999999998</c:v>
                      </c:pt>
                      <c:pt idx="1012">
                        <c:v>0.29599999999999999</c:v>
                      </c:pt>
                      <c:pt idx="1013">
                        <c:v>0.30199999999999999</c:v>
                      </c:pt>
                      <c:pt idx="1014">
                        <c:v>0.27400000000000002</c:v>
                      </c:pt>
                      <c:pt idx="1015">
                        <c:v>0.30599999999999999</c:v>
                      </c:pt>
                      <c:pt idx="1016">
                        <c:v>0.27900000000000003</c:v>
                      </c:pt>
                      <c:pt idx="1017">
                        <c:v>0.28399999999999997</c:v>
                      </c:pt>
                      <c:pt idx="1018">
                        <c:v>0.3</c:v>
                      </c:pt>
                      <c:pt idx="1019">
                        <c:v>0.29899999999999999</c:v>
                      </c:pt>
                      <c:pt idx="1020">
                        <c:v>0.30399999999999999</c:v>
                      </c:pt>
                      <c:pt idx="1021">
                        <c:v>0.3</c:v>
                      </c:pt>
                      <c:pt idx="1022">
                        <c:v>0.28399999999999997</c:v>
                      </c:pt>
                      <c:pt idx="1023">
                        <c:v>0.28699999999999998</c:v>
                      </c:pt>
                      <c:pt idx="1024">
                        <c:v>0.28399999999999997</c:v>
                      </c:pt>
                      <c:pt idx="1025">
                        <c:v>0.30499999999999999</c:v>
                      </c:pt>
                      <c:pt idx="1026">
                        <c:v>0.30199999999999999</c:v>
                      </c:pt>
                      <c:pt idx="1027">
                        <c:v>0.308</c:v>
                      </c:pt>
                      <c:pt idx="1028">
                        <c:v>0.308</c:v>
                      </c:pt>
                      <c:pt idx="1029">
                        <c:v>0.29499999999999998</c:v>
                      </c:pt>
                      <c:pt idx="1030">
                        <c:v>0.30099999999999999</c:v>
                      </c:pt>
                      <c:pt idx="1031">
                        <c:v>0.30199999999999999</c:v>
                      </c:pt>
                      <c:pt idx="1032">
                        <c:v>0.29899999999999999</c:v>
                      </c:pt>
                      <c:pt idx="1033">
                        <c:v>0.30499999999999999</c:v>
                      </c:pt>
                      <c:pt idx="1034">
                        <c:v>0.31</c:v>
                      </c:pt>
                      <c:pt idx="1035">
                        <c:v>0.30099999999999999</c:v>
                      </c:pt>
                      <c:pt idx="1036">
                        <c:v>0.31</c:v>
                      </c:pt>
                      <c:pt idx="1037">
                        <c:v>0.29599999999999999</c:v>
                      </c:pt>
                      <c:pt idx="1038">
                        <c:v>0.29899999999999999</c:v>
                      </c:pt>
                      <c:pt idx="1039">
                        <c:v>0.30499999999999999</c:v>
                      </c:pt>
                      <c:pt idx="1040">
                        <c:v>0.308</c:v>
                      </c:pt>
                      <c:pt idx="1041">
                        <c:v>0.29899999999999999</c:v>
                      </c:pt>
                      <c:pt idx="1042">
                        <c:v>0.30099999999999999</c:v>
                      </c:pt>
                      <c:pt idx="1043">
                        <c:v>0.30499999999999999</c:v>
                      </c:pt>
                      <c:pt idx="1044">
                        <c:v>0.3</c:v>
                      </c:pt>
                      <c:pt idx="1045">
                        <c:v>0.30599999999999999</c:v>
                      </c:pt>
                      <c:pt idx="1046">
                        <c:v>0.30199999999999999</c:v>
                      </c:pt>
                      <c:pt idx="1047">
                        <c:v>0.30199999999999999</c:v>
                      </c:pt>
                      <c:pt idx="1048">
                        <c:v>0.30499999999999999</c:v>
                      </c:pt>
                      <c:pt idx="1049">
                        <c:v>0.30199999999999999</c:v>
                      </c:pt>
                      <c:pt idx="1050">
                        <c:v>0.30499999999999999</c:v>
                      </c:pt>
                      <c:pt idx="1051">
                        <c:v>0.30099999999999999</c:v>
                      </c:pt>
                      <c:pt idx="1052">
                        <c:v>0.29899999999999999</c:v>
                      </c:pt>
                      <c:pt idx="1053">
                        <c:v>0.3</c:v>
                      </c:pt>
                      <c:pt idx="1054">
                        <c:v>0.29699999999999999</c:v>
                      </c:pt>
                      <c:pt idx="1055">
                        <c:v>0.31</c:v>
                      </c:pt>
                      <c:pt idx="1056">
                        <c:v>0.30199999999999999</c:v>
                      </c:pt>
                      <c:pt idx="1057">
                        <c:v>0.30399999999999999</c:v>
                      </c:pt>
                      <c:pt idx="1058">
                        <c:v>0.30399999999999999</c:v>
                      </c:pt>
                      <c:pt idx="1059">
                        <c:v>0.30599999999999999</c:v>
                      </c:pt>
                      <c:pt idx="1060">
                        <c:v>0.29599999999999999</c:v>
                      </c:pt>
                      <c:pt idx="1061">
                        <c:v>0.29599999999999999</c:v>
                      </c:pt>
                      <c:pt idx="1062">
                        <c:v>0.28799999999999998</c:v>
                      </c:pt>
                      <c:pt idx="1063">
                        <c:v>0.29199999999999998</c:v>
                      </c:pt>
                      <c:pt idx="1064">
                        <c:v>0.3</c:v>
                      </c:pt>
                      <c:pt idx="1065">
                        <c:v>0.30099999999999999</c:v>
                      </c:pt>
                      <c:pt idx="1066">
                        <c:v>0.30099999999999999</c:v>
                      </c:pt>
                      <c:pt idx="1067">
                        <c:v>0.30599999999999999</c:v>
                      </c:pt>
                      <c:pt idx="1068">
                        <c:v>0.30099999999999999</c:v>
                      </c:pt>
                      <c:pt idx="1069">
                        <c:v>0.29499999999999998</c:v>
                      </c:pt>
                      <c:pt idx="1070">
                        <c:v>0.30599999999999999</c:v>
                      </c:pt>
                      <c:pt idx="1071">
                        <c:v>0.29599999999999999</c:v>
                      </c:pt>
                      <c:pt idx="1072">
                        <c:v>0.30499999999999999</c:v>
                      </c:pt>
                      <c:pt idx="1073">
                        <c:v>0.30599999999999999</c:v>
                      </c:pt>
                      <c:pt idx="1074">
                        <c:v>0.30399999999999999</c:v>
                      </c:pt>
                      <c:pt idx="1075">
                        <c:v>0.29699999999999999</c:v>
                      </c:pt>
                      <c:pt idx="1076">
                        <c:v>0.30199999999999999</c:v>
                      </c:pt>
                      <c:pt idx="1077">
                        <c:v>0.31</c:v>
                      </c:pt>
                      <c:pt idx="1078">
                        <c:v>0.3</c:v>
                      </c:pt>
                      <c:pt idx="1079">
                        <c:v>0.30499999999999999</c:v>
                      </c:pt>
                      <c:pt idx="1080">
                        <c:v>0.31</c:v>
                      </c:pt>
                      <c:pt idx="1081">
                        <c:v>0.30199999999999999</c:v>
                      </c:pt>
                      <c:pt idx="1082">
                        <c:v>0.30099999999999999</c:v>
                      </c:pt>
                      <c:pt idx="1083">
                        <c:v>0.29299999999999998</c:v>
                      </c:pt>
                      <c:pt idx="1084">
                        <c:v>0.29699999999999999</c:v>
                      </c:pt>
                      <c:pt idx="1085">
                        <c:v>0.30099999999999999</c:v>
                      </c:pt>
                      <c:pt idx="1086">
                        <c:v>0.30499999999999999</c:v>
                      </c:pt>
                      <c:pt idx="1087">
                        <c:v>0.30199999999999999</c:v>
                      </c:pt>
                      <c:pt idx="1088">
                        <c:v>0.30499999999999999</c:v>
                      </c:pt>
                      <c:pt idx="1089">
                        <c:v>0.30199999999999999</c:v>
                      </c:pt>
                      <c:pt idx="1090">
                        <c:v>0.30499999999999999</c:v>
                      </c:pt>
                      <c:pt idx="1091">
                        <c:v>0.30199999999999999</c:v>
                      </c:pt>
                      <c:pt idx="1092">
                        <c:v>0.30599999999999999</c:v>
                      </c:pt>
                      <c:pt idx="1093">
                        <c:v>0.29899999999999999</c:v>
                      </c:pt>
                      <c:pt idx="1094">
                        <c:v>0.30099999999999999</c:v>
                      </c:pt>
                      <c:pt idx="1095">
                        <c:v>0.31</c:v>
                      </c:pt>
                      <c:pt idx="1096">
                        <c:v>0.30199999999999999</c:v>
                      </c:pt>
                      <c:pt idx="1097">
                        <c:v>0.31</c:v>
                      </c:pt>
                      <c:pt idx="1098">
                        <c:v>0.31</c:v>
                      </c:pt>
                      <c:pt idx="1099">
                        <c:v>0.30499999999999999</c:v>
                      </c:pt>
                      <c:pt idx="1100">
                        <c:v>0.3</c:v>
                      </c:pt>
                      <c:pt idx="1101">
                        <c:v>0.30199999999999999</c:v>
                      </c:pt>
                      <c:pt idx="1102">
                        <c:v>0.30599999999999999</c:v>
                      </c:pt>
                      <c:pt idx="1103">
                        <c:v>0.312</c:v>
                      </c:pt>
                      <c:pt idx="1104">
                        <c:v>0.30499999999999999</c:v>
                      </c:pt>
                      <c:pt idx="1105">
                        <c:v>0.29699999999999999</c:v>
                      </c:pt>
                      <c:pt idx="1106">
                        <c:v>0.30599999999999999</c:v>
                      </c:pt>
                      <c:pt idx="1107">
                        <c:v>0.30499999999999999</c:v>
                      </c:pt>
                      <c:pt idx="1108">
                        <c:v>0.30099999999999999</c:v>
                      </c:pt>
                      <c:pt idx="1109">
                        <c:v>0.308</c:v>
                      </c:pt>
                      <c:pt idx="1110">
                        <c:v>0.309</c:v>
                      </c:pt>
                      <c:pt idx="1111">
                        <c:v>0.29599999999999999</c:v>
                      </c:pt>
                      <c:pt idx="1112">
                        <c:v>0.29499999999999998</c:v>
                      </c:pt>
                      <c:pt idx="1113">
                        <c:v>0.30499999999999999</c:v>
                      </c:pt>
                      <c:pt idx="1114">
                        <c:v>0.308</c:v>
                      </c:pt>
                      <c:pt idx="1115">
                        <c:v>0.3</c:v>
                      </c:pt>
                      <c:pt idx="1116">
                        <c:v>0.308</c:v>
                      </c:pt>
                      <c:pt idx="1117">
                        <c:v>0.29599999999999999</c:v>
                      </c:pt>
                      <c:pt idx="1118">
                        <c:v>0.29499999999999998</c:v>
                      </c:pt>
                      <c:pt idx="1119">
                        <c:v>0.30199999999999999</c:v>
                      </c:pt>
                      <c:pt idx="1120">
                        <c:v>0.30399999999999999</c:v>
                      </c:pt>
                      <c:pt idx="1121">
                        <c:v>0.30599999999999999</c:v>
                      </c:pt>
                      <c:pt idx="1122">
                        <c:v>0.30599999999999999</c:v>
                      </c:pt>
                      <c:pt idx="1123">
                        <c:v>0.30199999999999999</c:v>
                      </c:pt>
                      <c:pt idx="1124">
                        <c:v>0.30599999999999999</c:v>
                      </c:pt>
                      <c:pt idx="1125">
                        <c:v>0.309</c:v>
                      </c:pt>
                      <c:pt idx="1126">
                        <c:v>0.29899999999999999</c:v>
                      </c:pt>
                      <c:pt idx="1127">
                        <c:v>0.30199999999999999</c:v>
                      </c:pt>
                      <c:pt idx="1128">
                        <c:v>0.30599999999999999</c:v>
                      </c:pt>
                      <c:pt idx="1129">
                        <c:v>0.30099999999999999</c:v>
                      </c:pt>
                      <c:pt idx="1130">
                        <c:v>0.30499999999999999</c:v>
                      </c:pt>
                      <c:pt idx="1131">
                        <c:v>0.3</c:v>
                      </c:pt>
                      <c:pt idx="1132">
                        <c:v>0.30599999999999999</c:v>
                      </c:pt>
                      <c:pt idx="1133">
                        <c:v>0.3</c:v>
                      </c:pt>
                      <c:pt idx="1134">
                        <c:v>0.29899999999999999</c:v>
                      </c:pt>
                    </c:numCache>
                  </c:numRef>
                </c:yVal>
                <c:smooth val="1"/>
                <c:extLst>
                  <c:ext xmlns:c16="http://schemas.microsoft.com/office/drawing/2014/chart" uri="{C3380CC4-5D6E-409C-BE32-E72D297353CC}">
                    <c16:uniqueId val="{00000007-6C40-4FDD-A372-E5C8B5BF0855}"/>
                  </c:ext>
                </c:extLst>
              </c15:ser>
            </c15:filteredScatterSeries>
          </c:ext>
        </c:extLst>
      </c:scatterChart>
      <c:valAx>
        <c:axId val="151327104"/>
        <c:scaling>
          <c:orientation val="minMax"/>
          <c:max val="20"/>
          <c:min val="12"/>
        </c:scaling>
        <c:delete val="1"/>
        <c:axPos val="b"/>
        <c:numFmt formatCode="0" sourceLinked="0"/>
        <c:majorTickMark val="out"/>
        <c:minorTickMark val="none"/>
        <c:tickLblPos val="nextTo"/>
        <c:crossAx val="151328640"/>
        <c:crossesAt val="-80"/>
        <c:crossBetween val="midCat"/>
        <c:majorUnit val="2"/>
      </c:valAx>
      <c:valAx>
        <c:axId val="151328640"/>
        <c:scaling>
          <c:orientation val="minMax"/>
          <c:max val="-30"/>
          <c:min val="-70"/>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j-lt"/>
                    <a:ea typeface="+mn-ea"/>
                    <a:cs typeface="+mn-cs"/>
                  </a:defRPr>
                </a:pPr>
                <a:r>
                  <a:rPr lang="en-US" sz="1600">
                    <a:solidFill>
                      <a:schemeClr val="tx1"/>
                    </a:solidFill>
                    <a:latin typeface="+mj-lt"/>
                  </a:rPr>
                  <a:t>Temp. /</a:t>
                </a:r>
                <a:r>
                  <a:rPr lang="en-US" sz="1600" baseline="30000">
                    <a:solidFill>
                      <a:schemeClr val="tx1"/>
                    </a:solidFill>
                    <a:latin typeface="+mj-lt"/>
                  </a:rPr>
                  <a:t>o</a:t>
                </a:r>
                <a:r>
                  <a:rPr lang="en-US" sz="1600">
                    <a:solidFill>
                      <a:schemeClr val="tx1"/>
                    </a:solidFill>
                    <a:latin typeface="+mj-lt"/>
                  </a:rPr>
                  <a:t>C</a:t>
                </a:r>
              </a:p>
            </c:rich>
          </c:tx>
          <c:layout>
            <c:manualLayout>
              <c:xMode val="edge"/>
              <c:yMode val="edge"/>
              <c:x val="4.4546343258976634E-2"/>
              <c:y val="0.18604125723953926"/>
            </c:manualLayout>
          </c:layout>
          <c:overlay val="0"/>
          <c:spPr>
            <a:noFill/>
            <a:ln>
              <a:noFill/>
            </a:ln>
            <a:effectLst/>
          </c:spPr>
        </c:title>
        <c:numFmt formatCode="General" sourceLinked="1"/>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51327104"/>
        <c:crosses val="autoZero"/>
        <c:crossBetween val="midCat"/>
        <c:majorUnit val="10"/>
      </c:valAx>
      <c:valAx>
        <c:axId val="151339008"/>
        <c:scaling>
          <c:orientation val="minMax"/>
          <c:max val="3"/>
        </c:scaling>
        <c:delete val="1"/>
        <c:axPos val="r"/>
        <c:numFmt formatCode="#,##0.0" sourceLinked="0"/>
        <c:majorTickMark val="out"/>
        <c:minorTickMark val="none"/>
        <c:tickLblPos val="nextTo"/>
        <c:crossAx val="151340544"/>
        <c:crosses val="max"/>
        <c:crossBetween val="midCat"/>
      </c:valAx>
      <c:valAx>
        <c:axId val="151340544"/>
        <c:scaling>
          <c:orientation val="minMax"/>
        </c:scaling>
        <c:delete val="1"/>
        <c:axPos val="b"/>
        <c:numFmt formatCode="General" sourceLinked="1"/>
        <c:majorTickMark val="out"/>
        <c:minorTickMark val="none"/>
        <c:tickLblPos val="nextTo"/>
        <c:crossAx val="151339008"/>
        <c:crosses val="autoZero"/>
        <c:crossBetween val="midCat"/>
      </c:valAx>
    </c:plotArea>
    <c:legend>
      <c:legendPos val="r"/>
      <c:layout>
        <c:manualLayout>
          <c:xMode val="edge"/>
          <c:yMode val="edge"/>
          <c:x val="0.24374073830893012"/>
          <c:y val="0.43152605924259474"/>
          <c:w val="0.33840711540306978"/>
          <c:h val="0.22968684469996806"/>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ln>
      <a:noFill/>
    </a:ln>
  </c:spPr>
  <c:txPr>
    <a:bodyPr/>
    <a:lstStyle/>
    <a:p>
      <a:pPr>
        <a:defRPr/>
      </a:pPr>
      <a:endParaRPr lang="en-US"/>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55471163449703"/>
          <c:y val="6.7117708333333317E-2"/>
          <c:w val="0.82362804760024466"/>
          <c:h val="0.7038229486279004"/>
        </c:manualLayout>
      </c:layout>
      <c:scatterChart>
        <c:scatterStyle val="smoothMarker"/>
        <c:varyColors val="0"/>
        <c:ser>
          <c:idx val="0"/>
          <c:order val="0"/>
          <c:tx>
            <c:v>Time 0.23 h, 20.3 celcius</c:v>
          </c:tx>
          <c:spPr>
            <a:ln w="12700" cap="rnd">
              <a:noFill/>
              <a:round/>
            </a:ln>
            <a:effectLst/>
          </c:spPr>
          <c:marker>
            <c:symbol val="circle"/>
            <c:size val="3"/>
            <c:spPr>
              <a:solidFill>
                <a:srgbClr val="002060"/>
              </a:solidFill>
              <a:ln>
                <a:noFill/>
              </a:ln>
            </c:spPr>
          </c:marker>
          <c:xVal>
            <c:numRef>
              <c:f>'Simulation spectrum H2O and KCl'!$L$81:$L$131</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'Simulation spectrum H2O and KCl'!$N$81:$N$131</c:f>
              <c:numCache>
                <c:formatCode>General</c:formatCode>
                <c:ptCount val="51"/>
                <c:pt idx="0">
                  <c:v>1.0162</c:v>
                </c:pt>
                <c:pt idx="1">
                  <c:v>1.0162</c:v>
                </c:pt>
                <c:pt idx="2">
                  <c:v>1.0162</c:v>
                </c:pt>
                <c:pt idx="3">
                  <c:v>1.0161500000000001</c:v>
                </c:pt>
                <c:pt idx="4">
                  <c:v>1.01762</c:v>
                </c:pt>
                <c:pt idx="5">
                  <c:v>1.0240499999999999</c:v>
                </c:pt>
                <c:pt idx="6">
                  <c:v>1.0293000000000001</c:v>
                </c:pt>
                <c:pt idx="7">
                  <c:v>1.0371300000000001</c:v>
                </c:pt>
                <c:pt idx="8">
                  <c:v>1.0464899999999999</c:v>
                </c:pt>
                <c:pt idx="9">
                  <c:v>1.05745</c:v>
                </c:pt>
                <c:pt idx="10">
                  <c:v>1.0741700000000001</c:v>
                </c:pt>
                <c:pt idx="11">
                  <c:v>1.09711</c:v>
                </c:pt>
                <c:pt idx="12">
                  <c:v>1.13097</c:v>
                </c:pt>
                <c:pt idx="13">
                  <c:v>1.17997</c:v>
                </c:pt>
                <c:pt idx="14">
                  <c:v>1.25379</c:v>
                </c:pt>
                <c:pt idx="15">
                  <c:v>1.3531599999999999</c:v>
                </c:pt>
                <c:pt idx="16">
                  <c:v>1.48031</c:v>
                </c:pt>
                <c:pt idx="17">
                  <c:v>1.62812</c:v>
                </c:pt>
                <c:pt idx="18">
                  <c:v>1.7827299999999999</c:v>
                </c:pt>
                <c:pt idx="19">
                  <c:v>1.92883</c:v>
                </c:pt>
                <c:pt idx="20">
                  <c:v>2.05674</c:v>
                </c:pt>
                <c:pt idx="21">
                  <c:v>2.1587200000000002</c:v>
                </c:pt>
                <c:pt idx="22">
                  <c:v>2.2373500000000002</c:v>
                </c:pt>
                <c:pt idx="23">
                  <c:v>2.29705</c:v>
                </c:pt>
                <c:pt idx="24">
                  <c:v>2.3414199999999998</c:v>
                </c:pt>
                <c:pt idx="25">
                  <c:v>2.3756499999999998</c:v>
                </c:pt>
                <c:pt idx="26">
                  <c:v>2.4037500000000001</c:v>
                </c:pt>
                <c:pt idx="27">
                  <c:v>2.4271799999999999</c:v>
                </c:pt>
                <c:pt idx="28">
                  <c:v>2.4476300000000002</c:v>
                </c:pt>
                <c:pt idx="29">
                  <c:v>2.4662000000000002</c:v>
                </c:pt>
                <c:pt idx="30">
                  <c:v>2.4851899999999998</c:v>
                </c:pt>
                <c:pt idx="31">
                  <c:v>2.50027</c:v>
                </c:pt>
                <c:pt idx="32">
                  <c:v>2.51518</c:v>
                </c:pt>
                <c:pt idx="33">
                  <c:v>2.5286200000000001</c:v>
                </c:pt>
                <c:pt idx="34">
                  <c:v>2.5419200000000002</c:v>
                </c:pt>
                <c:pt idx="35">
                  <c:v>2.5531100000000002</c:v>
                </c:pt>
                <c:pt idx="36">
                  <c:v>2.56148</c:v>
                </c:pt>
                <c:pt idx="37">
                  <c:v>2.5717099999999999</c:v>
                </c:pt>
                <c:pt idx="38">
                  <c:v>2.5802299999999998</c:v>
                </c:pt>
                <c:pt idx="39">
                  <c:v>2.5890200000000001</c:v>
                </c:pt>
                <c:pt idx="40">
                  <c:v>2.5992199999999999</c:v>
                </c:pt>
                <c:pt idx="41">
                  <c:v>2.6061000000000001</c:v>
                </c:pt>
                <c:pt idx="42">
                  <c:v>2.6200800000000002</c:v>
                </c:pt>
                <c:pt idx="43">
                  <c:v>2.6250100000000001</c:v>
                </c:pt>
                <c:pt idx="44">
                  <c:v>2.6478299999999999</c:v>
                </c:pt>
                <c:pt idx="45">
                  <c:v>2.6644800000000002</c:v>
                </c:pt>
                <c:pt idx="46">
                  <c:v>2.6860499999999998</c:v>
                </c:pt>
                <c:pt idx="47">
                  <c:v>2.7080199999999999</c:v>
                </c:pt>
                <c:pt idx="48">
                  <c:v>2.7358799999999999</c:v>
                </c:pt>
                <c:pt idx="49">
                  <c:v>2.7645400000000002</c:v>
                </c:pt>
                <c:pt idx="50">
                  <c:v>2.7969400000000002</c:v>
                </c:pt>
              </c:numCache>
            </c:numRef>
          </c:yVal>
          <c:smooth val="1"/>
          <c:extLst>
            <c:ext xmlns:c16="http://schemas.microsoft.com/office/drawing/2014/chart" uri="{C3380CC4-5D6E-409C-BE32-E72D297353CC}">
              <c16:uniqueId val="{00000000-3436-45C7-AF2B-3ED72D954499}"/>
            </c:ext>
          </c:extLst>
        </c:ser>
        <c:ser>
          <c:idx val="6"/>
          <c:order val="1"/>
          <c:tx>
            <c:v>Time 5.03 h, -20 celcius</c:v>
          </c:tx>
          <c:spPr>
            <a:ln w="12700" cap="rnd">
              <a:noFill/>
              <a:round/>
            </a:ln>
            <a:effectLst/>
          </c:spPr>
          <c:marker>
            <c:symbol val="none"/>
          </c:marker>
          <c:xVal>
            <c:numRef>
              <c:f>'Simulation spectrum H2O and KCl'!$AP$81:$AP$131</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'Simulation spectrum H2O and KCl'!$AR$81:$AR$131</c:f>
              <c:numCache>
                <c:formatCode>General</c:formatCode>
                <c:ptCount val="51"/>
                <c:pt idx="0">
                  <c:v>8.4287100000000004E-2</c:v>
                </c:pt>
                <c:pt idx="1">
                  <c:v>8.4287100000000004E-2</c:v>
                </c:pt>
                <c:pt idx="2">
                  <c:v>8.4287100000000004E-2</c:v>
                </c:pt>
                <c:pt idx="3">
                  <c:v>8.4287100000000004E-2</c:v>
                </c:pt>
                <c:pt idx="4">
                  <c:v>8.3002900000000004E-2</c:v>
                </c:pt>
                <c:pt idx="5">
                  <c:v>8.4127099999999996E-2</c:v>
                </c:pt>
                <c:pt idx="6">
                  <c:v>8.4468799999999997E-2</c:v>
                </c:pt>
                <c:pt idx="7">
                  <c:v>8.5542599999999996E-2</c:v>
                </c:pt>
                <c:pt idx="8">
                  <c:v>8.6743100000000004E-2</c:v>
                </c:pt>
                <c:pt idx="9">
                  <c:v>8.7572499999999998E-2</c:v>
                </c:pt>
                <c:pt idx="10">
                  <c:v>8.8047200000000006E-2</c:v>
                </c:pt>
                <c:pt idx="11">
                  <c:v>8.8434899999999997E-2</c:v>
                </c:pt>
                <c:pt idx="12">
                  <c:v>8.8561200000000007E-2</c:v>
                </c:pt>
                <c:pt idx="13">
                  <c:v>8.8505E-2</c:v>
                </c:pt>
                <c:pt idx="14">
                  <c:v>8.8289000000000006E-2</c:v>
                </c:pt>
                <c:pt idx="15">
                  <c:v>8.8109699999999999E-2</c:v>
                </c:pt>
                <c:pt idx="16">
                  <c:v>8.8220199999999999E-2</c:v>
                </c:pt>
                <c:pt idx="17">
                  <c:v>8.9349999999999999E-2</c:v>
                </c:pt>
                <c:pt idx="18">
                  <c:v>9.2855199999999999E-2</c:v>
                </c:pt>
                <c:pt idx="19">
                  <c:v>0.10126400000000001</c:v>
                </c:pt>
                <c:pt idx="20">
                  <c:v>0.11874800000000001</c:v>
                </c:pt>
                <c:pt idx="21">
                  <c:v>0.15045</c:v>
                </c:pt>
                <c:pt idx="22">
                  <c:v>0.20250199999999999</c:v>
                </c:pt>
                <c:pt idx="23">
                  <c:v>0.28087899999999999</c:v>
                </c:pt>
                <c:pt idx="24">
                  <c:v>0.38519300000000001</c:v>
                </c:pt>
                <c:pt idx="25">
                  <c:v>0.510849</c:v>
                </c:pt>
                <c:pt idx="26">
                  <c:v>0.64628099999999999</c:v>
                </c:pt>
                <c:pt idx="27">
                  <c:v>0.77734999999999999</c:v>
                </c:pt>
                <c:pt idx="28">
                  <c:v>0.89303200000000005</c:v>
                </c:pt>
                <c:pt idx="29">
                  <c:v>0.98846500000000004</c:v>
                </c:pt>
                <c:pt idx="30">
                  <c:v>1.06193</c:v>
                </c:pt>
                <c:pt idx="31">
                  <c:v>1.1159399999999999</c:v>
                </c:pt>
                <c:pt idx="32">
                  <c:v>1.1550499999999999</c:v>
                </c:pt>
                <c:pt idx="33">
                  <c:v>1.1829799999999999</c:v>
                </c:pt>
                <c:pt idx="34">
                  <c:v>1.20302</c:v>
                </c:pt>
                <c:pt idx="35">
                  <c:v>1.2166600000000001</c:v>
                </c:pt>
                <c:pt idx="36">
                  <c:v>1.22665</c:v>
                </c:pt>
                <c:pt idx="37">
                  <c:v>1.23732</c:v>
                </c:pt>
                <c:pt idx="38">
                  <c:v>1.2443500000000001</c:v>
                </c:pt>
                <c:pt idx="39">
                  <c:v>1.25207</c:v>
                </c:pt>
                <c:pt idx="40">
                  <c:v>1.2603</c:v>
                </c:pt>
                <c:pt idx="41">
                  <c:v>1.27024</c:v>
                </c:pt>
                <c:pt idx="42">
                  <c:v>1.2796400000000001</c:v>
                </c:pt>
                <c:pt idx="43">
                  <c:v>1.2943800000000001</c:v>
                </c:pt>
                <c:pt idx="44">
                  <c:v>1.3089</c:v>
                </c:pt>
                <c:pt idx="45">
                  <c:v>1.32846</c:v>
                </c:pt>
                <c:pt idx="46">
                  <c:v>1.35307</c:v>
                </c:pt>
                <c:pt idx="47">
                  <c:v>1.38121</c:v>
                </c:pt>
                <c:pt idx="48">
                  <c:v>1.4142600000000001</c:v>
                </c:pt>
                <c:pt idx="49">
                  <c:v>1.4538500000000001</c:v>
                </c:pt>
                <c:pt idx="50">
                  <c:v>1.49901</c:v>
                </c:pt>
              </c:numCache>
            </c:numRef>
          </c:yVal>
          <c:smooth val="1"/>
          <c:extLst>
            <c:ext xmlns:c16="http://schemas.microsoft.com/office/drawing/2014/chart" uri="{C3380CC4-5D6E-409C-BE32-E72D297353CC}">
              <c16:uniqueId val="{00000001-3436-45C7-AF2B-3ED72D954499}"/>
            </c:ext>
          </c:extLst>
        </c:ser>
        <c:ser>
          <c:idx val="9"/>
          <c:order val="2"/>
          <c:tx>
            <c:v>Time 8.5 h, -40 celcius</c:v>
          </c:tx>
          <c:spPr>
            <a:ln w="12700" cap="rnd">
              <a:noFill/>
              <a:prstDash val="solid"/>
              <a:round/>
            </a:ln>
            <a:effectLst/>
          </c:spPr>
          <c:marker>
            <c:symbol val="none"/>
          </c:marker>
          <c:xVal>
            <c:numRef>
              <c:f>'Simulation spectrum H2O and KCl'!$BE$80:$BE$131</c:f>
              <c:numCache>
                <c:formatCode>0.00</c:formatCode>
                <c:ptCount val="52"/>
                <c:pt idx="0">
                  <c:v>6.1</c:v>
                </c:pt>
                <c:pt idx="1">
                  <c:v>6</c:v>
                </c:pt>
                <c:pt idx="2">
                  <c:v>5.9030899869919438</c:v>
                </c:pt>
                <c:pt idx="3">
                  <c:v>5.8239109124113</c:v>
                </c:pt>
                <c:pt idx="4">
                  <c:v>5.7569630370485534</c:v>
                </c:pt>
                <c:pt idx="5">
                  <c:v>5.6020599913279625</c:v>
                </c:pt>
                <c:pt idx="6">
                  <c:v>5.5228744023138034</c:v>
                </c:pt>
                <c:pt idx="7">
                  <c:v>5.4259741609193757</c:v>
                </c:pt>
                <c:pt idx="8">
                  <c:v>5.3010299956639813</c:v>
                </c:pt>
                <c:pt idx="9">
                  <c:v>5.204119982655925</c:v>
                </c:pt>
                <c:pt idx="10">
                  <c:v>5.1106906972737542</c:v>
                </c:pt>
                <c:pt idx="11">
                  <c:v>5</c:v>
                </c:pt>
                <c:pt idx="12">
                  <c:v>4.9030899869919438</c:v>
                </c:pt>
                <c:pt idx="13">
                  <c:v>4.8027190075796815</c:v>
                </c:pt>
                <c:pt idx="14">
                  <c:v>4.7044336600521994</c:v>
                </c:pt>
                <c:pt idx="15">
                  <c:v>4.6020599913279625</c:v>
                </c:pt>
                <c:pt idx="16">
                  <c:v>4.5016890119157003</c:v>
                </c:pt>
                <c:pt idx="17">
                  <c:v>4.4006588497649739</c:v>
                </c:pt>
                <c:pt idx="18">
                  <c:v>4.3010299956639813</c:v>
                </c:pt>
                <c:pt idx="19">
                  <c:v>4.200659016251719</c:v>
                </c:pt>
                <c:pt idx="20">
                  <c:v>4.1009905230699646</c:v>
                </c:pt>
                <c:pt idx="21">
                  <c:v>4</c:v>
                </c:pt>
                <c:pt idx="22">
                  <c:v>3.90049275542937</c:v>
                </c:pt>
                <c:pt idx="23">
                  <c:v>3.800655228145212</c:v>
                </c:pt>
                <c:pt idx="24">
                  <c:v>3.7000543856282389</c:v>
                </c:pt>
                <c:pt idx="25">
                  <c:v>3.6003302305807652</c:v>
                </c:pt>
                <c:pt idx="26">
                  <c:v>3.5003188237463867</c:v>
                </c:pt>
                <c:pt idx="27">
                  <c:v>3.4001233554370809</c:v>
                </c:pt>
                <c:pt idx="28">
                  <c:v>3.3001605369513523</c:v>
                </c:pt>
                <c:pt idx="29">
                  <c:v>3.2001388538573807</c:v>
                </c:pt>
                <c:pt idx="30">
                  <c:v>3.1000257301078626</c:v>
                </c:pt>
                <c:pt idx="31">
                  <c:v>3</c:v>
                </c:pt>
                <c:pt idx="32">
                  <c:v>2.9000611027354806</c:v>
                </c:pt>
                <c:pt idx="33">
                  <c:v>2.8000362418279794</c:v>
                </c:pt>
                <c:pt idx="34">
                  <c:v>2.7000023971422538</c:v>
                </c:pt>
                <c:pt idx="35">
                  <c:v>2.6000249038929866</c:v>
                </c:pt>
                <c:pt idx="36">
                  <c:v>2.5000030680516931</c:v>
                </c:pt>
                <c:pt idx="37">
                  <c:v>2.4000023459279558</c:v>
                </c:pt>
                <c:pt idx="38">
                  <c:v>2.3000082025538129</c:v>
                </c:pt>
                <c:pt idx="39">
                  <c:v>2.2000018654066018</c:v>
                </c:pt>
                <c:pt idx="40">
                  <c:v>2.0999912335446846</c:v>
                </c:pt>
                <c:pt idx="41">
                  <c:v>2</c:v>
                </c:pt>
                <c:pt idx="42">
                  <c:v>1.9000009651534695</c:v>
                </c:pt>
                <c:pt idx="43">
                  <c:v>1.8000018278179688</c:v>
                </c:pt>
                <c:pt idx="44">
                  <c:v>1.700002397142254</c:v>
                </c:pt>
                <c:pt idx="45">
                  <c:v>1.6000030866277404</c:v>
                </c:pt>
                <c:pt idx="46">
                  <c:v>1.5000030680516931</c:v>
                </c:pt>
                <c:pt idx="47">
                  <c:v>1.400002345927956</c:v>
                </c:pt>
                <c:pt idx="48">
                  <c:v>1.3000082025538131</c:v>
                </c:pt>
                <c:pt idx="49">
                  <c:v>1.2000018654066018</c:v>
                </c:pt>
                <c:pt idx="50">
                  <c:v>1.0999912335446844</c:v>
                </c:pt>
                <c:pt idx="51">
                  <c:v>1</c:v>
                </c:pt>
              </c:numCache>
            </c:numRef>
          </c:xVal>
          <c:yVal>
            <c:numRef>
              <c:f>'Simulation spectrum H2O and KCl'!$BG$80:$BG$131</c:f>
              <c:numCache>
                <c:formatCode>General</c:formatCode>
                <c:ptCount val="52"/>
                <c:pt idx="0">
                  <c:v>8.3694599999999994E-2</c:v>
                </c:pt>
                <c:pt idx="1">
                  <c:v>8.3694599999999994E-2</c:v>
                </c:pt>
                <c:pt idx="2">
                  <c:v>8.3694599999999994E-2</c:v>
                </c:pt>
                <c:pt idx="3">
                  <c:v>8.3694599999999994E-2</c:v>
                </c:pt>
                <c:pt idx="4">
                  <c:v>8.3694599999999994E-2</c:v>
                </c:pt>
                <c:pt idx="5">
                  <c:v>8.3240400000000006E-2</c:v>
                </c:pt>
                <c:pt idx="6">
                  <c:v>8.3622000000000002E-2</c:v>
                </c:pt>
                <c:pt idx="7">
                  <c:v>8.3847199999999997E-2</c:v>
                </c:pt>
                <c:pt idx="8">
                  <c:v>8.4834099999999996E-2</c:v>
                </c:pt>
                <c:pt idx="9">
                  <c:v>8.6128499999999997E-2</c:v>
                </c:pt>
                <c:pt idx="10">
                  <c:v>8.6714399999999997E-2</c:v>
                </c:pt>
                <c:pt idx="11">
                  <c:v>8.7380899999999997E-2</c:v>
                </c:pt>
                <c:pt idx="12">
                  <c:v>8.7885699999999997E-2</c:v>
                </c:pt>
                <c:pt idx="13">
                  <c:v>8.8558399999999995E-2</c:v>
                </c:pt>
                <c:pt idx="14">
                  <c:v>8.9009400000000002E-2</c:v>
                </c:pt>
                <c:pt idx="15">
                  <c:v>8.9429099999999997E-2</c:v>
                </c:pt>
                <c:pt idx="16">
                  <c:v>8.9951699999999996E-2</c:v>
                </c:pt>
                <c:pt idx="17">
                  <c:v>9.0575600000000006E-2</c:v>
                </c:pt>
                <c:pt idx="18">
                  <c:v>9.1519900000000001E-2</c:v>
                </c:pt>
                <c:pt idx="19">
                  <c:v>9.2833399999999996E-2</c:v>
                </c:pt>
                <c:pt idx="20">
                  <c:v>9.4684699999999997E-2</c:v>
                </c:pt>
                <c:pt idx="21">
                  <c:v>9.7292900000000002E-2</c:v>
                </c:pt>
                <c:pt idx="22">
                  <c:v>0.100826</c:v>
                </c:pt>
                <c:pt idx="23">
                  <c:v>0.105615</c:v>
                </c:pt>
                <c:pt idx="24">
                  <c:v>0.112258</c:v>
                </c:pt>
                <c:pt idx="25">
                  <c:v>0.121534</c:v>
                </c:pt>
                <c:pt idx="26">
                  <c:v>0.135017</c:v>
                </c:pt>
                <c:pt idx="27">
                  <c:v>0.15512000000000001</c:v>
                </c:pt>
                <c:pt idx="28">
                  <c:v>0.18501899999999999</c:v>
                </c:pt>
                <c:pt idx="29">
                  <c:v>0.22831899999999999</c:v>
                </c:pt>
                <c:pt idx="30">
                  <c:v>0.28818899999999997</c:v>
                </c:pt>
                <c:pt idx="31">
                  <c:v>0.36571399999999998</c:v>
                </c:pt>
                <c:pt idx="32">
                  <c:v>0.45911800000000003</c:v>
                </c:pt>
                <c:pt idx="33">
                  <c:v>0.56374800000000003</c:v>
                </c:pt>
                <c:pt idx="34">
                  <c:v>0.67242299999999999</c:v>
                </c:pt>
                <c:pt idx="35">
                  <c:v>0.77797700000000003</c:v>
                </c:pt>
                <c:pt idx="36">
                  <c:v>0.87404300000000001</c:v>
                </c:pt>
                <c:pt idx="37">
                  <c:v>0.95701899999999995</c:v>
                </c:pt>
                <c:pt idx="38">
                  <c:v>1.0284</c:v>
                </c:pt>
                <c:pt idx="39">
                  <c:v>1.0845400000000001</c:v>
                </c:pt>
                <c:pt idx="40">
                  <c:v>1.12679</c:v>
                </c:pt>
                <c:pt idx="41">
                  <c:v>1.1613899999999999</c:v>
                </c:pt>
                <c:pt idx="42">
                  <c:v>1.1873499999999999</c:v>
                </c:pt>
                <c:pt idx="43">
                  <c:v>1.2051799999999999</c:v>
                </c:pt>
                <c:pt idx="44">
                  <c:v>1.2167399999999999</c:v>
                </c:pt>
                <c:pt idx="45">
                  <c:v>1.22871</c:v>
                </c:pt>
                <c:pt idx="46">
                  <c:v>1.2359100000000001</c:v>
                </c:pt>
                <c:pt idx="47">
                  <c:v>1.2394499999999999</c:v>
                </c:pt>
                <c:pt idx="48">
                  <c:v>1.2467900000000001</c:v>
                </c:pt>
                <c:pt idx="49">
                  <c:v>1.25119</c:v>
                </c:pt>
                <c:pt idx="50">
                  <c:v>1.2552399999999999</c:v>
                </c:pt>
                <c:pt idx="51">
                  <c:v>1.2596799999999999</c:v>
                </c:pt>
              </c:numCache>
            </c:numRef>
          </c:yVal>
          <c:smooth val="1"/>
          <c:extLst>
            <c:ext xmlns:c16="http://schemas.microsoft.com/office/drawing/2014/chart" uri="{C3380CC4-5D6E-409C-BE32-E72D297353CC}">
              <c16:uniqueId val="{00000002-3436-45C7-AF2B-3ED72D954499}"/>
            </c:ext>
          </c:extLst>
        </c:ser>
        <c:ser>
          <c:idx val="1"/>
          <c:order val="3"/>
          <c:tx>
            <c:v>Trendline for 20.3 C</c:v>
          </c:tx>
          <c:spPr>
            <a:ln w="19050">
              <a:solidFill>
                <a:schemeClr val="bg2"/>
              </a:solidFill>
              <a:prstDash val="sysDot"/>
            </a:ln>
          </c:spPr>
          <c:marker>
            <c:symbol val="none"/>
          </c:marker>
          <c:xVal>
            <c:numRef>
              <c:f>'Simulation spectrum H2O and KCl'!$L$6:$L$80</c:f>
              <c:numCache>
                <c:formatCode>0.00</c:formatCode>
                <c:ptCount val="75"/>
                <c:pt idx="0">
                  <c:v>13.5</c:v>
                </c:pt>
                <c:pt idx="1">
                  <c:v>13.4</c:v>
                </c:pt>
                <c:pt idx="2">
                  <c:v>13.3</c:v>
                </c:pt>
                <c:pt idx="3">
                  <c:v>13.2</c:v>
                </c:pt>
                <c:pt idx="4">
                  <c:v>13.1</c:v>
                </c:pt>
                <c:pt idx="5">
                  <c:v>13</c:v>
                </c:pt>
                <c:pt idx="6">
                  <c:v>12.9</c:v>
                </c:pt>
                <c:pt idx="7">
                  <c:v>12.8</c:v>
                </c:pt>
                <c:pt idx="8">
                  <c:v>12.7</c:v>
                </c:pt>
                <c:pt idx="9">
                  <c:v>12.6</c:v>
                </c:pt>
                <c:pt idx="10">
                  <c:v>12.5</c:v>
                </c:pt>
                <c:pt idx="11">
                  <c:v>12.4</c:v>
                </c:pt>
                <c:pt idx="12">
                  <c:v>12.3</c:v>
                </c:pt>
                <c:pt idx="13">
                  <c:v>12.2</c:v>
                </c:pt>
                <c:pt idx="14">
                  <c:v>12.1</c:v>
                </c:pt>
                <c:pt idx="15">
                  <c:v>12</c:v>
                </c:pt>
                <c:pt idx="16">
                  <c:v>11.9</c:v>
                </c:pt>
                <c:pt idx="17">
                  <c:v>11.8</c:v>
                </c:pt>
                <c:pt idx="18">
                  <c:v>11.7</c:v>
                </c:pt>
                <c:pt idx="19">
                  <c:v>11.6</c:v>
                </c:pt>
                <c:pt idx="20">
                  <c:v>11.5</c:v>
                </c:pt>
                <c:pt idx="21">
                  <c:v>11.4</c:v>
                </c:pt>
                <c:pt idx="22">
                  <c:v>11.3</c:v>
                </c:pt>
                <c:pt idx="23">
                  <c:v>11.2</c:v>
                </c:pt>
                <c:pt idx="24">
                  <c:v>11.1</c:v>
                </c:pt>
                <c:pt idx="25">
                  <c:v>11</c:v>
                </c:pt>
                <c:pt idx="26">
                  <c:v>10.9</c:v>
                </c:pt>
                <c:pt idx="27">
                  <c:v>10.8</c:v>
                </c:pt>
                <c:pt idx="28">
                  <c:v>10.7</c:v>
                </c:pt>
                <c:pt idx="29">
                  <c:v>10.6</c:v>
                </c:pt>
                <c:pt idx="30">
                  <c:v>10.5</c:v>
                </c:pt>
                <c:pt idx="31">
                  <c:v>10.4</c:v>
                </c:pt>
                <c:pt idx="32">
                  <c:v>10.3</c:v>
                </c:pt>
                <c:pt idx="33">
                  <c:v>10.199999999999999</c:v>
                </c:pt>
                <c:pt idx="34">
                  <c:v>10.1</c:v>
                </c:pt>
                <c:pt idx="35">
                  <c:v>10</c:v>
                </c:pt>
                <c:pt idx="36">
                  <c:v>9.9000000000000092</c:v>
                </c:pt>
                <c:pt idx="37">
                  <c:v>9.8000000000000096</c:v>
                </c:pt>
                <c:pt idx="38">
                  <c:v>9.7000000000000099</c:v>
                </c:pt>
                <c:pt idx="39">
                  <c:v>9.6000000000000103</c:v>
                </c:pt>
                <c:pt idx="40">
                  <c:v>9.5000000000000107</c:v>
                </c:pt>
                <c:pt idx="41">
                  <c:v>9.4000000000000092</c:v>
                </c:pt>
                <c:pt idx="42">
                  <c:v>9.3000000000000096</c:v>
                </c:pt>
                <c:pt idx="43">
                  <c:v>9.2000000000000099</c:v>
                </c:pt>
                <c:pt idx="44">
                  <c:v>9.1000000000000103</c:v>
                </c:pt>
                <c:pt idx="45">
                  <c:v>9.0000000000000107</c:v>
                </c:pt>
                <c:pt idx="46">
                  <c:v>8.9000000000000092</c:v>
                </c:pt>
                <c:pt idx="47">
                  <c:v>8.8000000000000096</c:v>
                </c:pt>
                <c:pt idx="48">
                  <c:v>8.6999999999999993</c:v>
                </c:pt>
                <c:pt idx="49">
                  <c:v>8.6</c:v>
                </c:pt>
                <c:pt idx="50">
                  <c:v>8.5</c:v>
                </c:pt>
                <c:pt idx="51">
                  <c:v>8.4</c:v>
                </c:pt>
                <c:pt idx="52">
                  <c:v>8.3000000000000007</c:v>
                </c:pt>
                <c:pt idx="53">
                  <c:v>8.1999999999999993</c:v>
                </c:pt>
                <c:pt idx="54">
                  <c:v>8.1</c:v>
                </c:pt>
                <c:pt idx="55">
                  <c:v>8</c:v>
                </c:pt>
                <c:pt idx="56">
                  <c:v>7.9</c:v>
                </c:pt>
                <c:pt idx="57">
                  <c:v>7.8</c:v>
                </c:pt>
                <c:pt idx="58">
                  <c:v>7.7</c:v>
                </c:pt>
                <c:pt idx="59">
                  <c:v>7.6</c:v>
                </c:pt>
                <c:pt idx="60">
                  <c:v>7.5</c:v>
                </c:pt>
                <c:pt idx="61">
                  <c:v>7.4</c:v>
                </c:pt>
                <c:pt idx="62">
                  <c:v>7.3</c:v>
                </c:pt>
                <c:pt idx="63">
                  <c:v>7.2</c:v>
                </c:pt>
                <c:pt idx="64">
                  <c:v>7.1</c:v>
                </c:pt>
                <c:pt idx="65">
                  <c:v>7</c:v>
                </c:pt>
                <c:pt idx="66">
                  <c:v>6.9</c:v>
                </c:pt>
                <c:pt idx="67">
                  <c:v>6.8</c:v>
                </c:pt>
                <c:pt idx="68">
                  <c:v>6.7</c:v>
                </c:pt>
                <c:pt idx="69">
                  <c:v>6.6</c:v>
                </c:pt>
                <c:pt idx="70">
                  <c:v>6.5</c:v>
                </c:pt>
                <c:pt idx="71">
                  <c:v>6.4</c:v>
                </c:pt>
                <c:pt idx="72">
                  <c:v>6.3</c:v>
                </c:pt>
                <c:pt idx="73">
                  <c:v>6.2</c:v>
                </c:pt>
                <c:pt idx="74">
                  <c:v>6.1</c:v>
                </c:pt>
              </c:numCache>
            </c:numRef>
          </c:xVal>
          <c:yVal>
            <c:numRef>
              <c:f>'Simulation spectrum H2O and KCl'!$N$6:$N$80</c:f>
              <c:numCache>
                <c:formatCode>General</c:formatCode>
                <c:ptCount val="75"/>
                <c:pt idx="0">
                  <c:v>6.764061082179601E-2</c:v>
                </c:pt>
                <c:pt idx="1">
                  <c:v>6.764061082179601E-2</c:v>
                </c:pt>
                <c:pt idx="2">
                  <c:v>6.764061082179601E-2</c:v>
                </c:pt>
                <c:pt idx="3">
                  <c:v>6.764061082179601E-2</c:v>
                </c:pt>
                <c:pt idx="4">
                  <c:v>6.764061082179601E-2</c:v>
                </c:pt>
                <c:pt idx="5">
                  <c:v>6.764061082179601E-2</c:v>
                </c:pt>
                <c:pt idx="6">
                  <c:v>6.764061082179601E-2</c:v>
                </c:pt>
                <c:pt idx="7">
                  <c:v>6.8436755699860283E-2</c:v>
                </c:pt>
                <c:pt idx="8">
                  <c:v>6.9480964768830186E-2</c:v>
                </c:pt>
                <c:pt idx="9">
                  <c:v>6.9953617807697197E-2</c:v>
                </c:pt>
                <c:pt idx="10">
                  <c:v>7.0491291899530045E-2</c:v>
                </c:pt>
                <c:pt idx="11">
                  <c:v>7.0898520529023248E-2</c:v>
                </c:pt>
                <c:pt idx="12">
                  <c:v>7.1441196240315002E-2</c:v>
                </c:pt>
                <c:pt idx="13">
                  <c:v>7.1805023720309932E-2</c:v>
                </c:pt>
                <c:pt idx="14">
                  <c:v>7.214360108916551E-2</c:v>
                </c:pt>
                <c:pt idx="15">
                  <c:v>7.2565189206782676E-2</c:v>
                </c:pt>
                <c:pt idx="16">
                  <c:v>7.3068497332655927E-2</c:v>
                </c:pt>
                <c:pt idx="17">
                  <c:v>7.3830276244760587E-2</c:v>
                </c:pt>
                <c:pt idx="18">
                  <c:v>7.4889893528515189E-2</c:v>
                </c:pt>
                <c:pt idx="19">
                  <c:v>7.6383360964689451E-2</c:v>
                </c:pt>
                <c:pt idx="20">
                  <c:v>7.848742933125874E-2</c:v>
                </c:pt>
                <c:pt idx="21">
                  <c:v>8.1337626381303194E-2</c:v>
                </c:pt>
                <c:pt idx="22">
                  <c:v>8.5200974056903356E-2</c:v>
                </c:pt>
                <c:pt idx="23">
                  <c:v>9.0559967293280835E-2</c:v>
                </c:pt>
                <c:pt idx="24">
                  <c:v>9.8043035374063267E-2</c:v>
                </c:pt>
                <c:pt idx="25">
                  <c:v>0.10891994427156104</c:v>
                </c:pt>
                <c:pt idx="26">
                  <c:v>0.12513729201066939</c:v>
                </c:pt>
                <c:pt idx="27">
                  <c:v>0.14925719849485583</c:v>
                </c:pt>
                <c:pt idx="28">
                  <c:v>0.18418786342563193</c:v>
                </c:pt>
                <c:pt idx="29">
                  <c:v>0.23248575971675348</c:v>
                </c:pt>
                <c:pt idx="30">
                  <c:v>0.29502617077352983</c:v>
                </c:pt>
                <c:pt idx="31">
                  <c:v>0.37037637463482798</c:v>
                </c:pt>
                <c:pt idx="32">
                  <c:v>0.45478273656801732</c:v>
                </c:pt>
                <c:pt idx="33">
                  <c:v>0.54245225184173762</c:v>
                </c:pt>
                <c:pt idx="34">
                  <c:v>0.62760401641686792</c:v>
                </c:pt>
                <c:pt idx="35">
                  <c:v>0.70510168979423349</c:v>
                </c:pt>
                <c:pt idx="36">
                  <c:v>0.77203949241077108</c:v>
                </c:pt>
                <c:pt idx="37">
                  <c:v>0.82962345992633058</c:v>
                </c:pt>
                <c:pt idx="38">
                  <c:v>0.87491231741394659</c:v>
                </c:pt>
                <c:pt idx="39">
                  <c:v>0.90899593388797162</c:v>
                </c:pt>
                <c:pt idx="40">
                  <c:v>0.93690819731995434</c:v>
                </c:pt>
                <c:pt idx="41">
                  <c:v>0.95785046202210089</c:v>
                </c:pt>
                <c:pt idx="42">
                  <c:v>0.97223415153054749</c:v>
                </c:pt>
                <c:pt idx="43">
                  <c:v>0.98155975168296716</c:v>
                </c:pt>
                <c:pt idx="44">
                  <c:v>0.99121610408992766</c:v>
                </c:pt>
                <c:pt idx="45">
                  <c:v>0.99702443636479121</c:v>
                </c:pt>
                <c:pt idx="46">
                  <c:v>0.9998801997332657</c:v>
                </c:pt>
                <c:pt idx="47">
                  <c:v>1.0058014718023627</c:v>
                </c:pt>
                <c:pt idx="48">
                  <c:v>1.009351008192557</c:v>
                </c:pt>
                <c:pt idx="49">
                  <c:v>1.0126181950971676</c:v>
                </c:pt>
                <c:pt idx="50">
                  <c:v>1.0162</c:v>
                </c:pt>
                <c:pt idx="51">
                  <c:v>1.0162</c:v>
                </c:pt>
                <c:pt idx="52">
                  <c:v>1.0162</c:v>
                </c:pt>
                <c:pt idx="53">
                  <c:v>1.0162</c:v>
                </c:pt>
                <c:pt idx="54">
                  <c:v>1.0162</c:v>
                </c:pt>
                <c:pt idx="55">
                  <c:v>1.0162</c:v>
                </c:pt>
                <c:pt idx="56">
                  <c:v>1.0162</c:v>
                </c:pt>
                <c:pt idx="57">
                  <c:v>1.0162</c:v>
                </c:pt>
                <c:pt idx="58">
                  <c:v>1.0162</c:v>
                </c:pt>
                <c:pt idx="59">
                  <c:v>1.0162</c:v>
                </c:pt>
                <c:pt idx="60">
                  <c:v>1.0162</c:v>
                </c:pt>
                <c:pt idx="61">
                  <c:v>1.0162</c:v>
                </c:pt>
                <c:pt idx="62">
                  <c:v>1.0162</c:v>
                </c:pt>
                <c:pt idx="63">
                  <c:v>1.0162</c:v>
                </c:pt>
                <c:pt idx="64">
                  <c:v>1.0162</c:v>
                </c:pt>
                <c:pt idx="65">
                  <c:v>1.0162</c:v>
                </c:pt>
                <c:pt idx="66">
                  <c:v>1.0162</c:v>
                </c:pt>
                <c:pt idx="67">
                  <c:v>1.0162</c:v>
                </c:pt>
                <c:pt idx="68">
                  <c:v>1.0162</c:v>
                </c:pt>
                <c:pt idx="69">
                  <c:v>1.0162</c:v>
                </c:pt>
                <c:pt idx="70">
                  <c:v>1.0162</c:v>
                </c:pt>
                <c:pt idx="71">
                  <c:v>1.0162</c:v>
                </c:pt>
                <c:pt idx="72">
                  <c:v>1.0162</c:v>
                </c:pt>
                <c:pt idx="73">
                  <c:v>1.0162</c:v>
                </c:pt>
                <c:pt idx="74">
                  <c:v>1.0162</c:v>
                </c:pt>
              </c:numCache>
            </c:numRef>
          </c:yVal>
          <c:smooth val="1"/>
          <c:extLst>
            <c:ext xmlns:c16="http://schemas.microsoft.com/office/drawing/2014/chart" uri="{C3380CC4-5D6E-409C-BE32-E72D297353CC}">
              <c16:uniqueId val="{00000003-3436-45C7-AF2B-3ED72D954499}"/>
            </c:ext>
          </c:extLst>
        </c:ser>
        <c:ser>
          <c:idx val="2"/>
          <c:order val="4"/>
          <c:tx>
            <c:v>Trendline for -20 C</c:v>
          </c:tx>
          <c:spPr>
            <a:ln w="12700">
              <a:noFill/>
              <a:prstDash val="sysDot"/>
            </a:ln>
          </c:spPr>
          <c:marker>
            <c:symbol val="none"/>
          </c:marker>
          <c:xVal>
            <c:numRef>
              <c:f>'Simulation spectrum H2O and KCl'!$AP$8:$AP$80</c:f>
              <c:numCache>
                <c:formatCode>0.00</c:formatCode>
                <c:ptCount val="73"/>
                <c:pt idx="0">
                  <c:v>13.3</c:v>
                </c:pt>
                <c:pt idx="1">
                  <c:v>13.2</c:v>
                </c:pt>
                <c:pt idx="2">
                  <c:v>13.1</c:v>
                </c:pt>
                <c:pt idx="3">
                  <c:v>13</c:v>
                </c:pt>
                <c:pt idx="4">
                  <c:v>12.9</c:v>
                </c:pt>
                <c:pt idx="5">
                  <c:v>12.8</c:v>
                </c:pt>
                <c:pt idx="6">
                  <c:v>12.7</c:v>
                </c:pt>
                <c:pt idx="7">
                  <c:v>12.6</c:v>
                </c:pt>
                <c:pt idx="8">
                  <c:v>12.5</c:v>
                </c:pt>
                <c:pt idx="9">
                  <c:v>12.4</c:v>
                </c:pt>
                <c:pt idx="10">
                  <c:v>12.3</c:v>
                </c:pt>
                <c:pt idx="11">
                  <c:v>12.2</c:v>
                </c:pt>
                <c:pt idx="12">
                  <c:v>12.1</c:v>
                </c:pt>
                <c:pt idx="13">
                  <c:v>12</c:v>
                </c:pt>
                <c:pt idx="14">
                  <c:v>11.9</c:v>
                </c:pt>
                <c:pt idx="15">
                  <c:v>11.8</c:v>
                </c:pt>
                <c:pt idx="16">
                  <c:v>11.7</c:v>
                </c:pt>
                <c:pt idx="17">
                  <c:v>11.6</c:v>
                </c:pt>
                <c:pt idx="18">
                  <c:v>11.5</c:v>
                </c:pt>
                <c:pt idx="19">
                  <c:v>11.4</c:v>
                </c:pt>
                <c:pt idx="20">
                  <c:v>11.3</c:v>
                </c:pt>
                <c:pt idx="21">
                  <c:v>11.2</c:v>
                </c:pt>
                <c:pt idx="22">
                  <c:v>11.1</c:v>
                </c:pt>
                <c:pt idx="23">
                  <c:v>11</c:v>
                </c:pt>
                <c:pt idx="24">
                  <c:v>10.9</c:v>
                </c:pt>
                <c:pt idx="25">
                  <c:v>10.8</c:v>
                </c:pt>
                <c:pt idx="26">
                  <c:v>10.7</c:v>
                </c:pt>
                <c:pt idx="27">
                  <c:v>10.6</c:v>
                </c:pt>
                <c:pt idx="28">
                  <c:v>10.5</c:v>
                </c:pt>
                <c:pt idx="29">
                  <c:v>10.4</c:v>
                </c:pt>
                <c:pt idx="30">
                  <c:v>10.3</c:v>
                </c:pt>
                <c:pt idx="31">
                  <c:v>10.199999999999999</c:v>
                </c:pt>
                <c:pt idx="32">
                  <c:v>10.1</c:v>
                </c:pt>
                <c:pt idx="33">
                  <c:v>10</c:v>
                </c:pt>
                <c:pt idx="34">
                  <c:v>9.9000000000000092</c:v>
                </c:pt>
                <c:pt idx="35">
                  <c:v>9.8000000000000096</c:v>
                </c:pt>
                <c:pt idx="36">
                  <c:v>9.7000000000000099</c:v>
                </c:pt>
                <c:pt idx="37">
                  <c:v>9.6000000000000103</c:v>
                </c:pt>
                <c:pt idx="38">
                  <c:v>9.5000000000000107</c:v>
                </c:pt>
                <c:pt idx="39">
                  <c:v>9.4000000000000092</c:v>
                </c:pt>
                <c:pt idx="40">
                  <c:v>9.3000000000000096</c:v>
                </c:pt>
                <c:pt idx="41">
                  <c:v>9.2000000000000099</c:v>
                </c:pt>
                <c:pt idx="42">
                  <c:v>9.1000000000000103</c:v>
                </c:pt>
                <c:pt idx="43">
                  <c:v>9.0000000000000107</c:v>
                </c:pt>
                <c:pt idx="44">
                  <c:v>8.9000000000000092</c:v>
                </c:pt>
                <c:pt idx="45">
                  <c:v>8.8000000000000096</c:v>
                </c:pt>
                <c:pt idx="46">
                  <c:v>8.6999999999999993</c:v>
                </c:pt>
                <c:pt idx="47">
                  <c:v>8.6</c:v>
                </c:pt>
                <c:pt idx="48">
                  <c:v>8.5</c:v>
                </c:pt>
                <c:pt idx="49">
                  <c:v>8.4</c:v>
                </c:pt>
                <c:pt idx="50">
                  <c:v>8.3000000000000007</c:v>
                </c:pt>
                <c:pt idx="51">
                  <c:v>8.1999999999999993</c:v>
                </c:pt>
                <c:pt idx="52">
                  <c:v>8.1</c:v>
                </c:pt>
                <c:pt idx="53">
                  <c:v>8</c:v>
                </c:pt>
                <c:pt idx="54">
                  <c:v>7.9</c:v>
                </c:pt>
                <c:pt idx="55">
                  <c:v>7.8</c:v>
                </c:pt>
                <c:pt idx="56">
                  <c:v>7.7</c:v>
                </c:pt>
                <c:pt idx="57">
                  <c:v>7.6</c:v>
                </c:pt>
                <c:pt idx="58">
                  <c:v>7.5</c:v>
                </c:pt>
                <c:pt idx="59">
                  <c:v>7.4</c:v>
                </c:pt>
                <c:pt idx="60">
                  <c:v>7.3</c:v>
                </c:pt>
                <c:pt idx="61">
                  <c:v>7.2</c:v>
                </c:pt>
                <c:pt idx="62">
                  <c:v>7.1</c:v>
                </c:pt>
                <c:pt idx="63">
                  <c:v>7</c:v>
                </c:pt>
                <c:pt idx="64">
                  <c:v>6.9</c:v>
                </c:pt>
                <c:pt idx="65">
                  <c:v>6.8</c:v>
                </c:pt>
                <c:pt idx="66">
                  <c:v>6.7</c:v>
                </c:pt>
                <c:pt idx="67">
                  <c:v>6.6</c:v>
                </c:pt>
                <c:pt idx="68">
                  <c:v>6.5</c:v>
                </c:pt>
                <c:pt idx="69">
                  <c:v>6.4</c:v>
                </c:pt>
                <c:pt idx="70">
                  <c:v>6.3</c:v>
                </c:pt>
                <c:pt idx="71">
                  <c:v>6.2</c:v>
                </c:pt>
                <c:pt idx="72">
                  <c:v>6.1</c:v>
                </c:pt>
              </c:numCache>
            </c:numRef>
          </c:xVal>
          <c:yVal>
            <c:numRef>
              <c:f>'Simulation spectrum H2O and KCl'!$AR$8:$AR$80</c:f>
              <c:numCache>
                <c:formatCode>General</c:formatCode>
                <c:ptCount val="73"/>
                <c:pt idx="0">
                  <c:v>8.4287100000000004E-2</c:v>
                </c:pt>
                <c:pt idx="1">
                  <c:v>8.4287100000000004E-2</c:v>
                </c:pt>
                <c:pt idx="2">
                  <c:v>8.4287100000000004E-2</c:v>
                </c:pt>
                <c:pt idx="3">
                  <c:v>8.4287100000000004E-2</c:v>
                </c:pt>
                <c:pt idx="4">
                  <c:v>8.4287100000000004E-2</c:v>
                </c:pt>
                <c:pt idx="5">
                  <c:v>8.4287100000000004E-2</c:v>
                </c:pt>
                <c:pt idx="6">
                  <c:v>8.4287100000000004E-2</c:v>
                </c:pt>
                <c:pt idx="7">
                  <c:v>8.4287100000000004E-2</c:v>
                </c:pt>
                <c:pt idx="8">
                  <c:v>8.4287100000000004E-2</c:v>
                </c:pt>
                <c:pt idx="9">
                  <c:v>8.4287100000000004E-2</c:v>
                </c:pt>
                <c:pt idx="10">
                  <c:v>8.4287100000000004E-2</c:v>
                </c:pt>
                <c:pt idx="11">
                  <c:v>8.4287100000000004E-2</c:v>
                </c:pt>
                <c:pt idx="12">
                  <c:v>8.4287100000000004E-2</c:v>
                </c:pt>
                <c:pt idx="13">
                  <c:v>8.4287100000000004E-2</c:v>
                </c:pt>
                <c:pt idx="14">
                  <c:v>8.4287100000000004E-2</c:v>
                </c:pt>
                <c:pt idx="15">
                  <c:v>8.4287100000000004E-2</c:v>
                </c:pt>
                <c:pt idx="16">
                  <c:v>8.4287100000000004E-2</c:v>
                </c:pt>
                <c:pt idx="17">
                  <c:v>8.4287100000000004E-2</c:v>
                </c:pt>
                <c:pt idx="18">
                  <c:v>8.4287100000000004E-2</c:v>
                </c:pt>
                <c:pt idx="19">
                  <c:v>8.4287100000000004E-2</c:v>
                </c:pt>
                <c:pt idx="20">
                  <c:v>8.4287100000000004E-2</c:v>
                </c:pt>
                <c:pt idx="21">
                  <c:v>8.4287100000000004E-2</c:v>
                </c:pt>
                <c:pt idx="22">
                  <c:v>8.4287100000000004E-2</c:v>
                </c:pt>
                <c:pt idx="23">
                  <c:v>8.4287100000000004E-2</c:v>
                </c:pt>
                <c:pt idx="24">
                  <c:v>8.4287100000000004E-2</c:v>
                </c:pt>
                <c:pt idx="25">
                  <c:v>8.4287100000000004E-2</c:v>
                </c:pt>
                <c:pt idx="26">
                  <c:v>8.4287100000000004E-2</c:v>
                </c:pt>
                <c:pt idx="27">
                  <c:v>8.4287100000000004E-2</c:v>
                </c:pt>
                <c:pt idx="28">
                  <c:v>8.4287100000000004E-2</c:v>
                </c:pt>
                <c:pt idx="29">
                  <c:v>8.4287100000000004E-2</c:v>
                </c:pt>
                <c:pt idx="30">
                  <c:v>8.4287100000000004E-2</c:v>
                </c:pt>
                <c:pt idx="31">
                  <c:v>8.4287100000000004E-2</c:v>
                </c:pt>
                <c:pt idx="32">
                  <c:v>8.4287100000000004E-2</c:v>
                </c:pt>
                <c:pt idx="33">
                  <c:v>8.4287100000000004E-2</c:v>
                </c:pt>
                <c:pt idx="34">
                  <c:v>8.4287100000000004E-2</c:v>
                </c:pt>
                <c:pt idx="35">
                  <c:v>8.4287100000000004E-2</c:v>
                </c:pt>
                <c:pt idx="36">
                  <c:v>8.4287100000000004E-2</c:v>
                </c:pt>
                <c:pt idx="37">
                  <c:v>8.4287100000000004E-2</c:v>
                </c:pt>
                <c:pt idx="38">
                  <c:v>8.4287100000000004E-2</c:v>
                </c:pt>
                <c:pt idx="39">
                  <c:v>8.4287100000000004E-2</c:v>
                </c:pt>
                <c:pt idx="40">
                  <c:v>8.4287100000000004E-2</c:v>
                </c:pt>
                <c:pt idx="41">
                  <c:v>8.4287100000000004E-2</c:v>
                </c:pt>
                <c:pt idx="42">
                  <c:v>8.4287100000000004E-2</c:v>
                </c:pt>
                <c:pt idx="43">
                  <c:v>8.4287100000000004E-2</c:v>
                </c:pt>
                <c:pt idx="44">
                  <c:v>8.4287100000000004E-2</c:v>
                </c:pt>
                <c:pt idx="45">
                  <c:v>8.4287100000000004E-2</c:v>
                </c:pt>
                <c:pt idx="46">
                  <c:v>8.4287100000000004E-2</c:v>
                </c:pt>
                <c:pt idx="47">
                  <c:v>8.4287100000000004E-2</c:v>
                </c:pt>
                <c:pt idx="48">
                  <c:v>8.4287100000000004E-2</c:v>
                </c:pt>
                <c:pt idx="49">
                  <c:v>8.4287100000000004E-2</c:v>
                </c:pt>
                <c:pt idx="50">
                  <c:v>8.4287100000000004E-2</c:v>
                </c:pt>
                <c:pt idx="51">
                  <c:v>8.4287100000000004E-2</c:v>
                </c:pt>
                <c:pt idx="52">
                  <c:v>8.4287100000000004E-2</c:v>
                </c:pt>
                <c:pt idx="53">
                  <c:v>8.4287100000000004E-2</c:v>
                </c:pt>
                <c:pt idx="54">
                  <c:v>8.4287100000000004E-2</c:v>
                </c:pt>
                <c:pt idx="55">
                  <c:v>8.4287100000000004E-2</c:v>
                </c:pt>
                <c:pt idx="56">
                  <c:v>8.4287100000000004E-2</c:v>
                </c:pt>
                <c:pt idx="57">
                  <c:v>8.4287100000000004E-2</c:v>
                </c:pt>
                <c:pt idx="58">
                  <c:v>8.4287100000000004E-2</c:v>
                </c:pt>
                <c:pt idx="59">
                  <c:v>8.4287100000000004E-2</c:v>
                </c:pt>
                <c:pt idx="60">
                  <c:v>8.4287100000000004E-2</c:v>
                </c:pt>
                <c:pt idx="61">
                  <c:v>8.4287100000000004E-2</c:v>
                </c:pt>
                <c:pt idx="62">
                  <c:v>8.4287100000000004E-2</c:v>
                </c:pt>
                <c:pt idx="63">
                  <c:v>8.4287100000000004E-2</c:v>
                </c:pt>
                <c:pt idx="64">
                  <c:v>8.4287100000000004E-2</c:v>
                </c:pt>
                <c:pt idx="65">
                  <c:v>8.4287100000000004E-2</c:v>
                </c:pt>
                <c:pt idx="66">
                  <c:v>8.4287100000000004E-2</c:v>
                </c:pt>
                <c:pt idx="67">
                  <c:v>8.4287100000000004E-2</c:v>
                </c:pt>
                <c:pt idx="68">
                  <c:v>8.4287100000000004E-2</c:v>
                </c:pt>
                <c:pt idx="69">
                  <c:v>8.4287100000000004E-2</c:v>
                </c:pt>
                <c:pt idx="70">
                  <c:v>8.4287100000000004E-2</c:v>
                </c:pt>
                <c:pt idx="71">
                  <c:v>8.4287100000000004E-2</c:v>
                </c:pt>
                <c:pt idx="72">
                  <c:v>8.4287100000000004E-2</c:v>
                </c:pt>
              </c:numCache>
            </c:numRef>
          </c:yVal>
          <c:smooth val="1"/>
          <c:extLst>
            <c:ext xmlns:c16="http://schemas.microsoft.com/office/drawing/2014/chart" uri="{C3380CC4-5D6E-409C-BE32-E72D297353CC}">
              <c16:uniqueId val="{00000004-3436-45C7-AF2B-3ED72D954499}"/>
            </c:ext>
          </c:extLst>
        </c:ser>
        <c:ser>
          <c:idx val="3"/>
          <c:order val="5"/>
          <c:tx>
            <c:v>Trendline for -40 C</c:v>
          </c:tx>
          <c:spPr>
            <a:ln w="15875">
              <a:noFill/>
              <a:prstDash val="sysDot"/>
            </a:ln>
          </c:spPr>
          <c:marker>
            <c:symbol val="none"/>
          </c:marker>
          <c:xVal>
            <c:numRef>
              <c:f>'Simulation spectrum H2O and KCl'!$BE$8:$BE$80</c:f>
              <c:numCache>
                <c:formatCode>0.00</c:formatCode>
                <c:ptCount val="73"/>
                <c:pt idx="0">
                  <c:v>13.3</c:v>
                </c:pt>
                <c:pt idx="1">
                  <c:v>13.2</c:v>
                </c:pt>
                <c:pt idx="2">
                  <c:v>13.1</c:v>
                </c:pt>
                <c:pt idx="3">
                  <c:v>13</c:v>
                </c:pt>
                <c:pt idx="4">
                  <c:v>12.9</c:v>
                </c:pt>
                <c:pt idx="5">
                  <c:v>12.8</c:v>
                </c:pt>
                <c:pt idx="6">
                  <c:v>12.7</c:v>
                </c:pt>
                <c:pt idx="7">
                  <c:v>12.6</c:v>
                </c:pt>
                <c:pt idx="8">
                  <c:v>12.5</c:v>
                </c:pt>
                <c:pt idx="9">
                  <c:v>12.4</c:v>
                </c:pt>
                <c:pt idx="10">
                  <c:v>12.3</c:v>
                </c:pt>
                <c:pt idx="11">
                  <c:v>12.2</c:v>
                </c:pt>
                <c:pt idx="12">
                  <c:v>12.1</c:v>
                </c:pt>
                <c:pt idx="13">
                  <c:v>12</c:v>
                </c:pt>
                <c:pt idx="14">
                  <c:v>11.9</c:v>
                </c:pt>
                <c:pt idx="15">
                  <c:v>11.8</c:v>
                </c:pt>
                <c:pt idx="16">
                  <c:v>11.7</c:v>
                </c:pt>
                <c:pt idx="17">
                  <c:v>11.6</c:v>
                </c:pt>
                <c:pt idx="18">
                  <c:v>11.5</c:v>
                </c:pt>
                <c:pt idx="19">
                  <c:v>11.4</c:v>
                </c:pt>
                <c:pt idx="20">
                  <c:v>11.3</c:v>
                </c:pt>
                <c:pt idx="21">
                  <c:v>11.2</c:v>
                </c:pt>
                <c:pt idx="22">
                  <c:v>11.1</c:v>
                </c:pt>
                <c:pt idx="23">
                  <c:v>11</c:v>
                </c:pt>
                <c:pt idx="24">
                  <c:v>10.9</c:v>
                </c:pt>
                <c:pt idx="25">
                  <c:v>10.8</c:v>
                </c:pt>
                <c:pt idx="26">
                  <c:v>10.7</c:v>
                </c:pt>
                <c:pt idx="27">
                  <c:v>10.6</c:v>
                </c:pt>
                <c:pt idx="28">
                  <c:v>10.5</c:v>
                </c:pt>
                <c:pt idx="29">
                  <c:v>10.4</c:v>
                </c:pt>
                <c:pt idx="30">
                  <c:v>10.3</c:v>
                </c:pt>
                <c:pt idx="31">
                  <c:v>10.199999999999999</c:v>
                </c:pt>
                <c:pt idx="32">
                  <c:v>10.1</c:v>
                </c:pt>
                <c:pt idx="33">
                  <c:v>10</c:v>
                </c:pt>
                <c:pt idx="34">
                  <c:v>9.9000000000000092</c:v>
                </c:pt>
                <c:pt idx="35">
                  <c:v>9.8000000000000096</c:v>
                </c:pt>
                <c:pt idx="36">
                  <c:v>9.7000000000000099</c:v>
                </c:pt>
                <c:pt idx="37">
                  <c:v>9.6000000000000103</c:v>
                </c:pt>
                <c:pt idx="38">
                  <c:v>9.5000000000000107</c:v>
                </c:pt>
                <c:pt idx="39">
                  <c:v>9.4000000000000092</c:v>
                </c:pt>
                <c:pt idx="40">
                  <c:v>9.3000000000000096</c:v>
                </c:pt>
                <c:pt idx="41">
                  <c:v>9.2000000000000099</c:v>
                </c:pt>
                <c:pt idx="42">
                  <c:v>9.1000000000000103</c:v>
                </c:pt>
                <c:pt idx="43">
                  <c:v>9.0000000000000107</c:v>
                </c:pt>
                <c:pt idx="44">
                  <c:v>8.9000000000000092</c:v>
                </c:pt>
                <c:pt idx="45">
                  <c:v>8.8000000000000096</c:v>
                </c:pt>
                <c:pt idx="46">
                  <c:v>8.6999999999999993</c:v>
                </c:pt>
                <c:pt idx="47">
                  <c:v>8.6</c:v>
                </c:pt>
                <c:pt idx="48">
                  <c:v>8.5</c:v>
                </c:pt>
                <c:pt idx="49">
                  <c:v>8.4</c:v>
                </c:pt>
                <c:pt idx="50">
                  <c:v>8.3000000000000007</c:v>
                </c:pt>
                <c:pt idx="51">
                  <c:v>8.1999999999999993</c:v>
                </c:pt>
                <c:pt idx="52">
                  <c:v>8.1</c:v>
                </c:pt>
                <c:pt idx="53">
                  <c:v>8</c:v>
                </c:pt>
                <c:pt idx="54">
                  <c:v>7.9</c:v>
                </c:pt>
                <c:pt idx="55">
                  <c:v>7.8</c:v>
                </c:pt>
                <c:pt idx="56">
                  <c:v>7.7</c:v>
                </c:pt>
                <c:pt idx="57">
                  <c:v>7.6</c:v>
                </c:pt>
                <c:pt idx="58">
                  <c:v>7.5</c:v>
                </c:pt>
                <c:pt idx="59">
                  <c:v>7.4</c:v>
                </c:pt>
                <c:pt idx="60">
                  <c:v>7.3</c:v>
                </c:pt>
                <c:pt idx="61">
                  <c:v>7.2</c:v>
                </c:pt>
                <c:pt idx="62">
                  <c:v>7.1</c:v>
                </c:pt>
                <c:pt idx="63">
                  <c:v>7</c:v>
                </c:pt>
                <c:pt idx="64">
                  <c:v>6.9</c:v>
                </c:pt>
                <c:pt idx="65">
                  <c:v>6.8</c:v>
                </c:pt>
                <c:pt idx="66">
                  <c:v>6.7</c:v>
                </c:pt>
                <c:pt idx="67">
                  <c:v>6.6</c:v>
                </c:pt>
                <c:pt idx="68">
                  <c:v>6.5</c:v>
                </c:pt>
                <c:pt idx="69">
                  <c:v>6.4</c:v>
                </c:pt>
                <c:pt idx="70">
                  <c:v>6.3</c:v>
                </c:pt>
                <c:pt idx="71">
                  <c:v>6.2</c:v>
                </c:pt>
                <c:pt idx="72">
                  <c:v>6.1</c:v>
                </c:pt>
              </c:numCache>
            </c:numRef>
          </c:xVal>
          <c:yVal>
            <c:numRef>
              <c:f>'Simulation spectrum H2O and KCl'!$BG$8:$BG$80</c:f>
              <c:numCache>
                <c:formatCode>General</c:formatCode>
                <c:ptCount val="73"/>
                <c:pt idx="0">
                  <c:v>8.3694599999999994E-2</c:v>
                </c:pt>
                <c:pt idx="1">
                  <c:v>8.3694599999999994E-2</c:v>
                </c:pt>
                <c:pt idx="2">
                  <c:v>8.3694599999999994E-2</c:v>
                </c:pt>
                <c:pt idx="3">
                  <c:v>8.3694599999999994E-2</c:v>
                </c:pt>
                <c:pt idx="4">
                  <c:v>8.3694599999999994E-2</c:v>
                </c:pt>
                <c:pt idx="5">
                  <c:v>8.3694599999999994E-2</c:v>
                </c:pt>
                <c:pt idx="6">
                  <c:v>8.3694599999999994E-2</c:v>
                </c:pt>
                <c:pt idx="7">
                  <c:v>8.3694599999999994E-2</c:v>
                </c:pt>
                <c:pt idx="8">
                  <c:v>8.3694599999999994E-2</c:v>
                </c:pt>
                <c:pt idx="9">
                  <c:v>8.3694599999999994E-2</c:v>
                </c:pt>
                <c:pt idx="10">
                  <c:v>8.3694599999999994E-2</c:v>
                </c:pt>
                <c:pt idx="11">
                  <c:v>8.3694599999999994E-2</c:v>
                </c:pt>
                <c:pt idx="12">
                  <c:v>8.3694599999999994E-2</c:v>
                </c:pt>
                <c:pt idx="13">
                  <c:v>8.3694599999999994E-2</c:v>
                </c:pt>
                <c:pt idx="14">
                  <c:v>8.3694599999999994E-2</c:v>
                </c:pt>
                <c:pt idx="15">
                  <c:v>8.3694599999999994E-2</c:v>
                </c:pt>
                <c:pt idx="16">
                  <c:v>8.3694599999999994E-2</c:v>
                </c:pt>
                <c:pt idx="17">
                  <c:v>8.3694599999999994E-2</c:v>
                </c:pt>
                <c:pt idx="18">
                  <c:v>8.3694599999999994E-2</c:v>
                </c:pt>
                <c:pt idx="19">
                  <c:v>8.3694599999999994E-2</c:v>
                </c:pt>
                <c:pt idx="20">
                  <c:v>8.3694599999999994E-2</c:v>
                </c:pt>
                <c:pt idx="21">
                  <c:v>8.3694599999999994E-2</c:v>
                </c:pt>
                <c:pt idx="22">
                  <c:v>8.3694599999999994E-2</c:v>
                </c:pt>
                <c:pt idx="23">
                  <c:v>8.3694599999999994E-2</c:v>
                </c:pt>
                <c:pt idx="24">
                  <c:v>8.3694599999999994E-2</c:v>
                </c:pt>
                <c:pt idx="25">
                  <c:v>8.3694599999999994E-2</c:v>
                </c:pt>
                <c:pt idx="26">
                  <c:v>8.3694599999999994E-2</c:v>
                </c:pt>
                <c:pt idx="27">
                  <c:v>8.3694599999999994E-2</c:v>
                </c:pt>
                <c:pt idx="28">
                  <c:v>8.3694599999999994E-2</c:v>
                </c:pt>
                <c:pt idx="29">
                  <c:v>8.3694599999999994E-2</c:v>
                </c:pt>
                <c:pt idx="30">
                  <c:v>8.3694599999999994E-2</c:v>
                </c:pt>
                <c:pt idx="31">
                  <c:v>8.3694599999999994E-2</c:v>
                </c:pt>
                <c:pt idx="32">
                  <c:v>8.3694599999999994E-2</c:v>
                </c:pt>
                <c:pt idx="33">
                  <c:v>8.3694599999999994E-2</c:v>
                </c:pt>
                <c:pt idx="34">
                  <c:v>8.3694599999999994E-2</c:v>
                </c:pt>
                <c:pt idx="35">
                  <c:v>8.3694599999999994E-2</c:v>
                </c:pt>
                <c:pt idx="36">
                  <c:v>8.3694599999999994E-2</c:v>
                </c:pt>
                <c:pt idx="37">
                  <c:v>8.3694599999999994E-2</c:v>
                </c:pt>
                <c:pt idx="38">
                  <c:v>8.3694599999999994E-2</c:v>
                </c:pt>
                <c:pt idx="39">
                  <c:v>8.3694599999999994E-2</c:v>
                </c:pt>
                <c:pt idx="40">
                  <c:v>8.3694599999999994E-2</c:v>
                </c:pt>
                <c:pt idx="41">
                  <c:v>8.3694599999999994E-2</c:v>
                </c:pt>
                <c:pt idx="42">
                  <c:v>8.3694599999999994E-2</c:v>
                </c:pt>
                <c:pt idx="43">
                  <c:v>8.3694599999999994E-2</c:v>
                </c:pt>
                <c:pt idx="44">
                  <c:v>8.3694599999999994E-2</c:v>
                </c:pt>
                <c:pt idx="45">
                  <c:v>8.3694599999999994E-2</c:v>
                </c:pt>
                <c:pt idx="46">
                  <c:v>8.3694599999999994E-2</c:v>
                </c:pt>
                <c:pt idx="47">
                  <c:v>8.3694599999999994E-2</c:v>
                </c:pt>
                <c:pt idx="48">
                  <c:v>8.3694599999999994E-2</c:v>
                </c:pt>
                <c:pt idx="49">
                  <c:v>8.3694599999999994E-2</c:v>
                </c:pt>
                <c:pt idx="50">
                  <c:v>8.3694599999999994E-2</c:v>
                </c:pt>
                <c:pt idx="51">
                  <c:v>8.3694599999999994E-2</c:v>
                </c:pt>
                <c:pt idx="52">
                  <c:v>8.3694599999999994E-2</c:v>
                </c:pt>
                <c:pt idx="53">
                  <c:v>8.3694599999999994E-2</c:v>
                </c:pt>
                <c:pt idx="54">
                  <c:v>8.3694599999999994E-2</c:v>
                </c:pt>
                <c:pt idx="55">
                  <c:v>8.3694599999999994E-2</c:v>
                </c:pt>
                <c:pt idx="56">
                  <c:v>8.3694599999999994E-2</c:v>
                </c:pt>
                <c:pt idx="57">
                  <c:v>8.3694599999999994E-2</c:v>
                </c:pt>
                <c:pt idx="58">
                  <c:v>8.3694599999999994E-2</c:v>
                </c:pt>
                <c:pt idx="59">
                  <c:v>8.3694599999999994E-2</c:v>
                </c:pt>
                <c:pt idx="60">
                  <c:v>8.3694599999999994E-2</c:v>
                </c:pt>
                <c:pt idx="61">
                  <c:v>8.3694599999999994E-2</c:v>
                </c:pt>
                <c:pt idx="62">
                  <c:v>8.3694599999999994E-2</c:v>
                </c:pt>
                <c:pt idx="63">
                  <c:v>8.3694599999999994E-2</c:v>
                </c:pt>
                <c:pt idx="64">
                  <c:v>8.3694599999999994E-2</c:v>
                </c:pt>
                <c:pt idx="65">
                  <c:v>8.3694599999999994E-2</c:v>
                </c:pt>
                <c:pt idx="66">
                  <c:v>8.3694599999999994E-2</c:v>
                </c:pt>
                <c:pt idx="67">
                  <c:v>8.3694599999999994E-2</c:v>
                </c:pt>
                <c:pt idx="68">
                  <c:v>8.3694599999999994E-2</c:v>
                </c:pt>
                <c:pt idx="69">
                  <c:v>8.3694599999999994E-2</c:v>
                </c:pt>
                <c:pt idx="70">
                  <c:v>8.3694599999999994E-2</c:v>
                </c:pt>
                <c:pt idx="71">
                  <c:v>8.3694599999999994E-2</c:v>
                </c:pt>
                <c:pt idx="72">
                  <c:v>8.3694599999999994E-2</c:v>
                </c:pt>
              </c:numCache>
            </c:numRef>
          </c:yVal>
          <c:smooth val="1"/>
          <c:extLst>
            <c:ext xmlns:c16="http://schemas.microsoft.com/office/drawing/2014/chart" uri="{C3380CC4-5D6E-409C-BE32-E72D297353CC}">
              <c16:uniqueId val="{00000005-3436-45C7-AF2B-3ED72D954499}"/>
            </c:ext>
          </c:extLst>
        </c:ser>
        <c:ser>
          <c:idx val="4"/>
          <c:order val="6"/>
          <c:tx>
            <c:strRef>
              <c:f>'Simulation spectrum H2O and KCl'!$CD$4:$CH$4</c:f>
              <c:strCache>
                <c:ptCount val="1"/>
                <c:pt idx="0">
                  <c:v>Std. : Water (1:0)_ 5 g_17C</c:v>
                </c:pt>
              </c:strCache>
            </c:strRef>
          </c:tx>
          <c:spPr>
            <a:ln>
              <a:noFill/>
            </a:ln>
          </c:spPr>
          <c:marker>
            <c:symbol val="none"/>
          </c:marker>
          <c:xVal>
            <c:numRef>
              <c:f>'Simulation spectrum H2O and KCl'!$CG$9:$CG$56</c:f>
              <c:numCache>
                <c:formatCode>General</c:formatCode>
                <c:ptCount val="48"/>
                <c:pt idx="0">
                  <c:v>5.7569630370485534</c:v>
                </c:pt>
                <c:pt idx="1">
                  <c:v>5.6020599913279625</c:v>
                </c:pt>
                <c:pt idx="2">
                  <c:v>5.5228744023138034</c:v>
                </c:pt>
                <c:pt idx="3">
                  <c:v>5.4259741609193757</c:v>
                </c:pt>
                <c:pt idx="4">
                  <c:v>5.3010299956639813</c:v>
                </c:pt>
                <c:pt idx="5">
                  <c:v>5.204119982655925</c:v>
                </c:pt>
                <c:pt idx="6">
                  <c:v>5.1106906972737542</c:v>
                </c:pt>
                <c:pt idx="7">
                  <c:v>5</c:v>
                </c:pt>
                <c:pt idx="8">
                  <c:v>4.9030899869919438</c:v>
                </c:pt>
                <c:pt idx="9">
                  <c:v>4.8027190075796815</c:v>
                </c:pt>
                <c:pt idx="10">
                  <c:v>4.7044336600521994</c:v>
                </c:pt>
                <c:pt idx="11">
                  <c:v>4.6020599913279625</c:v>
                </c:pt>
                <c:pt idx="12">
                  <c:v>4.5016890119157003</c:v>
                </c:pt>
                <c:pt idx="13">
                  <c:v>4.4006588497649739</c:v>
                </c:pt>
                <c:pt idx="14">
                  <c:v>4.3010299956639813</c:v>
                </c:pt>
                <c:pt idx="15">
                  <c:v>4.200659016251719</c:v>
                </c:pt>
                <c:pt idx="16">
                  <c:v>4.1009905230699646</c:v>
                </c:pt>
                <c:pt idx="17">
                  <c:v>4</c:v>
                </c:pt>
                <c:pt idx="18">
                  <c:v>3.90049275542937</c:v>
                </c:pt>
                <c:pt idx="19">
                  <c:v>3.800655228145212</c:v>
                </c:pt>
                <c:pt idx="20">
                  <c:v>3.7000543856282389</c:v>
                </c:pt>
                <c:pt idx="21">
                  <c:v>3.6003302305807652</c:v>
                </c:pt>
                <c:pt idx="22">
                  <c:v>3.5003188237463867</c:v>
                </c:pt>
                <c:pt idx="23">
                  <c:v>3.4001233554370809</c:v>
                </c:pt>
                <c:pt idx="24">
                  <c:v>3.3001605369513523</c:v>
                </c:pt>
                <c:pt idx="25">
                  <c:v>3.2001388538573807</c:v>
                </c:pt>
                <c:pt idx="26">
                  <c:v>3.1000257301078626</c:v>
                </c:pt>
                <c:pt idx="27">
                  <c:v>3</c:v>
                </c:pt>
                <c:pt idx="28">
                  <c:v>2.9000611027354806</c:v>
                </c:pt>
                <c:pt idx="29">
                  <c:v>2.8000362418279794</c:v>
                </c:pt>
                <c:pt idx="30">
                  <c:v>2.7000023971422538</c:v>
                </c:pt>
                <c:pt idx="31">
                  <c:v>2.6000249038929866</c:v>
                </c:pt>
                <c:pt idx="32">
                  <c:v>2.5000030680516931</c:v>
                </c:pt>
                <c:pt idx="33">
                  <c:v>2.4000023459279558</c:v>
                </c:pt>
                <c:pt idx="34">
                  <c:v>2.3000082025538129</c:v>
                </c:pt>
                <c:pt idx="35">
                  <c:v>2.2000018654066018</c:v>
                </c:pt>
                <c:pt idx="36">
                  <c:v>2.0999912335446846</c:v>
                </c:pt>
                <c:pt idx="37">
                  <c:v>2</c:v>
                </c:pt>
                <c:pt idx="38">
                  <c:v>1.9000009651534695</c:v>
                </c:pt>
                <c:pt idx="39">
                  <c:v>1.8000018278179688</c:v>
                </c:pt>
                <c:pt idx="40">
                  <c:v>1.700002397142254</c:v>
                </c:pt>
                <c:pt idx="41">
                  <c:v>1.6000030866277404</c:v>
                </c:pt>
                <c:pt idx="42">
                  <c:v>1.5000030680516931</c:v>
                </c:pt>
                <c:pt idx="43">
                  <c:v>1.400002345927956</c:v>
                </c:pt>
                <c:pt idx="44">
                  <c:v>1.3000082025538131</c:v>
                </c:pt>
                <c:pt idx="45">
                  <c:v>1.2000018654066018</c:v>
                </c:pt>
                <c:pt idx="46">
                  <c:v>1.0999912335446844</c:v>
                </c:pt>
                <c:pt idx="47">
                  <c:v>1</c:v>
                </c:pt>
              </c:numCache>
            </c:numRef>
          </c:xVal>
          <c:yVal>
            <c:numRef>
              <c:f>'Simulation spectrum H2O and KCl'!$CE$9:$CE$56</c:f>
              <c:numCache>
                <c:formatCode>General</c:formatCode>
                <c:ptCount val="48"/>
                <c:pt idx="0">
                  <c:v>2.3303500000000001</c:v>
                </c:pt>
                <c:pt idx="1">
                  <c:v>2.43872</c:v>
                </c:pt>
                <c:pt idx="2">
                  <c:v>2.49465</c:v>
                </c:pt>
                <c:pt idx="3">
                  <c:v>2.5334099999999999</c:v>
                </c:pt>
                <c:pt idx="4">
                  <c:v>2.57335</c:v>
                </c:pt>
                <c:pt idx="5">
                  <c:v>2.5949599999999999</c:v>
                </c:pt>
                <c:pt idx="6">
                  <c:v>2.61009</c:v>
                </c:pt>
                <c:pt idx="7">
                  <c:v>2.6237200000000001</c:v>
                </c:pt>
                <c:pt idx="8">
                  <c:v>2.6362899999999998</c:v>
                </c:pt>
                <c:pt idx="9">
                  <c:v>2.6457700000000002</c:v>
                </c:pt>
                <c:pt idx="10">
                  <c:v>2.6525400000000001</c:v>
                </c:pt>
                <c:pt idx="11">
                  <c:v>2.6604999999999999</c:v>
                </c:pt>
                <c:pt idx="12">
                  <c:v>2.6675</c:v>
                </c:pt>
                <c:pt idx="13">
                  <c:v>2.67537</c:v>
                </c:pt>
                <c:pt idx="14">
                  <c:v>2.6841400000000002</c:v>
                </c:pt>
                <c:pt idx="15">
                  <c:v>2.6935500000000001</c:v>
                </c:pt>
                <c:pt idx="16">
                  <c:v>2.7027899999999998</c:v>
                </c:pt>
                <c:pt idx="17">
                  <c:v>2.7121200000000001</c:v>
                </c:pt>
                <c:pt idx="18">
                  <c:v>2.72207</c:v>
                </c:pt>
                <c:pt idx="19">
                  <c:v>2.73197</c:v>
                </c:pt>
                <c:pt idx="20">
                  <c:v>2.7415799999999999</c:v>
                </c:pt>
                <c:pt idx="21">
                  <c:v>2.7519200000000001</c:v>
                </c:pt>
                <c:pt idx="22">
                  <c:v>2.76274</c:v>
                </c:pt>
                <c:pt idx="23">
                  <c:v>2.7730199999999998</c:v>
                </c:pt>
                <c:pt idx="24">
                  <c:v>2.7841800000000001</c:v>
                </c:pt>
                <c:pt idx="25">
                  <c:v>2.7948900000000001</c:v>
                </c:pt>
                <c:pt idx="26">
                  <c:v>2.8042600000000002</c:v>
                </c:pt>
                <c:pt idx="27">
                  <c:v>2.8147500000000001</c:v>
                </c:pt>
                <c:pt idx="28">
                  <c:v>2.82457</c:v>
                </c:pt>
                <c:pt idx="29">
                  <c:v>2.83541</c:v>
                </c:pt>
                <c:pt idx="30">
                  <c:v>2.8466399999999998</c:v>
                </c:pt>
                <c:pt idx="31">
                  <c:v>2.8598300000000001</c:v>
                </c:pt>
                <c:pt idx="32">
                  <c:v>2.8739400000000002</c:v>
                </c:pt>
                <c:pt idx="33">
                  <c:v>2.8898899999999998</c:v>
                </c:pt>
                <c:pt idx="34">
                  <c:v>2.9079700000000002</c:v>
                </c:pt>
                <c:pt idx="35">
                  <c:v>2.9284699999999999</c:v>
                </c:pt>
                <c:pt idx="36">
                  <c:v>2.9492500000000001</c:v>
                </c:pt>
                <c:pt idx="37">
                  <c:v>2.9720399999999998</c:v>
                </c:pt>
                <c:pt idx="38">
                  <c:v>2.99708</c:v>
                </c:pt>
                <c:pt idx="39">
                  <c:v>3.0212300000000001</c:v>
                </c:pt>
                <c:pt idx="40">
                  <c:v>3.0504099999999998</c:v>
                </c:pt>
                <c:pt idx="41">
                  <c:v>3.0759699999999999</c:v>
                </c:pt>
                <c:pt idx="42">
                  <c:v>3.1068600000000002</c:v>
                </c:pt>
                <c:pt idx="43">
                  <c:v>3.1381100000000002</c:v>
                </c:pt>
                <c:pt idx="44">
                  <c:v>3.1713900000000002</c:v>
                </c:pt>
                <c:pt idx="45">
                  <c:v>3.20723</c:v>
                </c:pt>
                <c:pt idx="46">
                  <c:v>3.24586</c:v>
                </c:pt>
                <c:pt idx="47">
                  <c:v>3.2863699999999998</c:v>
                </c:pt>
              </c:numCache>
            </c:numRef>
          </c:yVal>
          <c:smooth val="1"/>
          <c:extLst>
            <c:ext xmlns:c16="http://schemas.microsoft.com/office/drawing/2014/chart" uri="{C3380CC4-5D6E-409C-BE32-E72D297353CC}">
              <c16:uniqueId val="{00000006-3436-45C7-AF2B-3ED72D954499}"/>
            </c:ext>
          </c:extLst>
        </c:ser>
        <c:ser>
          <c:idx val="5"/>
          <c:order val="7"/>
          <c:tx>
            <c:strRef>
              <c:f>'Simulation spectrum H2O and KCl'!$CS$4:$CW$4</c:f>
              <c:strCache>
                <c:ptCount val="1"/>
                <c:pt idx="0">
                  <c:v>Std. : Water (1:3)_5 g_22.3C</c:v>
                </c:pt>
              </c:strCache>
            </c:strRef>
          </c:tx>
          <c:spPr>
            <a:ln>
              <a:noFill/>
            </a:ln>
          </c:spPr>
          <c:marker>
            <c:symbol val="none"/>
          </c:marker>
          <c:dPt>
            <c:idx val="0"/>
            <c:bubble3D val="0"/>
            <c:extLst>
              <c:ext xmlns:c16="http://schemas.microsoft.com/office/drawing/2014/chart" uri="{C3380CC4-5D6E-409C-BE32-E72D297353CC}">
                <c16:uniqueId val="{00000007-3436-45C7-AF2B-3ED72D954499}"/>
              </c:ext>
            </c:extLst>
          </c:dPt>
          <c:xVal>
            <c:numRef>
              <c:f>'Simulation spectrum H2O and KCl'!$CV$7:$CV$56</c:f>
              <c:numCache>
                <c:formatCode>General</c:formatCode>
                <c:ptCount val="50"/>
                <c:pt idx="0">
                  <c:v>5.9030899869919438</c:v>
                </c:pt>
                <c:pt idx="1">
                  <c:v>5.8239109124113</c:v>
                </c:pt>
                <c:pt idx="2">
                  <c:v>5.7569630370485534</c:v>
                </c:pt>
                <c:pt idx="3">
                  <c:v>5.6020599913279625</c:v>
                </c:pt>
                <c:pt idx="4">
                  <c:v>5.5228744023138034</c:v>
                </c:pt>
                <c:pt idx="5">
                  <c:v>5.4259741609193757</c:v>
                </c:pt>
                <c:pt idx="6">
                  <c:v>5.3010299956639813</c:v>
                </c:pt>
                <c:pt idx="7">
                  <c:v>5.204119982655925</c:v>
                </c:pt>
                <c:pt idx="8">
                  <c:v>5.1106906972737542</c:v>
                </c:pt>
                <c:pt idx="9">
                  <c:v>5</c:v>
                </c:pt>
                <c:pt idx="10">
                  <c:v>4.9030899869919438</c:v>
                </c:pt>
                <c:pt idx="11">
                  <c:v>4.8027190075796815</c:v>
                </c:pt>
                <c:pt idx="12">
                  <c:v>4.7044336600521994</c:v>
                </c:pt>
                <c:pt idx="13">
                  <c:v>4.6020599913279625</c:v>
                </c:pt>
                <c:pt idx="14">
                  <c:v>4.5016890119157003</c:v>
                </c:pt>
                <c:pt idx="15">
                  <c:v>4.4006588497649739</c:v>
                </c:pt>
                <c:pt idx="16">
                  <c:v>4.3010299956639813</c:v>
                </c:pt>
                <c:pt idx="17">
                  <c:v>4.200659016251719</c:v>
                </c:pt>
                <c:pt idx="18">
                  <c:v>4.1009905230699646</c:v>
                </c:pt>
                <c:pt idx="19">
                  <c:v>4</c:v>
                </c:pt>
                <c:pt idx="20">
                  <c:v>3.90049275542937</c:v>
                </c:pt>
                <c:pt idx="21">
                  <c:v>3.800655228145212</c:v>
                </c:pt>
                <c:pt idx="22">
                  <c:v>3.7000543856282389</c:v>
                </c:pt>
                <c:pt idx="23">
                  <c:v>3.6003302305807652</c:v>
                </c:pt>
                <c:pt idx="24">
                  <c:v>3.5003188237463867</c:v>
                </c:pt>
                <c:pt idx="25">
                  <c:v>3.4001233554370809</c:v>
                </c:pt>
                <c:pt idx="26">
                  <c:v>3.3001605369513523</c:v>
                </c:pt>
                <c:pt idx="27">
                  <c:v>3.2001388538573807</c:v>
                </c:pt>
                <c:pt idx="28">
                  <c:v>3.1000257301078626</c:v>
                </c:pt>
                <c:pt idx="29">
                  <c:v>3</c:v>
                </c:pt>
                <c:pt idx="30">
                  <c:v>2.9000611027354806</c:v>
                </c:pt>
                <c:pt idx="31">
                  <c:v>2.8000362418279794</c:v>
                </c:pt>
                <c:pt idx="32">
                  <c:v>2.7000023971422538</c:v>
                </c:pt>
                <c:pt idx="33">
                  <c:v>2.6000249038929866</c:v>
                </c:pt>
                <c:pt idx="34">
                  <c:v>2.5000030680516931</c:v>
                </c:pt>
                <c:pt idx="35">
                  <c:v>2.4000023459279558</c:v>
                </c:pt>
                <c:pt idx="36">
                  <c:v>2.3000082025538129</c:v>
                </c:pt>
                <c:pt idx="37">
                  <c:v>2.2000018654066018</c:v>
                </c:pt>
                <c:pt idx="38">
                  <c:v>2.0999912335446846</c:v>
                </c:pt>
                <c:pt idx="39">
                  <c:v>2</c:v>
                </c:pt>
                <c:pt idx="40">
                  <c:v>1.9000009651534695</c:v>
                </c:pt>
                <c:pt idx="41">
                  <c:v>1.8000018278179688</c:v>
                </c:pt>
                <c:pt idx="42">
                  <c:v>1.700002397142254</c:v>
                </c:pt>
                <c:pt idx="43">
                  <c:v>1.6000030866277404</c:v>
                </c:pt>
                <c:pt idx="44">
                  <c:v>1.5000030680516931</c:v>
                </c:pt>
                <c:pt idx="45">
                  <c:v>1.400002345927956</c:v>
                </c:pt>
                <c:pt idx="46">
                  <c:v>1.3000082025538131</c:v>
                </c:pt>
                <c:pt idx="47">
                  <c:v>1.2000018654066018</c:v>
                </c:pt>
                <c:pt idx="48">
                  <c:v>1.0999912335446844</c:v>
                </c:pt>
                <c:pt idx="49">
                  <c:v>1</c:v>
                </c:pt>
              </c:numCache>
            </c:numRef>
          </c:xVal>
          <c:yVal>
            <c:numRef>
              <c:f>'Simulation spectrum H2O and KCl'!$CT$7:$CT$56</c:f>
              <c:numCache>
                <c:formatCode>General</c:formatCode>
                <c:ptCount val="50"/>
                <c:pt idx="0">
                  <c:v>1.46706</c:v>
                </c:pt>
                <c:pt idx="1">
                  <c:v>1.68553</c:v>
                </c:pt>
                <c:pt idx="2">
                  <c:v>1.74404</c:v>
                </c:pt>
                <c:pt idx="3">
                  <c:v>1.8824399999999999</c:v>
                </c:pt>
                <c:pt idx="4">
                  <c:v>1.9928600000000001</c:v>
                </c:pt>
                <c:pt idx="5">
                  <c:v>2.1291500000000001</c:v>
                </c:pt>
                <c:pt idx="6">
                  <c:v>2.3084600000000002</c:v>
                </c:pt>
                <c:pt idx="7">
                  <c:v>2.43628</c:v>
                </c:pt>
                <c:pt idx="8">
                  <c:v>2.5380500000000001</c:v>
                </c:pt>
                <c:pt idx="9">
                  <c:v>2.63096</c:v>
                </c:pt>
                <c:pt idx="10">
                  <c:v>2.6959200000000001</c:v>
                </c:pt>
                <c:pt idx="11">
                  <c:v>2.7425700000000002</c:v>
                </c:pt>
                <c:pt idx="12">
                  <c:v>2.7766500000000001</c:v>
                </c:pt>
                <c:pt idx="13">
                  <c:v>2.80375</c:v>
                </c:pt>
                <c:pt idx="14">
                  <c:v>2.8218800000000002</c:v>
                </c:pt>
                <c:pt idx="15">
                  <c:v>2.83725</c:v>
                </c:pt>
                <c:pt idx="16">
                  <c:v>2.8511500000000001</c:v>
                </c:pt>
                <c:pt idx="17">
                  <c:v>2.8645800000000001</c:v>
                </c:pt>
                <c:pt idx="18">
                  <c:v>2.8760500000000002</c:v>
                </c:pt>
                <c:pt idx="19">
                  <c:v>2.88754</c:v>
                </c:pt>
                <c:pt idx="20">
                  <c:v>2.89968</c:v>
                </c:pt>
                <c:pt idx="21">
                  <c:v>2.9118400000000002</c:v>
                </c:pt>
                <c:pt idx="22">
                  <c:v>2.9235099999999998</c:v>
                </c:pt>
                <c:pt idx="23">
                  <c:v>2.9354800000000001</c:v>
                </c:pt>
                <c:pt idx="24">
                  <c:v>2.9478</c:v>
                </c:pt>
                <c:pt idx="25">
                  <c:v>2.9605999999999999</c:v>
                </c:pt>
                <c:pt idx="26">
                  <c:v>2.9733900000000002</c:v>
                </c:pt>
                <c:pt idx="27">
                  <c:v>2.9866100000000002</c:v>
                </c:pt>
                <c:pt idx="28">
                  <c:v>2.9990800000000002</c:v>
                </c:pt>
                <c:pt idx="29">
                  <c:v>3.0123099999999998</c:v>
                </c:pt>
                <c:pt idx="30">
                  <c:v>3.0249000000000001</c:v>
                </c:pt>
                <c:pt idx="31">
                  <c:v>3.0390299999999999</c:v>
                </c:pt>
                <c:pt idx="32">
                  <c:v>3.05308</c:v>
                </c:pt>
                <c:pt idx="33">
                  <c:v>3.0684800000000001</c:v>
                </c:pt>
                <c:pt idx="34">
                  <c:v>3.0845600000000002</c:v>
                </c:pt>
                <c:pt idx="35">
                  <c:v>3.1035900000000001</c:v>
                </c:pt>
                <c:pt idx="36">
                  <c:v>3.1222500000000002</c:v>
                </c:pt>
                <c:pt idx="37">
                  <c:v>3.1442199999999998</c:v>
                </c:pt>
                <c:pt idx="38">
                  <c:v>3.16736</c:v>
                </c:pt>
                <c:pt idx="39">
                  <c:v>3.1919300000000002</c:v>
                </c:pt>
                <c:pt idx="40">
                  <c:v>3.2198799999999999</c:v>
                </c:pt>
                <c:pt idx="41">
                  <c:v>3.2460599999999999</c:v>
                </c:pt>
                <c:pt idx="42">
                  <c:v>3.2796699999999999</c:v>
                </c:pt>
                <c:pt idx="43">
                  <c:v>3.3073100000000002</c:v>
                </c:pt>
                <c:pt idx="44">
                  <c:v>3.34259</c:v>
                </c:pt>
                <c:pt idx="45">
                  <c:v>3.3775499999999998</c:v>
                </c:pt>
                <c:pt idx="46">
                  <c:v>3.4158499999999998</c:v>
                </c:pt>
                <c:pt idx="47">
                  <c:v>3.45695</c:v>
                </c:pt>
                <c:pt idx="48">
                  <c:v>3.5017499999999999</c:v>
                </c:pt>
                <c:pt idx="49">
                  <c:v>3.54887</c:v>
                </c:pt>
              </c:numCache>
            </c:numRef>
          </c:yVal>
          <c:smooth val="1"/>
          <c:extLst>
            <c:ext xmlns:c16="http://schemas.microsoft.com/office/drawing/2014/chart" uri="{C3380CC4-5D6E-409C-BE32-E72D297353CC}">
              <c16:uniqueId val="{00000008-3436-45C7-AF2B-3ED72D954499}"/>
            </c:ext>
          </c:extLst>
        </c:ser>
        <c:ser>
          <c:idx val="7"/>
          <c:order val="8"/>
          <c:tx>
            <c:strRef>
              <c:f>'Simulation spectrum H2O and KCl'!$CZ$1</c:f>
              <c:strCache>
                <c:ptCount val="1"/>
                <c:pt idx="0">
                  <c:v>Simulate-Std. : Water (1:0)_ 5 g_17C</c:v>
                </c:pt>
              </c:strCache>
            </c:strRef>
          </c:tx>
          <c:spPr>
            <a:ln>
              <a:noFill/>
            </a:ln>
          </c:spPr>
          <c:marker>
            <c:symbol val="none"/>
          </c:marker>
          <c:xVal>
            <c:numRef>
              <c:f>'Simulation spectrum H2O and KCl'!$DC$6:$DC$156</c:f>
              <c:numCache>
                <c:formatCode>0.00</c:formatCode>
                <c:ptCount val="151"/>
                <c:pt idx="0">
                  <c:v>-2</c:v>
                </c:pt>
                <c:pt idx="1">
                  <c:v>-1.8859060070440588</c:v>
                </c:pt>
                <c:pt idx="2">
                  <c:v>-1.7718119636013454</c:v>
                </c:pt>
                <c:pt idx="3">
                  <c:v>-1.6577180928842186</c:v>
                </c:pt>
                <c:pt idx="4">
                  <c:v>-1.543624096653984</c:v>
                </c:pt>
                <c:pt idx="5">
                  <c:v>-1.4295301491565924</c:v>
                </c:pt>
                <c:pt idx="6">
                  <c:v>-1.3154362134564139</c:v>
                </c:pt>
                <c:pt idx="7">
                  <c:v>-1.2013423119986126</c:v>
                </c:pt>
                <c:pt idx="8">
                  <c:v>-1.0872483421910792</c:v>
                </c:pt>
                <c:pt idx="9">
                  <c:v>-0.97315430293903715</c:v>
                </c:pt>
                <c:pt idx="10">
                  <c:v>-0.85906039098395348</c:v>
                </c:pt>
                <c:pt idx="11">
                  <c:v>-0.74496642257287626</c:v>
                </c:pt>
                <c:pt idx="12">
                  <c:v>-0.6308724952402972</c:v>
                </c:pt>
                <c:pt idx="13">
                  <c:v>-0.51677854872293694</c:v>
                </c:pt>
                <c:pt idx="14">
                  <c:v>-0.40268454903129902</c:v>
                </c:pt>
                <c:pt idx="15">
                  <c:v>-0.28859056443909376</c:v>
                </c:pt>
                <c:pt idx="16">
                  <c:v>-0.17449663791611422</c:v>
                </c:pt>
                <c:pt idx="17">
                  <c:v>-6.0402681229221149E-2</c:v>
                </c:pt>
                <c:pt idx="18">
                  <c:v>5.3691403630306771E-2</c:v>
                </c:pt>
                <c:pt idx="19">
                  <c:v>0.16778535237842243</c:v>
                </c:pt>
                <c:pt idx="20">
                  <c:v>0.28187930338849443</c:v>
                </c:pt>
                <c:pt idx="21">
                  <c:v>0.39597307131436482</c:v>
                </c:pt>
                <c:pt idx="22">
                  <c:v>0.51006715752460996</c:v>
                </c:pt>
                <c:pt idx="23">
                  <c:v>0.62416107483581429</c:v>
                </c:pt>
                <c:pt idx="24">
                  <c:v>0.73825504549713794</c:v>
                </c:pt>
                <c:pt idx="25">
                  <c:v>0.85234901458268109</c:v>
                </c:pt>
                <c:pt idx="26">
                  <c:v>0.96644295819461212</c:v>
                </c:pt>
                <c:pt idx="27">
                  <c:v>1.0805370217012242</c:v>
                </c:pt>
                <c:pt idx="28">
                  <c:v>1.1946308781194539</c:v>
                </c:pt>
                <c:pt idx="29">
                  <c:v>1.3087248701324603</c:v>
                </c:pt>
                <c:pt idx="30">
                  <c:v>1.4228187442942002</c:v>
                </c:pt>
                <c:pt idx="31">
                  <c:v>1.536912803458204</c:v>
                </c:pt>
                <c:pt idx="32">
                  <c:v>1.6510066890911275</c:v>
                </c:pt>
                <c:pt idx="33">
                  <c:v>1.7651006956149347</c:v>
                </c:pt>
                <c:pt idx="34">
                  <c:v>1.8791946028627042</c:v>
                </c:pt>
                <c:pt idx="35">
                  <c:v>1.9932885893716563</c:v>
                </c:pt>
                <c:pt idx="36">
                  <c:v>2.1073826352344378</c:v>
                </c:pt>
                <c:pt idx="37">
                  <c:v>2.2214765735373763</c:v>
                </c:pt>
                <c:pt idx="38">
                  <c:v>2.335570421540937</c:v>
                </c:pt>
                <c:pt idx="39">
                  <c:v>2.4496644194299857</c:v>
                </c:pt>
                <c:pt idx="40">
                  <c:v>2.5637584231882125</c:v>
                </c:pt>
                <c:pt idx="41">
                  <c:v>2.6778523145221258</c:v>
                </c:pt>
                <c:pt idx="42">
                  <c:v>2.7919463093579671</c:v>
                </c:pt>
                <c:pt idx="43">
                  <c:v>2.9060402573508957</c:v>
                </c:pt>
                <c:pt idx="44">
                  <c:v>3.0201341303373628</c:v>
                </c:pt>
                <c:pt idx="45">
                  <c:v>3.1342281230216629</c:v>
                </c:pt>
                <c:pt idx="46">
                  <c:v>3.2483220340525572</c:v>
                </c:pt>
                <c:pt idx="47">
                  <c:v>3.3624161191363675</c:v>
                </c:pt>
                <c:pt idx="48">
                  <c:v>3.476510062042157</c:v>
                </c:pt>
                <c:pt idx="49">
                  <c:v>3.5906040107164876</c:v>
                </c:pt>
                <c:pt idx="50">
                  <c:v>3.7046980177678455</c:v>
                </c:pt>
                <c:pt idx="51">
                  <c:v>3.8187919554376735</c:v>
                </c:pt>
                <c:pt idx="52">
                  <c:v>3.9328858951476127</c:v>
                </c:pt>
                <c:pt idx="53">
                  <c:v>4.04697991440199</c:v>
                </c:pt>
                <c:pt idx="54">
                  <c:v>4.1610737804001738</c:v>
                </c:pt>
                <c:pt idx="55">
                  <c:v>4.2751677947627345</c:v>
                </c:pt>
                <c:pt idx="56">
                  <c:v>4.3892617958661946</c:v>
                </c:pt>
                <c:pt idx="57">
                  <c:v>4.5033557624467226</c:v>
                </c:pt>
                <c:pt idx="58">
                  <c:v>4.617449613935853</c:v>
                </c:pt>
                <c:pt idx="59">
                  <c:v>4.7315436413379883</c:v>
                </c:pt>
                <c:pt idx="60">
                  <c:v>4.8456375947949386</c:v>
                </c:pt>
                <c:pt idx="61">
                  <c:v>4.9597315627541798</c:v>
                </c:pt>
                <c:pt idx="62">
                  <c:v>5.0738253531874244</c:v>
                </c:pt>
                <c:pt idx="63">
                  <c:v>5.1879195809283933</c:v>
                </c:pt>
                <c:pt idx="64">
                  <c:v>5.3020134269557877</c:v>
                </c:pt>
                <c:pt idx="65">
                  <c:v>5.416107379122205</c:v>
                </c:pt>
                <c:pt idx="66">
                  <c:v>5.530201363635955</c:v>
                </c:pt>
                <c:pt idx="67">
                  <c:v>5.6442952781898663</c:v>
                </c:pt>
                <c:pt idx="68">
                  <c:v>5.7583892897963684</c:v>
                </c:pt>
                <c:pt idx="69">
                  <c:v>5.8724832404187977</c:v>
                </c:pt>
                <c:pt idx="70">
                  <c:v>5.9865771984113163</c:v>
                </c:pt>
                <c:pt idx="71">
                  <c:v>6.1006710005181741</c:v>
                </c:pt>
                <c:pt idx="72">
                  <c:v>6.2147651912537887</c:v>
                </c:pt>
                <c:pt idx="73">
                  <c:v>6.3288591015092761</c:v>
                </c:pt>
                <c:pt idx="74">
                  <c:v>6.4429530018744048</c:v>
                </c:pt>
                <c:pt idx="75">
                  <c:v>6.5570470391464442</c:v>
                </c:pt>
                <c:pt idx="76">
                  <c:v>6.6711408945045525</c:v>
                </c:pt>
                <c:pt idx="77">
                  <c:v>6.7852349206161566</c:v>
                </c:pt>
                <c:pt idx="78">
                  <c:v>6.8993288807814848</c:v>
                </c:pt>
                <c:pt idx="79">
                  <c:v>7.0134229163223223</c:v>
                </c:pt>
                <c:pt idx="80">
                  <c:v>7.1275168584783826</c:v>
                </c:pt>
                <c:pt idx="81">
                  <c:v>7.241610723537601</c:v>
                </c:pt>
                <c:pt idx="82">
                  <c:v>7.3557047049373585</c:v>
                </c:pt>
                <c:pt idx="83">
                  <c:v>7.4697986076108398</c:v>
                </c:pt>
                <c:pt idx="84">
                  <c:v>7.5838926369880353</c:v>
                </c:pt>
                <c:pt idx="85">
                  <c:v>7.6979866045302998</c:v>
                </c:pt>
                <c:pt idx="86">
                  <c:v>7.812080517178936</c:v>
                </c:pt>
                <c:pt idx="87">
                  <c:v>7.9261745109741</c:v>
                </c:pt>
                <c:pt idx="88">
                  <c:v>8.0402683824720764</c:v>
                </c:pt>
                <c:pt idx="89">
                  <c:v>8.154362491898743</c:v>
                </c:pt>
                <c:pt idx="90">
                  <c:v>8.2684562775010502</c:v>
                </c:pt>
                <c:pt idx="91">
                  <c:v>8.3825503025877453</c:v>
                </c:pt>
                <c:pt idx="92">
                  <c:v>8.4966443584593687</c:v>
                </c:pt>
                <c:pt idx="93">
                  <c:v>8.6107382864916655</c:v>
                </c:pt>
                <c:pt idx="94">
                  <c:v>8.7248322294421463</c:v>
                </c:pt>
                <c:pt idx="95">
                  <c:v>8.8389261868996218</c:v>
                </c:pt>
                <c:pt idx="96">
                  <c:v>8.953020133764392</c:v>
                </c:pt>
                <c:pt idx="97">
                  <c:v>9.0671140228459421</c:v>
                </c:pt>
                <c:pt idx="98">
                  <c:v>9.1812079673540552</c:v>
                </c:pt>
                <c:pt idx="99">
                  <c:v>9.2953020444876131</c:v>
                </c:pt>
                <c:pt idx="100">
                  <c:v>9.4093959221293328</c:v>
                </c:pt>
                <c:pt idx="101">
                  <c:v>9.5234899753014339</c:v>
                </c:pt>
                <c:pt idx="102">
                  <c:v>9.6375838831553171</c:v>
                </c:pt>
                <c:pt idx="103">
                  <c:v>9.751677871157538</c:v>
                </c:pt>
                <c:pt idx="104">
                  <c:v>9.865771788590715</c:v>
                </c:pt>
                <c:pt idx="105">
                  <c:v>9.9798657853096113</c:v>
                </c:pt>
                <c:pt idx="106">
                  <c:v>10.093959666827665</c:v>
                </c:pt>
                <c:pt idx="107">
                  <c:v>10.208053650856748</c:v>
                </c:pt>
                <c:pt idx="108">
                  <c:v>10.322147733652422</c:v>
                </c:pt>
                <c:pt idx="109">
                  <c:v>10.436241544658708</c:v>
                </c:pt>
                <c:pt idx="110">
                  <c:v>10.550335628892309</c:v>
                </c:pt>
                <c:pt idx="111">
                  <c:v>10.664429570541918</c:v>
                </c:pt>
                <c:pt idx="112">
                  <c:v>10.778523498323372</c:v>
                </c:pt>
                <c:pt idx="113">
                  <c:v>10.892617445655681</c:v>
                </c:pt>
                <c:pt idx="114">
                  <c:v>11.00671157384695</c:v>
                </c:pt>
                <c:pt idx="115">
                  <c:v>11.120805493185157</c:v>
                </c:pt>
                <c:pt idx="116">
                  <c:v>11.234899274367498</c:v>
                </c:pt>
                <c:pt idx="117">
                  <c:v>11.348993345681787</c:v>
                </c:pt>
                <c:pt idx="118">
                  <c:v>11.4630872301409</c:v>
                </c:pt>
                <c:pt idx="119">
                  <c:v>11.577181248701065</c:v>
                </c:pt>
                <c:pt idx="120">
                  <c:v>11.691275156658296</c:v>
                </c:pt>
                <c:pt idx="121">
                  <c:v>11.805369122577154</c:v>
                </c:pt>
                <c:pt idx="122">
                  <c:v>11.919463083331667</c:v>
                </c:pt>
                <c:pt idx="123">
                  <c:v>12.033557240311621</c:v>
                </c:pt>
                <c:pt idx="124">
                  <c:v>12.147650976777204</c:v>
                </c:pt>
                <c:pt idx="125">
                  <c:v>12.261744965450166</c:v>
                </c:pt>
                <c:pt idx="126">
                  <c:v>12.375838942105709</c:v>
                </c:pt>
                <c:pt idx="127">
                  <c:v>12.489932898867048</c:v>
                </c:pt>
                <c:pt idx="128">
                  <c:v>12.604026793692471</c:v>
                </c:pt>
                <c:pt idx="129">
                  <c:v>12.718120787616167</c:v>
                </c:pt>
                <c:pt idx="130">
                  <c:v>12.832214770208127</c:v>
                </c:pt>
                <c:pt idx="131">
                  <c:v>12.946308737432165</c:v>
                </c:pt>
                <c:pt idx="132">
                  <c:v>13.060402797555678</c:v>
                </c:pt>
                <c:pt idx="133">
                  <c:v>13.174496500565251</c:v>
                </c:pt>
                <c:pt idx="134">
                  <c:v>13.288590578344985</c:v>
                </c:pt>
                <c:pt idx="135">
                  <c:v>13.402684634761803</c:v>
                </c:pt>
                <c:pt idx="136">
                  <c:v>13.516778563586231</c:v>
                </c:pt>
                <c:pt idx="137">
                  <c:v>13.630872519472886</c:v>
                </c:pt>
                <c:pt idx="138">
                  <c:v>13.744966438777706</c:v>
                </c:pt>
                <c:pt idx="139">
                  <c:v>13.859060381599805</c:v>
                </c:pt>
                <c:pt idx="140">
                  <c:v>13.973154372474355</c:v>
                </c:pt>
                <c:pt idx="141">
                  <c:v>14.087248157292857</c:v>
                </c:pt>
                <c:pt idx="142">
                  <c:v>14.201342219472076</c:v>
                </c:pt>
                <c:pt idx="143">
                  <c:v>14.315436275583451</c:v>
                </c:pt>
                <c:pt idx="144">
                  <c:v>14.429530232573697</c:v>
                </c:pt>
                <c:pt idx="145">
                  <c:v>14.543624216850393</c:v>
                </c:pt>
                <c:pt idx="146">
                  <c:v>14.657718077264208</c:v>
                </c:pt>
                <c:pt idx="147">
                  <c:v>14.771812065480782</c:v>
                </c:pt>
                <c:pt idx="148">
                  <c:v>14.885906064722315</c:v>
                </c:pt>
                <c:pt idx="149">
                  <c:v>15</c:v>
                </c:pt>
              </c:numCache>
            </c:numRef>
          </c:xVal>
          <c:yVal>
            <c:numRef>
              <c:f>'Simulation spectrum H2O and KCl'!$DD$6:$DD$156</c:f>
              <c:numCache>
                <c:formatCode>0.00</c:formatCode>
                <c:ptCount val="151"/>
                <c:pt idx="0">
                  <c:v>7.2209370000000002</c:v>
                </c:pt>
                <c:pt idx="1">
                  <c:v>6.9011279999999999</c:v>
                </c:pt>
                <c:pt idx="2">
                  <c:v>6.603453</c:v>
                </c:pt>
                <c:pt idx="3">
                  <c:v>6.3263790000000002</c:v>
                </c:pt>
                <c:pt idx="4">
                  <c:v>6.0684820000000004</c:v>
                </c:pt>
                <c:pt idx="5">
                  <c:v>5.8284330000000004</c:v>
                </c:pt>
                <c:pt idx="6">
                  <c:v>5.604997</c:v>
                </c:pt>
                <c:pt idx="7">
                  <c:v>5.3970260000000003</c:v>
                </c:pt>
                <c:pt idx="8">
                  <c:v>5.2034469999999997</c:v>
                </c:pt>
                <c:pt idx="9">
                  <c:v>5.0232659999999996</c:v>
                </c:pt>
                <c:pt idx="10">
                  <c:v>4.8555550000000007</c:v>
                </c:pt>
                <c:pt idx="11">
                  <c:v>4.6994510000000007</c:v>
                </c:pt>
                <c:pt idx="12">
                  <c:v>4.5541510000000001</c:v>
                </c:pt>
                <c:pt idx="13">
                  <c:v>4.4189069999999999</c:v>
                </c:pt>
                <c:pt idx="14">
                  <c:v>4.2930229999999998</c:v>
                </c:pt>
                <c:pt idx="15">
                  <c:v>4.1758510000000006</c:v>
                </c:pt>
                <c:pt idx="16">
                  <c:v>4.0667879999999998</c:v>
                </c:pt>
                <c:pt idx="17">
                  <c:v>3.965274</c:v>
                </c:pt>
                <c:pt idx="18">
                  <c:v>3.8707850000000001</c:v>
                </c:pt>
                <c:pt idx="19">
                  <c:v>3.7828349999999995</c:v>
                </c:pt>
                <c:pt idx="20">
                  <c:v>3.7009730000000003</c:v>
                </c:pt>
                <c:pt idx="21">
                  <c:v>3.6247759999999998</c:v>
                </c:pt>
                <c:pt idx="22">
                  <c:v>3.553852</c:v>
                </c:pt>
                <c:pt idx="23">
                  <c:v>3.4878370000000003</c:v>
                </c:pt>
                <c:pt idx="24">
                  <c:v>3.42639</c:v>
                </c:pt>
                <c:pt idx="25">
                  <c:v>3.3691960000000001</c:v>
                </c:pt>
                <c:pt idx="26">
                  <c:v>3.3159610000000002</c:v>
                </c:pt>
                <c:pt idx="27">
                  <c:v>3.2664089999999999</c:v>
                </c:pt>
                <c:pt idx="28">
                  <c:v>3.2202869999999999</c:v>
                </c:pt>
                <c:pt idx="29">
                  <c:v>3.1773559999999996</c:v>
                </c:pt>
                <c:pt idx="30">
                  <c:v>3.137397</c:v>
                </c:pt>
                <c:pt idx="31">
                  <c:v>3.100203</c:v>
                </c:pt>
                <c:pt idx="32">
                  <c:v>3.065582</c:v>
                </c:pt>
                <c:pt idx="33">
                  <c:v>3.0333570000000001</c:v>
                </c:pt>
                <c:pt idx="34">
                  <c:v>3.0033620000000001</c:v>
                </c:pt>
                <c:pt idx="35">
                  <c:v>2.9754420000000001</c:v>
                </c:pt>
                <c:pt idx="36">
                  <c:v>2.9494539999999998</c:v>
                </c:pt>
                <c:pt idx="37">
                  <c:v>2.9252630000000002</c:v>
                </c:pt>
                <c:pt idx="38">
                  <c:v>2.902746</c:v>
                </c:pt>
                <c:pt idx="39">
                  <c:v>2.881786</c:v>
                </c:pt>
                <c:pt idx="40">
                  <c:v>2.8622739999999998</c:v>
                </c:pt>
                <c:pt idx="41">
                  <c:v>2.8441109999999998</c:v>
                </c:pt>
                <c:pt idx="42">
                  <c:v>2.8272029999999999</c:v>
                </c:pt>
                <c:pt idx="43">
                  <c:v>2.8114620000000001</c:v>
                </c:pt>
                <c:pt idx="44">
                  <c:v>2.7968060000000001</c:v>
                </c:pt>
                <c:pt idx="45">
                  <c:v>2.7831600000000001</c:v>
                </c:pt>
                <c:pt idx="46">
                  <c:v>2.7704529999999998</c:v>
                </c:pt>
                <c:pt idx="47">
                  <c:v>2.7586179999999998</c:v>
                </c:pt>
                <c:pt idx="48">
                  <c:v>2.747592</c:v>
                </c:pt>
                <c:pt idx="49">
                  <c:v>2.7373159999999999</c:v>
                </c:pt>
                <c:pt idx="50">
                  <c:v>2.7277329999999997</c:v>
                </c:pt>
                <c:pt idx="51">
                  <c:v>2.718788</c:v>
                </c:pt>
                <c:pt idx="52">
                  <c:v>2.7104240000000002</c:v>
                </c:pt>
                <c:pt idx="53">
                  <c:v>2.702585</c:v>
                </c:pt>
                <c:pt idx="54">
                  <c:v>2.6952039999999999</c:v>
                </c:pt>
                <c:pt idx="55">
                  <c:v>2.6882040000000003</c:v>
                </c:pt>
                <c:pt idx="56">
                  <c:v>2.6814810000000002</c:v>
                </c:pt>
                <c:pt idx="57">
                  <c:v>2.6748920000000003</c:v>
                </c:pt>
                <c:pt idx="58">
                  <c:v>2.6682190000000001</c:v>
                </c:pt>
                <c:pt idx="59">
                  <c:v>2.6611260000000003</c:v>
                </c:pt>
                <c:pt idx="60">
                  <c:v>2.653079</c:v>
                </c:pt>
                <c:pt idx="61">
                  <c:v>2.643221</c:v>
                </c:pt>
                <c:pt idx="62">
                  <c:v>2.6301920000000001</c:v>
                </c:pt>
                <c:pt idx="63">
                  <c:v>2.611885</c:v>
                </c:pt>
                <c:pt idx="64">
                  <c:v>2.5851890000000002</c:v>
                </c:pt>
                <c:pt idx="65">
                  <c:v>2.5459200000000002</c:v>
                </c:pt>
                <c:pt idx="66">
                  <c:v>2.4893700000000001</c:v>
                </c:pt>
                <c:pt idx="67">
                  <c:v>2.4121009999999998</c:v>
                </c:pt>
                <c:pt idx="68">
                  <c:v>2.315045</c:v>
                </c:pt>
                <c:pt idx="69">
                  <c:v>2.2060330000000001</c:v>
                </c:pt>
                <c:pt idx="70">
                  <c:v>2.0983700000000001</c:v>
                </c:pt>
                <c:pt idx="71">
                  <c:v>2.0048980000000003</c:v>
                </c:pt>
                <c:pt idx="72">
                  <c:v>1.9324479999999999</c:v>
                </c:pt>
                <c:pt idx="73">
                  <c:v>1.881057</c:v>
                </c:pt>
                <c:pt idx="74">
                  <c:v>1.8468140000000002</c:v>
                </c:pt>
                <c:pt idx="75">
                  <c:v>1.8248899999999999</c:v>
                </c:pt>
                <c:pt idx="76">
                  <c:v>1.8111620000000002</c:v>
                </c:pt>
                <c:pt idx="77">
                  <c:v>1.802637</c:v>
                </c:pt>
                <c:pt idx="78">
                  <c:v>1.7973270000000001</c:v>
                </c:pt>
                <c:pt idx="79">
                  <c:v>1.7939749999999999</c:v>
                </c:pt>
                <c:pt idx="80">
                  <c:v>1.791806</c:v>
                </c:pt>
                <c:pt idx="81">
                  <c:v>1.7903520000000002</c:v>
                </c:pt>
                <c:pt idx="82">
                  <c:v>1.7893340000000002</c:v>
                </c:pt>
                <c:pt idx="83">
                  <c:v>1.7885819999999999</c:v>
                </c:pt>
                <c:pt idx="84">
                  <c:v>1.7879990000000001</c:v>
                </c:pt>
                <c:pt idx="85">
                  <c:v>1.787523</c:v>
                </c:pt>
                <c:pt idx="86">
                  <c:v>1.787121</c:v>
                </c:pt>
                <c:pt idx="87">
                  <c:v>1.7867690000000001</c:v>
                </c:pt>
                <c:pt idx="88">
                  <c:v>1.7864549999999999</c:v>
                </c:pt>
                <c:pt idx="89">
                  <c:v>1.78617</c:v>
                </c:pt>
                <c:pt idx="90">
                  <c:v>1.7859100000000001</c:v>
                </c:pt>
                <c:pt idx="91">
                  <c:v>1.7856700000000001</c:v>
                </c:pt>
                <c:pt idx="92">
                  <c:v>1.7854480000000001</c:v>
                </c:pt>
                <c:pt idx="93">
                  <c:v>1.7852430000000001</c:v>
                </c:pt>
                <c:pt idx="94">
                  <c:v>1.7850520000000001</c:v>
                </c:pt>
                <c:pt idx="95">
                  <c:v>1.7848739999999998</c:v>
                </c:pt>
                <c:pt idx="96">
                  <c:v>1.7847090000000001</c:v>
                </c:pt>
                <c:pt idx="97">
                  <c:v>1.784556</c:v>
                </c:pt>
                <c:pt idx="98">
                  <c:v>1.784413</c:v>
                </c:pt>
                <c:pt idx="99">
                  <c:v>1.7842799999999999</c:v>
                </c:pt>
                <c:pt idx="100">
                  <c:v>1.7841560000000001</c:v>
                </c:pt>
                <c:pt idx="101">
                  <c:v>1.7840399999999998</c:v>
                </c:pt>
                <c:pt idx="102">
                  <c:v>1.783933</c:v>
                </c:pt>
                <c:pt idx="103">
                  <c:v>1.783833</c:v>
                </c:pt>
                <c:pt idx="104">
                  <c:v>1.7837400000000001</c:v>
                </c:pt>
                <c:pt idx="105">
                  <c:v>1.7836540000000001</c:v>
                </c:pt>
                <c:pt idx="106">
                  <c:v>1.7835729999999999</c:v>
                </c:pt>
                <c:pt idx="107">
                  <c:v>1.783498</c:v>
                </c:pt>
                <c:pt idx="108">
                  <c:v>1.783428</c:v>
                </c:pt>
                <c:pt idx="109">
                  <c:v>1.7833629999999998</c:v>
                </c:pt>
                <c:pt idx="110">
                  <c:v>1.7833030000000001</c:v>
                </c:pt>
                <c:pt idx="111">
                  <c:v>1.7832460000000001</c:v>
                </c:pt>
                <c:pt idx="112">
                  <c:v>1.7831940000000002</c:v>
                </c:pt>
                <c:pt idx="113">
                  <c:v>1.783145</c:v>
                </c:pt>
                <c:pt idx="114">
                  <c:v>1.7830999999999999</c:v>
                </c:pt>
                <c:pt idx="115">
                  <c:v>1.7830569999999999</c:v>
                </c:pt>
                <c:pt idx="116">
                  <c:v>1.783018</c:v>
                </c:pt>
                <c:pt idx="117">
                  <c:v>1.7829809999999999</c:v>
                </c:pt>
                <c:pt idx="118">
                  <c:v>1.7829470000000001</c:v>
                </c:pt>
                <c:pt idx="119">
                  <c:v>1.7829159999999999</c:v>
                </c:pt>
                <c:pt idx="120">
                  <c:v>1.782886</c:v>
                </c:pt>
                <c:pt idx="121">
                  <c:v>1.782859</c:v>
                </c:pt>
                <c:pt idx="122">
                  <c:v>1.7828329999999999</c:v>
                </c:pt>
                <c:pt idx="123">
                  <c:v>1.7828090000000001</c:v>
                </c:pt>
                <c:pt idx="124">
                  <c:v>1.7827869999999999</c:v>
                </c:pt>
                <c:pt idx="125">
                  <c:v>1.7827660000000001</c:v>
                </c:pt>
                <c:pt idx="126">
                  <c:v>1.7827469999999999</c:v>
                </c:pt>
                <c:pt idx="127">
                  <c:v>1.782729</c:v>
                </c:pt>
                <c:pt idx="128">
                  <c:v>1.782713</c:v>
                </c:pt>
                <c:pt idx="129">
                  <c:v>1.782697</c:v>
                </c:pt>
                <c:pt idx="130">
                  <c:v>1.782683</c:v>
                </c:pt>
                <c:pt idx="131">
                  <c:v>1.7826689999999998</c:v>
                </c:pt>
                <c:pt idx="132">
                  <c:v>1.7826570000000002</c:v>
                </c:pt>
                <c:pt idx="133">
                  <c:v>1.782645</c:v>
                </c:pt>
                <c:pt idx="134">
                  <c:v>1.7826339999999998</c:v>
                </c:pt>
                <c:pt idx="135">
                  <c:v>1.782624</c:v>
                </c:pt>
                <c:pt idx="136">
                  <c:v>1.7826150000000001</c:v>
                </c:pt>
                <c:pt idx="137">
                  <c:v>1.7826059999999999</c:v>
                </c:pt>
                <c:pt idx="138">
                  <c:v>1.7825979999999999</c:v>
                </c:pt>
                <c:pt idx="139">
                  <c:v>1.782591</c:v>
                </c:pt>
                <c:pt idx="140">
                  <c:v>1.782583</c:v>
                </c:pt>
                <c:pt idx="141">
                  <c:v>1.7825769999999999</c:v>
                </c:pt>
                <c:pt idx="142">
                  <c:v>1.7825709999999999</c:v>
                </c:pt>
                <c:pt idx="143">
                  <c:v>1.7825650000000002</c:v>
                </c:pt>
                <c:pt idx="144">
                  <c:v>1.7825599999999999</c:v>
                </c:pt>
                <c:pt idx="145">
                  <c:v>1.7825549999999999</c:v>
                </c:pt>
                <c:pt idx="146">
                  <c:v>1.7825499999999999</c:v>
                </c:pt>
                <c:pt idx="147">
                  <c:v>1.782546</c:v>
                </c:pt>
                <c:pt idx="148">
                  <c:v>1.7825419999999998</c:v>
                </c:pt>
                <c:pt idx="149">
                  <c:v>1.782538</c:v>
                </c:pt>
              </c:numCache>
            </c:numRef>
          </c:yVal>
          <c:smooth val="1"/>
          <c:extLst>
            <c:ext xmlns:c16="http://schemas.microsoft.com/office/drawing/2014/chart" uri="{C3380CC4-5D6E-409C-BE32-E72D297353CC}">
              <c16:uniqueId val="{00000009-3436-45C7-AF2B-3ED72D954499}"/>
            </c:ext>
          </c:extLst>
        </c:ser>
        <c:ser>
          <c:idx val="8"/>
          <c:order val="9"/>
          <c:tx>
            <c:strRef>
              <c:f>'Simulation spectrum H2O and KCl'!$DH$1</c:f>
              <c:strCache>
                <c:ptCount val="1"/>
                <c:pt idx="0">
                  <c:v>Simulate-Std. : Water (1:3)_5 g_22.3C</c:v>
                </c:pt>
              </c:strCache>
            </c:strRef>
          </c:tx>
          <c:spPr>
            <a:ln>
              <a:noFill/>
            </a:ln>
          </c:spPr>
          <c:marker>
            <c:symbol val="none"/>
          </c:marker>
          <c:xVal>
            <c:numRef>
              <c:f>'Simulation spectrum H2O and KCl'!$DK$6:$DK$156</c:f>
              <c:numCache>
                <c:formatCode>0.00</c:formatCode>
                <c:ptCount val="151"/>
                <c:pt idx="0">
                  <c:v>-2</c:v>
                </c:pt>
                <c:pt idx="1">
                  <c:v>-1.8859060070440588</c:v>
                </c:pt>
                <c:pt idx="2">
                  <c:v>-1.7718119636013454</c:v>
                </c:pt>
                <c:pt idx="3">
                  <c:v>-1.6577180928842186</c:v>
                </c:pt>
                <c:pt idx="4">
                  <c:v>-1.543624096653984</c:v>
                </c:pt>
                <c:pt idx="5">
                  <c:v>-1.4295301491565924</c:v>
                </c:pt>
                <c:pt idx="6">
                  <c:v>-1.3154362134564139</c:v>
                </c:pt>
                <c:pt idx="7">
                  <c:v>-1.2013423119986126</c:v>
                </c:pt>
                <c:pt idx="8">
                  <c:v>-1.0872483421910792</c:v>
                </c:pt>
                <c:pt idx="9">
                  <c:v>-0.97315430293903715</c:v>
                </c:pt>
                <c:pt idx="10">
                  <c:v>-0.85906039098395348</c:v>
                </c:pt>
                <c:pt idx="11">
                  <c:v>-0.74496642257287626</c:v>
                </c:pt>
                <c:pt idx="12">
                  <c:v>-0.6308724952402972</c:v>
                </c:pt>
                <c:pt idx="13">
                  <c:v>-0.51677854872293694</c:v>
                </c:pt>
                <c:pt idx="14">
                  <c:v>-0.40268454903129902</c:v>
                </c:pt>
                <c:pt idx="15">
                  <c:v>-0.28859056443909376</c:v>
                </c:pt>
                <c:pt idx="16">
                  <c:v>-0.17449663791611422</c:v>
                </c:pt>
                <c:pt idx="17">
                  <c:v>-6.0402681229221149E-2</c:v>
                </c:pt>
                <c:pt idx="18">
                  <c:v>5.3691403630306771E-2</c:v>
                </c:pt>
                <c:pt idx="19">
                  <c:v>0.16778535237842243</c:v>
                </c:pt>
                <c:pt idx="20">
                  <c:v>0.28187930338849443</c:v>
                </c:pt>
                <c:pt idx="21">
                  <c:v>0.39597307131436482</c:v>
                </c:pt>
                <c:pt idx="22">
                  <c:v>0.51006715752460996</c:v>
                </c:pt>
                <c:pt idx="23">
                  <c:v>0.62416107483581429</c:v>
                </c:pt>
                <c:pt idx="24">
                  <c:v>0.73825504549713794</c:v>
                </c:pt>
                <c:pt idx="25">
                  <c:v>0.85234901458268109</c:v>
                </c:pt>
                <c:pt idx="26">
                  <c:v>0.96644295819461212</c:v>
                </c:pt>
                <c:pt idx="27">
                  <c:v>1.0805370217012242</c:v>
                </c:pt>
                <c:pt idx="28">
                  <c:v>1.1946308781194539</c:v>
                </c:pt>
                <c:pt idx="29">
                  <c:v>1.3087248701324603</c:v>
                </c:pt>
                <c:pt idx="30">
                  <c:v>1.4228187442942002</c:v>
                </c:pt>
                <c:pt idx="31">
                  <c:v>1.536912803458204</c:v>
                </c:pt>
                <c:pt idx="32">
                  <c:v>1.6510066890911275</c:v>
                </c:pt>
                <c:pt idx="33">
                  <c:v>1.7651006956149347</c:v>
                </c:pt>
                <c:pt idx="34">
                  <c:v>1.8791946028627042</c:v>
                </c:pt>
                <c:pt idx="35">
                  <c:v>1.9932885893716563</c:v>
                </c:pt>
                <c:pt idx="36">
                  <c:v>2.1073826352344378</c:v>
                </c:pt>
                <c:pt idx="37">
                  <c:v>2.2214765735373763</c:v>
                </c:pt>
                <c:pt idx="38">
                  <c:v>2.335570421540937</c:v>
                </c:pt>
                <c:pt idx="39">
                  <c:v>2.4496644194299857</c:v>
                </c:pt>
                <c:pt idx="40">
                  <c:v>2.5637584231882125</c:v>
                </c:pt>
                <c:pt idx="41">
                  <c:v>2.6778523145221258</c:v>
                </c:pt>
                <c:pt idx="42">
                  <c:v>2.7919463093579671</c:v>
                </c:pt>
                <c:pt idx="43">
                  <c:v>2.9060402573508957</c:v>
                </c:pt>
                <c:pt idx="44">
                  <c:v>3.0201341303373628</c:v>
                </c:pt>
                <c:pt idx="45">
                  <c:v>3.1342281230216629</c:v>
                </c:pt>
                <c:pt idx="46">
                  <c:v>3.2483220340525572</c:v>
                </c:pt>
                <c:pt idx="47">
                  <c:v>3.3624161191363675</c:v>
                </c:pt>
                <c:pt idx="48">
                  <c:v>3.476510062042157</c:v>
                </c:pt>
                <c:pt idx="49">
                  <c:v>3.5906040107164876</c:v>
                </c:pt>
                <c:pt idx="50">
                  <c:v>3.7046980177678455</c:v>
                </c:pt>
                <c:pt idx="51">
                  <c:v>3.8187919554376735</c:v>
                </c:pt>
                <c:pt idx="52">
                  <c:v>3.9328858951476127</c:v>
                </c:pt>
                <c:pt idx="53">
                  <c:v>4.04697991440199</c:v>
                </c:pt>
                <c:pt idx="54">
                  <c:v>4.1610737804001738</c:v>
                </c:pt>
                <c:pt idx="55">
                  <c:v>4.2751677947627345</c:v>
                </c:pt>
                <c:pt idx="56">
                  <c:v>4.3892617958661946</c:v>
                </c:pt>
                <c:pt idx="57">
                  <c:v>4.5033557624467226</c:v>
                </c:pt>
                <c:pt idx="58">
                  <c:v>4.617449613935853</c:v>
                </c:pt>
                <c:pt idx="59">
                  <c:v>4.7315436413379883</c:v>
                </c:pt>
                <c:pt idx="60">
                  <c:v>4.8456375947949386</c:v>
                </c:pt>
                <c:pt idx="61">
                  <c:v>4.9597315627541798</c:v>
                </c:pt>
                <c:pt idx="62">
                  <c:v>5.0738253531874244</c:v>
                </c:pt>
                <c:pt idx="63">
                  <c:v>5.1879195809283933</c:v>
                </c:pt>
                <c:pt idx="64">
                  <c:v>5.3020134269557877</c:v>
                </c:pt>
                <c:pt idx="65">
                  <c:v>5.416107379122205</c:v>
                </c:pt>
                <c:pt idx="66">
                  <c:v>5.530201363635955</c:v>
                </c:pt>
                <c:pt idx="67">
                  <c:v>5.6442952781898663</c:v>
                </c:pt>
                <c:pt idx="68">
                  <c:v>5.7583892897963684</c:v>
                </c:pt>
                <c:pt idx="69">
                  <c:v>5.8724832404187977</c:v>
                </c:pt>
                <c:pt idx="70">
                  <c:v>5.9865771984113163</c:v>
                </c:pt>
                <c:pt idx="71">
                  <c:v>6.1006710005181741</c:v>
                </c:pt>
                <c:pt idx="72">
                  <c:v>6.2147651912537887</c:v>
                </c:pt>
                <c:pt idx="73">
                  <c:v>6.3288591015092761</c:v>
                </c:pt>
                <c:pt idx="74">
                  <c:v>6.4429530018744048</c:v>
                </c:pt>
                <c:pt idx="75">
                  <c:v>6.5570470391464442</c:v>
                </c:pt>
                <c:pt idx="76">
                  <c:v>6.6711408945045525</c:v>
                </c:pt>
                <c:pt idx="77">
                  <c:v>6.7852349206161566</c:v>
                </c:pt>
                <c:pt idx="78">
                  <c:v>6.8993288807814848</c:v>
                </c:pt>
                <c:pt idx="79">
                  <c:v>7.0134229163223223</c:v>
                </c:pt>
                <c:pt idx="80">
                  <c:v>7.1275168584783826</c:v>
                </c:pt>
                <c:pt idx="81">
                  <c:v>7.241610723537601</c:v>
                </c:pt>
                <c:pt idx="82">
                  <c:v>7.3557047049373585</c:v>
                </c:pt>
                <c:pt idx="83">
                  <c:v>7.4697986076108398</c:v>
                </c:pt>
                <c:pt idx="84">
                  <c:v>7.5838926369880353</c:v>
                </c:pt>
                <c:pt idx="85">
                  <c:v>7.6979866045302998</c:v>
                </c:pt>
                <c:pt idx="86">
                  <c:v>7.812080517178936</c:v>
                </c:pt>
                <c:pt idx="87">
                  <c:v>7.9261745109741</c:v>
                </c:pt>
                <c:pt idx="88">
                  <c:v>8.0402683824720764</c:v>
                </c:pt>
                <c:pt idx="89">
                  <c:v>8.154362491898743</c:v>
                </c:pt>
                <c:pt idx="90">
                  <c:v>8.2684562775010502</c:v>
                </c:pt>
                <c:pt idx="91">
                  <c:v>8.3825503025877453</c:v>
                </c:pt>
                <c:pt idx="92">
                  <c:v>8.4966443584593687</c:v>
                </c:pt>
                <c:pt idx="93">
                  <c:v>8.6107382864916655</c:v>
                </c:pt>
                <c:pt idx="94">
                  <c:v>8.7248322294421463</c:v>
                </c:pt>
                <c:pt idx="95">
                  <c:v>8.8389261868996218</c:v>
                </c:pt>
                <c:pt idx="96">
                  <c:v>8.953020133764392</c:v>
                </c:pt>
                <c:pt idx="97">
                  <c:v>9.0671140228459421</c:v>
                </c:pt>
                <c:pt idx="98">
                  <c:v>9.1812079673540552</c:v>
                </c:pt>
                <c:pt idx="99">
                  <c:v>9.2953020444876131</c:v>
                </c:pt>
                <c:pt idx="100">
                  <c:v>9.4093959221293328</c:v>
                </c:pt>
                <c:pt idx="101">
                  <c:v>9.5234899753014339</c:v>
                </c:pt>
                <c:pt idx="102">
                  <c:v>9.6375838831553171</c:v>
                </c:pt>
                <c:pt idx="103">
                  <c:v>9.751677871157538</c:v>
                </c:pt>
                <c:pt idx="104">
                  <c:v>9.865771788590715</c:v>
                </c:pt>
                <c:pt idx="105">
                  <c:v>9.9798657853096113</c:v>
                </c:pt>
                <c:pt idx="106">
                  <c:v>10.093959666827665</c:v>
                </c:pt>
                <c:pt idx="107">
                  <c:v>10.208053650856748</c:v>
                </c:pt>
                <c:pt idx="108">
                  <c:v>10.322147733652422</c:v>
                </c:pt>
                <c:pt idx="109">
                  <c:v>10.436241544658708</c:v>
                </c:pt>
                <c:pt idx="110">
                  <c:v>10.550335628892309</c:v>
                </c:pt>
                <c:pt idx="111">
                  <c:v>10.664429570541918</c:v>
                </c:pt>
                <c:pt idx="112">
                  <c:v>10.778523498323372</c:v>
                </c:pt>
                <c:pt idx="113">
                  <c:v>10.892617445655681</c:v>
                </c:pt>
                <c:pt idx="114">
                  <c:v>11.00671157384695</c:v>
                </c:pt>
                <c:pt idx="115">
                  <c:v>11.120805493185157</c:v>
                </c:pt>
                <c:pt idx="116">
                  <c:v>11.234899274367498</c:v>
                </c:pt>
                <c:pt idx="117">
                  <c:v>11.348993345681787</c:v>
                </c:pt>
                <c:pt idx="118">
                  <c:v>11.4630872301409</c:v>
                </c:pt>
                <c:pt idx="119">
                  <c:v>11.577181248701065</c:v>
                </c:pt>
                <c:pt idx="120">
                  <c:v>11.691275156658296</c:v>
                </c:pt>
                <c:pt idx="121">
                  <c:v>11.805369122577154</c:v>
                </c:pt>
                <c:pt idx="122">
                  <c:v>11.919463083331667</c:v>
                </c:pt>
                <c:pt idx="123">
                  <c:v>12.033557240311621</c:v>
                </c:pt>
                <c:pt idx="124">
                  <c:v>12.147650976777204</c:v>
                </c:pt>
                <c:pt idx="125">
                  <c:v>12.261744965450166</c:v>
                </c:pt>
                <c:pt idx="126">
                  <c:v>12.375838942105709</c:v>
                </c:pt>
                <c:pt idx="127">
                  <c:v>12.489932898867048</c:v>
                </c:pt>
                <c:pt idx="128">
                  <c:v>12.604026793692471</c:v>
                </c:pt>
                <c:pt idx="129">
                  <c:v>12.718120787616167</c:v>
                </c:pt>
                <c:pt idx="130">
                  <c:v>12.832214770208127</c:v>
                </c:pt>
                <c:pt idx="131">
                  <c:v>12.946308737432165</c:v>
                </c:pt>
                <c:pt idx="132">
                  <c:v>13.060402797555678</c:v>
                </c:pt>
                <c:pt idx="133">
                  <c:v>13.174496500565251</c:v>
                </c:pt>
                <c:pt idx="134">
                  <c:v>13.288590578344985</c:v>
                </c:pt>
                <c:pt idx="135">
                  <c:v>13.402684634761803</c:v>
                </c:pt>
                <c:pt idx="136">
                  <c:v>13.516778563586231</c:v>
                </c:pt>
                <c:pt idx="137">
                  <c:v>13.630872519472886</c:v>
                </c:pt>
                <c:pt idx="138">
                  <c:v>13.744966438777706</c:v>
                </c:pt>
                <c:pt idx="139">
                  <c:v>13.859060381599805</c:v>
                </c:pt>
                <c:pt idx="140">
                  <c:v>13.973154372474355</c:v>
                </c:pt>
                <c:pt idx="141">
                  <c:v>14.087248157292857</c:v>
                </c:pt>
                <c:pt idx="142">
                  <c:v>14.201342219472076</c:v>
                </c:pt>
                <c:pt idx="143">
                  <c:v>14.315436275583451</c:v>
                </c:pt>
                <c:pt idx="144">
                  <c:v>14.429530232573697</c:v>
                </c:pt>
                <c:pt idx="145">
                  <c:v>14.543624216850393</c:v>
                </c:pt>
                <c:pt idx="146">
                  <c:v>14.657718077264208</c:v>
                </c:pt>
                <c:pt idx="147">
                  <c:v>14.771812065480782</c:v>
                </c:pt>
                <c:pt idx="148">
                  <c:v>14.885906064722315</c:v>
                </c:pt>
                <c:pt idx="149">
                  <c:v>15</c:v>
                </c:pt>
              </c:numCache>
            </c:numRef>
          </c:xVal>
          <c:yVal>
            <c:numRef>
              <c:f>'Simulation spectrum H2O and KCl'!$DL$6:$DL$156</c:f>
              <c:numCache>
                <c:formatCode>0.00</c:formatCode>
                <c:ptCount val="151"/>
                <c:pt idx="0">
                  <c:v>8.3287389999999988</c:v>
                </c:pt>
                <c:pt idx="1">
                  <c:v>7.9333060000000009</c:v>
                </c:pt>
                <c:pt idx="2">
                  <c:v>7.5660129999999999</c:v>
                </c:pt>
                <c:pt idx="3">
                  <c:v>7.2248580000000002</c:v>
                </c:pt>
                <c:pt idx="4">
                  <c:v>6.9079800000000002</c:v>
                </c:pt>
                <c:pt idx="5">
                  <c:v>6.6136520000000001</c:v>
                </c:pt>
                <c:pt idx="6">
                  <c:v>6.3402690000000002</c:v>
                </c:pt>
                <c:pt idx="7">
                  <c:v>6.086341</c:v>
                </c:pt>
                <c:pt idx="8">
                  <c:v>5.8504829999999997</c:v>
                </c:pt>
                <c:pt idx="9">
                  <c:v>5.6314089999999997</c:v>
                </c:pt>
                <c:pt idx="10">
                  <c:v>5.4279250000000001</c:v>
                </c:pt>
                <c:pt idx="11">
                  <c:v>5.2389219999999996</c:v>
                </c:pt>
                <c:pt idx="12">
                  <c:v>5.0633679999999996</c:v>
                </c:pt>
                <c:pt idx="13">
                  <c:v>4.9003079999999999</c:v>
                </c:pt>
                <c:pt idx="14">
                  <c:v>4.7488509999999993</c:v>
                </c:pt>
                <c:pt idx="15">
                  <c:v>4.6081719999999997</c:v>
                </c:pt>
                <c:pt idx="16">
                  <c:v>4.4775039999999997</c:v>
                </c:pt>
                <c:pt idx="17">
                  <c:v>4.3561350000000001</c:v>
                </c:pt>
                <c:pt idx="18">
                  <c:v>4.2434030000000007</c:v>
                </c:pt>
                <c:pt idx="19">
                  <c:v>4.1386919999999998</c:v>
                </c:pt>
                <c:pt idx="20">
                  <c:v>4.0414329999999996</c:v>
                </c:pt>
                <c:pt idx="21">
                  <c:v>3.9510950000000005</c:v>
                </c:pt>
                <c:pt idx="22">
                  <c:v>3.8671860000000002</c:v>
                </c:pt>
                <c:pt idx="23">
                  <c:v>3.7892469999999996</c:v>
                </c:pt>
                <c:pt idx="24">
                  <c:v>3.7168540000000001</c:v>
                </c:pt>
                <c:pt idx="25">
                  <c:v>3.6496130000000004</c:v>
                </c:pt>
                <c:pt idx="26">
                  <c:v>3.5871559999999998</c:v>
                </c:pt>
                <c:pt idx="27">
                  <c:v>3.5291430000000004</c:v>
                </c:pt>
                <c:pt idx="28">
                  <c:v>3.475257</c:v>
                </c:pt>
                <c:pt idx="29">
                  <c:v>3.4252050000000001</c:v>
                </c:pt>
                <c:pt idx="30">
                  <c:v>3.3787129999999999</c:v>
                </c:pt>
                <c:pt idx="31">
                  <c:v>3.3355289999999997</c:v>
                </c:pt>
                <c:pt idx="32">
                  <c:v>3.2954159999999999</c:v>
                </c:pt>
                <c:pt idx="33">
                  <c:v>3.2581549999999999</c:v>
                </c:pt>
                <c:pt idx="34">
                  <c:v>3.223544</c:v>
                </c:pt>
                <c:pt idx="35">
                  <c:v>3.191392</c:v>
                </c:pt>
                <c:pt idx="36">
                  <c:v>3.1615250000000001</c:v>
                </c:pt>
                <c:pt idx="37">
                  <c:v>3.133778</c:v>
                </c:pt>
                <c:pt idx="38">
                  <c:v>3.1080009999999998</c:v>
                </c:pt>
                <c:pt idx="39">
                  <c:v>3.0840510000000001</c:v>
                </c:pt>
                <c:pt idx="40">
                  <c:v>3.0617969999999999</c:v>
                </c:pt>
                <c:pt idx="41">
                  <c:v>3.0411160000000002</c:v>
                </c:pt>
                <c:pt idx="42">
                  <c:v>3.0218940000000001</c:v>
                </c:pt>
                <c:pt idx="43">
                  <c:v>3.0040239999999998</c:v>
                </c:pt>
                <c:pt idx="44">
                  <c:v>2.9874049999999999</c:v>
                </c:pt>
                <c:pt idx="45">
                  <c:v>2.97194</c:v>
                </c:pt>
                <c:pt idx="46">
                  <c:v>2.9575390000000001</c:v>
                </c:pt>
                <c:pt idx="47">
                  <c:v>2.9441120000000001</c:v>
                </c:pt>
                <c:pt idx="48">
                  <c:v>2.9315670000000003</c:v>
                </c:pt>
                <c:pt idx="49">
                  <c:v>2.91981</c:v>
                </c:pt>
                <c:pt idx="50">
                  <c:v>2.9087329999999998</c:v>
                </c:pt>
                <c:pt idx="51">
                  <c:v>2.8982030000000001</c:v>
                </c:pt>
                <c:pt idx="52">
                  <c:v>2.8880469999999998</c:v>
                </c:pt>
                <c:pt idx="53">
                  <c:v>2.8780190000000001</c:v>
                </c:pt>
                <c:pt idx="54">
                  <c:v>2.8677479999999997</c:v>
                </c:pt>
                <c:pt idx="55">
                  <c:v>2.8566590000000001</c:v>
                </c:pt>
                <c:pt idx="56">
                  <c:v>2.8438380000000003</c:v>
                </c:pt>
                <c:pt idx="57">
                  <c:v>2.8278300000000001</c:v>
                </c:pt>
                <c:pt idx="58">
                  <c:v>2.8063379999999998</c:v>
                </c:pt>
                <c:pt idx="59">
                  <c:v>2.7758400000000001</c:v>
                </c:pt>
                <c:pt idx="60">
                  <c:v>2.731236</c:v>
                </c:pt>
                <c:pt idx="61">
                  <c:v>2.66587</c:v>
                </c:pt>
                <c:pt idx="62">
                  <c:v>2.572711</c:v>
                </c:pt>
                <c:pt idx="63">
                  <c:v>2.4475549999999999</c:v>
                </c:pt>
                <c:pt idx="64">
                  <c:v>2.2939020000000001</c:v>
                </c:pt>
                <c:pt idx="65">
                  <c:v>2.125934</c:v>
                </c:pt>
                <c:pt idx="66">
                  <c:v>1.9646529999999998</c:v>
                </c:pt>
                <c:pt idx="67">
                  <c:v>1.8282160000000001</c:v>
                </c:pt>
                <c:pt idx="68">
                  <c:v>1.724709</c:v>
                </c:pt>
                <c:pt idx="69">
                  <c:v>1.652495</c:v>
                </c:pt>
                <c:pt idx="70">
                  <c:v>1.6049800000000001</c:v>
                </c:pt>
                <c:pt idx="71">
                  <c:v>1.5748740000000001</c:v>
                </c:pt>
                <c:pt idx="72">
                  <c:v>1.5562100000000001</c:v>
                </c:pt>
                <c:pt idx="73">
                  <c:v>1.544754</c:v>
                </c:pt>
                <c:pt idx="74">
                  <c:v>1.5377270000000001</c:v>
                </c:pt>
                <c:pt idx="75">
                  <c:v>1.5333810000000001</c:v>
                </c:pt>
                <c:pt idx="76">
                  <c:v>1.530648</c:v>
                </c:pt>
                <c:pt idx="77">
                  <c:v>1.5288820000000001</c:v>
                </c:pt>
                <c:pt idx="78">
                  <c:v>1.5277000000000001</c:v>
                </c:pt>
                <c:pt idx="79">
                  <c:v>1.5268699999999999</c:v>
                </c:pt>
                <c:pt idx="80">
                  <c:v>1.5262580000000001</c:v>
                </c:pt>
                <c:pt idx="81">
                  <c:v>1.5257810000000001</c:v>
                </c:pt>
                <c:pt idx="82">
                  <c:v>1.5253919999999999</c:v>
                </c:pt>
                <c:pt idx="83">
                  <c:v>1.5250630000000001</c:v>
                </c:pt>
                <c:pt idx="84">
                  <c:v>1.524775</c:v>
                </c:pt>
                <c:pt idx="85">
                  <c:v>1.5245179999999998</c:v>
                </c:pt>
                <c:pt idx="86">
                  <c:v>1.5242849999999999</c:v>
                </c:pt>
                <c:pt idx="87">
                  <c:v>1.5240719999999999</c:v>
                </c:pt>
                <c:pt idx="88">
                  <c:v>1.523876</c:v>
                </c:pt>
                <c:pt idx="89">
                  <c:v>1.5236959999999999</c:v>
                </c:pt>
                <c:pt idx="90">
                  <c:v>1.5235289999999999</c:v>
                </c:pt>
                <c:pt idx="91">
                  <c:v>1.5233729999999999</c:v>
                </c:pt>
                <c:pt idx="92">
                  <c:v>1.5232299999999999</c:v>
                </c:pt>
                <c:pt idx="93">
                  <c:v>1.523096</c:v>
                </c:pt>
                <c:pt idx="94">
                  <c:v>1.522972</c:v>
                </c:pt>
                <c:pt idx="95">
                  <c:v>1.5228569999999999</c:v>
                </c:pt>
                <c:pt idx="96">
                  <c:v>1.52275</c:v>
                </c:pt>
                <c:pt idx="97">
                  <c:v>1.5226500000000001</c:v>
                </c:pt>
                <c:pt idx="98">
                  <c:v>1.5225580000000001</c:v>
                </c:pt>
                <c:pt idx="99">
                  <c:v>1.522472</c:v>
                </c:pt>
                <c:pt idx="100">
                  <c:v>1.5223930000000001</c:v>
                </c:pt>
                <c:pt idx="101">
                  <c:v>1.5223180000000001</c:v>
                </c:pt>
                <c:pt idx="102">
                  <c:v>1.5222499999999999</c:v>
                </c:pt>
                <c:pt idx="103">
                  <c:v>1.5221859999999998</c:v>
                </c:pt>
                <c:pt idx="104">
                  <c:v>1.5221260000000001</c:v>
                </c:pt>
                <c:pt idx="105">
                  <c:v>1.522071</c:v>
                </c:pt>
                <c:pt idx="106">
                  <c:v>1.5220199999999999</c:v>
                </c:pt>
                <c:pt idx="107">
                  <c:v>1.521973</c:v>
                </c:pt>
                <c:pt idx="108">
                  <c:v>1.5219279999999999</c:v>
                </c:pt>
                <c:pt idx="109">
                  <c:v>1.521887</c:v>
                </c:pt>
                <c:pt idx="110">
                  <c:v>1.521849</c:v>
                </c:pt>
                <c:pt idx="111">
                  <c:v>1.521814</c:v>
                </c:pt>
                <c:pt idx="112">
                  <c:v>1.5217810000000001</c:v>
                </c:pt>
                <c:pt idx="113">
                  <c:v>1.5217500000000002</c:v>
                </c:pt>
                <c:pt idx="114">
                  <c:v>1.521722</c:v>
                </c:pt>
                <c:pt idx="115">
                  <c:v>1.5216959999999999</c:v>
                </c:pt>
                <c:pt idx="116">
                  <c:v>1.521671</c:v>
                </c:pt>
                <c:pt idx="117">
                  <c:v>1.5216479999999999</c:v>
                </c:pt>
                <c:pt idx="118">
                  <c:v>1.5216269999999998</c:v>
                </c:pt>
                <c:pt idx="119">
                  <c:v>1.5216080000000001</c:v>
                </c:pt>
                <c:pt idx="120">
                  <c:v>1.5215890000000001</c:v>
                </c:pt>
                <c:pt idx="121">
                  <c:v>1.5215730000000001</c:v>
                </c:pt>
                <c:pt idx="122">
                  <c:v>1.5215569999999998</c:v>
                </c:pt>
                <c:pt idx="123">
                  <c:v>1.521542</c:v>
                </c:pt>
                <c:pt idx="124">
                  <c:v>1.5215289999999999</c:v>
                </c:pt>
                <c:pt idx="125">
                  <c:v>1.5215160000000001</c:v>
                </c:pt>
                <c:pt idx="126">
                  <c:v>1.521504</c:v>
                </c:pt>
                <c:pt idx="127">
                  <c:v>1.521493</c:v>
                </c:pt>
                <c:pt idx="128">
                  <c:v>1.5214829999999999</c:v>
                </c:pt>
                <c:pt idx="129">
                  <c:v>1.521474</c:v>
                </c:pt>
                <c:pt idx="130">
                  <c:v>1.5214649999999998</c:v>
                </c:pt>
                <c:pt idx="131">
                  <c:v>1.5214569999999998</c:v>
                </c:pt>
                <c:pt idx="132">
                  <c:v>1.52145</c:v>
                </c:pt>
                <c:pt idx="133">
                  <c:v>1.5214429999999999</c:v>
                </c:pt>
                <c:pt idx="134">
                  <c:v>1.521436</c:v>
                </c:pt>
                <c:pt idx="135">
                  <c:v>1.5214299999999998</c:v>
                </c:pt>
                <c:pt idx="136">
                  <c:v>1.521425</c:v>
                </c:pt>
                <c:pt idx="137">
                  <c:v>1.5214190000000001</c:v>
                </c:pt>
                <c:pt idx="138">
                  <c:v>1.521415</c:v>
                </c:pt>
                <c:pt idx="139">
                  <c:v>1.5214100000000002</c:v>
                </c:pt>
                <c:pt idx="140">
                  <c:v>1.521406</c:v>
                </c:pt>
                <c:pt idx="141">
                  <c:v>1.5214019999999999</c:v>
                </c:pt>
                <c:pt idx="142">
                  <c:v>1.521398</c:v>
                </c:pt>
                <c:pt idx="143">
                  <c:v>1.5213949999999998</c:v>
                </c:pt>
                <c:pt idx="144">
                  <c:v>1.5213920000000001</c:v>
                </c:pt>
                <c:pt idx="145">
                  <c:v>1.5213890000000001</c:v>
                </c:pt>
                <c:pt idx="146">
                  <c:v>1.5213859999999999</c:v>
                </c:pt>
                <c:pt idx="147">
                  <c:v>1.5213840000000001</c:v>
                </c:pt>
                <c:pt idx="148">
                  <c:v>1.521382</c:v>
                </c:pt>
                <c:pt idx="149">
                  <c:v>1.52138</c:v>
                </c:pt>
              </c:numCache>
            </c:numRef>
          </c:yVal>
          <c:smooth val="1"/>
          <c:extLst>
            <c:ext xmlns:c16="http://schemas.microsoft.com/office/drawing/2014/chart" uri="{C3380CC4-5D6E-409C-BE32-E72D297353CC}">
              <c16:uniqueId val="{0000000A-3436-45C7-AF2B-3ED72D954499}"/>
            </c:ext>
          </c:extLst>
        </c:ser>
        <c:ser>
          <c:idx val="10"/>
          <c:order val="10"/>
          <c:tx>
            <c:strRef>
              <c:f>'Simulation spectrum H2O and KCl'!$BJ$2:$BO$2</c:f>
              <c:strCache>
                <c:ptCount val="1"/>
                <c:pt idx="0">
                  <c:v>Fitting-Time 0.23 h (20.3 C) Liquid</c:v>
                </c:pt>
              </c:strCache>
            </c:strRef>
          </c:tx>
          <c:spPr>
            <a:ln w="12700">
              <a:solidFill>
                <a:srgbClr val="002060"/>
              </a:solidFill>
            </a:ln>
          </c:spPr>
          <c:marker>
            <c:symbol val="none"/>
          </c:marker>
          <c:xVal>
            <c:numRef>
              <c:f>'Simulation spectrum H2O and KCl'!$BM$7:$BM$57</c:f>
              <c:numCache>
                <c:formatCode>0.00</c:formatCode>
                <c:ptCount val="5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'Simulation spectrum H2O and KCl'!$BN$7:$BN$57</c:f>
              <c:numCache>
                <c:formatCode>0.00</c:formatCode>
                <c:ptCount val="51"/>
                <c:pt idx="0">
                  <c:v>2.4119679999999999</c:v>
                </c:pt>
                <c:pt idx="1">
                  <c:v>2.4119679999999999</c:v>
                </c:pt>
                <c:pt idx="2">
                  <c:v>2.4119670000000002</c:v>
                </c:pt>
                <c:pt idx="3">
                  <c:v>2.4119670000000002</c:v>
                </c:pt>
                <c:pt idx="4">
                  <c:v>2.4119660000000001</c:v>
                </c:pt>
                <c:pt idx="5">
                  <c:v>2.4119640000000002</c:v>
                </c:pt>
                <c:pt idx="6">
                  <c:v>2.4119609999999998</c:v>
                </c:pt>
                <c:pt idx="7">
                  <c:v>2.4119570000000001</c:v>
                </c:pt>
                <c:pt idx="8">
                  <c:v>2.41195</c:v>
                </c:pt>
                <c:pt idx="9">
                  <c:v>2.4119390000000003</c:v>
                </c:pt>
                <c:pt idx="10">
                  <c:v>2.4119220000000001</c:v>
                </c:pt>
                <c:pt idx="11">
                  <c:v>2.4118950000000003</c:v>
                </c:pt>
                <c:pt idx="12">
                  <c:v>2.4118520000000001</c:v>
                </c:pt>
                <c:pt idx="13">
                  <c:v>2.4117839999999999</c:v>
                </c:pt>
                <c:pt idx="14">
                  <c:v>2.4116750000000002</c:v>
                </c:pt>
                <c:pt idx="15">
                  <c:v>2.4115039999999999</c:v>
                </c:pt>
                <c:pt idx="16">
                  <c:v>2.411232</c:v>
                </c:pt>
                <c:pt idx="17">
                  <c:v>2.4108020000000003</c:v>
                </c:pt>
                <c:pt idx="18">
                  <c:v>2.4101210000000002</c:v>
                </c:pt>
                <c:pt idx="19">
                  <c:v>2.409043</c:v>
                </c:pt>
                <c:pt idx="20">
                  <c:v>2.4073380000000002</c:v>
                </c:pt>
                <c:pt idx="21">
                  <c:v>2.4046440000000002</c:v>
                </c:pt>
                <c:pt idx="22">
                  <c:v>2.4003890000000001</c:v>
                </c:pt>
                <c:pt idx="23">
                  <c:v>2.3937040000000001</c:v>
                </c:pt>
                <c:pt idx="24">
                  <c:v>2.3832490000000002</c:v>
                </c:pt>
                <c:pt idx="25">
                  <c:v>2.3669579999999999</c:v>
                </c:pt>
                <c:pt idx="26">
                  <c:v>2.3419599999999998</c:v>
                </c:pt>
                <c:pt idx="27">
                  <c:v>2.3043309999999999</c:v>
                </c:pt>
                <c:pt idx="28">
                  <c:v>2.2484039999999998</c:v>
                </c:pt>
                <c:pt idx="29">
                  <c:v>2.1696610000000001</c:v>
                </c:pt>
                <c:pt idx="30">
                  <c:v>2.0642310000000004</c:v>
                </c:pt>
                <c:pt idx="31">
                  <c:v>1.9300820000000001</c:v>
                </c:pt>
                <c:pt idx="32">
                  <c:v>1.778073</c:v>
                </c:pt>
                <c:pt idx="33">
                  <c:v>1.6191609999999999</c:v>
                </c:pt>
                <c:pt idx="34">
                  <c:v>1.471525</c:v>
                </c:pt>
                <c:pt idx="35">
                  <c:v>1.3444990000000001</c:v>
                </c:pt>
                <c:pt idx="36">
                  <c:v>1.2461180000000001</c:v>
                </c:pt>
                <c:pt idx="37">
                  <c:v>1.1730750000000001</c:v>
                </c:pt>
                <c:pt idx="38">
                  <c:v>1.124315</c:v>
                </c:pt>
                <c:pt idx="39">
                  <c:v>1.090692</c:v>
                </c:pt>
                <c:pt idx="40">
                  <c:v>1.06921</c:v>
                </c:pt>
                <c:pt idx="41">
                  <c:v>1.0535300000000001</c:v>
                </c:pt>
                <c:pt idx="42">
                  <c:v>1.045137</c:v>
                </c:pt>
                <c:pt idx="43">
                  <c:v>1.039458</c:v>
                </c:pt>
                <c:pt idx="44">
                  <c:v>1.0350079999999999</c:v>
                </c:pt>
                <c:pt idx="45">
                  <c:v>1.0329390000000001</c:v>
                </c:pt>
                <c:pt idx="46">
                  <c:v>1.0318129999999999</c:v>
                </c:pt>
                <c:pt idx="47">
                  <c:v>1.0305040000000001</c:v>
                </c:pt>
                <c:pt idx="48">
                  <c:v>1.0301709999999999</c:v>
                </c:pt>
                <c:pt idx="49">
                  <c:v>1.0298880000000001</c:v>
                </c:pt>
                <c:pt idx="50">
                  <c:v>1.029657</c:v>
                </c:pt>
              </c:numCache>
            </c:numRef>
          </c:yVal>
          <c:smooth val="1"/>
          <c:extLst>
            <c:ext xmlns:c16="http://schemas.microsoft.com/office/drawing/2014/chart" uri="{C3380CC4-5D6E-409C-BE32-E72D297353CC}">
              <c16:uniqueId val="{0000000B-3436-45C7-AF2B-3ED72D954499}"/>
            </c:ext>
          </c:extLst>
        </c:ser>
        <c:ser>
          <c:idx val="11"/>
          <c:order val="11"/>
          <c:tx>
            <c:strRef>
              <c:f>'Simulation spectrum H2O and KCl'!$BP$2:$BU$2</c:f>
              <c:strCache>
                <c:ptCount val="1"/>
                <c:pt idx="0">
                  <c:v>Fitting-Time 5.03 h (-20 C) Frozen</c:v>
                </c:pt>
              </c:strCache>
            </c:strRef>
          </c:tx>
          <c:spPr>
            <a:ln w="12700">
              <a:noFill/>
            </a:ln>
          </c:spPr>
          <c:marker>
            <c:symbol val="none"/>
          </c:marker>
          <c:xVal>
            <c:numRef>
              <c:f>'Simulation spectrum H2O and KCl'!$BS$7:$BS$57</c:f>
              <c:numCache>
                <c:formatCode>0.00</c:formatCode>
                <c:ptCount val="5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'Simulation spectrum H2O and KCl'!$BT$7:$BT$57</c:f>
              <c:numCache>
                <c:formatCode>0.00</c:formatCode>
                <c:ptCount val="51"/>
                <c:pt idx="0">
                  <c:v>1.2389160000000001</c:v>
                </c:pt>
                <c:pt idx="1">
                  <c:v>1.238904</c:v>
                </c:pt>
                <c:pt idx="2">
                  <c:v>1.238885</c:v>
                </c:pt>
                <c:pt idx="3">
                  <c:v>1.238856</c:v>
                </c:pt>
                <c:pt idx="4">
                  <c:v>1.238809</c:v>
                </c:pt>
                <c:pt idx="5">
                  <c:v>1.2387349999999999</c:v>
                </c:pt>
                <c:pt idx="6">
                  <c:v>1.2386180000000002</c:v>
                </c:pt>
                <c:pt idx="7">
                  <c:v>1.238432</c:v>
                </c:pt>
                <c:pt idx="8">
                  <c:v>1.2381380000000002</c:v>
                </c:pt>
                <c:pt idx="9">
                  <c:v>1.2376710000000002</c:v>
                </c:pt>
                <c:pt idx="10">
                  <c:v>1.2369330000000001</c:v>
                </c:pt>
                <c:pt idx="11">
                  <c:v>1.235765</c:v>
                </c:pt>
                <c:pt idx="12">
                  <c:v>1.2339190000000002</c:v>
                </c:pt>
                <c:pt idx="13">
                  <c:v>1.231004</c:v>
                </c:pt>
                <c:pt idx="14">
                  <c:v>1.2264160000000002</c:v>
                </c:pt>
                <c:pt idx="15">
                  <c:v>1.219217</c:v>
                </c:pt>
                <c:pt idx="16">
                  <c:v>1.2079870000000001</c:v>
                </c:pt>
                <c:pt idx="17">
                  <c:v>1.190642</c:v>
                </c:pt>
                <c:pt idx="18">
                  <c:v>1.1642000000000001</c:v>
                </c:pt>
                <c:pt idx="19">
                  <c:v>1.1247670000000001</c:v>
                </c:pt>
                <c:pt idx="20">
                  <c:v>1.0678590000000001</c:v>
                </c:pt>
                <c:pt idx="21">
                  <c:v>0.98925580000000002</c:v>
                </c:pt>
                <c:pt idx="22">
                  <c:v>0.88724259999999999</c:v>
                </c:pt>
                <c:pt idx="23">
                  <c:v>0.7652911</c:v>
                </c:pt>
                <c:pt idx="24">
                  <c:v>0.63273679999999999</c:v>
                </c:pt>
                <c:pt idx="25">
                  <c:v>0.50242290000000001</c:v>
                </c:pt>
                <c:pt idx="26">
                  <c:v>0.38716260000000002</c:v>
                </c:pt>
                <c:pt idx="27">
                  <c:v>0.29408240000000002</c:v>
                </c:pt>
                <c:pt idx="28">
                  <c:v>0.2234942</c:v>
                </c:pt>
                <c:pt idx="29">
                  <c:v>0.1737205</c:v>
                </c:pt>
                <c:pt idx="30">
                  <c:v>0.13978989999999999</c:v>
                </c:pt>
                <c:pt idx="31">
                  <c:v>0.11692379999999999</c:v>
                </c:pt>
                <c:pt idx="32">
                  <c:v>0.1022242</c:v>
                </c:pt>
                <c:pt idx="33">
                  <c:v>9.268187E-2</c:v>
                </c:pt>
                <c:pt idx="34">
                  <c:v>8.6624369999999992E-2</c:v>
                </c:pt>
                <c:pt idx="35">
                  <c:v>8.2719870000000001E-2</c:v>
                </c:pt>
                <c:pt idx="36">
                  <c:v>8.0267080000000005E-2</c:v>
                </c:pt>
                <c:pt idx="37">
                  <c:v>7.8692520000000002E-2</c:v>
                </c:pt>
                <c:pt idx="38">
                  <c:v>7.7738769999999999E-2</c:v>
                </c:pt>
                <c:pt idx="39">
                  <c:v>7.7121260000000011E-2</c:v>
                </c:pt>
                <c:pt idx="40">
                  <c:v>7.6742609999999989E-2</c:v>
                </c:pt>
                <c:pt idx="41">
                  <c:v>7.6473630000000001E-2</c:v>
                </c:pt>
                <c:pt idx="42">
                  <c:v>7.6332129999999998E-2</c:v>
                </c:pt>
                <c:pt idx="43">
                  <c:v>7.623735999999999E-2</c:v>
                </c:pt>
                <c:pt idx="44">
                  <c:v>7.6163640000000005E-2</c:v>
                </c:pt>
                <c:pt idx="45">
                  <c:v>7.6129520000000006E-2</c:v>
                </c:pt>
                <c:pt idx="46">
                  <c:v>7.6110980000000009E-2</c:v>
                </c:pt>
                <c:pt idx="47">
                  <c:v>7.6089489999999996E-2</c:v>
                </c:pt>
                <c:pt idx="48">
                  <c:v>7.6084010000000007E-2</c:v>
                </c:pt>
                <c:pt idx="49">
                  <c:v>7.6079380000000002E-2</c:v>
                </c:pt>
                <c:pt idx="50">
                  <c:v>7.6075589999999998E-2</c:v>
                </c:pt>
              </c:numCache>
            </c:numRef>
          </c:yVal>
          <c:smooth val="1"/>
          <c:extLst>
            <c:ext xmlns:c16="http://schemas.microsoft.com/office/drawing/2014/chart" uri="{C3380CC4-5D6E-409C-BE32-E72D297353CC}">
              <c16:uniqueId val="{0000000C-3436-45C7-AF2B-3ED72D954499}"/>
            </c:ext>
          </c:extLst>
        </c:ser>
        <c:ser>
          <c:idx val="12"/>
          <c:order val="12"/>
          <c:tx>
            <c:strRef>
              <c:f>'Simulation spectrum H2O and KCl'!$BV$2:$CA$2</c:f>
              <c:strCache>
                <c:ptCount val="1"/>
                <c:pt idx="0">
                  <c:v>Fitting-Time 8.5 h (-40 C) Frozen</c:v>
                </c:pt>
              </c:strCache>
            </c:strRef>
          </c:tx>
          <c:spPr>
            <a:ln w="12700">
              <a:noFill/>
            </a:ln>
          </c:spPr>
          <c:marker>
            <c:symbol val="none"/>
          </c:marker>
          <c:xVal>
            <c:numRef>
              <c:f>'Simulation spectrum H2O and KCl'!$BY$7:$BY$57</c:f>
              <c:numCache>
                <c:formatCode>0.00</c:formatCode>
                <c:ptCount val="5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'Simulation spectrum H2O and KCl'!$BZ$7:$BZ$57</c:f>
              <c:numCache>
                <c:formatCode>0.00</c:formatCode>
                <c:ptCount val="51"/>
                <c:pt idx="0">
                  <c:v>1.253519</c:v>
                </c:pt>
                <c:pt idx="1">
                  <c:v>1.2519549999999999</c:v>
                </c:pt>
                <c:pt idx="2">
                  <c:v>1.2498929999999999</c:v>
                </c:pt>
                <c:pt idx="3">
                  <c:v>1.2471480000000001</c:v>
                </c:pt>
                <c:pt idx="4">
                  <c:v>1.2434639999999999</c:v>
                </c:pt>
                <c:pt idx="5">
                  <c:v>1.2384770000000001</c:v>
                </c:pt>
                <c:pt idx="6">
                  <c:v>1.231673</c:v>
                </c:pt>
                <c:pt idx="7">
                  <c:v>1.2223349999999999</c:v>
                </c:pt>
                <c:pt idx="8">
                  <c:v>1.209468</c:v>
                </c:pt>
                <c:pt idx="9">
                  <c:v>1.1917230000000001</c:v>
                </c:pt>
                <c:pt idx="10">
                  <c:v>1.1673310000000001</c:v>
                </c:pt>
                <c:pt idx="11">
                  <c:v>1.1341030000000001</c:v>
                </c:pt>
                <c:pt idx="12">
                  <c:v>1.0895380000000001</c:v>
                </c:pt>
                <c:pt idx="13">
                  <c:v>1.0312399999999999</c:v>
                </c:pt>
                <c:pt idx="14">
                  <c:v>0.9576091000000001</c:v>
                </c:pt>
                <c:pt idx="15">
                  <c:v>0.86880390000000007</c:v>
                </c:pt>
                <c:pt idx="16">
                  <c:v>0.76763520000000007</c:v>
                </c:pt>
                <c:pt idx="17">
                  <c:v>0.65980800000000006</c:v>
                </c:pt>
                <c:pt idx="18">
                  <c:v>0.55261470000000001</c:v>
                </c:pt>
                <c:pt idx="19">
                  <c:v>0.45333870000000004</c:v>
                </c:pt>
                <c:pt idx="20">
                  <c:v>0.36720959999999997</c:v>
                </c:pt>
                <c:pt idx="21">
                  <c:v>0.29638490000000001</c:v>
                </c:pt>
                <c:pt idx="22">
                  <c:v>0.24067629999999998</c:v>
                </c:pt>
                <c:pt idx="23">
                  <c:v>0.19836019999999999</c:v>
                </c:pt>
                <c:pt idx="24">
                  <c:v>0.16693050000000001</c:v>
                </c:pt>
                <c:pt idx="25">
                  <c:v>0.14386160000000001</c:v>
                </c:pt>
                <c:pt idx="26">
                  <c:v>0.12713150000000001</c:v>
                </c:pt>
                <c:pt idx="27">
                  <c:v>0.11503190000000001</c:v>
                </c:pt>
                <c:pt idx="28">
                  <c:v>0.1061732</c:v>
                </c:pt>
                <c:pt idx="29">
                  <c:v>9.9766389999999996E-2</c:v>
                </c:pt>
                <c:pt idx="30">
                  <c:v>9.5074560000000002E-2</c:v>
                </c:pt>
                <c:pt idx="31">
                  <c:v>9.1554140000000006E-2</c:v>
                </c:pt>
                <c:pt idx="32">
                  <c:v>8.8964500000000002E-2</c:v>
                </c:pt>
                <c:pt idx="33">
                  <c:v>8.7001250000000002E-2</c:v>
                </c:pt>
                <c:pt idx="34">
                  <c:v>8.5521349999999996E-2</c:v>
                </c:pt>
                <c:pt idx="35">
                  <c:v>8.4372870000000003E-2</c:v>
                </c:pt>
                <c:pt idx="36">
                  <c:v>8.3493739999999997E-2</c:v>
                </c:pt>
                <c:pt idx="37">
                  <c:v>8.2798860000000002E-2</c:v>
                </c:pt>
                <c:pt idx="38">
                  <c:v>8.2277340000000004E-2</c:v>
                </c:pt>
                <c:pt idx="39">
                  <c:v>8.18575E-2</c:v>
                </c:pt>
                <c:pt idx="40">
                  <c:v>8.1535980000000008E-2</c:v>
                </c:pt>
                <c:pt idx="41">
                  <c:v>8.1246720000000008E-2</c:v>
                </c:pt>
                <c:pt idx="42">
                  <c:v>8.1053189999999997E-2</c:v>
                </c:pt>
                <c:pt idx="43">
                  <c:v>8.0890970000000006E-2</c:v>
                </c:pt>
                <c:pt idx="44">
                  <c:v>8.0727149999999998E-2</c:v>
                </c:pt>
                <c:pt idx="45">
                  <c:v>8.0627660000000004E-2</c:v>
                </c:pt>
                <c:pt idx="46">
                  <c:v>8.0560560000000003E-2</c:v>
                </c:pt>
                <c:pt idx="47">
                  <c:v>8.0458290000000002E-2</c:v>
                </c:pt>
                <c:pt idx="48">
                  <c:v>8.0423590000000003E-2</c:v>
                </c:pt>
                <c:pt idx="49">
                  <c:v>8.0388490000000007E-2</c:v>
                </c:pt>
                <c:pt idx="50">
                  <c:v>8.0352859999999998E-2</c:v>
                </c:pt>
              </c:numCache>
            </c:numRef>
          </c:yVal>
          <c:smooth val="1"/>
          <c:extLst>
            <c:ext xmlns:c16="http://schemas.microsoft.com/office/drawing/2014/chart" uri="{C3380CC4-5D6E-409C-BE32-E72D297353CC}">
              <c16:uniqueId val="{0000000D-3436-45C7-AF2B-3ED72D954499}"/>
            </c:ext>
          </c:extLst>
        </c:ser>
        <c:ser>
          <c:idx val="13"/>
          <c:order val="13"/>
          <c:tx>
            <c:strRef>
              <c:f>'Simulation spectrum H2O and KCl'!$DA$1</c:f>
              <c:strCache>
                <c:ptCount val="1"/>
                <c:pt idx="0">
                  <c:v>Simulate-Std. : Water (1:0)_ 5 g_17C(10 Hz -1 MHz)</c:v>
                </c:pt>
              </c:strCache>
            </c:strRef>
          </c:tx>
          <c:spPr>
            <a:ln w="12700">
              <a:noFill/>
            </a:ln>
          </c:spPr>
          <c:marker>
            <c:symbol val="none"/>
          </c:marker>
          <c:xVal>
            <c:numRef>
              <c:f>'Simulation spectrum H2O and KCl'!$DC$32:$DC$76</c:f>
              <c:numCache>
                <c:formatCode>0.00</c:formatCode>
                <c:ptCount val="45"/>
                <c:pt idx="0">
                  <c:v>0.96644295819461212</c:v>
                </c:pt>
                <c:pt idx="1">
                  <c:v>1.0805370217012242</c:v>
                </c:pt>
                <c:pt idx="2">
                  <c:v>1.1946308781194539</c:v>
                </c:pt>
                <c:pt idx="3">
                  <c:v>1.3087248701324603</c:v>
                </c:pt>
                <c:pt idx="4">
                  <c:v>1.4228187442942002</c:v>
                </c:pt>
                <c:pt idx="5">
                  <c:v>1.536912803458204</c:v>
                </c:pt>
                <c:pt idx="6">
                  <c:v>1.6510066890911275</c:v>
                </c:pt>
                <c:pt idx="7">
                  <c:v>1.7651006956149347</c:v>
                </c:pt>
                <c:pt idx="8">
                  <c:v>1.8791946028627042</c:v>
                </c:pt>
                <c:pt idx="9">
                  <c:v>1.9932885893716563</c:v>
                </c:pt>
                <c:pt idx="10">
                  <c:v>2.1073826352344378</c:v>
                </c:pt>
                <c:pt idx="11">
                  <c:v>2.2214765735373763</c:v>
                </c:pt>
                <c:pt idx="12">
                  <c:v>2.335570421540937</c:v>
                </c:pt>
                <c:pt idx="13">
                  <c:v>2.4496644194299857</c:v>
                </c:pt>
                <c:pt idx="14">
                  <c:v>2.5637584231882125</c:v>
                </c:pt>
                <c:pt idx="15">
                  <c:v>2.6778523145221258</c:v>
                </c:pt>
                <c:pt idx="16">
                  <c:v>2.7919463093579671</c:v>
                </c:pt>
                <c:pt idx="17">
                  <c:v>2.9060402573508957</c:v>
                </c:pt>
                <c:pt idx="18">
                  <c:v>3.0201341303373628</c:v>
                </c:pt>
                <c:pt idx="19">
                  <c:v>3.1342281230216629</c:v>
                </c:pt>
                <c:pt idx="20">
                  <c:v>3.2483220340525572</c:v>
                </c:pt>
                <c:pt idx="21">
                  <c:v>3.3624161191363675</c:v>
                </c:pt>
                <c:pt idx="22">
                  <c:v>3.476510062042157</c:v>
                </c:pt>
                <c:pt idx="23">
                  <c:v>3.5906040107164876</c:v>
                </c:pt>
                <c:pt idx="24">
                  <c:v>3.7046980177678455</c:v>
                </c:pt>
                <c:pt idx="25">
                  <c:v>3.8187919554376735</c:v>
                </c:pt>
                <c:pt idx="26">
                  <c:v>3.9328858951476127</c:v>
                </c:pt>
                <c:pt idx="27">
                  <c:v>4.04697991440199</c:v>
                </c:pt>
                <c:pt idx="28">
                  <c:v>4.1610737804001738</c:v>
                </c:pt>
                <c:pt idx="29">
                  <c:v>4.2751677947627345</c:v>
                </c:pt>
                <c:pt idx="30">
                  <c:v>4.3892617958661946</c:v>
                </c:pt>
                <c:pt idx="31">
                  <c:v>4.5033557624467226</c:v>
                </c:pt>
                <c:pt idx="32">
                  <c:v>4.617449613935853</c:v>
                </c:pt>
                <c:pt idx="33">
                  <c:v>4.7315436413379883</c:v>
                </c:pt>
                <c:pt idx="34">
                  <c:v>4.8456375947949386</c:v>
                </c:pt>
                <c:pt idx="35">
                  <c:v>4.9597315627541798</c:v>
                </c:pt>
                <c:pt idx="36">
                  <c:v>5.0738253531874244</c:v>
                </c:pt>
                <c:pt idx="37">
                  <c:v>5.1879195809283933</c:v>
                </c:pt>
                <c:pt idx="38">
                  <c:v>5.3020134269557877</c:v>
                </c:pt>
                <c:pt idx="39">
                  <c:v>5.416107379122205</c:v>
                </c:pt>
                <c:pt idx="40">
                  <c:v>5.530201363635955</c:v>
                </c:pt>
                <c:pt idx="41">
                  <c:v>5.6442952781898663</c:v>
                </c:pt>
                <c:pt idx="42">
                  <c:v>5.7583892897963684</c:v>
                </c:pt>
                <c:pt idx="43">
                  <c:v>5.8724832404187977</c:v>
                </c:pt>
                <c:pt idx="44">
                  <c:v>5.9865771984113163</c:v>
                </c:pt>
              </c:numCache>
            </c:numRef>
          </c:xVal>
          <c:yVal>
            <c:numRef>
              <c:f>'Simulation spectrum H2O and KCl'!$DD$32:$DD$76</c:f>
              <c:numCache>
                <c:formatCode>0.00</c:formatCode>
                <c:ptCount val="45"/>
                <c:pt idx="0">
                  <c:v>3.3159610000000002</c:v>
                </c:pt>
                <c:pt idx="1">
                  <c:v>3.2664089999999999</c:v>
                </c:pt>
                <c:pt idx="2">
                  <c:v>3.2202869999999999</c:v>
                </c:pt>
                <c:pt idx="3">
                  <c:v>3.1773559999999996</c:v>
                </c:pt>
                <c:pt idx="4">
                  <c:v>3.137397</c:v>
                </c:pt>
                <c:pt idx="5">
                  <c:v>3.100203</c:v>
                </c:pt>
                <c:pt idx="6">
                  <c:v>3.065582</c:v>
                </c:pt>
                <c:pt idx="7">
                  <c:v>3.0333570000000001</c:v>
                </c:pt>
                <c:pt idx="8">
                  <c:v>3.0033620000000001</c:v>
                </c:pt>
                <c:pt idx="9">
                  <c:v>2.9754420000000001</c:v>
                </c:pt>
                <c:pt idx="10">
                  <c:v>2.9494539999999998</c:v>
                </c:pt>
                <c:pt idx="11">
                  <c:v>2.9252630000000002</c:v>
                </c:pt>
                <c:pt idx="12">
                  <c:v>2.902746</c:v>
                </c:pt>
                <c:pt idx="13">
                  <c:v>2.881786</c:v>
                </c:pt>
                <c:pt idx="14">
                  <c:v>2.8622739999999998</c:v>
                </c:pt>
                <c:pt idx="15">
                  <c:v>2.8441109999999998</c:v>
                </c:pt>
                <c:pt idx="16">
                  <c:v>2.8272029999999999</c:v>
                </c:pt>
                <c:pt idx="17">
                  <c:v>2.8114620000000001</c:v>
                </c:pt>
                <c:pt idx="18">
                  <c:v>2.7968060000000001</c:v>
                </c:pt>
                <c:pt idx="19">
                  <c:v>2.7831600000000001</c:v>
                </c:pt>
                <c:pt idx="20">
                  <c:v>2.7704529999999998</c:v>
                </c:pt>
                <c:pt idx="21">
                  <c:v>2.7586179999999998</c:v>
                </c:pt>
                <c:pt idx="22">
                  <c:v>2.747592</c:v>
                </c:pt>
                <c:pt idx="23">
                  <c:v>2.7373159999999999</c:v>
                </c:pt>
                <c:pt idx="24">
                  <c:v>2.7277329999999997</c:v>
                </c:pt>
                <c:pt idx="25">
                  <c:v>2.718788</c:v>
                </c:pt>
                <c:pt idx="26">
                  <c:v>2.7104240000000002</c:v>
                </c:pt>
                <c:pt idx="27">
                  <c:v>2.702585</c:v>
                </c:pt>
                <c:pt idx="28">
                  <c:v>2.6952039999999999</c:v>
                </c:pt>
                <c:pt idx="29">
                  <c:v>2.6882040000000003</c:v>
                </c:pt>
                <c:pt idx="30">
                  <c:v>2.6814810000000002</c:v>
                </c:pt>
                <c:pt idx="31">
                  <c:v>2.6748920000000003</c:v>
                </c:pt>
                <c:pt idx="32">
                  <c:v>2.6682190000000001</c:v>
                </c:pt>
                <c:pt idx="33">
                  <c:v>2.6611260000000003</c:v>
                </c:pt>
                <c:pt idx="34">
                  <c:v>2.653079</c:v>
                </c:pt>
                <c:pt idx="35">
                  <c:v>2.643221</c:v>
                </c:pt>
                <c:pt idx="36">
                  <c:v>2.6301920000000001</c:v>
                </c:pt>
                <c:pt idx="37">
                  <c:v>2.611885</c:v>
                </c:pt>
                <c:pt idx="38">
                  <c:v>2.5851890000000002</c:v>
                </c:pt>
                <c:pt idx="39">
                  <c:v>2.5459200000000002</c:v>
                </c:pt>
                <c:pt idx="40">
                  <c:v>2.4893700000000001</c:v>
                </c:pt>
                <c:pt idx="41">
                  <c:v>2.4121009999999998</c:v>
                </c:pt>
                <c:pt idx="42">
                  <c:v>2.315045</c:v>
                </c:pt>
                <c:pt idx="43">
                  <c:v>2.2060330000000001</c:v>
                </c:pt>
                <c:pt idx="44">
                  <c:v>2.0983700000000001</c:v>
                </c:pt>
              </c:numCache>
            </c:numRef>
          </c:yVal>
          <c:smooth val="1"/>
          <c:extLst>
            <c:ext xmlns:c16="http://schemas.microsoft.com/office/drawing/2014/chart" uri="{C3380CC4-5D6E-409C-BE32-E72D297353CC}">
              <c16:uniqueId val="{0000000E-3436-45C7-AF2B-3ED72D954499}"/>
            </c:ext>
          </c:extLst>
        </c:ser>
        <c:ser>
          <c:idx val="14"/>
          <c:order val="14"/>
          <c:tx>
            <c:strRef>
              <c:f>'Simulation spectrum H2O and KCl'!$DB$1</c:f>
              <c:strCache>
                <c:ptCount val="1"/>
                <c:pt idx="0">
                  <c:v>Simulate-Std. : Water (1:0)_ 5 g_17C (1 MHz -1 PHz)</c:v>
                </c:pt>
              </c:strCache>
            </c:strRef>
          </c:tx>
          <c:spPr>
            <a:ln w="15875">
              <a:noFill/>
              <a:prstDash val="sysDot"/>
            </a:ln>
          </c:spPr>
          <c:marker>
            <c:symbol val="none"/>
          </c:marker>
          <c:xVal>
            <c:numRef>
              <c:f>'Simulation spectrum H2O and KCl'!$DC$74:$DC$155</c:f>
              <c:numCache>
                <c:formatCode>0.00</c:formatCode>
                <c:ptCount val="82"/>
                <c:pt idx="0">
                  <c:v>5.7583892897963684</c:v>
                </c:pt>
                <c:pt idx="1">
                  <c:v>5.8724832404187977</c:v>
                </c:pt>
                <c:pt idx="2">
                  <c:v>5.9865771984113163</c:v>
                </c:pt>
                <c:pt idx="3">
                  <c:v>6.1006710005181741</c:v>
                </c:pt>
                <c:pt idx="4">
                  <c:v>6.2147651912537887</c:v>
                </c:pt>
                <c:pt idx="5">
                  <c:v>6.3288591015092761</c:v>
                </c:pt>
                <c:pt idx="6">
                  <c:v>6.4429530018744048</c:v>
                </c:pt>
                <c:pt idx="7">
                  <c:v>6.5570470391464442</c:v>
                </c:pt>
                <c:pt idx="8">
                  <c:v>6.6711408945045525</c:v>
                </c:pt>
                <c:pt idx="9">
                  <c:v>6.7852349206161566</c:v>
                </c:pt>
                <c:pt idx="10">
                  <c:v>6.8993288807814848</c:v>
                </c:pt>
                <c:pt idx="11">
                  <c:v>7.0134229163223223</c:v>
                </c:pt>
                <c:pt idx="12">
                  <c:v>7.1275168584783826</c:v>
                </c:pt>
                <c:pt idx="13">
                  <c:v>7.241610723537601</c:v>
                </c:pt>
                <c:pt idx="14">
                  <c:v>7.3557047049373585</c:v>
                </c:pt>
                <c:pt idx="15">
                  <c:v>7.4697986076108398</c:v>
                </c:pt>
                <c:pt idx="16">
                  <c:v>7.5838926369880353</c:v>
                </c:pt>
                <c:pt idx="17">
                  <c:v>7.6979866045302998</c:v>
                </c:pt>
                <c:pt idx="18">
                  <c:v>7.812080517178936</c:v>
                </c:pt>
                <c:pt idx="19">
                  <c:v>7.9261745109741</c:v>
                </c:pt>
                <c:pt idx="20">
                  <c:v>8.0402683824720764</c:v>
                </c:pt>
                <c:pt idx="21">
                  <c:v>8.154362491898743</c:v>
                </c:pt>
                <c:pt idx="22">
                  <c:v>8.2684562775010502</c:v>
                </c:pt>
                <c:pt idx="23">
                  <c:v>8.3825503025877453</c:v>
                </c:pt>
                <c:pt idx="24">
                  <c:v>8.4966443584593687</c:v>
                </c:pt>
                <c:pt idx="25">
                  <c:v>8.6107382864916655</c:v>
                </c:pt>
                <c:pt idx="26">
                  <c:v>8.7248322294421463</c:v>
                </c:pt>
                <c:pt idx="27">
                  <c:v>8.8389261868996218</c:v>
                </c:pt>
                <c:pt idx="28">
                  <c:v>8.953020133764392</c:v>
                </c:pt>
                <c:pt idx="29">
                  <c:v>9.0671140228459421</c:v>
                </c:pt>
                <c:pt idx="30">
                  <c:v>9.1812079673540552</c:v>
                </c:pt>
                <c:pt idx="31">
                  <c:v>9.2953020444876131</c:v>
                </c:pt>
                <c:pt idx="32">
                  <c:v>9.4093959221293328</c:v>
                </c:pt>
                <c:pt idx="33">
                  <c:v>9.5234899753014339</c:v>
                </c:pt>
                <c:pt idx="34">
                  <c:v>9.6375838831553171</c:v>
                </c:pt>
                <c:pt idx="35">
                  <c:v>9.751677871157538</c:v>
                </c:pt>
                <c:pt idx="36">
                  <c:v>9.865771788590715</c:v>
                </c:pt>
                <c:pt idx="37">
                  <c:v>9.9798657853096113</c:v>
                </c:pt>
                <c:pt idx="38">
                  <c:v>10.093959666827665</c:v>
                </c:pt>
                <c:pt idx="39">
                  <c:v>10.208053650856748</c:v>
                </c:pt>
                <c:pt idx="40">
                  <c:v>10.322147733652422</c:v>
                </c:pt>
                <c:pt idx="41">
                  <c:v>10.436241544658708</c:v>
                </c:pt>
                <c:pt idx="42">
                  <c:v>10.550335628892309</c:v>
                </c:pt>
                <c:pt idx="43">
                  <c:v>10.664429570541918</c:v>
                </c:pt>
                <c:pt idx="44">
                  <c:v>10.778523498323372</c:v>
                </c:pt>
                <c:pt idx="45">
                  <c:v>10.892617445655681</c:v>
                </c:pt>
                <c:pt idx="46">
                  <c:v>11.00671157384695</c:v>
                </c:pt>
                <c:pt idx="47">
                  <c:v>11.120805493185157</c:v>
                </c:pt>
                <c:pt idx="48">
                  <c:v>11.234899274367498</c:v>
                </c:pt>
                <c:pt idx="49">
                  <c:v>11.348993345681787</c:v>
                </c:pt>
                <c:pt idx="50">
                  <c:v>11.4630872301409</c:v>
                </c:pt>
                <c:pt idx="51">
                  <c:v>11.577181248701065</c:v>
                </c:pt>
                <c:pt idx="52">
                  <c:v>11.691275156658296</c:v>
                </c:pt>
                <c:pt idx="53">
                  <c:v>11.805369122577154</c:v>
                </c:pt>
                <c:pt idx="54">
                  <c:v>11.919463083331667</c:v>
                </c:pt>
                <c:pt idx="55">
                  <c:v>12.033557240311621</c:v>
                </c:pt>
                <c:pt idx="56">
                  <c:v>12.147650976777204</c:v>
                </c:pt>
                <c:pt idx="57">
                  <c:v>12.261744965450166</c:v>
                </c:pt>
                <c:pt idx="58">
                  <c:v>12.375838942105709</c:v>
                </c:pt>
                <c:pt idx="59">
                  <c:v>12.489932898867048</c:v>
                </c:pt>
                <c:pt idx="60">
                  <c:v>12.604026793692471</c:v>
                </c:pt>
                <c:pt idx="61">
                  <c:v>12.718120787616167</c:v>
                </c:pt>
                <c:pt idx="62">
                  <c:v>12.832214770208127</c:v>
                </c:pt>
                <c:pt idx="63">
                  <c:v>12.946308737432165</c:v>
                </c:pt>
                <c:pt idx="64">
                  <c:v>13.060402797555678</c:v>
                </c:pt>
                <c:pt idx="65">
                  <c:v>13.174496500565251</c:v>
                </c:pt>
                <c:pt idx="66">
                  <c:v>13.288590578344985</c:v>
                </c:pt>
                <c:pt idx="67">
                  <c:v>13.402684634761803</c:v>
                </c:pt>
                <c:pt idx="68">
                  <c:v>13.516778563586231</c:v>
                </c:pt>
                <c:pt idx="69">
                  <c:v>13.630872519472886</c:v>
                </c:pt>
                <c:pt idx="70">
                  <c:v>13.744966438777706</c:v>
                </c:pt>
                <c:pt idx="71">
                  <c:v>13.859060381599805</c:v>
                </c:pt>
                <c:pt idx="72">
                  <c:v>13.973154372474355</c:v>
                </c:pt>
                <c:pt idx="73">
                  <c:v>14.087248157292857</c:v>
                </c:pt>
                <c:pt idx="74">
                  <c:v>14.201342219472076</c:v>
                </c:pt>
                <c:pt idx="75">
                  <c:v>14.315436275583451</c:v>
                </c:pt>
                <c:pt idx="76">
                  <c:v>14.429530232573697</c:v>
                </c:pt>
                <c:pt idx="77">
                  <c:v>14.543624216850393</c:v>
                </c:pt>
                <c:pt idx="78">
                  <c:v>14.657718077264208</c:v>
                </c:pt>
                <c:pt idx="79">
                  <c:v>14.771812065480782</c:v>
                </c:pt>
                <c:pt idx="80">
                  <c:v>14.885906064722315</c:v>
                </c:pt>
                <c:pt idx="81">
                  <c:v>15</c:v>
                </c:pt>
              </c:numCache>
            </c:numRef>
          </c:xVal>
          <c:yVal>
            <c:numRef>
              <c:f>'Simulation spectrum H2O and KCl'!$DD$74:$DD$155</c:f>
              <c:numCache>
                <c:formatCode>0.00</c:formatCode>
                <c:ptCount val="82"/>
                <c:pt idx="0">
                  <c:v>2.315045</c:v>
                </c:pt>
                <c:pt idx="1">
                  <c:v>2.2060330000000001</c:v>
                </c:pt>
                <c:pt idx="2">
                  <c:v>2.0983700000000001</c:v>
                </c:pt>
                <c:pt idx="3">
                  <c:v>2.0048980000000003</c:v>
                </c:pt>
                <c:pt idx="4">
                  <c:v>1.9324479999999999</c:v>
                </c:pt>
                <c:pt idx="5">
                  <c:v>1.881057</c:v>
                </c:pt>
                <c:pt idx="6">
                  <c:v>1.8468140000000002</c:v>
                </c:pt>
                <c:pt idx="7">
                  <c:v>1.8248899999999999</c:v>
                </c:pt>
                <c:pt idx="8">
                  <c:v>1.8111620000000002</c:v>
                </c:pt>
                <c:pt idx="9">
                  <c:v>1.802637</c:v>
                </c:pt>
                <c:pt idx="10">
                  <c:v>1.7973270000000001</c:v>
                </c:pt>
                <c:pt idx="11">
                  <c:v>1.7939749999999999</c:v>
                </c:pt>
                <c:pt idx="12">
                  <c:v>1.791806</c:v>
                </c:pt>
                <c:pt idx="13">
                  <c:v>1.7903520000000002</c:v>
                </c:pt>
                <c:pt idx="14">
                  <c:v>1.7893340000000002</c:v>
                </c:pt>
                <c:pt idx="15">
                  <c:v>1.7885819999999999</c:v>
                </c:pt>
                <c:pt idx="16">
                  <c:v>1.7879990000000001</c:v>
                </c:pt>
                <c:pt idx="17">
                  <c:v>1.787523</c:v>
                </c:pt>
                <c:pt idx="18">
                  <c:v>1.787121</c:v>
                </c:pt>
                <c:pt idx="19">
                  <c:v>1.7867690000000001</c:v>
                </c:pt>
                <c:pt idx="20">
                  <c:v>1.7864549999999999</c:v>
                </c:pt>
                <c:pt idx="21">
                  <c:v>1.78617</c:v>
                </c:pt>
                <c:pt idx="22">
                  <c:v>1.7859100000000001</c:v>
                </c:pt>
                <c:pt idx="23">
                  <c:v>1.7856700000000001</c:v>
                </c:pt>
                <c:pt idx="24">
                  <c:v>1.7854480000000001</c:v>
                </c:pt>
                <c:pt idx="25">
                  <c:v>1.7852430000000001</c:v>
                </c:pt>
                <c:pt idx="26">
                  <c:v>1.7850520000000001</c:v>
                </c:pt>
                <c:pt idx="27">
                  <c:v>1.7848739999999998</c:v>
                </c:pt>
                <c:pt idx="28">
                  <c:v>1.7847090000000001</c:v>
                </c:pt>
                <c:pt idx="29">
                  <c:v>1.784556</c:v>
                </c:pt>
                <c:pt idx="30">
                  <c:v>1.784413</c:v>
                </c:pt>
                <c:pt idx="31">
                  <c:v>1.7842799999999999</c:v>
                </c:pt>
                <c:pt idx="32">
                  <c:v>1.7841560000000001</c:v>
                </c:pt>
                <c:pt idx="33">
                  <c:v>1.7840399999999998</c:v>
                </c:pt>
                <c:pt idx="34">
                  <c:v>1.783933</c:v>
                </c:pt>
                <c:pt idx="35">
                  <c:v>1.783833</c:v>
                </c:pt>
                <c:pt idx="36">
                  <c:v>1.7837400000000001</c:v>
                </c:pt>
                <c:pt idx="37">
                  <c:v>1.7836540000000001</c:v>
                </c:pt>
                <c:pt idx="38">
                  <c:v>1.7835729999999999</c:v>
                </c:pt>
                <c:pt idx="39">
                  <c:v>1.783498</c:v>
                </c:pt>
                <c:pt idx="40">
                  <c:v>1.783428</c:v>
                </c:pt>
                <c:pt idx="41">
                  <c:v>1.7833629999999998</c:v>
                </c:pt>
                <c:pt idx="42">
                  <c:v>1.7833030000000001</c:v>
                </c:pt>
                <c:pt idx="43">
                  <c:v>1.7832460000000001</c:v>
                </c:pt>
                <c:pt idx="44">
                  <c:v>1.7831940000000002</c:v>
                </c:pt>
                <c:pt idx="45">
                  <c:v>1.783145</c:v>
                </c:pt>
                <c:pt idx="46">
                  <c:v>1.7830999999999999</c:v>
                </c:pt>
                <c:pt idx="47">
                  <c:v>1.7830569999999999</c:v>
                </c:pt>
                <c:pt idx="48">
                  <c:v>1.783018</c:v>
                </c:pt>
                <c:pt idx="49">
                  <c:v>1.7829809999999999</c:v>
                </c:pt>
                <c:pt idx="50">
                  <c:v>1.7829470000000001</c:v>
                </c:pt>
                <c:pt idx="51">
                  <c:v>1.7829159999999999</c:v>
                </c:pt>
                <c:pt idx="52">
                  <c:v>1.782886</c:v>
                </c:pt>
                <c:pt idx="53">
                  <c:v>1.782859</c:v>
                </c:pt>
                <c:pt idx="54">
                  <c:v>1.7828329999999999</c:v>
                </c:pt>
                <c:pt idx="55">
                  <c:v>1.7828090000000001</c:v>
                </c:pt>
                <c:pt idx="56">
                  <c:v>1.7827869999999999</c:v>
                </c:pt>
                <c:pt idx="57">
                  <c:v>1.7827660000000001</c:v>
                </c:pt>
                <c:pt idx="58">
                  <c:v>1.7827469999999999</c:v>
                </c:pt>
                <c:pt idx="59">
                  <c:v>1.782729</c:v>
                </c:pt>
                <c:pt idx="60">
                  <c:v>1.782713</c:v>
                </c:pt>
                <c:pt idx="61">
                  <c:v>1.782697</c:v>
                </c:pt>
                <c:pt idx="62">
                  <c:v>1.782683</c:v>
                </c:pt>
                <c:pt idx="63">
                  <c:v>1.7826689999999998</c:v>
                </c:pt>
                <c:pt idx="64">
                  <c:v>1.7826570000000002</c:v>
                </c:pt>
                <c:pt idx="65">
                  <c:v>1.782645</c:v>
                </c:pt>
                <c:pt idx="66">
                  <c:v>1.7826339999999998</c:v>
                </c:pt>
                <c:pt idx="67">
                  <c:v>1.782624</c:v>
                </c:pt>
                <c:pt idx="68">
                  <c:v>1.7826150000000001</c:v>
                </c:pt>
                <c:pt idx="69">
                  <c:v>1.7826059999999999</c:v>
                </c:pt>
                <c:pt idx="70">
                  <c:v>1.7825979999999999</c:v>
                </c:pt>
                <c:pt idx="71">
                  <c:v>1.782591</c:v>
                </c:pt>
                <c:pt idx="72">
                  <c:v>1.782583</c:v>
                </c:pt>
                <c:pt idx="73">
                  <c:v>1.7825769999999999</c:v>
                </c:pt>
                <c:pt idx="74">
                  <c:v>1.7825709999999999</c:v>
                </c:pt>
                <c:pt idx="75">
                  <c:v>1.7825650000000002</c:v>
                </c:pt>
                <c:pt idx="76">
                  <c:v>1.7825599999999999</c:v>
                </c:pt>
                <c:pt idx="77">
                  <c:v>1.7825549999999999</c:v>
                </c:pt>
                <c:pt idx="78">
                  <c:v>1.7825499999999999</c:v>
                </c:pt>
                <c:pt idx="79">
                  <c:v>1.782546</c:v>
                </c:pt>
                <c:pt idx="80">
                  <c:v>1.7825419999999998</c:v>
                </c:pt>
                <c:pt idx="81">
                  <c:v>1.782538</c:v>
                </c:pt>
              </c:numCache>
            </c:numRef>
          </c:yVal>
          <c:smooth val="1"/>
          <c:extLst>
            <c:ext xmlns:c16="http://schemas.microsoft.com/office/drawing/2014/chart" uri="{C3380CC4-5D6E-409C-BE32-E72D297353CC}">
              <c16:uniqueId val="{0000000F-3436-45C7-AF2B-3ED72D954499}"/>
            </c:ext>
          </c:extLst>
        </c:ser>
        <c:ser>
          <c:idx val="15"/>
          <c:order val="15"/>
          <c:tx>
            <c:strRef>
              <c:f>'Simulation spectrum H2O and KCl'!$DI$1</c:f>
              <c:strCache>
                <c:ptCount val="1"/>
                <c:pt idx="0">
                  <c:v>Simulate-Std. : Water (1:0)_ 5 g_17C (10 Hz -1 MHz)</c:v>
                </c:pt>
              </c:strCache>
            </c:strRef>
          </c:tx>
          <c:spPr>
            <a:ln w="19050">
              <a:noFill/>
            </a:ln>
          </c:spPr>
          <c:marker>
            <c:symbol val="none"/>
          </c:marker>
          <c:xVal>
            <c:numRef>
              <c:f>'Simulation spectrum H2O and KCl'!$DK$32:$DK$76</c:f>
              <c:numCache>
                <c:formatCode>0.00</c:formatCode>
                <c:ptCount val="45"/>
                <c:pt idx="0">
                  <c:v>0.96644295819461212</c:v>
                </c:pt>
                <c:pt idx="1">
                  <c:v>1.0805370217012242</c:v>
                </c:pt>
                <c:pt idx="2">
                  <c:v>1.1946308781194539</c:v>
                </c:pt>
                <c:pt idx="3">
                  <c:v>1.3087248701324603</c:v>
                </c:pt>
                <c:pt idx="4">
                  <c:v>1.4228187442942002</c:v>
                </c:pt>
                <c:pt idx="5">
                  <c:v>1.536912803458204</c:v>
                </c:pt>
                <c:pt idx="6">
                  <c:v>1.6510066890911275</c:v>
                </c:pt>
                <c:pt idx="7">
                  <c:v>1.7651006956149347</c:v>
                </c:pt>
                <c:pt idx="8">
                  <c:v>1.8791946028627042</c:v>
                </c:pt>
                <c:pt idx="9">
                  <c:v>1.9932885893716563</c:v>
                </c:pt>
                <c:pt idx="10">
                  <c:v>2.1073826352344378</c:v>
                </c:pt>
                <c:pt idx="11">
                  <c:v>2.2214765735373763</c:v>
                </c:pt>
                <c:pt idx="12">
                  <c:v>2.335570421540937</c:v>
                </c:pt>
                <c:pt idx="13">
                  <c:v>2.4496644194299857</c:v>
                </c:pt>
                <c:pt idx="14">
                  <c:v>2.5637584231882125</c:v>
                </c:pt>
                <c:pt idx="15">
                  <c:v>2.6778523145221258</c:v>
                </c:pt>
                <c:pt idx="16">
                  <c:v>2.7919463093579671</c:v>
                </c:pt>
                <c:pt idx="17">
                  <c:v>2.9060402573508957</c:v>
                </c:pt>
                <c:pt idx="18">
                  <c:v>3.0201341303373628</c:v>
                </c:pt>
                <c:pt idx="19">
                  <c:v>3.1342281230216629</c:v>
                </c:pt>
                <c:pt idx="20">
                  <c:v>3.2483220340525572</c:v>
                </c:pt>
                <c:pt idx="21">
                  <c:v>3.3624161191363675</c:v>
                </c:pt>
                <c:pt idx="22">
                  <c:v>3.476510062042157</c:v>
                </c:pt>
                <c:pt idx="23">
                  <c:v>3.5906040107164876</c:v>
                </c:pt>
                <c:pt idx="24">
                  <c:v>3.7046980177678455</c:v>
                </c:pt>
                <c:pt idx="25">
                  <c:v>3.8187919554376735</c:v>
                </c:pt>
                <c:pt idx="26">
                  <c:v>3.9328858951476127</c:v>
                </c:pt>
                <c:pt idx="27">
                  <c:v>4.04697991440199</c:v>
                </c:pt>
                <c:pt idx="28">
                  <c:v>4.1610737804001738</c:v>
                </c:pt>
                <c:pt idx="29">
                  <c:v>4.2751677947627345</c:v>
                </c:pt>
                <c:pt idx="30">
                  <c:v>4.3892617958661946</c:v>
                </c:pt>
                <c:pt idx="31">
                  <c:v>4.5033557624467226</c:v>
                </c:pt>
                <c:pt idx="32">
                  <c:v>4.617449613935853</c:v>
                </c:pt>
                <c:pt idx="33">
                  <c:v>4.7315436413379883</c:v>
                </c:pt>
                <c:pt idx="34">
                  <c:v>4.8456375947949386</c:v>
                </c:pt>
                <c:pt idx="35">
                  <c:v>4.9597315627541798</c:v>
                </c:pt>
                <c:pt idx="36">
                  <c:v>5.0738253531874244</c:v>
                </c:pt>
                <c:pt idx="37">
                  <c:v>5.1879195809283933</c:v>
                </c:pt>
                <c:pt idx="38">
                  <c:v>5.3020134269557877</c:v>
                </c:pt>
                <c:pt idx="39">
                  <c:v>5.416107379122205</c:v>
                </c:pt>
                <c:pt idx="40">
                  <c:v>5.530201363635955</c:v>
                </c:pt>
                <c:pt idx="41">
                  <c:v>5.6442952781898663</c:v>
                </c:pt>
                <c:pt idx="42">
                  <c:v>5.7583892897963684</c:v>
                </c:pt>
                <c:pt idx="43">
                  <c:v>5.8724832404187977</c:v>
                </c:pt>
                <c:pt idx="44">
                  <c:v>5.9865771984113163</c:v>
                </c:pt>
              </c:numCache>
            </c:numRef>
          </c:xVal>
          <c:yVal>
            <c:numRef>
              <c:f>'Simulation spectrum H2O and KCl'!$DL$32:$DL$76</c:f>
              <c:numCache>
                <c:formatCode>0.00</c:formatCode>
                <c:ptCount val="45"/>
                <c:pt idx="0">
                  <c:v>3.5871559999999998</c:v>
                </c:pt>
                <c:pt idx="1">
                  <c:v>3.5291430000000004</c:v>
                </c:pt>
                <c:pt idx="2">
                  <c:v>3.475257</c:v>
                </c:pt>
                <c:pt idx="3">
                  <c:v>3.4252050000000001</c:v>
                </c:pt>
                <c:pt idx="4">
                  <c:v>3.3787129999999999</c:v>
                </c:pt>
                <c:pt idx="5">
                  <c:v>3.3355289999999997</c:v>
                </c:pt>
                <c:pt idx="6">
                  <c:v>3.2954159999999999</c:v>
                </c:pt>
                <c:pt idx="7">
                  <c:v>3.2581549999999999</c:v>
                </c:pt>
                <c:pt idx="8">
                  <c:v>3.223544</c:v>
                </c:pt>
                <c:pt idx="9">
                  <c:v>3.191392</c:v>
                </c:pt>
                <c:pt idx="10">
                  <c:v>3.1615250000000001</c:v>
                </c:pt>
                <c:pt idx="11">
                  <c:v>3.133778</c:v>
                </c:pt>
                <c:pt idx="12">
                  <c:v>3.1080009999999998</c:v>
                </c:pt>
                <c:pt idx="13">
                  <c:v>3.0840510000000001</c:v>
                </c:pt>
                <c:pt idx="14">
                  <c:v>3.0617969999999999</c:v>
                </c:pt>
                <c:pt idx="15">
                  <c:v>3.0411160000000002</c:v>
                </c:pt>
                <c:pt idx="16">
                  <c:v>3.0218940000000001</c:v>
                </c:pt>
                <c:pt idx="17">
                  <c:v>3.0040239999999998</c:v>
                </c:pt>
                <c:pt idx="18">
                  <c:v>2.9874049999999999</c:v>
                </c:pt>
                <c:pt idx="19">
                  <c:v>2.97194</c:v>
                </c:pt>
                <c:pt idx="20">
                  <c:v>2.9575390000000001</c:v>
                </c:pt>
                <c:pt idx="21">
                  <c:v>2.9441120000000001</c:v>
                </c:pt>
                <c:pt idx="22">
                  <c:v>2.9315670000000003</c:v>
                </c:pt>
                <c:pt idx="23">
                  <c:v>2.91981</c:v>
                </c:pt>
                <c:pt idx="24">
                  <c:v>2.9087329999999998</c:v>
                </c:pt>
                <c:pt idx="25">
                  <c:v>2.8982030000000001</c:v>
                </c:pt>
                <c:pt idx="26">
                  <c:v>2.8880469999999998</c:v>
                </c:pt>
                <c:pt idx="27">
                  <c:v>2.8780190000000001</c:v>
                </c:pt>
                <c:pt idx="28">
                  <c:v>2.8677479999999997</c:v>
                </c:pt>
                <c:pt idx="29">
                  <c:v>2.8566590000000001</c:v>
                </c:pt>
                <c:pt idx="30">
                  <c:v>2.8438380000000003</c:v>
                </c:pt>
                <c:pt idx="31">
                  <c:v>2.8278300000000001</c:v>
                </c:pt>
                <c:pt idx="32">
                  <c:v>2.8063379999999998</c:v>
                </c:pt>
                <c:pt idx="33">
                  <c:v>2.7758400000000001</c:v>
                </c:pt>
                <c:pt idx="34">
                  <c:v>2.731236</c:v>
                </c:pt>
                <c:pt idx="35">
                  <c:v>2.66587</c:v>
                </c:pt>
                <c:pt idx="36">
                  <c:v>2.572711</c:v>
                </c:pt>
                <c:pt idx="37">
                  <c:v>2.4475549999999999</c:v>
                </c:pt>
                <c:pt idx="38">
                  <c:v>2.2939020000000001</c:v>
                </c:pt>
                <c:pt idx="39">
                  <c:v>2.125934</c:v>
                </c:pt>
                <c:pt idx="40">
                  <c:v>1.9646529999999998</c:v>
                </c:pt>
                <c:pt idx="41">
                  <c:v>1.8282160000000001</c:v>
                </c:pt>
                <c:pt idx="42">
                  <c:v>1.724709</c:v>
                </c:pt>
                <c:pt idx="43">
                  <c:v>1.652495</c:v>
                </c:pt>
                <c:pt idx="44">
                  <c:v>1.6049800000000001</c:v>
                </c:pt>
              </c:numCache>
            </c:numRef>
          </c:yVal>
          <c:smooth val="1"/>
          <c:extLst>
            <c:ext xmlns:c16="http://schemas.microsoft.com/office/drawing/2014/chart" uri="{C3380CC4-5D6E-409C-BE32-E72D297353CC}">
              <c16:uniqueId val="{00000010-3436-45C7-AF2B-3ED72D954499}"/>
            </c:ext>
          </c:extLst>
        </c:ser>
        <c:ser>
          <c:idx val="16"/>
          <c:order val="16"/>
          <c:tx>
            <c:strRef>
              <c:f>'Simulation spectrum H2O and KCl'!$DJ$1</c:f>
              <c:strCache>
                <c:ptCount val="1"/>
                <c:pt idx="0">
                  <c:v>Simulate-Std. : Water (1:0)_ 5 g_17C (1 MHz -1 PHz)</c:v>
                </c:pt>
              </c:strCache>
            </c:strRef>
          </c:tx>
          <c:spPr>
            <a:ln w="15875">
              <a:noFill/>
              <a:prstDash val="sysDot"/>
            </a:ln>
          </c:spPr>
          <c:marker>
            <c:symbol val="none"/>
          </c:marker>
          <c:xVal>
            <c:numRef>
              <c:f>'Simulation spectrum H2O and KCl'!$DK$75:$DK$155</c:f>
              <c:numCache>
                <c:formatCode>0.00</c:formatCode>
                <c:ptCount val="81"/>
                <c:pt idx="0">
                  <c:v>5.8724832404187977</c:v>
                </c:pt>
                <c:pt idx="1">
                  <c:v>5.9865771984113163</c:v>
                </c:pt>
                <c:pt idx="2">
                  <c:v>6.1006710005181741</c:v>
                </c:pt>
                <c:pt idx="3">
                  <c:v>6.2147651912537887</c:v>
                </c:pt>
                <c:pt idx="4">
                  <c:v>6.3288591015092761</c:v>
                </c:pt>
                <c:pt idx="5">
                  <c:v>6.4429530018744048</c:v>
                </c:pt>
                <c:pt idx="6">
                  <c:v>6.5570470391464442</c:v>
                </c:pt>
                <c:pt idx="7">
                  <c:v>6.6711408945045525</c:v>
                </c:pt>
                <c:pt idx="8">
                  <c:v>6.7852349206161566</c:v>
                </c:pt>
                <c:pt idx="9">
                  <c:v>6.8993288807814848</c:v>
                </c:pt>
                <c:pt idx="10">
                  <c:v>7.0134229163223223</c:v>
                </c:pt>
                <c:pt idx="11">
                  <c:v>7.1275168584783826</c:v>
                </c:pt>
                <c:pt idx="12">
                  <c:v>7.241610723537601</c:v>
                </c:pt>
                <c:pt idx="13">
                  <c:v>7.3557047049373585</c:v>
                </c:pt>
                <c:pt idx="14">
                  <c:v>7.4697986076108398</c:v>
                </c:pt>
                <c:pt idx="15">
                  <c:v>7.5838926369880353</c:v>
                </c:pt>
                <c:pt idx="16">
                  <c:v>7.6979866045302998</c:v>
                </c:pt>
                <c:pt idx="17">
                  <c:v>7.812080517178936</c:v>
                </c:pt>
                <c:pt idx="18">
                  <c:v>7.9261745109741</c:v>
                </c:pt>
                <c:pt idx="19">
                  <c:v>8.0402683824720764</c:v>
                </c:pt>
                <c:pt idx="20">
                  <c:v>8.154362491898743</c:v>
                </c:pt>
                <c:pt idx="21">
                  <c:v>8.2684562775010502</c:v>
                </c:pt>
                <c:pt idx="22">
                  <c:v>8.3825503025877453</c:v>
                </c:pt>
                <c:pt idx="23">
                  <c:v>8.4966443584593687</c:v>
                </c:pt>
                <c:pt idx="24">
                  <c:v>8.6107382864916655</c:v>
                </c:pt>
                <c:pt idx="25">
                  <c:v>8.7248322294421463</c:v>
                </c:pt>
                <c:pt idx="26">
                  <c:v>8.8389261868996218</c:v>
                </c:pt>
                <c:pt idx="27">
                  <c:v>8.953020133764392</c:v>
                </c:pt>
                <c:pt idx="28">
                  <c:v>9.0671140228459421</c:v>
                </c:pt>
                <c:pt idx="29">
                  <c:v>9.1812079673540552</c:v>
                </c:pt>
                <c:pt idx="30">
                  <c:v>9.2953020444876131</c:v>
                </c:pt>
                <c:pt idx="31">
                  <c:v>9.4093959221293328</c:v>
                </c:pt>
                <c:pt idx="32">
                  <c:v>9.5234899753014339</c:v>
                </c:pt>
                <c:pt idx="33">
                  <c:v>9.6375838831553171</c:v>
                </c:pt>
                <c:pt idx="34">
                  <c:v>9.751677871157538</c:v>
                </c:pt>
                <c:pt idx="35">
                  <c:v>9.865771788590715</c:v>
                </c:pt>
                <c:pt idx="36">
                  <c:v>9.9798657853096113</c:v>
                </c:pt>
                <c:pt idx="37">
                  <c:v>10.093959666827665</c:v>
                </c:pt>
                <c:pt idx="38">
                  <c:v>10.208053650856748</c:v>
                </c:pt>
                <c:pt idx="39">
                  <c:v>10.322147733652422</c:v>
                </c:pt>
                <c:pt idx="40">
                  <c:v>10.436241544658708</c:v>
                </c:pt>
                <c:pt idx="41">
                  <c:v>10.550335628892309</c:v>
                </c:pt>
                <c:pt idx="42">
                  <c:v>10.664429570541918</c:v>
                </c:pt>
                <c:pt idx="43">
                  <c:v>10.778523498323372</c:v>
                </c:pt>
                <c:pt idx="44">
                  <c:v>10.892617445655681</c:v>
                </c:pt>
                <c:pt idx="45">
                  <c:v>11.00671157384695</c:v>
                </c:pt>
                <c:pt idx="46">
                  <c:v>11.120805493185157</c:v>
                </c:pt>
                <c:pt idx="47">
                  <c:v>11.234899274367498</c:v>
                </c:pt>
                <c:pt idx="48">
                  <c:v>11.348993345681787</c:v>
                </c:pt>
                <c:pt idx="49">
                  <c:v>11.4630872301409</c:v>
                </c:pt>
                <c:pt idx="50">
                  <c:v>11.577181248701065</c:v>
                </c:pt>
                <c:pt idx="51">
                  <c:v>11.691275156658296</c:v>
                </c:pt>
                <c:pt idx="52">
                  <c:v>11.805369122577154</c:v>
                </c:pt>
                <c:pt idx="53">
                  <c:v>11.919463083331667</c:v>
                </c:pt>
                <c:pt idx="54">
                  <c:v>12.033557240311621</c:v>
                </c:pt>
                <c:pt idx="55">
                  <c:v>12.147650976777204</c:v>
                </c:pt>
                <c:pt idx="56">
                  <c:v>12.261744965450166</c:v>
                </c:pt>
                <c:pt idx="57">
                  <c:v>12.375838942105709</c:v>
                </c:pt>
                <c:pt idx="58">
                  <c:v>12.489932898867048</c:v>
                </c:pt>
                <c:pt idx="59">
                  <c:v>12.604026793692471</c:v>
                </c:pt>
                <c:pt idx="60">
                  <c:v>12.718120787616167</c:v>
                </c:pt>
                <c:pt idx="61">
                  <c:v>12.832214770208127</c:v>
                </c:pt>
                <c:pt idx="62">
                  <c:v>12.946308737432165</c:v>
                </c:pt>
                <c:pt idx="63">
                  <c:v>13.060402797555678</c:v>
                </c:pt>
                <c:pt idx="64">
                  <c:v>13.174496500565251</c:v>
                </c:pt>
                <c:pt idx="65">
                  <c:v>13.288590578344985</c:v>
                </c:pt>
                <c:pt idx="66">
                  <c:v>13.402684634761803</c:v>
                </c:pt>
                <c:pt idx="67">
                  <c:v>13.516778563586231</c:v>
                </c:pt>
                <c:pt idx="68">
                  <c:v>13.630872519472886</c:v>
                </c:pt>
                <c:pt idx="69">
                  <c:v>13.744966438777706</c:v>
                </c:pt>
                <c:pt idx="70">
                  <c:v>13.859060381599805</c:v>
                </c:pt>
                <c:pt idx="71">
                  <c:v>13.973154372474355</c:v>
                </c:pt>
                <c:pt idx="72">
                  <c:v>14.087248157292857</c:v>
                </c:pt>
                <c:pt idx="73">
                  <c:v>14.201342219472076</c:v>
                </c:pt>
                <c:pt idx="74">
                  <c:v>14.315436275583451</c:v>
                </c:pt>
                <c:pt idx="75">
                  <c:v>14.429530232573697</c:v>
                </c:pt>
                <c:pt idx="76">
                  <c:v>14.543624216850393</c:v>
                </c:pt>
                <c:pt idx="77">
                  <c:v>14.657718077264208</c:v>
                </c:pt>
                <c:pt idx="78">
                  <c:v>14.771812065480782</c:v>
                </c:pt>
                <c:pt idx="79">
                  <c:v>14.885906064722315</c:v>
                </c:pt>
                <c:pt idx="80">
                  <c:v>15</c:v>
                </c:pt>
              </c:numCache>
            </c:numRef>
          </c:xVal>
          <c:yVal>
            <c:numRef>
              <c:f>'Simulation spectrum H2O and KCl'!$DL$75:$DL$155</c:f>
              <c:numCache>
                <c:formatCode>0.00</c:formatCode>
                <c:ptCount val="81"/>
                <c:pt idx="0">
                  <c:v>1.652495</c:v>
                </c:pt>
                <c:pt idx="1">
                  <c:v>1.6049800000000001</c:v>
                </c:pt>
                <c:pt idx="2">
                  <c:v>1.5748740000000001</c:v>
                </c:pt>
                <c:pt idx="3">
                  <c:v>1.5562100000000001</c:v>
                </c:pt>
                <c:pt idx="4">
                  <c:v>1.544754</c:v>
                </c:pt>
                <c:pt idx="5">
                  <c:v>1.5377270000000001</c:v>
                </c:pt>
                <c:pt idx="6">
                  <c:v>1.5333810000000001</c:v>
                </c:pt>
                <c:pt idx="7">
                  <c:v>1.530648</c:v>
                </c:pt>
                <c:pt idx="8">
                  <c:v>1.5288820000000001</c:v>
                </c:pt>
                <c:pt idx="9">
                  <c:v>1.5277000000000001</c:v>
                </c:pt>
                <c:pt idx="10">
                  <c:v>1.5268699999999999</c:v>
                </c:pt>
                <c:pt idx="11">
                  <c:v>1.5262580000000001</c:v>
                </c:pt>
                <c:pt idx="12">
                  <c:v>1.5257810000000001</c:v>
                </c:pt>
                <c:pt idx="13">
                  <c:v>1.5253919999999999</c:v>
                </c:pt>
                <c:pt idx="14">
                  <c:v>1.5250630000000001</c:v>
                </c:pt>
                <c:pt idx="15">
                  <c:v>1.524775</c:v>
                </c:pt>
                <c:pt idx="16">
                  <c:v>1.5245179999999998</c:v>
                </c:pt>
                <c:pt idx="17">
                  <c:v>1.5242849999999999</c:v>
                </c:pt>
                <c:pt idx="18">
                  <c:v>1.5240719999999999</c:v>
                </c:pt>
                <c:pt idx="19">
                  <c:v>1.523876</c:v>
                </c:pt>
                <c:pt idx="20">
                  <c:v>1.5236959999999999</c:v>
                </c:pt>
                <c:pt idx="21">
                  <c:v>1.5235289999999999</c:v>
                </c:pt>
                <c:pt idx="22">
                  <c:v>1.5233729999999999</c:v>
                </c:pt>
                <c:pt idx="23">
                  <c:v>1.5232299999999999</c:v>
                </c:pt>
                <c:pt idx="24">
                  <c:v>1.523096</c:v>
                </c:pt>
                <c:pt idx="25">
                  <c:v>1.522972</c:v>
                </c:pt>
                <c:pt idx="26">
                  <c:v>1.5228569999999999</c:v>
                </c:pt>
                <c:pt idx="27">
                  <c:v>1.52275</c:v>
                </c:pt>
                <c:pt idx="28">
                  <c:v>1.5226500000000001</c:v>
                </c:pt>
                <c:pt idx="29">
                  <c:v>1.5225580000000001</c:v>
                </c:pt>
                <c:pt idx="30">
                  <c:v>1.522472</c:v>
                </c:pt>
                <c:pt idx="31">
                  <c:v>1.5223930000000001</c:v>
                </c:pt>
                <c:pt idx="32">
                  <c:v>1.5223180000000001</c:v>
                </c:pt>
                <c:pt idx="33">
                  <c:v>1.5222499999999999</c:v>
                </c:pt>
                <c:pt idx="34">
                  <c:v>1.5221859999999998</c:v>
                </c:pt>
                <c:pt idx="35">
                  <c:v>1.5221260000000001</c:v>
                </c:pt>
                <c:pt idx="36">
                  <c:v>1.522071</c:v>
                </c:pt>
                <c:pt idx="37">
                  <c:v>1.5220199999999999</c:v>
                </c:pt>
                <c:pt idx="38">
                  <c:v>1.521973</c:v>
                </c:pt>
                <c:pt idx="39">
                  <c:v>1.5219279999999999</c:v>
                </c:pt>
                <c:pt idx="40">
                  <c:v>1.521887</c:v>
                </c:pt>
                <c:pt idx="41">
                  <c:v>1.521849</c:v>
                </c:pt>
                <c:pt idx="42">
                  <c:v>1.521814</c:v>
                </c:pt>
                <c:pt idx="43">
                  <c:v>1.5217810000000001</c:v>
                </c:pt>
                <c:pt idx="44">
                  <c:v>1.5217500000000002</c:v>
                </c:pt>
                <c:pt idx="45">
                  <c:v>1.521722</c:v>
                </c:pt>
                <c:pt idx="46">
                  <c:v>1.5216959999999999</c:v>
                </c:pt>
                <c:pt idx="47">
                  <c:v>1.521671</c:v>
                </c:pt>
                <c:pt idx="48">
                  <c:v>1.5216479999999999</c:v>
                </c:pt>
                <c:pt idx="49">
                  <c:v>1.5216269999999998</c:v>
                </c:pt>
                <c:pt idx="50">
                  <c:v>1.5216080000000001</c:v>
                </c:pt>
                <c:pt idx="51">
                  <c:v>1.5215890000000001</c:v>
                </c:pt>
                <c:pt idx="52">
                  <c:v>1.5215730000000001</c:v>
                </c:pt>
                <c:pt idx="53">
                  <c:v>1.5215569999999998</c:v>
                </c:pt>
                <c:pt idx="54">
                  <c:v>1.521542</c:v>
                </c:pt>
                <c:pt idx="55">
                  <c:v>1.5215289999999999</c:v>
                </c:pt>
                <c:pt idx="56">
                  <c:v>1.5215160000000001</c:v>
                </c:pt>
                <c:pt idx="57">
                  <c:v>1.521504</c:v>
                </c:pt>
                <c:pt idx="58">
                  <c:v>1.521493</c:v>
                </c:pt>
                <c:pt idx="59">
                  <c:v>1.5214829999999999</c:v>
                </c:pt>
                <c:pt idx="60">
                  <c:v>1.521474</c:v>
                </c:pt>
                <c:pt idx="61">
                  <c:v>1.5214649999999998</c:v>
                </c:pt>
                <c:pt idx="62">
                  <c:v>1.5214569999999998</c:v>
                </c:pt>
                <c:pt idx="63">
                  <c:v>1.52145</c:v>
                </c:pt>
                <c:pt idx="64">
                  <c:v>1.5214429999999999</c:v>
                </c:pt>
                <c:pt idx="65">
                  <c:v>1.521436</c:v>
                </c:pt>
                <c:pt idx="66">
                  <c:v>1.5214299999999998</c:v>
                </c:pt>
                <c:pt idx="67">
                  <c:v>1.521425</c:v>
                </c:pt>
                <c:pt idx="68">
                  <c:v>1.5214190000000001</c:v>
                </c:pt>
                <c:pt idx="69">
                  <c:v>1.521415</c:v>
                </c:pt>
                <c:pt idx="70">
                  <c:v>1.5214100000000002</c:v>
                </c:pt>
                <c:pt idx="71">
                  <c:v>1.521406</c:v>
                </c:pt>
                <c:pt idx="72">
                  <c:v>1.5214019999999999</c:v>
                </c:pt>
                <c:pt idx="73">
                  <c:v>1.521398</c:v>
                </c:pt>
                <c:pt idx="74">
                  <c:v>1.5213949999999998</c:v>
                </c:pt>
                <c:pt idx="75">
                  <c:v>1.5213920000000001</c:v>
                </c:pt>
                <c:pt idx="76">
                  <c:v>1.5213890000000001</c:v>
                </c:pt>
                <c:pt idx="77">
                  <c:v>1.5213859999999999</c:v>
                </c:pt>
                <c:pt idx="78">
                  <c:v>1.5213840000000001</c:v>
                </c:pt>
                <c:pt idx="79">
                  <c:v>1.521382</c:v>
                </c:pt>
                <c:pt idx="80">
                  <c:v>1.52138</c:v>
                </c:pt>
              </c:numCache>
            </c:numRef>
          </c:yVal>
          <c:smooth val="1"/>
          <c:extLst>
            <c:ext xmlns:c16="http://schemas.microsoft.com/office/drawing/2014/chart" uri="{C3380CC4-5D6E-409C-BE32-E72D297353CC}">
              <c16:uniqueId val="{00000011-3436-45C7-AF2B-3ED72D954499}"/>
            </c:ext>
          </c:extLst>
        </c:ser>
        <c:ser>
          <c:idx val="17"/>
          <c:order val="17"/>
          <c:tx>
            <c:v>Trendline for 20.3 C at LF</c:v>
          </c:tx>
          <c:spPr>
            <a:ln w="19050">
              <a:noFill/>
              <a:prstDash val="sysDot"/>
            </a:ln>
          </c:spPr>
          <c:marker>
            <c:symbol val="none"/>
          </c:marker>
          <c:xVal>
            <c:numRef>
              <c:f>'Simulation spectrum H2O and KCl'!$L$67:$L$131</c:f>
              <c:numCache>
                <c:formatCode>0.00</c:formatCode>
                <c:ptCount val="65"/>
                <c:pt idx="0">
                  <c:v>7.4</c:v>
                </c:pt>
                <c:pt idx="1">
                  <c:v>7.3</c:v>
                </c:pt>
                <c:pt idx="2">
                  <c:v>7.2</c:v>
                </c:pt>
                <c:pt idx="3">
                  <c:v>7.1</c:v>
                </c:pt>
                <c:pt idx="4">
                  <c:v>7</c:v>
                </c:pt>
                <c:pt idx="5">
                  <c:v>6.9</c:v>
                </c:pt>
                <c:pt idx="6">
                  <c:v>6.8</c:v>
                </c:pt>
                <c:pt idx="7">
                  <c:v>6.7</c:v>
                </c:pt>
                <c:pt idx="8">
                  <c:v>6.6</c:v>
                </c:pt>
                <c:pt idx="9">
                  <c:v>6.5</c:v>
                </c:pt>
                <c:pt idx="10">
                  <c:v>6.4</c:v>
                </c:pt>
                <c:pt idx="11">
                  <c:v>6.3</c:v>
                </c:pt>
                <c:pt idx="12">
                  <c:v>6.2</c:v>
                </c:pt>
                <c:pt idx="13">
                  <c:v>6.1</c:v>
                </c:pt>
                <c:pt idx="14">
                  <c:v>6</c:v>
                </c:pt>
                <c:pt idx="15">
                  <c:v>5.9030899869919438</c:v>
                </c:pt>
                <c:pt idx="16">
                  <c:v>5.8239109124113</c:v>
                </c:pt>
                <c:pt idx="17">
                  <c:v>5.7569630370485534</c:v>
                </c:pt>
                <c:pt idx="18">
                  <c:v>5.6020599913279625</c:v>
                </c:pt>
                <c:pt idx="19">
                  <c:v>5.5228744023138034</c:v>
                </c:pt>
                <c:pt idx="20">
                  <c:v>5.4259741609193757</c:v>
                </c:pt>
                <c:pt idx="21">
                  <c:v>5.3010299956639813</c:v>
                </c:pt>
                <c:pt idx="22">
                  <c:v>5.204119982655925</c:v>
                </c:pt>
                <c:pt idx="23">
                  <c:v>5.1106906972737542</c:v>
                </c:pt>
                <c:pt idx="24">
                  <c:v>5</c:v>
                </c:pt>
                <c:pt idx="25">
                  <c:v>4.9030899869919438</c:v>
                </c:pt>
                <c:pt idx="26">
                  <c:v>4.8027190075796815</c:v>
                </c:pt>
                <c:pt idx="27">
                  <c:v>4.7044336600521994</c:v>
                </c:pt>
                <c:pt idx="28">
                  <c:v>4.6020599913279625</c:v>
                </c:pt>
                <c:pt idx="29">
                  <c:v>4.5016890119157003</c:v>
                </c:pt>
                <c:pt idx="30">
                  <c:v>4.4006588497649739</c:v>
                </c:pt>
                <c:pt idx="31">
                  <c:v>4.3010299956639813</c:v>
                </c:pt>
                <c:pt idx="32">
                  <c:v>4.200659016251719</c:v>
                </c:pt>
                <c:pt idx="33">
                  <c:v>4.1009905230699646</c:v>
                </c:pt>
                <c:pt idx="34">
                  <c:v>4</c:v>
                </c:pt>
                <c:pt idx="35">
                  <c:v>3.90049275542937</c:v>
                </c:pt>
                <c:pt idx="36">
                  <c:v>3.800655228145212</c:v>
                </c:pt>
                <c:pt idx="37">
                  <c:v>3.7000543856282389</c:v>
                </c:pt>
                <c:pt idx="38">
                  <c:v>3.6003302305807652</c:v>
                </c:pt>
                <c:pt idx="39">
                  <c:v>3.5003188237463867</c:v>
                </c:pt>
                <c:pt idx="40">
                  <c:v>3.4001233554370809</c:v>
                </c:pt>
                <c:pt idx="41">
                  <c:v>3.3001605369513523</c:v>
                </c:pt>
                <c:pt idx="42">
                  <c:v>3.2001388538573807</c:v>
                </c:pt>
                <c:pt idx="43">
                  <c:v>3.1000257301078626</c:v>
                </c:pt>
                <c:pt idx="44">
                  <c:v>3</c:v>
                </c:pt>
                <c:pt idx="45">
                  <c:v>2.9000611027354806</c:v>
                </c:pt>
                <c:pt idx="46">
                  <c:v>2.8000362418279794</c:v>
                </c:pt>
                <c:pt idx="47">
                  <c:v>2.7000023971422538</c:v>
                </c:pt>
                <c:pt idx="48">
                  <c:v>2.6000249038929866</c:v>
                </c:pt>
                <c:pt idx="49">
                  <c:v>2.5000030680516931</c:v>
                </c:pt>
                <c:pt idx="50">
                  <c:v>2.4000023459279558</c:v>
                </c:pt>
                <c:pt idx="51">
                  <c:v>2.3000082025538129</c:v>
                </c:pt>
                <c:pt idx="52">
                  <c:v>2.2000018654066018</c:v>
                </c:pt>
                <c:pt idx="53">
                  <c:v>2.0999912335446846</c:v>
                </c:pt>
                <c:pt idx="54">
                  <c:v>2</c:v>
                </c:pt>
                <c:pt idx="55">
                  <c:v>1.9000009651534695</c:v>
                </c:pt>
                <c:pt idx="56">
                  <c:v>1.8000018278179688</c:v>
                </c:pt>
                <c:pt idx="57">
                  <c:v>1.700002397142254</c:v>
                </c:pt>
                <c:pt idx="58">
                  <c:v>1.6000030866277404</c:v>
                </c:pt>
                <c:pt idx="59">
                  <c:v>1.5000030680516931</c:v>
                </c:pt>
                <c:pt idx="60">
                  <c:v>1.400002345927956</c:v>
                </c:pt>
                <c:pt idx="61">
                  <c:v>1.3000082025538131</c:v>
                </c:pt>
                <c:pt idx="62">
                  <c:v>1.2000018654066018</c:v>
                </c:pt>
                <c:pt idx="63">
                  <c:v>1.0999912335446844</c:v>
                </c:pt>
                <c:pt idx="64">
                  <c:v>1</c:v>
                </c:pt>
              </c:numCache>
            </c:numRef>
          </c:xVal>
          <c:yVal>
            <c:numRef>
              <c:f>'Simulation spectrum H2O and KCl'!$P$67:$P$131</c:f>
              <c:numCache>
                <c:formatCode>General</c:formatCode>
                <c:ptCount val="65"/>
                <c:pt idx="0">
                  <c:v>1.0162</c:v>
                </c:pt>
                <c:pt idx="1">
                  <c:v>1.0162</c:v>
                </c:pt>
                <c:pt idx="2">
                  <c:v>1.0162</c:v>
                </c:pt>
                <c:pt idx="3">
                  <c:v>1.0162</c:v>
                </c:pt>
                <c:pt idx="4">
                  <c:v>1.0162</c:v>
                </c:pt>
                <c:pt idx="5">
                  <c:v>1.0162</c:v>
                </c:pt>
                <c:pt idx="6">
                  <c:v>1.0162</c:v>
                </c:pt>
                <c:pt idx="7">
                  <c:v>1.0162</c:v>
                </c:pt>
                <c:pt idx="8">
                  <c:v>1.0162</c:v>
                </c:pt>
                <c:pt idx="9">
                  <c:v>1.0162</c:v>
                </c:pt>
                <c:pt idx="10">
                  <c:v>1.0162</c:v>
                </c:pt>
                <c:pt idx="11">
                  <c:v>1.0162</c:v>
                </c:pt>
                <c:pt idx="12">
                  <c:v>1.0162</c:v>
                </c:pt>
                <c:pt idx="13">
                  <c:v>1.0162</c:v>
                </c:pt>
                <c:pt idx="14">
                  <c:v>1.0162</c:v>
                </c:pt>
                <c:pt idx="15">
                  <c:v>1.0162</c:v>
                </c:pt>
                <c:pt idx="16">
                  <c:v>1.0162</c:v>
                </c:pt>
                <c:pt idx="17">
                  <c:v>1.0162</c:v>
                </c:pt>
                <c:pt idx="18">
                  <c:v>1.0162</c:v>
                </c:pt>
                <c:pt idx="19">
                  <c:v>1.0162</c:v>
                </c:pt>
                <c:pt idx="20">
                  <c:v>1.0162</c:v>
                </c:pt>
                <c:pt idx="21">
                  <c:v>1.0162</c:v>
                </c:pt>
                <c:pt idx="22">
                  <c:v>1.0162</c:v>
                </c:pt>
                <c:pt idx="23">
                  <c:v>1.0162</c:v>
                </c:pt>
                <c:pt idx="24">
                  <c:v>1.0162</c:v>
                </c:pt>
                <c:pt idx="25">
                  <c:v>1.0162</c:v>
                </c:pt>
                <c:pt idx="26">
                  <c:v>1.0162</c:v>
                </c:pt>
                <c:pt idx="27">
                  <c:v>1.0162</c:v>
                </c:pt>
                <c:pt idx="28">
                  <c:v>1.0162</c:v>
                </c:pt>
                <c:pt idx="29">
                  <c:v>1.0162</c:v>
                </c:pt>
                <c:pt idx="30">
                  <c:v>1.0162</c:v>
                </c:pt>
                <c:pt idx="31">
                  <c:v>1.0162</c:v>
                </c:pt>
                <c:pt idx="32">
                  <c:v>1.0162</c:v>
                </c:pt>
                <c:pt idx="33">
                  <c:v>1.0162</c:v>
                </c:pt>
                <c:pt idx="34">
                  <c:v>1.0162</c:v>
                </c:pt>
                <c:pt idx="35">
                  <c:v>1.0162</c:v>
                </c:pt>
                <c:pt idx="36">
                  <c:v>1.0162</c:v>
                </c:pt>
                <c:pt idx="37">
                  <c:v>1.0162</c:v>
                </c:pt>
                <c:pt idx="38">
                  <c:v>1.0162</c:v>
                </c:pt>
                <c:pt idx="39">
                  <c:v>1.0162</c:v>
                </c:pt>
                <c:pt idx="40">
                  <c:v>1.0162</c:v>
                </c:pt>
                <c:pt idx="41">
                  <c:v>1.0162</c:v>
                </c:pt>
                <c:pt idx="42">
                  <c:v>1.0162</c:v>
                </c:pt>
                <c:pt idx="43">
                  <c:v>1.0162</c:v>
                </c:pt>
                <c:pt idx="44">
                  <c:v>1.0162</c:v>
                </c:pt>
                <c:pt idx="45">
                  <c:v>1.0162</c:v>
                </c:pt>
                <c:pt idx="46">
                  <c:v>1.0162</c:v>
                </c:pt>
                <c:pt idx="47">
                  <c:v>1.0162</c:v>
                </c:pt>
                <c:pt idx="48">
                  <c:v>1.0162</c:v>
                </c:pt>
                <c:pt idx="49">
                  <c:v>1.0162</c:v>
                </c:pt>
                <c:pt idx="50">
                  <c:v>1.0162</c:v>
                </c:pt>
                <c:pt idx="51">
                  <c:v>1.0162</c:v>
                </c:pt>
                <c:pt idx="52">
                  <c:v>1.0162</c:v>
                </c:pt>
                <c:pt idx="53">
                  <c:v>1.0162</c:v>
                </c:pt>
                <c:pt idx="54">
                  <c:v>1.0162</c:v>
                </c:pt>
                <c:pt idx="55">
                  <c:v>1.0162</c:v>
                </c:pt>
                <c:pt idx="56">
                  <c:v>1.0162</c:v>
                </c:pt>
                <c:pt idx="57">
                  <c:v>1.0162</c:v>
                </c:pt>
                <c:pt idx="58">
                  <c:v>1.0162</c:v>
                </c:pt>
                <c:pt idx="59">
                  <c:v>1.0162</c:v>
                </c:pt>
                <c:pt idx="60">
                  <c:v>1.0162</c:v>
                </c:pt>
                <c:pt idx="61">
                  <c:v>1.0162</c:v>
                </c:pt>
                <c:pt idx="62">
                  <c:v>1.0162</c:v>
                </c:pt>
                <c:pt idx="63">
                  <c:v>1.0162</c:v>
                </c:pt>
                <c:pt idx="64">
                  <c:v>1.0162</c:v>
                </c:pt>
              </c:numCache>
            </c:numRef>
          </c:yVal>
          <c:smooth val="1"/>
          <c:extLst>
            <c:ext xmlns:c16="http://schemas.microsoft.com/office/drawing/2014/chart" uri="{C3380CC4-5D6E-409C-BE32-E72D297353CC}">
              <c16:uniqueId val="{00000012-3436-45C7-AF2B-3ED72D954499}"/>
            </c:ext>
          </c:extLst>
        </c:ser>
        <c:dLbls>
          <c:showLegendKey val="0"/>
          <c:showVal val="0"/>
          <c:showCatName val="0"/>
          <c:showSerName val="0"/>
          <c:showPercent val="0"/>
          <c:showBubbleSize val="0"/>
        </c:dLbls>
        <c:axId val="270632064"/>
        <c:axId val="270633984"/>
      </c:scatterChart>
      <c:valAx>
        <c:axId val="270632064"/>
        <c:scaling>
          <c:orientation val="minMax"/>
          <c:max val="12"/>
          <c:min val="1"/>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Arial" panose="020B0604020202020204" pitchFamily="34" charset="0"/>
                  </a:defRPr>
                </a:pPr>
                <a:r>
                  <a:rPr lang="en-GB" sz="1600">
                    <a:solidFill>
                      <a:schemeClr val="tx1"/>
                    </a:solidFill>
                    <a:latin typeface="+mn-lt"/>
                    <a:cs typeface="Arial" panose="020B0604020202020204" pitchFamily="34" charset="0"/>
                  </a:rPr>
                  <a:t>Log Frequency</a:t>
                </a:r>
              </a:p>
            </c:rich>
          </c:tx>
          <c:layout>
            <c:manualLayout>
              <c:xMode val="edge"/>
              <c:yMode val="edge"/>
              <c:x val="0.44947094907407409"/>
              <c:y val="0.92350277777777778"/>
            </c:manualLayout>
          </c:layout>
          <c:overlay val="0"/>
          <c:spPr>
            <a:noFill/>
            <a:ln>
              <a:noFill/>
            </a:ln>
            <a:effectLst/>
          </c:spPr>
        </c:title>
        <c:numFmt formatCode="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Arial" panose="020B0604020202020204" pitchFamily="34" charset="0"/>
              </a:defRPr>
            </a:pPr>
            <a:endParaRPr lang="en-US"/>
          </a:p>
        </c:txPr>
        <c:crossAx val="270633984"/>
        <c:crosses val="autoZero"/>
        <c:crossBetween val="midCat"/>
        <c:majorUnit val="1"/>
      </c:valAx>
      <c:valAx>
        <c:axId val="270633984"/>
        <c:scaling>
          <c:orientation val="minMax"/>
          <c:max val="4"/>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Arial" panose="020B0604020202020204" pitchFamily="34" charset="0"/>
                  </a:defRPr>
                </a:pPr>
                <a:r>
                  <a:rPr lang="en-GB" sz="1600">
                    <a:solidFill>
                      <a:schemeClr val="tx1"/>
                    </a:solidFill>
                    <a:latin typeface="+mn-lt"/>
                    <a:cs typeface="Arial" panose="020B0604020202020204" pitchFamily="34" charset="0"/>
                  </a:rPr>
                  <a:t>C′ </a:t>
                </a:r>
                <a:r>
                  <a:rPr lang="en-GB" sz="1600" baseline="0">
                    <a:solidFill>
                      <a:schemeClr val="tx1"/>
                    </a:solidFill>
                    <a:latin typeface="+mn-lt"/>
                    <a:cs typeface="Arial" panose="020B0604020202020204" pitchFamily="34" charset="0"/>
                  </a:rPr>
                  <a:t>/ </a:t>
                </a:r>
                <a:r>
                  <a:rPr lang="en-GB" sz="1600">
                    <a:solidFill>
                      <a:schemeClr val="tx1"/>
                    </a:solidFill>
                    <a:latin typeface="+mn-lt"/>
                    <a:cs typeface="Arial" panose="020B0604020202020204" pitchFamily="34" charset="0"/>
                  </a:rPr>
                  <a:t>pF</a:t>
                </a:r>
              </a:p>
            </c:rich>
          </c:tx>
          <c:layout>
            <c:manualLayout>
              <c:xMode val="edge"/>
              <c:yMode val="edge"/>
              <c:x val="2.9620071684587812E-3"/>
              <c:y val="0.3285217592592593"/>
            </c:manualLayout>
          </c:layout>
          <c:overlay val="0"/>
          <c:spPr>
            <a:noFill/>
            <a:ln>
              <a:noFill/>
            </a:ln>
            <a:effectLst/>
          </c:spPr>
        </c:title>
        <c:numFmt formatCode="#,##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Arial" panose="020B0604020202020204" pitchFamily="34" charset="0"/>
              </a:defRPr>
            </a:pPr>
            <a:endParaRPr lang="en-US"/>
          </a:p>
        </c:txPr>
        <c:crossAx val="270632064"/>
        <c:crosses val="autoZero"/>
        <c:crossBetween val="midCat"/>
        <c:majorUnit val="1"/>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663048693640685"/>
          <c:y val="0.13594683859162285"/>
          <c:w val="0.71698615607622496"/>
          <c:h val="0.76780856641033879"/>
        </c:manualLayout>
      </c:layout>
      <c:scatterChart>
        <c:scatterStyle val="smoothMarker"/>
        <c:varyColors val="0"/>
        <c:ser>
          <c:idx val="0"/>
          <c:order val="0"/>
          <c:tx>
            <c:v>Ice vapor pressure</c:v>
          </c:tx>
          <c:spPr>
            <a:ln w="12700" cap="rnd">
              <a:solidFill>
                <a:srgbClr val="FF6600"/>
              </a:solidFill>
              <a:round/>
            </a:ln>
            <a:effectLst/>
          </c:spPr>
          <c:marker>
            <c:symbol val="circle"/>
            <c:size val="2"/>
            <c:spPr>
              <a:solidFill>
                <a:srgbClr val="FF6600"/>
              </a:solidFill>
              <a:ln w="9525">
                <a:solidFill>
                  <a:srgbClr val="FF6600"/>
                </a:solidFill>
              </a:ln>
              <a:effectLst/>
            </c:spPr>
          </c:marker>
          <c:xVal>
            <c:numRef>
              <c:f>'Rp calc.'!$A$20:$A$265</c:f>
              <c:numCache>
                <c:formatCode>General</c:formatCode>
                <c:ptCount val="246"/>
                <c:pt idx="0">
                  <c:v>12.167</c:v>
                </c:pt>
                <c:pt idx="1">
                  <c:v>12.2</c:v>
                </c:pt>
                <c:pt idx="2">
                  <c:v>12.233000000000001</c:v>
                </c:pt>
                <c:pt idx="3">
                  <c:v>12.266999999999999</c:v>
                </c:pt>
                <c:pt idx="4">
                  <c:v>12.3</c:v>
                </c:pt>
                <c:pt idx="5">
                  <c:v>12.333</c:v>
                </c:pt>
                <c:pt idx="6">
                  <c:v>12.367000000000001</c:v>
                </c:pt>
                <c:pt idx="7">
                  <c:v>12.4</c:v>
                </c:pt>
                <c:pt idx="8">
                  <c:v>12.433</c:v>
                </c:pt>
                <c:pt idx="9">
                  <c:v>12.467000000000001</c:v>
                </c:pt>
                <c:pt idx="10">
                  <c:v>12.5</c:v>
                </c:pt>
                <c:pt idx="11">
                  <c:v>12.532999999999999</c:v>
                </c:pt>
                <c:pt idx="12">
                  <c:v>12.567</c:v>
                </c:pt>
                <c:pt idx="13">
                  <c:v>12.6</c:v>
                </c:pt>
                <c:pt idx="14">
                  <c:v>12.632999999999999</c:v>
                </c:pt>
                <c:pt idx="15">
                  <c:v>12.667</c:v>
                </c:pt>
                <c:pt idx="16">
                  <c:v>12.7</c:v>
                </c:pt>
                <c:pt idx="17">
                  <c:v>12.733000000000001</c:v>
                </c:pt>
                <c:pt idx="18">
                  <c:v>12.766999999999999</c:v>
                </c:pt>
                <c:pt idx="19">
                  <c:v>12.8</c:v>
                </c:pt>
                <c:pt idx="20">
                  <c:v>12.833</c:v>
                </c:pt>
                <c:pt idx="21">
                  <c:v>12.867000000000001</c:v>
                </c:pt>
                <c:pt idx="22">
                  <c:v>12.9</c:v>
                </c:pt>
                <c:pt idx="23">
                  <c:v>12.933</c:v>
                </c:pt>
                <c:pt idx="24">
                  <c:v>12.967000000000001</c:v>
                </c:pt>
                <c:pt idx="25">
                  <c:v>13</c:v>
                </c:pt>
                <c:pt idx="26">
                  <c:v>13.032999999999999</c:v>
                </c:pt>
                <c:pt idx="27">
                  <c:v>13.067</c:v>
                </c:pt>
                <c:pt idx="28">
                  <c:v>13.1</c:v>
                </c:pt>
                <c:pt idx="29">
                  <c:v>13.132999999999999</c:v>
                </c:pt>
                <c:pt idx="30">
                  <c:v>13.167</c:v>
                </c:pt>
                <c:pt idx="31">
                  <c:v>13.2</c:v>
                </c:pt>
                <c:pt idx="32">
                  <c:v>13.233000000000001</c:v>
                </c:pt>
                <c:pt idx="33">
                  <c:v>13.266999999999999</c:v>
                </c:pt>
                <c:pt idx="34">
                  <c:v>13.3</c:v>
                </c:pt>
                <c:pt idx="35">
                  <c:v>13.333</c:v>
                </c:pt>
                <c:pt idx="36">
                  <c:v>13.367000000000001</c:v>
                </c:pt>
                <c:pt idx="37">
                  <c:v>13.4</c:v>
                </c:pt>
                <c:pt idx="38">
                  <c:v>13.433</c:v>
                </c:pt>
                <c:pt idx="39">
                  <c:v>13.467000000000001</c:v>
                </c:pt>
                <c:pt idx="40">
                  <c:v>13.5</c:v>
                </c:pt>
                <c:pt idx="41">
                  <c:v>13.532999999999999</c:v>
                </c:pt>
                <c:pt idx="42">
                  <c:v>13.567</c:v>
                </c:pt>
                <c:pt idx="43">
                  <c:v>13.6</c:v>
                </c:pt>
                <c:pt idx="44">
                  <c:v>13.632999999999999</c:v>
                </c:pt>
                <c:pt idx="45">
                  <c:v>13.667</c:v>
                </c:pt>
                <c:pt idx="46">
                  <c:v>13.7</c:v>
                </c:pt>
                <c:pt idx="47">
                  <c:v>13.733000000000001</c:v>
                </c:pt>
                <c:pt idx="48">
                  <c:v>13.766999999999999</c:v>
                </c:pt>
                <c:pt idx="49">
                  <c:v>13.8</c:v>
                </c:pt>
                <c:pt idx="50">
                  <c:v>13.833</c:v>
                </c:pt>
                <c:pt idx="51">
                  <c:v>13.867000000000001</c:v>
                </c:pt>
                <c:pt idx="52">
                  <c:v>13.9</c:v>
                </c:pt>
                <c:pt idx="53">
                  <c:v>13.933</c:v>
                </c:pt>
                <c:pt idx="54">
                  <c:v>13.967000000000001</c:v>
                </c:pt>
                <c:pt idx="55">
                  <c:v>14</c:v>
                </c:pt>
                <c:pt idx="56">
                  <c:v>14.032999999999999</c:v>
                </c:pt>
                <c:pt idx="57">
                  <c:v>14.067</c:v>
                </c:pt>
                <c:pt idx="58">
                  <c:v>14.1</c:v>
                </c:pt>
                <c:pt idx="59">
                  <c:v>14.132999999999999</c:v>
                </c:pt>
                <c:pt idx="60">
                  <c:v>14.167</c:v>
                </c:pt>
                <c:pt idx="61">
                  <c:v>14.2</c:v>
                </c:pt>
                <c:pt idx="62">
                  <c:v>14.233000000000001</c:v>
                </c:pt>
                <c:pt idx="63">
                  <c:v>14.266999999999999</c:v>
                </c:pt>
                <c:pt idx="64">
                  <c:v>14.3</c:v>
                </c:pt>
                <c:pt idx="65">
                  <c:v>14.333</c:v>
                </c:pt>
                <c:pt idx="66">
                  <c:v>14.367000000000001</c:v>
                </c:pt>
                <c:pt idx="67">
                  <c:v>14.4</c:v>
                </c:pt>
                <c:pt idx="68">
                  <c:v>14.433</c:v>
                </c:pt>
                <c:pt idx="69">
                  <c:v>14.467000000000001</c:v>
                </c:pt>
                <c:pt idx="70">
                  <c:v>14.5</c:v>
                </c:pt>
                <c:pt idx="71">
                  <c:v>14.532999999999999</c:v>
                </c:pt>
                <c:pt idx="72">
                  <c:v>14.567</c:v>
                </c:pt>
                <c:pt idx="73">
                  <c:v>14.6</c:v>
                </c:pt>
                <c:pt idx="74">
                  <c:v>14.632999999999999</c:v>
                </c:pt>
                <c:pt idx="75">
                  <c:v>14.667</c:v>
                </c:pt>
                <c:pt idx="76">
                  <c:v>14.7</c:v>
                </c:pt>
                <c:pt idx="77">
                  <c:v>14.733000000000001</c:v>
                </c:pt>
                <c:pt idx="78">
                  <c:v>14.766999999999999</c:v>
                </c:pt>
                <c:pt idx="79">
                  <c:v>14.8</c:v>
                </c:pt>
                <c:pt idx="80">
                  <c:v>14.833</c:v>
                </c:pt>
                <c:pt idx="81">
                  <c:v>14.867000000000001</c:v>
                </c:pt>
                <c:pt idx="82">
                  <c:v>14.9</c:v>
                </c:pt>
                <c:pt idx="83">
                  <c:v>14.933</c:v>
                </c:pt>
                <c:pt idx="84">
                  <c:v>14.967000000000001</c:v>
                </c:pt>
                <c:pt idx="85">
                  <c:v>15</c:v>
                </c:pt>
                <c:pt idx="86">
                  <c:v>15.032999999999999</c:v>
                </c:pt>
                <c:pt idx="87">
                  <c:v>15.067</c:v>
                </c:pt>
                <c:pt idx="88">
                  <c:v>15.1</c:v>
                </c:pt>
                <c:pt idx="89">
                  <c:v>15.132999999999999</c:v>
                </c:pt>
                <c:pt idx="90">
                  <c:v>15.167</c:v>
                </c:pt>
                <c:pt idx="91">
                  <c:v>15.2</c:v>
                </c:pt>
                <c:pt idx="92">
                  <c:v>15.233000000000001</c:v>
                </c:pt>
                <c:pt idx="93">
                  <c:v>15.266999999999999</c:v>
                </c:pt>
                <c:pt idx="94">
                  <c:v>15.3</c:v>
                </c:pt>
                <c:pt idx="95">
                  <c:v>15.333</c:v>
                </c:pt>
                <c:pt idx="96">
                  <c:v>15.367000000000001</c:v>
                </c:pt>
                <c:pt idx="97">
                  <c:v>15.4</c:v>
                </c:pt>
                <c:pt idx="98">
                  <c:v>15.433</c:v>
                </c:pt>
                <c:pt idx="99">
                  <c:v>15.467000000000001</c:v>
                </c:pt>
                <c:pt idx="100">
                  <c:v>15.5</c:v>
                </c:pt>
                <c:pt idx="101">
                  <c:v>15.532999999999999</c:v>
                </c:pt>
                <c:pt idx="102">
                  <c:v>15.567</c:v>
                </c:pt>
                <c:pt idx="103">
                  <c:v>15.6</c:v>
                </c:pt>
                <c:pt idx="104">
                  <c:v>15.632999999999999</c:v>
                </c:pt>
                <c:pt idx="105">
                  <c:v>15.667</c:v>
                </c:pt>
                <c:pt idx="106">
                  <c:v>15.7</c:v>
                </c:pt>
                <c:pt idx="107">
                  <c:v>15.733000000000001</c:v>
                </c:pt>
                <c:pt idx="108">
                  <c:v>15.766999999999999</c:v>
                </c:pt>
                <c:pt idx="109">
                  <c:v>15.8</c:v>
                </c:pt>
                <c:pt idx="110">
                  <c:v>15.833</c:v>
                </c:pt>
                <c:pt idx="111">
                  <c:v>15.867000000000001</c:v>
                </c:pt>
                <c:pt idx="112">
                  <c:v>15.9</c:v>
                </c:pt>
                <c:pt idx="113">
                  <c:v>15.933</c:v>
                </c:pt>
                <c:pt idx="114">
                  <c:v>15.967000000000001</c:v>
                </c:pt>
                <c:pt idx="115">
                  <c:v>16</c:v>
                </c:pt>
                <c:pt idx="116">
                  <c:v>16.033000000000001</c:v>
                </c:pt>
                <c:pt idx="117">
                  <c:v>16.067</c:v>
                </c:pt>
                <c:pt idx="118">
                  <c:v>16.100000000000001</c:v>
                </c:pt>
                <c:pt idx="119">
                  <c:v>16.132999999999999</c:v>
                </c:pt>
                <c:pt idx="120">
                  <c:v>16.167000000000002</c:v>
                </c:pt>
                <c:pt idx="121">
                  <c:v>16.2</c:v>
                </c:pt>
                <c:pt idx="122">
                  <c:v>16.233000000000001</c:v>
                </c:pt>
                <c:pt idx="123">
                  <c:v>16.266999999999999</c:v>
                </c:pt>
                <c:pt idx="124">
                  <c:v>16.3</c:v>
                </c:pt>
                <c:pt idx="125">
                  <c:v>16.332999999999998</c:v>
                </c:pt>
                <c:pt idx="126">
                  <c:v>16.367000000000001</c:v>
                </c:pt>
                <c:pt idx="127">
                  <c:v>16.399999999999999</c:v>
                </c:pt>
                <c:pt idx="128">
                  <c:v>16.433</c:v>
                </c:pt>
                <c:pt idx="129">
                  <c:v>16.466999999999999</c:v>
                </c:pt>
                <c:pt idx="130">
                  <c:v>16.5</c:v>
                </c:pt>
                <c:pt idx="131">
                  <c:v>16.533000000000001</c:v>
                </c:pt>
                <c:pt idx="132">
                  <c:v>16.567</c:v>
                </c:pt>
                <c:pt idx="133">
                  <c:v>16.600000000000001</c:v>
                </c:pt>
                <c:pt idx="134">
                  <c:v>16.632999999999999</c:v>
                </c:pt>
                <c:pt idx="135">
                  <c:v>16.667000000000002</c:v>
                </c:pt>
                <c:pt idx="136">
                  <c:v>16.7</c:v>
                </c:pt>
                <c:pt idx="137">
                  <c:v>16.733000000000001</c:v>
                </c:pt>
                <c:pt idx="138">
                  <c:v>16.766999999999999</c:v>
                </c:pt>
                <c:pt idx="139">
                  <c:v>16.8</c:v>
                </c:pt>
                <c:pt idx="140">
                  <c:v>16.832999999999998</c:v>
                </c:pt>
                <c:pt idx="141">
                  <c:v>16.867000000000001</c:v>
                </c:pt>
                <c:pt idx="142">
                  <c:v>16.899999999999999</c:v>
                </c:pt>
                <c:pt idx="143">
                  <c:v>16.933</c:v>
                </c:pt>
                <c:pt idx="144">
                  <c:v>16.966999999999999</c:v>
                </c:pt>
                <c:pt idx="145">
                  <c:v>17</c:v>
                </c:pt>
                <c:pt idx="146">
                  <c:v>17.033000000000001</c:v>
                </c:pt>
                <c:pt idx="147">
                  <c:v>17.067</c:v>
                </c:pt>
                <c:pt idx="148">
                  <c:v>17.100000000000001</c:v>
                </c:pt>
                <c:pt idx="149">
                  <c:v>17.132999999999999</c:v>
                </c:pt>
                <c:pt idx="150">
                  <c:v>17.167000000000002</c:v>
                </c:pt>
                <c:pt idx="151">
                  <c:v>17.2</c:v>
                </c:pt>
                <c:pt idx="152">
                  <c:v>17.233000000000001</c:v>
                </c:pt>
                <c:pt idx="153">
                  <c:v>17.266999999999999</c:v>
                </c:pt>
                <c:pt idx="154">
                  <c:v>17.3</c:v>
                </c:pt>
                <c:pt idx="155">
                  <c:v>17.332999999999998</c:v>
                </c:pt>
                <c:pt idx="156">
                  <c:v>17.367000000000001</c:v>
                </c:pt>
                <c:pt idx="157">
                  <c:v>17.399999999999999</c:v>
                </c:pt>
                <c:pt idx="158">
                  <c:v>17.433</c:v>
                </c:pt>
                <c:pt idx="159">
                  <c:v>17.466999999999999</c:v>
                </c:pt>
                <c:pt idx="160">
                  <c:v>17.5</c:v>
                </c:pt>
                <c:pt idx="161">
                  <c:v>17.533000000000001</c:v>
                </c:pt>
                <c:pt idx="162">
                  <c:v>17.567</c:v>
                </c:pt>
                <c:pt idx="163">
                  <c:v>17.600000000000001</c:v>
                </c:pt>
                <c:pt idx="164">
                  <c:v>17.632999999999999</c:v>
                </c:pt>
                <c:pt idx="165">
                  <c:v>17.667000000000002</c:v>
                </c:pt>
                <c:pt idx="166">
                  <c:v>17.7</c:v>
                </c:pt>
                <c:pt idx="167">
                  <c:v>17.733000000000001</c:v>
                </c:pt>
                <c:pt idx="168">
                  <c:v>17.766999999999999</c:v>
                </c:pt>
                <c:pt idx="169">
                  <c:v>17.8</c:v>
                </c:pt>
                <c:pt idx="170">
                  <c:v>17.832999999999998</c:v>
                </c:pt>
                <c:pt idx="171">
                  <c:v>17.867000000000001</c:v>
                </c:pt>
                <c:pt idx="172">
                  <c:v>17.899999999999999</c:v>
                </c:pt>
                <c:pt idx="173">
                  <c:v>17.933</c:v>
                </c:pt>
                <c:pt idx="174">
                  <c:v>17.966999999999999</c:v>
                </c:pt>
                <c:pt idx="175">
                  <c:v>18</c:v>
                </c:pt>
                <c:pt idx="176">
                  <c:v>18.033000000000001</c:v>
                </c:pt>
                <c:pt idx="177">
                  <c:v>18.067</c:v>
                </c:pt>
                <c:pt idx="178">
                  <c:v>18.100000000000001</c:v>
                </c:pt>
                <c:pt idx="179">
                  <c:v>18.132999999999999</c:v>
                </c:pt>
                <c:pt idx="180">
                  <c:v>18.167000000000002</c:v>
                </c:pt>
                <c:pt idx="181">
                  <c:v>18.2</c:v>
                </c:pt>
                <c:pt idx="182">
                  <c:v>18.233000000000001</c:v>
                </c:pt>
                <c:pt idx="183">
                  <c:v>18.266999999999999</c:v>
                </c:pt>
                <c:pt idx="184">
                  <c:v>18.3</c:v>
                </c:pt>
                <c:pt idx="185">
                  <c:v>18.332999999999998</c:v>
                </c:pt>
                <c:pt idx="186">
                  <c:v>18.367000000000001</c:v>
                </c:pt>
                <c:pt idx="187">
                  <c:v>18.399999999999999</c:v>
                </c:pt>
                <c:pt idx="188">
                  <c:v>18.433</c:v>
                </c:pt>
                <c:pt idx="189">
                  <c:v>18.466999999999999</c:v>
                </c:pt>
                <c:pt idx="190">
                  <c:v>18.5</c:v>
                </c:pt>
                <c:pt idx="191">
                  <c:v>18.533000000000001</c:v>
                </c:pt>
                <c:pt idx="192">
                  <c:v>18.567</c:v>
                </c:pt>
                <c:pt idx="193">
                  <c:v>18.600000000000001</c:v>
                </c:pt>
                <c:pt idx="194">
                  <c:v>18.632999999999999</c:v>
                </c:pt>
                <c:pt idx="195">
                  <c:v>18.667000000000002</c:v>
                </c:pt>
                <c:pt idx="196">
                  <c:v>18.7</c:v>
                </c:pt>
                <c:pt idx="197">
                  <c:v>18.733000000000001</c:v>
                </c:pt>
                <c:pt idx="198">
                  <c:v>18.766999999999999</c:v>
                </c:pt>
                <c:pt idx="199">
                  <c:v>18.8</c:v>
                </c:pt>
                <c:pt idx="200">
                  <c:v>18.832999999999998</c:v>
                </c:pt>
                <c:pt idx="201">
                  <c:v>18.867000000000001</c:v>
                </c:pt>
                <c:pt idx="202">
                  <c:v>18.899999999999999</c:v>
                </c:pt>
                <c:pt idx="203">
                  <c:v>18.933</c:v>
                </c:pt>
                <c:pt idx="204">
                  <c:v>18.966999999999999</c:v>
                </c:pt>
                <c:pt idx="205">
                  <c:v>19</c:v>
                </c:pt>
                <c:pt idx="206">
                  <c:v>19.033000000000001</c:v>
                </c:pt>
                <c:pt idx="207">
                  <c:v>19.067</c:v>
                </c:pt>
                <c:pt idx="208">
                  <c:v>19.100000000000001</c:v>
                </c:pt>
                <c:pt idx="209">
                  <c:v>19.132999999999999</c:v>
                </c:pt>
                <c:pt idx="210">
                  <c:v>19.167000000000002</c:v>
                </c:pt>
                <c:pt idx="211">
                  <c:v>19.2</c:v>
                </c:pt>
                <c:pt idx="212">
                  <c:v>19.233000000000001</c:v>
                </c:pt>
                <c:pt idx="213">
                  <c:v>19.266999999999999</c:v>
                </c:pt>
                <c:pt idx="214">
                  <c:v>19.3</c:v>
                </c:pt>
                <c:pt idx="215">
                  <c:v>19.332999999999998</c:v>
                </c:pt>
                <c:pt idx="216">
                  <c:v>19.367000000000001</c:v>
                </c:pt>
                <c:pt idx="217">
                  <c:v>19.399999999999999</c:v>
                </c:pt>
                <c:pt idx="218">
                  <c:v>19.433</c:v>
                </c:pt>
                <c:pt idx="219">
                  <c:v>19.466999999999999</c:v>
                </c:pt>
                <c:pt idx="220">
                  <c:v>19.5</c:v>
                </c:pt>
                <c:pt idx="221">
                  <c:v>19.533000000000001</c:v>
                </c:pt>
                <c:pt idx="222">
                  <c:v>19.567</c:v>
                </c:pt>
                <c:pt idx="223">
                  <c:v>19.600000000000001</c:v>
                </c:pt>
                <c:pt idx="224">
                  <c:v>19.632999999999999</c:v>
                </c:pt>
                <c:pt idx="225">
                  <c:v>19.667000000000002</c:v>
                </c:pt>
                <c:pt idx="226">
                  <c:v>19.7</c:v>
                </c:pt>
                <c:pt idx="227">
                  <c:v>19.733000000000001</c:v>
                </c:pt>
                <c:pt idx="228">
                  <c:v>19.766999999999999</c:v>
                </c:pt>
                <c:pt idx="229">
                  <c:v>19.8</c:v>
                </c:pt>
                <c:pt idx="230">
                  <c:v>19.832999999999998</c:v>
                </c:pt>
                <c:pt idx="231">
                  <c:v>19.867000000000001</c:v>
                </c:pt>
                <c:pt idx="232">
                  <c:v>19.899999999999999</c:v>
                </c:pt>
                <c:pt idx="233">
                  <c:v>19.933</c:v>
                </c:pt>
                <c:pt idx="234">
                  <c:v>19.966999999999999</c:v>
                </c:pt>
                <c:pt idx="235">
                  <c:v>20</c:v>
                </c:pt>
                <c:pt idx="236">
                  <c:v>20.033000000000001</c:v>
                </c:pt>
                <c:pt idx="237">
                  <c:v>20.067</c:v>
                </c:pt>
                <c:pt idx="238">
                  <c:v>20.100000000000001</c:v>
                </c:pt>
                <c:pt idx="239">
                  <c:v>20.132999999999999</c:v>
                </c:pt>
                <c:pt idx="240">
                  <c:v>20.167000000000002</c:v>
                </c:pt>
                <c:pt idx="241">
                  <c:v>20.2</c:v>
                </c:pt>
                <c:pt idx="242">
                  <c:v>20.233000000000001</c:v>
                </c:pt>
                <c:pt idx="243">
                  <c:v>20.266999999999999</c:v>
                </c:pt>
                <c:pt idx="244">
                  <c:v>20.3</c:v>
                </c:pt>
                <c:pt idx="245">
                  <c:v>20.332999999999998</c:v>
                </c:pt>
              </c:numCache>
            </c:numRef>
          </c:xVal>
          <c:yVal>
            <c:numRef>
              <c:f>'Rp calc.'!$H$20:$H$266</c:f>
              <c:numCache>
                <c:formatCode>General</c:formatCode>
                <c:ptCount val="247"/>
                <c:pt idx="0">
                  <c:v>5.6610423650681238E-2</c:v>
                </c:pt>
                <c:pt idx="1">
                  <c:v>5.7092600980330935E-2</c:v>
                </c:pt>
                <c:pt idx="2">
                  <c:v>5.7575945370030857E-2</c:v>
                </c:pt>
                <c:pt idx="3">
                  <c:v>5.8059679978597289E-2</c:v>
                </c:pt>
                <c:pt idx="4">
                  <c:v>5.8544275017853198E-2</c:v>
                </c:pt>
                <c:pt idx="5">
                  <c:v>5.9040647695512941E-2</c:v>
                </c:pt>
                <c:pt idx="6">
                  <c:v>5.9040647695512941E-2</c:v>
                </c:pt>
                <c:pt idx="7">
                  <c:v>5.9537444221174317E-2</c:v>
                </c:pt>
                <c:pt idx="8">
                  <c:v>5.9537444221174317E-2</c:v>
                </c:pt>
                <c:pt idx="9">
                  <c:v>6.0035400921224447E-2</c:v>
                </c:pt>
                <c:pt idx="10">
                  <c:v>6.0035400921224447E-2</c:v>
                </c:pt>
                <c:pt idx="11">
                  <c:v>6.053371774469072E-2</c:v>
                </c:pt>
                <c:pt idx="12">
                  <c:v>6.053371774469072E-2</c:v>
                </c:pt>
                <c:pt idx="13">
                  <c:v>6.1032879389284415E-2</c:v>
                </c:pt>
                <c:pt idx="14">
                  <c:v>6.1032879389284415E-2</c:v>
                </c:pt>
                <c:pt idx="15">
                  <c:v>6.053371774469072E-2</c:v>
                </c:pt>
                <c:pt idx="16">
                  <c:v>6.0035400921224447E-2</c:v>
                </c:pt>
                <c:pt idx="17">
                  <c:v>5.9537444221174317E-2</c:v>
                </c:pt>
                <c:pt idx="18">
                  <c:v>5.9537444221174317E-2</c:v>
                </c:pt>
                <c:pt idx="19">
                  <c:v>5.9040647695512941E-2</c:v>
                </c:pt>
                <c:pt idx="20">
                  <c:v>5.9040647695512941E-2</c:v>
                </c:pt>
                <c:pt idx="21">
                  <c:v>5.9040647695512941E-2</c:v>
                </c:pt>
                <c:pt idx="22">
                  <c:v>5.9040647695512941E-2</c:v>
                </c:pt>
                <c:pt idx="23">
                  <c:v>5.8544275017853198E-2</c:v>
                </c:pt>
                <c:pt idx="24">
                  <c:v>5.8544275017853198E-2</c:v>
                </c:pt>
                <c:pt idx="25">
                  <c:v>5.9040647695512941E-2</c:v>
                </c:pt>
                <c:pt idx="26">
                  <c:v>5.9537444221174317E-2</c:v>
                </c:pt>
                <c:pt idx="27">
                  <c:v>6.054511836530501E-2</c:v>
                </c:pt>
                <c:pt idx="28">
                  <c:v>6.1555403238895884E-2</c:v>
                </c:pt>
                <c:pt idx="29">
                  <c:v>6.2568571616390053E-2</c:v>
                </c:pt>
                <c:pt idx="30">
                  <c:v>6.3607189897206762E-2</c:v>
                </c:pt>
                <c:pt idx="31">
                  <c:v>6.5188337804542126E-2</c:v>
                </c:pt>
                <c:pt idx="32">
                  <c:v>6.5716841519345648E-2</c:v>
                </c:pt>
                <c:pt idx="33">
                  <c:v>6.6787372378520338E-2</c:v>
                </c:pt>
                <c:pt idx="34">
                  <c:v>6.7860618535683384E-2</c:v>
                </c:pt>
                <c:pt idx="35">
                  <c:v>6.8960478175104326E-2</c:v>
                </c:pt>
                <c:pt idx="36">
                  <c:v>6.951781375696893E-2</c:v>
                </c:pt>
                <c:pt idx="37">
                  <c:v>7.0621778415057984E-2</c:v>
                </c:pt>
                <c:pt idx="38">
                  <c:v>7.1752948009643047E-2</c:v>
                </c:pt>
                <c:pt idx="39">
                  <c:v>7.2886779607562846E-2</c:v>
                </c:pt>
                <c:pt idx="40">
                  <c:v>7.3461222697202858E-2</c:v>
                </c:pt>
                <c:pt idx="41">
                  <c:v>7.4624163641669294E-2</c:v>
                </c:pt>
                <c:pt idx="42">
                  <c:v>7.5789672559401E-2</c:v>
                </c:pt>
                <c:pt idx="43">
                  <c:v>7.6380101339772952E-2</c:v>
                </c:pt>
                <c:pt idx="44">
                  <c:v>7.7575277006292923E-2</c:v>
                </c:pt>
                <c:pt idx="45">
                  <c:v>7.877292348833595E-2</c:v>
                </c:pt>
                <c:pt idx="46">
                  <c:v>8.0000212476707799E-2</c:v>
                </c:pt>
                <c:pt idx="47">
                  <c:v>8.1229383484775181E-2</c:v>
                </c:pt>
                <c:pt idx="48">
                  <c:v>8.2460789214613736E-2</c:v>
                </c:pt>
                <c:pt idx="49">
                  <c:v>8.3083966071128598E-2</c:v>
                </c:pt>
                <c:pt idx="50">
                  <c:v>8.4346432597525695E-2</c:v>
                </c:pt>
                <c:pt idx="51">
                  <c:v>8.498514835049166E-2</c:v>
                </c:pt>
                <c:pt idx="52">
                  <c:v>8.6279385729063199E-2</c:v>
                </c:pt>
                <c:pt idx="53">
                  <c:v>8.7575267060547676E-2</c:v>
                </c:pt>
                <c:pt idx="54">
                  <c:v>8.9544893750839821E-2</c:v>
                </c:pt>
                <c:pt idx="55">
                  <c:v>9.0874841178182578E-2</c:v>
                </c:pt>
                <c:pt idx="56">
                  <c:v>9.289593514053654E-2</c:v>
                </c:pt>
                <c:pt idx="57">
                  <c:v>9.4260428913674837E-2</c:v>
                </c:pt>
                <c:pt idx="58">
                  <c:v>9.6333714680781932E-2</c:v>
                </c:pt>
                <c:pt idx="59">
                  <c:v>9.7733240584479006E-2</c:v>
                </c:pt>
                <c:pt idx="60">
                  <c:v>9.9859451504580851E-2</c:v>
                </c:pt>
                <c:pt idx="61">
                  <c:v>0.10129450154825878</c:v>
                </c:pt>
                <c:pt idx="62">
                  <c:v>0.10273112243677053</c:v>
                </c:pt>
                <c:pt idx="63">
                  <c:v>0.10420127241158865</c:v>
                </c:pt>
                <c:pt idx="64">
                  <c:v>0.10567302695873018</c:v>
                </c:pt>
                <c:pt idx="65">
                  <c:v>0.1071797558587694</c:v>
                </c:pt>
                <c:pt idx="66">
                  <c:v>0.10868735875002694</c:v>
                </c:pt>
                <c:pt idx="67">
                  <c:v>0.11097684954454345</c:v>
                </c:pt>
                <c:pt idx="68">
                  <c:v>0.11252149732930622</c:v>
                </c:pt>
                <c:pt idx="69">
                  <c:v>0.11406736173104615</c:v>
                </c:pt>
                <c:pt idx="70">
                  <c:v>0.11564882615879431</c:v>
                </c:pt>
                <c:pt idx="71">
                  <c:v>0.11723154407162116</c:v>
                </c:pt>
                <c:pt idx="72">
                  <c:v>0.11885139610317151</c:v>
                </c:pt>
                <c:pt idx="73">
                  <c:v>0.12047171716438132</c:v>
                </c:pt>
                <c:pt idx="74">
                  <c:v>0.12209301480528986</c:v>
                </c:pt>
                <c:pt idx="75">
                  <c:v>0.12375134763747664</c:v>
                </c:pt>
                <c:pt idx="76">
                  <c:v>0.12541069720117748</c:v>
                </c:pt>
                <c:pt idx="77">
                  <c:v>0.1271086787771992</c:v>
                </c:pt>
                <c:pt idx="78">
                  <c:v>0.12880685656811419</c:v>
                </c:pt>
                <c:pt idx="79">
                  <c:v>0.1305057701871295</c:v>
                </c:pt>
                <c:pt idx="80">
                  <c:v>0.13224320245593199</c:v>
                </c:pt>
                <c:pt idx="81">
                  <c:v>0.13398141500755828</c:v>
                </c:pt>
                <c:pt idx="82">
                  <c:v>0.13575980884099431</c:v>
                </c:pt>
                <c:pt idx="83">
                  <c:v>0.1375381262754215</c:v>
                </c:pt>
                <c:pt idx="84">
                  <c:v>0.1402366812114017</c:v>
                </c:pt>
                <c:pt idx="85">
                  <c:v>0.14205595990308381</c:v>
                </c:pt>
                <c:pt idx="86">
                  <c:v>0.14387561665839804</c:v>
                </c:pt>
                <c:pt idx="87">
                  <c:v>0.14573611765210034</c:v>
                </c:pt>
                <c:pt idx="88">
                  <c:v>0.14759704965410422</c:v>
                </c:pt>
                <c:pt idx="89">
                  <c:v>0.14950059358264348</c:v>
                </c:pt>
                <c:pt idx="90">
                  <c:v>0.15140365739469847</c:v>
                </c:pt>
                <c:pt idx="91">
                  <c:v>0.15330686625484025</c:v>
                </c:pt>
                <c:pt idx="92">
                  <c:v>0.15426878753506768</c:v>
                </c:pt>
                <c:pt idx="93">
                  <c:v>0.1552309580552895</c:v>
                </c:pt>
                <c:pt idx="94">
                  <c:v>0.15621501850421635</c:v>
                </c:pt>
                <c:pt idx="95">
                  <c:v>0.15820453116539357</c:v>
                </c:pt>
                <c:pt idx="96">
                  <c:v>0.16019449867767308</c:v>
                </c:pt>
                <c:pt idx="97">
                  <c:v>0.16218353419975823</c:v>
                </c:pt>
                <c:pt idx="98">
                  <c:v>0.1652009726493831</c:v>
                </c:pt>
                <c:pt idx="99">
                  <c:v>0.16723448994717738</c:v>
                </c:pt>
                <c:pt idx="100">
                  <c:v>0.16826296003131558</c:v>
                </c:pt>
                <c:pt idx="101">
                  <c:v>0.16929059530201648</c:v>
                </c:pt>
                <c:pt idx="102">
                  <c:v>0.171369529132501</c:v>
                </c:pt>
                <c:pt idx="103">
                  <c:v>0.17241986407039703</c:v>
                </c:pt>
                <c:pt idx="104">
                  <c:v>0.17347099198336571</c:v>
                </c:pt>
                <c:pt idx="105">
                  <c:v>0.17559521688768467</c:v>
                </c:pt>
                <c:pt idx="106">
                  <c:v>0.17771922240535301</c:v>
                </c:pt>
                <c:pt idx="107">
                  <c:v>0.17989115343882728</c:v>
                </c:pt>
                <c:pt idx="108">
                  <c:v>0.18206184420604071</c:v>
                </c:pt>
                <c:pt idx="109">
                  <c:v>0.18535371366204406</c:v>
                </c:pt>
                <c:pt idx="110">
                  <c:v>0.1875716135375898</c:v>
                </c:pt>
                <c:pt idx="111">
                  <c:v>0.18978891445963364</c:v>
                </c:pt>
                <c:pt idx="112">
                  <c:v>0.19205492897543097</c:v>
                </c:pt>
                <c:pt idx="113">
                  <c:v>0.19432043943480598</c:v>
                </c:pt>
                <c:pt idx="114">
                  <c:v>0.19546606199139771</c:v>
                </c:pt>
                <c:pt idx="115">
                  <c:v>0.19778097818485416</c:v>
                </c:pt>
                <c:pt idx="116">
                  <c:v>0.200095303556829</c:v>
                </c:pt>
                <c:pt idx="117">
                  <c:v>0.2012655831386673</c:v>
                </c:pt>
                <c:pt idx="118">
                  <c:v>0.20363026853099664</c:v>
                </c:pt>
                <c:pt idx="119">
                  <c:v>0.20599428094932257</c:v>
                </c:pt>
                <c:pt idx="120">
                  <c:v>0.20718966042663789</c:v>
                </c:pt>
                <c:pt idx="121">
                  <c:v>0.20838391236287843</c:v>
                </c:pt>
                <c:pt idx="122">
                  <c:v>0.21079945014979384</c:v>
                </c:pt>
                <c:pt idx="123">
                  <c:v>0.21201961688064203</c:v>
                </c:pt>
                <c:pt idx="124">
                  <c:v>0.21324055520276269</c:v>
                </c:pt>
                <c:pt idx="125">
                  <c:v>0.21446032727072581</c:v>
                </c:pt>
                <c:pt idx="126">
                  <c:v>0.21692744028248645</c:v>
                </c:pt>
                <c:pt idx="127">
                  <c:v>0.21817363854946453</c:v>
                </c:pt>
                <c:pt idx="128">
                  <c:v>0.21942061153396428</c:v>
                </c:pt>
                <c:pt idx="129">
                  <c:v>0.22066638054230758</c:v>
                </c:pt>
                <c:pt idx="130">
                  <c:v>0.22191218367497623</c:v>
                </c:pt>
                <c:pt idx="131">
                  <c:v>0.22191218367497623</c:v>
                </c:pt>
                <c:pt idx="132">
                  <c:v>0.22318603761653741</c:v>
                </c:pt>
                <c:pt idx="133">
                  <c:v>0.22445941447907025</c:v>
                </c:pt>
                <c:pt idx="134">
                  <c:v>0.22445941447907025</c:v>
                </c:pt>
                <c:pt idx="135">
                  <c:v>0.22445941447907025</c:v>
                </c:pt>
                <c:pt idx="136">
                  <c:v>0.22445941447907025</c:v>
                </c:pt>
                <c:pt idx="137">
                  <c:v>0.22072204197878501</c:v>
                </c:pt>
                <c:pt idx="138">
                  <c:v>0.21698240242634104</c:v>
                </c:pt>
                <c:pt idx="139">
                  <c:v>0.21698240242634104</c:v>
                </c:pt>
                <c:pt idx="140">
                  <c:v>0.21825707733957417</c:v>
                </c:pt>
                <c:pt idx="141">
                  <c:v>0.21953147899232647</c:v>
                </c:pt>
                <c:pt idx="142">
                  <c:v>0.22326958697834565</c:v>
                </c:pt>
                <c:pt idx="143">
                  <c:v>0.22830534524182428</c:v>
                </c:pt>
                <c:pt idx="144">
                  <c:v>0.23087815094120573</c:v>
                </c:pt>
                <c:pt idx="145">
                  <c:v>0.23217802294676995</c:v>
                </c:pt>
                <c:pt idx="146">
                  <c:v>0.23480571456653934</c:v>
                </c:pt>
                <c:pt idx="147">
                  <c:v>0.23743308712865091</c:v>
                </c:pt>
                <c:pt idx="148">
                  <c:v>0.23876051652621058</c:v>
                </c:pt>
                <c:pt idx="149">
                  <c:v>0.24144389373126429</c:v>
                </c:pt>
                <c:pt idx="150">
                  <c:v>0.24144389373126429</c:v>
                </c:pt>
                <c:pt idx="151">
                  <c:v>0.23509324522214389</c:v>
                </c:pt>
                <c:pt idx="152">
                  <c:v>0.22995052819551351</c:v>
                </c:pt>
                <c:pt idx="153">
                  <c:v>0.22239412673061229</c:v>
                </c:pt>
                <c:pt idx="154">
                  <c:v>0.21346212299249026</c:v>
                </c:pt>
                <c:pt idx="155">
                  <c:v>0.21088080045333996</c:v>
                </c:pt>
                <c:pt idx="156">
                  <c:v>0.21462512645452891</c:v>
                </c:pt>
                <c:pt idx="157">
                  <c:v>0.21845100315406107</c:v>
                </c:pt>
                <c:pt idx="158">
                  <c:v>0.22601342691991394</c:v>
                </c:pt>
                <c:pt idx="159">
                  <c:v>0.23492300062918034</c:v>
                </c:pt>
                <c:pt idx="160">
                  <c:v>0.24017624522270459</c:v>
                </c:pt>
                <c:pt idx="161">
                  <c:v>0.24415623597720593</c:v>
                </c:pt>
                <c:pt idx="162">
                  <c:v>0.24415623597720593</c:v>
                </c:pt>
                <c:pt idx="163">
                  <c:v>0.24551189721378253</c:v>
                </c:pt>
                <c:pt idx="164">
                  <c:v>0.24551189721378253</c:v>
                </c:pt>
                <c:pt idx="165">
                  <c:v>0.24689788638141075</c:v>
                </c:pt>
                <c:pt idx="166">
                  <c:v>0.24828343415093909</c:v>
                </c:pt>
                <c:pt idx="167">
                  <c:v>0.2537618488454087</c:v>
                </c:pt>
                <c:pt idx="168">
                  <c:v>0.25655962701536067</c:v>
                </c:pt>
                <c:pt idx="169">
                  <c:v>0.26080118398190194</c:v>
                </c:pt>
                <c:pt idx="170">
                  <c:v>0.26365813086774625</c:v>
                </c:pt>
                <c:pt idx="171">
                  <c:v>0.26651371616427344</c:v>
                </c:pt>
                <c:pt idx="172">
                  <c:v>0.26795641490186284</c:v>
                </c:pt>
                <c:pt idx="173">
                  <c:v>0.26939911678827239</c:v>
                </c:pt>
                <c:pt idx="174">
                  <c:v>0.26939911678827239</c:v>
                </c:pt>
                <c:pt idx="175">
                  <c:v>0.26939911678827239</c:v>
                </c:pt>
                <c:pt idx="176">
                  <c:v>0.26939911678827239</c:v>
                </c:pt>
                <c:pt idx="177">
                  <c:v>0.26939911678827239</c:v>
                </c:pt>
                <c:pt idx="178">
                  <c:v>0.26939911678827239</c:v>
                </c:pt>
                <c:pt idx="179">
                  <c:v>0.26939911678827239</c:v>
                </c:pt>
                <c:pt idx="180">
                  <c:v>0.26939911678827239</c:v>
                </c:pt>
                <c:pt idx="181">
                  <c:v>0.26939911678827239</c:v>
                </c:pt>
                <c:pt idx="182">
                  <c:v>0.26939911678827239</c:v>
                </c:pt>
                <c:pt idx="183">
                  <c:v>0.26939911678827239</c:v>
                </c:pt>
                <c:pt idx="184">
                  <c:v>0.26939911678827239</c:v>
                </c:pt>
                <c:pt idx="185">
                  <c:v>0.26939911678827239</c:v>
                </c:pt>
                <c:pt idx="186">
                  <c:v>0.26939911678827239</c:v>
                </c:pt>
                <c:pt idx="187">
                  <c:v>0.26939911678827239</c:v>
                </c:pt>
                <c:pt idx="188">
                  <c:v>0.26939911678827239</c:v>
                </c:pt>
                <c:pt idx="189">
                  <c:v>0.26939911678827239</c:v>
                </c:pt>
                <c:pt idx="190">
                  <c:v>0.26939911678827239</c:v>
                </c:pt>
                <c:pt idx="191">
                  <c:v>0.26939911678827239</c:v>
                </c:pt>
                <c:pt idx="192">
                  <c:v>0.26939911678827239</c:v>
                </c:pt>
                <c:pt idx="193">
                  <c:v>0.26939911678827239</c:v>
                </c:pt>
                <c:pt idx="194">
                  <c:v>0.26939911678827239</c:v>
                </c:pt>
                <c:pt idx="195">
                  <c:v>0.26939911678827239</c:v>
                </c:pt>
                <c:pt idx="196">
                  <c:v>0.26939911678827239</c:v>
                </c:pt>
                <c:pt idx="197">
                  <c:v>0.26939911678827239</c:v>
                </c:pt>
                <c:pt idx="198">
                  <c:v>0.26939911678827239</c:v>
                </c:pt>
                <c:pt idx="199">
                  <c:v>0.26939911678827239</c:v>
                </c:pt>
                <c:pt idx="200">
                  <c:v>0.26939911678827239</c:v>
                </c:pt>
                <c:pt idx="201">
                  <c:v>0.26939911678827239</c:v>
                </c:pt>
                <c:pt idx="202">
                  <c:v>0.26939911678827239</c:v>
                </c:pt>
                <c:pt idx="203">
                  <c:v>0.26939911678827239</c:v>
                </c:pt>
                <c:pt idx="204">
                  <c:v>0.26939911678827239</c:v>
                </c:pt>
                <c:pt idx="205">
                  <c:v>0.26939911678827239</c:v>
                </c:pt>
                <c:pt idx="206">
                  <c:v>0.26939911678827239</c:v>
                </c:pt>
                <c:pt idx="207">
                  <c:v>0.26939911678827239</c:v>
                </c:pt>
                <c:pt idx="208">
                  <c:v>0.26939911678827239</c:v>
                </c:pt>
                <c:pt idx="209">
                  <c:v>0.26939911678827239</c:v>
                </c:pt>
                <c:pt idx="210">
                  <c:v>0.26939911678827239</c:v>
                </c:pt>
                <c:pt idx="211">
                  <c:v>0.26939911678827239</c:v>
                </c:pt>
                <c:pt idx="212">
                  <c:v>0.26939911678827239</c:v>
                </c:pt>
                <c:pt idx="213">
                  <c:v>0.26939911678827239</c:v>
                </c:pt>
                <c:pt idx="214">
                  <c:v>0.26939911678827239</c:v>
                </c:pt>
                <c:pt idx="215">
                  <c:v>0.26939911678827239</c:v>
                </c:pt>
                <c:pt idx="216">
                  <c:v>0.26939911678827239</c:v>
                </c:pt>
                <c:pt idx="217">
                  <c:v>0.26939911678827239</c:v>
                </c:pt>
                <c:pt idx="218">
                  <c:v>0.26939911678827239</c:v>
                </c:pt>
                <c:pt idx="219">
                  <c:v>0.26939911678827239</c:v>
                </c:pt>
                <c:pt idx="220">
                  <c:v>0.26939911678827239</c:v>
                </c:pt>
                <c:pt idx="221">
                  <c:v>0.26939911678827239</c:v>
                </c:pt>
                <c:pt idx="222">
                  <c:v>0.27087426867937991</c:v>
                </c:pt>
                <c:pt idx="223">
                  <c:v>0.27234883690796186</c:v>
                </c:pt>
                <c:pt idx="224">
                  <c:v>0.27382276229534497</c:v>
                </c:pt>
                <c:pt idx="225">
                  <c:v>0.27529598552406426</c:v>
                </c:pt>
                <c:pt idx="226">
                  <c:v>0.27676921563907253</c:v>
                </c:pt>
                <c:pt idx="227">
                  <c:v>0.27529598552406426</c:v>
                </c:pt>
                <c:pt idx="228">
                  <c:v>0.27382276229534497</c:v>
                </c:pt>
                <c:pt idx="229">
                  <c:v>0.27234883690796186</c:v>
                </c:pt>
                <c:pt idx="230">
                  <c:v>0.27087426867937991</c:v>
                </c:pt>
                <c:pt idx="231">
                  <c:v>0.26939911678827239</c:v>
                </c:pt>
                <c:pt idx="232">
                  <c:v>0.26939911678827239</c:v>
                </c:pt>
                <c:pt idx="233">
                  <c:v>0.26939911678827239</c:v>
                </c:pt>
                <c:pt idx="234">
                  <c:v>0.26939911678827239</c:v>
                </c:pt>
                <c:pt idx="235">
                  <c:v>0.26939911678827239</c:v>
                </c:pt>
                <c:pt idx="236">
                  <c:v>0.26939911678827239</c:v>
                </c:pt>
                <c:pt idx="237">
                  <c:v>0.26939911678827239</c:v>
                </c:pt>
                <c:pt idx="238">
                  <c:v>0.26939911678827239</c:v>
                </c:pt>
                <c:pt idx="239">
                  <c:v>0.26939911678827239</c:v>
                </c:pt>
                <c:pt idx="240">
                  <c:v>0.26939911678827239</c:v>
                </c:pt>
                <c:pt idx="241">
                  <c:v>0.26939911678827239</c:v>
                </c:pt>
                <c:pt idx="242">
                  <c:v>0.26939911678827239</c:v>
                </c:pt>
                <c:pt idx="243">
                  <c:v>0.26939911678827239</c:v>
                </c:pt>
                <c:pt idx="244">
                  <c:v>0.26939911678827239</c:v>
                </c:pt>
                <c:pt idx="245">
                  <c:v>0.26939911678827239</c:v>
                </c:pt>
                <c:pt idx="246">
                  <c:v>0.26939911678827239</c:v>
                </c:pt>
              </c:numCache>
            </c:numRef>
          </c:yVal>
          <c:smooth val="1"/>
          <c:extLst>
            <c:ext xmlns:c16="http://schemas.microsoft.com/office/drawing/2014/chart" uri="{C3380CC4-5D6E-409C-BE32-E72D297353CC}">
              <c16:uniqueId val="{00000000-9B23-443D-A501-41014515DE69}"/>
            </c:ext>
          </c:extLst>
        </c:ser>
        <c:ser>
          <c:idx val="1"/>
          <c:order val="1"/>
          <c:tx>
            <c:v>Chamber Pressure</c:v>
          </c:tx>
          <c:spPr>
            <a:ln w="19050">
              <a:solidFill>
                <a:srgbClr val="00B050"/>
              </a:solidFill>
            </a:ln>
          </c:spPr>
          <c:marker>
            <c:symbol val="none"/>
          </c:marker>
          <c:xVal>
            <c:numRef>
              <c:f>'Rp calc.'!$A$20:$A$265</c:f>
              <c:numCache>
                <c:formatCode>General</c:formatCode>
                <c:ptCount val="246"/>
                <c:pt idx="0">
                  <c:v>12.167</c:v>
                </c:pt>
                <c:pt idx="1">
                  <c:v>12.2</c:v>
                </c:pt>
                <c:pt idx="2">
                  <c:v>12.233000000000001</c:v>
                </c:pt>
                <c:pt idx="3">
                  <c:v>12.266999999999999</c:v>
                </c:pt>
                <c:pt idx="4">
                  <c:v>12.3</c:v>
                </c:pt>
                <c:pt idx="5">
                  <c:v>12.333</c:v>
                </c:pt>
                <c:pt idx="6">
                  <c:v>12.367000000000001</c:v>
                </c:pt>
                <c:pt idx="7">
                  <c:v>12.4</c:v>
                </c:pt>
                <c:pt idx="8">
                  <c:v>12.433</c:v>
                </c:pt>
                <c:pt idx="9">
                  <c:v>12.467000000000001</c:v>
                </c:pt>
                <c:pt idx="10">
                  <c:v>12.5</c:v>
                </c:pt>
                <c:pt idx="11">
                  <c:v>12.532999999999999</c:v>
                </c:pt>
                <c:pt idx="12">
                  <c:v>12.567</c:v>
                </c:pt>
                <c:pt idx="13">
                  <c:v>12.6</c:v>
                </c:pt>
                <c:pt idx="14">
                  <c:v>12.632999999999999</c:v>
                </c:pt>
                <c:pt idx="15">
                  <c:v>12.667</c:v>
                </c:pt>
                <c:pt idx="16">
                  <c:v>12.7</c:v>
                </c:pt>
                <c:pt idx="17">
                  <c:v>12.733000000000001</c:v>
                </c:pt>
                <c:pt idx="18">
                  <c:v>12.766999999999999</c:v>
                </c:pt>
                <c:pt idx="19">
                  <c:v>12.8</c:v>
                </c:pt>
                <c:pt idx="20">
                  <c:v>12.833</c:v>
                </c:pt>
                <c:pt idx="21">
                  <c:v>12.867000000000001</c:v>
                </c:pt>
                <c:pt idx="22">
                  <c:v>12.9</c:v>
                </c:pt>
                <c:pt idx="23">
                  <c:v>12.933</c:v>
                </c:pt>
                <c:pt idx="24">
                  <c:v>12.967000000000001</c:v>
                </c:pt>
                <c:pt idx="25">
                  <c:v>13</c:v>
                </c:pt>
                <c:pt idx="26">
                  <c:v>13.032999999999999</c:v>
                </c:pt>
                <c:pt idx="27">
                  <c:v>13.067</c:v>
                </c:pt>
                <c:pt idx="28">
                  <c:v>13.1</c:v>
                </c:pt>
                <c:pt idx="29">
                  <c:v>13.132999999999999</c:v>
                </c:pt>
                <c:pt idx="30">
                  <c:v>13.167</c:v>
                </c:pt>
                <c:pt idx="31">
                  <c:v>13.2</c:v>
                </c:pt>
                <c:pt idx="32">
                  <c:v>13.233000000000001</c:v>
                </c:pt>
                <c:pt idx="33">
                  <c:v>13.266999999999999</c:v>
                </c:pt>
                <c:pt idx="34">
                  <c:v>13.3</c:v>
                </c:pt>
                <c:pt idx="35">
                  <c:v>13.333</c:v>
                </c:pt>
                <c:pt idx="36">
                  <c:v>13.367000000000001</c:v>
                </c:pt>
                <c:pt idx="37">
                  <c:v>13.4</c:v>
                </c:pt>
                <c:pt idx="38">
                  <c:v>13.433</c:v>
                </c:pt>
                <c:pt idx="39">
                  <c:v>13.467000000000001</c:v>
                </c:pt>
                <c:pt idx="40">
                  <c:v>13.5</c:v>
                </c:pt>
                <c:pt idx="41">
                  <c:v>13.532999999999999</c:v>
                </c:pt>
                <c:pt idx="42">
                  <c:v>13.567</c:v>
                </c:pt>
                <c:pt idx="43">
                  <c:v>13.6</c:v>
                </c:pt>
                <c:pt idx="44">
                  <c:v>13.632999999999999</c:v>
                </c:pt>
                <c:pt idx="45">
                  <c:v>13.667</c:v>
                </c:pt>
                <c:pt idx="46">
                  <c:v>13.7</c:v>
                </c:pt>
                <c:pt idx="47">
                  <c:v>13.733000000000001</c:v>
                </c:pt>
                <c:pt idx="48">
                  <c:v>13.766999999999999</c:v>
                </c:pt>
                <c:pt idx="49">
                  <c:v>13.8</c:v>
                </c:pt>
                <c:pt idx="50">
                  <c:v>13.833</c:v>
                </c:pt>
                <c:pt idx="51">
                  <c:v>13.867000000000001</c:v>
                </c:pt>
                <c:pt idx="52">
                  <c:v>13.9</c:v>
                </c:pt>
                <c:pt idx="53">
                  <c:v>13.933</c:v>
                </c:pt>
                <c:pt idx="54">
                  <c:v>13.967000000000001</c:v>
                </c:pt>
                <c:pt idx="55">
                  <c:v>14</c:v>
                </c:pt>
                <c:pt idx="56">
                  <c:v>14.032999999999999</c:v>
                </c:pt>
                <c:pt idx="57">
                  <c:v>14.067</c:v>
                </c:pt>
                <c:pt idx="58">
                  <c:v>14.1</c:v>
                </c:pt>
                <c:pt idx="59">
                  <c:v>14.132999999999999</c:v>
                </c:pt>
                <c:pt idx="60">
                  <c:v>14.167</c:v>
                </c:pt>
                <c:pt idx="61">
                  <c:v>14.2</c:v>
                </c:pt>
                <c:pt idx="62">
                  <c:v>14.233000000000001</c:v>
                </c:pt>
                <c:pt idx="63">
                  <c:v>14.266999999999999</c:v>
                </c:pt>
                <c:pt idx="64">
                  <c:v>14.3</c:v>
                </c:pt>
                <c:pt idx="65">
                  <c:v>14.333</c:v>
                </c:pt>
                <c:pt idx="66">
                  <c:v>14.367000000000001</c:v>
                </c:pt>
                <c:pt idx="67">
                  <c:v>14.4</c:v>
                </c:pt>
                <c:pt idx="68">
                  <c:v>14.433</c:v>
                </c:pt>
                <c:pt idx="69">
                  <c:v>14.467000000000001</c:v>
                </c:pt>
                <c:pt idx="70">
                  <c:v>14.5</c:v>
                </c:pt>
                <c:pt idx="71">
                  <c:v>14.532999999999999</c:v>
                </c:pt>
                <c:pt idx="72">
                  <c:v>14.567</c:v>
                </c:pt>
                <c:pt idx="73">
                  <c:v>14.6</c:v>
                </c:pt>
                <c:pt idx="74">
                  <c:v>14.632999999999999</c:v>
                </c:pt>
                <c:pt idx="75">
                  <c:v>14.667</c:v>
                </c:pt>
                <c:pt idx="76">
                  <c:v>14.7</c:v>
                </c:pt>
                <c:pt idx="77">
                  <c:v>14.733000000000001</c:v>
                </c:pt>
                <c:pt idx="78">
                  <c:v>14.766999999999999</c:v>
                </c:pt>
                <c:pt idx="79">
                  <c:v>14.8</c:v>
                </c:pt>
                <c:pt idx="80">
                  <c:v>14.833</c:v>
                </c:pt>
                <c:pt idx="81">
                  <c:v>14.867000000000001</c:v>
                </c:pt>
                <c:pt idx="82">
                  <c:v>14.9</c:v>
                </c:pt>
                <c:pt idx="83">
                  <c:v>14.933</c:v>
                </c:pt>
                <c:pt idx="84">
                  <c:v>14.967000000000001</c:v>
                </c:pt>
                <c:pt idx="85">
                  <c:v>15</c:v>
                </c:pt>
                <c:pt idx="86">
                  <c:v>15.032999999999999</c:v>
                </c:pt>
                <c:pt idx="87">
                  <c:v>15.067</c:v>
                </c:pt>
                <c:pt idx="88">
                  <c:v>15.1</c:v>
                </c:pt>
                <c:pt idx="89">
                  <c:v>15.132999999999999</c:v>
                </c:pt>
                <c:pt idx="90">
                  <c:v>15.167</c:v>
                </c:pt>
                <c:pt idx="91">
                  <c:v>15.2</c:v>
                </c:pt>
                <c:pt idx="92">
                  <c:v>15.233000000000001</c:v>
                </c:pt>
                <c:pt idx="93">
                  <c:v>15.266999999999999</c:v>
                </c:pt>
                <c:pt idx="94">
                  <c:v>15.3</c:v>
                </c:pt>
                <c:pt idx="95">
                  <c:v>15.333</c:v>
                </c:pt>
                <c:pt idx="96">
                  <c:v>15.367000000000001</c:v>
                </c:pt>
                <c:pt idx="97">
                  <c:v>15.4</c:v>
                </c:pt>
                <c:pt idx="98">
                  <c:v>15.433</c:v>
                </c:pt>
                <c:pt idx="99">
                  <c:v>15.467000000000001</c:v>
                </c:pt>
                <c:pt idx="100">
                  <c:v>15.5</c:v>
                </c:pt>
                <c:pt idx="101">
                  <c:v>15.532999999999999</c:v>
                </c:pt>
                <c:pt idx="102">
                  <c:v>15.567</c:v>
                </c:pt>
                <c:pt idx="103">
                  <c:v>15.6</c:v>
                </c:pt>
                <c:pt idx="104">
                  <c:v>15.632999999999999</c:v>
                </c:pt>
                <c:pt idx="105">
                  <c:v>15.667</c:v>
                </c:pt>
                <c:pt idx="106">
                  <c:v>15.7</c:v>
                </c:pt>
                <c:pt idx="107">
                  <c:v>15.733000000000001</c:v>
                </c:pt>
                <c:pt idx="108">
                  <c:v>15.766999999999999</c:v>
                </c:pt>
                <c:pt idx="109">
                  <c:v>15.8</c:v>
                </c:pt>
                <c:pt idx="110">
                  <c:v>15.833</c:v>
                </c:pt>
                <c:pt idx="111">
                  <c:v>15.867000000000001</c:v>
                </c:pt>
                <c:pt idx="112">
                  <c:v>15.9</c:v>
                </c:pt>
                <c:pt idx="113">
                  <c:v>15.933</c:v>
                </c:pt>
                <c:pt idx="114">
                  <c:v>15.967000000000001</c:v>
                </c:pt>
                <c:pt idx="115">
                  <c:v>16</c:v>
                </c:pt>
                <c:pt idx="116">
                  <c:v>16.033000000000001</c:v>
                </c:pt>
                <c:pt idx="117">
                  <c:v>16.067</c:v>
                </c:pt>
                <c:pt idx="118">
                  <c:v>16.100000000000001</c:v>
                </c:pt>
                <c:pt idx="119">
                  <c:v>16.132999999999999</c:v>
                </c:pt>
                <c:pt idx="120">
                  <c:v>16.167000000000002</c:v>
                </c:pt>
                <c:pt idx="121">
                  <c:v>16.2</c:v>
                </c:pt>
                <c:pt idx="122">
                  <c:v>16.233000000000001</c:v>
                </c:pt>
                <c:pt idx="123">
                  <c:v>16.266999999999999</c:v>
                </c:pt>
                <c:pt idx="124">
                  <c:v>16.3</c:v>
                </c:pt>
                <c:pt idx="125">
                  <c:v>16.332999999999998</c:v>
                </c:pt>
                <c:pt idx="126">
                  <c:v>16.367000000000001</c:v>
                </c:pt>
                <c:pt idx="127">
                  <c:v>16.399999999999999</c:v>
                </c:pt>
                <c:pt idx="128">
                  <c:v>16.433</c:v>
                </c:pt>
                <c:pt idx="129">
                  <c:v>16.466999999999999</c:v>
                </c:pt>
                <c:pt idx="130">
                  <c:v>16.5</c:v>
                </c:pt>
                <c:pt idx="131">
                  <c:v>16.533000000000001</c:v>
                </c:pt>
                <c:pt idx="132">
                  <c:v>16.567</c:v>
                </c:pt>
                <c:pt idx="133">
                  <c:v>16.600000000000001</c:v>
                </c:pt>
                <c:pt idx="134">
                  <c:v>16.632999999999999</c:v>
                </c:pt>
                <c:pt idx="135">
                  <c:v>16.667000000000002</c:v>
                </c:pt>
                <c:pt idx="136">
                  <c:v>16.7</c:v>
                </c:pt>
                <c:pt idx="137">
                  <c:v>16.733000000000001</c:v>
                </c:pt>
                <c:pt idx="138">
                  <c:v>16.766999999999999</c:v>
                </c:pt>
                <c:pt idx="139">
                  <c:v>16.8</c:v>
                </c:pt>
                <c:pt idx="140">
                  <c:v>16.832999999999998</c:v>
                </c:pt>
                <c:pt idx="141">
                  <c:v>16.867000000000001</c:v>
                </c:pt>
                <c:pt idx="142">
                  <c:v>16.899999999999999</c:v>
                </c:pt>
                <c:pt idx="143">
                  <c:v>16.933</c:v>
                </c:pt>
                <c:pt idx="144">
                  <c:v>16.966999999999999</c:v>
                </c:pt>
                <c:pt idx="145">
                  <c:v>17</c:v>
                </c:pt>
                <c:pt idx="146">
                  <c:v>17.033000000000001</c:v>
                </c:pt>
                <c:pt idx="147">
                  <c:v>17.067</c:v>
                </c:pt>
                <c:pt idx="148">
                  <c:v>17.100000000000001</c:v>
                </c:pt>
                <c:pt idx="149">
                  <c:v>17.132999999999999</c:v>
                </c:pt>
                <c:pt idx="150">
                  <c:v>17.167000000000002</c:v>
                </c:pt>
                <c:pt idx="151">
                  <c:v>17.2</c:v>
                </c:pt>
                <c:pt idx="152">
                  <c:v>17.233000000000001</c:v>
                </c:pt>
                <c:pt idx="153">
                  <c:v>17.266999999999999</c:v>
                </c:pt>
                <c:pt idx="154">
                  <c:v>17.3</c:v>
                </c:pt>
                <c:pt idx="155">
                  <c:v>17.332999999999998</c:v>
                </c:pt>
                <c:pt idx="156">
                  <c:v>17.367000000000001</c:v>
                </c:pt>
                <c:pt idx="157">
                  <c:v>17.399999999999999</c:v>
                </c:pt>
                <c:pt idx="158">
                  <c:v>17.433</c:v>
                </c:pt>
                <c:pt idx="159">
                  <c:v>17.466999999999999</c:v>
                </c:pt>
                <c:pt idx="160">
                  <c:v>17.5</c:v>
                </c:pt>
                <c:pt idx="161">
                  <c:v>17.533000000000001</c:v>
                </c:pt>
                <c:pt idx="162">
                  <c:v>17.567</c:v>
                </c:pt>
                <c:pt idx="163">
                  <c:v>17.600000000000001</c:v>
                </c:pt>
                <c:pt idx="164">
                  <c:v>17.632999999999999</c:v>
                </c:pt>
                <c:pt idx="165">
                  <c:v>17.667000000000002</c:v>
                </c:pt>
                <c:pt idx="166">
                  <c:v>17.7</c:v>
                </c:pt>
                <c:pt idx="167">
                  <c:v>17.733000000000001</c:v>
                </c:pt>
                <c:pt idx="168">
                  <c:v>17.766999999999999</c:v>
                </c:pt>
                <c:pt idx="169">
                  <c:v>17.8</c:v>
                </c:pt>
                <c:pt idx="170">
                  <c:v>17.832999999999998</c:v>
                </c:pt>
                <c:pt idx="171">
                  <c:v>17.867000000000001</c:v>
                </c:pt>
                <c:pt idx="172">
                  <c:v>17.899999999999999</c:v>
                </c:pt>
                <c:pt idx="173">
                  <c:v>17.933</c:v>
                </c:pt>
                <c:pt idx="174">
                  <c:v>17.966999999999999</c:v>
                </c:pt>
                <c:pt idx="175">
                  <c:v>18</c:v>
                </c:pt>
                <c:pt idx="176">
                  <c:v>18.033000000000001</c:v>
                </c:pt>
                <c:pt idx="177">
                  <c:v>18.067</c:v>
                </c:pt>
                <c:pt idx="178">
                  <c:v>18.100000000000001</c:v>
                </c:pt>
                <c:pt idx="179">
                  <c:v>18.132999999999999</c:v>
                </c:pt>
                <c:pt idx="180">
                  <c:v>18.167000000000002</c:v>
                </c:pt>
                <c:pt idx="181">
                  <c:v>18.2</c:v>
                </c:pt>
                <c:pt idx="182">
                  <c:v>18.233000000000001</c:v>
                </c:pt>
                <c:pt idx="183">
                  <c:v>18.266999999999999</c:v>
                </c:pt>
                <c:pt idx="184">
                  <c:v>18.3</c:v>
                </c:pt>
                <c:pt idx="185">
                  <c:v>18.332999999999998</c:v>
                </c:pt>
                <c:pt idx="186">
                  <c:v>18.367000000000001</c:v>
                </c:pt>
                <c:pt idx="187">
                  <c:v>18.399999999999999</c:v>
                </c:pt>
                <c:pt idx="188">
                  <c:v>18.433</c:v>
                </c:pt>
                <c:pt idx="189">
                  <c:v>18.466999999999999</c:v>
                </c:pt>
                <c:pt idx="190">
                  <c:v>18.5</c:v>
                </c:pt>
                <c:pt idx="191">
                  <c:v>18.533000000000001</c:v>
                </c:pt>
                <c:pt idx="192">
                  <c:v>18.567</c:v>
                </c:pt>
                <c:pt idx="193">
                  <c:v>18.600000000000001</c:v>
                </c:pt>
                <c:pt idx="194">
                  <c:v>18.632999999999999</c:v>
                </c:pt>
                <c:pt idx="195">
                  <c:v>18.667000000000002</c:v>
                </c:pt>
                <c:pt idx="196">
                  <c:v>18.7</c:v>
                </c:pt>
                <c:pt idx="197">
                  <c:v>18.733000000000001</c:v>
                </c:pt>
                <c:pt idx="198">
                  <c:v>18.766999999999999</c:v>
                </c:pt>
                <c:pt idx="199">
                  <c:v>18.8</c:v>
                </c:pt>
                <c:pt idx="200">
                  <c:v>18.832999999999998</c:v>
                </c:pt>
                <c:pt idx="201">
                  <c:v>18.867000000000001</c:v>
                </c:pt>
                <c:pt idx="202">
                  <c:v>18.899999999999999</c:v>
                </c:pt>
                <c:pt idx="203">
                  <c:v>18.933</c:v>
                </c:pt>
                <c:pt idx="204">
                  <c:v>18.966999999999999</c:v>
                </c:pt>
                <c:pt idx="205">
                  <c:v>19</c:v>
                </c:pt>
                <c:pt idx="206">
                  <c:v>19.033000000000001</c:v>
                </c:pt>
                <c:pt idx="207">
                  <c:v>19.067</c:v>
                </c:pt>
                <c:pt idx="208">
                  <c:v>19.100000000000001</c:v>
                </c:pt>
                <c:pt idx="209">
                  <c:v>19.132999999999999</c:v>
                </c:pt>
                <c:pt idx="210">
                  <c:v>19.167000000000002</c:v>
                </c:pt>
                <c:pt idx="211">
                  <c:v>19.2</c:v>
                </c:pt>
                <c:pt idx="212">
                  <c:v>19.233000000000001</c:v>
                </c:pt>
                <c:pt idx="213">
                  <c:v>19.266999999999999</c:v>
                </c:pt>
                <c:pt idx="214">
                  <c:v>19.3</c:v>
                </c:pt>
                <c:pt idx="215">
                  <c:v>19.332999999999998</c:v>
                </c:pt>
                <c:pt idx="216">
                  <c:v>19.367000000000001</c:v>
                </c:pt>
                <c:pt idx="217">
                  <c:v>19.399999999999999</c:v>
                </c:pt>
                <c:pt idx="218">
                  <c:v>19.433</c:v>
                </c:pt>
                <c:pt idx="219">
                  <c:v>19.466999999999999</c:v>
                </c:pt>
                <c:pt idx="220">
                  <c:v>19.5</c:v>
                </c:pt>
                <c:pt idx="221">
                  <c:v>19.533000000000001</c:v>
                </c:pt>
                <c:pt idx="222">
                  <c:v>19.567</c:v>
                </c:pt>
                <c:pt idx="223">
                  <c:v>19.600000000000001</c:v>
                </c:pt>
                <c:pt idx="224">
                  <c:v>19.632999999999999</c:v>
                </c:pt>
                <c:pt idx="225">
                  <c:v>19.667000000000002</c:v>
                </c:pt>
                <c:pt idx="226">
                  <c:v>19.7</c:v>
                </c:pt>
                <c:pt idx="227">
                  <c:v>19.733000000000001</c:v>
                </c:pt>
                <c:pt idx="228">
                  <c:v>19.766999999999999</c:v>
                </c:pt>
                <c:pt idx="229">
                  <c:v>19.8</c:v>
                </c:pt>
                <c:pt idx="230">
                  <c:v>19.832999999999998</c:v>
                </c:pt>
                <c:pt idx="231">
                  <c:v>19.867000000000001</c:v>
                </c:pt>
                <c:pt idx="232">
                  <c:v>19.899999999999999</c:v>
                </c:pt>
                <c:pt idx="233">
                  <c:v>19.933</c:v>
                </c:pt>
                <c:pt idx="234">
                  <c:v>19.966999999999999</c:v>
                </c:pt>
                <c:pt idx="235">
                  <c:v>20</c:v>
                </c:pt>
                <c:pt idx="236">
                  <c:v>20.033000000000001</c:v>
                </c:pt>
                <c:pt idx="237">
                  <c:v>20.067</c:v>
                </c:pt>
                <c:pt idx="238">
                  <c:v>20.100000000000001</c:v>
                </c:pt>
                <c:pt idx="239">
                  <c:v>20.132999999999999</c:v>
                </c:pt>
                <c:pt idx="240">
                  <c:v>20.167000000000002</c:v>
                </c:pt>
                <c:pt idx="241">
                  <c:v>20.2</c:v>
                </c:pt>
                <c:pt idx="242">
                  <c:v>20.233000000000001</c:v>
                </c:pt>
                <c:pt idx="243">
                  <c:v>20.266999999999999</c:v>
                </c:pt>
                <c:pt idx="244">
                  <c:v>20.3</c:v>
                </c:pt>
                <c:pt idx="245">
                  <c:v>20.332999999999998</c:v>
                </c:pt>
              </c:numCache>
            </c:numRef>
          </c:xVal>
          <c:yVal>
            <c:numRef>
              <c:f>'Rp calc.'!$L$20:$L$265</c:f>
              <c:numCache>
                <c:formatCode>General</c:formatCode>
                <c:ptCount val="246"/>
                <c:pt idx="0">
                  <c:v>2.5728848638408349E-3</c:v>
                </c:pt>
                <c:pt idx="1">
                  <c:v>3.153296067211344E-3</c:v>
                </c:pt>
                <c:pt idx="2">
                  <c:v>2.4986251159332209E-3</c:v>
                </c:pt>
                <c:pt idx="3">
                  <c:v>3.7995500688247923E-3</c:v>
                </c:pt>
                <c:pt idx="4">
                  <c:v>2.221133382308161E-3</c:v>
                </c:pt>
                <c:pt idx="5">
                  <c:v>3.5376195165297999E-3</c:v>
                </c:pt>
                <c:pt idx="6">
                  <c:v>3.1080944595578059E-3</c:v>
                </c:pt>
                <c:pt idx="7">
                  <c:v>2.8910132344351341E-3</c:v>
                </c:pt>
                <c:pt idx="8">
                  <c:v>3.7995500688247923E-3</c:v>
                </c:pt>
                <c:pt idx="9">
                  <c:v>2.8910132344351341E-3</c:v>
                </c:pt>
                <c:pt idx="10">
                  <c:v>4.0219962153349607E-3</c:v>
                </c:pt>
                <c:pt idx="11">
                  <c:v>3.4376426582801997E-3</c:v>
                </c:pt>
                <c:pt idx="12">
                  <c:v>2.7276241475318176E-3</c:v>
                </c:pt>
                <c:pt idx="13">
                  <c:v>3.3886483702618548E-3</c:v>
                </c:pt>
                <c:pt idx="14">
                  <c:v>2.6492003456054943E-3</c:v>
                </c:pt>
                <c:pt idx="15">
                  <c:v>4.96892076307135E-3</c:v>
                </c:pt>
                <c:pt idx="16">
                  <c:v>2.221133382308161E-3</c:v>
                </c:pt>
                <c:pt idx="17">
                  <c:v>4.7643460953052759E-3</c:v>
                </c:pt>
                <c:pt idx="18">
                  <c:v>2.062606687771544E-3</c:v>
                </c:pt>
                <c:pt idx="19">
                  <c:v>4.2565360118951958E-3</c:v>
                </c:pt>
                <c:pt idx="20">
                  <c:v>2.0934408963915988E-3</c:v>
                </c:pt>
                <c:pt idx="21">
                  <c:v>3.4872969678267506E-3</c:v>
                </c:pt>
                <c:pt idx="22">
                  <c:v>2.2876723345200056E-3</c:v>
                </c:pt>
                <c:pt idx="23">
                  <c:v>3.85405993072554E-3</c:v>
                </c:pt>
                <c:pt idx="24">
                  <c:v>1.8035639136025909E-3</c:v>
                </c:pt>
                <c:pt idx="25">
                  <c:v>5.711482502356E-3</c:v>
                </c:pt>
                <c:pt idx="26">
                  <c:v>1.9726294288929763E-3</c:v>
                </c:pt>
                <c:pt idx="27">
                  <c:v>4.567642479069464E-3</c:v>
                </c:pt>
                <c:pt idx="28">
                  <c:v>2.1564048108284784E-3</c:v>
                </c:pt>
                <c:pt idx="29">
                  <c:v>3.4376426582801997E-3</c:v>
                </c:pt>
                <c:pt idx="30">
                  <c:v>2.2876723345200056E-3</c:v>
                </c:pt>
                <c:pt idx="31">
                  <c:v>4.0219962153349607E-3</c:v>
                </c:pt>
                <c:pt idx="32">
                  <c:v>2.1564048108284784E-3</c:v>
                </c:pt>
                <c:pt idx="33">
                  <c:v>3.85405993072554E-3</c:v>
                </c:pt>
                <c:pt idx="34">
                  <c:v>2.4622500390776947E-3</c:v>
                </c:pt>
                <c:pt idx="35">
                  <c:v>3.153296067211344E-3</c:v>
                </c:pt>
                <c:pt idx="36">
                  <c:v>2.3909779212599137E-3</c:v>
                </c:pt>
                <c:pt idx="37">
                  <c:v>3.3403059787679729E-3</c:v>
                </c:pt>
                <c:pt idx="38">
                  <c:v>2.4986251159332209E-3</c:v>
                </c:pt>
                <c:pt idx="39">
                  <c:v>2.6881453721486342E-3</c:v>
                </c:pt>
                <c:pt idx="40">
                  <c:v>2.4986251159332209E-3</c:v>
                </c:pt>
                <c:pt idx="41">
                  <c:v>2.2876723345200056E-3</c:v>
                </c:pt>
                <c:pt idx="42">
                  <c:v>3.153296067211344E-3</c:v>
                </c:pt>
                <c:pt idx="43">
                  <c:v>3.199110303005492E-3</c:v>
                </c:pt>
                <c:pt idx="44">
                  <c:v>3.1080944595578059E-3</c:v>
                </c:pt>
                <c:pt idx="45">
                  <c:v>2.3560684754049123E-3</c:v>
                </c:pt>
                <c:pt idx="46">
                  <c:v>2.7276241475318176E-3</c:v>
                </c:pt>
                <c:pt idx="47">
                  <c:v>2.5728848638408349E-3</c:v>
                </c:pt>
                <c:pt idx="48">
                  <c:v>2.3560684754049123E-3</c:v>
                </c:pt>
                <c:pt idx="49">
                  <c:v>2.4263697203683082E-3</c:v>
                </c:pt>
                <c:pt idx="50">
                  <c:v>3.2926074504756597E-3</c:v>
                </c:pt>
                <c:pt idx="51">
                  <c:v>2.221133382308161E-3</c:v>
                </c:pt>
                <c:pt idx="52">
                  <c:v>3.2926074504756597E-3</c:v>
                </c:pt>
                <c:pt idx="53">
                  <c:v>2.0022063428265517E-3</c:v>
                </c:pt>
                <c:pt idx="54">
                  <c:v>3.245544842807634E-3</c:v>
                </c:pt>
                <c:pt idx="55">
                  <c:v>2.0022063428265517E-3</c:v>
                </c:pt>
                <c:pt idx="56">
                  <c:v>3.7457597509058397E-3</c:v>
                </c:pt>
                <c:pt idx="57">
                  <c:v>2.0934408963915988E-3</c:v>
                </c:pt>
                <c:pt idx="58">
                  <c:v>3.2926074504756597E-3</c:v>
                </c:pt>
                <c:pt idx="59">
                  <c:v>1.9726294288929763E-3</c:v>
                </c:pt>
                <c:pt idx="60">
                  <c:v>3.7995500688247923E-3</c:v>
                </c:pt>
                <c:pt idx="61">
                  <c:v>2.062606687771544E-3</c:v>
                </c:pt>
                <c:pt idx="62">
                  <c:v>3.3403059787679729E-3</c:v>
                </c:pt>
                <c:pt idx="63">
                  <c:v>1.9726294288929763E-3</c:v>
                </c:pt>
                <c:pt idx="64">
                  <c:v>3.7457597509058397E-3</c:v>
                </c:pt>
                <c:pt idx="65">
                  <c:v>2.0022063428265517E-3</c:v>
                </c:pt>
                <c:pt idx="66">
                  <c:v>3.245544842807634E-3</c:v>
                </c:pt>
                <c:pt idx="67">
                  <c:v>1.6731184261966792E-3</c:v>
                </c:pt>
                <c:pt idx="68">
                  <c:v>3.9652739595803085E-3</c:v>
                </c:pt>
                <c:pt idx="69">
                  <c:v>1.8863283764354109E-3</c:v>
                </c:pt>
                <c:pt idx="70">
                  <c:v>2.7676434374729539E-3</c:v>
                </c:pt>
                <c:pt idx="71">
                  <c:v>1.8863283764354109E-3</c:v>
                </c:pt>
                <c:pt idx="72">
                  <c:v>2.9760899477437697E-3</c:v>
                </c:pt>
                <c:pt idx="73">
                  <c:v>2.0321969767797487E-3</c:v>
                </c:pt>
                <c:pt idx="74">
                  <c:v>2.6492003456054943E-3</c:v>
                </c:pt>
                <c:pt idx="75">
                  <c:v>2.062606687771544E-3</c:v>
                </c:pt>
                <c:pt idx="76">
                  <c:v>2.0022063428265517E-3</c:v>
                </c:pt>
                <c:pt idx="77">
                  <c:v>3.5376195165297999E-3</c:v>
                </c:pt>
                <c:pt idx="78">
                  <c:v>2.1247050874825123E-3</c:v>
                </c:pt>
                <c:pt idx="79">
                  <c:v>2.7676434374729539E-3</c:v>
                </c:pt>
                <c:pt idx="80">
                  <c:v>2.4986251159332209E-3</c:v>
                </c:pt>
                <c:pt idx="81">
                  <c:v>3.2926074504756597E-3</c:v>
                </c:pt>
                <c:pt idx="82">
                  <c:v>2.0022063428265517E-3</c:v>
                </c:pt>
                <c:pt idx="83">
                  <c:v>4.3171309504413851E-3</c:v>
                </c:pt>
                <c:pt idx="84">
                  <c:v>1.9434609408550466E-3</c:v>
                </c:pt>
                <c:pt idx="85">
                  <c:v>5.3281623808785969E-3</c:v>
                </c:pt>
                <c:pt idx="86">
                  <c:v>1.6234522212400496E-3</c:v>
                </c:pt>
                <c:pt idx="87">
                  <c:v>4.1377171990514064E-3</c:v>
                </c:pt>
                <c:pt idx="88">
                  <c:v>1.5515295683075356E-3</c:v>
                </c:pt>
                <c:pt idx="89">
                  <c:v>4.3785291761163471E-3</c:v>
                </c:pt>
                <c:pt idx="90">
                  <c:v>1.8035639136025909E-3</c:v>
                </c:pt>
                <c:pt idx="91">
                  <c:v>3.9652739595803085E-3</c:v>
                </c:pt>
                <c:pt idx="92">
                  <c:v>1.5515295683075356E-3</c:v>
                </c:pt>
                <c:pt idx="93">
                  <c:v>4.3785291761163471E-3</c:v>
                </c:pt>
                <c:pt idx="94">
                  <c:v>2.1564048108284784E-3</c:v>
                </c:pt>
                <c:pt idx="95">
                  <c:v>3.4376426582801997E-3</c:v>
                </c:pt>
                <c:pt idx="96">
                  <c:v>1.8863283764354109E-3</c:v>
                </c:pt>
                <c:pt idx="97">
                  <c:v>2.7276241475318176E-3</c:v>
                </c:pt>
                <c:pt idx="98">
                  <c:v>2.1247050874825123E-3</c:v>
                </c:pt>
                <c:pt idx="99">
                  <c:v>2.3560684754049123E-3</c:v>
                </c:pt>
                <c:pt idx="100">
                  <c:v>3.0194988597527814E-3</c:v>
                </c:pt>
                <c:pt idx="101">
                  <c:v>2.3560684754049123E-3</c:v>
                </c:pt>
                <c:pt idx="102">
                  <c:v>2.9332638223974624E-3</c:v>
                </c:pt>
                <c:pt idx="103">
                  <c:v>2.062606687771544E-3</c:v>
                </c:pt>
                <c:pt idx="104">
                  <c:v>2.9332638223974624E-3</c:v>
                </c:pt>
                <c:pt idx="105">
                  <c:v>2.2876723345200056E-3</c:v>
                </c:pt>
                <c:pt idx="106">
                  <c:v>2.9332638223974624E-3</c:v>
                </c:pt>
                <c:pt idx="107">
                  <c:v>2.3216352878967015E-3</c:v>
                </c:pt>
                <c:pt idx="108">
                  <c:v>3.063497891266153E-3</c:v>
                </c:pt>
                <c:pt idx="109">
                  <c:v>2.3560684754049123E-3</c:v>
                </c:pt>
                <c:pt idx="110">
                  <c:v>3.245544842807634E-3</c:v>
                </c:pt>
                <c:pt idx="111">
                  <c:v>2.0934408963915988E-3</c:v>
                </c:pt>
                <c:pt idx="112">
                  <c:v>2.7676434374729539E-3</c:v>
                </c:pt>
                <c:pt idx="113">
                  <c:v>2.0934408963915988E-3</c:v>
                </c:pt>
                <c:pt idx="114">
                  <c:v>3.3403059787679729E-3</c:v>
                </c:pt>
                <c:pt idx="115">
                  <c:v>1.8583540202881783E-3</c:v>
                </c:pt>
                <c:pt idx="116">
                  <c:v>4.4407405241057157E-3</c:v>
                </c:pt>
                <c:pt idx="117">
                  <c:v>1.9146956468144313E-3</c:v>
                </c:pt>
                <c:pt idx="118">
                  <c:v>4.8998369299447769E-3</c:v>
                </c:pt>
                <c:pt idx="119">
                  <c:v>1.8307675291983402E-3</c:v>
                </c:pt>
                <c:pt idx="120">
                  <c:v>3.2926074504756597E-3</c:v>
                </c:pt>
                <c:pt idx="121">
                  <c:v>2.6107823798806233E-3</c:v>
                </c:pt>
                <c:pt idx="122">
                  <c:v>2.1564048108284784E-3</c:v>
                </c:pt>
                <c:pt idx="123">
                  <c:v>3.2926074504756597E-3</c:v>
                </c:pt>
                <c:pt idx="124">
                  <c:v>1.9434609408550466E-3</c:v>
                </c:pt>
                <c:pt idx="125">
                  <c:v>3.4376426582801997E-3</c:v>
                </c:pt>
                <c:pt idx="126">
                  <c:v>1.6481105413106031E-3</c:v>
                </c:pt>
                <c:pt idx="127">
                  <c:v>3.85405993072554E-3</c:v>
                </c:pt>
                <c:pt idx="128">
                  <c:v>1.6731184261966792E-3</c:v>
                </c:pt>
                <c:pt idx="129">
                  <c:v>3.9652739595803085E-3</c:v>
                </c:pt>
                <c:pt idx="130">
                  <c:v>1.9726294288929763E-3</c:v>
                </c:pt>
                <c:pt idx="131">
                  <c:v>2.9332638223974624E-3</c:v>
                </c:pt>
                <c:pt idx="132">
                  <c:v>2.0934408963915988E-3</c:v>
                </c:pt>
                <c:pt idx="133">
                  <c:v>2.9332638223974624E-3</c:v>
                </c:pt>
                <c:pt idx="134">
                  <c:v>2.3216352878967015E-3</c:v>
                </c:pt>
                <c:pt idx="135">
                  <c:v>3.4872969678267506E-3</c:v>
                </c:pt>
                <c:pt idx="136">
                  <c:v>1.8583540202881783E-3</c:v>
                </c:pt>
                <c:pt idx="137">
                  <c:v>4.4407405241057157E-3</c:v>
                </c:pt>
                <c:pt idx="138">
                  <c:v>2.0321969767797487E-3</c:v>
                </c:pt>
                <c:pt idx="139">
                  <c:v>4.8316489563884962E-3</c:v>
                </c:pt>
                <c:pt idx="140">
                  <c:v>1.6731184261966792E-3</c:v>
                </c:pt>
                <c:pt idx="141">
                  <c:v>2.6107823798806233E-3</c:v>
                </c:pt>
                <c:pt idx="142">
                  <c:v>2.2876723345200056E-3</c:v>
                </c:pt>
                <c:pt idx="143">
                  <c:v>2.062606687771544E-3</c:v>
                </c:pt>
                <c:pt idx="144">
                  <c:v>2.6881453721486342E-3</c:v>
                </c:pt>
                <c:pt idx="145">
                  <c:v>2.0022063428265517E-3</c:v>
                </c:pt>
                <c:pt idx="146">
                  <c:v>2.4263697203683082E-3</c:v>
                </c:pt>
                <c:pt idx="147">
                  <c:v>2.0934408963915988E-3</c:v>
                </c:pt>
                <c:pt idx="148">
                  <c:v>2.5355012624413706E-3</c:v>
                </c:pt>
                <c:pt idx="149">
                  <c:v>2.0022063428265517E-3</c:v>
                </c:pt>
                <c:pt idx="150">
                  <c:v>4.0219962153349607E-3</c:v>
                </c:pt>
                <c:pt idx="151">
                  <c:v>1.8035639136025909E-3</c:v>
                </c:pt>
                <c:pt idx="152">
                  <c:v>2.7276241475318176E-3</c:v>
                </c:pt>
                <c:pt idx="153">
                  <c:v>2.0022063428265517E-3</c:v>
                </c:pt>
                <c:pt idx="154">
                  <c:v>3.153296067211344E-3</c:v>
                </c:pt>
                <c:pt idx="155">
                  <c:v>1.6481105413106031E-3</c:v>
                </c:pt>
                <c:pt idx="156">
                  <c:v>4.0219962153349607E-3</c:v>
                </c:pt>
                <c:pt idx="157">
                  <c:v>1.6481105413106031E-3</c:v>
                </c:pt>
                <c:pt idx="158">
                  <c:v>3.4872969678267506E-3</c:v>
                </c:pt>
                <c:pt idx="159">
                  <c:v>2.0321969767797487E-3</c:v>
                </c:pt>
                <c:pt idx="160">
                  <c:v>2.1247050874825123E-3</c:v>
                </c:pt>
                <c:pt idx="161">
                  <c:v>2.6107823798806233E-3</c:v>
                </c:pt>
                <c:pt idx="162">
                  <c:v>1.7502856448727668E-3</c:v>
                </c:pt>
                <c:pt idx="163">
                  <c:v>2.8910132344351341E-3</c:v>
                </c:pt>
                <c:pt idx="164">
                  <c:v>2.4263697203683082E-3</c:v>
                </c:pt>
                <c:pt idx="165">
                  <c:v>2.0934408963915988E-3</c:v>
                </c:pt>
                <c:pt idx="166">
                  <c:v>3.9652739595803085E-3</c:v>
                </c:pt>
                <c:pt idx="167">
                  <c:v>2.3909779212599137E-3</c:v>
                </c:pt>
                <c:pt idx="168">
                  <c:v>3.153296067211344E-3</c:v>
                </c:pt>
                <c:pt idx="169">
                  <c:v>1.8863283764354109E-3</c:v>
                </c:pt>
                <c:pt idx="170">
                  <c:v>2.7276241475318176E-3</c:v>
                </c:pt>
                <c:pt idx="171">
                  <c:v>2.7676434374729539E-3</c:v>
                </c:pt>
                <c:pt idx="172">
                  <c:v>2.1247050874825123E-3</c:v>
                </c:pt>
                <c:pt idx="173">
                  <c:v>2.4986251159332209E-3</c:v>
                </c:pt>
                <c:pt idx="174">
                  <c:v>2.0022063428265517E-3</c:v>
                </c:pt>
                <c:pt idx="175">
                  <c:v>3.85405993072554E-3</c:v>
                </c:pt>
                <c:pt idx="176">
                  <c:v>2.0321969767797487E-3</c:v>
                </c:pt>
                <c:pt idx="177">
                  <c:v>2.5728848638408349E-3</c:v>
                </c:pt>
                <c:pt idx="178">
                  <c:v>3.4376426582801997E-3</c:v>
                </c:pt>
                <c:pt idx="179">
                  <c:v>2.0022063428265517E-3</c:v>
                </c:pt>
                <c:pt idx="180">
                  <c:v>4.0794741947288212E-3</c:v>
                </c:pt>
                <c:pt idx="181">
                  <c:v>3.063497891266153E-3</c:v>
                </c:pt>
                <c:pt idx="182">
                  <c:v>2.5728848638408349E-3</c:v>
                </c:pt>
                <c:pt idx="183">
                  <c:v>3.85405993072554E-3</c:v>
                </c:pt>
                <c:pt idx="184">
                  <c:v>2.062606687771544E-3</c:v>
                </c:pt>
                <c:pt idx="185">
                  <c:v>3.3403059787679729E-3</c:v>
                </c:pt>
                <c:pt idx="186">
                  <c:v>2.3216352878967015E-3</c:v>
                </c:pt>
                <c:pt idx="187">
                  <c:v>2.1247050874825123E-3</c:v>
                </c:pt>
                <c:pt idx="188">
                  <c:v>3.199110303005492E-3</c:v>
                </c:pt>
                <c:pt idx="189">
                  <c:v>1.9146956468144313E-3</c:v>
                </c:pt>
                <c:pt idx="190">
                  <c:v>3.4376426582801997E-3</c:v>
                </c:pt>
                <c:pt idx="191">
                  <c:v>2.221133382308161E-3</c:v>
                </c:pt>
                <c:pt idx="192">
                  <c:v>2.5728848638408349E-3</c:v>
                </c:pt>
                <c:pt idx="193">
                  <c:v>4.7643460953052759E-3</c:v>
                </c:pt>
                <c:pt idx="194">
                  <c:v>2.7276241475318176E-3</c:v>
                </c:pt>
                <c:pt idx="195">
                  <c:v>3.4872969678267506E-3</c:v>
                </c:pt>
                <c:pt idx="196">
                  <c:v>2.2876723345200056E-3</c:v>
                </c:pt>
                <c:pt idx="197">
                  <c:v>2.221133382308161E-3</c:v>
                </c:pt>
                <c:pt idx="198">
                  <c:v>4.2565360118951958E-3</c:v>
                </c:pt>
                <c:pt idx="199">
                  <c:v>2.6492003456054943E-3</c:v>
                </c:pt>
                <c:pt idx="200">
                  <c:v>2.3216352878967015E-3</c:v>
                </c:pt>
                <c:pt idx="201">
                  <c:v>3.3403059787679729E-3</c:v>
                </c:pt>
                <c:pt idx="202">
                  <c:v>1.9146956468144313E-3</c:v>
                </c:pt>
                <c:pt idx="203">
                  <c:v>4.8998369299447769E-3</c:v>
                </c:pt>
                <c:pt idx="204">
                  <c:v>3.1080944595578059E-3</c:v>
                </c:pt>
                <c:pt idx="205">
                  <c:v>2.4622500390776947E-3</c:v>
                </c:pt>
                <c:pt idx="206">
                  <c:v>6.0364692223763127E-3</c:v>
                </c:pt>
                <c:pt idx="207">
                  <c:v>2.1564048108284784E-3</c:v>
                </c:pt>
                <c:pt idx="208">
                  <c:v>3.3886483702618548E-3</c:v>
                </c:pt>
                <c:pt idx="209">
                  <c:v>2.3909779212599137E-3</c:v>
                </c:pt>
                <c:pt idx="210">
                  <c:v>2.2876723345200056E-3</c:v>
                </c:pt>
                <c:pt idx="211">
                  <c:v>3.9092982297627256E-3</c:v>
                </c:pt>
                <c:pt idx="212">
                  <c:v>2.6881453721486342E-3</c:v>
                </c:pt>
                <c:pt idx="213">
                  <c:v>2.6492003456054943E-3</c:v>
                </c:pt>
                <c:pt idx="214">
                  <c:v>4.1377171990514064E-3</c:v>
                </c:pt>
                <c:pt idx="215">
                  <c:v>1.9726294288929763E-3</c:v>
                </c:pt>
                <c:pt idx="216">
                  <c:v>3.153296067211344E-3</c:v>
                </c:pt>
                <c:pt idx="217">
                  <c:v>1.7502856448727668E-3</c:v>
                </c:pt>
                <c:pt idx="218">
                  <c:v>2.6881453721486342E-3</c:v>
                </c:pt>
                <c:pt idx="219">
                  <c:v>2.6107823798806233E-3</c:v>
                </c:pt>
                <c:pt idx="220">
                  <c:v>2.1247050874825123E-3</c:v>
                </c:pt>
                <c:pt idx="221">
                  <c:v>3.3886483702618548E-3</c:v>
                </c:pt>
                <c:pt idx="222">
                  <c:v>1.8307675291983402E-3</c:v>
                </c:pt>
                <c:pt idx="223">
                  <c:v>2.9760899477437697E-3</c:v>
                </c:pt>
                <c:pt idx="224">
                  <c:v>2.7276241475318176E-3</c:v>
                </c:pt>
                <c:pt idx="225">
                  <c:v>1.9726294288929763E-3</c:v>
                </c:pt>
                <c:pt idx="226">
                  <c:v>3.9092982297627256E-3</c:v>
                </c:pt>
                <c:pt idx="227">
                  <c:v>3.1080944595578059E-3</c:v>
                </c:pt>
                <c:pt idx="228">
                  <c:v>2.5355012624413706E-3</c:v>
                </c:pt>
                <c:pt idx="229">
                  <c:v>4.1967346342309704E-3</c:v>
                </c:pt>
                <c:pt idx="230">
                  <c:v>2.221133382308161E-3</c:v>
                </c:pt>
                <c:pt idx="231">
                  <c:v>3.7457597509058397E-3</c:v>
                </c:pt>
                <c:pt idx="232">
                  <c:v>2.3560684754049123E-3</c:v>
                </c:pt>
                <c:pt idx="233">
                  <c:v>2.2876723345200056E-3</c:v>
                </c:pt>
                <c:pt idx="234">
                  <c:v>3.0194988597527814E-3</c:v>
                </c:pt>
                <c:pt idx="235">
                  <c:v>1.9726294288929763E-3</c:v>
                </c:pt>
                <c:pt idx="236">
                  <c:v>3.153296067211344E-3</c:v>
                </c:pt>
                <c:pt idx="237">
                  <c:v>3.9652739595803085E-3</c:v>
                </c:pt>
                <c:pt idx="238">
                  <c:v>2.3216352878967015E-3</c:v>
                </c:pt>
                <c:pt idx="239">
                  <c:v>4.567642479069464E-3</c:v>
                </c:pt>
                <c:pt idx="240">
                  <c:v>2.4986251159332209E-3</c:v>
                </c:pt>
                <c:pt idx="241">
                  <c:v>2.4986251159332209E-3</c:v>
                </c:pt>
                <c:pt idx="242">
                  <c:v>4.8998369299447769E-3</c:v>
                </c:pt>
                <c:pt idx="243">
                  <c:v>1.8583540202881783E-3</c:v>
                </c:pt>
                <c:pt idx="244">
                  <c:v>4.567642479069464E-3</c:v>
                </c:pt>
                <c:pt idx="245">
                  <c:v>2.0934408963915988E-3</c:v>
                </c:pt>
              </c:numCache>
            </c:numRef>
          </c:yVal>
          <c:smooth val="1"/>
          <c:extLst>
            <c:ext xmlns:c16="http://schemas.microsoft.com/office/drawing/2014/chart" uri="{C3380CC4-5D6E-409C-BE32-E72D297353CC}">
              <c16:uniqueId val="{00000001-9B23-443D-A501-41014515DE69}"/>
            </c:ext>
          </c:extLst>
        </c:ser>
        <c:dLbls>
          <c:showLegendKey val="0"/>
          <c:showVal val="0"/>
          <c:showCatName val="0"/>
          <c:showSerName val="0"/>
          <c:showPercent val="0"/>
          <c:showBubbleSize val="0"/>
        </c:dLbls>
        <c:axId val="151366656"/>
        <c:axId val="151368448"/>
      </c:scatterChart>
      <c:valAx>
        <c:axId val="151366656"/>
        <c:scaling>
          <c:orientation val="minMax"/>
          <c:max val="20"/>
          <c:min val="12"/>
        </c:scaling>
        <c:delete val="1"/>
        <c:axPos val="b"/>
        <c:numFmt formatCode="General" sourceLinked="1"/>
        <c:majorTickMark val="out"/>
        <c:minorTickMark val="none"/>
        <c:tickLblPos val="nextTo"/>
        <c:crossAx val="151368448"/>
        <c:crosses val="autoZero"/>
        <c:crossBetween val="midCat"/>
        <c:majorUnit val="2"/>
      </c:valAx>
      <c:valAx>
        <c:axId val="151368448"/>
        <c:scaling>
          <c:orientation val="minMax"/>
        </c:scaling>
        <c:delete val="0"/>
        <c:axPos val="l"/>
        <c:title>
          <c:tx>
            <c:rich>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GB" sz="1600" b="0" i="0" baseline="0">
                    <a:solidFill>
                      <a:sysClr val="windowText" lastClr="000000"/>
                    </a:solidFill>
                    <a:effectLst/>
                  </a:rPr>
                  <a:t>Pressure / torr</a:t>
                </a:r>
                <a:endParaRPr lang="en-GB" sz="1600">
                  <a:solidFill>
                    <a:sysClr val="windowText" lastClr="000000"/>
                  </a:solidFill>
                  <a:effectLst/>
                </a:endParaRPr>
              </a:p>
            </c:rich>
          </c:tx>
          <c:layout>
            <c:manualLayout>
              <c:xMode val="edge"/>
              <c:yMode val="edge"/>
              <c:x val="3.159035190992189E-2"/>
              <c:y val="0.15076067310412672"/>
            </c:manualLayout>
          </c:layout>
          <c:overlay val="0"/>
          <c:spPr>
            <a:noFill/>
            <a:ln>
              <a:noFill/>
            </a:ln>
            <a:effectLst/>
          </c:spPr>
        </c:title>
        <c:numFmt formatCode="#,##0.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51366656"/>
        <c:crosses val="autoZero"/>
        <c:crossBetween val="midCat"/>
        <c:majorUnit val="0.1"/>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userShapes r:id="rId2"/>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674604657740426"/>
          <c:y val="0.11562499999999999"/>
          <c:w val="0.71765486658619249"/>
          <c:h val="0.61721481481481477"/>
        </c:manualLayout>
      </c:layout>
      <c:scatterChart>
        <c:scatterStyle val="smoothMarker"/>
        <c:varyColors val="0"/>
        <c:ser>
          <c:idx val="1"/>
          <c:order val="0"/>
          <c:tx>
            <c:v>drying rate g/h</c:v>
          </c:tx>
          <c:spPr>
            <a:ln w="12700">
              <a:solidFill>
                <a:srgbClr val="FF0000"/>
              </a:solidFill>
            </a:ln>
          </c:spPr>
          <c:marker>
            <c:symbol val="none"/>
          </c:marker>
          <c:xVal>
            <c:numRef>
              <c:f>'my data'!$P$18:$P$775</c:f>
              <c:numCache>
                <c:formatCode>0.000</c:formatCode>
                <c:ptCount val="758"/>
                <c:pt idx="0">
                  <c:v>12.132999999999999</c:v>
                </c:pt>
                <c:pt idx="1">
                  <c:v>12.167</c:v>
                </c:pt>
                <c:pt idx="2">
                  <c:v>12.2</c:v>
                </c:pt>
                <c:pt idx="3">
                  <c:v>12.233000000000001</c:v>
                </c:pt>
                <c:pt idx="4">
                  <c:v>12.266999999999999</c:v>
                </c:pt>
                <c:pt idx="5">
                  <c:v>12.3</c:v>
                </c:pt>
                <c:pt idx="6">
                  <c:v>12.333</c:v>
                </c:pt>
                <c:pt idx="7">
                  <c:v>12.367000000000001</c:v>
                </c:pt>
                <c:pt idx="8">
                  <c:v>12.4</c:v>
                </c:pt>
                <c:pt idx="9">
                  <c:v>12.433</c:v>
                </c:pt>
                <c:pt idx="10">
                  <c:v>12.467000000000001</c:v>
                </c:pt>
                <c:pt idx="11">
                  <c:v>12.5</c:v>
                </c:pt>
                <c:pt idx="12">
                  <c:v>12.532999999999999</c:v>
                </c:pt>
                <c:pt idx="13">
                  <c:v>12.567</c:v>
                </c:pt>
                <c:pt idx="14">
                  <c:v>12.6</c:v>
                </c:pt>
                <c:pt idx="15">
                  <c:v>12.632999999999999</c:v>
                </c:pt>
                <c:pt idx="16">
                  <c:v>12.667</c:v>
                </c:pt>
                <c:pt idx="17">
                  <c:v>12.7</c:v>
                </c:pt>
                <c:pt idx="18">
                  <c:v>12.733000000000001</c:v>
                </c:pt>
                <c:pt idx="19">
                  <c:v>12.766999999999999</c:v>
                </c:pt>
                <c:pt idx="20">
                  <c:v>12.8</c:v>
                </c:pt>
                <c:pt idx="21">
                  <c:v>12.833</c:v>
                </c:pt>
                <c:pt idx="22">
                  <c:v>12.867000000000001</c:v>
                </c:pt>
                <c:pt idx="23">
                  <c:v>12.9</c:v>
                </c:pt>
                <c:pt idx="24">
                  <c:v>12.933</c:v>
                </c:pt>
                <c:pt idx="25">
                  <c:v>12.967000000000001</c:v>
                </c:pt>
                <c:pt idx="26">
                  <c:v>13</c:v>
                </c:pt>
                <c:pt idx="27">
                  <c:v>13.032999999999999</c:v>
                </c:pt>
                <c:pt idx="28">
                  <c:v>13.067</c:v>
                </c:pt>
                <c:pt idx="29">
                  <c:v>13.1</c:v>
                </c:pt>
                <c:pt idx="30">
                  <c:v>13.132999999999999</c:v>
                </c:pt>
                <c:pt idx="31">
                  <c:v>13.167</c:v>
                </c:pt>
                <c:pt idx="32">
                  <c:v>13.2</c:v>
                </c:pt>
                <c:pt idx="33">
                  <c:v>13.233000000000001</c:v>
                </c:pt>
                <c:pt idx="34">
                  <c:v>13.266999999999999</c:v>
                </c:pt>
                <c:pt idx="35">
                  <c:v>13.3</c:v>
                </c:pt>
                <c:pt idx="36">
                  <c:v>13.333</c:v>
                </c:pt>
                <c:pt idx="37">
                  <c:v>13.367000000000001</c:v>
                </c:pt>
                <c:pt idx="38">
                  <c:v>13.4</c:v>
                </c:pt>
                <c:pt idx="39">
                  <c:v>13.433</c:v>
                </c:pt>
                <c:pt idx="40">
                  <c:v>13.467000000000001</c:v>
                </c:pt>
                <c:pt idx="41">
                  <c:v>13.5</c:v>
                </c:pt>
                <c:pt idx="42">
                  <c:v>13.532999999999999</c:v>
                </c:pt>
                <c:pt idx="43">
                  <c:v>13.567</c:v>
                </c:pt>
                <c:pt idx="44">
                  <c:v>13.6</c:v>
                </c:pt>
                <c:pt idx="45">
                  <c:v>13.632999999999999</c:v>
                </c:pt>
                <c:pt idx="46">
                  <c:v>13.667</c:v>
                </c:pt>
                <c:pt idx="47">
                  <c:v>13.7</c:v>
                </c:pt>
                <c:pt idx="48">
                  <c:v>13.733000000000001</c:v>
                </c:pt>
                <c:pt idx="49">
                  <c:v>13.766999999999999</c:v>
                </c:pt>
                <c:pt idx="50">
                  <c:v>13.8</c:v>
                </c:pt>
                <c:pt idx="51">
                  <c:v>13.833</c:v>
                </c:pt>
                <c:pt idx="52">
                  <c:v>13.867000000000001</c:v>
                </c:pt>
                <c:pt idx="53">
                  <c:v>13.9</c:v>
                </c:pt>
                <c:pt idx="54">
                  <c:v>13.933</c:v>
                </c:pt>
                <c:pt idx="55">
                  <c:v>13.967000000000001</c:v>
                </c:pt>
                <c:pt idx="56">
                  <c:v>14</c:v>
                </c:pt>
                <c:pt idx="57">
                  <c:v>14.032999999999999</c:v>
                </c:pt>
                <c:pt idx="58">
                  <c:v>14.067</c:v>
                </c:pt>
                <c:pt idx="59">
                  <c:v>14.1</c:v>
                </c:pt>
                <c:pt idx="60">
                  <c:v>14.132999999999999</c:v>
                </c:pt>
                <c:pt idx="61">
                  <c:v>14.167</c:v>
                </c:pt>
                <c:pt idx="62">
                  <c:v>14.2</c:v>
                </c:pt>
                <c:pt idx="63">
                  <c:v>14.233000000000001</c:v>
                </c:pt>
                <c:pt idx="64">
                  <c:v>14.266999999999999</c:v>
                </c:pt>
                <c:pt idx="65">
                  <c:v>14.3</c:v>
                </c:pt>
                <c:pt idx="66">
                  <c:v>14.333</c:v>
                </c:pt>
                <c:pt idx="67">
                  <c:v>14.367000000000001</c:v>
                </c:pt>
                <c:pt idx="68">
                  <c:v>14.4</c:v>
                </c:pt>
                <c:pt idx="69">
                  <c:v>14.433</c:v>
                </c:pt>
                <c:pt idx="70">
                  <c:v>14.467000000000001</c:v>
                </c:pt>
                <c:pt idx="71">
                  <c:v>14.5</c:v>
                </c:pt>
                <c:pt idx="72">
                  <c:v>14.532999999999999</c:v>
                </c:pt>
                <c:pt idx="73">
                  <c:v>14.567</c:v>
                </c:pt>
                <c:pt idx="74">
                  <c:v>14.6</c:v>
                </c:pt>
                <c:pt idx="75">
                  <c:v>14.632999999999999</c:v>
                </c:pt>
                <c:pt idx="76">
                  <c:v>14.667</c:v>
                </c:pt>
                <c:pt idx="77">
                  <c:v>14.7</c:v>
                </c:pt>
                <c:pt idx="78">
                  <c:v>14.733000000000001</c:v>
                </c:pt>
                <c:pt idx="79">
                  <c:v>14.766999999999999</c:v>
                </c:pt>
                <c:pt idx="80">
                  <c:v>14.8</c:v>
                </c:pt>
                <c:pt idx="81">
                  <c:v>14.833</c:v>
                </c:pt>
                <c:pt idx="82">
                  <c:v>14.867000000000001</c:v>
                </c:pt>
                <c:pt idx="83">
                  <c:v>14.9</c:v>
                </c:pt>
                <c:pt idx="84">
                  <c:v>14.933</c:v>
                </c:pt>
                <c:pt idx="85">
                  <c:v>14.967000000000001</c:v>
                </c:pt>
                <c:pt idx="86">
                  <c:v>15</c:v>
                </c:pt>
                <c:pt idx="87">
                  <c:v>15.032999999999999</c:v>
                </c:pt>
                <c:pt idx="88">
                  <c:v>15.067</c:v>
                </c:pt>
                <c:pt idx="89">
                  <c:v>15.1</c:v>
                </c:pt>
                <c:pt idx="90">
                  <c:v>15.132999999999999</c:v>
                </c:pt>
                <c:pt idx="91">
                  <c:v>15.167</c:v>
                </c:pt>
                <c:pt idx="92">
                  <c:v>15.2</c:v>
                </c:pt>
                <c:pt idx="93">
                  <c:v>15.233000000000001</c:v>
                </c:pt>
                <c:pt idx="94">
                  <c:v>15.266999999999999</c:v>
                </c:pt>
                <c:pt idx="95">
                  <c:v>15.3</c:v>
                </c:pt>
                <c:pt idx="96">
                  <c:v>15.333</c:v>
                </c:pt>
                <c:pt idx="97">
                  <c:v>15.367000000000001</c:v>
                </c:pt>
                <c:pt idx="98">
                  <c:v>15.4</c:v>
                </c:pt>
                <c:pt idx="99">
                  <c:v>15.433</c:v>
                </c:pt>
                <c:pt idx="100">
                  <c:v>15.467000000000001</c:v>
                </c:pt>
                <c:pt idx="101">
                  <c:v>15.5</c:v>
                </c:pt>
                <c:pt idx="102">
                  <c:v>15.532999999999999</c:v>
                </c:pt>
                <c:pt idx="103">
                  <c:v>15.567</c:v>
                </c:pt>
                <c:pt idx="104">
                  <c:v>15.6</c:v>
                </c:pt>
                <c:pt idx="105">
                  <c:v>15.632999999999999</c:v>
                </c:pt>
                <c:pt idx="106">
                  <c:v>15.667</c:v>
                </c:pt>
                <c:pt idx="107">
                  <c:v>15.7</c:v>
                </c:pt>
                <c:pt idx="108">
                  <c:v>15.733000000000001</c:v>
                </c:pt>
                <c:pt idx="109">
                  <c:v>15.766999999999999</c:v>
                </c:pt>
                <c:pt idx="110">
                  <c:v>15.8</c:v>
                </c:pt>
                <c:pt idx="111">
                  <c:v>15.833</c:v>
                </c:pt>
                <c:pt idx="112">
                  <c:v>15.867000000000001</c:v>
                </c:pt>
                <c:pt idx="113">
                  <c:v>15.9</c:v>
                </c:pt>
                <c:pt idx="114">
                  <c:v>15.933</c:v>
                </c:pt>
                <c:pt idx="115">
                  <c:v>15.967000000000001</c:v>
                </c:pt>
                <c:pt idx="116">
                  <c:v>16</c:v>
                </c:pt>
                <c:pt idx="117">
                  <c:v>16.033000000000001</c:v>
                </c:pt>
                <c:pt idx="118">
                  <c:v>16.067</c:v>
                </c:pt>
                <c:pt idx="119">
                  <c:v>16.100000000000001</c:v>
                </c:pt>
                <c:pt idx="120">
                  <c:v>16.132999999999999</c:v>
                </c:pt>
                <c:pt idx="121">
                  <c:v>16.167000000000002</c:v>
                </c:pt>
                <c:pt idx="122">
                  <c:v>16.2</c:v>
                </c:pt>
                <c:pt idx="123">
                  <c:v>16.233000000000001</c:v>
                </c:pt>
                <c:pt idx="124">
                  <c:v>16.266999999999999</c:v>
                </c:pt>
                <c:pt idx="125">
                  <c:v>16.3</c:v>
                </c:pt>
                <c:pt idx="126">
                  <c:v>16.332999999999998</c:v>
                </c:pt>
                <c:pt idx="127">
                  <c:v>16.367000000000001</c:v>
                </c:pt>
                <c:pt idx="128">
                  <c:v>16.399999999999999</c:v>
                </c:pt>
                <c:pt idx="129">
                  <c:v>16.433</c:v>
                </c:pt>
                <c:pt idx="130">
                  <c:v>16.466999999999999</c:v>
                </c:pt>
                <c:pt idx="131">
                  <c:v>16.5</c:v>
                </c:pt>
                <c:pt idx="132">
                  <c:v>16.533000000000001</c:v>
                </c:pt>
                <c:pt idx="133">
                  <c:v>16.567</c:v>
                </c:pt>
                <c:pt idx="134">
                  <c:v>16.600000000000001</c:v>
                </c:pt>
                <c:pt idx="135">
                  <c:v>16.632999999999999</c:v>
                </c:pt>
                <c:pt idx="136">
                  <c:v>16.667000000000002</c:v>
                </c:pt>
                <c:pt idx="137">
                  <c:v>16.7</c:v>
                </c:pt>
                <c:pt idx="138">
                  <c:v>16.733000000000001</c:v>
                </c:pt>
                <c:pt idx="139">
                  <c:v>16.766999999999999</c:v>
                </c:pt>
                <c:pt idx="140">
                  <c:v>16.8</c:v>
                </c:pt>
                <c:pt idx="141">
                  <c:v>16.832999999999998</c:v>
                </c:pt>
                <c:pt idx="142">
                  <c:v>16.867000000000001</c:v>
                </c:pt>
                <c:pt idx="143">
                  <c:v>16.899999999999999</c:v>
                </c:pt>
                <c:pt idx="144">
                  <c:v>16.933</c:v>
                </c:pt>
                <c:pt idx="145">
                  <c:v>16.966999999999999</c:v>
                </c:pt>
                <c:pt idx="146">
                  <c:v>17</c:v>
                </c:pt>
                <c:pt idx="147">
                  <c:v>17.033000000000001</c:v>
                </c:pt>
                <c:pt idx="148">
                  <c:v>17.067</c:v>
                </c:pt>
                <c:pt idx="149">
                  <c:v>17.100000000000001</c:v>
                </c:pt>
                <c:pt idx="150">
                  <c:v>17.132999999999999</c:v>
                </c:pt>
                <c:pt idx="151">
                  <c:v>17.167000000000002</c:v>
                </c:pt>
                <c:pt idx="152">
                  <c:v>17.2</c:v>
                </c:pt>
                <c:pt idx="153">
                  <c:v>17.233000000000001</c:v>
                </c:pt>
                <c:pt idx="154">
                  <c:v>17.266999999999999</c:v>
                </c:pt>
                <c:pt idx="155">
                  <c:v>17.3</c:v>
                </c:pt>
                <c:pt idx="156">
                  <c:v>17.332999999999998</c:v>
                </c:pt>
                <c:pt idx="157">
                  <c:v>17.367000000000001</c:v>
                </c:pt>
                <c:pt idx="158">
                  <c:v>17.399999999999999</c:v>
                </c:pt>
                <c:pt idx="159">
                  <c:v>17.433</c:v>
                </c:pt>
                <c:pt idx="160">
                  <c:v>17.466999999999999</c:v>
                </c:pt>
                <c:pt idx="161">
                  <c:v>17.5</c:v>
                </c:pt>
                <c:pt idx="162">
                  <c:v>17.533000000000001</c:v>
                </c:pt>
                <c:pt idx="163">
                  <c:v>17.567</c:v>
                </c:pt>
                <c:pt idx="164">
                  <c:v>17.600000000000001</c:v>
                </c:pt>
                <c:pt idx="165">
                  <c:v>17.632999999999999</c:v>
                </c:pt>
                <c:pt idx="166">
                  <c:v>17.667000000000002</c:v>
                </c:pt>
                <c:pt idx="167">
                  <c:v>17.7</c:v>
                </c:pt>
                <c:pt idx="168">
                  <c:v>17.733000000000001</c:v>
                </c:pt>
                <c:pt idx="169">
                  <c:v>17.766999999999999</c:v>
                </c:pt>
                <c:pt idx="170">
                  <c:v>17.8</c:v>
                </c:pt>
                <c:pt idx="171">
                  <c:v>17.832999999999998</c:v>
                </c:pt>
                <c:pt idx="172">
                  <c:v>17.867000000000001</c:v>
                </c:pt>
                <c:pt idx="173">
                  <c:v>17.899999999999999</c:v>
                </c:pt>
                <c:pt idx="174">
                  <c:v>17.933</c:v>
                </c:pt>
                <c:pt idx="175">
                  <c:v>17.966999999999999</c:v>
                </c:pt>
                <c:pt idx="176">
                  <c:v>18</c:v>
                </c:pt>
                <c:pt idx="177">
                  <c:v>18.033000000000001</c:v>
                </c:pt>
                <c:pt idx="178">
                  <c:v>18.067</c:v>
                </c:pt>
                <c:pt idx="179">
                  <c:v>18.100000000000001</c:v>
                </c:pt>
                <c:pt idx="180">
                  <c:v>18.132999999999999</c:v>
                </c:pt>
                <c:pt idx="181">
                  <c:v>18.167000000000002</c:v>
                </c:pt>
                <c:pt idx="182">
                  <c:v>18.2</c:v>
                </c:pt>
                <c:pt idx="183">
                  <c:v>18.233000000000001</c:v>
                </c:pt>
                <c:pt idx="184">
                  <c:v>18.266999999999999</c:v>
                </c:pt>
                <c:pt idx="185">
                  <c:v>18.3</c:v>
                </c:pt>
                <c:pt idx="186">
                  <c:v>18.332999999999998</c:v>
                </c:pt>
                <c:pt idx="187">
                  <c:v>18.367000000000001</c:v>
                </c:pt>
                <c:pt idx="188">
                  <c:v>18.399999999999999</c:v>
                </c:pt>
                <c:pt idx="189">
                  <c:v>18.433</c:v>
                </c:pt>
                <c:pt idx="190">
                  <c:v>18.466999999999999</c:v>
                </c:pt>
                <c:pt idx="191">
                  <c:v>18.5</c:v>
                </c:pt>
                <c:pt idx="192">
                  <c:v>18.533000000000001</c:v>
                </c:pt>
                <c:pt idx="193">
                  <c:v>18.567</c:v>
                </c:pt>
                <c:pt idx="194">
                  <c:v>18.600000000000001</c:v>
                </c:pt>
                <c:pt idx="195">
                  <c:v>18.632999999999999</c:v>
                </c:pt>
                <c:pt idx="196">
                  <c:v>18.667000000000002</c:v>
                </c:pt>
                <c:pt idx="197">
                  <c:v>18.7</c:v>
                </c:pt>
                <c:pt idx="198">
                  <c:v>18.733000000000001</c:v>
                </c:pt>
                <c:pt idx="199">
                  <c:v>18.766999999999999</c:v>
                </c:pt>
                <c:pt idx="200">
                  <c:v>18.8</c:v>
                </c:pt>
                <c:pt idx="201">
                  <c:v>18.832999999999998</c:v>
                </c:pt>
                <c:pt idx="202">
                  <c:v>18.867000000000001</c:v>
                </c:pt>
                <c:pt idx="203">
                  <c:v>18.899999999999999</c:v>
                </c:pt>
                <c:pt idx="204">
                  <c:v>18.933</c:v>
                </c:pt>
                <c:pt idx="205">
                  <c:v>18.966999999999999</c:v>
                </c:pt>
                <c:pt idx="206">
                  <c:v>19</c:v>
                </c:pt>
                <c:pt idx="207">
                  <c:v>19.033000000000001</c:v>
                </c:pt>
                <c:pt idx="208">
                  <c:v>19.067</c:v>
                </c:pt>
                <c:pt idx="209">
                  <c:v>19.100000000000001</c:v>
                </c:pt>
                <c:pt idx="210">
                  <c:v>19.132999999999999</c:v>
                </c:pt>
                <c:pt idx="211">
                  <c:v>19.167000000000002</c:v>
                </c:pt>
                <c:pt idx="212">
                  <c:v>19.2</c:v>
                </c:pt>
                <c:pt idx="213">
                  <c:v>19.233000000000001</c:v>
                </c:pt>
                <c:pt idx="214">
                  <c:v>19.266999999999999</c:v>
                </c:pt>
                <c:pt idx="215">
                  <c:v>19.3</c:v>
                </c:pt>
                <c:pt idx="216">
                  <c:v>19.332999999999998</c:v>
                </c:pt>
                <c:pt idx="217">
                  <c:v>19.367000000000001</c:v>
                </c:pt>
                <c:pt idx="218">
                  <c:v>19.399999999999999</c:v>
                </c:pt>
                <c:pt idx="219">
                  <c:v>19.433</c:v>
                </c:pt>
                <c:pt idx="220">
                  <c:v>19.466999999999999</c:v>
                </c:pt>
                <c:pt idx="221">
                  <c:v>19.5</c:v>
                </c:pt>
                <c:pt idx="222">
                  <c:v>19.533000000000001</c:v>
                </c:pt>
                <c:pt idx="223">
                  <c:v>19.567</c:v>
                </c:pt>
                <c:pt idx="224">
                  <c:v>19.600000000000001</c:v>
                </c:pt>
                <c:pt idx="225">
                  <c:v>19.632999999999999</c:v>
                </c:pt>
                <c:pt idx="226">
                  <c:v>19.667000000000002</c:v>
                </c:pt>
                <c:pt idx="227">
                  <c:v>19.7</c:v>
                </c:pt>
                <c:pt idx="228">
                  <c:v>19.733000000000001</c:v>
                </c:pt>
                <c:pt idx="229">
                  <c:v>19.766999999999999</c:v>
                </c:pt>
                <c:pt idx="230">
                  <c:v>19.8</c:v>
                </c:pt>
                <c:pt idx="231">
                  <c:v>19.832999999999998</c:v>
                </c:pt>
                <c:pt idx="232">
                  <c:v>19.867000000000001</c:v>
                </c:pt>
                <c:pt idx="233">
                  <c:v>19.899999999999999</c:v>
                </c:pt>
                <c:pt idx="234">
                  <c:v>19.933</c:v>
                </c:pt>
                <c:pt idx="235">
                  <c:v>19.966999999999999</c:v>
                </c:pt>
                <c:pt idx="236">
                  <c:v>20</c:v>
                </c:pt>
                <c:pt idx="237">
                  <c:v>20.033000000000001</c:v>
                </c:pt>
                <c:pt idx="238">
                  <c:v>20.067</c:v>
                </c:pt>
                <c:pt idx="239">
                  <c:v>20.100000000000001</c:v>
                </c:pt>
                <c:pt idx="240">
                  <c:v>20.132999999999999</c:v>
                </c:pt>
                <c:pt idx="241">
                  <c:v>20.167000000000002</c:v>
                </c:pt>
                <c:pt idx="242">
                  <c:v>20.2</c:v>
                </c:pt>
                <c:pt idx="243">
                  <c:v>20.233000000000001</c:v>
                </c:pt>
                <c:pt idx="244">
                  <c:v>20.266999999999999</c:v>
                </c:pt>
                <c:pt idx="245">
                  <c:v>20.3</c:v>
                </c:pt>
                <c:pt idx="246">
                  <c:v>20.332999999999998</c:v>
                </c:pt>
                <c:pt idx="247">
                  <c:v>20.367000000000001</c:v>
                </c:pt>
                <c:pt idx="248">
                  <c:v>20.399999999999999</c:v>
                </c:pt>
                <c:pt idx="249">
                  <c:v>20.433</c:v>
                </c:pt>
                <c:pt idx="250">
                  <c:v>20.466999999999999</c:v>
                </c:pt>
                <c:pt idx="251">
                  <c:v>20.5</c:v>
                </c:pt>
                <c:pt idx="252">
                  <c:v>20.533000000000001</c:v>
                </c:pt>
                <c:pt idx="253">
                  <c:v>20.567</c:v>
                </c:pt>
                <c:pt idx="254">
                  <c:v>20.6</c:v>
                </c:pt>
                <c:pt idx="255">
                  <c:v>20.632999999999999</c:v>
                </c:pt>
                <c:pt idx="256">
                  <c:v>20.667000000000002</c:v>
                </c:pt>
                <c:pt idx="257">
                  <c:v>20.7</c:v>
                </c:pt>
                <c:pt idx="258">
                  <c:v>20.733000000000001</c:v>
                </c:pt>
                <c:pt idx="259">
                  <c:v>20.766999999999999</c:v>
                </c:pt>
                <c:pt idx="260">
                  <c:v>20.8</c:v>
                </c:pt>
                <c:pt idx="261">
                  <c:v>20.832999999999998</c:v>
                </c:pt>
                <c:pt idx="262">
                  <c:v>20.867000000000001</c:v>
                </c:pt>
                <c:pt idx="263">
                  <c:v>20.9</c:v>
                </c:pt>
                <c:pt idx="264">
                  <c:v>20.933</c:v>
                </c:pt>
                <c:pt idx="265">
                  <c:v>20.966999999999999</c:v>
                </c:pt>
                <c:pt idx="266">
                  <c:v>21</c:v>
                </c:pt>
                <c:pt idx="267">
                  <c:v>21.033000000000001</c:v>
                </c:pt>
                <c:pt idx="268">
                  <c:v>21.067</c:v>
                </c:pt>
                <c:pt idx="269">
                  <c:v>21.1</c:v>
                </c:pt>
                <c:pt idx="270">
                  <c:v>21.132999999999999</c:v>
                </c:pt>
                <c:pt idx="271">
                  <c:v>21.167000000000002</c:v>
                </c:pt>
                <c:pt idx="272">
                  <c:v>21.2</c:v>
                </c:pt>
                <c:pt idx="273">
                  <c:v>21.233000000000001</c:v>
                </c:pt>
                <c:pt idx="274">
                  <c:v>21.266999999999999</c:v>
                </c:pt>
                <c:pt idx="275">
                  <c:v>21.3</c:v>
                </c:pt>
                <c:pt idx="276">
                  <c:v>21.332999999999998</c:v>
                </c:pt>
                <c:pt idx="277">
                  <c:v>21.367000000000001</c:v>
                </c:pt>
                <c:pt idx="278">
                  <c:v>21.4</c:v>
                </c:pt>
                <c:pt idx="279">
                  <c:v>21.433</c:v>
                </c:pt>
                <c:pt idx="280">
                  <c:v>21.466999999999999</c:v>
                </c:pt>
                <c:pt idx="281">
                  <c:v>21.5</c:v>
                </c:pt>
                <c:pt idx="282">
                  <c:v>21.533000000000001</c:v>
                </c:pt>
                <c:pt idx="283">
                  <c:v>21.567</c:v>
                </c:pt>
                <c:pt idx="284">
                  <c:v>21.6</c:v>
                </c:pt>
                <c:pt idx="285">
                  <c:v>21.632999999999999</c:v>
                </c:pt>
                <c:pt idx="286">
                  <c:v>21.667000000000002</c:v>
                </c:pt>
                <c:pt idx="287">
                  <c:v>21.7</c:v>
                </c:pt>
                <c:pt idx="288">
                  <c:v>21.733000000000001</c:v>
                </c:pt>
                <c:pt idx="289">
                  <c:v>21.766999999999999</c:v>
                </c:pt>
                <c:pt idx="290">
                  <c:v>21.8</c:v>
                </c:pt>
                <c:pt idx="291">
                  <c:v>21.832999999999998</c:v>
                </c:pt>
                <c:pt idx="292">
                  <c:v>21.867000000000001</c:v>
                </c:pt>
                <c:pt idx="293">
                  <c:v>21.9</c:v>
                </c:pt>
                <c:pt idx="294">
                  <c:v>21.933</c:v>
                </c:pt>
                <c:pt idx="295">
                  <c:v>21.966999999999999</c:v>
                </c:pt>
                <c:pt idx="296">
                  <c:v>22</c:v>
                </c:pt>
                <c:pt idx="297">
                  <c:v>22.033000000000001</c:v>
                </c:pt>
                <c:pt idx="298">
                  <c:v>22.067</c:v>
                </c:pt>
                <c:pt idx="299">
                  <c:v>22.1</c:v>
                </c:pt>
                <c:pt idx="300">
                  <c:v>22.132999999999999</c:v>
                </c:pt>
                <c:pt idx="301">
                  <c:v>22.167000000000002</c:v>
                </c:pt>
                <c:pt idx="302">
                  <c:v>22.2</c:v>
                </c:pt>
                <c:pt idx="303">
                  <c:v>22.233000000000001</c:v>
                </c:pt>
                <c:pt idx="304">
                  <c:v>22.266999999999999</c:v>
                </c:pt>
                <c:pt idx="305">
                  <c:v>22.3</c:v>
                </c:pt>
                <c:pt idx="306">
                  <c:v>22.332999999999998</c:v>
                </c:pt>
                <c:pt idx="307">
                  <c:v>22.367000000000001</c:v>
                </c:pt>
                <c:pt idx="308">
                  <c:v>22.4</c:v>
                </c:pt>
                <c:pt idx="309">
                  <c:v>22.433</c:v>
                </c:pt>
                <c:pt idx="310">
                  <c:v>22.466999999999999</c:v>
                </c:pt>
                <c:pt idx="311">
                  <c:v>22.5</c:v>
                </c:pt>
                <c:pt idx="312">
                  <c:v>22.533000000000001</c:v>
                </c:pt>
                <c:pt idx="313">
                  <c:v>22.567</c:v>
                </c:pt>
                <c:pt idx="314">
                  <c:v>22.6</c:v>
                </c:pt>
                <c:pt idx="315">
                  <c:v>22.632999999999999</c:v>
                </c:pt>
                <c:pt idx="316">
                  <c:v>22.667000000000002</c:v>
                </c:pt>
                <c:pt idx="317">
                  <c:v>22.7</c:v>
                </c:pt>
                <c:pt idx="318">
                  <c:v>22.733000000000001</c:v>
                </c:pt>
                <c:pt idx="319">
                  <c:v>22.766999999999999</c:v>
                </c:pt>
                <c:pt idx="320">
                  <c:v>22.8</c:v>
                </c:pt>
                <c:pt idx="321">
                  <c:v>22.832999999999998</c:v>
                </c:pt>
                <c:pt idx="322">
                  <c:v>22.867000000000001</c:v>
                </c:pt>
                <c:pt idx="323">
                  <c:v>22.9</c:v>
                </c:pt>
                <c:pt idx="324">
                  <c:v>22.933</c:v>
                </c:pt>
                <c:pt idx="325">
                  <c:v>22.966999999999999</c:v>
                </c:pt>
                <c:pt idx="326">
                  <c:v>23</c:v>
                </c:pt>
                <c:pt idx="327">
                  <c:v>23.033000000000001</c:v>
                </c:pt>
                <c:pt idx="328">
                  <c:v>23.067</c:v>
                </c:pt>
                <c:pt idx="329">
                  <c:v>23.1</c:v>
                </c:pt>
                <c:pt idx="330">
                  <c:v>23.132999999999999</c:v>
                </c:pt>
                <c:pt idx="331">
                  <c:v>23.167000000000002</c:v>
                </c:pt>
                <c:pt idx="332">
                  <c:v>23.2</c:v>
                </c:pt>
                <c:pt idx="333">
                  <c:v>23.233000000000001</c:v>
                </c:pt>
                <c:pt idx="334">
                  <c:v>23.266999999999999</c:v>
                </c:pt>
                <c:pt idx="335">
                  <c:v>23.3</c:v>
                </c:pt>
                <c:pt idx="336">
                  <c:v>23.332999999999998</c:v>
                </c:pt>
                <c:pt idx="337">
                  <c:v>23.367000000000001</c:v>
                </c:pt>
                <c:pt idx="338">
                  <c:v>23.4</c:v>
                </c:pt>
                <c:pt idx="339">
                  <c:v>23.433</c:v>
                </c:pt>
                <c:pt idx="340">
                  <c:v>23.466999999999999</c:v>
                </c:pt>
                <c:pt idx="341">
                  <c:v>23.5</c:v>
                </c:pt>
                <c:pt idx="342">
                  <c:v>23.533000000000001</c:v>
                </c:pt>
                <c:pt idx="343">
                  <c:v>23.567</c:v>
                </c:pt>
                <c:pt idx="344">
                  <c:v>23.6</c:v>
                </c:pt>
                <c:pt idx="345">
                  <c:v>23.632999999999999</c:v>
                </c:pt>
                <c:pt idx="346">
                  <c:v>23.667000000000002</c:v>
                </c:pt>
                <c:pt idx="347">
                  <c:v>23.7</c:v>
                </c:pt>
                <c:pt idx="348">
                  <c:v>23.733000000000001</c:v>
                </c:pt>
                <c:pt idx="349">
                  <c:v>23.766999999999999</c:v>
                </c:pt>
                <c:pt idx="350">
                  <c:v>23.8</c:v>
                </c:pt>
                <c:pt idx="351">
                  <c:v>23.832999999999998</c:v>
                </c:pt>
                <c:pt idx="352">
                  <c:v>23.867000000000001</c:v>
                </c:pt>
                <c:pt idx="353">
                  <c:v>23.9</c:v>
                </c:pt>
                <c:pt idx="354">
                  <c:v>23.933</c:v>
                </c:pt>
                <c:pt idx="355">
                  <c:v>23.966999999999999</c:v>
                </c:pt>
                <c:pt idx="356">
                  <c:v>24</c:v>
                </c:pt>
                <c:pt idx="357">
                  <c:v>24.033000000000001</c:v>
                </c:pt>
                <c:pt idx="358">
                  <c:v>24.067</c:v>
                </c:pt>
                <c:pt idx="359">
                  <c:v>24.1</c:v>
                </c:pt>
                <c:pt idx="360">
                  <c:v>24.132999999999999</c:v>
                </c:pt>
                <c:pt idx="361">
                  <c:v>24.167000000000002</c:v>
                </c:pt>
                <c:pt idx="362">
                  <c:v>24.2</c:v>
                </c:pt>
                <c:pt idx="363">
                  <c:v>24.233000000000001</c:v>
                </c:pt>
                <c:pt idx="364">
                  <c:v>24.266999999999999</c:v>
                </c:pt>
                <c:pt idx="365">
                  <c:v>24.3</c:v>
                </c:pt>
                <c:pt idx="366">
                  <c:v>24.332999999999998</c:v>
                </c:pt>
                <c:pt idx="367">
                  <c:v>24.367000000000001</c:v>
                </c:pt>
                <c:pt idx="368">
                  <c:v>24.4</c:v>
                </c:pt>
                <c:pt idx="369">
                  <c:v>24.433</c:v>
                </c:pt>
                <c:pt idx="370">
                  <c:v>24.466999999999999</c:v>
                </c:pt>
                <c:pt idx="371">
                  <c:v>24.5</c:v>
                </c:pt>
                <c:pt idx="372">
                  <c:v>24.533000000000001</c:v>
                </c:pt>
                <c:pt idx="373">
                  <c:v>24.567</c:v>
                </c:pt>
                <c:pt idx="374">
                  <c:v>24.6</c:v>
                </c:pt>
                <c:pt idx="375">
                  <c:v>24.632999999999999</c:v>
                </c:pt>
                <c:pt idx="376">
                  <c:v>24.667000000000002</c:v>
                </c:pt>
                <c:pt idx="377">
                  <c:v>24.7</c:v>
                </c:pt>
                <c:pt idx="378">
                  <c:v>24.733000000000001</c:v>
                </c:pt>
                <c:pt idx="379">
                  <c:v>24.766999999999999</c:v>
                </c:pt>
                <c:pt idx="380">
                  <c:v>24.8</c:v>
                </c:pt>
                <c:pt idx="381">
                  <c:v>24.832999999999998</c:v>
                </c:pt>
                <c:pt idx="382">
                  <c:v>24.867000000000001</c:v>
                </c:pt>
                <c:pt idx="383">
                  <c:v>24.9</c:v>
                </c:pt>
                <c:pt idx="384">
                  <c:v>24.933</c:v>
                </c:pt>
                <c:pt idx="385">
                  <c:v>24.966999999999999</c:v>
                </c:pt>
                <c:pt idx="386">
                  <c:v>25</c:v>
                </c:pt>
                <c:pt idx="387">
                  <c:v>25.033000000000001</c:v>
                </c:pt>
                <c:pt idx="388">
                  <c:v>25.067</c:v>
                </c:pt>
                <c:pt idx="389">
                  <c:v>25.1</c:v>
                </c:pt>
                <c:pt idx="390">
                  <c:v>25.132999999999999</c:v>
                </c:pt>
                <c:pt idx="391">
                  <c:v>25.167000000000002</c:v>
                </c:pt>
                <c:pt idx="392">
                  <c:v>25.2</c:v>
                </c:pt>
                <c:pt idx="393">
                  <c:v>25.233000000000001</c:v>
                </c:pt>
                <c:pt idx="394">
                  <c:v>25.266999999999999</c:v>
                </c:pt>
                <c:pt idx="395">
                  <c:v>25.3</c:v>
                </c:pt>
                <c:pt idx="396">
                  <c:v>25.332999999999998</c:v>
                </c:pt>
                <c:pt idx="397">
                  <c:v>25.367000000000001</c:v>
                </c:pt>
                <c:pt idx="398">
                  <c:v>25.4</c:v>
                </c:pt>
                <c:pt idx="399">
                  <c:v>25.433</c:v>
                </c:pt>
                <c:pt idx="400">
                  <c:v>25.466999999999999</c:v>
                </c:pt>
                <c:pt idx="401">
                  <c:v>25.5</c:v>
                </c:pt>
                <c:pt idx="402">
                  <c:v>25.533000000000001</c:v>
                </c:pt>
                <c:pt idx="403">
                  <c:v>25.567</c:v>
                </c:pt>
                <c:pt idx="404">
                  <c:v>25.6</c:v>
                </c:pt>
                <c:pt idx="405">
                  <c:v>25.632999999999999</c:v>
                </c:pt>
                <c:pt idx="406">
                  <c:v>25.667000000000002</c:v>
                </c:pt>
                <c:pt idx="407">
                  <c:v>25.7</c:v>
                </c:pt>
                <c:pt idx="408">
                  <c:v>25.733000000000001</c:v>
                </c:pt>
                <c:pt idx="409">
                  <c:v>25.766999999999999</c:v>
                </c:pt>
                <c:pt idx="410">
                  <c:v>25.8</c:v>
                </c:pt>
                <c:pt idx="411">
                  <c:v>25.832999999999998</c:v>
                </c:pt>
                <c:pt idx="412">
                  <c:v>25.867000000000001</c:v>
                </c:pt>
                <c:pt idx="413">
                  <c:v>25.9</c:v>
                </c:pt>
                <c:pt idx="414">
                  <c:v>25.933</c:v>
                </c:pt>
                <c:pt idx="415">
                  <c:v>25.966999999999999</c:v>
                </c:pt>
                <c:pt idx="416">
                  <c:v>26</c:v>
                </c:pt>
                <c:pt idx="417">
                  <c:v>26.033000000000001</c:v>
                </c:pt>
                <c:pt idx="418">
                  <c:v>26.067</c:v>
                </c:pt>
                <c:pt idx="419">
                  <c:v>26.1</c:v>
                </c:pt>
                <c:pt idx="420">
                  <c:v>26.132999999999999</c:v>
                </c:pt>
                <c:pt idx="421">
                  <c:v>26.167000000000002</c:v>
                </c:pt>
                <c:pt idx="422">
                  <c:v>26.2</c:v>
                </c:pt>
                <c:pt idx="423">
                  <c:v>26.233000000000001</c:v>
                </c:pt>
                <c:pt idx="424">
                  <c:v>26.266999999999999</c:v>
                </c:pt>
                <c:pt idx="425">
                  <c:v>26.3</c:v>
                </c:pt>
                <c:pt idx="426">
                  <c:v>26.332999999999998</c:v>
                </c:pt>
                <c:pt idx="427">
                  <c:v>26.367000000000001</c:v>
                </c:pt>
                <c:pt idx="428">
                  <c:v>26.4</c:v>
                </c:pt>
                <c:pt idx="429">
                  <c:v>26.433</c:v>
                </c:pt>
                <c:pt idx="430">
                  <c:v>26.466999999999999</c:v>
                </c:pt>
                <c:pt idx="431">
                  <c:v>26.5</c:v>
                </c:pt>
                <c:pt idx="432">
                  <c:v>26.533000000000001</c:v>
                </c:pt>
                <c:pt idx="433">
                  <c:v>26.567</c:v>
                </c:pt>
                <c:pt idx="434">
                  <c:v>26.6</c:v>
                </c:pt>
                <c:pt idx="435">
                  <c:v>26.632999999999999</c:v>
                </c:pt>
                <c:pt idx="436">
                  <c:v>26.667000000000002</c:v>
                </c:pt>
                <c:pt idx="437">
                  <c:v>26.7</c:v>
                </c:pt>
                <c:pt idx="438">
                  <c:v>26.733000000000001</c:v>
                </c:pt>
                <c:pt idx="439">
                  <c:v>26.766999999999999</c:v>
                </c:pt>
                <c:pt idx="440">
                  <c:v>26.8</c:v>
                </c:pt>
                <c:pt idx="441">
                  <c:v>26.832999999999998</c:v>
                </c:pt>
                <c:pt idx="442">
                  <c:v>26.867000000000001</c:v>
                </c:pt>
                <c:pt idx="443">
                  <c:v>26.9</c:v>
                </c:pt>
                <c:pt idx="444">
                  <c:v>26.933</c:v>
                </c:pt>
                <c:pt idx="445">
                  <c:v>26.966999999999999</c:v>
                </c:pt>
                <c:pt idx="446">
                  <c:v>27</c:v>
                </c:pt>
                <c:pt idx="447">
                  <c:v>27.033000000000001</c:v>
                </c:pt>
                <c:pt idx="448">
                  <c:v>27.067</c:v>
                </c:pt>
                <c:pt idx="449">
                  <c:v>27.1</c:v>
                </c:pt>
                <c:pt idx="450">
                  <c:v>27.132999999999999</c:v>
                </c:pt>
                <c:pt idx="451">
                  <c:v>27.167000000000002</c:v>
                </c:pt>
                <c:pt idx="452">
                  <c:v>27.2</c:v>
                </c:pt>
                <c:pt idx="453">
                  <c:v>27.233000000000001</c:v>
                </c:pt>
                <c:pt idx="454">
                  <c:v>27.266999999999999</c:v>
                </c:pt>
                <c:pt idx="455">
                  <c:v>27.3</c:v>
                </c:pt>
                <c:pt idx="456">
                  <c:v>27.332999999999998</c:v>
                </c:pt>
                <c:pt idx="457">
                  <c:v>27.367000000000001</c:v>
                </c:pt>
                <c:pt idx="458">
                  <c:v>27.4</c:v>
                </c:pt>
                <c:pt idx="459">
                  <c:v>27.433</c:v>
                </c:pt>
                <c:pt idx="460">
                  <c:v>27.466999999999999</c:v>
                </c:pt>
                <c:pt idx="461">
                  <c:v>27.5</c:v>
                </c:pt>
                <c:pt idx="462">
                  <c:v>27.533000000000001</c:v>
                </c:pt>
                <c:pt idx="463">
                  <c:v>27.567</c:v>
                </c:pt>
                <c:pt idx="464">
                  <c:v>27.6</c:v>
                </c:pt>
                <c:pt idx="465">
                  <c:v>27.632999999999999</c:v>
                </c:pt>
                <c:pt idx="466">
                  <c:v>27.667000000000002</c:v>
                </c:pt>
                <c:pt idx="467">
                  <c:v>27.7</c:v>
                </c:pt>
                <c:pt idx="468">
                  <c:v>27.733000000000001</c:v>
                </c:pt>
                <c:pt idx="469">
                  <c:v>27.766999999999999</c:v>
                </c:pt>
                <c:pt idx="470">
                  <c:v>27.8</c:v>
                </c:pt>
                <c:pt idx="471">
                  <c:v>27.832999999999998</c:v>
                </c:pt>
                <c:pt idx="472">
                  <c:v>27.867000000000001</c:v>
                </c:pt>
                <c:pt idx="473">
                  <c:v>27.9</c:v>
                </c:pt>
                <c:pt idx="474">
                  <c:v>27.933</c:v>
                </c:pt>
                <c:pt idx="475">
                  <c:v>27.966999999999999</c:v>
                </c:pt>
                <c:pt idx="476">
                  <c:v>28</c:v>
                </c:pt>
                <c:pt idx="477">
                  <c:v>28.033000000000001</c:v>
                </c:pt>
                <c:pt idx="478">
                  <c:v>28.067</c:v>
                </c:pt>
                <c:pt idx="479">
                  <c:v>28.1</c:v>
                </c:pt>
                <c:pt idx="480">
                  <c:v>28.132999999999999</c:v>
                </c:pt>
                <c:pt idx="481">
                  <c:v>28.167000000000002</c:v>
                </c:pt>
                <c:pt idx="482">
                  <c:v>28.2</c:v>
                </c:pt>
                <c:pt idx="483">
                  <c:v>28.233000000000001</c:v>
                </c:pt>
                <c:pt idx="484">
                  <c:v>28.266999999999999</c:v>
                </c:pt>
                <c:pt idx="485">
                  <c:v>28.3</c:v>
                </c:pt>
                <c:pt idx="486">
                  <c:v>28.332999999999998</c:v>
                </c:pt>
                <c:pt idx="487">
                  <c:v>28.367000000000001</c:v>
                </c:pt>
                <c:pt idx="488">
                  <c:v>28.4</c:v>
                </c:pt>
                <c:pt idx="489">
                  <c:v>28.433</c:v>
                </c:pt>
                <c:pt idx="490">
                  <c:v>28.466999999999999</c:v>
                </c:pt>
                <c:pt idx="491">
                  <c:v>28.5</c:v>
                </c:pt>
                <c:pt idx="492">
                  <c:v>28.533000000000001</c:v>
                </c:pt>
                <c:pt idx="493">
                  <c:v>28.567</c:v>
                </c:pt>
                <c:pt idx="494">
                  <c:v>28.6</c:v>
                </c:pt>
                <c:pt idx="495">
                  <c:v>28.632999999999999</c:v>
                </c:pt>
                <c:pt idx="496">
                  <c:v>28.667000000000002</c:v>
                </c:pt>
                <c:pt idx="497">
                  <c:v>28.7</c:v>
                </c:pt>
                <c:pt idx="498">
                  <c:v>28.733000000000001</c:v>
                </c:pt>
                <c:pt idx="499">
                  <c:v>28.766999999999999</c:v>
                </c:pt>
                <c:pt idx="500">
                  <c:v>28.8</c:v>
                </c:pt>
                <c:pt idx="501">
                  <c:v>28.832999999999998</c:v>
                </c:pt>
                <c:pt idx="502">
                  <c:v>28.867000000000001</c:v>
                </c:pt>
                <c:pt idx="503">
                  <c:v>28.9</c:v>
                </c:pt>
                <c:pt idx="504">
                  <c:v>28.933</c:v>
                </c:pt>
                <c:pt idx="505">
                  <c:v>28.966999999999999</c:v>
                </c:pt>
                <c:pt idx="506">
                  <c:v>29</c:v>
                </c:pt>
                <c:pt idx="507">
                  <c:v>29.033000000000001</c:v>
                </c:pt>
                <c:pt idx="508">
                  <c:v>29.067</c:v>
                </c:pt>
                <c:pt idx="509">
                  <c:v>29.1</c:v>
                </c:pt>
                <c:pt idx="510">
                  <c:v>29.132999999999999</c:v>
                </c:pt>
                <c:pt idx="511">
                  <c:v>29.167000000000002</c:v>
                </c:pt>
                <c:pt idx="512">
                  <c:v>29.2</c:v>
                </c:pt>
                <c:pt idx="513">
                  <c:v>29.233000000000001</c:v>
                </c:pt>
                <c:pt idx="514">
                  <c:v>29.266999999999999</c:v>
                </c:pt>
                <c:pt idx="515">
                  <c:v>29.3</c:v>
                </c:pt>
                <c:pt idx="516">
                  <c:v>29.332999999999998</c:v>
                </c:pt>
                <c:pt idx="517">
                  <c:v>29.367000000000001</c:v>
                </c:pt>
                <c:pt idx="518">
                  <c:v>29.4</c:v>
                </c:pt>
                <c:pt idx="519">
                  <c:v>29.433</c:v>
                </c:pt>
                <c:pt idx="520">
                  <c:v>29.466999999999999</c:v>
                </c:pt>
                <c:pt idx="521">
                  <c:v>29.5</c:v>
                </c:pt>
                <c:pt idx="522">
                  <c:v>29.533000000000001</c:v>
                </c:pt>
                <c:pt idx="523">
                  <c:v>29.567</c:v>
                </c:pt>
                <c:pt idx="524">
                  <c:v>29.6</c:v>
                </c:pt>
                <c:pt idx="525">
                  <c:v>29.632999999999999</c:v>
                </c:pt>
                <c:pt idx="526">
                  <c:v>29.667000000000002</c:v>
                </c:pt>
                <c:pt idx="527">
                  <c:v>29.7</c:v>
                </c:pt>
                <c:pt idx="528">
                  <c:v>29.733000000000001</c:v>
                </c:pt>
                <c:pt idx="529">
                  <c:v>29.766999999999999</c:v>
                </c:pt>
                <c:pt idx="530">
                  <c:v>29.8</c:v>
                </c:pt>
                <c:pt idx="531">
                  <c:v>29.832999999999998</c:v>
                </c:pt>
                <c:pt idx="532">
                  <c:v>29.867000000000001</c:v>
                </c:pt>
                <c:pt idx="533">
                  <c:v>29.9</c:v>
                </c:pt>
                <c:pt idx="534">
                  <c:v>29.933</c:v>
                </c:pt>
                <c:pt idx="535">
                  <c:v>29.966999999999999</c:v>
                </c:pt>
                <c:pt idx="536">
                  <c:v>30</c:v>
                </c:pt>
                <c:pt idx="537">
                  <c:v>30.033000000000001</c:v>
                </c:pt>
                <c:pt idx="538">
                  <c:v>30.067</c:v>
                </c:pt>
                <c:pt idx="539">
                  <c:v>30.1</c:v>
                </c:pt>
                <c:pt idx="540">
                  <c:v>30.132999999999999</c:v>
                </c:pt>
                <c:pt idx="541">
                  <c:v>30.167000000000002</c:v>
                </c:pt>
                <c:pt idx="542">
                  <c:v>30.2</c:v>
                </c:pt>
                <c:pt idx="543">
                  <c:v>30.233000000000001</c:v>
                </c:pt>
                <c:pt idx="544">
                  <c:v>30.266999999999999</c:v>
                </c:pt>
                <c:pt idx="545">
                  <c:v>30.3</c:v>
                </c:pt>
                <c:pt idx="546">
                  <c:v>30.332999999999998</c:v>
                </c:pt>
                <c:pt idx="547">
                  <c:v>30.367000000000001</c:v>
                </c:pt>
                <c:pt idx="548">
                  <c:v>30.4</c:v>
                </c:pt>
                <c:pt idx="549">
                  <c:v>30.433</c:v>
                </c:pt>
                <c:pt idx="550">
                  <c:v>30.466999999999999</c:v>
                </c:pt>
                <c:pt idx="551">
                  <c:v>30.5</c:v>
                </c:pt>
                <c:pt idx="552">
                  <c:v>30.533000000000001</c:v>
                </c:pt>
                <c:pt idx="553">
                  <c:v>30.567</c:v>
                </c:pt>
                <c:pt idx="554">
                  <c:v>30.6</c:v>
                </c:pt>
                <c:pt idx="555">
                  <c:v>30.632999999999999</c:v>
                </c:pt>
                <c:pt idx="556">
                  <c:v>30.667000000000002</c:v>
                </c:pt>
                <c:pt idx="557">
                  <c:v>30.7</c:v>
                </c:pt>
                <c:pt idx="558">
                  <c:v>30.733000000000001</c:v>
                </c:pt>
                <c:pt idx="559">
                  <c:v>30.766999999999999</c:v>
                </c:pt>
                <c:pt idx="560">
                  <c:v>30.8</c:v>
                </c:pt>
                <c:pt idx="561">
                  <c:v>30.832999999999998</c:v>
                </c:pt>
                <c:pt idx="562">
                  <c:v>30.867000000000001</c:v>
                </c:pt>
                <c:pt idx="563">
                  <c:v>30.9</c:v>
                </c:pt>
                <c:pt idx="564">
                  <c:v>30.933</c:v>
                </c:pt>
                <c:pt idx="565">
                  <c:v>30.966999999999999</c:v>
                </c:pt>
                <c:pt idx="566">
                  <c:v>31</c:v>
                </c:pt>
                <c:pt idx="567">
                  <c:v>31.033000000000001</c:v>
                </c:pt>
                <c:pt idx="568">
                  <c:v>31.067</c:v>
                </c:pt>
                <c:pt idx="569">
                  <c:v>31.1</c:v>
                </c:pt>
                <c:pt idx="570">
                  <c:v>31.132999999999999</c:v>
                </c:pt>
                <c:pt idx="571">
                  <c:v>31.167000000000002</c:v>
                </c:pt>
                <c:pt idx="572">
                  <c:v>31.2</c:v>
                </c:pt>
                <c:pt idx="573">
                  <c:v>31.233000000000001</c:v>
                </c:pt>
                <c:pt idx="574">
                  <c:v>31.266999999999999</c:v>
                </c:pt>
                <c:pt idx="575">
                  <c:v>31.3</c:v>
                </c:pt>
                <c:pt idx="576">
                  <c:v>31.332999999999998</c:v>
                </c:pt>
                <c:pt idx="577">
                  <c:v>31.367000000000001</c:v>
                </c:pt>
                <c:pt idx="578">
                  <c:v>31.4</c:v>
                </c:pt>
                <c:pt idx="579">
                  <c:v>31.433</c:v>
                </c:pt>
                <c:pt idx="580">
                  <c:v>31.466999999999999</c:v>
                </c:pt>
                <c:pt idx="581">
                  <c:v>31.5</c:v>
                </c:pt>
                <c:pt idx="582">
                  <c:v>31.533000000000001</c:v>
                </c:pt>
                <c:pt idx="583">
                  <c:v>31.567</c:v>
                </c:pt>
                <c:pt idx="584">
                  <c:v>31.6</c:v>
                </c:pt>
                <c:pt idx="585">
                  <c:v>31.632999999999999</c:v>
                </c:pt>
                <c:pt idx="586">
                  <c:v>31.667000000000002</c:v>
                </c:pt>
                <c:pt idx="587">
                  <c:v>31.7</c:v>
                </c:pt>
                <c:pt idx="588">
                  <c:v>31.733000000000001</c:v>
                </c:pt>
                <c:pt idx="589">
                  <c:v>31.766999999999999</c:v>
                </c:pt>
                <c:pt idx="590">
                  <c:v>31.8</c:v>
                </c:pt>
                <c:pt idx="591">
                  <c:v>31.832999999999998</c:v>
                </c:pt>
                <c:pt idx="592">
                  <c:v>31.867000000000001</c:v>
                </c:pt>
                <c:pt idx="593">
                  <c:v>31.9</c:v>
                </c:pt>
                <c:pt idx="594">
                  <c:v>31.933</c:v>
                </c:pt>
                <c:pt idx="595">
                  <c:v>31.966999999999999</c:v>
                </c:pt>
                <c:pt idx="596">
                  <c:v>32</c:v>
                </c:pt>
                <c:pt idx="597">
                  <c:v>32.033000000000001</c:v>
                </c:pt>
                <c:pt idx="598">
                  <c:v>32.067</c:v>
                </c:pt>
                <c:pt idx="599">
                  <c:v>32.1</c:v>
                </c:pt>
                <c:pt idx="600">
                  <c:v>32.133000000000003</c:v>
                </c:pt>
                <c:pt idx="601">
                  <c:v>32.167000000000002</c:v>
                </c:pt>
                <c:pt idx="602">
                  <c:v>32.200000000000003</c:v>
                </c:pt>
                <c:pt idx="603">
                  <c:v>32.232999999999997</c:v>
                </c:pt>
                <c:pt idx="604">
                  <c:v>32.267000000000003</c:v>
                </c:pt>
                <c:pt idx="605">
                  <c:v>32.299999999999997</c:v>
                </c:pt>
                <c:pt idx="606">
                  <c:v>32.332999999999998</c:v>
                </c:pt>
                <c:pt idx="607">
                  <c:v>32.366999999999997</c:v>
                </c:pt>
                <c:pt idx="608">
                  <c:v>32.4</c:v>
                </c:pt>
                <c:pt idx="609">
                  <c:v>32.433</c:v>
                </c:pt>
                <c:pt idx="610">
                  <c:v>32.466999999999999</c:v>
                </c:pt>
                <c:pt idx="611">
                  <c:v>32.5</c:v>
                </c:pt>
                <c:pt idx="612">
                  <c:v>32.533000000000001</c:v>
                </c:pt>
                <c:pt idx="613">
                  <c:v>32.567</c:v>
                </c:pt>
                <c:pt idx="614">
                  <c:v>32.6</c:v>
                </c:pt>
                <c:pt idx="615">
                  <c:v>32.633000000000003</c:v>
                </c:pt>
                <c:pt idx="616">
                  <c:v>32.667000000000002</c:v>
                </c:pt>
                <c:pt idx="617">
                  <c:v>32.700000000000003</c:v>
                </c:pt>
                <c:pt idx="618">
                  <c:v>32.732999999999997</c:v>
                </c:pt>
                <c:pt idx="619">
                  <c:v>32.767000000000003</c:v>
                </c:pt>
                <c:pt idx="620">
                  <c:v>32.799999999999997</c:v>
                </c:pt>
                <c:pt idx="621">
                  <c:v>32.832999999999998</c:v>
                </c:pt>
                <c:pt idx="622">
                  <c:v>32.866999999999997</c:v>
                </c:pt>
                <c:pt idx="623">
                  <c:v>32.9</c:v>
                </c:pt>
                <c:pt idx="624">
                  <c:v>32.933</c:v>
                </c:pt>
                <c:pt idx="625">
                  <c:v>32.966999999999999</c:v>
                </c:pt>
                <c:pt idx="626">
                  <c:v>33</c:v>
                </c:pt>
                <c:pt idx="627">
                  <c:v>33.033000000000001</c:v>
                </c:pt>
                <c:pt idx="628">
                  <c:v>33.067</c:v>
                </c:pt>
                <c:pt idx="629">
                  <c:v>33.1</c:v>
                </c:pt>
                <c:pt idx="630">
                  <c:v>33.133000000000003</c:v>
                </c:pt>
                <c:pt idx="631">
                  <c:v>33.167000000000002</c:v>
                </c:pt>
                <c:pt idx="632">
                  <c:v>33.200000000000003</c:v>
                </c:pt>
                <c:pt idx="633">
                  <c:v>33.232999999999997</c:v>
                </c:pt>
                <c:pt idx="634">
                  <c:v>33.267000000000003</c:v>
                </c:pt>
                <c:pt idx="635">
                  <c:v>33.299999999999997</c:v>
                </c:pt>
                <c:pt idx="636">
                  <c:v>33.332999999999998</c:v>
                </c:pt>
                <c:pt idx="637">
                  <c:v>33.366999999999997</c:v>
                </c:pt>
                <c:pt idx="638">
                  <c:v>33.4</c:v>
                </c:pt>
                <c:pt idx="639">
                  <c:v>33.433</c:v>
                </c:pt>
                <c:pt idx="640">
                  <c:v>33.466999999999999</c:v>
                </c:pt>
                <c:pt idx="641">
                  <c:v>33.5</c:v>
                </c:pt>
                <c:pt idx="642">
                  <c:v>33.533000000000001</c:v>
                </c:pt>
                <c:pt idx="643">
                  <c:v>33.567</c:v>
                </c:pt>
                <c:pt idx="644">
                  <c:v>33.6</c:v>
                </c:pt>
                <c:pt idx="645">
                  <c:v>33.633000000000003</c:v>
                </c:pt>
                <c:pt idx="646">
                  <c:v>33.667000000000002</c:v>
                </c:pt>
                <c:pt idx="647">
                  <c:v>33.700000000000003</c:v>
                </c:pt>
                <c:pt idx="648">
                  <c:v>33.732999999999997</c:v>
                </c:pt>
                <c:pt idx="649">
                  <c:v>33.767000000000003</c:v>
                </c:pt>
                <c:pt idx="650">
                  <c:v>33.799999999999997</c:v>
                </c:pt>
                <c:pt idx="651">
                  <c:v>33.832999999999998</c:v>
                </c:pt>
                <c:pt idx="652">
                  <c:v>33.866999999999997</c:v>
                </c:pt>
                <c:pt idx="653">
                  <c:v>33.9</c:v>
                </c:pt>
                <c:pt idx="654">
                  <c:v>33.933</c:v>
                </c:pt>
                <c:pt idx="655">
                  <c:v>33.966999999999999</c:v>
                </c:pt>
                <c:pt idx="656">
                  <c:v>34</c:v>
                </c:pt>
                <c:pt idx="657">
                  <c:v>34.033000000000001</c:v>
                </c:pt>
                <c:pt idx="658">
                  <c:v>34.067</c:v>
                </c:pt>
                <c:pt idx="659">
                  <c:v>34.1</c:v>
                </c:pt>
                <c:pt idx="660">
                  <c:v>34.133000000000003</c:v>
                </c:pt>
                <c:pt idx="661">
                  <c:v>34.167000000000002</c:v>
                </c:pt>
                <c:pt idx="662">
                  <c:v>34.200000000000003</c:v>
                </c:pt>
                <c:pt idx="663">
                  <c:v>34.232999999999997</c:v>
                </c:pt>
                <c:pt idx="664">
                  <c:v>34.267000000000003</c:v>
                </c:pt>
                <c:pt idx="665">
                  <c:v>34.299999999999997</c:v>
                </c:pt>
                <c:pt idx="666">
                  <c:v>34.332999999999998</c:v>
                </c:pt>
                <c:pt idx="667">
                  <c:v>34.366999999999997</c:v>
                </c:pt>
                <c:pt idx="668">
                  <c:v>34.4</c:v>
                </c:pt>
                <c:pt idx="669">
                  <c:v>34.433</c:v>
                </c:pt>
                <c:pt idx="670">
                  <c:v>34.466999999999999</c:v>
                </c:pt>
                <c:pt idx="671">
                  <c:v>34.5</c:v>
                </c:pt>
                <c:pt idx="672">
                  <c:v>34.533000000000001</c:v>
                </c:pt>
                <c:pt idx="673">
                  <c:v>34.567</c:v>
                </c:pt>
                <c:pt idx="674">
                  <c:v>34.6</c:v>
                </c:pt>
                <c:pt idx="675">
                  <c:v>34.633000000000003</c:v>
                </c:pt>
                <c:pt idx="676">
                  <c:v>34.667000000000002</c:v>
                </c:pt>
                <c:pt idx="677">
                  <c:v>34.700000000000003</c:v>
                </c:pt>
                <c:pt idx="678">
                  <c:v>34.732999999999997</c:v>
                </c:pt>
                <c:pt idx="679">
                  <c:v>34.767000000000003</c:v>
                </c:pt>
                <c:pt idx="680">
                  <c:v>34.799999999999997</c:v>
                </c:pt>
                <c:pt idx="681">
                  <c:v>34.832999999999998</c:v>
                </c:pt>
                <c:pt idx="682">
                  <c:v>34.866999999999997</c:v>
                </c:pt>
                <c:pt idx="683">
                  <c:v>34.9</c:v>
                </c:pt>
                <c:pt idx="684">
                  <c:v>34.933</c:v>
                </c:pt>
                <c:pt idx="685">
                  <c:v>34.966999999999999</c:v>
                </c:pt>
                <c:pt idx="686">
                  <c:v>35</c:v>
                </c:pt>
                <c:pt idx="687">
                  <c:v>35.033000000000001</c:v>
                </c:pt>
                <c:pt idx="688">
                  <c:v>35.067</c:v>
                </c:pt>
                <c:pt idx="689">
                  <c:v>35.1</c:v>
                </c:pt>
                <c:pt idx="690">
                  <c:v>35.133000000000003</c:v>
                </c:pt>
                <c:pt idx="691">
                  <c:v>35.167000000000002</c:v>
                </c:pt>
                <c:pt idx="692">
                  <c:v>35.200000000000003</c:v>
                </c:pt>
                <c:pt idx="693">
                  <c:v>35.232999999999997</c:v>
                </c:pt>
                <c:pt idx="694">
                  <c:v>35.267000000000003</c:v>
                </c:pt>
                <c:pt idx="695">
                  <c:v>35.299999999999997</c:v>
                </c:pt>
                <c:pt idx="696">
                  <c:v>35.332999999999998</c:v>
                </c:pt>
                <c:pt idx="697">
                  <c:v>35.366999999999997</c:v>
                </c:pt>
                <c:pt idx="698">
                  <c:v>35.4</c:v>
                </c:pt>
                <c:pt idx="699">
                  <c:v>35.433</c:v>
                </c:pt>
                <c:pt idx="700">
                  <c:v>35.466999999999999</c:v>
                </c:pt>
                <c:pt idx="701">
                  <c:v>35.5</c:v>
                </c:pt>
                <c:pt idx="702">
                  <c:v>35.533000000000001</c:v>
                </c:pt>
                <c:pt idx="703">
                  <c:v>35.567</c:v>
                </c:pt>
                <c:pt idx="704">
                  <c:v>35.6</c:v>
                </c:pt>
                <c:pt idx="705">
                  <c:v>35.633000000000003</c:v>
                </c:pt>
                <c:pt idx="706">
                  <c:v>35.667000000000002</c:v>
                </c:pt>
                <c:pt idx="707">
                  <c:v>35.700000000000003</c:v>
                </c:pt>
                <c:pt idx="708">
                  <c:v>35.732999999999997</c:v>
                </c:pt>
                <c:pt idx="709">
                  <c:v>35.767000000000003</c:v>
                </c:pt>
                <c:pt idx="710">
                  <c:v>35.799999999999997</c:v>
                </c:pt>
                <c:pt idx="711">
                  <c:v>35.832999999999998</c:v>
                </c:pt>
                <c:pt idx="712">
                  <c:v>35.866999999999997</c:v>
                </c:pt>
                <c:pt idx="713">
                  <c:v>35.9</c:v>
                </c:pt>
                <c:pt idx="714">
                  <c:v>35.933</c:v>
                </c:pt>
                <c:pt idx="715">
                  <c:v>35.966999999999999</c:v>
                </c:pt>
                <c:pt idx="716">
                  <c:v>36</c:v>
                </c:pt>
                <c:pt idx="717">
                  <c:v>36.033000000000001</c:v>
                </c:pt>
                <c:pt idx="718">
                  <c:v>36.067</c:v>
                </c:pt>
                <c:pt idx="719">
                  <c:v>36.1</c:v>
                </c:pt>
                <c:pt idx="720">
                  <c:v>36.133000000000003</c:v>
                </c:pt>
                <c:pt idx="721">
                  <c:v>36.167000000000002</c:v>
                </c:pt>
                <c:pt idx="722">
                  <c:v>36.200000000000003</c:v>
                </c:pt>
                <c:pt idx="723">
                  <c:v>36.232999999999997</c:v>
                </c:pt>
                <c:pt idx="724">
                  <c:v>36.267000000000003</c:v>
                </c:pt>
                <c:pt idx="725">
                  <c:v>36.299999999999997</c:v>
                </c:pt>
                <c:pt idx="726">
                  <c:v>36.332999999999998</c:v>
                </c:pt>
                <c:pt idx="727">
                  <c:v>36.366999999999997</c:v>
                </c:pt>
                <c:pt idx="728">
                  <c:v>36.4</c:v>
                </c:pt>
                <c:pt idx="729">
                  <c:v>36.433</c:v>
                </c:pt>
                <c:pt idx="730">
                  <c:v>36.466999999999999</c:v>
                </c:pt>
                <c:pt idx="731">
                  <c:v>36.5</c:v>
                </c:pt>
                <c:pt idx="732">
                  <c:v>36.533000000000001</c:v>
                </c:pt>
                <c:pt idx="733">
                  <c:v>36.567</c:v>
                </c:pt>
                <c:pt idx="734">
                  <c:v>36.6</c:v>
                </c:pt>
                <c:pt idx="735">
                  <c:v>36.633000000000003</c:v>
                </c:pt>
                <c:pt idx="736">
                  <c:v>36.667000000000002</c:v>
                </c:pt>
                <c:pt idx="737">
                  <c:v>36.700000000000003</c:v>
                </c:pt>
                <c:pt idx="738">
                  <c:v>36.732999999999997</c:v>
                </c:pt>
                <c:pt idx="739">
                  <c:v>36.767000000000003</c:v>
                </c:pt>
                <c:pt idx="740">
                  <c:v>36.799999999999997</c:v>
                </c:pt>
                <c:pt idx="741">
                  <c:v>36.832999999999998</c:v>
                </c:pt>
                <c:pt idx="742">
                  <c:v>36.866999999999997</c:v>
                </c:pt>
                <c:pt idx="743">
                  <c:v>36.9</c:v>
                </c:pt>
                <c:pt idx="744">
                  <c:v>36.933</c:v>
                </c:pt>
                <c:pt idx="745">
                  <c:v>36.966999999999999</c:v>
                </c:pt>
                <c:pt idx="746">
                  <c:v>37</c:v>
                </c:pt>
                <c:pt idx="747">
                  <c:v>37.033000000000001</c:v>
                </c:pt>
                <c:pt idx="748">
                  <c:v>37.067</c:v>
                </c:pt>
                <c:pt idx="749">
                  <c:v>37.1</c:v>
                </c:pt>
                <c:pt idx="750">
                  <c:v>37.133000000000003</c:v>
                </c:pt>
                <c:pt idx="751">
                  <c:v>37.167000000000002</c:v>
                </c:pt>
                <c:pt idx="752">
                  <c:v>37.200000000000003</c:v>
                </c:pt>
                <c:pt idx="753">
                  <c:v>37.232999999999997</c:v>
                </c:pt>
                <c:pt idx="754">
                  <c:v>37.267000000000003</c:v>
                </c:pt>
                <c:pt idx="755">
                  <c:v>37.299999999999997</c:v>
                </c:pt>
                <c:pt idx="756">
                  <c:v>37.332999999999998</c:v>
                </c:pt>
                <c:pt idx="757">
                  <c:v>37.366999999999997</c:v>
                </c:pt>
              </c:numCache>
            </c:numRef>
          </c:xVal>
          <c:yVal>
            <c:numRef>
              <c:f>'my data'!$U$21:$U$775</c:f>
              <c:numCache>
                <c:formatCode>General</c:formatCode>
                <c:ptCount val="755"/>
                <c:pt idx="0">
                  <c:v>0.12792292570035685</c:v>
                </c:pt>
                <c:pt idx="1">
                  <c:v>0.121445590856745</c:v>
                </c:pt>
                <c:pt idx="2">
                  <c:v>0.11701456294526272</c:v>
                </c:pt>
                <c:pt idx="3">
                  <c:v>0.11336676880861164</c:v>
                </c:pt>
                <c:pt idx="4">
                  <c:v>0.11150390424197434</c:v>
                </c:pt>
                <c:pt idx="5">
                  <c:v>0.11149664745143982</c:v>
                </c:pt>
                <c:pt idx="6">
                  <c:v>0.11224252760177217</c:v>
                </c:pt>
                <c:pt idx="7">
                  <c:v>0.11316199476767347</c:v>
                </c:pt>
                <c:pt idx="8">
                  <c:v>0.11311738680647357</c:v>
                </c:pt>
                <c:pt idx="9">
                  <c:v>0.1128744363454648</c:v>
                </c:pt>
                <c:pt idx="10">
                  <c:v>0.11015466657478581</c:v>
                </c:pt>
                <c:pt idx="11">
                  <c:v>0.10695390655125878</c:v>
                </c:pt>
                <c:pt idx="12">
                  <c:v>0.10460665050812029</c:v>
                </c:pt>
                <c:pt idx="13">
                  <c:v>0.10271281976864217</c:v>
                </c:pt>
                <c:pt idx="14">
                  <c:v>0.10196953672297489</c:v>
                </c:pt>
                <c:pt idx="15">
                  <c:v>0.10202554919931381</c:v>
                </c:pt>
                <c:pt idx="16">
                  <c:v>0.103918737109198</c:v>
                </c:pt>
                <c:pt idx="17">
                  <c:v>0.10536280518482787</c:v>
                </c:pt>
                <c:pt idx="18">
                  <c:v>0.10646981153321583</c:v>
                </c:pt>
                <c:pt idx="19">
                  <c:v>0.10833151233148033</c:v>
                </c:pt>
                <c:pt idx="20">
                  <c:v>0.10890611370727397</c:v>
                </c:pt>
                <c:pt idx="21">
                  <c:v>0.10984212384820269</c:v>
                </c:pt>
                <c:pt idx="22">
                  <c:v>0.11082601664178211</c:v>
                </c:pt>
                <c:pt idx="23">
                  <c:v>0.11242571339106824</c:v>
                </c:pt>
                <c:pt idx="24">
                  <c:v>0.1136662051480733</c:v>
                </c:pt>
                <c:pt idx="25">
                  <c:v>0.11306252122222396</c:v>
                </c:pt>
                <c:pt idx="26">
                  <c:v>0.11285927379350592</c:v>
                </c:pt>
                <c:pt idx="27">
                  <c:v>0.11161605505852246</c:v>
                </c:pt>
                <c:pt idx="28">
                  <c:v>0.11110099884670381</c:v>
                </c:pt>
                <c:pt idx="29">
                  <c:v>0.11265654776915926</c:v>
                </c:pt>
                <c:pt idx="30">
                  <c:v>0.11487923513306984</c:v>
                </c:pt>
                <c:pt idx="31">
                  <c:v>0.11724280405435741</c:v>
                </c:pt>
                <c:pt idx="32">
                  <c:v>0.11850043593744139</c:v>
                </c:pt>
                <c:pt idx="33">
                  <c:v>0.12009724181733152</c:v>
                </c:pt>
                <c:pt idx="34">
                  <c:v>0.12115167155004478</c:v>
                </c:pt>
                <c:pt idx="35">
                  <c:v>0.12248573433190275</c:v>
                </c:pt>
                <c:pt idx="36">
                  <c:v>0.12503349685235859</c:v>
                </c:pt>
                <c:pt idx="37">
                  <c:v>0.1274412662547616</c:v>
                </c:pt>
                <c:pt idx="38">
                  <c:v>0.12836361056404633</c:v>
                </c:pt>
                <c:pt idx="39">
                  <c:v>0.12906383667858737</c:v>
                </c:pt>
                <c:pt idx="40">
                  <c:v>0.12980634370564925</c:v>
                </c:pt>
                <c:pt idx="41">
                  <c:v>0.13069440534933846</c:v>
                </c:pt>
                <c:pt idx="42">
                  <c:v>0.13280317387296844</c:v>
                </c:pt>
                <c:pt idx="43">
                  <c:v>0.13501934376575275</c:v>
                </c:pt>
                <c:pt idx="44">
                  <c:v>0.13831052525835824</c:v>
                </c:pt>
                <c:pt idx="45">
                  <c:v>0.14046829106650927</c:v>
                </c:pt>
                <c:pt idx="46">
                  <c:v>0.14408030227142357</c:v>
                </c:pt>
                <c:pt idx="47">
                  <c:v>0.1470892692325462</c:v>
                </c:pt>
                <c:pt idx="48">
                  <c:v>0.15050655681401801</c:v>
                </c:pt>
                <c:pt idx="49">
                  <c:v>0.15394208235204934</c:v>
                </c:pt>
                <c:pt idx="50">
                  <c:v>0.1573248755175764</c:v>
                </c:pt>
                <c:pt idx="51">
                  <c:v>0.16032041891871426</c:v>
                </c:pt>
                <c:pt idx="52">
                  <c:v>0.16263595639513537</c:v>
                </c:pt>
                <c:pt idx="53">
                  <c:v>0.16419093550208183</c:v>
                </c:pt>
                <c:pt idx="54">
                  <c:v>0.16482259638502808</c:v>
                </c:pt>
                <c:pt idx="55">
                  <c:v>0.16520825938999961</c:v>
                </c:pt>
                <c:pt idx="56">
                  <c:v>0.16633950905287626</c:v>
                </c:pt>
                <c:pt idx="57">
                  <c:v>0.16863974566436365</c:v>
                </c:pt>
                <c:pt idx="58">
                  <c:v>0.17239987647682922</c:v>
                </c:pt>
                <c:pt idx="59">
                  <c:v>0.17543175541315764</c:v>
                </c:pt>
                <c:pt idx="60">
                  <c:v>0.17697760342660146</c:v>
                </c:pt>
                <c:pt idx="61">
                  <c:v>0.1776376074907666</c:v>
                </c:pt>
                <c:pt idx="62">
                  <c:v>0.17698614947286814</c:v>
                </c:pt>
                <c:pt idx="63">
                  <c:v>0.17749236779926814</c:v>
                </c:pt>
                <c:pt idx="64">
                  <c:v>0.1787689509745565</c:v>
                </c:pt>
                <c:pt idx="65">
                  <c:v>0.18170943784249508</c:v>
                </c:pt>
                <c:pt idx="66">
                  <c:v>0.18339929949513964</c:v>
                </c:pt>
                <c:pt idx="67">
                  <c:v>0.18403991346246068</c:v>
                </c:pt>
                <c:pt idx="68">
                  <c:v>0.18456275741132974</c:v>
                </c:pt>
                <c:pt idx="69">
                  <c:v>0.18461527611669595</c:v>
                </c:pt>
                <c:pt idx="70">
                  <c:v>0.18468369079362437</c:v>
                </c:pt>
                <c:pt idx="71">
                  <c:v>0.18589488677888349</c:v>
                </c:pt>
                <c:pt idx="72">
                  <c:v>0.18800493741334925</c:v>
                </c:pt>
                <c:pt idx="73">
                  <c:v>0.19106988788013454</c:v>
                </c:pt>
                <c:pt idx="74">
                  <c:v>0.19425318042357023</c:v>
                </c:pt>
                <c:pt idx="75">
                  <c:v>0.19754386078134895</c:v>
                </c:pt>
                <c:pt idx="76">
                  <c:v>0.20093930569692997</c:v>
                </c:pt>
                <c:pt idx="77">
                  <c:v>0.20164482740295642</c:v>
                </c:pt>
                <c:pt idx="78">
                  <c:v>0.20247078583390271</c:v>
                </c:pt>
                <c:pt idx="79">
                  <c:v>0.20330459680908022</c:v>
                </c:pt>
                <c:pt idx="80">
                  <c:v>0.20287787866678872</c:v>
                </c:pt>
                <c:pt idx="81">
                  <c:v>0.20352853827282286</c:v>
                </c:pt>
                <c:pt idx="82">
                  <c:v>0.20348135700088008</c:v>
                </c:pt>
                <c:pt idx="83">
                  <c:v>0.20428111469797991</c:v>
                </c:pt>
                <c:pt idx="84">
                  <c:v>0.20393785850060356</c:v>
                </c:pt>
                <c:pt idx="85">
                  <c:v>0.20514831088131799</c:v>
                </c:pt>
                <c:pt idx="86">
                  <c:v>0.20703795172115949</c:v>
                </c:pt>
                <c:pt idx="87">
                  <c:v>0.20810544597668681</c:v>
                </c:pt>
                <c:pt idx="88">
                  <c:v>0.20912380369327385</c:v>
                </c:pt>
                <c:pt idx="89">
                  <c:v>0.2096892507303533</c:v>
                </c:pt>
                <c:pt idx="90">
                  <c:v>0.20894448661713891</c:v>
                </c:pt>
                <c:pt idx="91">
                  <c:v>0.20881190108281164</c:v>
                </c:pt>
                <c:pt idx="92">
                  <c:v>0.20890550285420537</c:v>
                </c:pt>
                <c:pt idx="93">
                  <c:v>0.20899548862739808</c:v>
                </c:pt>
                <c:pt idx="94">
                  <c:v>0.21027336757341175</c:v>
                </c:pt>
                <c:pt idx="95">
                  <c:v>0.21158048837071192</c:v>
                </c:pt>
                <c:pt idx="96">
                  <c:v>0.21496376870713232</c:v>
                </c:pt>
                <c:pt idx="97">
                  <c:v>0.21635298333772066</c:v>
                </c:pt>
                <c:pt idx="98">
                  <c:v>0.21844240327635736</c:v>
                </c:pt>
                <c:pt idx="99">
                  <c:v>0.22049518148291417</c:v>
                </c:pt>
                <c:pt idx="100">
                  <c:v>0.22201403711685666</c:v>
                </c:pt>
                <c:pt idx="101">
                  <c:v>0.22329861131911918</c:v>
                </c:pt>
                <c:pt idx="102">
                  <c:v>0.22479000560300563</c:v>
                </c:pt>
                <c:pt idx="103">
                  <c:v>0.2259621369778391</c:v>
                </c:pt>
                <c:pt idx="104">
                  <c:v>0.22590842849713919</c:v>
                </c:pt>
                <c:pt idx="105">
                  <c:v>0.22616349872835745</c:v>
                </c:pt>
                <c:pt idx="106">
                  <c:v>0.22711304188903619</c:v>
                </c:pt>
                <c:pt idx="107">
                  <c:v>0.22867553915907479</c:v>
                </c:pt>
                <c:pt idx="108">
                  <c:v>0.23025972198600708</c:v>
                </c:pt>
                <c:pt idx="109">
                  <c:v>0.23343875295303926</c:v>
                </c:pt>
                <c:pt idx="110">
                  <c:v>0.23369288262237564</c:v>
                </c:pt>
                <c:pt idx="111">
                  <c:v>0.23292518187224825</c:v>
                </c:pt>
                <c:pt idx="112">
                  <c:v>0.2319072313006304</c:v>
                </c:pt>
                <c:pt idx="113">
                  <c:v>0.23052703235857583</c:v>
                </c:pt>
                <c:pt idx="114">
                  <c:v>0.22928499995388019</c:v>
                </c:pt>
                <c:pt idx="115">
                  <c:v>0.22773244282734911</c:v>
                </c:pt>
                <c:pt idx="116">
                  <c:v>0.22928628000221116</c:v>
                </c:pt>
                <c:pt idx="117">
                  <c:v>0.22888749118352936</c:v>
                </c:pt>
                <c:pt idx="118">
                  <c:v>0.2292157682734621</c:v>
                </c:pt>
                <c:pt idx="119">
                  <c:v>0.22914380854244817</c:v>
                </c:pt>
                <c:pt idx="120">
                  <c:v>0.22977875971270362</c:v>
                </c:pt>
                <c:pt idx="121">
                  <c:v>0.23039098511873612</c:v>
                </c:pt>
                <c:pt idx="122">
                  <c:v>0.22748463750911102</c:v>
                </c:pt>
                <c:pt idx="123">
                  <c:v>0.22642791277895402</c:v>
                </c:pt>
                <c:pt idx="124">
                  <c:v>0.22242842503425148</c:v>
                </c:pt>
                <c:pt idx="125">
                  <c:v>0.21798101975493259</c:v>
                </c:pt>
                <c:pt idx="126">
                  <c:v>0.21280752341949444</c:v>
                </c:pt>
                <c:pt idx="127">
                  <c:v>0.21117127288683352</c:v>
                </c:pt>
                <c:pt idx="128">
                  <c:v>0.21429094915741989</c:v>
                </c:pt>
                <c:pt idx="129">
                  <c:v>0.21904211020231215</c:v>
                </c:pt>
                <c:pt idx="130">
                  <c:v>0.22756518721612443</c:v>
                </c:pt>
                <c:pt idx="131">
                  <c:v>0.23569077992190104</c:v>
                </c:pt>
                <c:pt idx="132">
                  <c:v>0.24362253733423406</c:v>
                </c:pt>
                <c:pt idx="133">
                  <c:v>0.24848536351694606</c:v>
                </c:pt>
                <c:pt idx="134">
                  <c:v>0.25284533167692197</c:v>
                </c:pt>
                <c:pt idx="135">
                  <c:v>0.25712935906958218</c:v>
                </c:pt>
                <c:pt idx="136">
                  <c:v>0.26326283106054754</c:v>
                </c:pt>
                <c:pt idx="137">
                  <c:v>0.26785661916812964</c:v>
                </c:pt>
                <c:pt idx="138">
                  <c:v>0.26882039026238835</c:v>
                </c:pt>
                <c:pt idx="139">
                  <c:v>0.26393431999972689</c:v>
                </c:pt>
                <c:pt idx="140">
                  <c:v>0.25304290032997562</c:v>
                </c:pt>
                <c:pt idx="141">
                  <c:v>0.23978547467941885</c:v>
                </c:pt>
                <c:pt idx="142">
                  <c:v>0.22893887909571226</c:v>
                </c:pt>
                <c:pt idx="143">
                  <c:v>0.22906362052351248</c:v>
                </c:pt>
                <c:pt idx="144">
                  <c:v>0.23857763260639758</c:v>
                </c:pt>
                <c:pt idx="145">
                  <c:v>0.25718227456241188</c:v>
                </c:pt>
                <c:pt idx="146">
                  <c:v>0.27709106581439574</c:v>
                </c:pt>
                <c:pt idx="147">
                  <c:v>0.29357925934744944</c:v>
                </c:pt>
                <c:pt idx="148">
                  <c:v>0.30360041012502248</c:v>
                </c:pt>
                <c:pt idx="149">
                  <c:v>0.30584282952117114</c:v>
                </c:pt>
                <c:pt idx="150">
                  <c:v>0.30512192538807503</c:v>
                </c:pt>
                <c:pt idx="151">
                  <c:v>0.30122612205897631</c:v>
                </c:pt>
                <c:pt idx="152">
                  <c:v>0.30053521768891417</c:v>
                </c:pt>
                <c:pt idx="153">
                  <c:v>0.30136004129125638</c:v>
                </c:pt>
                <c:pt idx="154">
                  <c:v>0.30353445062035023</c:v>
                </c:pt>
                <c:pt idx="155">
                  <c:v>0.30736964108991766</c:v>
                </c:pt>
                <c:pt idx="156">
                  <c:v>0.31284239067208935</c:v>
                </c:pt>
                <c:pt idx="157">
                  <c:v>0.32196838470532624</c:v>
                </c:pt>
                <c:pt idx="158">
                  <c:v>0.33415589501000675</c:v>
                </c:pt>
                <c:pt idx="159">
                  <c:v>0.35173692543083662</c:v>
                </c:pt>
                <c:pt idx="160">
                  <c:v>0.3742456787121527</c:v>
                </c:pt>
                <c:pt idx="161">
                  <c:v>0.39258416208813102</c:v>
                </c:pt>
                <c:pt idx="162">
                  <c:v>0.4036351770778186</c:v>
                </c:pt>
                <c:pt idx="163">
                  <c:v>0.40533700910314741</c:v>
                </c:pt>
                <c:pt idx="164">
                  <c:v>0.40032537667533752</c:v>
                </c:pt>
                <c:pt idx="165">
                  <c:v>0.38989703983104179</c:v>
                </c:pt>
                <c:pt idx="166">
                  <c:v>0.37826615159233862</c:v>
                </c:pt>
                <c:pt idx="167">
                  <c:v>0.37187487157243709</c:v>
                </c:pt>
                <c:pt idx="168">
                  <c:v>0.36784678956544714</c:v>
                </c:pt>
                <c:pt idx="169">
                  <c:v>0.36780607554950739</c:v>
                </c:pt>
                <c:pt idx="170">
                  <c:v>0.36890065089668655</c:v>
                </c:pt>
                <c:pt idx="171">
                  <c:v>0.37050673670081941</c:v>
                </c:pt>
                <c:pt idx="172">
                  <c:v>0.37063489414574974</c:v>
                </c:pt>
                <c:pt idx="173">
                  <c:v>0.36948703038605002</c:v>
                </c:pt>
                <c:pt idx="174">
                  <c:v>0.36792629904878493</c:v>
                </c:pt>
                <c:pt idx="175">
                  <c:v>0.36476494566861845</c:v>
                </c:pt>
                <c:pt idx="176">
                  <c:v>0.36319987632272133</c:v>
                </c:pt>
                <c:pt idx="177">
                  <c:v>0.36441431501064242</c:v>
                </c:pt>
                <c:pt idx="178">
                  <c:v>0.36456332769213656</c:v>
                </c:pt>
                <c:pt idx="179">
                  <c:v>0.36684438183598883</c:v>
                </c:pt>
                <c:pt idx="180">
                  <c:v>0.36883451056264654</c:v>
                </c:pt>
                <c:pt idx="181">
                  <c:v>0.37041495274879011</c:v>
                </c:pt>
                <c:pt idx="182">
                  <c:v>0.37177141055785473</c:v>
                </c:pt>
                <c:pt idx="183">
                  <c:v>0.37034764593559966</c:v>
                </c:pt>
                <c:pt idx="184">
                  <c:v>0.37089122710639483</c:v>
                </c:pt>
                <c:pt idx="185">
                  <c:v>0.37003551592913186</c:v>
                </c:pt>
                <c:pt idx="186">
                  <c:v>0.36977869510949712</c:v>
                </c:pt>
                <c:pt idx="187">
                  <c:v>0.3723562590530799</c:v>
                </c:pt>
                <c:pt idx="188">
                  <c:v>0.37346031165553983</c:v>
                </c:pt>
                <c:pt idx="189">
                  <c:v>0.37640285168007609</c:v>
                </c:pt>
                <c:pt idx="190">
                  <c:v>0.3773562826326286</c:v>
                </c:pt>
                <c:pt idx="191">
                  <c:v>0.37768708163239334</c:v>
                </c:pt>
                <c:pt idx="192">
                  <c:v>0.37842559301349549</c:v>
                </c:pt>
                <c:pt idx="193">
                  <c:v>0.3767823697000745</c:v>
                </c:pt>
                <c:pt idx="194">
                  <c:v>0.37729625828109725</c:v>
                </c:pt>
                <c:pt idx="195">
                  <c:v>0.37723763805122806</c:v>
                </c:pt>
                <c:pt idx="196">
                  <c:v>0.37610503927768513</c:v>
                </c:pt>
                <c:pt idx="197">
                  <c:v>0.37637213270496001</c:v>
                </c:pt>
                <c:pt idx="198">
                  <c:v>0.37552023313412852</c:v>
                </c:pt>
                <c:pt idx="199">
                  <c:v>0.37466817604469099</c:v>
                </c:pt>
                <c:pt idx="200">
                  <c:v>0.37439657008561711</c:v>
                </c:pt>
                <c:pt idx="201">
                  <c:v>0.37410811069144734</c:v>
                </c:pt>
                <c:pt idx="202">
                  <c:v>0.37405068243011846</c:v>
                </c:pt>
                <c:pt idx="203">
                  <c:v>0.37250418474302111</c:v>
                </c:pt>
                <c:pt idx="204">
                  <c:v>0.37078973072477506</c:v>
                </c:pt>
                <c:pt idx="205">
                  <c:v>0.37171665923285396</c:v>
                </c:pt>
                <c:pt idx="206">
                  <c:v>0.36956154602750835</c:v>
                </c:pt>
                <c:pt idx="207">
                  <c:v>0.36960584151311415</c:v>
                </c:pt>
                <c:pt idx="208">
                  <c:v>0.36960434977821316</c:v>
                </c:pt>
                <c:pt idx="209">
                  <c:v>0.36994315362280478</c:v>
                </c:pt>
                <c:pt idx="210">
                  <c:v>0.37202611646262024</c:v>
                </c:pt>
                <c:pt idx="211">
                  <c:v>0.37149059623681457</c:v>
                </c:pt>
                <c:pt idx="212">
                  <c:v>0.37343561208710219</c:v>
                </c:pt>
                <c:pt idx="213">
                  <c:v>0.37377433682453409</c:v>
                </c:pt>
                <c:pt idx="214">
                  <c:v>0.37317814810593952</c:v>
                </c:pt>
                <c:pt idx="215">
                  <c:v>0.37318487934200423</c:v>
                </c:pt>
                <c:pt idx="216">
                  <c:v>0.37116589437412512</c:v>
                </c:pt>
                <c:pt idx="217">
                  <c:v>0.36989196128527829</c:v>
                </c:pt>
                <c:pt idx="218">
                  <c:v>0.36937070386696008</c:v>
                </c:pt>
                <c:pt idx="219">
                  <c:v>0.36743358241709534</c:v>
                </c:pt>
                <c:pt idx="220">
                  <c:v>0.36861332000387853</c:v>
                </c:pt>
                <c:pt idx="221">
                  <c:v>0.36927902441988575</c:v>
                </c:pt>
                <c:pt idx="222">
                  <c:v>0.37028876505545694</c:v>
                </c:pt>
                <c:pt idx="223">
                  <c:v>0.37101048616931087</c:v>
                </c:pt>
                <c:pt idx="224">
                  <c:v>0.36844202000080206</c:v>
                </c:pt>
                <c:pt idx="225">
                  <c:v>0.36804729939068942</c:v>
                </c:pt>
                <c:pt idx="226">
                  <c:v>0.36524415868839422</c:v>
                </c:pt>
                <c:pt idx="227">
                  <c:v>0.36372047438318567</c:v>
                </c:pt>
                <c:pt idx="228">
                  <c:v>0.36346596007226939</c:v>
                </c:pt>
                <c:pt idx="229">
                  <c:v>0.3611942174586516</c:v>
                </c:pt>
                <c:pt idx="230">
                  <c:v>0.36131091471673193</c:v>
                </c:pt>
                <c:pt idx="231">
                  <c:v>0.35905179888989674</c:v>
                </c:pt>
                <c:pt idx="232">
                  <c:v>0.35634054673490106</c:v>
                </c:pt>
                <c:pt idx="233">
                  <c:v>0.35619379218727332</c:v>
                </c:pt>
                <c:pt idx="234">
                  <c:v>0.35560496268373126</c:v>
                </c:pt>
                <c:pt idx="235">
                  <c:v>0.35767012453777636</c:v>
                </c:pt>
                <c:pt idx="236">
                  <c:v>0.35974928868524525</c:v>
                </c:pt>
                <c:pt idx="237">
                  <c:v>0.36079045376395291</c:v>
                </c:pt>
                <c:pt idx="238">
                  <c:v>0.361729880837942</c:v>
                </c:pt>
                <c:pt idx="239">
                  <c:v>0.35829324249026939</c:v>
                </c:pt>
                <c:pt idx="240">
                  <c:v>0.35672400042372443</c:v>
                </c:pt>
                <c:pt idx="241">
                  <c:v>0.35664368132925217</c:v>
                </c:pt>
                <c:pt idx="242">
                  <c:v>0.35620385791173514</c:v>
                </c:pt>
                <c:pt idx="243">
                  <c:v>0.35802125200837265</c:v>
                </c:pt>
                <c:pt idx="244">
                  <c:v>0.36045074741931848</c:v>
                </c:pt>
                <c:pt idx="245">
                  <c:v>0.36154048770587138</c:v>
                </c:pt>
                <c:pt idx="246">
                  <c:v>0.36134929643939179</c:v>
                </c:pt>
                <c:pt idx="247">
                  <c:v>0.35987724786254477</c:v>
                </c:pt>
                <c:pt idx="248">
                  <c:v>0.35107288907117734</c:v>
                </c:pt>
                <c:pt idx="249">
                  <c:v>0.33986455380264019</c:v>
                </c:pt>
                <c:pt idx="250">
                  <c:v>0.33695619167760082</c:v>
                </c:pt>
                <c:pt idx="251">
                  <c:v>0.34716300429984326</c:v>
                </c:pt>
                <c:pt idx="252">
                  <c:v>0.35761896393767861</c:v>
                </c:pt>
                <c:pt idx="253">
                  <c:v>0.37138613400382842</c:v>
                </c:pt>
                <c:pt idx="254">
                  <c:v>0.38810186744462022</c:v>
                </c:pt>
                <c:pt idx="255">
                  <c:v>0.39553204730548308</c:v>
                </c:pt>
                <c:pt idx="256">
                  <c:v>0.39898071264538149</c:v>
                </c:pt>
                <c:pt idx="257">
                  <c:v>0.40125409310940935</c:v>
                </c:pt>
                <c:pt idx="258">
                  <c:v>0.40972450125038107</c:v>
                </c:pt>
                <c:pt idx="259">
                  <c:v>0.41402260113348766</c:v>
                </c:pt>
                <c:pt idx="260">
                  <c:v>0.4137643203125087</c:v>
                </c:pt>
                <c:pt idx="261">
                  <c:v>0.41333251507132224</c:v>
                </c:pt>
                <c:pt idx="262">
                  <c:v>0.41167339351000926</c:v>
                </c:pt>
                <c:pt idx="263">
                  <c:v>0.41038257833266484</c:v>
                </c:pt>
                <c:pt idx="264">
                  <c:v>0.40924902226564441</c:v>
                </c:pt>
                <c:pt idx="265">
                  <c:v>0.40900119774653021</c:v>
                </c:pt>
                <c:pt idx="266">
                  <c:v>0.40740367053343485</c:v>
                </c:pt>
                <c:pt idx="267">
                  <c:v>0.41292698988118703</c:v>
                </c:pt>
                <c:pt idx="268">
                  <c:v>0.42129517184793919</c:v>
                </c:pt>
                <c:pt idx="269">
                  <c:v>0.42333016565854309</c:v>
                </c:pt>
                <c:pt idx="270">
                  <c:v>0.41482897312305589</c:v>
                </c:pt>
                <c:pt idx="271">
                  <c:v>0.40464419787820705</c:v>
                </c:pt>
                <c:pt idx="272">
                  <c:v>0.39188336149560221</c:v>
                </c:pt>
                <c:pt idx="273">
                  <c:v>0.37563360344258384</c:v>
                </c:pt>
                <c:pt idx="274">
                  <c:v>0.36591926808198283</c:v>
                </c:pt>
                <c:pt idx="275">
                  <c:v>0.3612174154582759</c:v>
                </c:pt>
                <c:pt idx="276">
                  <c:v>0.35716667109841416</c:v>
                </c:pt>
                <c:pt idx="277">
                  <c:v>0.34739196969239089</c:v>
                </c:pt>
                <c:pt idx="278">
                  <c:v>0.34152750913338664</c:v>
                </c:pt>
                <c:pt idx="279">
                  <c:v>0.33798795903376738</c:v>
                </c:pt>
                <c:pt idx="280">
                  <c:v>0.33607614337732145</c:v>
                </c:pt>
                <c:pt idx="281">
                  <c:v>0.33448563979650936</c:v>
                </c:pt>
                <c:pt idx="282">
                  <c:v>0.3322086140890988</c:v>
                </c:pt>
                <c:pt idx="283">
                  <c:v>0.33130646285786791</c:v>
                </c:pt>
                <c:pt idx="284">
                  <c:v>0.32753425276713716</c:v>
                </c:pt>
                <c:pt idx="285">
                  <c:v>0.32610554513826517</c:v>
                </c:pt>
                <c:pt idx="286">
                  <c:v>0.32519285649414553</c:v>
                </c:pt>
                <c:pt idx="287">
                  <c:v>0.32334940859814015</c:v>
                </c:pt>
                <c:pt idx="288">
                  <c:v>0.31951034979224435</c:v>
                </c:pt>
                <c:pt idx="289">
                  <c:v>0.31388908947008926</c:v>
                </c:pt>
                <c:pt idx="290">
                  <c:v>0.30825702705320907</c:v>
                </c:pt>
                <c:pt idx="291">
                  <c:v>0.30064094775762451</c:v>
                </c:pt>
                <c:pt idx="292">
                  <c:v>0.29256119417114917</c:v>
                </c:pt>
                <c:pt idx="293">
                  <c:v>0.28583805586359168</c:v>
                </c:pt>
                <c:pt idx="294">
                  <c:v>0.27972450010992878</c:v>
                </c:pt>
                <c:pt idx="295">
                  <c:v>0.27301005332706785</c:v>
                </c:pt>
                <c:pt idx="296">
                  <c:v>0.26725518594508524</c:v>
                </c:pt>
                <c:pt idx="297">
                  <c:v>0.26160738924075821</c:v>
                </c:pt>
                <c:pt idx="298">
                  <c:v>0.25590426563523155</c:v>
                </c:pt>
                <c:pt idx="299">
                  <c:v>0.25020833801759196</c:v>
                </c:pt>
                <c:pt idx="300">
                  <c:v>0.24476989001681099</c:v>
                </c:pt>
                <c:pt idx="301">
                  <c:v>0.23814943435994171</c:v>
                </c:pt>
                <c:pt idx="302">
                  <c:v>0.23148084990350967</c:v>
                </c:pt>
                <c:pt idx="303">
                  <c:v>0.22723387174952878</c:v>
                </c:pt>
                <c:pt idx="304">
                  <c:v>0.22178049084229537</c:v>
                </c:pt>
                <c:pt idx="305">
                  <c:v>0.21676644422828337</c:v>
                </c:pt>
                <c:pt idx="306">
                  <c:v>0.21089845711254776</c:v>
                </c:pt>
                <c:pt idx="307">
                  <c:v>0.20663991496640088</c:v>
                </c:pt>
                <c:pt idx="308">
                  <c:v>0.20193974916840909</c:v>
                </c:pt>
                <c:pt idx="309">
                  <c:v>0.1968930981528341</c:v>
                </c:pt>
                <c:pt idx="310">
                  <c:v>0.19394060129939053</c:v>
                </c:pt>
                <c:pt idx="311">
                  <c:v>0.18908482414959527</c:v>
                </c:pt>
                <c:pt idx="312">
                  <c:v>0.18576477885177931</c:v>
                </c:pt>
                <c:pt idx="313">
                  <c:v>0.18097071965256253</c:v>
                </c:pt>
                <c:pt idx="314">
                  <c:v>0.17768867353009432</c:v>
                </c:pt>
                <c:pt idx="315">
                  <c:v>0.17537395919326793</c:v>
                </c:pt>
                <c:pt idx="316">
                  <c:v>0.1716972376281414</c:v>
                </c:pt>
                <c:pt idx="317">
                  <c:v>0.16964872564467284</c:v>
                </c:pt>
                <c:pt idx="318">
                  <c:v>0.1657409925017102</c:v>
                </c:pt>
                <c:pt idx="319">
                  <c:v>0.16214371888572937</c:v>
                </c:pt>
                <c:pt idx="320">
                  <c:v>0.15850824482466305</c:v>
                </c:pt>
                <c:pt idx="321">
                  <c:v>0.15480285599272006</c:v>
                </c:pt>
                <c:pt idx="322">
                  <c:v>0.15125433264890778</c:v>
                </c:pt>
                <c:pt idx="323">
                  <c:v>0.14748051176060048</c:v>
                </c:pt>
                <c:pt idx="324">
                  <c:v>0.14404803545503117</c:v>
                </c:pt>
                <c:pt idx="325">
                  <c:v>0.14198812271557093</c:v>
                </c:pt>
                <c:pt idx="326">
                  <c:v>0.13855979570892882</c:v>
                </c:pt>
                <c:pt idx="327">
                  <c:v>0.13661321472471111</c:v>
                </c:pt>
                <c:pt idx="328">
                  <c:v>0.13435535954306099</c:v>
                </c:pt>
                <c:pt idx="329">
                  <c:v>0.13175162836821844</c:v>
                </c:pt>
                <c:pt idx="330">
                  <c:v>0.13115699083823182</c:v>
                </c:pt>
                <c:pt idx="331">
                  <c:v>0.12788884197941233</c:v>
                </c:pt>
                <c:pt idx="332">
                  <c:v>0.1266351900062937</c:v>
                </c:pt>
                <c:pt idx="333">
                  <c:v>0.12388165754629553</c:v>
                </c:pt>
                <c:pt idx="334">
                  <c:v>0.1201888567146065</c:v>
                </c:pt>
                <c:pt idx="335">
                  <c:v>0.116927091408667</c:v>
                </c:pt>
                <c:pt idx="336">
                  <c:v>0.11295130107772354</c:v>
                </c:pt>
                <c:pt idx="337">
                  <c:v>0.1109009493968927</c:v>
                </c:pt>
                <c:pt idx="338">
                  <c:v>0.10862212234007514</c:v>
                </c:pt>
                <c:pt idx="339">
                  <c:v>0.10655556427132425</c:v>
                </c:pt>
                <c:pt idx="340">
                  <c:v>0.10641982973172054</c:v>
                </c:pt>
                <c:pt idx="341">
                  <c:v>0.10509211260502206</c:v>
                </c:pt>
                <c:pt idx="342">
                  <c:v>0.10512455373453912</c:v>
                </c:pt>
                <c:pt idx="343">
                  <c:v>0.10457367988427083</c:v>
                </c:pt>
                <c:pt idx="344">
                  <c:v>0.10221073979628155</c:v>
                </c:pt>
                <c:pt idx="345">
                  <c:v>0.1018411119238129</c:v>
                </c:pt>
                <c:pt idx="346">
                  <c:v>9.8785557778326469E-2</c:v>
                </c:pt>
                <c:pt idx="347">
                  <c:v>9.6590904238777281E-2</c:v>
                </c:pt>
                <c:pt idx="348">
                  <c:v>9.3794136757677796E-2</c:v>
                </c:pt>
                <c:pt idx="349">
                  <c:v>9.1145285477413435E-2</c:v>
                </c:pt>
                <c:pt idx="350">
                  <c:v>9.0933816017064517E-2</c:v>
                </c:pt>
                <c:pt idx="351">
                  <c:v>8.9490482502089824E-2</c:v>
                </c:pt>
                <c:pt idx="352">
                  <c:v>9.0155741156776478E-2</c:v>
                </c:pt>
                <c:pt idx="353">
                  <c:v>9.0085940067455003E-2</c:v>
                </c:pt>
                <c:pt idx="354">
                  <c:v>8.9141175558622526E-2</c:v>
                </c:pt>
                <c:pt idx="355">
                  <c:v>8.8723258252914952E-2</c:v>
                </c:pt>
                <c:pt idx="356">
                  <c:v>8.6794046029411237E-2</c:v>
                </c:pt>
                <c:pt idx="357">
                  <c:v>8.6201504151689437E-2</c:v>
                </c:pt>
                <c:pt idx="358">
                  <c:v>8.5312089165828123E-2</c:v>
                </c:pt>
                <c:pt idx="359">
                  <c:v>8.3202722509056665E-2</c:v>
                </c:pt>
                <c:pt idx="360">
                  <c:v>8.2239017185385302E-2</c:v>
                </c:pt>
                <c:pt idx="361">
                  <c:v>7.9506145822092436E-2</c:v>
                </c:pt>
                <c:pt idx="362">
                  <c:v>7.8566390430103758E-2</c:v>
                </c:pt>
                <c:pt idx="363">
                  <c:v>7.8294770834561683E-2</c:v>
                </c:pt>
                <c:pt idx="364">
                  <c:v>7.7560672663569363E-2</c:v>
                </c:pt>
                <c:pt idx="365">
                  <c:v>7.9559275118185308E-2</c:v>
                </c:pt>
                <c:pt idx="366">
                  <c:v>7.9376431733190853E-2</c:v>
                </c:pt>
                <c:pt idx="367">
                  <c:v>7.9688319265928967E-2</c:v>
                </c:pt>
                <c:pt idx="368">
                  <c:v>7.873441689534999E-2</c:v>
                </c:pt>
                <c:pt idx="369">
                  <c:v>7.6529165807138852E-2</c:v>
                </c:pt>
                <c:pt idx="370">
                  <c:v>7.5427075648466485E-2</c:v>
                </c:pt>
                <c:pt idx="371">
                  <c:v>7.2607176153774655E-2</c:v>
                </c:pt>
                <c:pt idx="372">
                  <c:v>7.2668284834931721E-2</c:v>
                </c:pt>
                <c:pt idx="373">
                  <c:v>7.2940893446326732E-2</c:v>
                </c:pt>
                <c:pt idx="374">
                  <c:v>7.2341325163300552E-2</c:v>
                </c:pt>
                <c:pt idx="375">
                  <c:v>7.2628671530943739E-2</c:v>
                </c:pt>
                <c:pt idx="376">
                  <c:v>7.0897822638681579E-2</c:v>
                </c:pt>
                <c:pt idx="377">
                  <c:v>6.9549534414881792E-2</c:v>
                </c:pt>
                <c:pt idx="378">
                  <c:v>6.8547572814316685E-2</c:v>
                </c:pt>
                <c:pt idx="379">
                  <c:v>6.7332790335301429E-2</c:v>
                </c:pt>
                <c:pt idx="380">
                  <c:v>6.6879293454256791E-2</c:v>
                </c:pt>
                <c:pt idx="381">
                  <c:v>6.6053782108830644E-2</c:v>
                </c:pt>
                <c:pt idx="382">
                  <c:v>6.4974761253712682E-2</c:v>
                </c:pt>
                <c:pt idx="383">
                  <c:v>6.3862654409180347E-2</c:v>
                </c:pt>
                <c:pt idx="384">
                  <c:v>6.1133302319089131E-2</c:v>
                </c:pt>
                <c:pt idx="385">
                  <c:v>6.0914476816730491E-2</c:v>
                </c:pt>
                <c:pt idx="386">
                  <c:v>6.0382482936739944E-2</c:v>
                </c:pt>
                <c:pt idx="387">
                  <c:v>5.9542279299994019E-2</c:v>
                </c:pt>
                <c:pt idx="388">
                  <c:v>6.0128686848109E-2</c:v>
                </c:pt>
                <c:pt idx="389">
                  <c:v>5.8809325083772859E-2</c:v>
                </c:pt>
                <c:pt idx="390">
                  <c:v>5.8928797657417147E-2</c:v>
                </c:pt>
                <c:pt idx="391">
                  <c:v>5.5990851036756398E-2</c:v>
                </c:pt>
                <c:pt idx="392">
                  <c:v>5.5584553816629717E-2</c:v>
                </c:pt>
                <c:pt idx="393">
                  <c:v>5.496710246904947E-2</c:v>
                </c:pt>
                <c:pt idx="394">
                  <c:v>5.5077370911166892E-2</c:v>
                </c:pt>
                <c:pt idx="395">
                  <c:v>5.5758504270544962E-2</c:v>
                </c:pt>
                <c:pt idx="396">
                  <c:v>5.7192155189540683E-2</c:v>
                </c:pt>
                <c:pt idx="397">
                  <c:v>5.9426031436104851E-2</c:v>
                </c:pt>
                <c:pt idx="398">
                  <c:v>5.9760177518168103E-2</c:v>
                </c:pt>
                <c:pt idx="399">
                  <c:v>6.1130938934117258E-2</c:v>
                </c:pt>
                <c:pt idx="400">
                  <c:v>6.0041654107912561E-2</c:v>
                </c:pt>
                <c:pt idx="401">
                  <c:v>6.1089488182140494E-2</c:v>
                </c:pt>
                <c:pt idx="402">
                  <c:v>5.9502035146939851E-2</c:v>
                </c:pt>
                <c:pt idx="403">
                  <c:v>5.9697073588159122E-2</c:v>
                </c:pt>
                <c:pt idx="404">
                  <c:v>5.8469413986751588E-2</c:v>
                </c:pt>
                <c:pt idx="405">
                  <c:v>5.7562842437374299E-2</c:v>
                </c:pt>
                <c:pt idx="406">
                  <c:v>5.6971447037607439E-2</c:v>
                </c:pt>
                <c:pt idx="407">
                  <c:v>5.4498406861362467E-2</c:v>
                </c:pt>
                <c:pt idx="408">
                  <c:v>5.5220922749846468E-2</c:v>
                </c:pt>
                <c:pt idx="409">
                  <c:v>5.3709323713892483E-2</c:v>
                </c:pt>
                <c:pt idx="410">
                  <c:v>5.4938750876533445E-2</c:v>
                </c:pt>
                <c:pt idx="411">
                  <c:v>5.4280010254707273E-2</c:v>
                </c:pt>
                <c:pt idx="412">
                  <c:v>5.3918692753894611E-2</c:v>
                </c:pt>
                <c:pt idx="413">
                  <c:v>5.343004427980709E-2</c:v>
                </c:pt>
                <c:pt idx="414">
                  <c:v>5.2646680265317811E-2</c:v>
                </c:pt>
                <c:pt idx="415">
                  <c:v>5.1682808622088135E-2</c:v>
                </c:pt>
                <c:pt idx="416">
                  <c:v>5.0102936698568398E-2</c:v>
                </c:pt>
                <c:pt idx="417">
                  <c:v>4.964302629458027E-2</c:v>
                </c:pt>
                <c:pt idx="418">
                  <c:v>4.7406257562010133E-2</c:v>
                </c:pt>
                <c:pt idx="419">
                  <c:v>4.6280994370493551E-2</c:v>
                </c:pt>
                <c:pt idx="420">
                  <c:v>4.3726035898063183E-2</c:v>
                </c:pt>
                <c:pt idx="421">
                  <c:v>4.3398623061496312E-2</c:v>
                </c:pt>
                <c:pt idx="422">
                  <c:v>4.1972061751826072E-2</c:v>
                </c:pt>
                <c:pt idx="423">
                  <c:v>4.2298897651981859E-2</c:v>
                </c:pt>
                <c:pt idx="424">
                  <c:v>4.3752350649849961E-2</c:v>
                </c:pt>
                <c:pt idx="425">
                  <c:v>4.4259167503284381E-2</c:v>
                </c:pt>
                <c:pt idx="426">
                  <c:v>4.683398750011903E-2</c:v>
                </c:pt>
                <c:pt idx="427">
                  <c:v>4.7178155102063829E-2</c:v>
                </c:pt>
                <c:pt idx="428">
                  <c:v>4.8304048041342799E-2</c:v>
                </c:pt>
                <c:pt idx="429">
                  <c:v>4.8326830945467164E-2</c:v>
                </c:pt>
                <c:pt idx="430">
                  <c:v>4.7067196822841662E-2</c:v>
                </c:pt>
                <c:pt idx="431">
                  <c:v>4.771574405467123E-2</c:v>
                </c:pt>
                <c:pt idx="432">
                  <c:v>4.7263168730973658E-2</c:v>
                </c:pt>
                <c:pt idx="433">
                  <c:v>4.794197462194022E-2</c:v>
                </c:pt>
                <c:pt idx="434">
                  <c:v>4.8466367153071704E-2</c:v>
                </c:pt>
                <c:pt idx="435">
                  <c:v>4.7260480303862838E-2</c:v>
                </c:pt>
                <c:pt idx="436">
                  <c:v>4.7666119461255117E-2</c:v>
                </c:pt>
                <c:pt idx="437">
                  <c:v>4.7909898010633459E-2</c:v>
                </c:pt>
                <c:pt idx="438">
                  <c:v>4.8970840865895281E-2</c:v>
                </c:pt>
                <c:pt idx="439">
                  <c:v>5.1173072070070845E-2</c:v>
                </c:pt>
                <c:pt idx="440">
                  <c:v>5.2882485388462609E-2</c:v>
                </c:pt>
                <c:pt idx="441">
                  <c:v>5.5577169411648912E-2</c:v>
                </c:pt>
                <c:pt idx="442">
                  <c:v>5.5747000079612627E-2</c:v>
                </c:pt>
                <c:pt idx="443">
                  <c:v>5.5289003035342038E-2</c:v>
                </c:pt>
                <c:pt idx="444">
                  <c:v>5.5487539788795531E-2</c:v>
                </c:pt>
                <c:pt idx="445">
                  <c:v>5.2995163541528945E-2</c:v>
                </c:pt>
                <c:pt idx="446">
                  <c:v>5.2433659161289885E-2</c:v>
                </c:pt>
                <c:pt idx="447">
                  <c:v>5.204144867146028E-2</c:v>
                </c:pt>
                <c:pt idx="448">
                  <c:v>5.182193423754744E-2</c:v>
                </c:pt>
                <c:pt idx="449">
                  <c:v>5.4476794514151765E-2</c:v>
                </c:pt>
                <c:pt idx="450">
                  <c:v>5.5707335625460694E-2</c:v>
                </c:pt>
                <c:pt idx="451">
                  <c:v>5.7110188029424767E-2</c:v>
                </c:pt>
                <c:pt idx="452">
                  <c:v>5.770736711759257E-2</c:v>
                </c:pt>
                <c:pt idx="453">
                  <c:v>5.7673362493480602E-2</c:v>
                </c:pt>
                <c:pt idx="454">
                  <c:v>5.8601891301255218E-2</c:v>
                </c:pt>
                <c:pt idx="455">
                  <c:v>5.7458501421385678E-2</c:v>
                </c:pt>
                <c:pt idx="456">
                  <c:v>5.7766396205046956E-2</c:v>
                </c:pt>
                <c:pt idx="457">
                  <c:v>5.8389049486946988E-2</c:v>
                </c:pt>
                <c:pt idx="458">
                  <c:v>5.6950861671067457E-2</c:v>
                </c:pt>
                <c:pt idx="459">
                  <c:v>5.6487364766546914E-2</c:v>
                </c:pt>
                <c:pt idx="460">
                  <c:v>5.6810420609284089E-2</c:v>
                </c:pt>
                <c:pt idx="461">
                  <c:v>5.7756550521251587E-2</c:v>
                </c:pt>
                <c:pt idx="462">
                  <c:v>5.8711493488963054E-2</c:v>
                </c:pt>
                <c:pt idx="463">
                  <c:v>5.9846046545035135E-2</c:v>
                </c:pt>
                <c:pt idx="464">
                  <c:v>6.2063456433100329E-2</c:v>
                </c:pt>
                <c:pt idx="465">
                  <c:v>6.2401126528172229E-2</c:v>
                </c:pt>
                <c:pt idx="466">
                  <c:v>6.115620067679018E-2</c:v>
                </c:pt>
                <c:pt idx="467">
                  <c:v>6.0714337635939614E-2</c:v>
                </c:pt>
                <c:pt idx="468">
                  <c:v>5.9490533119488855E-2</c:v>
                </c:pt>
                <c:pt idx="469">
                  <c:v>5.7624508946985009E-2</c:v>
                </c:pt>
                <c:pt idx="470">
                  <c:v>5.7058628711167923E-2</c:v>
                </c:pt>
                <c:pt idx="471">
                  <c:v>5.6804247497976822E-2</c:v>
                </c:pt>
                <c:pt idx="472">
                  <c:v>5.721326758236342E-2</c:v>
                </c:pt>
                <c:pt idx="473">
                  <c:v>5.6799576487743669E-2</c:v>
                </c:pt>
                <c:pt idx="474">
                  <c:v>5.7371480116202835E-2</c:v>
                </c:pt>
                <c:pt idx="475">
                  <c:v>5.7963651306730833E-2</c:v>
                </c:pt>
                <c:pt idx="476">
                  <c:v>5.6136574728552519E-2</c:v>
                </c:pt>
                <c:pt idx="477">
                  <c:v>5.5409587625492307E-2</c:v>
                </c:pt>
                <c:pt idx="478">
                  <c:v>5.4166275253132487E-2</c:v>
                </c:pt>
                <c:pt idx="479">
                  <c:v>5.1946733137672133E-2</c:v>
                </c:pt>
                <c:pt idx="480">
                  <c:v>4.9359310393542057E-2</c:v>
                </c:pt>
                <c:pt idx="481">
                  <c:v>4.7057123436033542E-2</c:v>
                </c:pt>
                <c:pt idx="482">
                  <c:v>4.5401502620150344E-2</c:v>
                </c:pt>
                <c:pt idx="483">
                  <c:v>4.3583488033120101E-2</c:v>
                </c:pt>
                <c:pt idx="484">
                  <c:v>4.3328652249741376E-2</c:v>
                </c:pt>
                <c:pt idx="485">
                  <c:v>4.4822060440714198E-2</c:v>
                </c:pt>
                <c:pt idx="486">
                  <c:v>4.7113055325917003E-2</c:v>
                </c:pt>
                <c:pt idx="487">
                  <c:v>4.8217882213040943E-2</c:v>
                </c:pt>
                <c:pt idx="488">
                  <c:v>5.0060618082840416E-2</c:v>
                </c:pt>
                <c:pt idx="489">
                  <c:v>5.0948994853917136E-2</c:v>
                </c:pt>
                <c:pt idx="490">
                  <c:v>5.1235699075543976E-2</c:v>
                </c:pt>
                <c:pt idx="491">
                  <c:v>5.1515651768532199E-2</c:v>
                </c:pt>
                <c:pt idx="492">
                  <c:v>5.2919451020868195E-2</c:v>
                </c:pt>
                <c:pt idx="493">
                  <c:v>5.5042916220606419E-2</c:v>
                </c:pt>
                <c:pt idx="494">
                  <c:v>5.5481858972853057E-2</c:v>
                </c:pt>
                <c:pt idx="495">
                  <c:v>5.8963849949321974E-2</c:v>
                </c:pt>
                <c:pt idx="496">
                  <c:v>6.1236550237994583E-2</c:v>
                </c:pt>
                <c:pt idx="497">
                  <c:v>6.3762290868786375E-2</c:v>
                </c:pt>
                <c:pt idx="498">
                  <c:v>6.5694240468413392E-2</c:v>
                </c:pt>
                <c:pt idx="499">
                  <c:v>6.7808139254545333E-2</c:v>
                </c:pt>
                <c:pt idx="500">
                  <c:v>7.0201726585923024E-2</c:v>
                </c:pt>
                <c:pt idx="501">
                  <c:v>7.1819939838509886E-2</c:v>
                </c:pt>
                <c:pt idx="502">
                  <c:v>7.6330176515026923E-2</c:v>
                </c:pt>
                <c:pt idx="503">
                  <c:v>7.8572421496488229E-2</c:v>
                </c:pt>
                <c:pt idx="504">
                  <c:v>8.0994099887424509E-2</c:v>
                </c:pt>
                <c:pt idx="505">
                  <c:v>8.1192130892884518E-2</c:v>
                </c:pt>
                <c:pt idx="506">
                  <c:v>8.0025017326566208E-2</c:v>
                </c:pt>
                <c:pt idx="507">
                  <c:v>7.908168259320604E-2</c:v>
                </c:pt>
                <c:pt idx="508">
                  <c:v>7.8855286310245645E-2</c:v>
                </c:pt>
                <c:pt idx="509">
                  <c:v>7.9430075809692385E-2</c:v>
                </c:pt>
                <c:pt idx="510">
                  <c:v>8.0936498345381247E-2</c:v>
                </c:pt>
                <c:pt idx="511">
                  <c:v>8.2005065732862967E-2</c:v>
                </c:pt>
                <c:pt idx="512">
                  <c:v>8.2497290409327739E-2</c:v>
                </c:pt>
                <c:pt idx="513">
                  <c:v>8.4719901648719259E-2</c:v>
                </c:pt>
                <c:pt idx="514">
                  <c:v>8.5004906066553948E-2</c:v>
                </c:pt>
                <c:pt idx="515">
                  <c:v>8.7665900781586634E-2</c:v>
                </c:pt>
                <c:pt idx="516">
                  <c:v>8.8418150260804421E-2</c:v>
                </c:pt>
                <c:pt idx="517">
                  <c:v>9.1248259371239399E-2</c:v>
                </c:pt>
                <c:pt idx="518">
                  <c:v>9.3607073384835843E-2</c:v>
                </c:pt>
                <c:pt idx="519">
                  <c:v>9.4528115904299839E-2</c:v>
                </c:pt>
                <c:pt idx="520">
                  <c:v>9.7227972492264655E-2</c:v>
                </c:pt>
                <c:pt idx="521">
                  <c:v>9.6404818845383849E-2</c:v>
                </c:pt>
                <c:pt idx="522">
                  <c:v>9.6412949880194831E-2</c:v>
                </c:pt>
                <c:pt idx="523">
                  <c:v>9.5326090698151955E-2</c:v>
                </c:pt>
                <c:pt idx="524">
                  <c:v>9.4701836964666317E-2</c:v>
                </c:pt>
                <c:pt idx="525">
                  <c:v>9.4860193000009502E-2</c:v>
                </c:pt>
                <c:pt idx="526">
                  <c:v>9.2739805410941401E-2</c:v>
                </c:pt>
                <c:pt idx="527">
                  <c:v>9.1504466770068904E-2</c:v>
                </c:pt>
                <c:pt idx="528">
                  <c:v>8.9120470672633734E-2</c:v>
                </c:pt>
                <c:pt idx="529">
                  <c:v>8.6840906484477801E-2</c:v>
                </c:pt>
                <c:pt idx="530">
                  <c:v>8.6229215252802985E-2</c:v>
                </c:pt>
                <c:pt idx="531">
                  <c:v>8.53708265272001E-2</c:v>
                </c:pt>
                <c:pt idx="532">
                  <c:v>8.5671041249948829E-2</c:v>
                </c:pt>
                <c:pt idx="533">
                  <c:v>8.5455380846005166E-2</c:v>
                </c:pt>
                <c:pt idx="534">
                  <c:v>8.4636945936347172E-2</c:v>
                </c:pt>
                <c:pt idx="535">
                  <c:v>8.4434695019469139E-2</c:v>
                </c:pt>
                <c:pt idx="536">
                  <c:v>8.1860895206526188E-2</c:v>
                </c:pt>
                <c:pt idx="537">
                  <c:v>8.0736395670963162E-2</c:v>
                </c:pt>
                <c:pt idx="538">
                  <c:v>7.8003650194366378E-2</c:v>
                </c:pt>
                <c:pt idx="539">
                  <c:v>7.5281495930197895E-2</c:v>
                </c:pt>
                <c:pt idx="540">
                  <c:v>7.4630885987253787E-2</c:v>
                </c:pt>
                <c:pt idx="541">
                  <c:v>7.2553871861292529E-2</c:v>
                </c:pt>
                <c:pt idx="542">
                  <c:v>7.3348647051278387E-2</c:v>
                </c:pt>
                <c:pt idx="543">
                  <c:v>7.2564242815271796E-2</c:v>
                </c:pt>
                <c:pt idx="544">
                  <c:v>7.4528491924701665E-2</c:v>
                </c:pt>
                <c:pt idx="545">
                  <c:v>7.6650623923982433E-2</c:v>
                </c:pt>
                <c:pt idx="546">
                  <c:v>7.7477254955768335E-2</c:v>
                </c:pt>
                <c:pt idx="547">
                  <c:v>7.9711150226471947E-2</c:v>
                </c:pt>
                <c:pt idx="548">
                  <c:v>7.871515739904468E-2</c:v>
                </c:pt>
                <c:pt idx="549">
                  <c:v>7.8336244674967248E-2</c:v>
                </c:pt>
                <c:pt idx="550">
                  <c:v>7.6779860940347014E-2</c:v>
                </c:pt>
                <c:pt idx="551">
                  <c:v>7.5462734517283109E-2</c:v>
                </c:pt>
                <c:pt idx="552">
                  <c:v>7.485478318587048E-2</c:v>
                </c:pt>
                <c:pt idx="553">
                  <c:v>7.345108325162189E-2</c:v>
                </c:pt>
                <c:pt idx="554">
                  <c:v>7.367728485542796E-2</c:v>
                </c:pt>
                <c:pt idx="555">
                  <c:v>7.3291669377739038E-2</c:v>
                </c:pt>
                <c:pt idx="556">
                  <c:v>7.4334086067833482E-2</c:v>
                </c:pt>
                <c:pt idx="557">
                  <c:v>7.800905502183976E-2</c:v>
                </c:pt>
                <c:pt idx="558">
                  <c:v>8.1099614227793257E-2</c:v>
                </c:pt>
                <c:pt idx="559">
                  <c:v>8.4266722748012057E-2</c:v>
                </c:pt>
                <c:pt idx="560">
                  <c:v>8.7215044842800113E-2</c:v>
                </c:pt>
                <c:pt idx="561">
                  <c:v>8.8421875760206686E-2</c:v>
                </c:pt>
                <c:pt idx="562">
                  <c:v>8.9167305785728707E-2</c:v>
                </c:pt>
                <c:pt idx="563">
                  <c:v>8.7885200196033159E-2</c:v>
                </c:pt>
                <c:pt idx="564">
                  <c:v>8.8110101474756147E-2</c:v>
                </c:pt>
                <c:pt idx="565">
                  <c:v>8.6293689280157237E-2</c:v>
                </c:pt>
                <c:pt idx="566">
                  <c:v>8.485251552232681E-2</c:v>
                </c:pt>
                <c:pt idx="567">
                  <c:v>8.3627358004307886E-2</c:v>
                </c:pt>
                <c:pt idx="568">
                  <c:v>8.0830068974049887E-2</c:v>
                </c:pt>
                <c:pt idx="569">
                  <c:v>7.9709333451576603E-2</c:v>
                </c:pt>
                <c:pt idx="570">
                  <c:v>7.629512271549227E-2</c:v>
                </c:pt>
                <c:pt idx="571">
                  <c:v>7.4437089616418803E-2</c:v>
                </c:pt>
                <c:pt idx="572">
                  <c:v>7.1004923661919003E-2</c:v>
                </c:pt>
                <c:pt idx="573">
                  <c:v>6.8830197359824166E-2</c:v>
                </c:pt>
                <c:pt idx="574">
                  <c:v>6.6249613030122334E-2</c:v>
                </c:pt>
                <c:pt idx="575">
                  <c:v>6.2036846466262723E-2</c:v>
                </c:pt>
                <c:pt idx="576">
                  <c:v>5.8378916546094284E-2</c:v>
                </c:pt>
                <c:pt idx="577">
                  <c:v>5.223943666131247E-2</c:v>
                </c:pt>
                <c:pt idx="578">
                  <c:v>4.6674571587652744E-2</c:v>
                </c:pt>
                <c:pt idx="579">
                  <c:v>4.0653976288469791E-2</c:v>
                </c:pt>
                <c:pt idx="580">
                  <c:v>3.5798556220994072E-2</c:v>
                </c:pt>
                <c:pt idx="581">
                  <c:v>3.1933109734623065E-2</c:v>
                </c:pt>
                <c:pt idx="582">
                  <c:v>2.8366134793221701E-2</c:v>
                </c:pt>
                <c:pt idx="583">
                  <c:v>2.5860477537418793E-2</c:v>
                </c:pt>
                <c:pt idx="584">
                  <c:v>2.4041349570825789E-2</c:v>
                </c:pt>
                <c:pt idx="585">
                  <c:v>2.2778604682251728E-2</c:v>
                </c:pt>
                <c:pt idx="586">
                  <c:v>2.2384156719996502E-2</c:v>
                </c:pt>
                <c:pt idx="587">
                  <c:v>2.2060137396844981E-2</c:v>
                </c:pt>
                <c:pt idx="588">
                  <c:v>2.1908346428777353E-2</c:v>
                </c:pt>
                <c:pt idx="589">
                  <c:v>2.0891283643763636E-2</c:v>
                </c:pt>
                <c:pt idx="590">
                  <c:v>1.9851136055312912E-2</c:v>
                </c:pt>
                <c:pt idx="591">
                  <c:v>1.9400982261261759E-2</c:v>
                </c:pt>
                <c:pt idx="592">
                  <c:v>1.7607842109492736E-2</c:v>
                </c:pt>
                <c:pt idx="593">
                  <c:v>1.7556975607165019E-2</c:v>
                </c:pt>
                <c:pt idx="594">
                  <c:v>1.6575125276119266E-2</c:v>
                </c:pt>
                <c:pt idx="595">
                  <c:v>1.60464474368428E-2</c:v>
                </c:pt>
                <c:pt idx="596">
                  <c:v>1.449374324093384E-2</c:v>
                </c:pt>
                <c:pt idx="597">
                  <c:v>1.2744839504916495E-2</c:v>
                </c:pt>
                <c:pt idx="598">
                  <c:v>1.1767356739369393E-2</c:v>
                </c:pt>
                <c:pt idx="599">
                  <c:v>9.5599264819019765E-3</c:v>
                </c:pt>
                <c:pt idx="600">
                  <c:v>9.1009592069208715E-3</c:v>
                </c:pt>
                <c:pt idx="601">
                  <c:v>7.6263860401038957E-3</c:v>
                </c:pt>
                <c:pt idx="602">
                  <c:v>7.0986305766791227E-3</c:v>
                </c:pt>
                <c:pt idx="603">
                  <c:v>6.4486024231571026E-3</c:v>
                </c:pt>
                <c:pt idx="604">
                  <c:v>5.6974233603730925E-3</c:v>
                </c:pt>
                <c:pt idx="605">
                  <c:v>6.0417005421141501E-3</c:v>
                </c:pt>
                <c:pt idx="606">
                  <c:v>5.8765832448347179E-3</c:v>
                </c:pt>
                <c:pt idx="607">
                  <c:v>5.9235394689430313E-3</c:v>
                </c:pt>
                <c:pt idx="608">
                  <c:v>6.1828436955207889E-3</c:v>
                </c:pt>
                <c:pt idx="609">
                  <c:v>6.5419084424373115E-3</c:v>
                </c:pt>
                <c:pt idx="610">
                  <c:v>6.9705980812587373E-3</c:v>
                </c:pt>
                <c:pt idx="611">
                  <c:v>6.7513495441294067E-3</c:v>
                </c:pt>
                <c:pt idx="612">
                  <c:v>6.2403528351379035E-3</c:v>
                </c:pt>
                <c:pt idx="613">
                  <c:v>5.5086868705766867E-3</c:v>
                </c:pt>
                <c:pt idx="614">
                  <c:v>4.3777081044597405E-3</c:v>
                </c:pt>
                <c:pt idx="615">
                  <c:v>4.6904945930001055E-3</c:v>
                </c:pt>
                <c:pt idx="616">
                  <c:v>5.8143743536603551E-3</c:v>
                </c:pt>
                <c:pt idx="617">
                  <c:v>7.0710565406166756E-3</c:v>
                </c:pt>
                <c:pt idx="618">
                  <c:v>8.9891925957745616E-3</c:v>
                </c:pt>
                <c:pt idx="619">
                  <c:v>9.0848294690022494E-3</c:v>
                </c:pt>
                <c:pt idx="620">
                  <c:v>1.02281699111004E-2</c:v>
                </c:pt>
                <c:pt idx="621">
                  <c:v>9.5771213399499424E-3</c:v>
                </c:pt>
                <c:pt idx="622">
                  <c:v>8.4353991351272164E-3</c:v>
                </c:pt>
                <c:pt idx="623">
                  <c:v>7.5534548175213356E-3</c:v>
                </c:pt>
                <c:pt idx="624">
                  <c:v>5.4577691450676162E-3</c:v>
                </c:pt>
                <c:pt idx="625">
                  <c:v>5.026005623227978E-3</c:v>
                </c:pt>
                <c:pt idx="626">
                  <c:v>2.7828602002005882E-3</c:v>
                </c:pt>
                <c:pt idx="627">
                  <c:v>3.3342498787864668E-3</c:v>
                </c:pt>
                <c:pt idx="628">
                  <c:v>2.0073817374906375E-3</c:v>
                </c:pt>
                <c:pt idx="629">
                  <c:v>1.2293880106207051E-3</c:v>
                </c:pt>
                <c:pt idx="630">
                  <c:v>5.3784820718124303E-4</c:v>
                </c:pt>
                <c:pt idx="631">
                  <c:v>-1.1565453625632445E-3</c:v>
                </c:pt>
                <c:pt idx="632">
                  <c:v>-2.07835135583769E-4</c:v>
                </c:pt>
                <c:pt idx="633">
                  <c:v>-2.018764213321372E-3</c:v>
                </c:pt>
                <c:pt idx="634">
                  <c:v>-4.8838334183423128E-4</c:v>
                </c:pt>
                <c:pt idx="635">
                  <c:v>-1.1532784342146031E-3</c:v>
                </c:pt>
                <c:pt idx="636">
                  <c:v>-6.5891127744865388E-4</c:v>
                </c:pt>
                <c:pt idx="637">
                  <c:v>-9.4968550277193552E-5</c:v>
                </c:pt>
                <c:pt idx="638">
                  <c:v>-2.5180518483365621E-4</c:v>
                </c:pt>
                <c:pt idx="639">
                  <c:v>1.2040728199546806E-3</c:v>
                </c:pt>
                <c:pt idx="640">
                  <c:v>7.5469890516993775E-4</c:v>
                </c:pt>
                <c:pt idx="641">
                  <c:v>2.1665660449233545E-3</c:v>
                </c:pt>
                <c:pt idx="642">
                  <c:v>2.159052632364628E-3</c:v>
                </c:pt>
                <c:pt idx="643">
                  <c:v>1.9108133090035666E-3</c:v>
                </c:pt>
                <c:pt idx="644">
                  <c:v>1.5127008934627682E-3</c:v>
                </c:pt>
                <c:pt idx="645">
                  <c:v>1.9003645865717186E-3</c:v>
                </c:pt>
                <c:pt idx="646">
                  <c:v>1.0430054102917793E-3</c:v>
                </c:pt>
                <c:pt idx="647">
                  <c:v>1.1833359625034604E-3</c:v>
                </c:pt>
                <c:pt idx="648">
                  <c:v>1.2022807746907929E-3</c:v>
                </c:pt>
                <c:pt idx="649">
                  <c:v>2.2699424346759628E-3</c:v>
                </c:pt>
                <c:pt idx="650">
                  <c:v>3.0093082163550173E-3</c:v>
                </c:pt>
                <c:pt idx="651">
                  <c:v>2.7149070298361781E-3</c:v>
                </c:pt>
                <c:pt idx="652">
                  <c:v>4.810312396841058E-3</c:v>
                </c:pt>
                <c:pt idx="653">
                  <c:v>3.1083853666862378E-3</c:v>
                </c:pt>
                <c:pt idx="654">
                  <c:v>2.6689668193171368E-3</c:v>
                </c:pt>
                <c:pt idx="655">
                  <c:v>1.2190960275786308E-3</c:v>
                </c:pt>
                <c:pt idx="656">
                  <c:v>5.2631806216384787E-4</c:v>
                </c:pt>
                <c:pt idx="657">
                  <c:v>3.3615770334411576E-4</c:v>
                </c:pt>
                <c:pt idx="658">
                  <c:v>-1.4445462752485001E-3</c:v>
                </c:pt>
                <c:pt idx="659">
                  <c:v>-6.1705517631778322E-4</c:v>
                </c:pt>
                <c:pt idx="660">
                  <c:v>-1.2153800599554946E-3</c:v>
                </c:pt>
                <c:pt idx="661">
                  <c:v>-6.4376581821504772E-4</c:v>
                </c:pt>
                <c:pt idx="662">
                  <c:v>3.6559037140921767E-4</c:v>
                </c:pt>
                <c:pt idx="663">
                  <c:v>7.3021976546505175E-4</c:v>
                </c:pt>
                <c:pt idx="664">
                  <c:v>1.5407230186993202E-3</c:v>
                </c:pt>
                <c:pt idx="665">
                  <c:v>1.4065399549674379E-3</c:v>
                </c:pt>
                <c:pt idx="666">
                  <c:v>1.8028965252961421E-3</c:v>
                </c:pt>
                <c:pt idx="667">
                  <c:v>2.1206773338667034E-3</c:v>
                </c:pt>
                <c:pt idx="668">
                  <c:v>1.3597722884602097E-3</c:v>
                </c:pt>
                <c:pt idx="669">
                  <c:v>1.441066372338085E-3</c:v>
                </c:pt>
                <c:pt idx="670">
                  <c:v>1.6185800997387393E-4</c:v>
                </c:pt>
                <c:pt idx="671">
                  <c:v>-7.7624073709551774E-4</c:v>
                </c:pt>
                <c:pt idx="672">
                  <c:v>-7.9383344184148275E-4</c:v>
                </c:pt>
                <c:pt idx="673">
                  <c:v>-1.3305582649726271E-3</c:v>
                </c:pt>
                <c:pt idx="674">
                  <c:v>-4.6609727280251843E-4</c:v>
                </c:pt>
                <c:pt idx="675">
                  <c:v>-1.5854408214210061E-3</c:v>
                </c:pt>
                <c:pt idx="676">
                  <c:v>-1.3125806101589627E-3</c:v>
                </c:pt>
                <c:pt idx="677">
                  <c:v>-1.3990817888617116E-3</c:v>
                </c:pt>
                <c:pt idx="678">
                  <c:v>-8.4628768769604565E-4</c:v>
                </c:pt>
                <c:pt idx="679">
                  <c:v>1.3175459427665005E-3</c:v>
                </c:pt>
                <c:pt idx="680">
                  <c:v>1.1188044853473055E-3</c:v>
                </c:pt>
                <c:pt idx="681">
                  <c:v>2.3615613345669374E-3</c:v>
                </c:pt>
                <c:pt idx="682">
                  <c:v>2.070981207096373E-3</c:v>
                </c:pt>
                <c:pt idx="683">
                  <c:v>2.3104112236586307E-3</c:v>
                </c:pt>
                <c:pt idx="684">
                  <c:v>1.9454511327906686E-3</c:v>
                </c:pt>
                <c:pt idx="685">
                  <c:v>1.1083908313878437E-3</c:v>
                </c:pt>
                <c:pt idx="686">
                  <c:v>1.1919210477300891E-3</c:v>
                </c:pt>
                <c:pt idx="687">
                  <c:v>-1.1572749912993606E-5</c:v>
                </c:pt>
                <c:pt idx="688">
                  <c:v>-3.9385634804170547E-4</c:v>
                </c:pt>
                <c:pt idx="689">
                  <c:v>-8.8986250682483996E-4</c:v>
                </c:pt>
                <c:pt idx="690">
                  <c:v>-1.7931663168589786E-3</c:v>
                </c:pt>
                <c:pt idx="691">
                  <c:v>-1.6953559128069452E-3</c:v>
                </c:pt>
                <c:pt idx="692">
                  <c:v>-1.8390311778253151E-3</c:v>
                </c:pt>
                <c:pt idx="693">
                  <c:v>-1.202847034865652E-3</c:v>
                </c:pt>
                <c:pt idx="694">
                  <c:v>8.4816667829843518E-5</c:v>
                </c:pt>
                <c:pt idx="695">
                  <c:v>1.7694282876364116E-3</c:v>
                </c:pt>
                <c:pt idx="696">
                  <c:v>3.1925778977880438E-3</c:v>
                </c:pt>
                <c:pt idx="697">
                  <c:v>2.5312101467112858E-3</c:v>
                </c:pt>
                <c:pt idx="698">
                  <c:v>1.5363622685905837E-3</c:v>
                </c:pt>
                <c:pt idx="699">
                  <c:v>3.0819578638870907E-4</c:v>
                </c:pt>
                <c:pt idx="700">
                  <c:v>-4.3291158896050327E-4</c:v>
                </c:pt>
                <c:pt idx="701">
                  <c:v>-1.416180626327527E-4</c:v>
                </c:pt>
                <c:pt idx="702">
                  <c:v>-7.818928178773641E-4</c:v>
                </c:pt>
                <c:pt idx="703">
                  <c:v>-5.0559591647057213E-4</c:v>
                </c:pt>
                <c:pt idx="704">
                  <c:v>-4.9686861311015469E-4</c:v>
                </c:pt>
                <c:pt idx="705">
                  <c:v>-3.704201237613666E-4</c:v>
                </c:pt>
                <c:pt idx="706">
                  <c:v>2.5992845257117193E-4</c:v>
                </c:pt>
                <c:pt idx="707">
                  <c:v>1.4174502911058705E-3</c:v>
                </c:pt>
                <c:pt idx="708">
                  <c:v>3.1792964995462033E-3</c:v>
                </c:pt>
                <c:pt idx="709">
                  <c:v>3.9529518059748334E-3</c:v>
                </c:pt>
                <c:pt idx="710">
                  <c:v>4.3149288971234094E-3</c:v>
                </c:pt>
                <c:pt idx="711">
                  <c:v>4.2899147005500005E-3</c:v>
                </c:pt>
                <c:pt idx="712">
                  <c:v>3.7716610562921063E-3</c:v>
                </c:pt>
                <c:pt idx="713">
                  <c:v>2.503244402114831E-3</c:v>
                </c:pt>
                <c:pt idx="714">
                  <c:v>1.4716729689143433E-3</c:v>
                </c:pt>
                <c:pt idx="715">
                  <c:v>2.9320521575794211E-4</c:v>
                </c:pt>
                <c:pt idx="716">
                  <c:v>5.7617302194981298E-4</c:v>
                </c:pt>
                <c:pt idx="717">
                  <c:v>1.9778092480395547E-4</c:v>
                </c:pt>
                <c:pt idx="718">
                  <c:v>8.9084016843510349E-4</c:v>
                </c:pt>
                <c:pt idx="719">
                  <c:v>9.56410074723247E-4</c:v>
                </c:pt>
                <c:pt idx="720">
                  <c:v>9.0538820356875541E-4</c:v>
                </c:pt>
                <c:pt idx="721">
                  <c:v>7.4848012118713426E-4</c:v>
                </c:pt>
                <c:pt idx="722">
                  <c:v>5.7382248708113984E-4</c:v>
                </c:pt>
                <c:pt idx="723">
                  <c:v>9.7366188447469239E-4</c:v>
                </c:pt>
                <c:pt idx="724">
                  <c:v>3.333232169716697E-4</c:v>
                </c:pt>
                <c:pt idx="725">
                  <c:v>1.324502496271242E-3</c:v>
                </c:pt>
                <c:pt idx="726">
                  <c:v>6.3749525332734767E-5</c:v>
                </c:pt>
                <c:pt idx="727">
                  <c:v>8.9246763519114489E-4</c:v>
                </c:pt>
                <c:pt idx="728">
                  <c:v>1.0606490529754952E-3</c:v>
                </c:pt>
                <c:pt idx="729">
                  <c:v>1.2675944558901175E-3</c:v>
                </c:pt>
                <c:pt idx="730">
                  <c:v>1.9704670142963567E-3</c:v>
                </c:pt>
                <c:pt idx="731">
                  <c:v>9.0563856515282607E-4</c:v>
                </c:pt>
                <c:pt idx="732">
                  <c:v>2.0275628915444664E-3</c:v>
                </c:pt>
                <c:pt idx="733">
                  <c:v>1.0570549157842783E-4</c:v>
                </c:pt>
                <c:pt idx="734">
                  <c:v>-2.6174864789011072E-4</c:v>
                </c:pt>
                <c:pt idx="735">
                  <c:v>-9.9502106232516132E-4</c:v>
                </c:pt>
                <c:pt idx="736">
                  <c:v>-1.5293580732240624E-3</c:v>
                </c:pt>
                <c:pt idx="737">
                  <c:v>-1.1218062209619936E-3</c:v>
                </c:pt>
                <c:pt idx="738">
                  <c:v>-1.9579762058586888E-3</c:v>
                </c:pt>
                <c:pt idx="739">
                  <c:v>-1.1616490052511301E-3</c:v>
                </c:pt>
                <c:pt idx="740">
                  <c:v>-1.0881067764162377E-3</c:v>
                </c:pt>
                <c:pt idx="741">
                  <c:v>-7.8973628053030415E-4</c:v>
                </c:pt>
                <c:pt idx="742">
                  <c:v>-3.6665017837053524E-4</c:v>
                </c:pt>
                <c:pt idx="743">
                  <c:v>-1.0175570449395456E-4</c:v>
                </c:pt>
                <c:pt idx="744">
                  <c:v>-6.6503647069581678E-4</c:v>
                </c:pt>
                <c:pt idx="745">
                  <c:v>-1.0742183026060152E-3</c:v>
                </c:pt>
                <c:pt idx="746">
                  <c:v>-1.9529108987017384E-3</c:v>
                </c:pt>
                <c:pt idx="747">
                  <c:v>-2.4936664108262357E-3</c:v>
                </c:pt>
                <c:pt idx="748">
                  <c:v>-2.5363825110189843E-3</c:v>
                </c:pt>
                <c:pt idx="749">
                  <c:v>-1.2943342005675893E-3</c:v>
                </c:pt>
                <c:pt idx="750">
                  <c:v>-2.0449940069578441E-4</c:v>
                </c:pt>
                <c:pt idx="751">
                  <c:v>2.3196427773598291E-3</c:v>
                </c:pt>
              </c:numCache>
            </c:numRef>
          </c:yVal>
          <c:smooth val="1"/>
          <c:extLst>
            <c:ext xmlns:c16="http://schemas.microsoft.com/office/drawing/2014/chart" uri="{C3380CC4-5D6E-409C-BE32-E72D297353CC}">
              <c16:uniqueId val="{00000002-48CA-49EF-8F5B-D03C60EEBCBE}"/>
            </c:ext>
          </c:extLst>
        </c:ser>
        <c:ser>
          <c:idx val="3"/>
          <c:order val="1"/>
          <c:tx>
            <c:strRef>
              <c:f>'my data'!$W$1</c:f>
              <c:strCache>
                <c:ptCount val="1"/>
                <c:pt idx="0">
                  <c:v>region 1</c:v>
                </c:pt>
              </c:strCache>
            </c:strRef>
          </c:tx>
          <c:spPr>
            <a:ln w="12700">
              <a:solidFill>
                <a:schemeClr val="tx1"/>
              </a:solidFill>
              <a:prstDash val="solid"/>
            </a:ln>
          </c:spPr>
          <c:marker>
            <c:symbol val="none"/>
          </c:marker>
          <c:xVal>
            <c:numRef>
              <c:f>'my data'!$P$21:$P$775</c:f>
              <c:numCache>
                <c:formatCode>0.000</c:formatCode>
                <c:ptCount val="755"/>
                <c:pt idx="0">
                  <c:v>12.233000000000001</c:v>
                </c:pt>
                <c:pt idx="1">
                  <c:v>12.266999999999999</c:v>
                </c:pt>
                <c:pt idx="2">
                  <c:v>12.3</c:v>
                </c:pt>
                <c:pt idx="3">
                  <c:v>12.333</c:v>
                </c:pt>
                <c:pt idx="4">
                  <c:v>12.367000000000001</c:v>
                </c:pt>
                <c:pt idx="5">
                  <c:v>12.4</c:v>
                </c:pt>
                <c:pt idx="6">
                  <c:v>12.433</c:v>
                </c:pt>
                <c:pt idx="7">
                  <c:v>12.467000000000001</c:v>
                </c:pt>
                <c:pt idx="8">
                  <c:v>12.5</c:v>
                </c:pt>
                <c:pt idx="9">
                  <c:v>12.532999999999999</c:v>
                </c:pt>
                <c:pt idx="10">
                  <c:v>12.567</c:v>
                </c:pt>
                <c:pt idx="11">
                  <c:v>12.6</c:v>
                </c:pt>
                <c:pt idx="12">
                  <c:v>12.632999999999999</c:v>
                </c:pt>
                <c:pt idx="13">
                  <c:v>12.667</c:v>
                </c:pt>
                <c:pt idx="14">
                  <c:v>12.7</c:v>
                </c:pt>
                <c:pt idx="15">
                  <c:v>12.733000000000001</c:v>
                </c:pt>
                <c:pt idx="16">
                  <c:v>12.766999999999999</c:v>
                </c:pt>
                <c:pt idx="17">
                  <c:v>12.8</c:v>
                </c:pt>
                <c:pt idx="18">
                  <c:v>12.833</c:v>
                </c:pt>
                <c:pt idx="19">
                  <c:v>12.867000000000001</c:v>
                </c:pt>
                <c:pt idx="20">
                  <c:v>12.9</c:v>
                </c:pt>
                <c:pt idx="21">
                  <c:v>12.933</c:v>
                </c:pt>
                <c:pt idx="22">
                  <c:v>12.967000000000001</c:v>
                </c:pt>
                <c:pt idx="23">
                  <c:v>13</c:v>
                </c:pt>
                <c:pt idx="24">
                  <c:v>13.032999999999999</c:v>
                </c:pt>
                <c:pt idx="25">
                  <c:v>13.067</c:v>
                </c:pt>
                <c:pt idx="26">
                  <c:v>13.1</c:v>
                </c:pt>
                <c:pt idx="27">
                  <c:v>13.132999999999999</c:v>
                </c:pt>
                <c:pt idx="28">
                  <c:v>13.167</c:v>
                </c:pt>
                <c:pt idx="29">
                  <c:v>13.2</c:v>
                </c:pt>
                <c:pt idx="30">
                  <c:v>13.233000000000001</c:v>
                </c:pt>
                <c:pt idx="31">
                  <c:v>13.266999999999999</c:v>
                </c:pt>
                <c:pt idx="32">
                  <c:v>13.3</c:v>
                </c:pt>
                <c:pt idx="33">
                  <c:v>13.333</c:v>
                </c:pt>
                <c:pt idx="34">
                  <c:v>13.367000000000001</c:v>
                </c:pt>
                <c:pt idx="35">
                  <c:v>13.4</c:v>
                </c:pt>
                <c:pt idx="36">
                  <c:v>13.433</c:v>
                </c:pt>
                <c:pt idx="37">
                  <c:v>13.467000000000001</c:v>
                </c:pt>
                <c:pt idx="38">
                  <c:v>13.5</c:v>
                </c:pt>
                <c:pt idx="39">
                  <c:v>13.532999999999999</c:v>
                </c:pt>
                <c:pt idx="40">
                  <c:v>13.567</c:v>
                </c:pt>
                <c:pt idx="41">
                  <c:v>13.6</c:v>
                </c:pt>
                <c:pt idx="42">
                  <c:v>13.632999999999999</c:v>
                </c:pt>
                <c:pt idx="43">
                  <c:v>13.667</c:v>
                </c:pt>
                <c:pt idx="44">
                  <c:v>13.7</c:v>
                </c:pt>
                <c:pt idx="45">
                  <c:v>13.733000000000001</c:v>
                </c:pt>
                <c:pt idx="46">
                  <c:v>13.766999999999999</c:v>
                </c:pt>
                <c:pt idx="47">
                  <c:v>13.8</c:v>
                </c:pt>
                <c:pt idx="48">
                  <c:v>13.833</c:v>
                </c:pt>
                <c:pt idx="49">
                  <c:v>13.867000000000001</c:v>
                </c:pt>
                <c:pt idx="50">
                  <c:v>13.9</c:v>
                </c:pt>
                <c:pt idx="51">
                  <c:v>13.933</c:v>
                </c:pt>
                <c:pt idx="52">
                  <c:v>13.967000000000001</c:v>
                </c:pt>
                <c:pt idx="53">
                  <c:v>14</c:v>
                </c:pt>
                <c:pt idx="54">
                  <c:v>14.032999999999999</c:v>
                </c:pt>
                <c:pt idx="55">
                  <c:v>14.067</c:v>
                </c:pt>
                <c:pt idx="56">
                  <c:v>14.1</c:v>
                </c:pt>
                <c:pt idx="57">
                  <c:v>14.132999999999999</c:v>
                </c:pt>
                <c:pt idx="58">
                  <c:v>14.167</c:v>
                </c:pt>
                <c:pt idx="59">
                  <c:v>14.2</c:v>
                </c:pt>
                <c:pt idx="60">
                  <c:v>14.233000000000001</c:v>
                </c:pt>
                <c:pt idx="61">
                  <c:v>14.266999999999999</c:v>
                </c:pt>
                <c:pt idx="62">
                  <c:v>14.3</c:v>
                </c:pt>
                <c:pt idx="63">
                  <c:v>14.333</c:v>
                </c:pt>
                <c:pt idx="64">
                  <c:v>14.367000000000001</c:v>
                </c:pt>
                <c:pt idx="65">
                  <c:v>14.4</c:v>
                </c:pt>
                <c:pt idx="66">
                  <c:v>14.433</c:v>
                </c:pt>
                <c:pt idx="67">
                  <c:v>14.467000000000001</c:v>
                </c:pt>
                <c:pt idx="68">
                  <c:v>14.5</c:v>
                </c:pt>
                <c:pt idx="69">
                  <c:v>14.532999999999999</c:v>
                </c:pt>
                <c:pt idx="70">
                  <c:v>14.567</c:v>
                </c:pt>
                <c:pt idx="71">
                  <c:v>14.6</c:v>
                </c:pt>
                <c:pt idx="72">
                  <c:v>14.632999999999999</c:v>
                </c:pt>
                <c:pt idx="73">
                  <c:v>14.667</c:v>
                </c:pt>
                <c:pt idx="74">
                  <c:v>14.7</c:v>
                </c:pt>
                <c:pt idx="75">
                  <c:v>14.733000000000001</c:v>
                </c:pt>
                <c:pt idx="76">
                  <c:v>14.766999999999999</c:v>
                </c:pt>
                <c:pt idx="77">
                  <c:v>14.8</c:v>
                </c:pt>
                <c:pt idx="78">
                  <c:v>14.833</c:v>
                </c:pt>
                <c:pt idx="79">
                  <c:v>14.867000000000001</c:v>
                </c:pt>
                <c:pt idx="80">
                  <c:v>14.9</c:v>
                </c:pt>
                <c:pt idx="81">
                  <c:v>14.933</c:v>
                </c:pt>
                <c:pt idx="82">
                  <c:v>14.967000000000001</c:v>
                </c:pt>
                <c:pt idx="83">
                  <c:v>15</c:v>
                </c:pt>
                <c:pt idx="84">
                  <c:v>15.032999999999999</c:v>
                </c:pt>
                <c:pt idx="85">
                  <c:v>15.067</c:v>
                </c:pt>
                <c:pt idx="86">
                  <c:v>15.1</c:v>
                </c:pt>
                <c:pt idx="87">
                  <c:v>15.132999999999999</c:v>
                </c:pt>
                <c:pt idx="88">
                  <c:v>15.167</c:v>
                </c:pt>
                <c:pt idx="89">
                  <c:v>15.2</c:v>
                </c:pt>
                <c:pt idx="90">
                  <c:v>15.233000000000001</c:v>
                </c:pt>
                <c:pt idx="91">
                  <c:v>15.266999999999999</c:v>
                </c:pt>
                <c:pt idx="92">
                  <c:v>15.3</c:v>
                </c:pt>
                <c:pt idx="93">
                  <c:v>15.333</c:v>
                </c:pt>
                <c:pt idx="94">
                  <c:v>15.367000000000001</c:v>
                </c:pt>
                <c:pt idx="95">
                  <c:v>15.4</c:v>
                </c:pt>
                <c:pt idx="96">
                  <c:v>15.433</c:v>
                </c:pt>
                <c:pt idx="97">
                  <c:v>15.467000000000001</c:v>
                </c:pt>
                <c:pt idx="98">
                  <c:v>15.5</c:v>
                </c:pt>
                <c:pt idx="99">
                  <c:v>15.532999999999999</c:v>
                </c:pt>
                <c:pt idx="100">
                  <c:v>15.567</c:v>
                </c:pt>
                <c:pt idx="101">
                  <c:v>15.6</c:v>
                </c:pt>
                <c:pt idx="102">
                  <c:v>15.632999999999999</c:v>
                </c:pt>
                <c:pt idx="103">
                  <c:v>15.667</c:v>
                </c:pt>
                <c:pt idx="104">
                  <c:v>15.7</c:v>
                </c:pt>
                <c:pt idx="105">
                  <c:v>15.733000000000001</c:v>
                </c:pt>
                <c:pt idx="106">
                  <c:v>15.766999999999999</c:v>
                </c:pt>
                <c:pt idx="107">
                  <c:v>15.8</c:v>
                </c:pt>
                <c:pt idx="108">
                  <c:v>15.833</c:v>
                </c:pt>
                <c:pt idx="109">
                  <c:v>15.867000000000001</c:v>
                </c:pt>
                <c:pt idx="110">
                  <c:v>15.9</c:v>
                </c:pt>
                <c:pt idx="111">
                  <c:v>15.933</c:v>
                </c:pt>
                <c:pt idx="112">
                  <c:v>15.967000000000001</c:v>
                </c:pt>
                <c:pt idx="113">
                  <c:v>16</c:v>
                </c:pt>
                <c:pt idx="114">
                  <c:v>16.033000000000001</c:v>
                </c:pt>
                <c:pt idx="115">
                  <c:v>16.067</c:v>
                </c:pt>
                <c:pt idx="116">
                  <c:v>16.100000000000001</c:v>
                </c:pt>
                <c:pt idx="117">
                  <c:v>16.132999999999999</c:v>
                </c:pt>
                <c:pt idx="118">
                  <c:v>16.167000000000002</c:v>
                </c:pt>
                <c:pt idx="119">
                  <c:v>16.2</c:v>
                </c:pt>
                <c:pt idx="120">
                  <c:v>16.233000000000001</c:v>
                </c:pt>
                <c:pt idx="121">
                  <c:v>16.266999999999999</c:v>
                </c:pt>
                <c:pt idx="122">
                  <c:v>16.3</c:v>
                </c:pt>
                <c:pt idx="123">
                  <c:v>16.332999999999998</c:v>
                </c:pt>
                <c:pt idx="124">
                  <c:v>16.367000000000001</c:v>
                </c:pt>
                <c:pt idx="125">
                  <c:v>16.399999999999999</c:v>
                </c:pt>
                <c:pt idx="126">
                  <c:v>16.433</c:v>
                </c:pt>
                <c:pt idx="127">
                  <c:v>16.466999999999999</c:v>
                </c:pt>
                <c:pt idx="128">
                  <c:v>16.5</c:v>
                </c:pt>
                <c:pt idx="129">
                  <c:v>16.533000000000001</c:v>
                </c:pt>
                <c:pt idx="130">
                  <c:v>16.567</c:v>
                </c:pt>
                <c:pt idx="131">
                  <c:v>16.600000000000001</c:v>
                </c:pt>
                <c:pt idx="132">
                  <c:v>16.632999999999999</c:v>
                </c:pt>
                <c:pt idx="133">
                  <c:v>16.667000000000002</c:v>
                </c:pt>
                <c:pt idx="134">
                  <c:v>16.7</c:v>
                </c:pt>
                <c:pt idx="135">
                  <c:v>16.733000000000001</c:v>
                </c:pt>
                <c:pt idx="136">
                  <c:v>16.766999999999999</c:v>
                </c:pt>
                <c:pt idx="137">
                  <c:v>16.8</c:v>
                </c:pt>
                <c:pt idx="138">
                  <c:v>16.832999999999998</c:v>
                </c:pt>
                <c:pt idx="139">
                  <c:v>16.867000000000001</c:v>
                </c:pt>
                <c:pt idx="140">
                  <c:v>16.899999999999999</c:v>
                </c:pt>
                <c:pt idx="141">
                  <c:v>16.933</c:v>
                </c:pt>
                <c:pt idx="142">
                  <c:v>16.966999999999999</c:v>
                </c:pt>
                <c:pt idx="143">
                  <c:v>17</c:v>
                </c:pt>
                <c:pt idx="144">
                  <c:v>17.033000000000001</c:v>
                </c:pt>
                <c:pt idx="145">
                  <c:v>17.067</c:v>
                </c:pt>
                <c:pt idx="146">
                  <c:v>17.100000000000001</c:v>
                </c:pt>
                <c:pt idx="147">
                  <c:v>17.132999999999999</c:v>
                </c:pt>
                <c:pt idx="148">
                  <c:v>17.167000000000002</c:v>
                </c:pt>
                <c:pt idx="149">
                  <c:v>17.2</c:v>
                </c:pt>
                <c:pt idx="150">
                  <c:v>17.233000000000001</c:v>
                </c:pt>
                <c:pt idx="151">
                  <c:v>17.266999999999999</c:v>
                </c:pt>
                <c:pt idx="152">
                  <c:v>17.3</c:v>
                </c:pt>
                <c:pt idx="153">
                  <c:v>17.332999999999998</c:v>
                </c:pt>
                <c:pt idx="154">
                  <c:v>17.367000000000001</c:v>
                </c:pt>
                <c:pt idx="155">
                  <c:v>17.399999999999999</c:v>
                </c:pt>
                <c:pt idx="156">
                  <c:v>17.433</c:v>
                </c:pt>
                <c:pt idx="157">
                  <c:v>17.466999999999999</c:v>
                </c:pt>
                <c:pt idx="158">
                  <c:v>17.5</c:v>
                </c:pt>
                <c:pt idx="159">
                  <c:v>17.533000000000001</c:v>
                </c:pt>
                <c:pt idx="160">
                  <c:v>17.567</c:v>
                </c:pt>
                <c:pt idx="161">
                  <c:v>17.600000000000001</c:v>
                </c:pt>
                <c:pt idx="162">
                  <c:v>17.632999999999999</c:v>
                </c:pt>
                <c:pt idx="163">
                  <c:v>17.667000000000002</c:v>
                </c:pt>
                <c:pt idx="164">
                  <c:v>17.7</c:v>
                </c:pt>
                <c:pt idx="165">
                  <c:v>17.733000000000001</c:v>
                </c:pt>
                <c:pt idx="166">
                  <c:v>17.766999999999999</c:v>
                </c:pt>
                <c:pt idx="167">
                  <c:v>17.8</c:v>
                </c:pt>
                <c:pt idx="168">
                  <c:v>17.832999999999998</c:v>
                </c:pt>
                <c:pt idx="169">
                  <c:v>17.867000000000001</c:v>
                </c:pt>
                <c:pt idx="170">
                  <c:v>17.899999999999999</c:v>
                </c:pt>
                <c:pt idx="171">
                  <c:v>17.933</c:v>
                </c:pt>
                <c:pt idx="172">
                  <c:v>17.966999999999999</c:v>
                </c:pt>
                <c:pt idx="173">
                  <c:v>18</c:v>
                </c:pt>
                <c:pt idx="174">
                  <c:v>18.033000000000001</c:v>
                </c:pt>
                <c:pt idx="175">
                  <c:v>18.067</c:v>
                </c:pt>
                <c:pt idx="176">
                  <c:v>18.100000000000001</c:v>
                </c:pt>
                <c:pt idx="177">
                  <c:v>18.132999999999999</c:v>
                </c:pt>
                <c:pt idx="178">
                  <c:v>18.167000000000002</c:v>
                </c:pt>
                <c:pt idx="179">
                  <c:v>18.2</c:v>
                </c:pt>
                <c:pt idx="180">
                  <c:v>18.233000000000001</c:v>
                </c:pt>
                <c:pt idx="181">
                  <c:v>18.266999999999999</c:v>
                </c:pt>
                <c:pt idx="182">
                  <c:v>18.3</c:v>
                </c:pt>
                <c:pt idx="183">
                  <c:v>18.332999999999998</c:v>
                </c:pt>
                <c:pt idx="184">
                  <c:v>18.367000000000001</c:v>
                </c:pt>
                <c:pt idx="185">
                  <c:v>18.399999999999999</c:v>
                </c:pt>
                <c:pt idx="186">
                  <c:v>18.433</c:v>
                </c:pt>
                <c:pt idx="187">
                  <c:v>18.466999999999999</c:v>
                </c:pt>
                <c:pt idx="188">
                  <c:v>18.5</c:v>
                </c:pt>
                <c:pt idx="189">
                  <c:v>18.533000000000001</c:v>
                </c:pt>
                <c:pt idx="190">
                  <c:v>18.567</c:v>
                </c:pt>
                <c:pt idx="191">
                  <c:v>18.600000000000001</c:v>
                </c:pt>
                <c:pt idx="192">
                  <c:v>18.632999999999999</c:v>
                </c:pt>
                <c:pt idx="193">
                  <c:v>18.667000000000002</c:v>
                </c:pt>
                <c:pt idx="194">
                  <c:v>18.7</c:v>
                </c:pt>
                <c:pt idx="195">
                  <c:v>18.733000000000001</c:v>
                </c:pt>
                <c:pt idx="196">
                  <c:v>18.766999999999999</c:v>
                </c:pt>
                <c:pt idx="197">
                  <c:v>18.8</c:v>
                </c:pt>
                <c:pt idx="198">
                  <c:v>18.832999999999998</c:v>
                </c:pt>
                <c:pt idx="199">
                  <c:v>18.867000000000001</c:v>
                </c:pt>
                <c:pt idx="200">
                  <c:v>18.899999999999999</c:v>
                </c:pt>
                <c:pt idx="201">
                  <c:v>18.933</c:v>
                </c:pt>
                <c:pt idx="202">
                  <c:v>18.966999999999999</c:v>
                </c:pt>
                <c:pt idx="203">
                  <c:v>19</c:v>
                </c:pt>
                <c:pt idx="204">
                  <c:v>19.033000000000001</c:v>
                </c:pt>
                <c:pt idx="205">
                  <c:v>19.067</c:v>
                </c:pt>
                <c:pt idx="206">
                  <c:v>19.100000000000001</c:v>
                </c:pt>
                <c:pt idx="207">
                  <c:v>19.132999999999999</c:v>
                </c:pt>
                <c:pt idx="208">
                  <c:v>19.167000000000002</c:v>
                </c:pt>
                <c:pt idx="209">
                  <c:v>19.2</c:v>
                </c:pt>
                <c:pt idx="210">
                  <c:v>19.233000000000001</c:v>
                </c:pt>
                <c:pt idx="211">
                  <c:v>19.266999999999999</c:v>
                </c:pt>
                <c:pt idx="212">
                  <c:v>19.3</c:v>
                </c:pt>
                <c:pt idx="213">
                  <c:v>19.332999999999998</c:v>
                </c:pt>
                <c:pt idx="214">
                  <c:v>19.367000000000001</c:v>
                </c:pt>
                <c:pt idx="215">
                  <c:v>19.399999999999999</c:v>
                </c:pt>
                <c:pt idx="216">
                  <c:v>19.433</c:v>
                </c:pt>
                <c:pt idx="217">
                  <c:v>19.466999999999999</c:v>
                </c:pt>
                <c:pt idx="218">
                  <c:v>19.5</c:v>
                </c:pt>
                <c:pt idx="219">
                  <c:v>19.533000000000001</c:v>
                </c:pt>
                <c:pt idx="220">
                  <c:v>19.567</c:v>
                </c:pt>
                <c:pt idx="221">
                  <c:v>19.600000000000001</c:v>
                </c:pt>
                <c:pt idx="222">
                  <c:v>19.632999999999999</c:v>
                </c:pt>
                <c:pt idx="223">
                  <c:v>19.667000000000002</c:v>
                </c:pt>
                <c:pt idx="224">
                  <c:v>19.7</c:v>
                </c:pt>
                <c:pt idx="225">
                  <c:v>19.733000000000001</c:v>
                </c:pt>
                <c:pt idx="226">
                  <c:v>19.766999999999999</c:v>
                </c:pt>
                <c:pt idx="227">
                  <c:v>19.8</c:v>
                </c:pt>
                <c:pt idx="228">
                  <c:v>19.832999999999998</c:v>
                </c:pt>
                <c:pt idx="229">
                  <c:v>19.867000000000001</c:v>
                </c:pt>
                <c:pt idx="230">
                  <c:v>19.899999999999999</c:v>
                </c:pt>
                <c:pt idx="231">
                  <c:v>19.933</c:v>
                </c:pt>
                <c:pt idx="232">
                  <c:v>19.966999999999999</c:v>
                </c:pt>
                <c:pt idx="233">
                  <c:v>20</c:v>
                </c:pt>
                <c:pt idx="234">
                  <c:v>20.033000000000001</c:v>
                </c:pt>
                <c:pt idx="235">
                  <c:v>20.067</c:v>
                </c:pt>
                <c:pt idx="236">
                  <c:v>20.100000000000001</c:v>
                </c:pt>
                <c:pt idx="237">
                  <c:v>20.132999999999999</c:v>
                </c:pt>
                <c:pt idx="238">
                  <c:v>20.167000000000002</c:v>
                </c:pt>
                <c:pt idx="239">
                  <c:v>20.2</c:v>
                </c:pt>
                <c:pt idx="240">
                  <c:v>20.233000000000001</c:v>
                </c:pt>
                <c:pt idx="241">
                  <c:v>20.266999999999999</c:v>
                </c:pt>
                <c:pt idx="242">
                  <c:v>20.3</c:v>
                </c:pt>
                <c:pt idx="243">
                  <c:v>20.332999999999998</c:v>
                </c:pt>
                <c:pt idx="244">
                  <c:v>20.367000000000001</c:v>
                </c:pt>
                <c:pt idx="245">
                  <c:v>20.399999999999999</c:v>
                </c:pt>
                <c:pt idx="246">
                  <c:v>20.433</c:v>
                </c:pt>
                <c:pt idx="247">
                  <c:v>20.466999999999999</c:v>
                </c:pt>
                <c:pt idx="248">
                  <c:v>20.5</c:v>
                </c:pt>
                <c:pt idx="249">
                  <c:v>20.533000000000001</c:v>
                </c:pt>
                <c:pt idx="250">
                  <c:v>20.567</c:v>
                </c:pt>
                <c:pt idx="251">
                  <c:v>20.6</c:v>
                </c:pt>
                <c:pt idx="252">
                  <c:v>20.632999999999999</c:v>
                </c:pt>
                <c:pt idx="253">
                  <c:v>20.667000000000002</c:v>
                </c:pt>
                <c:pt idx="254">
                  <c:v>20.7</c:v>
                </c:pt>
                <c:pt idx="255">
                  <c:v>20.733000000000001</c:v>
                </c:pt>
                <c:pt idx="256">
                  <c:v>20.766999999999999</c:v>
                </c:pt>
                <c:pt idx="257">
                  <c:v>20.8</c:v>
                </c:pt>
                <c:pt idx="258">
                  <c:v>20.832999999999998</c:v>
                </c:pt>
                <c:pt idx="259">
                  <c:v>20.867000000000001</c:v>
                </c:pt>
                <c:pt idx="260">
                  <c:v>20.9</c:v>
                </c:pt>
                <c:pt idx="261">
                  <c:v>20.933</c:v>
                </c:pt>
                <c:pt idx="262">
                  <c:v>20.966999999999999</c:v>
                </c:pt>
                <c:pt idx="263">
                  <c:v>21</c:v>
                </c:pt>
                <c:pt idx="264">
                  <c:v>21.033000000000001</c:v>
                </c:pt>
                <c:pt idx="265">
                  <c:v>21.067</c:v>
                </c:pt>
                <c:pt idx="266">
                  <c:v>21.1</c:v>
                </c:pt>
                <c:pt idx="267">
                  <c:v>21.132999999999999</c:v>
                </c:pt>
                <c:pt idx="268">
                  <c:v>21.167000000000002</c:v>
                </c:pt>
                <c:pt idx="269">
                  <c:v>21.2</c:v>
                </c:pt>
                <c:pt idx="270">
                  <c:v>21.233000000000001</c:v>
                </c:pt>
                <c:pt idx="271">
                  <c:v>21.266999999999999</c:v>
                </c:pt>
                <c:pt idx="272">
                  <c:v>21.3</c:v>
                </c:pt>
                <c:pt idx="273">
                  <c:v>21.332999999999998</c:v>
                </c:pt>
                <c:pt idx="274">
                  <c:v>21.367000000000001</c:v>
                </c:pt>
                <c:pt idx="275">
                  <c:v>21.4</c:v>
                </c:pt>
                <c:pt idx="276">
                  <c:v>21.433</c:v>
                </c:pt>
                <c:pt idx="277">
                  <c:v>21.466999999999999</c:v>
                </c:pt>
                <c:pt idx="278">
                  <c:v>21.5</c:v>
                </c:pt>
                <c:pt idx="279">
                  <c:v>21.533000000000001</c:v>
                </c:pt>
                <c:pt idx="280">
                  <c:v>21.567</c:v>
                </c:pt>
                <c:pt idx="281">
                  <c:v>21.6</c:v>
                </c:pt>
                <c:pt idx="282">
                  <c:v>21.632999999999999</c:v>
                </c:pt>
                <c:pt idx="283">
                  <c:v>21.667000000000002</c:v>
                </c:pt>
                <c:pt idx="284">
                  <c:v>21.7</c:v>
                </c:pt>
                <c:pt idx="285">
                  <c:v>21.733000000000001</c:v>
                </c:pt>
                <c:pt idx="286">
                  <c:v>21.766999999999999</c:v>
                </c:pt>
                <c:pt idx="287">
                  <c:v>21.8</c:v>
                </c:pt>
                <c:pt idx="288">
                  <c:v>21.832999999999998</c:v>
                </c:pt>
                <c:pt idx="289">
                  <c:v>21.867000000000001</c:v>
                </c:pt>
                <c:pt idx="290">
                  <c:v>21.9</c:v>
                </c:pt>
                <c:pt idx="291">
                  <c:v>21.933</c:v>
                </c:pt>
                <c:pt idx="292">
                  <c:v>21.966999999999999</c:v>
                </c:pt>
                <c:pt idx="293">
                  <c:v>22</c:v>
                </c:pt>
                <c:pt idx="294">
                  <c:v>22.033000000000001</c:v>
                </c:pt>
                <c:pt idx="295">
                  <c:v>22.067</c:v>
                </c:pt>
                <c:pt idx="296">
                  <c:v>22.1</c:v>
                </c:pt>
                <c:pt idx="297">
                  <c:v>22.132999999999999</c:v>
                </c:pt>
                <c:pt idx="298">
                  <c:v>22.167000000000002</c:v>
                </c:pt>
                <c:pt idx="299">
                  <c:v>22.2</c:v>
                </c:pt>
                <c:pt idx="300">
                  <c:v>22.233000000000001</c:v>
                </c:pt>
                <c:pt idx="301">
                  <c:v>22.266999999999999</c:v>
                </c:pt>
                <c:pt idx="302">
                  <c:v>22.3</c:v>
                </c:pt>
                <c:pt idx="303">
                  <c:v>22.332999999999998</c:v>
                </c:pt>
                <c:pt idx="304">
                  <c:v>22.367000000000001</c:v>
                </c:pt>
                <c:pt idx="305">
                  <c:v>22.4</c:v>
                </c:pt>
                <c:pt idx="306">
                  <c:v>22.433</c:v>
                </c:pt>
                <c:pt idx="307">
                  <c:v>22.466999999999999</c:v>
                </c:pt>
                <c:pt idx="308">
                  <c:v>22.5</c:v>
                </c:pt>
                <c:pt idx="309">
                  <c:v>22.533000000000001</c:v>
                </c:pt>
                <c:pt idx="310">
                  <c:v>22.567</c:v>
                </c:pt>
                <c:pt idx="311">
                  <c:v>22.6</c:v>
                </c:pt>
                <c:pt idx="312">
                  <c:v>22.632999999999999</c:v>
                </c:pt>
                <c:pt idx="313">
                  <c:v>22.667000000000002</c:v>
                </c:pt>
                <c:pt idx="314">
                  <c:v>22.7</c:v>
                </c:pt>
                <c:pt idx="315">
                  <c:v>22.733000000000001</c:v>
                </c:pt>
                <c:pt idx="316">
                  <c:v>22.766999999999999</c:v>
                </c:pt>
                <c:pt idx="317">
                  <c:v>22.8</c:v>
                </c:pt>
                <c:pt idx="318">
                  <c:v>22.832999999999998</c:v>
                </c:pt>
                <c:pt idx="319">
                  <c:v>22.867000000000001</c:v>
                </c:pt>
                <c:pt idx="320">
                  <c:v>22.9</c:v>
                </c:pt>
                <c:pt idx="321">
                  <c:v>22.933</c:v>
                </c:pt>
                <c:pt idx="322">
                  <c:v>22.966999999999999</c:v>
                </c:pt>
                <c:pt idx="323">
                  <c:v>23</c:v>
                </c:pt>
                <c:pt idx="324">
                  <c:v>23.033000000000001</c:v>
                </c:pt>
                <c:pt idx="325">
                  <c:v>23.067</c:v>
                </c:pt>
                <c:pt idx="326">
                  <c:v>23.1</c:v>
                </c:pt>
                <c:pt idx="327">
                  <c:v>23.132999999999999</c:v>
                </c:pt>
                <c:pt idx="328">
                  <c:v>23.167000000000002</c:v>
                </c:pt>
                <c:pt idx="329">
                  <c:v>23.2</c:v>
                </c:pt>
                <c:pt idx="330">
                  <c:v>23.233000000000001</c:v>
                </c:pt>
                <c:pt idx="331">
                  <c:v>23.266999999999999</c:v>
                </c:pt>
                <c:pt idx="332">
                  <c:v>23.3</c:v>
                </c:pt>
                <c:pt idx="333">
                  <c:v>23.332999999999998</c:v>
                </c:pt>
                <c:pt idx="334">
                  <c:v>23.367000000000001</c:v>
                </c:pt>
                <c:pt idx="335">
                  <c:v>23.4</c:v>
                </c:pt>
                <c:pt idx="336">
                  <c:v>23.433</c:v>
                </c:pt>
                <c:pt idx="337">
                  <c:v>23.466999999999999</c:v>
                </c:pt>
                <c:pt idx="338">
                  <c:v>23.5</c:v>
                </c:pt>
                <c:pt idx="339">
                  <c:v>23.533000000000001</c:v>
                </c:pt>
                <c:pt idx="340">
                  <c:v>23.567</c:v>
                </c:pt>
                <c:pt idx="341">
                  <c:v>23.6</c:v>
                </c:pt>
                <c:pt idx="342">
                  <c:v>23.632999999999999</c:v>
                </c:pt>
                <c:pt idx="343">
                  <c:v>23.667000000000002</c:v>
                </c:pt>
                <c:pt idx="344">
                  <c:v>23.7</c:v>
                </c:pt>
                <c:pt idx="345">
                  <c:v>23.733000000000001</c:v>
                </c:pt>
                <c:pt idx="346">
                  <c:v>23.766999999999999</c:v>
                </c:pt>
                <c:pt idx="347">
                  <c:v>23.8</c:v>
                </c:pt>
                <c:pt idx="348">
                  <c:v>23.832999999999998</c:v>
                </c:pt>
                <c:pt idx="349">
                  <c:v>23.867000000000001</c:v>
                </c:pt>
                <c:pt idx="350">
                  <c:v>23.9</c:v>
                </c:pt>
                <c:pt idx="351">
                  <c:v>23.933</c:v>
                </c:pt>
                <c:pt idx="352">
                  <c:v>23.966999999999999</c:v>
                </c:pt>
                <c:pt idx="353">
                  <c:v>24</c:v>
                </c:pt>
                <c:pt idx="354">
                  <c:v>24.033000000000001</c:v>
                </c:pt>
                <c:pt idx="355">
                  <c:v>24.067</c:v>
                </c:pt>
                <c:pt idx="356">
                  <c:v>24.1</c:v>
                </c:pt>
                <c:pt idx="357">
                  <c:v>24.132999999999999</c:v>
                </c:pt>
                <c:pt idx="358">
                  <c:v>24.167000000000002</c:v>
                </c:pt>
                <c:pt idx="359">
                  <c:v>24.2</c:v>
                </c:pt>
                <c:pt idx="360">
                  <c:v>24.233000000000001</c:v>
                </c:pt>
                <c:pt idx="361">
                  <c:v>24.266999999999999</c:v>
                </c:pt>
                <c:pt idx="362">
                  <c:v>24.3</c:v>
                </c:pt>
                <c:pt idx="363">
                  <c:v>24.332999999999998</c:v>
                </c:pt>
                <c:pt idx="364">
                  <c:v>24.367000000000001</c:v>
                </c:pt>
                <c:pt idx="365">
                  <c:v>24.4</c:v>
                </c:pt>
                <c:pt idx="366">
                  <c:v>24.433</c:v>
                </c:pt>
                <c:pt idx="367">
                  <c:v>24.466999999999999</c:v>
                </c:pt>
                <c:pt idx="368">
                  <c:v>24.5</c:v>
                </c:pt>
                <c:pt idx="369">
                  <c:v>24.533000000000001</c:v>
                </c:pt>
                <c:pt idx="370">
                  <c:v>24.567</c:v>
                </c:pt>
                <c:pt idx="371">
                  <c:v>24.6</c:v>
                </c:pt>
                <c:pt idx="372">
                  <c:v>24.632999999999999</c:v>
                </c:pt>
                <c:pt idx="373">
                  <c:v>24.667000000000002</c:v>
                </c:pt>
                <c:pt idx="374">
                  <c:v>24.7</c:v>
                </c:pt>
                <c:pt idx="375">
                  <c:v>24.733000000000001</c:v>
                </c:pt>
                <c:pt idx="376">
                  <c:v>24.766999999999999</c:v>
                </c:pt>
                <c:pt idx="377">
                  <c:v>24.8</c:v>
                </c:pt>
                <c:pt idx="378">
                  <c:v>24.832999999999998</c:v>
                </c:pt>
                <c:pt idx="379">
                  <c:v>24.867000000000001</c:v>
                </c:pt>
                <c:pt idx="380">
                  <c:v>24.9</c:v>
                </c:pt>
                <c:pt idx="381">
                  <c:v>24.933</c:v>
                </c:pt>
                <c:pt idx="382">
                  <c:v>24.966999999999999</c:v>
                </c:pt>
                <c:pt idx="383">
                  <c:v>25</c:v>
                </c:pt>
                <c:pt idx="384">
                  <c:v>25.033000000000001</c:v>
                </c:pt>
                <c:pt idx="385">
                  <c:v>25.067</c:v>
                </c:pt>
                <c:pt idx="386">
                  <c:v>25.1</c:v>
                </c:pt>
                <c:pt idx="387">
                  <c:v>25.132999999999999</c:v>
                </c:pt>
                <c:pt idx="388">
                  <c:v>25.167000000000002</c:v>
                </c:pt>
                <c:pt idx="389">
                  <c:v>25.2</c:v>
                </c:pt>
                <c:pt idx="390">
                  <c:v>25.233000000000001</c:v>
                </c:pt>
                <c:pt idx="391">
                  <c:v>25.266999999999999</c:v>
                </c:pt>
                <c:pt idx="392">
                  <c:v>25.3</c:v>
                </c:pt>
                <c:pt idx="393">
                  <c:v>25.332999999999998</c:v>
                </c:pt>
                <c:pt idx="394">
                  <c:v>25.367000000000001</c:v>
                </c:pt>
                <c:pt idx="395">
                  <c:v>25.4</c:v>
                </c:pt>
                <c:pt idx="396">
                  <c:v>25.433</c:v>
                </c:pt>
                <c:pt idx="397">
                  <c:v>25.466999999999999</c:v>
                </c:pt>
                <c:pt idx="398">
                  <c:v>25.5</c:v>
                </c:pt>
                <c:pt idx="399">
                  <c:v>25.533000000000001</c:v>
                </c:pt>
                <c:pt idx="400">
                  <c:v>25.567</c:v>
                </c:pt>
                <c:pt idx="401">
                  <c:v>25.6</c:v>
                </c:pt>
                <c:pt idx="402">
                  <c:v>25.632999999999999</c:v>
                </c:pt>
                <c:pt idx="403">
                  <c:v>25.667000000000002</c:v>
                </c:pt>
                <c:pt idx="404">
                  <c:v>25.7</c:v>
                </c:pt>
                <c:pt idx="405">
                  <c:v>25.733000000000001</c:v>
                </c:pt>
                <c:pt idx="406">
                  <c:v>25.766999999999999</c:v>
                </c:pt>
                <c:pt idx="407">
                  <c:v>25.8</c:v>
                </c:pt>
                <c:pt idx="408">
                  <c:v>25.832999999999998</c:v>
                </c:pt>
                <c:pt idx="409">
                  <c:v>25.867000000000001</c:v>
                </c:pt>
                <c:pt idx="410">
                  <c:v>25.9</c:v>
                </c:pt>
                <c:pt idx="411">
                  <c:v>25.933</c:v>
                </c:pt>
                <c:pt idx="412">
                  <c:v>25.966999999999999</c:v>
                </c:pt>
                <c:pt idx="413">
                  <c:v>26</c:v>
                </c:pt>
                <c:pt idx="414">
                  <c:v>26.033000000000001</c:v>
                </c:pt>
                <c:pt idx="415">
                  <c:v>26.067</c:v>
                </c:pt>
                <c:pt idx="416">
                  <c:v>26.1</c:v>
                </c:pt>
                <c:pt idx="417">
                  <c:v>26.132999999999999</c:v>
                </c:pt>
                <c:pt idx="418">
                  <c:v>26.167000000000002</c:v>
                </c:pt>
                <c:pt idx="419">
                  <c:v>26.2</c:v>
                </c:pt>
                <c:pt idx="420">
                  <c:v>26.233000000000001</c:v>
                </c:pt>
                <c:pt idx="421">
                  <c:v>26.266999999999999</c:v>
                </c:pt>
                <c:pt idx="422">
                  <c:v>26.3</c:v>
                </c:pt>
                <c:pt idx="423">
                  <c:v>26.332999999999998</c:v>
                </c:pt>
                <c:pt idx="424">
                  <c:v>26.367000000000001</c:v>
                </c:pt>
                <c:pt idx="425">
                  <c:v>26.4</c:v>
                </c:pt>
                <c:pt idx="426">
                  <c:v>26.433</c:v>
                </c:pt>
                <c:pt idx="427">
                  <c:v>26.466999999999999</c:v>
                </c:pt>
                <c:pt idx="428">
                  <c:v>26.5</c:v>
                </c:pt>
                <c:pt idx="429">
                  <c:v>26.533000000000001</c:v>
                </c:pt>
                <c:pt idx="430">
                  <c:v>26.567</c:v>
                </c:pt>
                <c:pt idx="431">
                  <c:v>26.6</c:v>
                </c:pt>
                <c:pt idx="432">
                  <c:v>26.632999999999999</c:v>
                </c:pt>
                <c:pt idx="433">
                  <c:v>26.667000000000002</c:v>
                </c:pt>
                <c:pt idx="434">
                  <c:v>26.7</c:v>
                </c:pt>
                <c:pt idx="435">
                  <c:v>26.733000000000001</c:v>
                </c:pt>
                <c:pt idx="436">
                  <c:v>26.766999999999999</c:v>
                </c:pt>
                <c:pt idx="437">
                  <c:v>26.8</c:v>
                </c:pt>
                <c:pt idx="438">
                  <c:v>26.832999999999998</c:v>
                </c:pt>
                <c:pt idx="439">
                  <c:v>26.867000000000001</c:v>
                </c:pt>
                <c:pt idx="440">
                  <c:v>26.9</c:v>
                </c:pt>
                <c:pt idx="441">
                  <c:v>26.933</c:v>
                </c:pt>
                <c:pt idx="442">
                  <c:v>26.966999999999999</c:v>
                </c:pt>
                <c:pt idx="443">
                  <c:v>27</c:v>
                </c:pt>
                <c:pt idx="444">
                  <c:v>27.033000000000001</c:v>
                </c:pt>
                <c:pt idx="445">
                  <c:v>27.067</c:v>
                </c:pt>
                <c:pt idx="446">
                  <c:v>27.1</c:v>
                </c:pt>
                <c:pt idx="447">
                  <c:v>27.132999999999999</c:v>
                </c:pt>
                <c:pt idx="448">
                  <c:v>27.167000000000002</c:v>
                </c:pt>
                <c:pt idx="449">
                  <c:v>27.2</c:v>
                </c:pt>
                <c:pt idx="450">
                  <c:v>27.233000000000001</c:v>
                </c:pt>
                <c:pt idx="451">
                  <c:v>27.266999999999999</c:v>
                </c:pt>
                <c:pt idx="452">
                  <c:v>27.3</c:v>
                </c:pt>
                <c:pt idx="453">
                  <c:v>27.332999999999998</c:v>
                </c:pt>
                <c:pt idx="454">
                  <c:v>27.367000000000001</c:v>
                </c:pt>
                <c:pt idx="455">
                  <c:v>27.4</c:v>
                </c:pt>
                <c:pt idx="456">
                  <c:v>27.433</c:v>
                </c:pt>
                <c:pt idx="457">
                  <c:v>27.466999999999999</c:v>
                </c:pt>
                <c:pt idx="458">
                  <c:v>27.5</c:v>
                </c:pt>
                <c:pt idx="459">
                  <c:v>27.533000000000001</c:v>
                </c:pt>
                <c:pt idx="460">
                  <c:v>27.567</c:v>
                </c:pt>
                <c:pt idx="461">
                  <c:v>27.6</c:v>
                </c:pt>
                <c:pt idx="462">
                  <c:v>27.632999999999999</c:v>
                </c:pt>
                <c:pt idx="463">
                  <c:v>27.667000000000002</c:v>
                </c:pt>
                <c:pt idx="464">
                  <c:v>27.7</c:v>
                </c:pt>
                <c:pt idx="465">
                  <c:v>27.733000000000001</c:v>
                </c:pt>
                <c:pt idx="466">
                  <c:v>27.766999999999999</c:v>
                </c:pt>
                <c:pt idx="467">
                  <c:v>27.8</c:v>
                </c:pt>
                <c:pt idx="468">
                  <c:v>27.832999999999998</c:v>
                </c:pt>
                <c:pt idx="469">
                  <c:v>27.867000000000001</c:v>
                </c:pt>
                <c:pt idx="470">
                  <c:v>27.9</c:v>
                </c:pt>
                <c:pt idx="471">
                  <c:v>27.933</c:v>
                </c:pt>
                <c:pt idx="472">
                  <c:v>27.966999999999999</c:v>
                </c:pt>
                <c:pt idx="473">
                  <c:v>28</c:v>
                </c:pt>
                <c:pt idx="474">
                  <c:v>28.033000000000001</c:v>
                </c:pt>
                <c:pt idx="475">
                  <c:v>28.067</c:v>
                </c:pt>
                <c:pt idx="476">
                  <c:v>28.1</c:v>
                </c:pt>
                <c:pt idx="477">
                  <c:v>28.132999999999999</c:v>
                </c:pt>
                <c:pt idx="478">
                  <c:v>28.167000000000002</c:v>
                </c:pt>
                <c:pt idx="479">
                  <c:v>28.2</c:v>
                </c:pt>
                <c:pt idx="480">
                  <c:v>28.233000000000001</c:v>
                </c:pt>
                <c:pt idx="481">
                  <c:v>28.266999999999999</c:v>
                </c:pt>
                <c:pt idx="482">
                  <c:v>28.3</c:v>
                </c:pt>
                <c:pt idx="483">
                  <c:v>28.332999999999998</c:v>
                </c:pt>
                <c:pt idx="484">
                  <c:v>28.367000000000001</c:v>
                </c:pt>
                <c:pt idx="485">
                  <c:v>28.4</c:v>
                </c:pt>
                <c:pt idx="486">
                  <c:v>28.433</c:v>
                </c:pt>
                <c:pt idx="487">
                  <c:v>28.466999999999999</c:v>
                </c:pt>
                <c:pt idx="488">
                  <c:v>28.5</c:v>
                </c:pt>
                <c:pt idx="489">
                  <c:v>28.533000000000001</c:v>
                </c:pt>
                <c:pt idx="490">
                  <c:v>28.567</c:v>
                </c:pt>
                <c:pt idx="491">
                  <c:v>28.6</c:v>
                </c:pt>
                <c:pt idx="492">
                  <c:v>28.632999999999999</c:v>
                </c:pt>
                <c:pt idx="493">
                  <c:v>28.667000000000002</c:v>
                </c:pt>
                <c:pt idx="494">
                  <c:v>28.7</c:v>
                </c:pt>
                <c:pt idx="495">
                  <c:v>28.733000000000001</c:v>
                </c:pt>
                <c:pt idx="496">
                  <c:v>28.766999999999999</c:v>
                </c:pt>
                <c:pt idx="497">
                  <c:v>28.8</c:v>
                </c:pt>
                <c:pt idx="498">
                  <c:v>28.832999999999998</c:v>
                </c:pt>
                <c:pt idx="499">
                  <c:v>28.867000000000001</c:v>
                </c:pt>
                <c:pt idx="500">
                  <c:v>28.9</c:v>
                </c:pt>
                <c:pt idx="501">
                  <c:v>28.933</c:v>
                </c:pt>
                <c:pt idx="502">
                  <c:v>28.966999999999999</c:v>
                </c:pt>
                <c:pt idx="503">
                  <c:v>29</c:v>
                </c:pt>
                <c:pt idx="504">
                  <c:v>29.033000000000001</c:v>
                </c:pt>
                <c:pt idx="505">
                  <c:v>29.067</c:v>
                </c:pt>
                <c:pt idx="506">
                  <c:v>29.1</c:v>
                </c:pt>
                <c:pt idx="507">
                  <c:v>29.132999999999999</c:v>
                </c:pt>
                <c:pt idx="508">
                  <c:v>29.167000000000002</c:v>
                </c:pt>
                <c:pt idx="509">
                  <c:v>29.2</c:v>
                </c:pt>
                <c:pt idx="510">
                  <c:v>29.233000000000001</c:v>
                </c:pt>
                <c:pt idx="511">
                  <c:v>29.266999999999999</c:v>
                </c:pt>
                <c:pt idx="512">
                  <c:v>29.3</c:v>
                </c:pt>
                <c:pt idx="513">
                  <c:v>29.332999999999998</c:v>
                </c:pt>
                <c:pt idx="514">
                  <c:v>29.367000000000001</c:v>
                </c:pt>
                <c:pt idx="515">
                  <c:v>29.4</c:v>
                </c:pt>
                <c:pt idx="516">
                  <c:v>29.433</c:v>
                </c:pt>
                <c:pt idx="517">
                  <c:v>29.466999999999999</c:v>
                </c:pt>
                <c:pt idx="518">
                  <c:v>29.5</c:v>
                </c:pt>
                <c:pt idx="519">
                  <c:v>29.533000000000001</c:v>
                </c:pt>
                <c:pt idx="520">
                  <c:v>29.567</c:v>
                </c:pt>
                <c:pt idx="521">
                  <c:v>29.6</c:v>
                </c:pt>
                <c:pt idx="522">
                  <c:v>29.632999999999999</c:v>
                </c:pt>
                <c:pt idx="523">
                  <c:v>29.667000000000002</c:v>
                </c:pt>
                <c:pt idx="524">
                  <c:v>29.7</c:v>
                </c:pt>
                <c:pt idx="525">
                  <c:v>29.733000000000001</c:v>
                </c:pt>
                <c:pt idx="526">
                  <c:v>29.766999999999999</c:v>
                </c:pt>
                <c:pt idx="527">
                  <c:v>29.8</c:v>
                </c:pt>
                <c:pt idx="528">
                  <c:v>29.832999999999998</c:v>
                </c:pt>
                <c:pt idx="529">
                  <c:v>29.867000000000001</c:v>
                </c:pt>
                <c:pt idx="530">
                  <c:v>29.9</c:v>
                </c:pt>
                <c:pt idx="531">
                  <c:v>29.933</c:v>
                </c:pt>
                <c:pt idx="532">
                  <c:v>29.966999999999999</c:v>
                </c:pt>
                <c:pt idx="533">
                  <c:v>30</c:v>
                </c:pt>
                <c:pt idx="534">
                  <c:v>30.033000000000001</c:v>
                </c:pt>
                <c:pt idx="535">
                  <c:v>30.067</c:v>
                </c:pt>
                <c:pt idx="536">
                  <c:v>30.1</c:v>
                </c:pt>
                <c:pt idx="537">
                  <c:v>30.132999999999999</c:v>
                </c:pt>
                <c:pt idx="538">
                  <c:v>30.167000000000002</c:v>
                </c:pt>
                <c:pt idx="539">
                  <c:v>30.2</c:v>
                </c:pt>
                <c:pt idx="540">
                  <c:v>30.233000000000001</c:v>
                </c:pt>
                <c:pt idx="541">
                  <c:v>30.266999999999999</c:v>
                </c:pt>
                <c:pt idx="542">
                  <c:v>30.3</c:v>
                </c:pt>
                <c:pt idx="543">
                  <c:v>30.332999999999998</c:v>
                </c:pt>
                <c:pt idx="544">
                  <c:v>30.367000000000001</c:v>
                </c:pt>
                <c:pt idx="545">
                  <c:v>30.4</c:v>
                </c:pt>
                <c:pt idx="546">
                  <c:v>30.433</c:v>
                </c:pt>
                <c:pt idx="547">
                  <c:v>30.466999999999999</c:v>
                </c:pt>
                <c:pt idx="548">
                  <c:v>30.5</c:v>
                </c:pt>
                <c:pt idx="549">
                  <c:v>30.533000000000001</c:v>
                </c:pt>
                <c:pt idx="550">
                  <c:v>30.567</c:v>
                </c:pt>
                <c:pt idx="551">
                  <c:v>30.6</c:v>
                </c:pt>
                <c:pt idx="552">
                  <c:v>30.632999999999999</c:v>
                </c:pt>
                <c:pt idx="553">
                  <c:v>30.667000000000002</c:v>
                </c:pt>
                <c:pt idx="554">
                  <c:v>30.7</c:v>
                </c:pt>
                <c:pt idx="555">
                  <c:v>30.733000000000001</c:v>
                </c:pt>
                <c:pt idx="556">
                  <c:v>30.766999999999999</c:v>
                </c:pt>
                <c:pt idx="557">
                  <c:v>30.8</c:v>
                </c:pt>
                <c:pt idx="558">
                  <c:v>30.832999999999998</c:v>
                </c:pt>
                <c:pt idx="559">
                  <c:v>30.867000000000001</c:v>
                </c:pt>
                <c:pt idx="560">
                  <c:v>30.9</c:v>
                </c:pt>
                <c:pt idx="561">
                  <c:v>30.933</c:v>
                </c:pt>
                <c:pt idx="562">
                  <c:v>30.966999999999999</c:v>
                </c:pt>
                <c:pt idx="563">
                  <c:v>31</c:v>
                </c:pt>
                <c:pt idx="564">
                  <c:v>31.033000000000001</c:v>
                </c:pt>
                <c:pt idx="565">
                  <c:v>31.067</c:v>
                </c:pt>
                <c:pt idx="566">
                  <c:v>31.1</c:v>
                </c:pt>
                <c:pt idx="567">
                  <c:v>31.132999999999999</c:v>
                </c:pt>
                <c:pt idx="568">
                  <c:v>31.167000000000002</c:v>
                </c:pt>
                <c:pt idx="569">
                  <c:v>31.2</c:v>
                </c:pt>
                <c:pt idx="570">
                  <c:v>31.233000000000001</c:v>
                </c:pt>
                <c:pt idx="571">
                  <c:v>31.266999999999999</c:v>
                </c:pt>
                <c:pt idx="572">
                  <c:v>31.3</c:v>
                </c:pt>
                <c:pt idx="573">
                  <c:v>31.332999999999998</c:v>
                </c:pt>
                <c:pt idx="574">
                  <c:v>31.367000000000001</c:v>
                </c:pt>
                <c:pt idx="575">
                  <c:v>31.4</c:v>
                </c:pt>
                <c:pt idx="576">
                  <c:v>31.433</c:v>
                </c:pt>
                <c:pt idx="577">
                  <c:v>31.466999999999999</c:v>
                </c:pt>
                <c:pt idx="578">
                  <c:v>31.5</c:v>
                </c:pt>
                <c:pt idx="579">
                  <c:v>31.533000000000001</c:v>
                </c:pt>
                <c:pt idx="580">
                  <c:v>31.567</c:v>
                </c:pt>
                <c:pt idx="581">
                  <c:v>31.6</c:v>
                </c:pt>
                <c:pt idx="582">
                  <c:v>31.632999999999999</c:v>
                </c:pt>
                <c:pt idx="583">
                  <c:v>31.667000000000002</c:v>
                </c:pt>
                <c:pt idx="584">
                  <c:v>31.7</c:v>
                </c:pt>
                <c:pt idx="585">
                  <c:v>31.733000000000001</c:v>
                </c:pt>
                <c:pt idx="586">
                  <c:v>31.766999999999999</c:v>
                </c:pt>
                <c:pt idx="587">
                  <c:v>31.8</c:v>
                </c:pt>
                <c:pt idx="588">
                  <c:v>31.832999999999998</c:v>
                </c:pt>
                <c:pt idx="589">
                  <c:v>31.867000000000001</c:v>
                </c:pt>
                <c:pt idx="590">
                  <c:v>31.9</c:v>
                </c:pt>
                <c:pt idx="591">
                  <c:v>31.933</c:v>
                </c:pt>
                <c:pt idx="592">
                  <c:v>31.966999999999999</c:v>
                </c:pt>
                <c:pt idx="593">
                  <c:v>32</c:v>
                </c:pt>
                <c:pt idx="594">
                  <c:v>32.033000000000001</c:v>
                </c:pt>
                <c:pt idx="595">
                  <c:v>32.067</c:v>
                </c:pt>
                <c:pt idx="596">
                  <c:v>32.1</c:v>
                </c:pt>
                <c:pt idx="597">
                  <c:v>32.133000000000003</c:v>
                </c:pt>
                <c:pt idx="598">
                  <c:v>32.167000000000002</c:v>
                </c:pt>
                <c:pt idx="599">
                  <c:v>32.200000000000003</c:v>
                </c:pt>
                <c:pt idx="600">
                  <c:v>32.232999999999997</c:v>
                </c:pt>
                <c:pt idx="601">
                  <c:v>32.267000000000003</c:v>
                </c:pt>
                <c:pt idx="602">
                  <c:v>32.299999999999997</c:v>
                </c:pt>
                <c:pt idx="603">
                  <c:v>32.332999999999998</c:v>
                </c:pt>
                <c:pt idx="604">
                  <c:v>32.366999999999997</c:v>
                </c:pt>
                <c:pt idx="605">
                  <c:v>32.4</c:v>
                </c:pt>
                <c:pt idx="606">
                  <c:v>32.433</c:v>
                </c:pt>
                <c:pt idx="607">
                  <c:v>32.466999999999999</c:v>
                </c:pt>
                <c:pt idx="608">
                  <c:v>32.5</c:v>
                </c:pt>
                <c:pt idx="609">
                  <c:v>32.533000000000001</c:v>
                </c:pt>
                <c:pt idx="610">
                  <c:v>32.567</c:v>
                </c:pt>
                <c:pt idx="611">
                  <c:v>32.6</c:v>
                </c:pt>
                <c:pt idx="612">
                  <c:v>32.633000000000003</c:v>
                </c:pt>
                <c:pt idx="613">
                  <c:v>32.667000000000002</c:v>
                </c:pt>
                <c:pt idx="614">
                  <c:v>32.700000000000003</c:v>
                </c:pt>
                <c:pt idx="615">
                  <c:v>32.732999999999997</c:v>
                </c:pt>
                <c:pt idx="616">
                  <c:v>32.767000000000003</c:v>
                </c:pt>
                <c:pt idx="617">
                  <c:v>32.799999999999997</c:v>
                </c:pt>
                <c:pt idx="618">
                  <c:v>32.832999999999998</c:v>
                </c:pt>
                <c:pt idx="619">
                  <c:v>32.866999999999997</c:v>
                </c:pt>
                <c:pt idx="620">
                  <c:v>32.9</c:v>
                </c:pt>
                <c:pt idx="621">
                  <c:v>32.933</c:v>
                </c:pt>
                <c:pt idx="622">
                  <c:v>32.966999999999999</c:v>
                </c:pt>
                <c:pt idx="623">
                  <c:v>33</c:v>
                </c:pt>
                <c:pt idx="624">
                  <c:v>33.033000000000001</c:v>
                </c:pt>
                <c:pt idx="625">
                  <c:v>33.067</c:v>
                </c:pt>
                <c:pt idx="626">
                  <c:v>33.1</c:v>
                </c:pt>
                <c:pt idx="627">
                  <c:v>33.133000000000003</c:v>
                </c:pt>
                <c:pt idx="628">
                  <c:v>33.167000000000002</c:v>
                </c:pt>
                <c:pt idx="629">
                  <c:v>33.200000000000003</c:v>
                </c:pt>
                <c:pt idx="630">
                  <c:v>33.232999999999997</c:v>
                </c:pt>
                <c:pt idx="631">
                  <c:v>33.267000000000003</c:v>
                </c:pt>
                <c:pt idx="632">
                  <c:v>33.299999999999997</c:v>
                </c:pt>
                <c:pt idx="633">
                  <c:v>33.332999999999998</c:v>
                </c:pt>
                <c:pt idx="634">
                  <c:v>33.366999999999997</c:v>
                </c:pt>
                <c:pt idx="635">
                  <c:v>33.4</c:v>
                </c:pt>
                <c:pt idx="636">
                  <c:v>33.433</c:v>
                </c:pt>
                <c:pt idx="637">
                  <c:v>33.466999999999999</c:v>
                </c:pt>
                <c:pt idx="638">
                  <c:v>33.5</c:v>
                </c:pt>
                <c:pt idx="639">
                  <c:v>33.533000000000001</c:v>
                </c:pt>
                <c:pt idx="640">
                  <c:v>33.567</c:v>
                </c:pt>
                <c:pt idx="641">
                  <c:v>33.6</c:v>
                </c:pt>
                <c:pt idx="642">
                  <c:v>33.633000000000003</c:v>
                </c:pt>
                <c:pt idx="643">
                  <c:v>33.667000000000002</c:v>
                </c:pt>
                <c:pt idx="644">
                  <c:v>33.700000000000003</c:v>
                </c:pt>
                <c:pt idx="645">
                  <c:v>33.732999999999997</c:v>
                </c:pt>
                <c:pt idx="646">
                  <c:v>33.767000000000003</c:v>
                </c:pt>
                <c:pt idx="647">
                  <c:v>33.799999999999997</c:v>
                </c:pt>
                <c:pt idx="648">
                  <c:v>33.832999999999998</c:v>
                </c:pt>
                <c:pt idx="649">
                  <c:v>33.866999999999997</c:v>
                </c:pt>
                <c:pt idx="650">
                  <c:v>33.9</c:v>
                </c:pt>
                <c:pt idx="651">
                  <c:v>33.933</c:v>
                </c:pt>
                <c:pt idx="652">
                  <c:v>33.966999999999999</c:v>
                </c:pt>
                <c:pt idx="653">
                  <c:v>34</c:v>
                </c:pt>
                <c:pt idx="654">
                  <c:v>34.033000000000001</c:v>
                </c:pt>
                <c:pt idx="655">
                  <c:v>34.067</c:v>
                </c:pt>
                <c:pt idx="656">
                  <c:v>34.1</c:v>
                </c:pt>
                <c:pt idx="657">
                  <c:v>34.133000000000003</c:v>
                </c:pt>
                <c:pt idx="658">
                  <c:v>34.167000000000002</c:v>
                </c:pt>
                <c:pt idx="659">
                  <c:v>34.200000000000003</c:v>
                </c:pt>
                <c:pt idx="660">
                  <c:v>34.232999999999997</c:v>
                </c:pt>
                <c:pt idx="661">
                  <c:v>34.267000000000003</c:v>
                </c:pt>
                <c:pt idx="662">
                  <c:v>34.299999999999997</c:v>
                </c:pt>
                <c:pt idx="663">
                  <c:v>34.332999999999998</c:v>
                </c:pt>
                <c:pt idx="664">
                  <c:v>34.366999999999997</c:v>
                </c:pt>
                <c:pt idx="665">
                  <c:v>34.4</c:v>
                </c:pt>
                <c:pt idx="666">
                  <c:v>34.433</c:v>
                </c:pt>
                <c:pt idx="667">
                  <c:v>34.466999999999999</c:v>
                </c:pt>
                <c:pt idx="668">
                  <c:v>34.5</c:v>
                </c:pt>
                <c:pt idx="669">
                  <c:v>34.533000000000001</c:v>
                </c:pt>
                <c:pt idx="670">
                  <c:v>34.567</c:v>
                </c:pt>
                <c:pt idx="671">
                  <c:v>34.6</c:v>
                </c:pt>
                <c:pt idx="672">
                  <c:v>34.633000000000003</c:v>
                </c:pt>
                <c:pt idx="673">
                  <c:v>34.667000000000002</c:v>
                </c:pt>
                <c:pt idx="674">
                  <c:v>34.700000000000003</c:v>
                </c:pt>
                <c:pt idx="675">
                  <c:v>34.732999999999997</c:v>
                </c:pt>
                <c:pt idx="676">
                  <c:v>34.767000000000003</c:v>
                </c:pt>
                <c:pt idx="677">
                  <c:v>34.799999999999997</c:v>
                </c:pt>
                <c:pt idx="678">
                  <c:v>34.832999999999998</c:v>
                </c:pt>
                <c:pt idx="679">
                  <c:v>34.866999999999997</c:v>
                </c:pt>
                <c:pt idx="680">
                  <c:v>34.9</c:v>
                </c:pt>
                <c:pt idx="681">
                  <c:v>34.933</c:v>
                </c:pt>
                <c:pt idx="682">
                  <c:v>34.966999999999999</c:v>
                </c:pt>
                <c:pt idx="683">
                  <c:v>35</c:v>
                </c:pt>
                <c:pt idx="684">
                  <c:v>35.033000000000001</c:v>
                </c:pt>
                <c:pt idx="685">
                  <c:v>35.067</c:v>
                </c:pt>
                <c:pt idx="686">
                  <c:v>35.1</c:v>
                </c:pt>
                <c:pt idx="687">
                  <c:v>35.133000000000003</c:v>
                </c:pt>
                <c:pt idx="688">
                  <c:v>35.167000000000002</c:v>
                </c:pt>
                <c:pt idx="689">
                  <c:v>35.200000000000003</c:v>
                </c:pt>
                <c:pt idx="690">
                  <c:v>35.232999999999997</c:v>
                </c:pt>
                <c:pt idx="691">
                  <c:v>35.267000000000003</c:v>
                </c:pt>
                <c:pt idx="692">
                  <c:v>35.299999999999997</c:v>
                </c:pt>
                <c:pt idx="693">
                  <c:v>35.332999999999998</c:v>
                </c:pt>
                <c:pt idx="694">
                  <c:v>35.366999999999997</c:v>
                </c:pt>
                <c:pt idx="695">
                  <c:v>35.4</c:v>
                </c:pt>
                <c:pt idx="696">
                  <c:v>35.433</c:v>
                </c:pt>
                <c:pt idx="697">
                  <c:v>35.466999999999999</c:v>
                </c:pt>
                <c:pt idx="698">
                  <c:v>35.5</c:v>
                </c:pt>
                <c:pt idx="699">
                  <c:v>35.533000000000001</c:v>
                </c:pt>
                <c:pt idx="700">
                  <c:v>35.567</c:v>
                </c:pt>
                <c:pt idx="701">
                  <c:v>35.6</c:v>
                </c:pt>
                <c:pt idx="702">
                  <c:v>35.633000000000003</c:v>
                </c:pt>
                <c:pt idx="703">
                  <c:v>35.667000000000002</c:v>
                </c:pt>
                <c:pt idx="704">
                  <c:v>35.700000000000003</c:v>
                </c:pt>
                <c:pt idx="705">
                  <c:v>35.732999999999997</c:v>
                </c:pt>
                <c:pt idx="706">
                  <c:v>35.767000000000003</c:v>
                </c:pt>
                <c:pt idx="707">
                  <c:v>35.799999999999997</c:v>
                </c:pt>
                <c:pt idx="708">
                  <c:v>35.832999999999998</c:v>
                </c:pt>
                <c:pt idx="709">
                  <c:v>35.866999999999997</c:v>
                </c:pt>
                <c:pt idx="710">
                  <c:v>35.9</c:v>
                </c:pt>
                <c:pt idx="711">
                  <c:v>35.933</c:v>
                </c:pt>
                <c:pt idx="712">
                  <c:v>35.966999999999999</c:v>
                </c:pt>
                <c:pt idx="713">
                  <c:v>36</c:v>
                </c:pt>
                <c:pt idx="714">
                  <c:v>36.033000000000001</c:v>
                </c:pt>
                <c:pt idx="715">
                  <c:v>36.067</c:v>
                </c:pt>
                <c:pt idx="716">
                  <c:v>36.1</c:v>
                </c:pt>
                <c:pt idx="717">
                  <c:v>36.133000000000003</c:v>
                </c:pt>
                <c:pt idx="718">
                  <c:v>36.167000000000002</c:v>
                </c:pt>
                <c:pt idx="719">
                  <c:v>36.200000000000003</c:v>
                </c:pt>
                <c:pt idx="720">
                  <c:v>36.232999999999997</c:v>
                </c:pt>
                <c:pt idx="721">
                  <c:v>36.267000000000003</c:v>
                </c:pt>
                <c:pt idx="722">
                  <c:v>36.299999999999997</c:v>
                </c:pt>
                <c:pt idx="723">
                  <c:v>36.332999999999998</c:v>
                </c:pt>
                <c:pt idx="724">
                  <c:v>36.366999999999997</c:v>
                </c:pt>
                <c:pt idx="725">
                  <c:v>36.4</c:v>
                </c:pt>
                <c:pt idx="726">
                  <c:v>36.433</c:v>
                </c:pt>
                <c:pt idx="727">
                  <c:v>36.466999999999999</c:v>
                </c:pt>
                <c:pt idx="728">
                  <c:v>36.5</c:v>
                </c:pt>
                <c:pt idx="729">
                  <c:v>36.533000000000001</c:v>
                </c:pt>
                <c:pt idx="730">
                  <c:v>36.567</c:v>
                </c:pt>
                <c:pt idx="731">
                  <c:v>36.6</c:v>
                </c:pt>
                <c:pt idx="732">
                  <c:v>36.633000000000003</c:v>
                </c:pt>
                <c:pt idx="733">
                  <c:v>36.667000000000002</c:v>
                </c:pt>
                <c:pt idx="734">
                  <c:v>36.700000000000003</c:v>
                </c:pt>
                <c:pt idx="735">
                  <c:v>36.732999999999997</c:v>
                </c:pt>
                <c:pt idx="736">
                  <c:v>36.767000000000003</c:v>
                </c:pt>
                <c:pt idx="737">
                  <c:v>36.799999999999997</c:v>
                </c:pt>
                <c:pt idx="738">
                  <c:v>36.832999999999998</c:v>
                </c:pt>
                <c:pt idx="739">
                  <c:v>36.866999999999997</c:v>
                </c:pt>
                <c:pt idx="740">
                  <c:v>36.9</c:v>
                </c:pt>
                <c:pt idx="741">
                  <c:v>36.933</c:v>
                </c:pt>
                <c:pt idx="742">
                  <c:v>36.966999999999999</c:v>
                </c:pt>
                <c:pt idx="743">
                  <c:v>37</c:v>
                </c:pt>
                <c:pt idx="744">
                  <c:v>37.033000000000001</c:v>
                </c:pt>
                <c:pt idx="745">
                  <c:v>37.067</c:v>
                </c:pt>
                <c:pt idx="746">
                  <c:v>37.1</c:v>
                </c:pt>
                <c:pt idx="747">
                  <c:v>37.133000000000003</c:v>
                </c:pt>
                <c:pt idx="748">
                  <c:v>37.167000000000002</c:v>
                </c:pt>
                <c:pt idx="749">
                  <c:v>37.200000000000003</c:v>
                </c:pt>
                <c:pt idx="750">
                  <c:v>37.232999999999997</c:v>
                </c:pt>
                <c:pt idx="751">
                  <c:v>37.267000000000003</c:v>
                </c:pt>
                <c:pt idx="752">
                  <c:v>37.299999999999997</c:v>
                </c:pt>
                <c:pt idx="753">
                  <c:v>37.332999999999998</c:v>
                </c:pt>
                <c:pt idx="754">
                  <c:v>37.366999999999997</c:v>
                </c:pt>
              </c:numCache>
            </c:numRef>
          </c:xVal>
          <c:yVal>
            <c:numRef>
              <c:f>'my data'!$AE$21:$AE$775</c:f>
              <c:numCache>
                <c:formatCode>0.0000</c:formatCode>
                <c:ptCount val="755"/>
                <c:pt idx="0">
                  <c:v>0.11072268147127411</c:v>
                </c:pt>
                <c:pt idx="1">
                  <c:v>0.11072268147127411</c:v>
                </c:pt>
                <c:pt idx="2">
                  <c:v>0.11072268147127411</c:v>
                </c:pt>
                <c:pt idx="3">
                  <c:v>0.11072268147127411</c:v>
                </c:pt>
                <c:pt idx="4">
                  <c:v>0.11072268147127411</c:v>
                </c:pt>
                <c:pt idx="5">
                  <c:v>0.11072268147127411</c:v>
                </c:pt>
                <c:pt idx="6">
                  <c:v>0.11072268147127411</c:v>
                </c:pt>
                <c:pt idx="7">
                  <c:v>0.11072268147127411</c:v>
                </c:pt>
                <c:pt idx="8">
                  <c:v>0.11072268147127411</c:v>
                </c:pt>
                <c:pt idx="9">
                  <c:v>0.11072268147127411</c:v>
                </c:pt>
                <c:pt idx="10">
                  <c:v>0.11072268147127411</c:v>
                </c:pt>
                <c:pt idx="11">
                  <c:v>0.11072268147127411</c:v>
                </c:pt>
                <c:pt idx="12">
                  <c:v>0.11072268147127411</c:v>
                </c:pt>
                <c:pt idx="13">
                  <c:v>0.11072268147127411</c:v>
                </c:pt>
                <c:pt idx="14">
                  <c:v>0.11072268147127411</c:v>
                </c:pt>
                <c:pt idx="15">
                  <c:v>0.11072268147127411</c:v>
                </c:pt>
                <c:pt idx="16">
                  <c:v>0.11072268147127411</c:v>
                </c:pt>
                <c:pt idx="17">
                  <c:v>0.11072268147127411</c:v>
                </c:pt>
                <c:pt idx="18">
                  <c:v>0.11072268147127411</c:v>
                </c:pt>
                <c:pt idx="19">
                  <c:v>0.11072268147127411</c:v>
                </c:pt>
                <c:pt idx="20">
                  <c:v>0.11072268147127411</c:v>
                </c:pt>
                <c:pt idx="21">
                  <c:v>0.11072268147127411</c:v>
                </c:pt>
                <c:pt idx="22">
                  <c:v>0.11072268147127411</c:v>
                </c:pt>
                <c:pt idx="23">
                  <c:v>0.11072268147127411</c:v>
                </c:pt>
                <c:pt idx="24">
                  <c:v>0.11072268147127411</c:v>
                </c:pt>
                <c:pt idx="25">
                  <c:v>0.11072268147127411</c:v>
                </c:pt>
                <c:pt idx="26">
                  <c:v>0.11072268147127411</c:v>
                </c:pt>
                <c:pt idx="27">
                  <c:v>0.11072268147127411</c:v>
                </c:pt>
                <c:pt idx="28">
                  <c:v>0.11072268147127411</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#N/A</c:v>
                </c:pt>
                <c:pt idx="310">
                  <c:v>#N/A</c:v>
                </c:pt>
                <c:pt idx="311">
                  <c:v>#N/A</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#N/A</c:v>
                </c:pt>
                <c:pt idx="354">
                  <c:v>#N/A</c:v>
                </c:pt>
                <c:pt idx="355">
                  <c:v>#N/A</c:v>
                </c:pt>
                <c:pt idx="356">
                  <c:v>#N/A</c:v>
                </c:pt>
                <c:pt idx="357">
                  <c:v>#N/A</c:v>
                </c:pt>
                <c:pt idx="358">
                  <c:v>#N/A</c:v>
                </c:pt>
                <c:pt idx="359">
                  <c:v>#N/A</c:v>
                </c:pt>
                <c:pt idx="360">
                  <c:v>#N/A</c:v>
                </c:pt>
                <c:pt idx="361">
                  <c:v>#N/A</c:v>
                </c:pt>
                <c:pt idx="362">
                  <c:v>#N/A</c:v>
                </c:pt>
                <c:pt idx="363">
                  <c:v>#N/A</c:v>
                </c:pt>
                <c:pt idx="364">
                  <c:v>#N/A</c:v>
                </c:pt>
                <c:pt idx="365">
                  <c:v>#N/A</c:v>
                </c:pt>
                <c:pt idx="366">
                  <c:v>#N/A</c:v>
                </c:pt>
                <c:pt idx="367">
                  <c:v>#N/A</c:v>
                </c:pt>
                <c:pt idx="368">
                  <c:v>#N/A</c:v>
                </c:pt>
                <c:pt idx="369">
                  <c:v>#N/A</c:v>
                </c:pt>
                <c:pt idx="370">
                  <c:v>#N/A</c:v>
                </c:pt>
                <c:pt idx="371">
                  <c:v>#N/A</c:v>
                </c:pt>
                <c:pt idx="372">
                  <c:v>#N/A</c:v>
                </c:pt>
                <c:pt idx="373">
                  <c:v>#N/A</c:v>
                </c:pt>
                <c:pt idx="374">
                  <c:v>#N/A</c:v>
                </c:pt>
                <c:pt idx="375">
                  <c:v>#N/A</c:v>
                </c:pt>
                <c:pt idx="376">
                  <c:v>#N/A</c:v>
                </c:pt>
                <c:pt idx="377">
                  <c:v>#N/A</c:v>
                </c:pt>
                <c:pt idx="378">
                  <c:v>#N/A</c:v>
                </c:pt>
                <c:pt idx="379">
                  <c:v>#N/A</c:v>
                </c:pt>
                <c:pt idx="380">
                  <c:v>#N/A</c:v>
                </c:pt>
                <c:pt idx="381">
                  <c:v>#N/A</c:v>
                </c:pt>
                <c:pt idx="382">
                  <c:v>#N/A</c:v>
                </c:pt>
                <c:pt idx="383">
                  <c:v>#N/A</c:v>
                </c:pt>
                <c:pt idx="384">
                  <c:v>#N/A</c:v>
                </c:pt>
                <c:pt idx="385">
                  <c:v>#N/A</c:v>
                </c:pt>
                <c:pt idx="386">
                  <c:v>#N/A</c:v>
                </c:pt>
                <c:pt idx="387">
                  <c:v>#N/A</c:v>
                </c:pt>
                <c:pt idx="388">
                  <c:v>#N/A</c:v>
                </c:pt>
                <c:pt idx="389">
                  <c:v>#N/A</c:v>
                </c:pt>
                <c:pt idx="390">
                  <c:v>#N/A</c:v>
                </c:pt>
                <c:pt idx="391">
                  <c:v>#N/A</c:v>
                </c:pt>
                <c:pt idx="392">
                  <c:v>#N/A</c:v>
                </c:pt>
                <c:pt idx="393">
                  <c:v>#N/A</c:v>
                </c:pt>
                <c:pt idx="394">
                  <c:v>#N/A</c:v>
                </c:pt>
                <c:pt idx="395">
                  <c:v>#N/A</c:v>
                </c:pt>
                <c:pt idx="396">
                  <c:v>#N/A</c:v>
                </c:pt>
                <c:pt idx="397">
                  <c:v>#N/A</c:v>
                </c:pt>
                <c:pt idx="398">
                  <c:v>#N/A</c:v>
                </c:pt>
                <c:pt idx="399">
                  <c:v>#N/A</c:v>
                </c:pt>
                <c:pt idx="400">
                  <c:v>#N/A</c:v>
                </c:pt>
                <c:pt idx="401">
                  <c:v>#N/A</c:v>
                </c:pt>
                <c:pt idx="402">
                  <c:v>#N/A</c:v>
                </c:pt>
                <c:pt idx="403">
                  <c:v>#N/A</c:v>
                </c:pt>
                <c:pt idx="404">
                  <c:v>#N/A</c:v>
                </c:pt>
                <c:pt idx="405">
                  <c:v>#N/A</c:v>
                </c:pt>
                <c:pt idx="406">
                  <c:v>#N/A</c:v>
                </c:pt>
                <c:pt idx="407">
                  <c:v>#N/A</c:v>
                </c:pt>
                <c:pt idx="408">
                  <c:v>#N/A</c:v>
                </c:pt>
                <c:pt idx="409">
                  <c:v>#N/A</c:v>
                </c:pt>
                <c:pt idx="410">
                  <c:v>#N/A</c:v>
                </c:pt>
                <c:pt idx="411">
                  <c:v>#N/A</c:v>
                </c:pt>
                <c:pt idx="412">
                  <c:v>#N/A</c:v>
                </c:pt>
                <c:pt idx="413">
                  <c:v>#N/A</c:v>
                </c:pt>
                <c:pt idx="414">
                  <c:v>#N/A</c:v>
                </c:pt>
                <c:pt idx="415">
                  <c:v>#N/A</c:v>
                </c:pt>
                <c:pt idx="416">
                  <c:v>#N/A</c:v>
                </c:pt>
                <c:pt idx="417">
                  <c:v>#N/A</c:v>
                </c:pt>
                <c:pt idx="418">
                  <c:v>#N/A</c:v>
                </c:pt>
                <c:pt idx="419">
                  <c:v>#N/A</c:v>
                </c:pt>
                <c:pt idx="420">
                  <c:v>#N/A</c:v>
                </c:pt>
                <c:pt idx="421">
                  <c:v>#N/A</c:v>
                </c:pt>
                <c:pt idx="422">
                  <c:v>#N/A</c:v>
                </c:pt>
                <c:pt idx="423">
                  <c:v>#N/A</c:v>
                </c:pt>
                <c:pt idx="424">
                  <c:v>#N/A</c:v>
                </c:pt>
                <c:pt idx="425">
                  <c:v>#N/A</c:v>
                </c:pt>
                <c:pt idx="426">
                  <c:v>#N/A</c:v>
                </c:pt>
                <c:pt idx="427">
                  <c:v>#N/A</c:v>
                </c:pt>
                <c:pt idx="428">
                  <c:v>#N/A</c:v>
                </c:pt>
                <c:pt idx="429">
                  <c:v>#N/A</c:v>
                </c:pt>
                <c:pt idx="430">
                  <c:v>#N/A</c:v>
                </c:pt>
                <c:pt idx="431">
                  <c:v>#N/A</c:v>
                </c:pt>
                <c:pt idx="432">
                  <c:v>#N/A</c:v>
                </c:pt>
                <c:pt idx="433">
                  <c:v>#N/A</c:v>
                </c:pt>
                <c:pt idx="434">
                  <c:v>#N/A</c:v>
                </c:pt>
                <c:pt idx="435">
                  <c:v>#N/A</c:v>
                </c:pt>
                <c:pt idx="436">
                  <c:v>#N/A</c:v>
                </c:pt>
                <c:pt idx="437">
                  <c:v>#N/A</c:v>
                </c:pt>
                <c:pt idx="438">
                  <c:v>#N/A</c:v>
                </c:pt>
                <c:pt idx="439">
                  <c:v>#N/A</c:v>
                </c:pt>
                <c:pt idx="440">
                  <c:v>#N/A</c:v>
                </c:pt>
                <c:pt idx="441">
                  <c:v>#N/A</c:v>
                </c:pt>
                <c:pt idx="442">
                  <c:v>#N/A</c:v>
                </c:pt>
                <c:pt idx="443">
                  <c:v>#N/A</c:v>
                </c:pt>
                <c:pt idx="444">
                  <c:v>#N/A</c:v>
                </c:pt>
                <c:pt idx="445">
                  <c:v>#N/A</c:v>
                </c:pt>
                <c:pt idx="446">
                  <c:v>#N/A</c:v>
                </c:pt>
                <c:pt idx="447">
                  <c:v>#N/A</c:v>
                </c:pt>
                <c:pt idx="448">
                  <c:v>#N/A</c:v>
                </c:pt>
                <c:pt idx="449">
                  <c:v>#N/A</c:v>
                </c:pt>
                <c:pt idx="450">
                  <c:v>#N/A</c:v>
                </c:pt>
                <c:pt idx="451">
                  <c:v>#N/A</c:v>
                </c:pt>
                <c:pt idx="452">
                  <c:v>#N/A</c:v>
                </c:pt>
                <c:pt idx="453">
                  <c:v>#N/A</c:v>
                </c:pt>
                <c:pt idx="454">
                  <c:v>#N/A</c:v>
                </c:pt>
                <c:pt idx="455">
                  <c:v>#N/A</c:v>
                </c:pt>
                <c:pt idx="456">
                  <c:v>#N/A</c:v>
                </c:pt>
                <c:pt idx="457">
                  <c:v>#N/A</c:v>
                </c:pt>
                <c:pt idx="458">
                  <c:v>#N/A</c:v>
                </c:pt>
                <c:pt idx="459">
                  <c:v>#N/A</c:v>
                </c:pt>
                <c:pt idx="460">
                  <c:v>#N/A</c:v>
                </c:pt>
                <c:pt idx="461">
                  <c:v>#N/A</c:v>
                </c:pt>
                <c:pt idx="462">
                  <c:v>#N/A</c:v>
                </c:pt>
                <c:pt idx="463">
                  <c:v>#N/A</c:v>
                </c:pt>
                <c:pt idx="464">
                  <c:v>#N/A</c:v>
                </c:pt>
                <c:pt idx="465">
                  <c:v>#N/A</c:v>
                </c:pt>
                <c:pt idx="466">
                  <c:v>#N/A</c:v>
                </c:pt>
                <c:pt idx="467">
                  <c:v>#N/A</c:v>
                </c:pt>
                <c:pt idx="468">
                  <c:v>#N/A</c:v>
                </c:pt>
                <c:pt idx="469">
                  <c:v>#N/A</c:v>
                </c:pt>
                <c:pt idx="470">
                  <c:v>#N/A</c:v>
                </c:pt>
                <c:pt idx="471">
                  <c:v>#N/A</c:v>
                </c:pt>
                <c:pt idx="472">
                  <c:v>#N/A</c:v>
                </c:pt>
                <c:pt idx="473">
                  <c:v>#N/A</c:v>
                </c:pt>
                <c:pt idx="474">
                  <c:v>#N/A</c:v>
                </c:pt>
                <c:pt idx="475">
                  <c:v>#N/A</c:v>
                </c:pt>
                <c:pt idx="476">
                  <c:v>#N/A</c:v>
                </c:pt>
                <c:pt idx="477">
                  <c:v>#N/A</c:v>
                </c:pt>
                <c:pt idx="478">
                  <c:v>#N/A</c:v>
                </c:pt>
                <c:pt idx="479">
                  <c:v>#N/A</c:v>
                </c:pt>
                <c:pt idx="480">
                  <c:v>#N/A</c:v>
                </c:pt>
                <c:pt idx="481">
                  <c:v>#N/A</c:v>
                </c:pt>
                <c:pt idx="482">
                  <c:v>#N/A</c:v>
                </c:pt>
                <c:pt idx="483">
                  <c:v>#N/A</c:v>
                </c:pt>
                <c:pt idx="484">
                  <c:v>#N/A</c:v>
                </c:pt>
                <c:pt idx="485">
                  <c:v>#N/A</c:v>
                </c:pt>
                <c:pt idx="486">
                  <c:v>#N/A</c:v>
                </c:pt>
                <c:pt idx="487">
                  <c:v>#N/A</c:v>
                </c:pt>
                <c:pt idx="488">
                  <c:v>#N/A</c:v>
                </c:pt>
                <c:pt idx="489">
                  <c:v>#N/A</c:v>
                </c:pt>
                <c:pt idx="490">
                  <c:v>#N/A</c:v>
                </c:pt>
                <c:pt idx="491">
                  <c:v>#N/A</c:v>
                </c:pt>
                <c:pt idx="492">
                  <c:v>#N/A</c:v>
                </c:pt>
                <c:pt idx="493">
                  <c:v>#N/A</c:v>
                </c:pt>
                <c:pt idx="494">
                  <c:v>#N/A</c:v>
                </c:pt>
                <c:pt idx="495">
                  <c:v>#N/A</c:v>
                </c:pt>
                <c:pt idx="496">
                  <c:v>#N/A</c:v>
                </c:pt>
                <c:pt idx="497">
                  <c:v>#N/A</c:v>
                </c:pt>
                <c:pt idx="498">
                  <c:v>#N/A</c:v>
                </c:pt>
                <c:pt idx="499">
                  <c:v>#N/A</c:v>
                </c:pt>
                <c:pt idx="500">
                  <c:v>#N/A</c:v>
                </c:pt>
                <c:pt idx="501">
                  <c:v>#N/A</c:v>
                </c:pt>
                <c:pt idx="502">
                  <c:v>#N/A</c:v>
                </c:pt>
                <c:pt idx="503">
                  <c:v>#N/A</c:v>
                </c:pt>
                <c:pt idx="504">
                  <c:v>#N/A</c:v>
                </c:pt>
                <c:pt idx="505">
                  <c:v>#N/A</c:v>
                </c:pt>
                <c:pt idx="506">
                  <c:v>#N/A</c:v>
                </c:pt>
                <c:pt idx="507">
                  <c:v>#N/A</c:v>
                </c:pt>
                <c:pt idx="508">
                  <c:v>#N/A</c:v>
                </c:pt>
                <c:pt idx="509">
                  <c:v>#N/A</c:v>
                </c:pt>
                <c:pt idx="510">
                  <c:v>#N/A</c:v>
                </c:pt>
                <c:pt idx="511">
                  <c:v>#N/A</c:v>
                </c:pt>
                <c:pt idx="512">
                  <c:v>#N/A</c:v>
                </c:pt>
                <c:pt idx="513">
                  <c:v>#N/A</c:v>
                </c:pt>
                <c:pt idx="514">
                  <c:v>#N/A</c:v>
                </c:pt>
                <c:pt idx="515">
                  <c:v>#N/A</c:v>
                </c:pt>
                <c:pt idx="516">
                  <c:v>#N/A</c:v>
                </c:pt>
                <c:pt idx="517">
                  <c:v>#N/A</c:v>
                </c:pt>
                <c:pt idx="518">
                  <c:v>#N/A</c:v>
                </c:pt>
                <c:pt idx="519">
                  <c:v>#N/A</c:v>
                </c:pt>
                <c:pt idx="520">
                  <c:v>#N/A</c:v>
                </c:pt>
                <c:pt idx="521">
                  <c:v>#N/A</c:v>
                </c:pt>
                <c:pt idx="522">
                  <c:v>#N/A</c:v>
                </c:pt>
                <c:pt idx="523">
                  <c:v>#N/A</c:v>
                </c:pt>
                <c:pt idx="524">
                  <c:v>#N/A</c:v>
                </c:pt>
                <c:pt idx="525">
                  <c:v>#N/A</c:v>
                </c:pt>
                <c:pt idx="526">
                  <c:v>#N/A</c:v>
                </c:pt>
                <c:pt idx="527">
                  <c:v>#N/A</c:v>
                </c:pt>
                <c:pt idx="528">
                  <c:v>#N/A</c:v>
                </c:pt>
                <c:pt idx="529">
                  <c:v>#N/A</c:v>
                </c:pt>
                <c:pt idx="530">
                  <c:v>#N/A</c:v>
                </c:pt>
                <c:pt idx="531">
                  <c:v>#N/A</c:v>
                </c:pt>
                <c:pt idx="532">
                  <c:v>#N/A</c:v>
                </c:pt>
                <c:pt idx="533">
                  <c:v>#N/A</c:v>
                </c:pt>
                <c:pt idx="534">
                  <c:v>#N/A</c:v>
                </c:pt>
                <c:pt idx="535">
                  <c:v>#N/A</c:v>
                </c:pt>
                <c:pt idx="536">
                  <c:v>#N/A</c:v>
                </c:pt>
                <c:pt idx="537">
                  <c:v>#N/A</c:v>
                </c:pt>
                <c:pt idx="538">
                  <c:v>#N/A</c:v>
                </c:pt>
                <c:pt idx="539">
                  <c:v>#N/A</c:v>
                </c:pt>
                <c:pt idx="540">
                  <c:v>#N/A</c:v>
                </c:pt>
                <c:pt idx="541">
                  <c:v>#N/A</c:v>
                </c:pt>
                <c:pt idx="542">
                  <c:v>#N/A</c:v>
                </c:pt>
                <c:pt idx="543">
                  <c:v>#N/A</c:v>
                </c:pt>
                <c:pt idx="544">
                  <c:v>#N/A</c:v>
                </c:pt>
                <c:pt idx="545">
                  <c:v>#N/A</c:v>
                </c:pt>
                <c:pt idx="546">
                  <c:v>#N/A</c:v>
                </c:pt>
                <c:pt idx="547">
                  <c:v>#N/A</c:v>
                </c:pt>
                <c:pt idx="548">
                  <c:v>#N/A</c:v>
                </c:pt>
                <c:pt idx="549">
                  <c:v>#N/A</c:v>
                </c:pt>
                <c:pt idx="550">
                  <c:v>#N/A</c:v>
                </c:pt>
                <c:pt idx="551">
                  <c:v>#N/A</c:v>
                </c:pt>
                <c:pt idx="552">
                  <c:v>#N/A</c:v>
                </c:pt>
                <c:pt idx="553">
                  <c:v>#N/A</c:v>
                </c:pt>
                <c:pt idx="554">
                  <c:v>#N/A</c:v>
                </c:pt>
                <c:pt idx="555">
                  <c:v>#N/A</c:v>
                </c:pt>
                <c:pt idx="556">
                  <c:v>#N/A</c:v>
                </c:pt>
                <c:pt idx="557">
                  <c:v>#N/A</c:v>
                </c:pt>
                <c:pt idx="558">
                  <c:v>#N/A</c:v>
                </c:pt>
                <c:pt idx="559">
                  <c:v>#N/A</c:v>
                </c:pt>
                <c:pt idx="560">
                  <c:v>#N/A</c:v>
                </c:pt>
                <c:pt idx="561">
                  <c:v>#N/A</c:v>
                </c:pt>
                <c:pt idx="562">
                  <c:v>#N/A</c:v>
                </c:pt>
                <c:pt idx="563">
                  <c:v>#N/A</c:v>
                </c:pt>
                <c:pt idx="564">
                  <c:v>#N/A</c:v>
                </c:pt>
                <c:pt idx="565">
                  <c:v>#N/A</c:v>
                </c:pt>
                <c:pt idx="566">
                  <c:v>#N/A</c:v>
                </c:pt>
                <c:pt idx="567">
                  <c:v>#N/A</c:v>
                </c:pt>
                <c:pt idx="568">
                  <c:v>#N/A</c:v>
                </c:pt>
                <c:pt idx="569">
                  <c:v>#N/A</c:v>
                </c:pt>
                <c:pt idx="570">
                  <c:v>#N/A</c:v>
                </c:pt>
                <c:pt idx="571">
                  <c:v>#N/A</c:v>
                </c:pt>
                <c:pt idx="572">
                  <c:v>#N/A</c:v>
                </c:pt>
                <c:pt idx="573">
                  <c:v>#N/A</c:v>
                </c:pt>
                <c:pt idx="574">
                  <c:v>#N/A</c:v>
                </c:pt>
                <c:pt idx="575">
                  <c:v>#N/A</c:v>
                </c:pt>
                <c:pt idx="576">
                  <c:v>#N/A</c:v>
                </c:pt>
                <c:pt idx="577">
                  <c:v>#N/A</c:v>
                </c:pt>
                <c:pt idx="578">
                  <c:v>#N/A</c:v>
                </c:pt>
                <c:pt idx="579">
                  <c:v>#N/A</c:v>
                </c:pt>
                <c:pt idx="580">
                  <c:v>#N/A</c:v>
                </c:pt>
                <c:pt idx="581">
                  <c:v>#N/A</c:v>
                </c:pt>
                <c:pt idx="582">
                  <c:v>#N/A</c:v>
                </c:pt>
                <c:pt idx="583">
                  <c:v>#N/A</c:v>
                </c:pt>
                <c:pt idx="584">
                  <c:v>#N/A</c:v>
                </c:pt>
                <c:pt idx="585">
                  <c:v>#N/A</c:v>
                </c:pt>
                <c:pt idx="586">
                  <c:v>#N/A</c:v>
                </c:pt>
                <c:pt idx="587">
                  <c:v>#N/A</c:v>
                </c:pt>
                <c:pt idx="588">
                  <c:v>#N/A</c:v>
                </c:pt>
                <c:pt idx="589">
                  <c:v>#N/A</c:v>
                </c:pt>
                <c:pt idx="590">
                  <c:v>#N/A</c:v>
                </c:pt>
                <c:pt idx="591">
                  <c:v>#N/A</c:v>
                </c:pt>
                <c:pt idx="592">
                  <c:v>#N/A</c:v>
                </c:pt>
                <c:pt idx="593">
                  <c:v>#N/A</c:v>
                </c:pt>
                <c:pt idx="594">
                  <c:v>#N/A</c:v>
                </c:pt>
                <c:pt idx="595">
                  <c:v>#N/A</c:v>
                </c:pt>
                <c:pt idx="596">
                  <c:v>#N/A</c:v>
                </c:pt>
                <c:pt idx="597">
                  <c:v>#N/A</c:v>
                </c:pt>
                <c:pt idx="598">
                  <c:v>#N/A</c:v>
                </c:pt>
                <c:pt idx="599">
                  <c:v>#N/A</c:v>
                </c:pt>
                <c:pt idx="600">
                  <c:v>#N/A</c:v>
                </c:pt>
                <c:pt idx="601">
                  <c:v>#N/A</c:v>
                </c:pt>
                <c:pt idx="602">
                  <c:v>#N/A</c:v>
                </c:pt>
                <c:pt idx="603">
                  <c:v>#N/A</c:v>
                </c:pt>
                <c:pt idx="604">
                  <c:v>#N/A</c:v>
                </c:pt>
                <c:pt idx="605">
                  <c:v>#N/A</c:v>
                </c:pt>
                <c:pt idx="606">
                  <c:v>#N/A</c:v>
                </c:pt>
                <c:pt idx="607">
                  <c:v>#N/A</c:v>
                </c:pt>
                <c:pt idx="608">
                  <c:v>#N/A</c:v>
                </c:pt>
                <c:pt idx="609">
                  <c:v>#N/A</c:v>
                </c:pt>
                <c:pt idx="610">
                  <c:v>#N/A</c:v>
                </c:pt>
                <c:pt idx="611">
                  <c:v>#N/A</c:v>
                </c:pt>
                <c:pt idx="612">
                  <c:v>#N/A</c:v>
                </c:pt>
                <c:pt idx="613">
                  <c:v>#N/A</c:v>
                </c:pt>
                <c:pt idx="614">
                  <c:v>#N/A</c:v>
                </c:pt>
                <c:pt idx="615">
                  <c:v>#N/A</c:v>
                </c:pt>
                <c:pt idx="616">
                  <c:v>#N/A</c:v>
                </c:pt>
                <c:pt idx="617">
                  <c:v>#N/A</c:v>
                </c:pt>
                <c:pt idx="618">
                  <c:v>#N/A</c:v>
                </c:pt>
                <c:pt idx="619">
                  <c:v>#N/A</c:v>
                </c:pt>
                <c:pt idx="620">
                  <c:v>#N/A</c:v>
                </c:pt>
                <c:pt idx="621">
                  <c:v>#N/A</c:v>
                </c:pt>
                <c:pt idx="622">
                  <c:v>#N/A</c:v>
                </c:pt>
                <c:pt idx="623">
                  <c:v>#N/A</c:v>
                </c:pt>
                <c:pt idx="624">
                  <c:v>#N/A</c:v>
                </c:pt>
                <c:pt idx="625">
                  <c:v>#N/A</c:v>
                </c:pt>
                <c:pt idx="626">
                  <c:v>#N/A</c:v>
                </c:pt>
                <c:pt idx="627">
                  <c:v>#N/A</c:v>
                </c:pt>
                <c:pt idx="628">
                  <c:v>#N/A</c:v>
                </c:pt>
                <c:pt idx="629">
                  <c:v>#N/A</c:v>
                </c:pt>
                <c:pt idx="630">
                  <c:v>#N/A</c:v>
                </c:pt>
                <c:pt idx="631">
                  <c:v>#N/A</c:v>
                </c:pt>
                <c:pt idx="632">
                  <c:v>#N/A</c:v>
                </c:pt>
                <c:pt idx="633">
                  <c:v>#N/A</c:v>
                </c:pt>
                <c:pt idx="634">
                  <c:v>#N/A</c:v>
                </c:pt>
                <c:pt idx="635">
                  <c:v>#N/A</c:v>
                </c:pt>
                <c:pt idx="636">
                  <c:v>#N/A</c:v>
                </c:pt>
                <c:pt idx="637">
                  <c:v>#N/A</c:v>
                </c:pt>
                <c:pt idx="638">
                  <c:v>#N/A</c:v>
                </c:pt>
                <c:pt idx="639">
                  <c:v>#N/A</c:v>
                </c:pt>
                <c:pt idx="640">
                  <c:v>#N/A</c:v>
                </c:pt>
                <c:pt idx="641">
                  <c:v>#N/A</c:v>
                </c:pt>
                <c:pt idx="642">
                  <c:v>#N/A</c:v>
                </c:pt>
                <c:pt idx="643">
                  <c:v>#N/A</c:v>
                </c:pt>
                <c:pt idx="644">
                  <c:v>#N/A</c:v>
                </c:pt>
                <c:pt idx="645">
                  <c:v>#N/A</c:v>
                </c:pt>
                <c:pt idx="646">
                  <c:v>#N/A</c:v>
                </c:pt>
                <c:pt idx="647">
                  <c:v>#N/A</c:v>
                </c:pt>
                <c:pt idx="648">
                  <c:v>#N/A</c:v>
                </c:pt>
                <c:pt idx="649">
                  <c:v>#N/A</c:v>
                </c:pt>
                <c:pt idx="650">
                  <c:v>#N/A</c:v>
                </c:pt>
                <c:pt idx="651">
                  <c:v>#N/A</c:v>
                </c:pt>
                <c:pt idx="652">
                  <c:v>#N/A</c:v>
                </c:pt>
                <c:pt idx="653">
                  <c:v>#N/A</c:v>
                </c:pt>
                <c:pt idx="654">
                  <c:v>#N/A</c:v>
                </c:pt>
                <c:pt idx="655">
                  <c:v>#N/A</c:v>
                </c:pt>
                <c:pt idx="656">
                  <c:v>#N/A</c:v>
                </c:pt>
                <c:pt idx="657">
                  <c:v>#N/A</c:v>
                </c:pt>
                <c:pt idx="658">
                  <c:v>#N/A</c:v>
                </c:pt>
                <c:pt idx="659">
                  <c:v>#N/A</c:v>
                </c:pt>
                <c:pt idx="660">
                  <c:v>#N/A</c:v>
                </c:pt>
                <c:pt idx="661">
                  <c:v>#N/A</c:v>
                </c:pt>
                <c:pt idx="662">
                  <c:v>#N/A</c:v>
                </c:pt>
                <c:pt idx="663">
                  <c:v>#N/A</c:v>
                </c:pt>
                <c:pt idx="664">
                  <c:v>#N/A</c:v>
                </c:pt>
                <c:pt idx="665">
                  <c:v>#N/A</c:v>
                </c:pt>
                <c:pt idx="666">
                  <c:v>#N/A</c:v>
                </c:pt>
                <c:pt idx="667">
                  <c:v>#N/A</c:v>
                </c:pt>
                <c:pt idx="668">
                  <c:v>#N/A</c:v>
                </c:pt>
                <c:pt idx="669">
                  <c:v>#N/A</c:v>
                </c:pt>
                <c:pt idx="670">
                  <c:v>#N/A</c:v>
                </c:pt>
                <c:pt idx="671">
                  <c:v>#N/A</c:v>
                </c:pt>
                <c:pt idx="672">
                  <c:v>#N/A</c:v>
                </c:pt>
                <c:pt idx="673">
                  <c:v>#N/A</c:v>
                </c:pt>
                <c:pt idx="674">
                  <c:v>#N/A</c:v>
                </c:pt>
                <c:pt idx="675">
                  <c:v>#N/A</c:v>
                </c:pt>
                <c:pt idx="676">
                  <c:v>#N/A</c:v>
                </c:pt>
                <c:pt idx="677">
                  <c:v>#N/A</c:v>
                </c:pt>
                <c:pt idx="678">
                  <c:v>#N/A</c:v>
                </c:pt>
                <c:pt idx="679">
                  <c:v>#N/A</c:v>
                </c:pt>
                <c:pt idx="680">
                  <c:v>#N/A</c:v>
                </c:pt>
                <c:pt idx="681">
                  <c:v>#N/A</c:v>
                </c:pt>
                <c:pt idx="682">
                  <c:v>#N/A</c:v>
                </c:pt>
                <c:pt idx="683">
                  <c:v>#N/A</c:v>
                </c:pt>
                <c:pt idx="684">
                  <c:v>#N/A</c:v>
                </c:pt>
                <c:pt idx="685">
                  <c:v>#N/A</c:v>
                </c:pt>
                <c:pt idx="686">
                  <c:v>#N/A</c:v>
                </c:pt>
                <c:pt idx="687">
                  <c:v>#N/A</c:v>
                </c:pt>
                <c:pt idx="688">
                  <c:v>#N/A</c:v>
                </c:pt>
                <c:pt idx="689">
                  <c:v>#N/A</c:v>
                </c:pt>
                <c:pt idx="690">
                  <c:v>#N/A</c:v>
                </c:pt>
                <c:pt idx="691">
                  <c:v>#N/A</c:v>
                </c:pt>
                <c:pt idx="692">
                  <c:v>#N/A</c:v>
                </c:pt>
                <c:pt idx="693">
                  <c:v>#N/A</c:v>
                </c:pt>
                <c:pt idx="694">
                  <c:v>#N/A</c:v>
                </c:pt>
                <c:pt idx="695">
                  <c:v>#N/A</c:v>
                </c:pt>
                <c:pt idx="696">
                  <c:v>#N/A</c:v>
                </c:pt>
                <c:pt idx="697">
                  <c:v>#N/A</c:v>
                </c:pt>
                <c:pt idx="698">
                  <c:v>#N/A</c:v>
                </c:pt>
                <c:pt idx="699">
                  <c:v>#N/A</c:v>
                </c:pt>
                <c:pt idx="700">
                  <c:v>#N/A</c:v>
                </c:pt>
                <c:pt idx="701">
                  <c:v>#N/A</c:v>
                </c:pt>
                <c:pt idx="702">
                  <c:v>#N/A</c:v>
                </c:pt>
                <c:pt idx="703">
                  <c:v>#N/A</c:v>
                </c:pt>
                <c:pt idx="704">
                  <c:v>#N/A</c:v>
                </c:pt>
                <c:pt idx="705">
                  <c:v>#N/A</c:v>
                </c:pt>
                <c:pt idx="706">
                  <c:v>#N/A</c:v>
                </c:pt>
                <c:pt idx="707">
                  <c:v>#N/A</c:v>
                </c:pt>
                <c:pt idx="708">
                  <c:v>#N/A</c:v>
                </c:pt>
                <c:pt idx="709">
                  <c:v>#N/A</c:v>
                </c:pt>
                <c:pt idx="710">
                  <c:v>#N/A</c:v>
                </c:pt>
                <c:pt idx="711">
                  <c:v>#N/A</c:v>
                </c:pt>
                <c:pt idx="712">
                  <c:v>#N/A</c:v>
                </c:pt>
                <c:pt idx="713">
                  <c:v>#N/A</c:v>
                </c:pt>
                <c:pt idx="714">
                  <c:v>#N/A</c:v>
                </c:pt>
                <c:pt idx="715">
                  <c:v>#N/A</c:v>
                </c:pt>
                <c:pt idx="716">
                  <c:v>#N/A</c:v>
                </c:pt>
                <c:pt idx="717">
                  <c:v>#N/A</c:v>
                </c:pt>
                <c:pt idx="718">
                  <c:v>#N/A</c:v>
                </c:pt>
                <c:pt idx="719">
                  <c:v>#N/A</c:v>
                </c:pt>
                <c:pt idx="720">
                  <c:v>#N/A</c:v>
                </c:pt>
                <c:pt idx="721">
                  <c:v>#N/A</c:v>
                </c:pt>
                <c:pt idx="722">
                  <c:v>#N/A</c:v>
                </c:pt>
                <c:pt idx="723">
                  <c:v>#N/A</c:v>
                </c:pt>
                <c:pt idx="724">
                  <c:v>#N/A</c:v>
                </c:pt>
                <c:pt idx="725">
                  <c:v>#N/A</c:v>
                </c:pt>
                <c:pt idx="726">
                  <c:v>#N/A</c:v>
                </c:pt>
                <c:pt idx="727">
                  <c:v>#N/A</c:v>
                </c:pt>
                <c:pt idx="728">
                  <c:v>#N/A</c:v>
                </c:pt>
                <c:pt idx="729">
                  <c:v>#N/A</c:v>
                </c:pt>
                <c:pt idx="730">
                  <c:v>#N/A</c:v>
                </c:pt>
                <c:pt idx="731">
                  <c:v>#N/A</c:v>
                </c:pt>
                <c:pt idx="732">
                  <c:v>#N/A</c:v>
                </c:pt>
                <c:pt idx="733">
                  <c:v>#N/A</c:v>
                </c:pt>
                <c:pt idx="734">
                  <c:v>#N/A</c:v>
                </c:pt>
                <c:pt idx="735">
                  <c:v>#N/A</c:v>
                </c:pt>
                <c:pt idx="736">
                  <c:v>#N/A</c:v>
                </c:pt>
                <c:pt idx="737">
                  <c:v>#N/A</c:v>
                </c:pt>
                <c:pt idx="738">
                  <c:v>#N/A</c:v>
                </c:pt>
                <c:pt idx="739">
                  <c:v>#N/A</c:v>
                </c:pt>
                <c:pt idx="740">
                  <c:v>#N/A</c:v>
                </c:pt>
                <c:pt idx="741">
                  <c:v>#N/A</c:v>
                </c:pt>
                <c:pt idx="742">
                  <c:v>#N/A</c:v>
                </c:pt>
                <c:pt idx="743">
                  <c:v>#N/A</c:v>
                </c:pt>
                <c:pt idx="744">
                  <c:v>#N/A</c:v>
                </c:pt>
                <c:pt idx="745">
                  <c:v>#N/A</c:v>
                </c:pt>
                <c:pt idx="746">
                  <c:v>#N/A</c:v>
                </c:pt>
                <c:pt idx="747">
                  <c:v>#N/A</c:v>
                </c:pt>
                <c:pt idx="748">
                  <c:v>#N/A</c:v>
                </c:pt>
                <c:pt idx="749">
                  <c:v>#N/A</c:v>
                </c:pt>
                <c:pt idx="750">
                  <c:v>#N/A</c:v>
                </c:pt>
                <c:pt idx="751">
                  <c:v>#N/A</c:v>
                </c:pt>
              </c:numCache>
            </c:numRef>
          </c:yVal>
          <c:smooth val="1"/>
          <c:extLst>
            <c:ext xmlns:c16="http://schemas.microsoft.com/office/drawing/2014/chart" uri="{C3380CC4-5D6E-409C-BE32-E72D297353CC}">
              <c16:uniqueId val="{00000003-48CA-49EF-8F5B-D03C60EEBCBE}"/>
            </c:ext>
          </c:extLst>
        </c:ser>
        <c:ser>
          <c:idx val="4"/>
          <c:order val="2"/>
          <c:tx>
            <c:strRef>
              <c:f>'my data'!$AG$1</c:f>
              <c:strCache>
                <c:ptCount val="1"/>
                <c:pt idx="0">
                  <c:v>region 2</c:v>
                </c:pt>
              </c:strCache>
            </c:strRef>
          </c:tx>
          <c:spPr>
            <a:ln w="12700">
              <a:solidFill>
                <a:schemeClr val="tx1"/>
              </a:solidFill>
            </a:ln>
          </c:spPr>
          <c:marker>
            <c:symbol val="none"/>
          </c:marker>
          <c:xVal>
            <c:numRef>
              <c:f>'my data'!$P$21:$P$772</c:f>
              <c:numCache>
                <c:formatCode>0.000</c:formatCode>
                <c:ptCount val="752"/>
                <c:pt idx="0">
                  <c:v>12.233000000000001</c:v>
                </c:pt>
                <c:pt idx="1">
                  <c:v>12.266999999999999</c:v>
                </c:pt>
                <c:pt idx="2">
                  <c:v>12.3</c:v>
                </c:pt>
                <c:pt idx="3">
                  <c:v>12.333</c:v>
                </c:pt>
                <c:pt idx="4">
                  <c:v>12.367000000000001</c:v>
                </c:pt>
                <c:pt idx="5">
                  <c:v>12.4</c:v>
                </c:pt>
                <c:pt idx="6">
                  <c:v>12.433</c:v>
                </c:pt>
                <c:pt idx="7">
                  <c:v>12.467000000000001</c:v>
                </c:pt>
                <c:pt idx="8">
                  <c:v>12.5</c:v>
                </c:pt>
                <c:pt idx="9">
                  <c:v>12.532999999999999</c:v>
                </c:pt>
                <c:pt idx="10">
                  <c:v>12.567</c:v>
                </c:pt>
                <c:pt idx="11">
                  <c:v>12.6</c:v>
                </c:pt>
                <c:pt idx="12">
                  <c:v>12.632999999999999</c:v>
                </c:pt>
                <c:pt idx="13">
                  <c:v>12.667</c:v>
                </c:pt>
                <c:pt idx="14">
                  <c:v>12.7</c:v>
                </c:pt>
                <c:pt idx="15">
                  <c:v>12.733000000000001</c:v>
                </c:pt>
                <c:pt idx="16">
                  <c:v>12.766999999999999</c:v>
                </c:pt>
                <c:pt idx="17">
                  <c:v>12.8</c:v>
                </c:pt>
                <c:pt idx="18">
                  <c:v>12.833</c:v>
                </c:pt>
                <c:pt idx="19">
                  <c:v>12.867000000000001</c:v>
                </c:pt>
                <c:pt idx="20">
                  <c:v>12.9</c:v>
                </c:pt>
                <c:pt idx="21">
                  <c:v>12.933</c:v>
                </c:pt>
                <c:pt idx="22">
                  <c:v>12.967000000000001</c:v>
                </c:pt>
                <c:pt idx="23">
                  <c:v>13</c:v>
                </c:pt>
                <c:pt idx="24">
                  <c:v>13.032999999999999</c:v>
                </c:pt>
                <c:pt idx="25">
                  <c:v>13.067</c:v>
                </c:pt>
                <c:pt idx="26">
                  <c:v>13.1</c:v>
                </c:pt>
                <c:pt idx="27">
                  <c:v>13.132999999999999</c:v>
                </c:pt>
                <c:pt idx="28">
                  <c:v>13.167</c:v>
                </c:pt>
                <c:pt idx="29">
                  <c:v>13.2</c:v>
                </c:pt>
                <c:pt idx="30">
                  <c:v>13.233000000000001</c:v>
                </c:pt>
                <c:pt idx="31">
                  <c:v>13.266999999999999</c:v>
                </c:pt>
                <c:pt idx="32">
                  <c:v>13.3</c:v>
                </c:pt>
                <c:pt idx="33">
                  <c:v>13.333</c:v>
                </c:pt>
                <c:pt idx="34">
                  <c:v>13.367000000000001</c:v>
                </c:pt>
                <c:pt idx="35">
                  <c:v>13.4</c:v>
                </c:pt>
                <c:pt idx="36">
                  <c:v>13.433</c:v>
                </c:pt>
                <c:pt idx="37">
                  <c:v>13.467000000000001</c:v>
                </c:pt>
                <c:pt idx="38">
                  <c:v>13.5</c:v>
                </c:pt>
                <c:pt idx="39">
                  <c:v>13.532999999999999</c:v>
                </c:pt>
                <c:pt idx="40">
                  <c:v>13.567</c:v>
                </c:pt>
                <c:pt idx="41">
                  <c:v>13.6</c:v>
                </c:pt>
                <c:pt idx="42">
                  <c:v>13.632999999999999</c:v>
                </c:pt>
                <c:pt idx="43">
                  <c:v>13.667</c:v>
                </c:pt>
                <c:pt idx="44">
                  <c:v>13.7</c:v>
                </c:pt>
                <c:pt idx="45">
                  <c:v>13.733000000000001</c:v>
                </c:pt>
                <c:pt idx="46">
                  <c:v>13.766999999999999</c:v>
                </c:pt>
                <c:pt idx="47">
                  <c:v>13.8</c:v>
                </c:pt>
                <c:pt idx="48">
                  <c:v>13.833</c:v>
                </c:pt>
                <c:pt idx="49">
                  <c:v>13.867000000000001</c:v>
                </c:pt>
                <c:pt idx="50">
                  <c:v>13.9</c:v>
                </c:pt>
                <c:pt idx="51">
                  <c:v>13.933</c:v>
                </c:pt>
                <c:pt idx="52">
                  <c:v>13.967000000000001</c:v>
                </c:pt>
                <c:pt idx="53">
                  <c:v>14</c:v>
                </c:pt>
                <c:pt idx="54">
                  <c:v>14.032999999999999</c:v>
                </c:pt>
                <c:pt idx="55">
                  <c:v>14.067</c:v>
                </c:pt>
                <c:pt idx="56">
                  <c:v>14.1</c:v>
                </c:pt>
                <c:pt idx="57">
                  <c:v>14.132999999999999</c:v>
                </c:pt>
                <c:pt idx="58">
                  <c:v>14.167</c:v>
                </c:pt>
                <c:pt idx="59">
                  <c:v>14.2</c:v>
                </c:pt>
                <c:pt idx="60">
                  <c:v>14.233000000000001</c:v>
                </c:pt>
                <c:pt idx="61">
                  <c:v>14.266999999999999</c:v>
                </c:pt>
                <c:pt idx="62">
                  <c:v>14.3</c:v>
                </c:pt>
                <c:pt idx="63">
                  <c:v>14.333</c:v>
                </c:pt>
                <c:pt idx="64">
                  <c:v>14.367000000000001</c:v>
                </c:pt>
                <c:pt idx="65">
                  <c:v>14.4</c:v>
                </c:pt>
                <c:pt idx="66">
                  <c:v>14.433</c:v>
                </c:pt>
                <c:pt idx="67">
                  <c:v>14.467000000000001</c:v>
                </c:pt>
                <c:pt idx="68">
                  <c:v>14.5</c:v>
                </c:pt>
                <c:pt idx="69">
                  <c:v>14.532999999999999</c:v>
                </c:pt>
                <c:pt idx="70">
                  <c:v>14.567</c:v>
                </c:pt>
                <c:pt idx="71">
                  <c:v>14.6</c:v>
                </c:pt>
                <c:pt idx="72">
                  <c:v>14.632999999999999</c:v>
                </c:pt>
                <c:pt idx="73">
                  <c:v>14.667</c:v>
                </c:pt>
                <c:pt idx="74">
                  <c:v>14.7</c:v>
                </c:pt>
                <c:pt idx="75">
                  <c:v>14.733000000000001</c:v>
                </c:pt>
                <c:pt idx="76">
                  <c:v>14.766999999999999</c:v>
                </c:pt>
                <c:pt idx="77">
                  <c:v>14.8</c:v>
                </c:pt>
                <c:pt idx="78">
                  <c:v>14.833</c:v>
                </c:pt>
                <c:pt idx="79">
                  <c:v>14.867000000000001</c:v>
                </c:pt>
                <c:pt idx="80">
                  <c:v>14.9</c:v>
                </c:pt>
                <c:pt idx="81">
                  <c:v>14.933</c:v>
                </c:pt>
                <c:pt idx="82">
                  <c:v>14.967000000000001</c:v>
                </c:pt>
                <c:pt idx="83">
                  <c:v>15</c:v>
                </c:pt>
                <c:pt idx="84">
                  <c:v>15.032999999999999</c:v>
                </c:pt>
                <c:pt idx="85">
                  <c:v>15.067</c:v>
                </c:pt>
                <c:pt idx="86">
                  <c:v>15.1</c:v>
                </c:pt>
                <c:pt idx="87">
                  <c:v>15.132999999999999</c:v>
                </c:pt>
                <c:pt idx="88">
                  <c:v>15.167</c:v>
                </c:pt>
                <c:pt idx="89">
                  <c:v>15.2</c:v>
                </c:pt>
                <c:pt idx="90">
                  <c:v>15.233000000000001</c:v>
                </c:pt>
                <c:pt idx="91">
                  <c:v>15.266999999999999</c:v>
                </c:pt>
                <c:pt idx="92">
                  <c:v>15.3</c:v>
                </c:pt>
                <c:pt idx="93">
                  <c:v>15.333</c:v>
                </c:pt>
                <c:pt idx="94">
                  <c:v>15.367000000000001</c:v>
                </c:pt>
                <c:pt idx="95">
                  <c:v>15.4</c:v>
                </c:pt>
                <c:pt idx="96">
                  <c:v>15.433</c:v>
                </c:pt>
                <c:pt idx="97">
                  <c:v>15.467000000000001</c:v>
                </c:pt>
                <c:pt idx="98">
                  <c:v>15.5</c:v>
                </c:pt>
                <c:pt idx="99">
                  <c:v>15.532999999999999</c:v>
                </c:pt>
                <c:pt idx="100">
                  <c:v>15.567</c:v>
                </c:pt>
                <c:pt idx="101">
                  <c:v>15.6</c:v>
                </c:pt>
                <c:pt idx="102">
                  <c:v>15.632999999999999</c:v>
                </c:pt>
                <c:pt idx="103">
                  <c:v>15.667</c:v>
                </c:pt>
                <c:pt idx="104">
                  <c:v>15.7</c:v>
                </c:pt>
                <c:pt idx="105">
                  <c:v>15.733000000000001</c:v>
                </c:pt>
                <c:pt idx="106">
                  <c:v>15.766999999999999</c:v>
                </c:pt>
                <c:pt idx="107">
                  <c:v>15.8</c:v>
                </c:pt>
                <c:pt idx="108">
                  <c:v>15.833</c:v>
                </c:pt>
                <c:pt idx="109">
                  <c:v>15.867000000000001</c:v>
                </c:pt>
                <c:pt idx="110">
                  <c:v>15.9</c:v>
                </c:pt>
                <c:pt idx="111">
                  <c:v>15.933</c:v>
                </c:pt>
                <c:pt idx="112">
                  <c:v>15.967000000000001</c:v>
                </c:pt>
                <c:pt idx="113">
                  <c:v>16</c:v>
                </c:pt>
                <c:pt idx="114">
                  <c:v>16.033000000000001</c:v>
                </c:pt>
                <c:pt idx="115">
                  <c:v>16.067</c:v>
                </c:pt>
                <c:pt idx="116">
                  <c:v>16.100000000000001</c:v>
                </c:pt>
                <c:pt idx="117">
                  <c:v>16.132999999999999</c:v>
                </c:pt>
                <c:pt idx="118">
                  <c:v>16.167000000000002</c:v>
                </c:pt>
                <c:pt idx="119">
                  <c:v>16.2</c:v>
                </c:pt>
                <c:pt idx="120">
                  <c:v>16.233000000000001</c:v>
                </c:pt>
                <c:pt idx="121">
                  <c:v>16.266999999999999</c:v>
                </c:pt>
                <c:pt idx="122">
                  <c:v>16.3</c:v>
                </c:pt>
                <c:pt idx="123">
                  <c:v>16.332999999999998</c:v>
                </c:pt>
                <c:pt idx="124">
                  <c:v>16.367000000000001</c:v>
                </c:pt>
                <c:pt idx="125">
                  <c:v>16.399999999999999</c:v>
                </c:pt>
                <c:pt idx="126">
                  <c:v>16.433</c:v>
                </c:pt>
                <c:pt idx="127">
                  <c:v>16.466999999999999</c:v>
                </c:pt>
                <c:pt idx="128">
                  <c:v>16.5</c:v>
                </c:pt>
                <c:pt idx="129">
                  <c:v>16.533000000000001</c:v>
                </c:pt>
                <c:pt idx="130">
                  <c:v>16.567</c:v>
                </c:pt>
                <c:pt idx="131">
                  <c:v>16.600000000000001</c:v>
                </c:pt>
                <c:pt idx="132">
                  <c:v>16.632999999999999</c:v>
                </c:pt>
                <c:pt idx="133">
                  <c:v>16.667000000000002</c:v>
                </c:pt>
                <c:pt idx="134">
                  <c:v>16.7</c:v>
                </c:pt>
                <c:pt idx="135">
                  <c:v>16.733000000000001</c:v>
                </c:pt>
                <c:pt idx="136">
                  <c:v>16.766999999999999</c:v>
                </c:pt>
                <c:pt idx="137">
                  <c:v>16.8</c:v>
                </c:pt>
                <c:pt idx="138">
                  <c:v>16.832999999999998</c:v>
                </c:pt>
                <c:pt idx="139">
                  <c:v>16.867000000000001</c:v>
                </c:pt>
                <c:pt idx="140">
                  <c:v>16.899999999999999</c:v>
                </c:pt>
                <c:pt idx="141">
                  <c:v>16.933</c:v>
                </c:pt>
                <c:pt idx="142">
                  <c:v>16.966999999999999</c:v>
                </c:pt>
                <c:pt idx="143">
                  <c:v>17</c:v>
                </c:pt>
                <c:pt idx="144">
                  <c:v>17.033000000000001</c:v>
                </c:pt>
                <c:pt idx="145">
                  <c:v>17.067</c:v>
                </c:pt>
                <c:pt idx="146">
                  <c:v>17.100000000000001</c:v>
                </c:pt>
                <c:pt idx="147">
                  <c:v>17.132999999999999</c:v>
                </c:pt>
                <c:pt idx="148">
                  <c:v>17.167000000000002</c:v>
                </c:pt>
                <c:pt idx="149">
                  <c:v>17.2</c:v>
                </c:pt>
                <c:pt idx="150">
                  <c:v>17.233000000000001</c:v>
                </c:pt>
                <c:pt idx="151">
                  <c:v>17.266999999999999</c:v>
                </c:pt>
                <c:pt idx="152">
                  <c:v>17.3</c:v>
                </c:pt>
                <c:pt idx="153">
                  <c:v>17.332999999999998</c:v>
                </c:pt>
                <c:pt idx="154">
                  <c:v>17.367000000000001</c:v>
                </c:pt>
                <c:pt idx="155">
                  <c:v>17.399999999999999</c:v>
                </c:pt>
                <c:pt idx="156">
                  <c:v>17.433</c:v>
                </c:pt>
                <c:pt idx="157">
                  <c:v>17.466999999999999</c:v>
                </c:pt>
                <c:pt idx="158">
                  <c:v>17.5</c:v>
                </c:pt>
                <c:pt idx="159">
                  <c:v>17.533000000000001</c:v>
                </c:pt>
                <c:pt idx="160">
                  <c:v>17.567</c:v>
                </c:pt>
                <c:pt idx="161">
                  <c:v>17.600000000000001</c:v>
                </c:pt>
                <c:pt idx="162">
                  <c:v>17.632999999999999</c:v>
                </c:pt>
                <c:pt idx="163">
                  <c:v>17.667000000000002</c:v>
                </c:pt>
                <c:pt idx="164">
                  <c:v>17.7</c:v>
                </c:pt>
                <c:pt idx="165">
                  <c:v>17.733000000000001</c:v>
                </c:pt>
                <c:pt idx="166">
                  <c:v>17.766999999999999</c:v>
                </c:pt>
                <c:pt idx="167">
                  <c:v>17.8</c:v>
                </c:pt>
                <c:pt idx="168">
                  <c:v>17.832999999999998</c:v>
                </c:pt>
                <c:pt idx="169">
                  <c:v>17.867000000000001</c:v>
                </c:pt>
                <c:pt idx="170">
                  <c:v>17.899999999999999</c:v>
                </c:pt>
                <c:pt idx="171">
                  <c:v>17.933</c:v>
                </c:pt>
                <c:pt idx="172">
                  <c:v>17.966999999999999</c:v>
                </c:pt>
                <c:pt idx="173">
                  <c:v>18</c:v>
                </c:pt>
                <c:pt idx="174">
                  <c:v>18.033000000000001</c:v>
                </c:pt>
                <c:pt idx="175">
                  <c:v>18.067</c:v>
                </c:pt>
                <c:pt idx="176">
                  <c:v>18.100000000000001</c:v>
                </c:pt>
                <c:pt idx="177">
                  <c:v>18.132999999999999</c:v>
                </c:pt>
                <c:pt idx="178">
                  <c:v>18.167000000000002</c:v>
                </c:pt>
                <c:pt idx="179">
                  <c:v>18.2</c:v>
                </c:pt>
                <c:pt idx="180">
                  <c:v>18.233000000000001</c:v>
                </c:pt>
                <c:pt idx="181">
                  <c:v>18.266999999999999</c:v>
                </c:pt>
                <c:pt idx="182">
                  <c:v>18.3</c:v>
                </c:pt>
                <c:pt idx="183">
                  <c:v>18.332999999999998</c:v>
                </c:pt>
                <c:pt idx="184">
                  <c:v>18.367000000000001</c:v>
                </c:pt>
                <c:pt idx="185">
                  <c:v>18.399999999999999</c:v>
                </c:pt>
                <c:pt idx="186">
                  <c:v>18.433</c:v>
                </c:pt>
                <c:pt idx="187">
                  <c:v>18.466999999999999</c:v>
                </c:pt>
                <c:pt idx="188">
                  <c:v>18.5</c:v>
                </c:pt>
                <c:pt idx="189">
                  <c:v>18.533000000000001</c:v>
                </c:pt>
                <c:pt idx="190">
                  <c:v>18.567</c:v>
                </c:pt>
                <c:pt idx="191">
                  <c:v>18.600000000000001</c:v>
                </c:pt>
                <c:pt idx="192">
                  <c:v>18.632999999999999</c:v>
                </c:pt>
                <c:pt idx="193">
                  <c:v>18.667000000000002</c:v>
                </c:pt>
                <c:pt idx="194">
                  <c:v>18.7</c:v>
                </c:pt>
                <c:pt idx="195">
                  <c:v>18.733000000000001</c:v>
                </c:pt>
                <c:pt idx="196">
                  <c:v>18.766999999999999</c:v>
                </c:pt>
                <c:pt idx="197">
                  <c:v>18.8</c:v>
                </c:pt>
                <c:pt idx="198">
                  <c:v>18.832999999999998</c:v>
                </c:pt>
                <c:pt idx="199">
                  <c:v>18.867000000000001</c:v>
                </c:pt>
                <c:pt idx="200">
                  <c:v>18.899999999999999</c:v>
                </c:pt>
                <c:pt idx="201">
                  <c:v>18.933</c:v>
                </c:pt>
                <c:pt idx="202">
                  <c:v>18.966999999999999</c:v>
                </c:pt>
                <c:pt idx="203">
                  <c:v>19</c:v>
                </c:pt>
                <c:pt idx="204">
                  <c:v>19.033000000000001</c:v>
                </c:pt>
                <c:pt idx="205">
                  <c:v>19.067</c:v>
                </c:pt>
                <c:pt idx="206">
                  <c:v>19.100000000000001</c:v>
                </c:pt>
                <c:pt idx="207">
                  <c:v>19.132999999999999</c:v>
                </c:pt>
                <c:pt idx="208">
                  <c:v>19.167000000000002</c:v>
                </c:pt>
                <c:pt idx="209">
                  <c:v>19.2</c:v>
                </c:pt>
                <c:pt idx="210">
                  <c:v>19.233000000000001</c:v>
                </c:pt>
                <c:pt idx="211">
                  <c:v>19.266999999999999</c:v>
                </c:pt>
                <c:pt idx="212">
                  <c:v>19.3</c:v>
                </c:pt>
                <c:pt idx="213">
                  <c:v>19.332999999999998</c:v>
                </c:pt>
                <c:pt idx="214">
                  <c:v>19.367000000000001</c:v>
                </c:pt>
                <c:pt idx="215">
                  <c:v>19.399999999999999</c:v>
                </c:pt>
                <c:pt idx="216">
                  <c:v>19.433</c:v>
                </c:pt>
                <c:pt idx="217">
                  <c:v>19.466999999999999</c:v>
                </c:pt>
                <c:pt idx="218">
                  <c:v>19.5</c:v>
                </c:pt>
                <c:pt idx="219">
                  <c:v>19.533000000000001</c:v>
                </c:pt>
                <c:pt idx="220">
                  <c:v>19.567</c:v>
                </c:pt>
                <c:pt idx="221">
                  <c:v>19.600000000000001</c:v>
                </c:pt>
                <c:pt idx="222">
                  <c:v>19.632999999999999</c:v>
                </c:pt>
                <c:pt idx="223">
                  <c:v>19.667000000000002</c:v>
                </c:pt>
                <c:pt idx="224">
                  <c:v>19.7</c:v>
                </c:pt>
                <c:pt idx="225">
                  <c:v>19.733000000000001</c:v>
                </c:pt>
                <c:pt idx="226">
                  <c:v>19.766999999999999</c:v>
                </c:pt>
                <c:pt idx="227">
                  <c:v>19.8</c:v>
                </c:pt>
                <c:pt idx="228">
                  <c:v>19.832999999999998</c:v>
                </c:pt>
                <c:pt idx="229">
                  <c:v>19.867000000000001</c:v>
                </c:pt>
                <c:pt idx="230">
                  <c:v>19.899999999999999</c:v>
                </c:pt>
                <c:pt idx="231">
                  <c:v>19.933</c:v>
                </c:pt>
                <c:pt idx="232">
                  <c:v>19.966999999999999</c:v>
                </c:pt>
                <c:pt idx="233">
                  <c:v>20</c:v>
                </c:pt>
                <c:pt idx="234">
                  <c:v>20.033000000000001</c:v>
                </c:pt>
                <c:pt idx="235">
                  <c:v>20.067</c:v>
                </c:pt>
                <c:pt idx="236">
                  <c:v>20.100000000000001</c:v>
                </c:pt>
                <c:pt idx="237">
                  <c:v>20.132999999999999</c:v>
                </c:pt>
                <c:pt idx="238">
                  <c:v>20.167000000000002</c:v>
                </c:pt>
                <c:pt idx="239">
                  <c:v>20.2</c:v>
                </c:pt>
                <c:pt idx="240">
                  <c:v>20.233000000000001</c:v>
                </c:pt>
                <c:pt idx="241">
                  <c:v>20.266999999999999</c:v>
                </c:pt>
                <c:pt idx="242">
                  <c:v>20.3</c:v>
                </c:pt>
                <c:pt idx="243">
                  <c:v>20.332999999999998</c:v>
                </c:pt>
                <c:pt idx="244">
                  <c:v>20.367000000000001</c:v>
                </c:pt>
                <c:pt idx="245">
                  <c:v>20.399999999999999</c:v>
                </c:pt>
                <c:pt idx="246">
                  <c:v>20.433</c:v>
                </c:pt>
                <c:pt idx="247">
                  <c:v>20.466999999999999</c:v>
                </c:pt>
                <c:pt idx="248">
                  <c:v>20.5</c:v>
                </c:pt>
                <c:pt idx="249">
                  <c:v>20.533000000000001</c:v>
                </c:pt>
                <c:pt idx="250">
                  <c:v>20.567</c:v>
                </c:pt>
                <c:pt idx="251">
                  <c:v>20.6</c:v>
                </c:pt>
                <c:pt idx="252">
                  <c:v>20.632999999999999</c:v>
                </c:pt>
                <c:pt idx="253">
                  <c:v>20.667000000000002</c:v>
                </c:pt>
                <c:pt idx="254">
                  <c:v>20.7</c:v>
                </c:pt>
                <c:pt idx="255">
                  <c:v>20.733000000000001</c:v>
                </c:pt>
                <c:pt idx="256">
                  <c:v>20.766999999999999</c:v>
                </c:pt>
                <c:pt idx="257">
                  <c:v>20.8</c:v>
                </c:pt>
                <c:pt idx="258">
                  <c:v>20.832999999999998</c:v>
                </c:pt>
                <c:pt idx="259">
                  <c:v>20.867000000000001</c:v>
                </c:pt>
                <c:pt idx="260">
                  <c:v>20.9</c:v>
                </c:pt>
                <c:pt idx="261">
                  <c:v>20.933</c:v>
                </c:pt>
                <c:pt idx="262">
                  <c:v>20.966999999999999</c:v>
                </c:pt>
                <c:pt idx="263">
                  <c:v>21</c:v>
                </c:pt>
                <c:pt idx="264">
                  <c:v>21.033000000000001</c:v>
                </c:pt>
                <c:pt idx="265">
                  <c:v>21.067</c:v>
                </c:pt>
                <c:pt idx="266">
                  <c:v>21.1</c:v>
                </c:pt>
                <c:pt idx="267">
                  <c:v>21.132999999999999</c:v>
                </c:pt>
                <c:pt idx="268">
                  <c:v>21.167000000000002</c:v>
                </c:pt>
                <c:pt idx="269">
                  <c:v>21.2</c:v>
                </c:pt>
                <c:pt idx="270">
                  <c:v>21.233000000000001</c:v>
                </c:pt>
                <c:pt idx="271">
                  <c:v>21.266999999999999</c:v>
                </c:pt>
                <c:pt idx="272">
                  <c:v>21.3</c:v>
                </c:pt>
                <c:pt idx="273">
                  <c:v>21.332999999999998</c:v>
                </c:pt>
                <c:pt idx="274">
                  <c:v>21.367000000000001</c:v>
                </c:pt>
                <c:pt idx="275">
                  <c:v>21.4</c:v>
                </c:pt>
                <c:pt idx="276">
                  <c:v>21.433</c:v>
                </c:pt>
                <c:pt idx="277">
                  <c:v>21.466999999999999</c:v>
                </c:pt>
                <c:pt idx="278">
                  <c:v>21.5</c:v>
                </c:pt>
                <c:pt idx="279">
                  <c:v>21.533000000000001</c:v>
                </c:pt>
                <c:pt idx="280">
                  <c:v>21.567</c:v>
                </c:pt>
                <c:pt idx="281">
                  <c:v>21.6</c:v>
                </c:pt>
                <c:pt idx="282">
                  <c:v>21.632999999999999</c:v>
                </c:pt>
                <c:pt idx="283">
                  <c:v>21.667000000000002</c:v>
                </c:pt>
                <c:pt idx="284">
                  <c:v>21.7</c:v>
                </c:pt>
                <c:pt idx="285">
                  <c:v>21.733000000000001</c:v>
                </c:pt>
                <c:pt idx="286">
                  <c:v>21.766999999999999</c:v>
                </c:pt>
                <c:pt idx="287">
                  <c:v>21.8</c:v>
                </c:pt>
                <c:pt idx="288">
                  <c:v>21.832999999999998</c:v>
                </c:pt>
                <c:pt idx="289">
                  <c:v>21.867000000000001</c:v>
                </c:pt>
                <c:pt idx="290">
                  <c:v>21.9</c:v>
                </c:pt>
                <c:pt idx="291">
                  <c:v>21.933</c:v>
                </c:pt>
                <c:pt idx="292">
                  <c:v>21.966999999999999</c:v>
                </c:pt>
                <c:pt idx="293">
                  <c:v>22</c:v>
                </c:pt>
                <c:pt idx="294">
                  <c:v>22.033000000000001</c:v>
                </c:pt>
                <c:pt idx="295">
                  <c:v>22.067</c:v>
                </c:pt>
                <c:pt idx="296">
                  <c:v>22.1</c:v>
                </c:pt>
                <c:pt idx="297">
                  <c:v>22.132999999999999</c:v>
                </c:pt>
                <c:pt idx="298">
                  <c:v>22.167000000000002</c:v>
                </c:pt>
                <c:pt idx="299">
                  <c:v>22.2</c:v>
                </c:pt>
                <c:pt idx="300">
                  <c:v>22.233000000000001</c:v>
                </c:pt>
                <c:pt idx="301">
                  <c:v>22.266999999999999</c:v>
                </c:pt>
                <c:pt idx="302">
                  <c:v>22.3</c:v>
                </c:pt>
                <c:pt idx="303">
                  <c:v>22.332999999999998</c:v>
                </c:pt>
                <c:pt idx="304">
                  <c:v>22.367000000000001</c:v>
                </c:pt>
                <c:pt idx="305">
                  <c:v>22.4</c:v>
                </c:pt>
                <c:pt idx="306">
                  <c:v>22.433</c:v>
                </c:pt>
                <c:pt idx="307">
                  <c:v>22.466999999999999</c:v>
                </c:pt>
                <c:pt idx="308">
                  <c:v>22.5</c:v>
                </c:pt>
                <c:pt idx="309">
                  <c:v>22.533000000000001</c:v>
                </c:pt>
                <c:pt idx="310">
                  <c:v>22.567</c:v>
                </c:pt>
                <c:pt idx="311">
                  <c:v>22.6</c:v>
                </c:pt>
                <c:pt idx="312">
                  <c:v>22.632999999999999</c:v>
                </c:pt>
                <c:pt idx="313">
                  <c:v>22.667000000000002</c:v>
                </c:pt>
                <c:pt idx="314">
                  <c:v>22.7</c:v>
                </c:pt>
                <c:pt idx="315">
                  <c:v>22.733000000000001</c:v>
                </c:pt>
                <c:pt idx="316">
                  <c:v>22.766999999999999</c:v>
                </c:pt>
                <c:pt idx="317">
                  <c:v>22.8</c:v>
                </c:pt>
                <c:pt idx="318">
                  <c:v>22.832999999999998</c:v>
                </c:pt>
                <c:pt idx="319">
                  <c:v>22.867000000000001</c:v>
                </c:pt>
                <c:pt idx="320">
                  <c:v>22.9</c:v>
                </c:pt>
                <c:pt idx="321">
                  <c:v>22.933</c:v>
                </c:pt>
                <c:pt idx="322">
                  <c:v>22.966999999999999</c:v>
                </c:pt>
                <c:pt idx="323">
                  <c:v>23</c:v>
                </c:pt>
                <c:pt idx="324">
                  <c:v>23.033000000000001</c:v>
                </c:pt>
                <c:pt idx="325">
                  <c:v>23.067</c:v>
                </c:pt>
                <c:pt idx="326">
                  <c:v>23.1</c:v>
                </c:pt>
                <c:pt idx="327">
                  <c:v>23.132999999999999</c:v>
                </c:pt>
                <c:pt idx="328">
                  <c:v>23.167000000000002</c:v>
                </c:pt>
                <c:pt idx="329">
                  <c:v>23.2</c:v>
                </c:pt>
                <c:pt idx="330">
                  <c:v>23.233000000000001</c:v>
                </c:pt>
                <c:pt idx="331">
                  <c:v>23.266999999999999</c:v>
                </c:pt>
                <c:pt idx="332">
                  <c:v>23.3</c:v>
                </c:pt>
                <c:pt idx="333">
                  <c:v>23.332999999999998</c:v>
                </c:pt>
                <c:pt idx="334">
                  <c:v>23.367000000000001</c:v>
                </c:pt>
                <c:pt idx="335">
                  <c:v>23.4</c:v>
                </c:pt>
                <c:pt idx="336">
                  <c:v>23.433</c:v>
                </c:pt>
                <c:pt idx="337">
                  <c:v>23.466999999999999</c:v>
                </c:pt>
                <c:pt idx="338">
                  <c:v>23.5</c:v>
                </c:pt>
                <c:pt idx="339">
                  <c:v>23.533000000000001</c:v>
                </c:pt>
                <c:pt idx="340">
                  <c:v>23.567</c:v>
                </c:pt>
                <c:pt idx="341">
                  <c:v>23.6</c:v>
                </c:pt>
                <c:pt idx="342">
                  <c:v>23.632999999999999</c:v>
                </c:pt>
                <c:pt idx="343">
                  <c:v>23.667000000000002</c:v>
                </c:pt>
                <c:pt idx="344">
                  <c:v>23.7</c:v>
                </c:pt>
                <c:pt idx="345">
                  <c:v>23.733000000000001</c:v>
                </c:pt>
                <c:pt idx="346">
                  <c:v>23.766999999999999</c:v>
                </c:pt>
                <c:pt idx="347">
                  <c:v>23.8</c:v>
                </c:pt>
                <c:pt idx="348">
                  <c:v>23.832999999999998</c:v>
                </c:pt>
                <c:pt idx="349">
                  <c:v>23.867000000000001</c:v>
                </c:pt>
                <c:pt idx="350">
                  <c:v>23.9</c:v>
                </c:pt>
                <c:pt idx="351">
                  <c:v>23.933</c:v>
                </c:pt>
                <c:pt idx="352">
                  <c:v>23.966999999999999</c:v>
                </c:pt>
                <c:pt idx="353">
                  <c:v>24</c:v>
                </c:pt>
                <c:pt idx="354">
                  <c:v>24.033000000000001</c:v>
                </c:pt>
                <c:pt idx="355">
                  <c:v>24.067</c:v>
                </c:pt>
                <c:pt idx="356">
                  <c:v>24.1</c:v>
                </c:pt>
                <c:pt idx="357">
                  <c:v>24.132999999999999</c:v>
                </c:pt>
                <c:pt idx="358">
                  <c:v>24.167000000000002</c:v>
                </c:pt>
                <c:pt idx="359">
                  <c:v>24.2</c:v>
                </c:pt>
                <c:pt idx="360">
                  <c:v>24.233000000000001</c:v>
                </c:pt>
                <c:pt idx="361">
                  <c:v>24.266999999999999</c:v>
                </c:pt>
                <c:pt idx="362">
                  <c:v>24.3</c:v>
                </c:pt>
                <c:pt idx="363">
                  <c:v>24.332999999999998</c:v>
                </c:pt>
                <c:pt idx="364">
                  <c:v>24.367000000000001</c:v>
                </c:pt>
                <c:pt idx="365">
                  <c:v>24.4</c:v>
                </c:pt>
                <c:pt idx="366">
                  <c:v>24.433</c:v>
                </c:pt>
                <c:pt idx="367">
                  <c:v>24.466999999999999</c:v>
                </c:pt>
                <c:pt idx="368">
                  <c:v>24.5</c:v>
                </c:pt>
                <c:pt idx="369">
                  <c:v>24.533000000000001</c:v>
                </c:pt>
                <c:pt idx="370">
                  <c:v>24.567</c:v>
                </c:pt>
                <c:pt idx="371">
                  <c:v>24.6</c:v>
                </c:pt>
                <c:pt idx="372">
                  <c:v>24.632999999999999</c:v>
                </c:pt>
                <c:pt idx="373">
                  <c:v>24.667000000000002</c:v>
                </c:pt>
                <c:pt idx="374">
                  <c:v>24.7</c:v>
                </c:pt>
                <c:pt idx="375">
                  <c:v>24.733000000000001</c:v>
                </c:pt>
                <c:pt idx="376">
                  <c:v>24.766999999999999</c:v>
                </c:pt>
                <c:pt idx="377">
                  <c:v>24.8</c:v>
                </c:pt>
                <c:pt idx="378">
                  <c:v>24.832999999999998</c:v>
                </c:pt>
                <c:pt idx="379">
                  <c:v>24.867000000000001</c:v>
                </c:pt>
                <c:pt idx="380">
                  <c:v>24.9</c:v>
                </c:pt>
                <c:pt idx="381">
                  <c:v>24.933</c:v>
                </c:pt>
                <c:pt idx="382">
                  <c:v>24.966999999999999</c:v>
                </c:pt>
                <c:pt idx="383">
                  <c:v>25</c:v>
                </c:pt>
                <c:pt idx="384">
                  <c:v>25.033000000000001</c:v>
                </c:pt>
                <c:pt idx="385">
                  <c:v>25.067</c:v>
                </c:pt>
                <c:pt idx="386">
                  <c:v>25.1</c:v>
                </c:pt>
                <c:pt idx="387">
                  <c:v>25.132999999999999</c:v>
                </c:pt>
                <c:pt idx="388">
                  <c:v>25.167000000000002</c:v>
                </c:pt>
                <c:pt idx="389">
                  <c:v>25.2</c:v>
                </c:pt>
                <c:pt idx="390">
                  <c:v>25.233000000000001</c:v>
                </c:pt>
                <c:pt idx="391">
                  <c:v>25.266999999999999</c:v>
                </c:pt>
                <c:pt idx="392">
                  <c:v>25.3</c:v>
                </c:pt>
                <c:pt idx="393">
                  <c:v>25.332999999999998</c:v>
                </c:pt>
                <c:pt idx="394">
                  <c:v>25.367000000000001</c:v>
                </c:pt>
                <c:pt idx="395">
                  <c:v>25.4</c:v>
                </c:pt>
                <c:pt idx="396">
                  <c:v>25.433</c:v>
                </c:pt>
                <c:pt idx="397">
                  <c:v>25.466999999999999</c:v>
                </c:pt>
                <c:pt idx="398">
                  <c:v>25.5</c:v>
                </c:pt>
                <c:pt idx="399">
                  <c:v>25.533000000000001</c:v>
                </c:pt>
                <c:pt idx="400">
                  <c:v>25.567</c:v>
                </c:pt>
                <c:pt idx="401">
                  <c:v>25.6</c:v>
                </c:pt>
                <c:pt idx="402">
                  <c:v>25.632999999999999</c:v>
                </c:pt>
                <c:pt idx="403">
                  <c:v>25.667000000000002</c:v>
                </c:pt>
                <c:pt idx="404">
                  <c:v>25.7</c:v>
                </c:pt>
                <c:pt idx="405">
                  <c:v>25.733000000000001</c:v>
                </c:pt>
                <c:pt idx="406">
                  <c:v>25.766999999999999</c:v>
                </c:pt>
                <c:pt idx="407">
                  <c:v>25.8</c:v>
                </c:pt>
                <c:pt idx="408">
                  <c:v>25.832999999999998</c:v>
                </c:pt>
                <c:pt idx="409">
                  <c:v>25.867000000000001</c:v>
                </c:pt>
                <c:pt idx="410">
                  <c:v>25.9</c:v>
                </c:pt>
                <c:pt idx="411">
                  <c:v>25.933</c:v>
                </c:pt>
                <c:pt idx="412">
                  <c:v>25.966999999999999</c:v>
                </c:pt>
                <c:pt idx="413">
                  <c:v>26</c:v>
                </c:pt>
                <c:pt idx="414">
                  <c:v>26.033000000000001</c:v>
                </c:pt>
                <c:pt idx="415">
                  <c:v>26.067</c:v>
                </c:pt>
                <c:pt idx="416">
                  <c:v>26.1</c:v>
                </c:pt>
                <c:pt idx="417">
                  <c:v>26.132999999999999</c:v>
                </c:pt>
                <c:pt idx="418">
                  <c:v>26.167000000000002</c:v>
                </c:pt>
                <c:pt idx="419">
                  <c:v>26.2</c:v>
                </c:pt>
                <c:pt idx="420">
                  <c:v>26.233000000000001</c:v>
                </c:pt>
                <c:pt idx="421">
                  <c:v>26.266999999999999</c:v>
                </c:pt>
                <c:pt idx="422">
                  <c:v>26.3</c:v>
                </c:pt>
                <c:pt idx="423">
                  <c:v>26.332999999999998</c:v>
                </c:pt>
                <c:pt idx="424">
                  <c:v>26.367000000000001</c:v>
                </c:pt>
                <c:pt idx="425">
                  <c:v>26.4</c:v>
                </c:pt>
                <c:pt idx="426">
                  <c:v>26.433</c:v>
                </c:pt>
                <c:pt idx="427">
                  <c:v>26.466999999999999</c:v>
                </c:pt>
                <c:pt idx="428">
                  <c:v>26.5</c:v>
                </c:pt>
                <c:pt idx="429">
                  <c:v>26.533000000000001</c:v>
                </c:pt>
                <c:pt idx="430">
                  <c:v>26.567</c:v>
                </c:pt>
                <c:pt idx="431">
                  <c:v>26.6</c:v>
                </c:pt>
                <c:pt idx="432">
                  <c:v>26.632999999999999</c:v>
                </c:pt>
                <c:pt idx="433">
                  <c:v>26.667000000000002</c:v>
                </c:pt>
                <c:pt idx="434">
                  <c:v>26.7</c:v>
                </c:pt>
                <c:pt idx="435">
                  <c:v>26.733000000000001</c:v>
                </c:pt>
                <c:pt idx="436">
                  <c:v>26.766999999999999</c:v>
                </c:pt>
                <c:pt idx="437">
                  <c:v>26.8</c:v>
                </c:pt>
                <c:pt idx="438">
                  <c:v>26.832999999999998</c:v>
                </c:pt>
                <c:pt idx="439">
                  <c:v>26.867000000000001</c:v>
                </c:pt>
                <c:pt idx="440">
                  <c:v>26.9</c:v>
                </c:pt>
                <c:pt idx="441">
                  <c:v>26.933</c:v>
                </c:pt>
                <c:pt idx="442">
                  <c:v>26.966999999999999</c:v>
                </c:pt>
                <c:pt idx="443">
                  <c:v>27</c:v>
                </c:pt>
                <c:pt idx="444">
                  <c:v>27.033000000000001</c:v>
                </c:pt>
                <c:pt idx="445">
                  <c:v>27.067</c:v>
                </c:pt>
                <c:pt idx="446">
                  <c:v>27.1</c:v>
                </c:pt>
                <c:pt idx="447">
                  <c:v>27.132999999999999</c:v>
                </c:pt>
                <c:pt idx="448">
                  <c:v>27.167000000000002</c:v>
                </c:pt>
                <c:pt idx="449">
                  <c:v>27.2</c:v>
                </c:pt>
                <c:pt idx="450">
                  <c:v>27.233000000000001</c:v>
                </c:pt>
                <c:pt idx="451">
                  <c:v>27.266999999999999</c:v>
                </c:pt>
                <c:pt idx="452">
                  <c:v>27.3</c:v>
                </c:pt>
                <c:pt idx="453">
                  <c:v>27.332999999999998</c:v>
                </c:pt>
                <c:pt idx="454">
                  <c:v>27.367000000000001</c:v>
                </c:pt>
                <c:pt idx="455">
                  <c:v>27.4</c:v>
                </c:pt>
                <c:pt idx="456">
                  <c:v>27.433</c:v>
                </c:pt>
                <c:pt idx="457">
                  <c:v>27.466999999999999</c:v>
                </c:pt>
                <c:pt idx="458">
                  <c:v>27.5</c:v>
                </c:pt>
                <c:pt idx="459">
                  <c:v>27.533000000000001</c:v>
                </c:pt>
                <c:pt idx="460">
                  <c:v>27.567</c:v>
                </c:pt>
                <c:pt idx="461">
                  <c:v>27.6</c:v>
                </c:pt>
                <c:pt idx="462">
                  <c:v>27.632999999999999</c:v>
                </c:pt>
                <c:pt idx="463">
                  <c:v>27.667000000000002</c:v>
                </c:pt>
                <c:pt idx="464">
                  <c:v>27.7</c:v>
                </c:pt>
                <c:pt idx="465">
                  <c:v>27.733000000000001</c:v>
                </c:pt>
                <c:pt idx="466">
                  <c:v>27.766999999999999</c:v>
                </c:pt>
                <c:pt idx="467">
                  <c:v>27.8</c:v>
                </c:pt>
                <c:pt idx="468">
                  <c:v>27.832999999999998</c:v>
                </c:pt>
                <c:pt idx="469">
                  <c:v>27.867000000000001</c:v>
                </c:pt>
                <c:pt idx="470">
                  <c:v>27.9</c:v>
                </c:pt>
                <c:pt idx="471">
                  <c:v>27.933</c:v>
                </c:pt>
                <c:pt idx="472">
                  <c:v>27.966999999999999</c:v>
                </c:pt>
                <c:pt idx="473">
                  <c:v>28</c:v>
                </c:pt>
                <c:pt idx="474">
                  <c:v>28.033000000000001</c:v>
                </c:pt>
                <c:pt idx="475">
                  <c:v>28.067</c:v>
                </c:pt>
                <c:pt idx="476">
                  <c:v>28.1</c:v>
                </c:pt>
                <c:pt idx="477">
                  <c:v>28.132999999999999</c:v>
                </c:pt>
                <c:pt idx="478">
                  <c:v>28.167000000000002</c:v>
                </c:pt>
                <c:pt idx="479">
                  <c:v>28.2</c:v>
                </c:pt>
                <c:pt idx="480">
                  <c:v>28.233000000000001</c:v>
                </c:pt>
                <c:pt idx="481">
                  <c:v>28.266999999999999</c:v>
                </c:pt>
                <c:pt idx="482">
                  <c:v>28.3</c:v>
                </c:pt>
                <c:pt idx="483">
                  <c:v>28.332999999999998</c:v>
                </c:pt>
                <c:pt idx="484">
                  <c:v>28.367000000000001</c:v>
                </c:pt>
                <c:pt idx="485">
                  <c:v>28.4</c:v>
                </c:pt>
                <c:pt idx="486">
                  <c:v>28.433</c:v>
                </c:pt>
                <c:pt idx="487">
                  <c:v>28.466999999999999</c:v>
                </c:pt>
                <c:pt idx="488">
                  <c:v>28.5</c:v>
                </c:pt>
                <c:pt idx="489">
                  <c:v>28.533000000000001</c:v>
                </c:pt>
                <c:pt idx="490">
                  <c:v>28.567</c:v>
                </c:pt>
                <c:pt idx="491">
                  <c:v>28.6</c:v>
                </c:pt>
                <c:pt idx="492">
                  <c:v>28.632999999999999</c:v>
                </c:pt>
                <c:pt idx="493">
                  <c:v>28.667000000000002</c:v>
                </c:pt>
                <c:pt idx="494">
                  <c:v>28.7</c:v>
                </c:pt>
                <c:pt idx="495">
                  <c:v>28.733000000000001</c:v>
                </c:pt>
                <c:pt idx="496">
                  <c:v>28.766999999999999</c:v>
                </c:pt>
                <c:pt idx="497">
                  <c:v>28.8</c:v>
                </c:pt>
                <c:pt idx="498">
                  <c:v>28.832999999999998</c:v>
                </c:pt>
                <c:pt idx="499">
                  <c:v>28.867000000000001</c:v>
                </c:pt>
                <c:pt idx="500">
                  <c:v>28.9</c:v>
                </c:pt>
                <c:pt idx="501">
                  <c:v>28.933</c:v>
                </c:pt>
                <c:pt idx="502">
                  <c:v>28.966999999999999</c:v>
                </c:pt>
                <c:pt idx="503">
                  <c:v>29</c:v>
                </c:pt>
                <c:pt idx="504">
                  <c:v>29.033000000000001</c:v>
                </c:pt>
                <c:pt idx="505">
                  <c:v>29.067</c:v>
                </c:pt>
                <c:pt idx="506">
                  <c:v>29.1</c:v>
                </c:pt>
                <c:pt idx="507">
                  <c:v>29.132999999999999</c:v>
                </c:pt>
                <c:pt idx="508">
                  <c:v>29.167000000000002</c:v>
                </c:pt>
                <c:pt idx="509">
                  <c:v>29.2</c:v>
                </c:pt>
                <c:pt idx="510">
                  <c:v>29.233000000000001</c:v>
                </c:pt>
                <c:pt idx="511">
                  <c:v>29.266999999999999</c:v>
                </c:pt>
                <c:pt idx="512">
                  <c:v>29.3</c:v>
                </c:pt>
                <c:pt idx="513">
                  <c:v>29.332999999999998</c:v>
                </c:pt>
                <c:pt idx="514">
                  <c:v>29.367000000000001</c:v>
                </c:pt>
                <c:pt idx="515">
                  <c:v>29.4</c:v>
                </c:pt>
                <c:pt idx="516">
                  <c:v>29.433</c:v>
                </c:pt>
                <c:pt idx="517">
                  <c:v>29.466999999999999</c:v>
                </c:pt>
                <c:pt idx="518">
                  <c:v>29.5</c:v>
                </c:pt>
                <c:pt idx="519">
                  <c:v>29.533000000000001</c:v>
                </c:pt>
                <c:pt idx="520">
                  <c:v>29.567</c:v>
                </c:pt>
                <c:pt idx="521">
                  <c:v>29.6</c:v>
                </c:pt>
                <c:pt idx="522">
                  <c:v>29.632999999999999</c:v>
                </c:pt>
                <c:pt idx="523">
                  <c:v>29.667000000000002</c:v>
                </c:pt>
                <c:pt idx="524">
                  <c:v>29.7</c:v>
                </c:pt>
                <c:pt idx="525">
                  <c:v>29.733000000000001</c:v>
                </c:pt>
                <c:pt idx="526">
                  <c:v>29.766999999999999</c:v>
                </c:pt>
                <c:pt idx="527">
                  <c:v>29.8</c:v>
                </c:pt>
                <c:pt idx="528">
                  <c:v>29.832999999999998</c:v>
                </c:pt>
                <c:pt idx="529">
                  <c:v>29.867000000000001</c:v>
                </c:pt>
                <c:pt idx="530">
                  <c:v>29.9</c:v>
                </c:pt>
                <c:pt idx="531">
                  <c:v>29.933</c:v>
                </c:pt>
                <c:pt idx="532">
                  <c:v>29.966999999999999</c:v>
                </c:pt>
                <c:pt idx="533">
                  <c:v>30</c:v>
                </c:pt>
                <c:pt idx="534">
                  <c:v>30.033000000000001</c:v>
                </c:pt>
                <c:pt idx="535">
                  <c:v>30.067</c:v>
                </c:pt>
                <c:pt idx="536">
                  <c:v>30.1</c:v>
                </c:pt>
                <c:pt idx="537">
                  <c:v>30.132999999999999</c:v>
                </c:pt>
                <c:pt idx="538">
                  <c:v>30.167000000000002</c:v>
                </c:pt>
                <c:pt idx="539">
                  <c:v>30.2</c:v>
                </c:pt>
                <c:pt idx="540">
                  <c:v>30.233000000000001</c:v>
                </c:pt>
                <c:pt idx="541">
                  <c:v>30.266999999999999</c:v>
                </c:pt>
                <c:pt idx="542">
                  <c:v>30.3</c:v>
                </c:pt>
                <c:pt idx="543">
                  <c:v>30.332999999999998</c:v>
                </c:pt>
                <c:pt idx="544">
                  <c:v>30.367000000000001</c:v>
                </c:pt>
                <c:pt idx="545">
                  <c:v>30.4</c:v>
                </c:pt>
                <c:pt idx="546">
                  <c:v>30.433</c:v>
                </c:pt>
                <c:pt idx="547">
                  <c:v>30.466999999999999</c:v>
                </c:pt>
                <c:pt idx="548">
                  <c:v>30.5</c:v>
                </c:pt>
                <c:pt idx="549">
                  <c:v>30.533000000000001</c:v>
                </c:pt>
                <c:pt idx="550">
                  <c:v>30.567</c:v>
                </c:pt>
                <c:pt idx="551">
                  <c:v>30.6</c:v>
                </c:pt>
                <c:pt idx="552">
                  <c:v>30.632999999999999</c:v>
                </c:pt>
                <c:pt idx="553">
                  <c:v>30.667000000000002</c:v>
                </c:pt>
                <c:pt idx="554">
                  <c:v>30.7</c:v>
                </c:pt>
                <c:pt idx="555">
                  <c:v>30.733000000000001</c:v>
                </c:pt>
                <c:pt idx="556">
                  <c:v>30.766999999999999</c:v>
                </c:pt>
                <c:pt idx="557">
                  <c:v>30.8</c:v>
                </c:pt>
                <c:pt idx="558">
                  <c:v>30.832999999999998</c:v>
                </c:pt>
                <c:pt idx="559">
                  <c:v>30.867000000000001</c:v>
                </c:pt>
                <c:pt idx="560">
                  <c:v>30.9</c:v>
                </c:pt>
                <c:pt idx="561">
                  <c:v>30.933</c:v>
                </c:pt>
                <c:pt idx="562">
                  <c:v>30.966999999999999</c:v>
                </c:pt>
                <c:pt idx="563">
                  <c:v>31</c:v>
                </c:pt>
                <c:pt idx="564">
                  <c:v>31.033000000000001</c:v>
                </c:pt>
                <c:pt idx="565">
                  <c:v>31.067</c:v>
                </c:pt>
                <c:pt idx="566">
                  <c:v>31.1</c:v>
                </c:pt>
                <c:pt idx="567">
                  <c:v>31.132999999999999</c:v>
                </c:pt>
                <c:pt idx="568">
                  <c:v>31.167000000000002</c:v>
                </c:pt>
                <c:pt idx="569">
                  <c:v>31.2</c:v>
                </c:pt>
                <c:pt idx="570">
                  <c:v>31.233000000000001</c:v>
                </c:pt>
                <c:pt idx="571">
                  <c:v>31.266999999999999</c:v>
                </c:pt>
                <c:pt idx="572">
                  <c:v>31.3</c:v>
                </c:pt>
                <c:pt idx="573">
                  <c:v>31.332999999999998</c:v>
                </c:pt>
                <c:pt idx="574">
                  <c:v>31.367000000000001</c:v>
                </c:pt>
                <c:pt idx="575">
                  <c:v>31.4</c:v>
                </c:pt>
                <c:pt idx="576">
                  <c:v>31.433</c:v>
                </c:pt>
                <c:pt idx="577">
                  <c:v>31.466999999999999</c:v>
                </c:pt>
                <c:pt idx="578">
                  <c:v>31.5</c:v>
                </c:pt>
                <c:pt idx="579">
                  <c:v>31.533000000000001</c:v>
                </c:pt>
                <c:pt idx="580">
                  <c:v>31.567</c:v>
                </c:pt>
                <c:pt idx="581">
                  <c:v>31.6</c:v>
                </c:pt>
                <c:pt idx="582">
                  <c:v>31.632999999999999</c:v>
                </c:pt>
                <c:pt idx="583">
                  <c:v>31.667000000000002</c:v>
                </c:pt>
                <c:pt idx="584">
                  <c:v>31.7</c:v>
                </c:pt>
                <c:pt idx="585">
                  <c:v>31.733000000000001</c:v>
                </c:pt>
                <c:pt idx="586">
                  <c:v>31.766999999999999</c:v>
                </c:pt>
                <c:pt idx="587">
                  <c:v>31.8</c:v>
                </c:pt>
                <c:pt idx="588">
                  <c:v>31.832999999999998</c:v>
                </c:pt>
                <c:pt idx="589">
                  <c:v>31.867000000000001</c:v>
                </c:pt>
                <c:pt idx="590">
                  <c:v>31.9</c:v>
                </c:pt>
                <c:pt idx="591">
                  <c:v>31.933</c:v>
                </c:pt>
                <c:pt idx="592">
                  <c:v>31.966999999999999</c:v>
                </c:pt>
                <c:pt idx="593">
                  <c:v>32</c:v>
                </c:pt>
                <c:pt idx="594">
                  <c:v>32.033000000000001</c:v>
                </c:pt>
                <c:pt idx="595">
                  <c:v>32.067</c:v>
                </c:pt>
                <c:pt idx="596">
                  <c:v>32.1</c:v>
                </c:pt>
                <c:pt idx="597">
                  <c:v>32.133000000000003</c:v>
                </c:pt>
                <c:pt idx="598">
                  <c:v>32.167000000000002</c:v>
                </c:pt>
                <c:pt idx="599">
                  <c:v>32.200000000000003</c:v>
                </c:pt>
                <c:pt idx="600">
                  <c:v>32.232999999999997</c:v>
                </c:pt>
                <c:pt idx="601">
                  <c:v>32.267000000000003</c:v>
                </c:pt>
                <c:pt idx="602">
                  <c:v>32.299999999999997</c:v>
                </c:pt>
                <c:pt idx="603">
                  <c:v>32.332999999999998</c:v>
                </c:pt>
                <c:pt idx="604">
                  <c:v>32.366999999999997</c:v>
                </c:pt>
                <c:pt idx="605">
                  <c:v>32.4</c:v>
                </c:pt>
                <c:pt idx="606">
                  <c:v>32.433</c:v>
                </c:pt>
                <c:pt idx="607">
                  <c:v>32.466999999999999</c:v>
                </c:pt>
                <c:pt idx="608">
                  <c:v>32.5</c:v>
                </c:pt>
                <c:pt idx="609">
                  <c:v>32.533000000000001</c:v>
                </c:pt>
                <c:pt idx="610">
                  <c:v>32.567</c:v>
                </c:pt>
                <c:pt idx="611">
                  <c:v>32.6</c:v>
                </c:pt>
                <c:pt idx="612">
                  <c:v>32.633000000000003</c:v>
                </c:pt>
                <c:pt idx="613">
                  <c:v>32.667000000000002</c:v>
                </c:pt>
                <c:pt idx="614">
                  <c:v>32.700000000000003</c:v>
                </c:pt>
                <c:pt idx="615">
                  <c:v>32.732999999999997</c:v>
                </c:pt>
                <c:pt idx="616">
                  <c:v>32.767000000000003</c:v>
                </c:pt>
                <c:pt idx="617">
                  <c:v>32.799999999999997</c:v>
                </c:pt>
                <c:pt idx="618">
                  <c:v>32.832999999999998</c:v>
                </c:pt>
                <c:pt idx="619">
                  <c:v>32.866999999999997</c:v>
                </c:pt>
                <c:pt idx="620">
                  <c:v>32.9</c:v>
                </c:pt>
                <c:pt idx="621">
                  <c:v>32.933</c:v>
                </c:pt>
                <c:pt idx="622">
                  <c:v>32.966999999999999</c:v>
                </c:pt>
                <c:pt idx="623">
                  <c:v>33</c:v>
                </c:pt>
                <c:pt idx="624">
                  <c:v>33.033000000000001</c:v>
                </c:pt>
                <c:pt idx="625">
                  <c:v>33.067</c:v>
                </c:pt>
                <c:pt idx="626">
                  <c:v>33.1</c:v>
                </c:pt>
                <c:pt idx="627">
                  <c:v>33.133000000000003</c:v>
                </c:pt>
                <c:pt idx="628">
                  <c:v>33.167000000000002</c:v>
                </c:pt>
                <c:pt idx="629">
                  <c:v>33.200000000000003</c:v>
                </c:pt>
                <c:pt idx="630">
                  <c:v>33.232999999999997</c:v>
                </c:pt>
                <c:pt idx="631">
                  <c:v>33.267000000000003</c:v>
                </c:pt>
                <c:pt idx="632">
                  <c:v>33.299999999999997</c:v>
                </c:pt>
                <c:pt idx="633">
                  <c:v>33.332999999999998</c:v>
                </c:pt>
                <c:pt idx="634">
                  <c:v>33.366999999999997</c:v>
                </c:pt>
                <c:pt idx="635">
                  <c:v>33.4</c:v>
                </c:pt>
                <c:pt idx="636">
                  <c:v>33.433</c:v>
                </c:pt>
                <c:pt idx="637">
                  <c:v>33.466999999999999</c:v>
                </c:pt>
                <c:pt idx="638">
                  <c:v>33.5</c:v>
                </c:pt>
                <c:pt idx="639">
                  <c:v>33.533000000000001</c:v>
                </c:pt>
                <c:pt idx="640">
                  <c:v>33.567</c:v>
                </c:pt>
                <c:pt idx="641">
                  <c:v>33.6</c:v>
                </c:pt>
                <c:pt idx="642">
                  <c:v>33.633000000000003</c:v>
                </c:pt>
                <c:pt idx="643">
                  <c:v>33.667000000000002</c:v>
                </c:pt>
                <c:pt idx="644">
                  <c:v>33.700000000000003</c:v>
                </c:pt>
                <c:pt idx="645">
                  <c:v>33.732999999999997</c:v>
                </c:pt>
                <c:pt idx="646">
                  <c:v>33.767000000000003</c:v>
                </c:pt>
                <c:pt idx="647">
                  <c:v>33.799999999999997</c:v>
                </c:pt>
                <c:pt idx="648">
                  <c:v>33.832999999999998</c:v>
                </c:pt>
                <c:pt idx="649">
                  <c:v>33.866999999999997</c:v>
                </c:pt>
                <c:pt idx="650">
                  <c:v>33.9</c:v>
                </c:pt>
                <c:pt idx="651">
                  <c:v>33.933</c:v>
                </c:pt>
                <c:pt idx="652">
                  <c:v>33.966999999999999</c:v>
                </c:pt>
                <c:pt idx="653">
                  <c:v>34</c:v>
                </c:pt>
                <c:pt idx="654">
                  <c:v>34.033000000000001</c:v>
                </c:pt>
                <c:pt idx="655">
                  <c:v>34.067</c:v>
                </c:pt>
                <c:pt idx="656">
                  <c:v>34.1</c:v>
                </c:pt>
                <c:pt idx="657">
                  <c:v>34.133000000000003</c:v>
                </c:pt>
                <c:pt idx="658">
                  <c:v>34.167000000000002</c:v>
                </c:pt>
                <c:pt idx="659">
                  <c:v>34.200000000000003</c:v>
                </c:pt>
                <c:pt idx="660">
                  <c:v>34.232999999999997</c:v>
                </c:pt>
                <c:pt idx="661">
                  <c:v>34.267000000000003</c:v>
                </c:pt>
                <c:pt idx="662">
                  <c:v>34.299999999999997</c:v>
                </c:pt>
                <c:pt idx="663">
                  <c:v>34.332999999999998</c:v>
                </c:pt>
                <c:pt idx="664">
                  <c:v>34.366999999999997</c:v>
                </c:pt>
                <c:pt idx="665">
                  <c:v>34.4</c:v>
                </c:pt>
                <c:pt idx="666">
                  <c:v>34.433</c:v>
                </c:pt>
                <c:pt idx="667">
                  <c:v>34.466999999999999</c:v>
                </c:pt>
                <c:pt idx="668">
                  <c:v>34.5</c:v>
                </c:pt>
                <c:pt idx="669">
                  <c:v>34.533000000000001</c:v>
                </c:pt>
                <c:pt idx="670">
                  <c:v>34.567</c:v>
                </c:pt>
                <c:pt idx="671">
                  <c:v>34.6</c:v>
                </c:pt>
                <c:pt idx="672">
                  <c:v>34.633000000000003</c:v>
                </c:pt>
                <c:pt idx="673">
                  <c:v>34.667000000000002</c:v>
                </c:pt>
                <c:pt idx="674">
                  <c:v>34.700000000000003</c:v>
                </c:pt>
                <c:pt idx="675">
                  <c:v>34.732999999999997</c:v>
                </c:pt>
                <c:pt idx="676">
                  <c:v>34.767000000000003</c:v>
                </c:pt>
                <c:pt idx="677">
                  <c:v>34.799999999999997</c:v>
                </c:pt>
                <c:pt idx="678">
                  <c:v>34.832999999999998</c:v>
                </c:pt>
                <c:pt idx="679">
                  <c:v>34.866999999999997</c:v>
                </c:pt>
                <c:pt idx="680">
                  <c:v>34.9</c:v>
                </c:pt>
                <c:pt idx="681">
                  <c:v>34.933</c:v>
                </c:pt>
                <c:pt idx="682">
                  <c:v>34.966999999999999</c:v>
                </c:pt>
                <c:pt idx="683">
                  <c:v>35</c:v>
                </c:pt>
                <c:pt idx="684">
                  <c:v>35.033000000000001</c:v>
                </c:pt>
                <c:pt idx="685">
                  <c:v>35.067</c:v>
                </c:pt>
                <c:pt idx="686">
                  <c:v>35.1</c:v>
                </c:pt>
                <c:pt idx="687">
                  <c:v>35.133000000000003</c:v>
                </c:pt>
                <c:pt idx="688">
                  <c:v>35.167000000000002</c:v>
                </c:pt>
                <c:pt idx="689">
                  <c:v>35.200000000000003</c:v>
                </c:pt>
                <c:pt idx="690">
                  <c:v>35.232999999999997</c:v>
                </c:pt>
                <c:pt idx="691">
                  <c:v>35.267000000000003</c:v>
                </c:pt>
                <c:pt idx="692">
                  <c:v>35.299999999999997</c:v>
                </c:pt>
                <c:pt idx="693">
                  <c:v>35.332999999999998</c:v>
                </c:pt>
                <c:pt idx="694">
                  <c:v>35.366999999999997</c:v>
                </c:pt>
                <c:pt idx="695">
                  <c:v>35.4</c:v>
                </c:pt>
                <c:pt idx="696">
                  <c:v>35.433</c:v>
                </c:pt>
                <c:pt idx="697">
                  <c:v>35.466999999999999</c:v>
                </c:pt>
                <c:pt idx="698">
                  <c:v>35.5</c:v>
                </c:pt>
                <c:pt idx="699">
                  <c:v>35.533000000000001</c:v>
                </c:pt>
                <c:pt idx="700">
                  <c:v>35.567</c:v>
                </c:pt>
                <c:pt idx="701">
                  <c:v>35.6</c:v>
                </c:pt>
                <c:pt idx="702">
                  <c:v>35.633000000000003</c:v>
                </c:pt>
                <c:pt idx="703">
                  <c:v>35.667000000000002</c:v>
                </c:pt>
                <c:pt idx="704">
                  <c:v>35.700000000000003</c:v>
                </c:pt>
                <c:pt idx="705">
                  <c:v>35.732999999999997</c:v>
                </c:pt>
                <c:pt idx="706">
                  <c:v>35.767000000000003</c:v>
                </c:pt>
                <c:pt idx="707">
                  <c:v>35.799999999999997</c:v>
                </c:pt>
                <c:pt idx="708">
                  <c:v>35.832999999999998</c:v>
                </c:pt>
                <c:pt idx="709">
                  <c:v>35.866999999999997</c:v>
                </c:pt>
                <c:pt idx="710">
                  <c:v>35.9</c:v>
                </c:pt>
                <c:pt idx="711">
                  <c:v>35.933</c:v>
                </c:pt>
                <c:pt idx="712">
                  <c:v>35.966999999999999</c:v>
                </c:pt>
                <c:pt idx="713">
                  <c:v>36</c:v>
                </c:pt>
                <c:pt idx="714">
                  <c:v>36.033000000000001</c:v>
                </c:pt>
                <c:pt idx="715">
                  <c:v>36.067</c:v>
                </c:pt>
                <c:pt idx="716">
                  <c:v>36.1</c:v>
                </c:pt>
                <c:pt idx="717">
                  <c:v>36.133000000000003</c:v>
                </c:pt>
                <c:pt idx="718">
                  <c:v>36.167000000000002</c:v>
                </c:pt>
                <c:pt idx="719">
                  <c:v>36.200000000000003</c:v>
                </c:pt>
                <c:pt idx="720">
                  <c:v>36.232999999999997</c:v>
                </c:pt>
                <c:pt idx="721">
                  <c:v>36.267000000000003</c:v>
                </c:pt>
                <c:pt idx="722">
                  <c:v>36.299999999999997</c:v>
                </c:pt>
                <c:pt idx="723">
                  <c:v>36.332999999999998</c:v>
                </c:pt>
                <c:pt idx="724">
                  <c:v>36.366999999999997</c:v>
                </c:pt>
                <c:pt idx="725">
                  <c:v>36.4</c:v>
                </c:pt>
                <c:pt idx="726">
                  <c:v>36.433</c:v>
                </c:pt>
                <c:pt idx="727">
                  <c:v>36.466999999999999</c:v>
                </c:pt>
                <c:pt idx="728">
                  <c:v>36.5</c:v>
                </c:pt>
                <c:pt idx="729">
                  <c:v>36.533000000000001</c:v>
                </c:pt>
                <c:pt idx="730">
                  <c:v>36.567</c:v>
                </c:pt>
                <c:pt idx="731">
                  <c:v>36.6</c:v>
                </c:pt>
                <c:pt idx="732">
                  <c:v>36.633000000000003</c:v>
                </c:pt>
                <c:pt idx="733">
                  <c:v>36.667000000000002</c:v>
                </c:pt>
                <c:pt idx="734">
                  <c:v>36.700000000000003</c:v>
                </c:pt>
                <c:pt idx="735">
                  <c:v>36.732999999999997</c:v>
                </c:pt>
                <c:pt idx="736">
                  <c:v>36.767000000000003</c:v>
                </c:pt>
                <c:pt idx="737">
                  <c:v>36.799999999999997</c:v>
                </c:pt>
                <c:pt idx="738">
                  <c:v>36.832999999999998</c:v>
                </c:pt>
                <c:pt idx="739">
                  <c:v>36.866999999999997</c:v>
                </c:pt>
                <c:pt idx="740">
                  <c:v>36.9</c:v>
                </c:pt>
                <c:pt idx="741">
                  <c:v>36.933</c:v>
                </c:pt>
                <c:pt idx="742">
                  <c:v>36.966999999999999</c:v>
                </c:pt>
                <c:pt idx="743">
                  <c:v>37</c:v>
                </c:pt>
                <c:pt idx="744">
                  <c:v>37.033000000000001</c:v>
                </c:pt>
                <c:pt idx="745">
                  <c:v>37.067</c:v>
                </c:pt>
                <c:pt idx="746">
                  <c:v>37.1</c:v>
                </c:pt>
                <c:pt idx="747">
                  <c:v>37.133000000000003</c:v>
                </c:pt>
                <c:pt idx="748">
                  <c:v>37.167000000000002</c:v>
                </c:pt>
                <c:pt idx="749">
                  <c:v>37.200000000000003</c:v>
                </c:pt>
                <c:pt idx="750">
                  <c:v>37.232999999999997</c:v>
                </c:pt>
                <c:pt idx="751">
                  <c:v>37.267000000000003</c:v>
                </c:pt>
              </c:numCache>
            </c:numRef>
          </c:xVal>
          <c:yVal>
            <c:numRef>
              <c:f>'my data'!$AO$21:$AO$772</c:f>
              <c:numCache>
                <c:formatCode>0.0000</c:formatCode>
                <c:ptCount val="7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0.10913870638904699</c:v>
                </c:pt>
                <c:pt idx="31">
                  <c:v>0.11175421792550289</c:v>
                </c:pt>
                <c:pt idx="32">
                  <c:v>0.11426450293875545</c:v>
                </c:pt>
                <c:pt idx="33">
                  <c:v>0.11674691062248144</c:v>
                </c:pt>
                <c:pt idx="34">
                  <c:v>0.11927538550109329</c:v>
                </c:pt>
                <c:pt idx="35">
                  <c:v>0.12170119375820487</c:v>
                </c:pt>
                <c:pt idx="36">
                  <c:v>0.12409912468578854</c:v>
                </c:pt>
                <c:pt idx="37">
                  <c:v>0.12654056290655769</c:v>
                </c:pt>
                <c:pt idx="38">
                  <c:v>0.12888189440752607</c:v>
                </c:pt>
                <c:pt idx="39">
                  <c:v>0.13119534857896786</c:v>
                </c:pt>
                <c:pt idx="40">
                  <c:v>0.13354975014189474</c:v>
                </c:pt>
                <c:pt idx="41">
                  <c:v>0.13580660488672169</c:v>
                </c:pt>
                <c:pt idx="42">
                  <c:v>0.13803558230202162</c:v>
                </c:pt>
                <c:pt idx="43">
                  <c:v>0.14030294720710401</c:v>
                </c:pt>
                <c:pt idx="44">
                  <c:v>0.14247532519578909</c:v>
                </c:pt>
                <c:pt idx="45">
                  <c:v>0.14461982585494759</c:v>
                </c:pt>
                <c:pt idx="46">
                  <c:v>0.14680015410218727</c:v>
                </c:pt>
                <c:pt idx="47">
                  <c:v>0.14888805533473048</c:v>
                </c:pt>
                <c:pt idx="48">
                  <c:v>0.15094807923774667</c:v>
                </c:pt>
                <c:pt idx="49">
                  <c:v>0.1530413708271432</c:v>
                </c:pt>
                <c:pt idx="50">
                  <c:v>0.15504479530354409</c:v>
                </c:pt>
                <c:pt idx="51">
                  <c:v>0.1570203424504184</c:v>
                </c:pt>
                <c:pt idx="52">
                  <c:v>0.15902659738197222</c:v>
                </c:pt>
                <c:pt idx="53">
                  <c:v>0.16094554510223125</c:v>
                </c:pt>
                <c:pt idx="54">
                  <c:v>0.16283661549296369</c:v>
                </c:pt>
                <c:pt idx="55">
                  <c:v>0.16475583376667347</c:v>
                </c:pt>
                <c:pt idx="56">
                  <c:v>0.16659030473079062</c:v>
                </c:pt>
                <c:pt idx="57">
                  <c:v>0.16839689836538119</c:v>
                </c:pt>
                <c:pt idx="58">
                  <c:v>0.1702290799812487</c:v>
                </c:pt>
                <c:pt idx="59">
                  <c:v>0.17197907418922442</c:v>
                </c:pt>
                <c:pt idx="60">
                  <c:v>0.17370119106767312</c:v>
                </c:pt>
                <c:pt idx="61">
                  <c:v>0.17544633602569704</c:v>
                </c:pt>
                <c:pt idx="62">
                  <c:v>0.17711185347753</c:v>
                </c:pt>
                <c:pt idx="63">
                  <c:v>0.17874949359983683</c:v>
                </c:pt>
                <c:pt idx="64">
                  <c:v>0.18040760190001803</c:v>
                </c:pt>
                <c:pt idx="65">
                  <c:v>0.18198864259570957</c:v>
                </c:pt>
                <c:pt idx="66">
                  <c:v>0.18354180596187408</c:v>
                </c:pt>
                <c:pt idx="67">
                  <c:v>0.18511287760421213</c:v>
                </c:pt>
                <c:pt idx="68">
                  <c:v>0.1866094415437618</c:v>
                </c:pt>
                <c:pt idx="69">
                  <c:v>0.18807812815378488</c:v>
                </c:pt>
                <c:pt idx="70">
                  <c:v>0.18956216313827889</c:v>
                </c:pt>
                <c:pt idx="71">
                  <c:v>0.19097425032168669</c:v>
                </c:pt>
                <c:pt idx="72">
                  <c:v>0.19235846017556746</c:v>
                </c:pt>
                <c:pt idx="73">
                  <c:v>0.1937554585022192</c:v>
                </c:pt>
                <c:pt idx="74">
                  <c:v>0.19508306892948468</c:v>
                </c:pt>
                <c:pt idx="75">
                  <c:v>0.19638280202722402</c:v>
                </c:pt>
                <c:pt idx="76">
                  <c:v>0.19769276369603128</c:v>
                </c:pt>
                <c:pt idx="77">
                  <c:v>0.19893589736715578</c:v>
                </c:pt>
                <c:pt idx="78">
                  <c:v>0.2001511537087528</c:v>
                </c:pt>
                <c:pt idx="79">
                  <c:v>0.20137407871971824</c:v>
                </c:pt>
                <c:pt idx="80">
                  <c:v>0.20253273563469998</c:v>
                </c:pt>
                <c:pt idx="81">
                  <c:v>0.20366351522015558</c:v>
                </c:pt>
                <c:pt idx="82">
                  <c:v>0.20479940357327697</c:v>
                </c:pt>
                <c:pt idx="83">
                  <c:v>0.20587358373211684</c:v>
                </c:pt>
                <c:pt idx="84">
                  <c:v>0.20691988656143012</c:v>
                </c:pt>
                <c:pt idx="85">
                  <c:v>0.20796873825670925</c:v>
                </c:pt>
                <c:pt idx="86">
                  <c:v>0.20895844165940725</c:v>
                </c:pt>
                <c:pt idx="87">
                  <c:v>0.2099202677325791</c:v>
                </c:pt>
                <c:pt idx="88">
                  <c:v>0.21088208277001463</c:v>
                </c:pt>
                <c:pt idx="89">
                  <c:v>0.2117873094165712</c:v>
                </c:pt>
                <c:pt idx="90">
                  <c:v>0.21266465873359941</c:v>
                </c:pt>
                <c:pt idx="91">
                  <c:v>0.21353943711319223</c:v>
                </c:pt>
                <c:pt idx="92">
                  <c:v>0.21436018700360648</c:v>
                </c:pt>
                <c:pt idx="93">
                  <c:v>0.2151530595644946</c:v>
                </c:pt>
                <c:pt idx="94">
                  <c:v>0.21594080128624382</c:v>
                </c:pt>
                <c:pt idx="95">
                  <c:v>0.2166770744205162</c:v>
                </c:pt>
                <c:pt idx="96">
                  <c:v>0.217385470225262</c:v>
                </c:pt>
                <c:pt idx="97">
                  <c:v>0.21808617528916763</c:v>
                </c:pt>
                <c:pt idx="98">
                  <c:v>0.21873797166729814</c:v>
                </c:pt>
                <c:pt idx="99">
                  <c:v>0.21936189071590206</c:v>
                </c:pt>
                <c:pt idx="100">
                  <c:v>0.21997555912196498</c:v>
                </c:pt>
                <c:pt idx="101">
                  <c:v>0.22054287874395362</c:v>
                </c:pt>
                <c:pt idx="102">
                  <c:v>0.22108232103641567</c:v>
                </c:pt>
                <c:pt idx="103">
                  <c:v>0.22160895278463455</c:v>
                </c:pt>
                <c:pt idx="104">
                  <c:v>0.22209179565048132</c:v>
                </c:pt>
                <c:pt idx="105">
                  <c:v>0.2225467611868015</c:v>
                </c:pt>
                <c:pt idx="106">
                  <c:v>0.22298635627717855</c:v>
                </c:pt>
                <c:pt idx="107">
                  <c:v>0.22338472238688345</c:v>
                </c:pt>
                <c:pt idx="108">
                  <c:v>0.22375521116706132</c:v>
                </c:pt>
                <c:pt idx="109">
                  <c:v>0.22410776959959389</c:v>
                </c:pt>
                <c:pt idx="110">
                  <c:v>0.22442165895315735</c:v>
                </c:pt>
                <c:pt idx="111">
                  <c:v>0.22470767097719335</c:v>
                </c:pt>
                <c:pt idx="112">
                  <c:v>0.22497319275188365</c:v>
                </c:pt>
                <c:pt idx="113">
                  <c:v>0.22520260534930481</c:v>
                </c:pt>
                <c:pt idx="114">
                  <c:v>0.22540414061719893</c:v>
                </c:pt>
                <c:pt idx="115">
                  <c:v>0.22558262573404608</c:v>
                </c:pt>
                <c:pt idx="116">
                  <c:v>0.22572756157532492</c:v>
                </c:pt>
                <c:pt idx="117">
                  <c:v>0.22584462008707806</c:v>
                </c:pt>
                <c:pt idx="118">
                  <c:v>0.22593606854608117</c:v>
                </c:pt>
                <c:pt idx="119">
                  <c:v>0.22599652763121858</c:v>
                </c:pt>
                <c:pt idx="120">
                  <c:v>0.22602910938682896</c:v>
                </c:pt>
                <c:pt idx="121">
                  <c:v>0.22603352118798981</c:v>
                </c:pt>
                <c:pt idx="122">
                  <c:v>0.22600950351698534</c:v>
                </c:pt>
                <c:pt idx="123">
                  <c:v>0.22595760851645386</c:v>
                </c:pt>
                <c:pt idx="124">
                  <c:v>0.22587498365977066</c:v>
                </c:pt>
                <c:pt idx="125">
                  <c:v>0.22576648923262388</c:v>
                </c:pt>
                <c:pt idx="126">
                  <c:v>0.22563011747595052</c:v>
                </c:pt>
                <c:pt idx="127">
                  <c:v>0.22546045596142505</c:v>
                </c:pt>
                <c:pt idx="128">
                  <c:v>0.22526748477813729</c:v>
                </c:pt>
                <c:pt idx="129">
                  <c:v>0.22504663626532162</c:v>
                </c:pt>
                <c:pt idx="130">
                  <c:v>0.22478993809295211</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#N/A</c:v>
                </c:pt>
                <c:pt idx="310">
                  <c:v>#N/A</c:v>
                </c:pt>
                <c:pt idx="311">
                  <c:v>#N/A</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#N/A</c:v>
                </c:pt>
                <c:pt idx="354">
                  <c:v>#N/A</c:v>
                </c:pt>
                <c:pt idx="355">
                  <c:v>#N/A</c:v>
                </c:pt>
                <c:pt idx="356">
                  <c:v>#N/A</c:v>
                </c:pt>
                <c:pt idx="357">
                  <c:v>#N/A</c:v>
                </c:pt>
                <c:pt idx="358">
                  <c:v>#N/A</c:v>
                </c:pt>
                <c:pt idx="359">
                  <c:v>#N/A</c:v>
                </c:pt>
                <c:pt idx="360">
                  <c:v>#N/A</c:v>
                </c:pt>
                <c:pt idx="361">
                  <c:v>#N/A</c:v>
                </c:pt>
                <c:pt idx="362">
                  <c:v>#N/A</c:v>
                </c:pt>
                <c:pt idx="363">
                  <c:v>#N/A</c:v>
                </c:pt>
                <c:pt idx="364">
                  <c:v>#N/A</c:v>
                </c:pt>
                <c:pt idx="365">
                  <c:v>#N/A</c:v>
                </c:pt>
                <c:pt idx="366">
                  <c:v>#N/A</c:v>
                </c:pt>
                <c:pt idx="367">
                  <c:v>#N/A</c:v>
                </c:pt>
                <c:pt idx="368">
                  <c:v>#N/A</c:v>
                </c:pt>
                <c:pt idx="369">
                  <c:v>#N/A</c:v>
                </c:pt>
                <c:pt idx="370">
                  <c:v>#N/A</c:v>
                </c:pt>
                <c:pt idx="371">
                  <c:v>#N/A</c:v>
                </c:pt>
                <c:pt idx="372">
                  <c:v>#N/A</c:v>
                </c:pt>
                <c:pt idx="373">
                  <c:v>#N/A</c:v>
                </c:pt>
                <c:pt idx="374">
                  <c:v>#N/A</c:v>
                </c:pt>
                <c:pt idx="375">
                  <c:v>#N/A</c:v>
                </c:pt>
                <c:pt idx="376">
                  <c:v>#N/A</c:v>
                </c:pt>
                <c:pt idx="377">
                  <c:v>#N/A</c:v>
                </c:pt>
                <c:pt idx="378">
                  <c:v>#N/A</c:v>
                </c:pt>
                <c:pt idx="379">
                  <c:v>#N/A</c:v>
                </c:pt>
                <c:pt idx="380">
                  <c:v>#N/A</c:v>
                </c:pt>
                <c:pt idx="381">
                  <c:v>#N/A</c:v>
                </c:pt>
                <c:pt idx="382">
                  <c:v>#N/A</c:v>
                </c:pt>
                <c:pt idx="383">
                  <c:v>#N/A</c:v>
                </c:pt>
                <c:pt idx="384">
                  <c:v>#N/A</c:v>
                </c:pt>
                <c:pt idx="385">
                  <c:v>#N/A</c:v>
                </c:pt>
                <c:pt idx="386">
                  <c:v>#N/A</c:v>
                </c:pt>
                <c:pt idx="387">
                  <c:v>#N/A</c:v>
                </c:pt>
                <c:pt idx="388">
                  <c:v>#N/A</c:v>
                </c:pt>
                <c:pt idx="389">
                  <c:v>#N/A</c:v>
                </c:pt>
                <c:pt idx="390">
                  <c:v>#N/A</c:v>
                </c:pt>
                <c:pt idx="391">
                  <c:v>#N/A</c:v>
                </c:pt>
                <c:pt idx="392">
                  <c:v>#N/A</c:v>
                </c:pt>
                <c:pt idx="393">
                  <c:v>#N/A</c:v>
                </c:pt>
                <c:pt idx="394">
                  <c:v>#N/A</c:v>
                </c:pt>
                <c:pt idx="395">
                  <c:v>#N/A</c:v>
                </c:pt>
                <c:pt idx="396">
                  <c:v>#N/A</c:v>
                </c:pt>
                <c:pt idx="397">
                  <c:v>#N/A</c:v>
                </c:pt>
                <c:pt idx="398">
                  <c:v>#N/A</c:v>
                </c:pt>
                <c:pt idx="399">
                  <c:v>#N/A</c:v>
                </c:pt>
                <c:pt idx="400">
                  <c:v>#N/A</c:v>
                </c:pt>
                <c:pt idx="401">
                  <c:v>#N/A</c:v>
                </c:pt>
                <c:pt idx="402">
                  <c:v>#N/A</c:v>
                </c:pt>
                <c:pt idx="403">
                  <c:v>#N/A</c:v>
                </c:pt>
                <c:pt idx="404">
                  <c:v>#N/A</c:v>
                </c:pt>
                <c:pt idx="405">
                  <c:v>#N/A</c:v>
                </c:pt>
                <c:pt idx="406">
                  <c:v>#N/A</c:v>
                </c:pt>
                <c:pt idx="407">
                  <c:v>#N/A</c:v>
                </c:pt>
                <c:pt idx="408">
                  <c:v>#N/A</c:v>
                </c:pt>
                <c:pt idx="409">
                  <c:v>#N/A</c:v>
                </c:pt>
                <c:pt idx="410">
                  <c:v>#N/A</c:v>
                </c:pt>
                <c:pt idx="411">
                  <c:v>#N/A</c:v>
                </c:pt>
                <c:pt idx="412">
                  <c:v>#N/A</c:v>
                </c:pt>
                <c:pt idx="413">
                  <c:v>#N/A</c:v>
                </c:pt>
                <c:pt idx="414">
                  <c:v>#N/A</c:v>
                </c:pt>
                <c:pt idx="415">
                  <c:v>#N/A</c:v>
                </c:pt>
                <c:pt idx="416">
                  <c:v>#N/A</c:v>
                </c:pt>
                <c:pt idx="417">
                  <c:v>#N/A</c:v>
                </c:pt>
                <c:pt idx="418">
                  <c:v>#N/A</c:v>
                </c:pt>
                <c:pt idx="419">
                  <c:v>#N/A</c:v>
                </c:pt>
                <c:pt idx="420">
                  <c:v>#N/A</c:v>
                </c:pt>
                <c:pt idx="421">
                  <c:v>#N/A</c:v>
                </c:pt>
                <c:pt idx="422">
                  <c:v>#N/A</c:v>
                </c:pt>
                <c:pt idx="423">
                  <c:v>#N/A</c:v>
                </c:pt>
                <c:pt idx="424">
                  <c:v>#N/A</c:v>
                </c:pt>
                <c:pt idx="425">
                  <c:v>#N/A</c:v>
                </c:pt>
                <c:pt idx="426">
                  <c:v>#N/A</c:v>
                </c:pt>
                <c:pt idx="427">
                  <c:v>#N/A</c:v>
                </c:pt>
                <c:pt idx="428">
                  <c:v>#N/A</c:v>
                </c:pt>
                <c:pt idx="429">
                  <c:v>#N/A</c:v>
                </c:pt>
                <c:pt idx="430">
                  <c:v>#N/A</c:v>
                </c:pt>
                <c:pt idx="431">
                  <c:v>#N/A</c:v>
                </c:pt>
                <c:pt idx="432">
                  <c:v>#N/A</c:v>
                </c:pt>
                <c:pt idx="433">
                  <c:v>#N/A</c:v>
                </c:pt>
                <c:pt idx="434">
                  <c:v>#N/A</c:v>
                </c:pt>
                <c:pt idx="435">
                  <c:v>#N/A</c:v>
                </c:pt>
                <c:pt idx="436">
                  <c:v>#N/A</c:v>
                </c:pt>
                <c:pt idx="437">
                  <c:v>#N/A</c:v>
                </c:pt>
                <c:pt idx="438">
                  <c:v>#N/A</c:v>
                </c:pt>
                <c:pt idx="439">
                  <c:v>#N/A</c:v>
                </c:pt>
                <c:pt idx="440">
                  <c:v>#N/A</c:v>
                </c:pt>
                <c:pt idx="441">
                  <c:v>#N/A</c:v>
                </c:pt>
                <c:pt idx="442">
                  <c:v>#N/A</c:v>
                </c:pt>
                <c:pt idx="443">
                  <c:v>#N/A</c:v>
                </c:pt>
                <c:pt idx="444">
                  <c:v>#N/A</c:v>
                </c:pt>
                <c:pt idx="445">
                  <c:v>#N/A</c:v>
                </c:pt>
                <c:pt idx="446">
                  <c:v>#N/A</c:v>
                </c:pt>
                <c:pt idx="447">
                  <c:v>#N/A</c:v>
                </c:pt>
                <c:pt idx="448">
                  <c:v>#N/A</c:v>
                </c:pt>
                <c:pt idx="449">
                  <c:v>#N/A</c:v>
                </c:pt>
                <c:pt idx="450">
                  <c:v>#N/A</c:v>
                </c:pt>
                <c:pt idx="451">
                  <c:v>#N/A</c:v>
                </c:pt>
                <c:pt idx="452">
                  <c:v>#N/A</c:v>
                </c:pt>
                <c:pt idx="453">
                  <c:v>#N/A</c:v>
                </c:pt>
                <c:pt idx="454">
                  <c:v>#N/A</c:v>
                </c:pt>
                <c:pt idx="455">
                  <c:v>#N/A</c:v>
                </c:pt>
                <c:pt idx="456">
                  <c:v>#N/A</c:v>
                </c:pt>
                <c:pt idx="457">
                  <c:v>#N/A</c:v>
                </c:pt>
                <c:pt idx="458">
                  <c:v>#N/A</c:v>
                </c:pt>
                <c:pt idx="459">
                  <c:v>#N/A</c:v>
                </c:pt>
                <c:pt idx="460">
                  <c:v>#N/A</c:v>
                </c:pt>
                <c:pt idx="461">
                  <c:v>#N/A</c:v>
                </c:pt>
                <c:pt idx="462">
                  <c:v>#N/A</c:v>
                </c:pt>
                <c:pt idx="463">
                  <c:v>#N/A</c:v>
                </c:pt>
                <c:pt idx="464">
                  <c:v>#N/A</c:v>
                </c:pt>
                <c:pt idx="465">
                  <c:v>#N/A</c:v>
                </c:pt>
                <c:pt idx="466">
                  <c:v>#N/A</c:v>
                </c:pt>
                <c:pt idx="467">
                  <c:v>#N/A</c:v>
                </c:pt>
                <c:pt idx="468">
                  <c:v>#N/A</c:v>
                </c:pt>
                <c:pt idx="469">
                  <c:v>#N/A</c:v>
                </c:pt>
                <c:pt idx="470">
                  <c:v>#N/A</c:v>
                </c:pt>
                <c:pt idx="471">
                  <c:v>#N/A</c:v>
                </c:pt>
                <c:pt idx="472">
                  <c:v>#N/A</c:v>
                </c:pt>
                <c:pt idx="473">
                  <c:v>#N/A</c:v>
                </c:pt>
                <c:pt idx="474">
                  <c:v>#N/A</c:v>
                </c:pt>
                <c:pt idx="475">
                  <c:v>#N/A</c:v>
                </c:pt>
                <c:pt idx="476">
                  <c:v>#N/A</c:v>
                </c:pt>
                <c:pt idx="477">
                  <c:v>#N/A</c:v>
                </c:pt>
                <c:pt idx="478">
                  <c:v>#N/A</c:v>
                </c:pt>
                <c:pt idx="479">
                  <c:v>#N/A</c:v>
                </c:pt>
                <c:pt idx="480">
                  <c:v>#N/A</c:v>
                </c:pt>
                <c:pt idx="481">
                  <c:v>#N/A</c:v>
                </c:pt>
                <c:pt idx="482">
                  <c:v>#N/A</c:v>
                </c:pt>
                <c:pt idx="483">
                  <c:v>#N/A</c:v>
                </c:pt>
                <c:pt idx="484">
                  <c:v>#N/A</c:v>
                </c:pt>
                <c:pt idx="485">
                  <c:v>#N/A</c:v>
                </c:pt>
                <c:pt idx="486">
                  <c:v>#N/A</c:v>
                </c:pt>
                <c:pt idx="487">
                  <c:v>#N/A</c:v>
                </c:pt>
                <c:pt idx="488">
                  <c:v>#N/A</c:v>
                </c:pt>
                <c:pt idx="489">
                  <c:v>#N/A</c:v>
                </c:pt>
                <c:pt idx="490">
                  <c:v>#N/A</c:v>
                </c:pt>
                <c:pt idx="491">
                  <c:v>#N/A</c:v>
                </c:pt>
                <c:pt idx="492">
                  <c:v>#N/A</c:v>
                </c:pt>
                <c:pt idx="493">
                  <c:v>#N/A</c:v>
                </c:pt>
                <c:pt idx="494">
                  <c:v>#N/A</c:v>
                </c:pt>
                <c:pt idx="495">
                  <c:v>#N/A</c:v>
                </c:pt>
                <c:pt idx="496">
                  <c:v>#N/A</c:v>
                </c:pt>
                <c:pt idx="497">
                  <c:v>#N/A</c:v>
                </c:pt>
                <c:pt idx="498">
                  <c:v>#N/A</c:v>
                </c:pt>
                <c:pt idx="499">
                  <c:v>#N/A</c:v>
                </c:pt>
                <c:pt idx="500">
                  <c:v>#N/A</c:v>
                </c:pt>
                <c:pt idx="501">
                  <c:v>#N/A</c:v>
                </c:pt>
                <c:pt idx="502">
                  <c:v>#N/A</c:v>
                </c:pt>
                <c:pt idx="503">
                  <c:v>#N/A</c:v>
                </c:pt>
                <c:pt idx="504">
                  <c:v>#N/A</c:v>
                </c:pt>
                <c:pt idx="505">
                  <c:v>#N/A</c:v>
                </c:pt>
                <c:pt idx="506">
                  <c:v>#N/A</c:v>
                </c:pt>
                <c:pt idx="507">
                  <c:v>#N/A</c:v>
                </c:pt>
                <c:pt idx="508">
                  <c:v>#N/A</c:v>
                </c:pt>
                <c:pt idx="509">
                  <c:v>#N/A</c:v>
                </c:pt>
                <c:pt idx="510">
                  <c:v>#N/A</c:v>
                </c:pt>
                <c:pt idx="511">
                  <c:v>#N/A</c:v>
                </c:pt>
                <c:pt idx="512">
                  <c:v>#N/A</c:v>
                </c:pt>
                <c:pt idx="513">
                  <c:v>#N/A</c:v>
                </c:pt>
                <c:pt idx="514">
                  <c:v>#N/A</c:v>
                </c:pt>
                <c:pt idx="515">
                  <c:v>#N/A</c:v>
                </c:pt>
                <c:pt idx="516">
                  <c:v>#N/A</c:v>
                </c:pt>
                <c:pt idx="517">
                  <c:v>#N/A</c:v>
                </c:pt>
                <c:pt idx="518">
                  <c:v>#N/A</c:v>
                </c:pt>
                <c:pt idx="519">
                  <c:v>#N/A</c:v>
                </c:pt>
                <c:pt idx="520">
                  <c:v>#N/A</c:v>
                </c:pt>
                <c:pt idx="521">
                  <c:v>#N/A</c:v>
                </c:pt>
                <c:pt idx="522">
                  <c:v>#N/A</c:v>
                </c:pt>
                <c:pt idx="523">
                  <c:v>#N/A</c:v>
                </c:pt>
                <c:pt idx="524">
                  <c:v>#N/A</c:v>
                </c:pt>
                <c:pt idx="525">
                  <c:v>#N/A</c:v>
                </c:pt>
                <c:pt idx="526">
                  <c:v>#N/A</c:v>
                </c:pt>
                <c:pt idx="527">
                  <c:v>#N/A</c:v>
                </c:pt>
                <c:pt idx="528">
                  <c:v>#N/A</c:v>
                </c:pt>
                <c:pt idx="529">
                  <c:v>#N/A</c:v>
                </c:pt>
                <c:pt idx="530">
                  <c:v>#N/A</c:v>
                </c:pt>
                <c:pt idx="531">
                  <c:v>#N/A</c:v>
                </c:pt>
                <c:pt idx="532">
                  <c:v>#N/A</c:v>
                </c:pt>
                <c:pt idx="533">
                  <c:v>#N/A</c:v>
                </c:pt>
                <c:pt idx="534">
                  <c:v>#N/A</c:v>
                </c:pt>
                <c:pt idx="535">
                  <c:v>#N/A</c:v>
                </c:pt>
                <c:pt idx="536">
                  <c:v>#N/A</c:v>
                </c:pt>
                <c:pt idx="537">
                  <c:v>#N/A</c:v>
                </c:pt>
                <c:pt idx="538">
                  <c:v>#N/A</c:v>
                </c:pt>
                <c:pt idx="539">
                  <c:v>#N/A</c:v>
                </c:pt>
                <c:pt idx="540">
                  <c:v>#N/A</c:v>
                </c:pt>
                <c:pt idx="541">
                  <c:v>#N/A</c:v>
                </c:pt>
                <c:pt idx="542">
                  <c:v>#N/A</c:v>
                </c:pt>
                <c:pt idx="543">
                  <c:v>#N/A</c:v>
                </c:pt>
                <c:pt idx="544">
                  <c:v>#N/A</c:v>
                </c:pt>
                <c:pt idx="545">
                  <c:v>#N/A</c:v>
                </c:pt>
                <c:pt idx="546">
                  <c:v>#N/A</c:v>
                </c:pt>
                <c:pt idx="547">
                  <c:v>#N/A</c:v>
                </c:pt>
                <c:pt idx="548">
                  <c:v>#N/A</c:v>
                </c:pt>
                <c:pt idx="549">
                  <c:v>#N/A</c:v>
                </c:pt>
                <c:pt idx="550">
                  <c:v>#N/A</c:v>
                </c:pt>
                <c:pt idx="551">
                  <c:v>#N/A</c:v>
                </c:pt>
                <c:pt idx="552">
                  <c:v>#N/A</c:v>
                </c:pt>
                <c:pt idx="553">
                  <c:v>#N/A</c:v>
                </c:pt>
                <c:pt idx="554">
                  <c:v>#N/A</c:v>
                </c:pt>
                <c:pt idx="555">
                  <c:v>#N/A</c:v>
                </c:pt>
                <c:pt idx="556">
                  <c:v>#N/A</c:v>
                </c:pt>
                <c:pt idx="557">
                  <c:v>#N/A</c:v>
                </c:pt>
                <c:pt idx="558">
                  <c:v>#N/A</c:v>
                </c:pt>
                <c:pt idx="559">
                  <c:v>#N/A</c:v>
                </c:pt>
                <c:pt idx="560">
                  <c:v>#N/A</c:v>
                </c:pt>
                <c:pt idx="561">
                  <c:v>#N/A</c:v>
                </c:pt>
                <c:pt idx="562">
                  <c:v>#N/A</c:v>
                </c:pt>
                <c:pt idx="563">
                  <c:v>#N/A</c:v>
                </c:pt>
                <c:pt idx="564">
                  <c:v>#N/A</c:v>
                </c:pt>
                <c:pt idx="565">
                  <c:v>#N/A</c:v>
                </c:pt>
                <c:pt idx="566">
                  <c:v>#N/A</c:v>
                </c:pt>
                <c:pt idx="567">
                  <c:v>#N/A</c:v>
                </c:pt>
                <c:pt idx="568">
                  <c:v>#N/A</c:v>
                </c:pt>
                <c:pt idx="569">
                  <c:v>#N/A</c:v>
                </c:pt>
                <c:pt idx="570">
                  <c:v>#N/A</c:v>
                </c:pt>
                <c:pt idx="571">
                  <c:v>#N/A</c:v>
                </c:pt>
                <c:pt idx="572">
                  <c:v>#N/A</c:v>
                </c:pt>
                <c:pt idx="573">
                  <c:v>#N/A</c:v>
                </c:pt>
                <c:pt idx="574">
                  <c:v>#N/A</c:v>
                </c:pt>
                <c:pt idx="575">
                  <c:v>#N/A</c:v>
                </c:pt>
                <c:pt idx="576">
                  <c:v>#N/A</c:v>
                </c:pt>
                <c:pt idx="577">
                  <c:v>#N/A</c:v>
                </c:pt>
                <c:pt idx="578">
                  <c:v>#N/A</c:v>
                </c:pt>
                <c:pt idx="579">
                  <c:v>#N/A</c:v>
                </c:pt>
                <c:pt idx="580">
                  <c:v>#N/A</c:v>
                </c:pt>
                <c:pt idx="581">
                  <c:v>#N/A</c:v>
                </c:pt>
                <c:pt idx="582">
                  <c:v>#N/A</c:v>
                </c:pt>
                <c:pt idx="583">
                  <c:v>#N/A</c:v>
                </c:pt>
                <c:pt idx="584">
                  <c:v>#N/A</c:v>
                </c:pt>
                <c:pt idx="585">
                  <c:v>#N/A</c:v>
                </c:pt>
                <c:pt idx="586">
                  <c:v>#N/A</c:v>
                </c:pt>
                <c:pt idx="587">
                  <c:v>#N/A</c:v>
                </c:pt>
                <c:pt idx="588">
                  <c:v>#N/A</c:v>
                </c:pt>
                <c:pt idx="589">
                  <c:v>#N/A</c:v>
                </c:pt>
                <c:pt idx="590">
                  <c:v>#N/A</c:v>
                </c:pt>
                <c:pt idx="591">
                  <c:v>#N/A</c:v>
                </c:pt>
                <c:pt idx="592">
                  <c:v>#N/A</c:v>
                </c:pt>
                <c:pt idx="593">
                  <c:v>#N/A</c:v>
                </c:pt>
                <c:pt idx="594">
                  <c:v>#N/A</c:v>
                </c:pt>
                <c:pt idx="595">
                  <c:v>#N/A</c:v>
                </c:pt>
                <c:pt idx="596">
                  <c:v>#N/A</c:v>
                </c:pt>
                <c:pt idx="597">
                  <c:v>#N/A</c:v>
                </c:pt>
                <c:pt idx="598">
                  <c:v>#N/A</c:v>
                </c:pt>
                <c:pt idx="599">
                  <c:v>#N/A</c:v>
                </c:pt>
                <c:pt idx="600">
                  <c:v>#N/A</c:v>
                </c:pt>
                <c:pt idx="601">
                  <c:v>#N/A</c:v>
                </c:pt>
                <c:pt idx="602">
                  <c:v>#N/A</c:v>
                </c:pt>
                <c:pt idx="603">
                  <c:v>#N/A</c:v>
                </c:pt>
                <c:pt idx="604">
                  <c:v>#N/A</c:v>
                </c:pt>
                <c:pt idx="605">
                  <c:v>#N/A</c:v>
                </c:pt>
                <c:pt idx="606">
                  <c:v>#N/A</c:v>
                </c:pt>
                <c:pt idx="607">
                  <c:v>#N/A</c:v>
                </c:pt>
                <c:pt idx="608">
                  <c:v>#N/A</c:v>
                </c:pt>
                <c:pt idx="609">
                  <c:v>#N/A</c:v>
                </c:pt>
                <c:pt idx="610">
                  <c:v>#N/A</c:v>
                </c:pt>
                <c:pt idx="611">
                  <c:v>#N/A</c:v>
                </c:pt>
                <c:pt idx="612">
                  <c:v>#N/A</c:v>
                </c:pt>
                <c:pt idx="613">
                  <c:v>#N/A</c:v>
                </c:pt>
                <c:pt idx="614">
                  <c:v>#N/A</c:v>
                </c:pt>
                <c:pt idx="615">
                  <c:v>#N/A</c:v>
                </c:pt>
                <c:pt idx="616">
                  <c:v>#N/A</c:v>
                </c:pt>
                <c:pt idx="617">
                  <c:v>#N/A</c:v>
                </c:pt>
                <c:pt idx="618">
                  <c:v>#N/A</c:v>
                </c:pt>
                <c:pt idx="619">
                  <c:v>#N/A</c:v>
                </c:pt>
                <c:pt idx="620">
                  <c:v>#N/A</c:v>
                </c:pt>
                <c:pt idx="621">
                  <c:v>#N/A</c:v>
                </c:pt>
                <c:pt idx="622">
                  <c:v>#N/A</c:v>
                </c:pt>
                <c:pt idx="623">
                  <c:v>#N/A</c:v>
                </c:pt>
                <c:pt idx="624">
                  <c:v>#N/A</c:v>
                </c:pt>
                <c:pt idx="625">
                  <c:v>#N/A</c:v>
                </c:pt>
                <c:pt idx="626">
                  <c:v>#N/A</c:v>
                </c:pt>
                <c:pt idx="627">
                  <c:v>#N/A</c:v>
                </c:pt>
                <c:pt idx="628">
                  <c:v>#N/A</c:v>
                </c:pt>
                <c:pt idx="629">
                  <c:v>#N/A</c:v>
                </c:pt>
                <c:pt idx="630">
                  <c:v>#N/A</c:v>
                </c:pt>
                <c:pt idx="631">
                  <c:v>#N/A</c:v>
                </c:pt>
                <c:pt idx="632">
                  <c:v>#N/A</c:v>
                </c:pt>
                <c:pt idx="633">
                  <c:v>#N/A</c:v>
                </c:pt>
                <c:pt idx="634">
                  <c:v>#N/A</c:v>
                </c:pt>
                <c:pt idx="635">
                  <c:v>#N/A</c:v>
                </c:pt>
                <c:pt idx="636">
                  <c:v>#N/A</c:v>
                </c:pt>
                <c:pt idx="637">
                  <c:v>#N/A</c:v>
                </c:pt>
                <c:pt idx="638">
                  <c:v>#N/A</c:v>
                </c:pt>
                <c:pt idx="639">
                  <c:v>#N/A</c:v>
                </c:pt>
                <c:pt idx="640">
                  <c:v>#N/A</c:v>
                </c:pt>
                <c:pt idx="641">
                  <c:v>#N/A</c:v>
                </c:pt>
                <c:pt idx="642">
                  <c:v>#N/A</c:v>
                </c:pt>
                <c:pt idx="643">
                  <c:v>#N/A</c:v>
                </c:pt>
                <c:pt idx="644">
                  <c:v>#N/A</c:v>
                </c:pt>
                <c:pt idx="645">
                  <c:v>#N/A</c:v>
                </c:pt>
                <c:pt idx="646">
                  <c:v>#N/A</c:v>
                </c:pt>
                <c:pt idx="647">
                  <c:v>#N/A</c:v>
                </c:pt>
                <c:pt idx="648">
                  <c:v>#N/A</c:v>
                </c:pt>
                <c:pt idx="649">
                  <c:v>#N/A</c:v>
                </c:pt>
                <c:pt idx="650">
                  <c:v>#N/A</c:v>
                </c:pt>
                <c:pt idx="651">
                  <c:v>#N/A</c:v>
                </c:pt>
                <c:pt idx="652">
                  <c:v>#N/A</c:v>
                </c:pt>
                <c:pt idx="653">
                  <c:v>#N/A</c:v>
                </c:pt>
                <c:pt idx="654">
                  <c:v>#N/A</c:v>
                </c:pt>
                <c:pt idx="655">
                  <c:v>#N/A</c:v>
                </c:pt>
                <c:pt idx="656">
                  <c:v>#N/A</c:v>
                </c:pt>
                <c:pt idx="657">
                  <c:v>#N/A</c:v>
                </c:pt>
                <c:pt idx="658">
                  <c:v>#N/A</c:v>
                </c:pt>
                <c:pt idx="659">
                  <c:v>#N/A</c:v>
                </c:pt>
                <c:pt idx="660">
                  <c:v>#N/A</c:v>
                </c:pt>
                <c:pt idx="661">
                  <c:v>#N/A</c:v>
                </c:pt>
                <c:pt idx="662">
                  <c:v>#N/A</c:v>
                </c:pt>
                <c:pt idx="663">
                  <c:v>#N/A</c:v>
                </c:pt>
                <c:pt idx="664">
                  <c:v>#N/A</c:v>
                </c:pt>
                <c:pt idx="665">
                  <c:v>#N/A</c:v>
                </c:pt>
                <c:pt idx="666">
                  <c:v>#N/A</c:v>
                </c:pt>
                <c:pt idx="667">
                  <c:v>#N/A</c:v>
                </c:pt>
                <c:pt idx="668">
                  <c:v>#N/A</c:v>
                </c:pt>
                <c:pt idx="669">
                  <c:v>#N/A</c:v>
                </c:pt>
                <c:pt idx="670">
                  <c:v>#N/A</c:v>
                </c:pt>
                <c:pt idx="671">
                  <c:v>#N/A</c:v>
                </c:pt>
                <c:pt idx="672">
                  <c:v>#N/A</c:v>
                </c:pt>
                <c:pt idx="673">
                  <c:v>#N/A</c:v>
                </c:pt>
                <c:pt idx="674">
                  <c:v>#N/A</c:v>
                </c:pt>
                <c:pt idx="675">
                  <c:v>#N/A</c:v>
                </c:pt>
                <c:pt idx="676">
                  <c:v>#N/A</c:v>
                </c:pt>
                <c:pt idx="677">
                  <c:v>#N/A</c:v>
                </c:pt>
                <c:pt idx="678">
                  <c:v>#N/A</c:v>
                </c:pt>
                <c:pt idx="679">
                  <c:v>#N/A</c:v>
                </c:pt>
                <c:pt idx="680">
                  <c:v>#N/A</c:v>
                </c:pt>
                <c:pt idx="681">
                  <c:v>#N/A</c:v>
                </c:pt>
                <c:pt idx="682">
                  <c:v>#N/A</c:v>
                </c:pt>
                <c:pt idx="683">
                  <c:v>#N/A</c:v>
                </c:pt>
                <c:pt idx="684">
                  <c:v>#N/A</c:v>
                </c:pt>
                <c:pt idx="685">
                  <c:v>#N/A</c:v>
                </c:pt>
                <c:pt idx="686">
                  <c:v>#N/A</c:v>
                </c:pt>
                <c:pt idx="687">
                  <c:v>#N/A</c:v>
                </c:pt>
                <c:pt idx="688">
                  <c:v>#N/A</c:v>
                </c:pt>
                <c:pt idx="689">
                  <c:v>#N/A</c:v>
                </c:pt>
                <c:pt idx="690">
                  <c:v>#N/A</c:v>
                </c:pt>
                <c:pt idx="691">
                  <c:v>#N/A</c:v>
                </c:pt>
                <c:pt idx="692">
                  <c:v>#N/A</c:v>
                </c:pt>
                <c:pt idx="693">
                  <c:v>#N/A</c:v>
                </c:pt>
                <c:pt idx="694">
                  <c:v>#N/A</c:v>
                </c:pt>
                <c:pt idx="695">
                  <c:v>#N/A</c:v>
                </c:pt>
                <c:pt idx="696">
                  <c:v>#N/A</c:v>
                </c:pt>
                <c:pt idx="697">
                  <c:v>#N/A</c:v>
                </c:pt>
                <c:pt idx="698">
                  <c:v>#N/A</c:v>
                </c:pt>
                <c:pt idx="699">
                  <c:v>#N/A</c:v>
                </c:pt>
                <c:pt idx="700">
                  <c:v>#N/A</c:v>
                </c:pt>
                <c:pt idx="701">
                  <c:v>#N/A</c:v>
                </c:pt>
                <c:pt idx="702">
                  <c:v>#N/A</c:v>
                </c:pt>
                <c:pt idx="703">
                  <c:v>#N/A</c:v>
                </c:pt>
                <c:pt idx="704">
                  <c:v>#N/A</c:v>
                </c:pt>
                <c:pt idx="705">
                  <c:v>#N/A</c:v>
                </c:pt>
                <c:pt idx="706">
                  <c:v>#N/A</c:v>
                </c:pt>
                <c:pt idx="707">
                  <c:v>#N/A</c:v>
                </c:pt>
                <c:pt idx="708">
                  <c:v>#N/A</c:v>
                </c:pt>
                <c:pt idx="709">
                  <c:v>#N/A</c:v>
                </c:pt>
                <c:pt idx="710">
                  <c:v>#N/A</c:v>
                </c:pt>
                <c:pt idx="711">
                  <c:v>#N/A</c:v>
                </c:pt>
                <c:pt idx="712">
                  <c:v>#N/A</c:v>
                </c:pt>
                <c:pt idx="713">
                  <c:v>#N/A</c:v>
                </c:pt>
                <c:pt idx="714">
                  <c:v>#N/A</c:v>
                </c:pt>
                <c:pt idx="715">
                  <c:v>#N/A</c:v>
                </c:pt>
                <c:pt idx="716">
                  <c:v>#N/A</c:v>
                </c:pt>
                <c:pt idx="717">
                  <c:v>#N/A</c:v>
                </c:pt>
                <c:pt idx="718">
                  <c:v>#N/A</c:v>
                </c:pt>
                <c:pt idx="719">
                  <c:v>#N/A</c:v>
                </c:pt>
                <c:pt idx="720">
                  <c:v>#N/A</c:v>
                </c:pt>
                <c:pt idx="721">
                  <c:v>#N/A</c:v>
                </c:pt>
                <c:pt idx="722">
                  <c:v>#N/A</c:v>
                </c:pt>
                <c:pt idx="723">
                  <c:v>#N/A</c:v>
                </c:pt>
                <c:pt idx="724">
                  <c:v>#N/A</c:v>
                </c:pt>
                <c:pt idx="725">
                  <c:v>#N/A</c:v>
                </c:pt>
                <c:pt idx="726">
                  <c:v>#N/A</c:v>
                </c:pt>
                <c:pt idx="727">
                  <c:v>#N/A</c:v>
                </c:pt>
                <c:pt idx="728">
                  <c:v>#N/A</c:v>
                </c:pt>
                <c:pt idx="729">
                  <c:v>#N/A</c:v>
                </c:pt>
                <c:pt idx="730">
                  <c:v>#N/A</c:v>
                </c:pt>
                <c:pt idx="731">
                  <c:v>#N/A</c:v>
                </c:pt>
                <c:pt idx="732">
                  <c:v>#N/A</c:v>
                </c:pt>
                <c:pt idx="733">
                  <c:v>#N/A</c:v>
                </c:pt>
                <c:pt idx="734">
                  <c:v>#N/A</c:v>
                </c:pt>
                <c:pt idx="735">
                  <c:v>#N/A</c:v>
                </c:pt>
                <c:pt idx="736">
                  <c:v>#N/A</c:v>
                </c:pt>
                <c:pt idx="737">
                  <c:v>#N/A</c:v>
                </c:pt>
                <c:pt idx="738">
                  <c:v>#N/A</c:v>
                </c:pt>
                <c:pt idx="739">
                  <c:v>#N/A</c:v>
                </c:pt>
                <c:pt idx="740">
                  <c:v>#N/A</c:v>
                </c:pt>
                <c:pt idx="741">
                  <c:v>#N/A</c:v>
                </c:pt>
                <c:pt idx="742">
                  <c:v>#N/A</c:v>
                </c:pt>
                <c:pt idx="743">
                  <c:v>#N/A</c:v>
                </c:pt>
                <c:pt idx="744">
                  <c:v>#N/A</c:v>
                </c:pt>
                <c:pt idx="745">
                  <c:v>#N/A</c:v>
                </c:pt>
                <c:pt idx="746">
                  <c:v>#N/A</c:v>
                </c:pt>
                <c:pt idx="747">
                  <c:v>#N/A</c:v>
                </c:pt>
                <c:pt idx="748">
                  <c:v>#N/A</c:v>
                </c:pt>
                <c:pt idx="749">
                  <c:v>#N/A</c:v>
                </c:pt>
                <c:pt idx="750">
                  <c:v>#N/A</c:v>
                </c:pt>
                <c:pt idx="751">
                  <c:v>#N/A</c:v>
                </c:pt>
              </c:numCache>
            </c:numRef>
          </c:yVal>
          <c:smooth val="1"/>
          <c:extLst>
            <c:ext xmlns:c16="http://schemas.microsoft.com/office/drawing/2014/chart" uri="{C3380CC4-5D6E-409C-BE32-E72D297353CC}">
              <c16:uniqueId val="{00000004-48CA-49EF-8F5B-D03C60EEBCBE}"/>
            </c:ext>
          </c:extLst>
        </c:ser>
        <c:ser>
          <c:idx val="5"/>
          <c:order val="3"/>
          <c:tx>
            <c:strRef>
              <c:f>'my data'!$AQ$1</c:f>
              <c:strCache>
                <c:ptCount val="1"/>
                <c:pt idx="0">
                  <c:v>region 3</c:v>
                </c:pt>
              </c:strCache>
            </c:strRef>
          </c:tx>
          <c:spPr>
            <a:ln w="12700">
              <a:solidFill>
                <a:sysClr val="windowText" lastClr="000000"/>
              </a:solidFill>
            </a:ln>
          </c:spPr>
          <c:marker>
            <c:symbol val="none"/>
          </c:marker>
          <c:xVal>
            <c:numRef>
              <c:f>'my data'!$P$21:$P$772</c:f>
              <c:numCache>
                <c:formatCode>0.000</c:formatCode>
                <c:ptCount val="752"/>
                <c:pt idx="0">
                  <c:v>12.233000000000001</c:v>
                </c:pt>
                <c:pt idx="1">
                  <c:v>12.266999999999999</c:v>
                </c:pt>
                <c:pt idx="2">
                  <c:v>12.3</c:v>
                </c:pt>
                <c:pt idx="3">
                  <c:v>12.333</c:v>
                </c:pt>
                <c:pt idx="4">
                  <c:v>12.367000000000001</c:v>
                </c:pt>
                <c:pt idx="5">
                  <c:v>12.4</c:v>
                </c:pt>
                <c:pt idx="6">
                  <c:v>12.433</c:v>
                </c:pt>
                <c:pt idx="7">
                  <c:v>12.467000000000001</c:v>
                </c:pt>
                <c:pt idx="8">
                  <c:v>12.5</c:v>
                </c:pt>
                <c:pt idx="9">
                  <c:v>12.532999999999999</c:v>
                </c:pt>
                <c:pt idx="10">
                  <c:v>12.567</c:v>
                </c:pt>
                <c:pt idx="11">
                  <c:v>12.6</c:v>
                </c:pt>
                <c:pt idx="12">
                  <c:v>12.632999999999999</c:v>
                </c:pt>
                <c:pt idx="13">
                  <c:v>12.667</c:v>
                </c:pt>
                <c:pt idx="14">
                  <c:v>12.7</c:v>
                </c:pt>
                <c:pt idx="15">
                  <c:v>12.733000000000001</c:v>
                </c:pt>
                <c:pt idx="16">
                  <c:v>12.766999999999999</c:v>
                </c:pt>
                <c:pt idx="17">
                  <c:v>12.8</c:v>
                </c:pt>
                <c:pt idx="18">
                  <c:v>12.833</c:v>
                </c:pt>
                <c:pt idx="19">
                  <c:v>12.867000000000001</c:v>
                </c:pt>
                <c:pt idx="20">
                  <c:v>12.9</c:v>
                </c:pt>
                <c:pt idx="21">
                  <c:v>12.933</c:v>
                </c:pt>
                <c:pt idx="22">
                  <c:v>12.967000000000001</c:v>
                </c:pt>
                <c:pt idx="23">
                  <c:v>13</c:v>
                </c:pt>
                <c:pt idx="24">
                  <c:v>13.032999999999999</c:v>
                </c:pt>
                <c:pt idx="25">
                  <c:v>13.067</c:v>
                </c:pt>
                <c:pt idx="26">
                  <c:v>13.1</c:v>
                </c:pt>
                <c:pt idx="27">
                  <c:v>13.132999999999999</c:v>
                </c:pt>
                <c:pt idx="28">
                  <c:v>13.167</c:v>
                </c:pt>
                <c:pt idx="29">
                  <c:v>13.2</c:v>
                </c:pt>
                <c:pt idx="30">
                  <c:v>13.233000000000001</c:v>
                </c:pt>
                <c:pt idx="31">
                  <c:v>13.266999999999999</c:v>
                </c:pt>
                <c:pt idx="32">
                  <c:v>13.3</c:v>
                </c:pt>
                <c:pt idx="33">
                  <c:v>13.333</c:v>
                </c:pt>
                <c:pt idx="34">
                  <c:v>13.367000000000001</c:v>
                </c:pt>
                <c:pt idx="35">
                  <c:v>13.4</c:v>
                </c:pt>
                <c:pt idx="36">
                  <c:v>13.433</c:v>
                </c:pt>
                <c:pt idx="37">
                  <c:v>13.467000000000001</c:v>
                </c:pt>
                <c:pt idx="38">
                  <c:v>13.5</c:v>
                </c:pt>
                <c:pt idx="39">
                  <c:v>13.532999999999999</c:v>
                </c:pt>
                <c:pt idx="40">
                  <c:v>13.567</c:v>
                </c:pt>
                <c:pt idx="41">
                  <c:v>13.6</c:v>
                </c:pt>
                <c:pt idx="42">
                  <c:v>13.632999999999999</c:v>
                </c:pt>
                <c:pt idx="43">
                  <c:v>13.667</c:v>
                </c:pt>
                <c:pt idx="44">
                  <c:v>13.7</c:v>
                </c:pt>
                <c:pt idx="45">
                  <c:v>13.733000000000001</c:v>
                </c:pt>
                <c:pt idx="46">
                  <c:v>13.766999999999999</c:v>
                </c:pt>
                <c:pt idx="47">
                  <c:v>13.8</c:v>
                </c:pt>
                <c:pt idx="48">
                  <c:v>13.833</c:v>
                </c:pt>
                <c:pt idx="49">
                  <c:v>13.867000000000001</c:v>
                </c:pt>
                <c:pt idx="50">
                  <c:v>13.9</c:v>
                </c:pt>
                <c:pt idx="51">
                  <c:v>13.933</c:v>
                </c:pt>
                <c:pt idx="52">
                  <c:v>13.967000000000001</c:v>
                </c:pt>
                <c:pt idx="53">
                  <c:v>14</c:v>
                </c:pt>
                <c:pt idx="54">
                  <c:v>14.032999999999999</c:v>
                </c:pt>
                <c:pt idx="55">
                  <c:v>14.067</c:v>
                </c:pt>
                <c:pt idx="56">
                  <c:v>14.1</c:v>
                </c:pt>
                <c:pt idx="57">
                  <c:v>14.132999999999999</c:v>
                </c:pt>
                <c:pt idx="58">
                  <c:v>14.167</c:v>
                </c:pt>
                <c:pt idx="59">
                  <c:v>14.2</c:v>
                </c:pt>
                <c:pt idx="60">
                  <c:v>14.233000000000001</c:v>
                </c:pt>
                <c:pt idx="61">
                  <c:v>14.266999999999999</c:v>
                </c:pt>
                <c:pt idx="62">
                  <c:v>14.3</c:v>
                </c:pt>
                <c:pt idx="63">
                  <c:v>14.333</c:v>
                </c:pt>
                <c:pt idx="64">
                  <c:v>14.367000000000001</c:v>
                </c:pt>
                <c:pt idx="65">
                  <c:v>14.4</c:v>
                </c:pt>
                <c:pt idx="66">
                  <c:v>14.433</c:v>
                </c:pt>
                <c:pt idx="67">
                  <c:v>14.467000000000001</c:v>
                </c:pt>
                <c:pt idx="68">
                  <c:v>14.5</c:v>
                </c:pt>
                <c:pt idx="69">
                  <c:v>14.532999999999999</c:v>
                </c:pt>
                <c:pt idx="70">
                  <c:v>14.567</c:v>
                </c:pt>
                <c:pt idx="71">
                  <c:v>14.6</c:v>
                </c:pt>
                <c:pt idx="72">
                  <c:v>14.632999999999999</c:v>
                </c:pt>
                <c:pt idx="73">
                  <c:v>14.667</c:v>
                </c:pt>
                <c:pt idx="74">
                  <c:v>14.7</c:v>
                </c:pt>
                <c:pt idx="75">
                  <c:v>14.733000000000001</c:v>
                </c:pt>
                <c:pt idx="76">
                  <c:v>14.766999999999999</c:v>
                </c:pt>
                <c:pt idx="77">
                  <c:v>14.8</c:v>
                </c:pt>
                <c:pt idx="78">
                  <c:v>14.833</c:v>
                </c:pt>
                <c:pt idx="79">
                  <c:v>14.867000000000001</c:v>
                </c:pt>
                <c:pt idx="80">
                  <c:v>14.9</c:v>
                </c:pt>
                <c:pt idx="81">
                  <c:v>14.933</c:v>
                </c:pt>
                <c:pt idx="82">
                  <c:v>14.967000000000001</c:v>
                </c:pt>
                <c:pt idx="83">
                  <c:v>15</c:v>
                </c:pt>
                <c:pt idx="84">
                  <c:v>15.032999999999999</c:v>
                </c:pt>
                <c:pt idx="85">
                  <c:v>15.067</c:v>
                </c:pt>
                <c:pt idx="86">
                  <c:v>15.1</c:v>
                </c:pt>
                <c:pt idx="87">
                  <c:v>15.132999999999999</c:v>
                </c:pt>
                <c:pt idx="88">
                  <c:v>15.167</c:v>
                </c:pt>
                <c:pt idx="89">
                  <c:v>15.2</c:v>
                </c:pt>
                <c:pt idx="90">
                  <c:v>15.233000000000001</c:v>
                </c:pt>
                <c:pt idx="91">
                  <c:v>15.266999999999999</c:v>
                </c:pt>
                <c:pt idx="92">
                  <c:v>15.3</c:v>
                </c:pt>
                <c:pt idx="93">
                  <c:v>15.333</c:v>
                </c:pt>
                <c:pt idx="94">
                  <c:v>15.367000000000001</c:v>
                </c:pt>
                <c:pt idx="95">
                  <c:v>15.4</c:v>
                </c:pt>
                <c:pt idx="96">
                  <c:v>15.433</c:v>
                </c:pt>
                <c:pt idx="97">
                  <c:v>15.467000000000001</c:v>
                </c:pt>
                <c:pt idx="98">
                  <c:v>15.5</c:v>
                </c:pt>
                <c:pt idx="99">
                  <c:v>15.532999999999999</c:v>
                </c:pt>
                <c:pt idx="100">
                  <c:v>15.567</c:v>
                </c:pt>
                <c:pt idx="101">
                  <c:v>15.6</c:v>
                </c:pt>
                <c:pt idx="102">
                  <c:v>15.632999999999999</c:v>
                </c:pt>
                <c:pt idx="103">
                  <c:v>15.667</c:v>
                </c:pt>
                <c:pt idx="104">
                  <c:v>15.7</c:v>
                </c:pt>
                <c:pt idx="105">
                  <c:v>15.733000000000001</c:v>
                </c:pt>
                <c:pt idx="106">
                  <c:v>15.766999999999999</c:v>
                </c:pt>
                <c:pt idx="107">
                  <c:v>15.8</c:v>
                </c:pt>
                <c:pt idx="108">
                  <c:v>15.833</c:v>
                </c:pt>
                <c:pt idx="109">
                  <c:v>15.867000000000001</c:v>
                </c:pt>
                <c:pt idx="110">
                  <c:v>15.9</c:v>
                </c:pt>
                <c:pt idx="111">
                  <c:v>15.933</c:v>
                </c:pt>
                <c:pt idx="112">
                  <c:v>15.967000000000001</c:v>
                </c:pt>
                <c:pt idx="113">
                  <c:v>16</c:v>
                </c:pt>
                <c:pt idx="114">
                  <c:v>16.033000000000001</c:v>
                </c:pt>
                <c:pt idx="115">
                  <c:v>16.067</c:v>
                </c:pt>
                <c:pt idx="116">
                  <c:v>16.100000000000001</c:v>
                </c:pt>
                <c:pt idx="117">
                  <c:v>16.132999999999999</c:v>
                </c:pt>
                <c:pt idx="118">
                  <c:v>16.167000000000002</c:v>
                </c:pt>
                <c:pt idx="119">
                  <c:v>16.2</c:v>
                </c:pt>
                <c:pt idx="120">
                  <c:v>16.233000000000001</c:v>
                </c:pt>
                <c:pt idx="121">
                  <c:v>16.266999999999999</c:v>
                </c:pt>
                <c:pt idx="122">
                  <c:v>16.3</c:v>
                </c:pt>
                <c:pt idx="123">
                  <c:v>16.332999999999998</c:v>
                </c:pt>
                <c:pt idx="124">
                  <c:v>16.367000000000001</c:v>
                </c:pt>
                <c:pt idx="125">
                  <c:v>16.399999999999999</c:v>
                </c:pt>
                <c:pt idx="126">
                  <c:v>16.433</c:v>
                </c:pt>
                <c:pt idx="127">
                  <c:v>16.466999999999999</c:v>
                </c:pt>
                <c:pt idx="128">
                  <c:v>16.5</c:v>
                </c:pt>
                <c:pt idx="129">
                  <c:v>16.533000000000001</c:v>
                </c:pt>
                <c:pt idx="130">
                  <c:v>16.567</c:v>
                </c:pt>
                <c:pt idx="131">
                  <c:v>16.600000000000001</c:v>
                </c:pt>
                <c:pt idx="132">
                  <c:v>16.632999999999999</c:v>
                </c:pt>
                <c:pt idx="133">
                  <c:v>16.667000000000002</c:v>
                </c:pt>
                <c:pt idx="134">
                  <c:v>16.7</c:v>
                </c:pt>
                <c:pt idx="135">
                  <c:v>16.733000000000001</c:v>
                </c:pt>
                <c:pt idx="136">
                  <c:v>16.766999999999999</c:v>
                </c:pt>
                <c:pt idx="137">
                  <c:v>16.8</c:v>
                </c:pt>
                <c:pt idx="138">
                  <c:v>16.832999999999998</c:v>
                </c:pt>
                <c:pt idx="139">
                  <c:v>16.867000000000001</c:v>
                </c:pt>
                <c:pt idx="140">
                  <c:v>16.899999999999999</c:v>
                </c:pt>
                <c:pt idx="141">
                  <c:v>16.933</c:v>
                </c:pt>
                <c:pt idx="142">
                  <c:v>16.966999999999999</c:v>
                </c:pt>
                <c:pt idx="143">
                  <c:v>17</c:v>
                </c:pt>
                <c:pt idx="144">
                  <c:v>17.033000000000001</c:v>
                </c:pt>
                <c:pt idx="145">
                  <c:v>17.067</c:v>
                </c:pt>
                <c:pt idx="146">
                  <c:v>17.100000000000001</c:v>
                </c:pt>
                <c:pt idx="147">
                  <c:v>17.132999999999999</c:v>
                </c:pt>
                <c:pt idx="148">
                  <c:v>17.167000000000002</c:v>
                </c:pt>
                <c:pt idx="149">
                  <c:v>17.2</c:v>
                </c:pt>
                <c:pt idx="150">
                  <c:v>17.233000000000001</c:v>
                </c:pt>
                <c:pt idx="151">
                  <c:v>17.266999999999999</c:v>
                </c:pt>
                <c:pt idx="152">
                  <c:v>17.3</c:v>
                </c:pt>
                <c:pt idx="153">
                  <c:v>17.332999999999998</c:v>
                </c:pt>
                <c:pt idx="154">
                  <c:v>17.367000000000001</c:v>
                </c:pt>
                <c:pt idx="155">
                  <c:v>17.399999999999999</c:v>
                </c:pt>
                <c:pt idx="156">
                  <c:v>17.433</c:v>
                </c:pt>
                <c:pt idx="157">
                  <c:v>17.466999999999999</c:v>
                </c:pt>
                <c:pt idx="158">
                  <c:v>17.5</c:v>
                </c:pt>
                <c:pt idx="159">
                  <c:v>17.533000000000001</c:v>
                </c:pt>
                <c:pt idx="160">
                  <c:v>17.567</c:v>
                </c:pt>
                <c:pt idx="161">
                  <c:v>17.600000000000001</c:v>
                </c:pt>
                <c:pt idx="162">
                  <c:v>17.632999999999999</c:v>
                </c:pt>
                <c:pt idx="163">
                  <c:v>17.667000000000002</c:v>
                </c:pt>
                <c:pt idx="164">
                  <c:v>17.7</c:v>
                </c:pt>
                <c:pt idx="165">
                  <c:v>17.733000000000001</c:v>
                </c:pt>
                <c:pt idx="166">
                  <c:v>17.766999999999999</c:v>
                </c:pt>
                <c:pt idx="167">
                  <c:v>17.8</c:v>
                </c:pt>
                <c:pt idx="168">
                  <c:v>17.832999999999998</c:v>
                </c:pt>
                <c:pt idx="169">
                  <c:v>17.867000000000001</c:v>
                </c:pt>
                <c:pt idx="170">
                  <c:v>17.899999999999999</c:v>
                </c:pt>
                <c:pt idx="171">
                  <c:v>17.933</c:v>
                </c:pt>
                <c:pt idx="172">
                  <c:v>17.966999999999999</c:v>
                </c:pt>
                <c:pt idx="173">
                  <c:v>18</c:v>
                </c:pt>
                <c:pt idx="174">
                  <c:v>18.033000000000001</c:v>
                </c:pt>
                <c:pt idx="175">
                  <c:v>18.067</c:v>
                </c:pt>
                <c:pt idx="176">
                  <c:v>18.100000000000001</c:v>
                </c:pt>
                <c:pt idx="177">
                  <c:v>18.132999999999999</c:v>
                </c:pt>
                <c:pt idx="178">
                  <c:v>18.167000000000002</c:v>
                </c:pt>
                <c:pt idx="179">
                  <c:v>18.2</c:v>
                </c:pt>
                <c:pt idx="180">
                  <c:v>18.233000000000001</c:v>
                </c:pt>
                <c:pt idx="181">
                  <c:v>18.266999999999999</c:v>
                </c:pt>
                <c:pt idx="182">
                  <c:v>18.3</c:v>
                </c:pt>
                <c:pt idx="183">
                  <c:v>18.332999999999998</c:v>
                </c:pt>
                <c:pt idx="184">
                  <c:v>18.367000000000001</c:v>
                </c:pt>
                <c:pt idx="185">
                  <c:v>18.399999999999999</c:v>
                </c:pt>
                <c:pt idx="186">
                  <c:v>18.433</c:v>
                </c:pt>
                <c:pt idx="187">
                  <c:v>18.466999999999999</c:v>
                </c:pt>
                <c:pt idx="188">
                  <c:v>18.5</c:v>
                </c:pt>
                <c:pt idx="189">
                  <c:v>18.533000000000001</c:v>
                </c:pt>
                <c:pt idx="190">
                  <c:v>18.567</c:v>
                </c:pt>
                <c:pt idx="191">
                  <c:v>18.600000000000001</c:v>
                </c:pt>
                <c:pt idx="192">
                  <c:v>18.632999999999999</c:v>
                </c:pt>
                <c:pt idx="193">
                  <c:v>18.667000000000002</c:v>
                </c:pt>
                <c:pt idx="194">
                  <c:v>18.7</c:v>
                </c:pt>
                <c:pt idx="195">
                  <c:v>18.733000000000001</c:v>
                </c:pt>
                <c:pt idx="196">
                  <c:v>18.766999999999999</c:v>
                </c:pt>
                <c:pt idx="197">
                  <c:v>18.8</c:v>
                </c:pt>
                <c:pt idx="198">
                  <c:v>18.832999999999998</c:v>
                </c:pt>
                <c:pt idx="199">
                  <c:v>18.867000000000001</c:v>
                </c:pt>
                <c:pt idx="200">
                  <c:v>18.899999999999999</c:v>
                </c:pt>
                <c:pt idx="201">
                  <c:v>18.933</c:v>
                </c:pt>
                <c:pt idx="202">
                  <c:v>18.966999999999999</c:v>
                </c:pt>
                <c:pt idx="203">
                  <c:v>19</c:v>
                </c:pt>
                <c:pt idx="204">
                  <c:v>19.033000000000001</c:v>
                </c:pt>
                <c:pt idx="205">
                  <c:v>19.067</c:v>
                </c:pt>
                <c:pt idx="206">
                  <c:v>19.100000000000001</c:v>
                </c:pt>
                <c:pt idx="207">
                  <c:v>19.132999999999999</c:v>
                </c:pt>
                <c:pt idx="208">
                  <c:v>19.167000000000002</c:v>
                </c:pt>
                <c:pt idx="209">
                  <c:v>19.2</c:v>
                </c:pt>
                <c:pt idx="210">
                  <c:v>19.233000000000001</c:v>
                </c:pt>
                <c:pt idx="211">
                  <c:v>19.266999999999999</c:v>
                </c:pt>
                <c:pt idx="212">
                  <c:v>19.3</c:v>
                </c:pt>
                <c:pt idx="213">
                  <c:v>19.332999999999998</c:v>
                </c:pt>
                <c:pt idx="214">
                  <c:v>19.367000000000001</c:v>
                </c:pt>
                <c:pt idx="215">
                  <c:v>19.399999999999999</c:v>
                </c:pt>
                <c:pt idx="216">
                  <c:v>19.433</c:v>
                </c:pt>
                <c:pt idx="217">
                  <c:v>19.466999999999999</c:v>
                </c:pt>
                <c:pt idx="218">
                  <c:v>19.5</c:v>
                </c:pt>
                <c:pt idx="219">
                  <c:v>19.533000000000001</c:v>
                </c:pt>
                <c:pt idx="220">
                  <c:v>19.567</c:v>
                </c:pt>
                <c:pt idx="221">
                  <c:v>19.600000000000001</c:v>
                </c:pt>
                <c:pt idx="222">
                  <c:v>19.632999999999999</c:v>
                </c:pt>
                <c:pt idx="223">
                  <c:v>19.667000000000002</c:v>
                </c:pt>
                <c:pt idx="224">
                  <c:v>19.7</c:v>
                </c:pt>
                <c:pt idx="225">
                  <c:v>19.733000000000001</c:v>
                </c:pt>
                <c:pt idx="226">
                  <c:v>19.766999999999999</c:v>
                </c:pt>
                <c:pt idx="227">
                  <c:v>19.8</c:v>
                </c:pt>
                <c:pt idx="228">
                  <c:v>19.832999999999998</c:v>
                </c:pt>
                <c:pt idx="229">
                  <c:v>19.867000000000001</c:v>
                </c:pt>
                <c:pt idx="230">
                  <c:v>19.899999999999999</c:v>
                </c:pt>
                <c:pt idx="231">
                  <c:v>19.933</c:v>
                </c:pt>
                <c:pt idx="232">
                  <c:v>19.966999999999999</c:v>
                </c:pt>
                <c:pt idx="233">
                  <c:v>20</c:v>
                </c:pt>
                <c:pt idx="234">
                  <c:v>20.033000000000001</c:v>
                </c:pt>
                <c:pt idx="235">
                  <c:v>20.067</c:v>
                </c:pt>
                <c:pt idx="236">
                  <c:v>20.100000000000001</c:v>
                </c:pt>
                <c:pt idx="237">
                  <c:v>20.132999999999999</c:v>
                </c:pt>
                <c:pt idx="238">
                  <c:v>20.167000000000002</c:v>
                </c:pt>
                <c:pt idx="239">
                  <c:v>20.2</c:v>
                </c:pt>
                <c:pt idx="240">
                  <c:v>20.233000000000001</c:v>
                </c:pt>
                <c:pt idx="241">
                  <c:v>20.266999999999999</c:v>
                </c:pt>
                <c:pt idx="242">
                  <c:v>20.3</c:v>
                </c:pt>
                <c:pt idx="243">
                  <c:v>20.332999999999998</c:v>
                </c:pt>
                <c:pt idx="244">
                  <c:v>20.367000000000001</c:v>
                </c:pt>
                <c:pt idx="245">
                  <c:v>20.399999999999999</c:v>
                </c:pt>
                <c:pt idx="246">
                  <c:v>20.433</c:v>
                </c:pt>
                <c:pt idx="247">
                  <c:v>20.466999999999999</c:v>
                </c:pt>
                <c:pt idx="248">
                  <c:v>20.5</c:v>
                </c:pt>
                <c:pt idx="249">
                  <c:v>20.533000000000001</c:v>
                </c:pt>
                <c:pt idx="250">
                  <c:v>20.567</c:v>
                </c:pt>
                <c:pt idx="251">
                  <c:v>20.6</c:v>
                </c:pt>
                <c:pt idx="252">
                  <c:v>20.632999999999999</c:v>
                </c:pt>
                <c:pt idx="253">
                  <c:v>20.667000000000002</c:v>
                </c:pt>
                <c:pt idx="254">
                  <c:v>20.7</c:v>
                </c:pt>
                <c:pt idx="255">
                  <c:v>20.733000000000001</c:v>
                </c:pt>
                <c:pt idx="256">
                  <c:v>20.766999999999999</c:v>
                </c:pt>
                <c:pt idx="257">
                  <c:v>20.8</c:v>
                </c:pt>
                <c:pt idx="258">
                  <c:v>20.832999999999998</c:v>
                </c:pt>
                <c:pt idx="259">
                  <c:v>20.867000000000001</c:v>
                </c:pt>
                <c:pt idx="260">
                  <c:v>20.9</c:v>
                </c:pt>
                <c:pt idx="261">
                  <c:v>20.933</c:v>
                </c:pt>
                <c:pt idx="262">
                  <c:v>20.966999999999999</c:v>
                </c:pt>
                <c:pt idx="263">
                  <c:v>21</c:v>
                </c:pt>
                <c:pt idx="264">
                  <c:v>21.033000000000001</c:v>
                </c:pt>
                <c:pt idx="265">
                  <c:v>21.067</c:v>
                </c:pt>
                <c:pt idx="266">
                  <c:v>21.1</c:v>
                </c:pt>
                <c:pt idx="267">
                  <c:v>21.132999999999999</c:v>
                </c:pt>
                <c:pt idx="268">
                  <c:v>21.167000000000002</c:v>
                </c:pt>
                <c:pt idx="269">
                  <c:v>21.2</c:v>
                </c:pt>
                <c:pt idx="270">
                  <c:v>21.233000000000001</c:v>
                </c:pt>
                <c:pt idx="271">
                  <c:v>21.266999999999999</c:v>
                </c:pt>
                <c:pt idx="272">
                  <c:v>21.3</c:v>
                </c:pt>
                <c:pt idx="273">
                  <c:v>21.332999999999998</c:v>
                </c:pt>
                <c:pt idx="274">
                  <c:v>21.367000000000001</c:v>
                </c:pt>
                <c:pt idx="275">
                  <c:v>21.4</c:v>
                </c:pt>
                <c:pt idx="276">
                  <c:v>21.433</c:v>
                </c:pt>
                <c:pt idx="277">
                  <c:v>21.466999999999999</c:v>
                </c:pt>
                <c:pt idx="278">
                  <c:v>21.5</c:v>
                </c:pt>
                <c:pt idx="279">
                  <c:v>21.533000000000001</c:v>
                </c:pt>
                <c:pt idx="280">
                  <c:v>21.567</c:v>
                </c:pt>
                <c:pt idx="281">
                  <c:v>21.6</c:v>
                </c:pt>
                <c:pt idx="282">
                  <c:v>21.632999999999999</c:v>
                </c:pt>
                <c:pt idx="283">
                  <c:v>21.667000000000002</c:v>
                </c:pt>
                <c:pt idx="284">
                  <c:v>21.7</c:v>
                </c:pt>
                <c:pt idx="285">
                  <c:v>21.733000000000001</c:v>
                </c:pt>
                <c:pt idx="286">
                  <c:v>21.766999999999999</c:v>
                </c:pt>
                <c:pt idx="287">
                  <c:v>21.8</c:v>
                </c:pt>
                <c:pt idx="288">
                  <c:v>21.832999999999998</c:v>
                </c:pt>
                <c:pt idx="289">
                  <c:v>21.867000000000001</c:v>
                </c:pt>
                <c:pt idx="290">
                  <c:v>21.9</c:v>
                </c:pt>
                <c:pt idx="291">
                  <c:v>21.933</c:v>
                </c:pt>
                <c:pt idx="292">
                  <c:v>21.966999999999999</c:v>
                </c:pt>
                <c:pt idx="293">
                  <c:v>22</c:v>
                </c:pt>
                <c:pt idx="294">
                  <c:v>22.033000000000001</c:v>
                </c:pt>
                <c:pt idx="295">
                  <c:v>22.067</c:v>
                </c:pt>
                <c:pt idx="296">
                  <c:v>22.1</c:v>
                </c:pt>
                <c:pt idx="297">
                  <c:v>22.132999999999999</c:v>
                </c:pt>
                <c:pt idx="298">
                  <c:v>22.167000000000002</c:v>
                </c:pt>
                <c:pt idx="299">
                  <c:v>22.2</c:v>
                </c:pt>
                <c:pt idx="300">
                  <c:v>22.233000000000001</c:v>
                </c:pt>
                <c:pt idx="301">
                  <c:v>22.266999999999999</c:v>
                </c:pt>
                <c:pt idx="302">
                  <c:v>22.3</c:v>
                </c:pt>
                <c:pt idx="303">
                  <c:v>22.332999999999998</c:v>
                </c:pt>
                <c:pt idx="304">
                  <c:v>22.367000000000001</c:v>
                </c:pt>
                <c:pt idx="305">
                  <c:v>22.4</c:v>
                </c:pt>
                <c:pt idx="306">
                  <c:v>22.433</c:v>
                </c:pt>
                <c:pt idx="307">
                  <c:v>22.466999999999999</c:v>
                </c:pt>
                <c:pt idx="308">
                  <c:v>22.5</c:v>
                </c:pt>
                <c:pt idx="309">
                  <c:v>22.533000000000001</c:v>
                </c:pt>
                <c:pt idx="310">
                  <c:v>22.567</c:v>
                </c:pt>
                <c:pt idx="311">
                  <c:v>22.6</c:v>
                </c:pt>
                <c:pt idx="312">
                  <c:v>22.632999999999999</c:v>
                </c:pt>
                <c:pt idx="313">
                  <c:v>22.667000000000002</c:v>
                </c:pt>
                <c:pt idx="314">
                  <c:v>22.7</c:v>
                </c:pt>
                <c:pt idx="315">
                  <c:v>22.733000000000001</c:v>
                </c:pt>
                <c:pt idx="316">
                  <c:v>22.766999999999999</c:v>
                </c:pt>
                <c:pt idx="317">
                  <c:v>22.8</c:v>
                </c:pt>
                <c:pt idx="318">
                  <c:v>22.832999999999998</c:v>
                </c:pt>
                <c:pt idx="319">
                  <c:v>22.867000000000001</c:v>
                </c:pt>
                <c:pt idx="320">
                  <c:v>22.9</c:v>
                </c:pt>
                <c:pt idx="321">
                  <c:v>22.933</c:v>
                </c:pt>
                <c:pt idx="322">
                  <c:v>22.966999999999999</c:v>
                </c:pt>
                <c:pt idx="323">
                  <c:v>23</c:v>
                </c:pt>
                <c:pt idx="324">
                  <c:v>23.033000000000001</c:v>
                </c:pt>
                <c:pt idx="325">
                  <c:v>23.067</c:v>
                </c:pt>
                <c:pt idx="326">
                  <c:v>23.1</c:v>
                </c:pt>
                <c:pt idx="327">
                  <c:v>23.132999999999999</c:v>
                </c:pt>
                <c:pt idx="328">
                  <c:v>23.167000000000002</c:v>
                </c:pt>
                <c:pt idx="329">
                  <c:v>23.2</c:v>
                </c:pt>
                <c:pt idx="330">
                  <c:v>23.233000000000001</c:v>
                </c:pt>
                <c:pt idx="331">
                  <c:v>23.266999999999999</c:v>
                </c:pt>
                <c:pt idx="332">
                  <c:v>23.3</c:v>
                </c:pt>
                <c:pt idx="333">
                  <c:v>23.332999999999998</c:v>
                </c:pt>
                <c:pt idx="334">
                  <c:v>23.367000000000001</c:v>
                </c:pt>
                <c:pt idx="335">
                  <c:v>23.4</c:v>
                </c:pt>
                <c:pt idx="336">
                  <c:v>23.433</c:v>
                </c:pt>
                <c:pt idx="337">
                  <c:v>23.466999999999999</c:v>
                </c:pt>
                <c:pt idx="338">
                  <c:v>23.5</c:v>
                </c:pt>
                <c:pt idx="339">
                  <c:v>23.533000000000001</c:v>
                </c:pt>
                <c:pt idx="340">
                  <c:v>23.567</c:v>
                </c:pt>
                <c:pt idx="341">
                  <c:v>23.6</c:v>
                </c:pt>
                <c:pt idx="342">
                  <c:v>23.632999999999999</c:v>
                </c:pt>
                <c:pt idx="343">
                  <c:v>23.667000000000002</c:v>
                </c:pt>
                <c:pt idx="344">
                  <c:v>23.7</c:v>
                </c:pt>
                <c:pt idx="345">
                  <c:v>23.733000000000001</c:v>
                </c:pt>
                <c:pt idx="346">
                  <c:v>23.766999999999999</c:v>
                </c:pt>
                <c:pt idx="347">
                  <c:v>23.8</c:v>
                </c:pt>
                <c:pt idx="348">
                  <c:v>23.832999999999998</c:v>
                </c:pt>
                <c:pt idx="349">
                  <c:v>23.867000000000001</c:v>
                </c:pt>
                <c:pt idx="350">
                  <c:v>23.9</c:v>
                </c:pt>
                <c:pt idx="351">
                  <c:v>23.933</c:v>
                </c:pt>
                <c:pt idx="352">
                  <c:v>23.966999999999999</c:v>
                </c:pt>
                <c:pt idx="353">
                  <c:v>24</c:v>
                </c:pt>
                <c:pt idx="354">
                  <c:v>24.033000000000001</c:v>
                </c:pt>
                <c:pt idx="355">
                  <c:v>24.067</c:v>
                </c:pt>
                <c:pt idx="356">
                  <c:v>24.1</c:v>
                </c:pt>
                <c:pt idx="357">
                  <c:v>24.132999999999999</c:v>
                </c:pt>
                <c:pt idx="358">
                  <c:v>24.167000000000002</c:v>
                </c:pt>
                <c:pt idx="359">
                  <c:v>24.2</c:v>
                </c:pt>
                <c:pt idx="360">
                  <c:v>24.233000000000001</c:v>
                </c:pt>
                <c:pt idx="361">
                  <c:v>24.266999999999999</c:v>
                </c:pt>
                <c:pt idx="362">
                  <c:v>24.3</c:v>
                </c:pt>
                <c:pt idx="363">
                  <c:v>24.332999999999998</c:v>
                </c:pt>
                <c:pt idx="364">
                  <c:v>24.367000000000001</c:v>
                </c:pt>
                <c:pt idx="365">
                  <c:v>24.4</c:v>
                </c:pt>
                <c:pt idx="366">
                  <c:v>24.433</c:v>
                </c:pt>
                <c:pt idx="367">
                  <c:v>24.466999999999999</c:v>
                </c:pt>
                <c:pt idx="368">
                  <c:v>24.5</c:v>
                </c:pt>
                <c:pt idx="369">
                  <c:v>24.533000000000001</c:v>
                </c:pt>
                <c:pt idx="370">
                  <c:v>24.567</c:v>
                </c:pt>
                <c:pt idx="371">
                  <c:v>24.6</c:v>
                </c:pt>
                <c:pt idx="372">
                  <c:v>24.632999999999999</c:v>
                </c:pt>
                <c:pt idx="373">
                  <c:v>24.667000000000002</c:v>
                </c:pt>
                <c:pt idx="374">
                  <c:v>24.7</c:v>
                </c:pt>
                <c:pt idx="375">
                  <c:v>24.733000000000001</c:v>
                </c:pt>
                <c:pt idx="376">
                  <c:v>24.766999999999999</c:v>
                </c:pt>
                <c:pt idx="377">
                  <c:v>24.8</c:v>
                </c:pt>
                <c:pt idx="378">
                  <c:v>24.832999999999998</c:v>
                </c:pt>
                <c:pt idx="379">
                  <c:v>24.867000000000001</c:v>
                </c:pt>
                <c:pt idx="380">
                  <c:v>24.9</c:v>
                </c:pt>
                <c:pt idx="381">
                  <c:v>24.933</c:v>
                </c:pt>
                <c:pt idx="382">
                  <c:v>24.966999999999999</c:v>
                </c:pt>
                <c:pt idx="383">
                  <c:v>25</c:v>
                </c:pt>
                <c:pt idx="384">
                  <c:v>25.033000000000001</c:v>
                </c:pt>
                <c:pt idx="385">
                  <c:v>25.067</c:v>
                </c:pt>
                <c:pt idx="386">
                  <c:v>25.1</c:v>
                </c:pt>
                <c:pt idx="387">
                  <c:v>25.132999999999999</c:v>
                </c:pt>
                <c:pt idx="388">
                  <c:v>25.167000000000002</c:v>
                </c:pt>
                <c:pt idx="389">
                  <c:v>25.2</c:v>
                </c:pt>
                <c:pt idx="390">
                  <c:v>25.233000000000001</c:v>
                </c:pt>
                <c:pt idx="391">
                  <c:v>25.266999999999999</c:v>
                </c:pt>
                <c:pt idx="392">
                  <c:v>25.3</c:v>
                </c:pt>
                <c:pt idx="393">
                  <c:v>25.332999999999998</c:v>
                </c:pt>
                <c:pt idx="394">
                  <c:v>25.367000000000001</c:v>
                </c:pt>
                <c:pt idx="395">
                  <c:v>25.4</c:v>
                </c:pt>
                <c:pt idx="396">
                  <c:v>25.433</c:v>
                </c:pt>
                <c:pt idx="397">
                  <c:v>25.466999999999999</c:v>
                </c:pt>
                <c:pt idx="398">
                  <c:v>25.5</c:v>
                </c:pt>
                <c:pt idx="399">
                  <c:v>25.533000000000001</c:v>
                </c:pt>
                <c:pt idx="400">
                  <c:v>25.567</c:v>
                </c:pt>
                <c:pt idx="401">
                  <c:v>25.6</c:v>
                </c:pt>
                <c:pt idx="402">
                  <c:v>25.632999999999999</c:v>
                </c:pt>
                <c:pt idx="403">
                  <c:v>25.667000000000002</c:v>
                </c:pt>
                <c:pt idx="404">
                  <c:v>25.7</c:v>
                </c:pt>
                <c:pt idx="405">
                  <c:v>25.733000000000001</c:v>
                </c:pt>
                <c:pt idx="406">
                  <c:v>25.766999999999999</c:v>
                </c:pt>
                <c:pt idx="407">
                  <c:v>25.8</c:v>
                </c:pt>
                <c:pt idx="408">
                  <c:v>25.832999999999998</c:v>
                </c:pt>
                <c:pt idx="409">
                  <c:v>25.867000000000001</c:v>
                </c:pt>
                <c:pt idx="410">
                  <c:v>25.9</c:v>
                </c:pt>
                <c:pt idx="411">
                  <c:v>25.933</c:v>
                </c:pt>
                <c:pt idx="412">
                  <c:v>25.966999999999999</c:v>
                </c:pt>
                <c:pt idx="413">
                  <c:v>26</c:v>
                </c:pt>
                <c:pt idx="414">
                  <c:v>26.033000000000001</c:v>
                </c:pt>
                <c:pt idx="415">
                  <c:v>26.067</c:v>
                </c:pt>
                <c:pt idx="416">
                  <c:v>26.1</c:v>
                </c:pt>
                <c:pt idx="417">
                  <c:v>26.132999999999999</c:v>
                </c:pt>
                <c:pt idx="418">
                  <c:v>26.167000000000002</c:v>
                </c:pt>
                <c:pt idx="419">
                  <c:v>26.2</c:v>
                </c:pt>
                <c:pt idx="420">
                  <c:v>26.233000000000001</c:v>
                </c:pt>
                <c:pt idx="421">
                  <c:v>26.266999999999999</c:v>
                </c:pt>
                <c:pt idx="422">
                  <c:v>26.3</c:v>
                </c:pt>
                <c:pt idx="423">
                  <c:v>26.332999999999998</c:v>
                </c:pt>
                <c:pt idx="424">
                  <c:v>26.367000000000001</c:v>
                </c:pt>
                <c:pt idx="425">
                  <c:v>26.4</c:v>
                </c:pt>
                <c:pt idx="426">
                  <c:v>26.433</c:v>
                </c:pt>
                <c:pt idx="427">
                  <c:v>26.466999999999999</c:v>
                </c:pt>
                <c:pt idx="428">
                  <c:v>26.5</c:v>
                </c:pt>
                <c:pt idx="429">
                  <c:v>26.533000000000001</c:v>
                </c:pt>
                <c:pt idx="430">
                  <c:v>26.567</c:v>
                </c:pt>
                <c:pt idx="431">
                  <c:v>26.6</c:v>
                </c:pt>
                <c:pt idx="432">
                  <c:v>26.632999999999999</c:v>
                </c:pt>
                <c:pt idx="433">
                  <c:v>26.667000000000002</c:v>
                </c:pt>
                <c:pt idx="434">
                  <c:v>26.7</c:v>
                </c:pt>
                <c:pt idx="435">
                  <c:v>26.733000000000001</c:v>
                </c:pt>
                <c:pt idx="436">
                  <c:v>26.766999999999999</c:v>
                </c:pt>
                <c:pt idx="437">
                  <c:v>26.8</c:v>
                </c:pt>
                <c:pt idx="438">
                  <c:v>26.832999999999998</c:v>
                </c:pt>
                <c:pt idx="439">
                  <c:v>26.867000000000001</c:v>
                </c:pt>
                <c:pt idx="440">
                  <c:v>26.9</c:v>
                </c:pt>
                <c:pt idx="441">
                  <c:v>26.933</c:v>
                </c:pt>
                <c:pt idx="442">
                  <c:v>26.966999999999999</c:v>
                </c:pt>
                <c:pt idx="443">
                  <c:v>27</c:v>
                </c:pt>
                <c:pt idx="444">
                  <c:v>27.033000000000001</c:v>
                </c:pt>
                <c:pt idx="445">
                  <c:v>27.067</c:v>
                </c:pt>
                <c:pt idx="446">
                  <c:v>27.1</c:v>
                </c:pt>
                <c:pt idx="447">
                  <c:v>27.132999999999999</c:v>
                </c:pt>
                <c:pt idx="448">
                  <c:v>27.167000000000002</c:v>
                </c:pt>
                <c:pt idx="449">
                  <c:v>27.2</c:v>
                </c:pt>
                <c:pt idx="450">
                  <c:v>27.233000000000001</c:v>
                </c:pt>
                <c:pt idx="451">
                  <c:v>27.266999999999999</c:v>
                </c:pt>
                <c:pt idx="452">
                  <c:v>27.3</c:v>
                </c:pt>
                <c:pt idx="453">
                  <c:v>27.332999999999998</c:v>
                </c:pt>
                <c:pt idx="454">
                  <c:v>27.367000000000001</c:v>
                </c:pt>
                <c:pt idx="455">
                  <c:v>27.4</c:v>
                </c:pt>
                <c:pt idx="456">
                  <c:v>27.433</c:v>
                </c:pt>
                <c:pt idx="457">
                  <c:v>27.466999999999999</c:v>
                </c:pt>
                <c:pt idx="458">
                  <c:v>27.5</c:v>
                </c:pt>
                <c:pt idx="459">
                  <c:v>27.533000000000001</c:v>
                </c:pt>
                <c:pt idx="460">
                  <c:v>27.567</c:v>
                </c:pt>
                <c:pt idx="461">
                  <c:v>27.6</c:v>
                </c:pt>
                <c:pt idx="462">
                  <c:v>27.632999999999999</c:v>
                </c:pt>
                <c:pt idx="463">
                  <c:v>27.667000000000002</c:v>
                </c:pt>
                <c:pt idx="464">
                  <c:v>27.7</c:v>
                </c:pt>
                <c:pt idx="465">
                  <c:v>27.733000000000001</c:v>
                </c:pt>
                <c:pt idx="466">
                  <c:v>27.766999999999999</c:v>
                </c:pt>
                <c:pt idx="467">
                  <c:v>27.8</c:v>
                </c:pt>
                <c:pt idx="468">
                  <c:v>27.832999999999998</c:v>
                </c:pt>
                <c:pt idx="469">
                  <c:v>27.867000000000001</c:v>
                </c:pt>
                <c:pt idx="470">
                  <c:v>27.9</c:v>
                </c:pt>
                <c:pt idx="471">
                  <c:v>27.933</c:v>
                </c:pt>
                <c:pt idx="472">
                  <c:v>27.966999999999999</c:v>
                </c:pt>
                <c:pt idx="473">
                  <c:v>28</c:v>
                </c:pt>
                <c:pt idx="474">
                  <c:v>28.033000000000001</c:v>
                </c:pt>
                <c:pt idx="475">
                  <c:v>28.067</c:v>
                </c:pt>
                <c:pt idx="476">
                  <c:v>28.1</c:v>
                </c:pt>
                <c:pt idx="477">
                  <c:v>28.132999999999999</c:v>
                </c:pt>
                <c:pt idx="478">
                  <c:v>28.167000000000002</c:v>
                </c:pt>
                <c:pt idx="479">
                  <c:v>28.2</c:v>
                </c:pt>
                <c:pt idx="480">
                  <c:v>28.233000000000001</c:v>
                </c:pt>
                <c:pt idx="481">
                  <c:v>28.266999999999999</c:v>
                </c:pt>
                <c:pt idx="482">
                  <c:v>28.3</c:v>
                </c:pt>
                <c:pt idx="483">
                  <c:v>28.332999999999998</c:v>
                </c:pt>
                <c:pt idx="484">
                  <c:v>28.367000000000001</c:v>
                </c:pt>
                <c:pt idx="485">
                  <c:v>28.4</c:v>
                </c:pt>
                <c:pt idx="486">
                  <c:v>28.433</c:v>
                </c:pt>
                <c:pt idx="487">
                  <c:v>28.466999999999999</c:v>
                </c:pt>
                <c:pt idx="488">
                  <c:v>28.5</c:v>
                </c:pt>
                <c:pt idx="489">
                  <c:v>28.533000000000001</c:v>
                </c:pt>
                <c:pt idx="490">
                  <c:v>28.567</c:v>
                </c:pt>
                <c:pt idx="491">
                  <c:v>28.6</c:v>
                </c:pt>
                <c:pt idx="492">
                  <c:v>28.632999999999999</c:v>
                </c:pt>
                <c:pt idx="493">
                  <c:v>28.667000000000002</c:v>
                </c:pt>
                <c:pt idx="494">
                  <c:v>28.7</c:v>
                </c:pt>
                <c:pt idx="495">
                  <c:v>28.733000000000001</c:v>
                </c:pt>
                <c:pt idx="496">
                  <c:v>28.766999999999999</c:v>
                </c:pt>
                <c:pt idx="497">
                  <c:v>28.8</c:v>
                </c:pt>
                <c:pt idx="498">
                  <c:v>28.832999999999998</c:v>
                </c:pt>
                <c:pt idx="499">
                  <c:v>28.867000000000001</c:v>
                </c:pt>
                <c:pt idx="500">
                  <c:v>28.9</c:v>
                </c:pt>
                <c:pt idx="501">
                  <c:v>28.933</c:v>
                </c:pt>
                <c:pt idx="502">
                  <c:v>28.966999999999999</c:v>
                </c:pt>
                <c:pt idx="503">
                  <c:v>29</c:v>
                </c:pt>
                <c:pt idx="504">
                  <c:v>29.033000000000001</c:v>
                </c:pt>
                <c:pt idx="505">
                  <c:v>29.067</c:v>
                </c:pt>
                <c:pt idx="506">
                  <c:v>29.1</c:v>
                </c:pt>
                <c:pt idx="507">
                  <c:v>29.132999999999999</c:v>
                </c:pt>
                <c:pt idx="508">
                  <c:v>29.167000000000002</c:v>
                </c:pt>
                <c:pt idx="509">
                  <c:v>29.2</c:v>
                </c:pt>
                <c:pt idx="510">
                  <c:v>29.233000000000001</c:v>
                </c:pt>
                <c:pt idx="511">
                  <c:v>29.266999999999999</c:v>
                </c:pt>
                <c:pt idx="512">
                  <c:v>29.3</c:v>
                </c:pt>
                <c:pt idx="513">
                  <c:v>29.332999999999998</c:v>
                </c:pt>
                <c:pt idx="514">
                  <c:v>29.367000000000001</c:v>
                </c:pt>
                <c:pt idx="515">
                  <c:v>29.4</c:v>
                </c:pt>
                <c:pt idx="516">
                  <c:v>29.433</c:v>
                </c:pt>
                <c:pt idx="517">
                  <c:v>29.466999999999999</c:v>
                </c:pt>
                <c:pt idx="518">
                  <c:v>29.5</c:v>
                </c:pt>
                <c:pt idx="519">
                  <c:v>29.533000000000001</c:v>
                </c:pt>
                <c:pt idx="520">
                  <c:v>29.567</c:v>
                </c:pt>
                <c:pt idx="521">
                  <c:v>29.6</c:v>
                </c:pt>
                <c:pt idx="522">
                  <c:v>29.632999999999999</c:v>
                </c:pt>
                <c:pt idx="523">
                  <c:v>29.667000000000002</c:v>
                </c:pt>
                <c:pt idx="524">
                  <c:v>29.7</c:v>
                </c:pt>
                <c:pt idx="525">
                  <c:v>29.733000000000001</c:v>
                </c:pt>
                <c:pt idx="526">
                  <c:v>29.766999999999999</c:v>
                </c:pt>
                <c:pt idx="527">
                  <c:v>29.8</c:v>
                </c:pt>
                <c:pt idx="528">
                  <c:v>29.832999999999998</c:v>
                </c:pt>
                <c:pt idx="529">
                  <c:v>29.867000000000001</c:v>
                </c:pt>
                <c:pt idx="530">
                  <c:v>29.9</c:v>
                </c:pt>
                <c:pt idx="531">
                  <c:v>29.933</c:v>
                </c:pt>
                <c:pt idx="532">
                  <c:v>29.966999999999999</c:v>
                </c:pt>
                <c:pt idx="533">
                  <c:v>30</c:v>
                </c:pt>
                <c:pt idx="534">
                  <c:v>30.033000000000001</c:v>
                </c:pt>
                <c:pt idx="535">
                  <c:v>30.067</c:v>
                </c:pt>
                <c:pt idx="536">
                  <c:v>30.1</c:v>
                </c:pt>
                <c:pt idx="537">
                  <c:v>30.132999999999999</c:v>
                </c:pt>
                <c:pt idx="538">
                  <c:v>30.167000000000002</c:v>
                </c:pt>
                <c:pt idx="539">
                  <c:v>30.2</c:v>
                </c:pt>
                <c:pt idx="540">
                  <c:v>30.233000000000001</c:v>
                </c:pt>
                <c:pt idx="541">
                  <c:v>30.266999999999999</c:v>
                </c:pt>
                <c:pt idx="542">
                  <c:v>30.3</c:v>
                </c:pt>
                <c:pt idx="543">
                  <c:v>30.332999999999998</c:v>
                </c:pt>
                <c:pt idx="544">
                  <c:v>30.367000000000001</c:v>
                </c:pt>
                <c:pt idx="545">
                  <c:v>30.4</c:v>
                </c:pt>
                <c:pt idx="546">
                  <c:v>30.433</c:v>
                </c:pt>
                <c:pt idx="547">
                  <c:v>30.466999999999999</c:v>
                </c:pt>
                <c:pt idx="548">
                  <c:v>30.5</c:v>
                </c:pt>
                <c:pt idx="549">
                  <c:v>30.533000000000001</c:v>
                </c:pt>
                <c:pt idx="550">
                  <c:v>30.567</c:v>
                </c:pt>
                <c:pt idx="551">
                  <c:v>30.6</c:v>
                </c:pt>
                <c:pt idx="552">
                  <c:v>30.632999999999999</c:v>
                </c:pt>
                <c:pt idx="553">
                  <c:v>30.667000000000002</c:v>
                </c:pt>
                <c:pt idx="554">
                  <c:v>30.7</c:v>
                </c:pt>
                <c:pt idx="555">
                  <c:v>30.733000000000001</c:v>
                </c:pt>
                <c:pt idx="556">
                  <c:v>30.766999999999999</c:v>
                </c:pt>
                <c:pt idx="557">
                  <c:v>30.8</c:v>
                </c:pt>
                <c:pt idx="558">
                  <c:v>30.832999999999998</c:v>
                </c:pt>
                <c:pt idx="559">
                  <c:v>30.867000000000001</c:v>
                </c:pt>
                <c:pt idx="560">
                  <c:v>30.9</c:v>
                </c:pt>
                <c:pt idx="561">
                  <c:v>30.933</c:v>
                </c:pt>
                <c:pt idx="562">
                  <c:v>30.966999999999999</c:v>
                </c:pt>
                <c:pt idx="563">
                  <c:v>31</c:v>
                </c:pt>
                <c:pt idx="564">
                  <c:v>31.033000000000001</c:v>
                </c:pt>
                <c:pt idx="565">
                  <c:v>31.067</c:v>
                </c:pt>
                <c:pt idx="566">
                  <c:v>31.1</c:v>
                </c:pt>
                <c:pt idx="567">
                  <c:v>31.132999999999999</c:v>
                </c:pt>
                <c:pt idx="568">
                  <c:v>31.167000000000002</c:v>
                </c:pt>
                <c:pt idx="569">
                  <c:v>31.2</c:v>
                </c:pt>
                <c:pt idx="570">
                  <c:v>31.233000000000001</c:v>
                </c:pt>
                <c:pt idx="571">
                  <c:v>31.266999999999999</c:v>
                </c:pt>
                <c:pt idx="572">
                  <c:v>31.3</c:v>
                </c:pt>
                <c:pt idx="573">
                  <c:v>31.332999999999998</c:v>
                </c:pt>
                <c:pt idx="574">
                  <c:v>31.367000000000001</c:v>
                </c:pt>
                <c:pt idx="575">
                  <c:v>31.4</c:v>
                </c:pt>
                <c:pt idx="576">
                  <c:v>31.433</c:v>
                </c:pt>
                <c:pt idx="577">
                  <c:v>31.466999999999999</c:v>
                </c:pt>
                <c:pt idx="578">
                  <c:v>31.5</c:v>
                </c:pt>
                <c:pt idx="579">
                  <c:v>31.533000000000001</c:v>
                </c:pt>
                <c:pt idx="580">
                  <c:v>31.567</c:v>
                </c:pt>
                <c:pt idx="581">
                  <c:v>31.6</c:v>
                </c:pt>
                <c:pt idx="582">
                  <c:v>31.632999999999999</c:v>
                </c:pt>
                <c:pt idx="583">
                  <c:v>31.667000000000002</c:v>
                </c:pt>
                <c:pt idx="584">
                  <c:v>31.7</c:v>
                </c:pt>
                <c:pt idx="585">
                  <c:v>31.733000000000001</c:v>
                </c:pt>
                <c:pt idx="586">
                  <c:v>31.766999999999999</c:v>
                </c:pt>
                <c:pt idx="587">
                  <c:v>31.8</c:v>
                </c:pt>
                <c:pt idx="588">
                  <c:v>31.832999999999998</c:v>
                </c:pt>
                <c:pt idx="589">
                  <c:v>31.867000000000001</c:v>
                </c:pt>
                <c:pt idx="590">
                  <c:v>31.9</c:v>
                </c:pt>
                <c:pt idx="591">
                  <c:v>31.933</c:v>
                </c:pt>
                <c:pt idx="592">
                  <c:v>31.966999999999999</c:v>
                </c:pt>
                <c:pt idx="593">
                  <c:v>32</c:v>
                </c:pt>
                <c:pt idx="594">
                  <c:v>32.033000000000001</c:v>
                </c:pt>
                <c:pt idx="595">
                  <c:v>32.067</c:v>
                </c:pt>
                <c:pt idx="596">
                  <c:v>32.1</c:v>
                </c:pt>
                <c:pt idx="597">
                  <c:v>32.133000000000003</c:v>
                </c:pt>
                <c:pt idx="598">
                  <c:v>32.167000000000002</c:v>
                </c:pt>
                <c:pt idx="599">
                  <c:v>32.200000000000003</c:v>
                </c:pt>
                <c:pt idx="600">
                  <c:v>32.232999999999997</c:v>
                </c:pt>
                <c:pt idx="601">
                  <c:v>32.267000000000003</c:v>
                </c:pt>
                <c:pt idx="602">
                  <c:v>32.299999999999997</c:v>
                </c:pt>
                <c:pt idx="603">
                  <c:v>32.332999999999998</c:v>
                </c:pt>
                <c:pt idx="604">
                  <c:v>32.366999999999997</c:v>
                </c:pt>
                <c:pt idx="605">
                  <c:v>32.4</c:v>
                </c:pt>
                <c:pt idx="606">
                  <c:v>32.433</c:v>
                </c:pt>
                <c:pt idx="607">
                  <c:v>32.466999999999999</c:v>
                </c:pt>
                <c:pt idx="608">
                  <c:v>32.5</c:v>
                </c:pt>
                <c:pt idx="609">
                  <c:v>32.533000000000001</c:v>
                </c:pt>
                <c:pt idx="610">
                  <c:v>32.567</c:v>
                </c:pt>
                <c:pt idx="611">
                  <c:v>32.6</c:v>
                </c:pt>
                <c:pt idx="612">
                  <c:v>32.633000000000003</c:v>
                </c:pt>
                <c:pt idx="613">
                  <c:v>32.667000000000002</c:v>
                </c:pt>
                <c:pt idx="614">
                  <c:v>32.700000000000003</c:v>
                </c:pt>
                <c:pt idx="615">
                  <c:v>32.732999999999997</c:v>
                </c:pt>
                <c:pt idx="616">
                  <c:v>32.767000000000003</c:v>
                </c:pt>
                <c:pt idx="617">
                  <c:v>32.799999999999997</c:v>
                </c:pt>
                <c:pt idx="618">
                  <c:v>32.832999999999998</c:v>
                </c:pt>
                <c:pt idx="619">
                  <c:v>32.866999999999997</c:v>
                </c:pt>
                <c:pt idx="620">
                  <c:v>32.9</c:v>
                </c:pt>
                <c:pt idx="621">
                  <c:v>32.933</c:v>
                </c:pt>
                <c:pt idx="622">
                  <c:v>32.966999999999999</c:v>
                </c:pt>
                <c:pt idx="623">
                  <c:v>33</c:v>
                </c:pt>
                <c:pt idx="624">
                  <c:v>33.033000000000001</c:v>
                </c:pt>
                <c:pt idx="625">
                  <c:v>33.067</c:v>
                </c:pt>
                <c:pt idx="626">
                  <c:v>33.1</c:v>
                </c:pt>
                <c:pt idx="627">
                  <c:v>33.133000000000003</c:v>
                </c:pt>
                <c:pt idx="628">
                  <c:v>33.167000000000002</c:v>
                </c:pt>
                <c:pt idx="629">
                  <c:v>33.200000000000003</c:v>
                </c:pt>
                <c:pt idx="630">
                  <c:v>33.232999999999997</c:v>
                </c:pt>
                <c:pt idx="631">
                  <c:v>33.267000000000003</c:v>
                </c:pt>
                <c:pt idx="632">
                  <c:v>33.299999999999997</c:v>
                </c:pt>
                <c:pt idx="633">
                  <c:v>33.332999999999998</c:v>
                </c:pt>
                <c:pt idx="634">
                  <c:v>33.366999999999997</c:v>
                </c:pt>
                <c:pt idx="635">
                  <c:v>33.4</c:v>
                </c:pt>
                <c:pt idx="636">
                  <c:v>33.433</c:v>
                </c:pt>
                <c:pt idx="637">
                  <c:v>33.466999999999999</c:v>
                </c:pt>
                <c:pt idx="638">
                  <c:v>33.5</c:v>
                </c:pt>
                <c:pt idx="639">
                  <c:v>33.533000000000001</c:v>
                </c:pt>
                <c:pt idx="640">
                  <c:v>33.567</c:v>
                </c:pt>
                <c:pt idx="641">
                  <c:v>33.6</c:v>
                </c:pt>
                <c:pt idx="642">
                  <c:v>33.633000000000003</c:v>
                </c:pt>
                <c:pt idx="643">
                  <c:v>33.667000000000002</c:v>
                </c:pt>
                <c:pt idx="644">
                  <c:v>33.700000000000003</c:v>
                </c:pt>
                <c:pt idx="645">
                  <c:v>33.732999999999997</c:v>
                </c:pt>
                <c:pt idx="646">
                  <c:v>33.767000000000003</c:v>
                </c:pt>
                <c:pt idx="647">
                  <c:v>33.799999999999997</c:v>
                </c:pt>
                <c:pt idx="648">
                  <c:v>33.832999999999998</c:v>
                </c:pt>
                <c:pt idx="649">
                  <c:v>33.866999999999997</c:v>
                </c:pt>
                <c:pt idx="650">
                  <c:v>33.9</c:v>
                </c:pt>
                <c:pt idx="651">
                  <c:v>33.933</c:v>
                </c:pt>
                <c:pt idx="652">
                  <c:v>33.966999999999999</c:v>
                </c:pt>
                <c:pt idx="653">
                  <c:v>34</c:v>
                </c:pt>
                <c:pt idx="654">
                  <c:v>34.033000000000001</c:v>
                </c:pt>
                <c:pt idx="655">
                  <c:v>34.067</c:v>
                </c:pt>
                <c:pt idx="656">
                  <c:v>34.1</c:v>
                </c:pt>
                <c:pt idx="657">
                  <c:v>34.133000000000003</c:v>
                </c:pt>
                <c:pt idx="658">
                  <c:v>34.167000000000002</c:v>
                </c:pt>
                <c:pt idx="659">
                  <c:v>34.200000000000003</c:v>
                </c:pt>
                <c:pt idx="660">
                  <c:v>34.232999999999997</c:v>
                </c:pt>
                <c:pt idx="661">
                  <c:v>34.267000000000003</c:v>
                </c:pt>
                <c:pt idx="662">
                  <c:v>34.299999999999997</c:v>
                </c:pt>
                <c:pt idx="663">
                  <c:v>34.332999999999998</c:v>
                </c:pt>
                <c:pt idx="664">
                  <c:v>34.366999999999997</c:v>
                </c:pt>
                <c:pt idx="665">
                  <c:v>34.4</c:v>
                </c:pt>
                <c:pt idx="666">
                  <c:v>34.433</c:v>
                </c:pt>
                <c:pt idx="667">
                  <c:v>34.466999999999999</c:v>
                </c:pt>
                <c:pt idx="668">
                  <c:v>34.5</c:v>
                </c:pt>
                <c:pt idx="669">
                  <c:v>34.533000000000001</c:v>
                </c:pt>
                <c:pt idx="670">
                  <c:v>34.567</c:v>
                </c:pt>
                <c:pt idx="671">
                  <c:v>34.6</c:v>
                </c:pt>
                <c:pt idx="672">
                  <c:v>34.633000000000003</c:v>
                </c:pt>
                <c:pt idx="673">
                  <c:v>34.667000000000002</c:v>
                </c:pt>
                <c:pt idx="674">
                  <c:v>34.700000000000003</c:v>
                </c:pt>
                <c:pt idx="675">
                  <c:v>34.732999999999997</c:v>
                </c:pt>
                <c:pt idx="676">
                  <c:v>34.767000000000003</c:v>
                </c:pt>
                <c:pt idx="677">
                  <c:v>34.799999999999997</c:v>
                </c:pt>
                <c:pt idx="678">
                  <c:v>34.832999999999998</c:v>
                </c:pt>
                <c:pt idx="679">
                  <c:v>34.866999999999997</c:v>
                </c:pt>
                <c:pt idx="680">
                  <c:v>34.9</c:v>
                </c:pt>
                <c:pt idx="681">
                  <c:v>34.933</c:v>
                </c:pt>
                <c:pt idx="682">
                  <c:v>34.966999999999999</c:v>
                </c:pt>
                <c:pt idx="683">
                  <c:v>35</c:v>
                </c:pt>
                <c:pt idx="684">
                  <c:v>35.033000000000001</c:v>
                </c:pt>
                <c:pt idx="685">
                  <c:v>35.067</c:v>
                </c:pt>
                <c:pt idx="686">
                  <c:v>35.1</c:v>
                </c:pt>
                <c:pt idx="687">
                  <c:v>35.133000000000003</c:v>
                </c:pt>
                <c:pt idx="688">
                  <c:v>35.167000000000002</c:v>
                </c:pt>
                <c:pt idx="689">
                  <c:v>35.200000000000003</c:v>
                </c:pt>
                <c:pt idx="690">
                  <c:v>35.232999999999997</c:v>
                </c:pt>
                <c:pt idx="691">
                  <c:v>35.267000000000003</c:v>
                </c:pt>
                <c:pt idx="692">
                  <c:v>35.299999999999997</c:v>
                </c:pt>
                <c:pt idx="693">
                  <c:v>35.332999999999998</c:v>
                </c:pt>
                <c:pt idx="694">
                  <c:v>35.366999999999997</c:v>
                </c:pt>
                <c:pt idx="695">
                  <c:v>35.4</c:v>
                </c:pt>
                <c:pt idx="696">
                  <c:v>35.433</c:v>
                </c:pt>
                <c:pt idx="697">
                  <c:v>35.466999999999999</c:v>
                </c:pt>
                <c:pt idx="698">
                  <c:v>35.5</c:v>
                </c:pt>
                <c:pt idx="699">
                  <c:v>35.533000000000001</c:v>
                </c:pt>
                <c:pt idx="700">
                  <c:v>35.567</c:v>
                </c:pt>
                <c:pt idx="701">
                  <c:v>35.6</c:v>
                </c:pt>
                <c:pt idx="702">
                  <c:v>35.633000000000003</c:v>
                </c:pt>
                <c:pt idx="703">
                  <c:v>35.667000000000002</c:v>
                </c:pt>
                <c:pt idx="704">
                  <c:v>35.700000000000003</c:v>
                </c:pt>
                <c:pt idx="705">
                  <c:v>35.732999999999997</c:v>
                </c:pt>
                <c:pt idx="706">
                  <c:v>35.767000000000003</c:v>
                </c:pt>
                <c:pt idx="707">
                  <c:v>35.799999999999997</c:v>
                </c:pt>
                <c:pt idx="708">
                  <c:v>35.832999999999998</c:v>
                </c:pt>
                <c:pt idx="709">
                  <c:v>35.866999999999997</c:v>
                </c:pt>
                <c:pt idx="710">
                  <c:v>35.9</c:v>
                </c:pt>
                <c:pt idx="711">
                  <c:v>35.933</c:v>
                </c:pt>
                <c:pt idx="712">
                  <c:v>35.966999999999999</c:v>
                </c:pt>
                <c:pt idx="713">
                  <c:v>36</c:v>
                </c:pt>
                <c:pt idx="714">
                  <c:v>36.033000000000001</c:v>
                </c:pt>
                <c:pt idx="715">
                  <c:v>36.067</c:v>
                </c:pt>
                <c:pt idx="716">
                  <c:v>36.1</c:v>
                </c:pt>
                <c:pt idx="717">
                  <c:v>36.133000000000003</c:v>
                </c:pt>
                <c:pt idx="718">
                  <c:v>36.167000000000002</c:v>
                </c:pt>
                <c:pt idx="719">
                  <c:v>36.200000000000003</c:v>
                </c:pt>
                <c:pt idx="720">
                  <c:v>36.232999999999997</c:v>
                </c:pt>
                <c:pt idx="721">
                  <c:v>36.267000000000003</c:v>
                </c:pt>
                <c:pt idx="722">
                  <c:v>36.299999999999997</c:v>
                </c:pt>
                <c:pt idx="723">
                  <c:v>36.332999999999998</c:v>
                </c:pt>
                <c:pt idx="724">
                  <c:v>36.366999999999997</c:v>
                </c:pt>
                <c:pt idx="725">
                  <c:v>36.4</c:v>
                </c:pt>
                <c:pt idx="726">
                  <c:v>36.433</c:v>
                </c:pt>
                <c:pt idx="727">
                  <c:v>36.466999999999999</c:v>
                </c:pt>
                <c:pt idx="728">
                  <c:v>36.5</c:v>
                </c:pt>
                <c:pt idx="729">
                  <c:v>36.533000000000001</c:v>
                </c:pt>
                <c:pt idx="730">
                  <c:v>36.567</c:v>
                </c:pt>
                <c:pt idx="731">
                  <c:v>36.6</c:v>
                </c:pt>
                <c:pt idx="732">
                  <c:v>36.633000000000003</c:v>
                </c:pt>
                <c:pt idx="733">
                  <c:v>36.667000000000002</c:v>
                </c:pt>
                <c:pt idx="734">
                  <c:v>36.700000000000003</c:v>
                </c:pt>
                <c:pt idx="735">
                  <c:v>36.732999999999997</c:v>
                </c:pt>
                <c:pt idx="736">
                  <c:v>36.767000000000003</c:v>
                </c:pt>
                <c:pt idx="737">
                  <c:v>36.799999999999997</c:v>
                </c:pt>
                <c:pt idx="738">
                  <c:v>36.832999999999998</c:v>
                </c:pt>
                <c:pt idx="739">
                  <c:v>36.866999999999997</c:v>
                </c:pt>
                <c:pt idx="740">
                  <c:v>36.9</c:v>
                </c:pt>
                <c:pt idx="741">
                  <c:v>36.933</c:v>
                </c:pt>
                <c:pt idx="742">
                  <c:v>36.966999999999999</c:v>
                </c:pt>
                <c:pt idx="743">
                  <c:v>37</c:v>
                </c:pt>
                <c:pt idx="744">
                  <c:v>37.033000000000001</c:v>
                </c:pt>
                <c:pt idx="745">
                  <c:v>37.067</c:v>
                </c:pt>
                <c:pt idx="746">
                  <c:v>37.1</c:v>
                </c:pt>
                <c:pt idx="747">
                  <c:v>37.133000000000003</c:v>
                </c:pt>
                <c:pt idx="748">
                  <c:v>37.167000000000002</c:v>
                </c:pt>
                <c:pt idx="749">
                  <c:v>37.200000000000003</c:v>
                </c:pt>
                <c:pt idx="750">
                  <c:v>37.232999999999997</c:v>
                </c:pt>
                <c:pt idx="751">
                  <c:v>37.267000000000003</c:v>
                </c:pt>
              </c:numCache>
            </c:numRef>
          </c:xVal>
          <c:yVal>
            <c:numRef>
              <c:f>'my data'!$AY$21:$AY$772</c:f>
              <c:numCache>
                <c:formatCode>0.0000</c:formatCode>
                <c:ptCount val="7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0.22197796787694779</c:v>
                </c:pt>
                <c:pt idx="133">
                  <c:v>0.22671507202451435</c:v>
                </c:pt>
                <c:pt idx="134">
                  <c:v>0.23131284957950449</c:v>
                </c:pt>
                <c:pt idx="135">
                  <c:v>0.23591062713449507</c:v>
                </c:pt>
                <c:pt idx="136">
                  <c:v>0.24064773128206118</c:v>
                </c:pt>
                <c:pt idx="137">
                  <c:v>0.24524550883705176</c:v>
                </c:pt>
                <c:pt idx="138">
                  <c:v>0.2498432863920419</c:v>
                </c:pt>
                <c:pt idx="139">
                  <c:v>0.25458039053960846</c:v>
                </c:pt>
                <c:pt idx="140">
                  <c:v>0.25917816809459859</c:v>
                </c:pt>
                <c:pt idx="141">
                  <c:v>0.26377594564958917</c:v>
                </c:pt>
                <c:pt idx="142">
                  <c:v>0.26851304979715529</c:v>
                </c:pt>
                <c:pt idx="143">
                  <c:v>0.27311082735214587</c:v>
                </c:pt>
                <c:pt idx="144">
                  <c:v>0.27770860490713689</c:v>
                </c:pt>
                <c:pt idx="145">
                  <c:v>0.28244570905470257</c:v>
                </c:pt>
                <c:pt idx="146">
                  <c:v>0.28704348660969314</c:v>
                </c:pt>
                <c:pt idx="147">
                  <c:v>0.29164126416468372</c:v>
                </c:pt>
                <c:pt idx="148">
                  <c:v>0.29637836831224984</c:v>
                </c:pt>
                <c:pt idx="149">
                  <c:v>0.30097614586723997</c:v>
                </c:pt>
                <c:pt idx="150">
                  <c:v>0.305573923422231</c:v>
                </c:pt>
                <c:pt idx="151">
                  <c:v>0.31031102756979667</c:v>
                </c:pt>
                <c:pt idx="152">
                  <c:v>0.31490880512478725</c:v>
                </c:pt>
                <c:pt idx="153">
                  <c:v>0.31950658267977783</c:v>
                </c:pt>
                <c:pt idx="154">
                  <c:v>0.32424368682734395</c:v>
                </c:pt>
                <c:pt idx="155">
                  <c:v>0.32884146438233408</c:v>
                </c:pt>
                <c:pt idx="156">
                  <c:v>0.3334392419373251</c:v>
                </c:pt>
                <c:pt idx="157">
                  <c:v>0.33817634608489078</c:v>
                </c:pt>
                <c:pt idx="158">
                  <c:v>0.34277412363988136</c:v>
                </c:pt>
                <c:pt idx="159">
                  <c:v>0.34737190119487238</c:v>
                </c:pt>
                <c:pt idx="160">
                  <c:v>0.35210900534243805</c:v>
                </c:pt>
                <c:pt idx="161">
                  <c:v>0.35670678289742863</c:v>
                </c:pt>
                <c:pt idx="162">
                  <c:v>0.36130456045241921</c:v>
                </c:pt>
                <c:pt idx="163">
                  <c:v>0.36604166459998533</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#N/A</c:v>
                </c:pt>
                <c:pt idx="310">
                  <c:v>#N/A</c:v>
                </c:pt>
                <c:pt idx="311">
                  <c:v>#N/A</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#N/A</c:v>
                </c:pt>
                <c:pt idx="354">
                  <c:v>#N/A</c:v>
                </c:pt>
                <c:pt idx="355">
                  <c:v>#N/A</c:v>
                </c:pt>
                <c:pt idx="356">
                  <c:v>#N/A</c:v>
                </c:pt>
                <c:pt idx="357">
                  <c:v>#N/A</c:v>
                </c:pt>
                <c:pt idx="358">
                  <c:v>#N/A</c:v>
                </c:pt>
                <c:pt idx="359">
                  <c:v>#N/A</c:v>
                </c:pt>
                <c:pt idx="360">
                  <c:v>#N/A</c:v>
                </c:pt>
                <c:pt idx="361">
                  <c:v>#N/A</c:v>
                </c:pt>
                <c:pt idx="362">
                  <c:v>#N/A</c:v>
                </c:pt>
                <c:pt idx="363">
                  <c:v>#N/A</c:v>
                </c:pt>
                <c:pt idx="364">
                  <c:v>#N/A</c:v>
                </c:pt>
                <c:pt idx="365">
                  <c:v>#N/A</c:v>
                </c:pt>
                <c:pt idx="366">
                  <c:v>#N/A</c:v>
                </c:pt>
                <c:pt idx="367">
                  <c:v>#N/A</c:v>
                </c:pt>
                <c:pt idx="368">
                  <c:v>#N/A</c:v>
                </c:pt>
                <c:pt idx="369">
                  <c:v>#N/A</c:v>
                </c:pt>
                <c:pt idx="370">
                  <c:v>#N/A</c:v>
                </c:pt>
                <c:pt idx="371">
                  <c:v>#N/A</c:v>
                </c:pt>
                <c:pt idx="372">
                  <c:v>#N/A</c:v>
                </c:pt>
                <c:pt idx="373">
                  <c:v>#N/A</c:v>
                </c:pt>
                <c:pt idx="374">
                  <c:v>#N/A</c:v>
                </c:pt>
                <c:pt idx="375">
                  <c:v>#N/A</c:v>
                </c:pt>
                <c:pt idx="376">
                  <c:v>#N/A</c:v>
                </c:pt>
                <c:pt idx="377">
                  <c:v>#N/A</c:v>
                </c:pt>
                <c:pt idx="378">
                  <c:v>#N/A</c:v>
                </c:pt>
                <c:pt idx="379">
                  <c:v>#N/A</c:v>
                </c:pt>
                <c:pt idx="380">
                  <c:v>#N/A</c:v>
                </c:pt>
                <c:pt idx="381">
                  <c:v>#N/A</c:v>
                </c:pt>
                <c:pt idx="382">
                  <c:v>#N/A</c:v>
                </c:pt>
                <c:pt idx="383">
                  <c:v>#N/A</c:v>
                </c:pt>
                <c:pt idx="384">
                  <c:v>#N/A</c:v>
                </c:pt>
                <c:pt idx="385">
                  <c:v>#N/A</c:v>
                </c:pt>
                <c:pt idx="386">
                  <c:v>#N/A</c:v>
                </c:pt>
                <c:pt idx="387">
                  <c:v>#N/A</c:v>
                </c:pt>
                <c:pt idx="388">
                  <c:v>#N/A</c:v>
                </c:pt>
                <c:pt idx="389">
                  <c:v>#N/A</c:v>
                </c:pt>
                <c:pt idx="390">
                  <c:v>#N/A</c:v>
                </c:pt>
                <c:pt idx="391">
                  <c:v>#N/A</c:v>
                </c:pt>
                <c:pt idx="392">
                  <c:v>#N/A</c:v>
                </c:pt>
                <c:pt idx="393">
                  <c:v>#N/A</c:v>
                </c:pt>
                <c:pt idx="394">
                  <c:v>#N/A</c:v>
                </c:pt>
                <c:pt idx="395">
                  <c:v>#N/A</c:v>
                </c:pt>
                <c:pt idx="396">
                  <c:v>#N/A</c:v>
                </c:pt>
                <c:pt idx="397">
                  <c:v>#N/A</c:v>
                </c:pt>
                <c:pt idx="398">
                  <c:v>#N/A</c:v>
                </c:pt>
                <c:pt idx="399">
                  <c:v>#N/A</c:v>
                </c:pt>
                <c:pt idx="400">
                  <c:v>#N/A</c:v>
                </c:pt>
                <c:pt idx="401">
                  <c:v>#N/A</c:v>
                </c:pt>
                <c:pt idx="402">
                  <c:v>#N/A</c:v>
                </c:pt>
                <c:pt idx="403">
                  <c:v>#N/A</c:v>
                </c:pt>
                <c:pt idx="404">
                  <c:v>#N/A</c:v>
                </c:pt>
                <c:pt idx="405">
                  <c:v>#N/A</c:v>
                </c:pt>
                <c:pt idx="406">
                  <c:v>#N/A</c:v>
                </c:pt>
                <c:pt idx="407">
                  <c:v>#N/A</c:v>
                </c:pt>
                <c:pt idx="408">
                  <c:v>#N/A</c:v>
                </c:pt>
                <c:pt idx="409">
                  <c:v>#N/A</c:v>
                </c:pt>
                <c:pt idx="410">
                  <c:v>#N/A</c:v>
                </c:pt>
                <c:pt idx="411">
                  <c:v>#N/A</c:v>
                </c:pt>
                <c:pt idx="412">
                  <c:v>#N/A</c:v>
                </c:pt>
                <c:pt idx="413">
                  <c:v>#N/A</c:v>
                </c:pt>
                <c:pt idx="414">
                  <c:v>#N/A</c:v>
                </c:pt>
                <c:pt idx="415">
                  <c:v>#N/A</c:v>
                </c:pt>
                <c:pt idx="416">
                  <c:v>#N/A</c:v>
                </c:pt>
                <c:pt idx="417">
                  <c:v>#N/A</c:v>
                </c:pt>
                <c:pt idx="418">
                  <c:v>#N/A</c:v>
                </c:pt>
                <c:pt idx="419">
                  <c:v>#N/A</c:v>
                </c:pt>
                <c:pt idx="420">
                  <c:v>#N/A</c:v>
                </c:pt>
                <c:pt idx="421">
                  <c:v>#N/A</c:v>
                </c:pt>
                <c:pt idx="422">
                  <c:v>#N/A</c:v>
                </c:pt>
                <c:pt idx="423">
                  <c:v>#N/A</c:v>
                </c:pt>
                <c:pt idx="424">
                  <c:v>#N/A</c:v>
                </c:pt>
                <c:pt idx="425">
                  <c:v>#N/A</c:v>
                </c:pt>
                <c:pt idx="426">
                  <c:v>#N/A</c:v>
                </c:pt>
                <c:pt idx="427">
                  <c:v>#N/A</c:v>
                </c:pt>
                <c:pt idx="428">
                  <c:v>#N/A</c:v>
                </c:pt>
                <c:pt idx="429">
                  <c:v>#N/A</c:v>
                </c:pt>
                <c:pt idx="430">
                  <c:v>#N/A</c:v>
                </c:pt>
                <c:pt idx="431">
                  <c:v>#N/A</c:v>
                </c:pt>
                <c:pt idx="432">
                  <c:v>#N/A</c:v>
                </c:pt>
                <c:pt idx="433">
                  <c:v>#N/A</c:v>
                </c:pt>
                <c:pt idx="434">
                  <c:v>#N/A</c:v>
                </c:pt>
                <c:pt idx="435">
                  <c:v>#N/A</c:v>
                </c:pt>
                <c:pt idx="436">
                  <c:v>#N/A</c:v>
                </c:pt>
                <c:pt idx="437">
                  <c:v>#N/A</c:v>
                </c:pt>
                <c:pt idx="438">
                  <c:v>#N/A</c:v>
                </c:pt>
                <c:pt idx="439">
                  <c:v>#N/A</c:v>
                </c:pt>
                <c:pt idx="440">
                  <c:v>#N/A</c:v>
                </c:pt>
                <c:pt idx="441">
                  <c:v>#N/A</c:v>
                </c:pt>
                <c:pt idx="442">
                  <c:v>#N/A</c:v>
                </c:pt>
                <c:pt idx="443">
                  <c:v>#N/A</c:v>
                </c:pt>
                <c:pt idx="444">
                  <c:v>#N/A</c:v>
                </c:pt>
                <c:pt idx="445">
                  <c:v>#N/A</c:v>
                </c:pt>
                <c:pt idx="446">
                  <c:v>#N/A</c:v>
                </c:pt>
                <c:pt idx="447">
                  <c:v>#N/A</c:v>
                </c:pt>
                <c:pt idx="448">
                  <c:v>#N/A</c:v>
                </c:pt>
                <c:pt idx="449">
                  <c:v>#N/A</c:v>
                </c:pt>
                <c:pt idx="450">
                  <c:v>#N/A</c:v>
                </c:pt>
                <c:pt idx="451">
                  <c:v>#N/A</c:v>
                </c:pt>
                <c:pt idx="452">
                  <c:v>#N/A</c:v>
                </c:pt>
                <c:pt idx="453">
                  <c:v>#N/A</c:v>
                </c:pt>
                <c:pt idx="454">
                  <c:v>#N/A</c:v>
                </c:pt>
                <c:pt idx="455">
                  <c:v>#N/A</c:v>
                </c:pt>
                <c:pt idx="456">
                  <c:v>#N/A</c:v>
                </c:pt>
                <c:pt idx="457">
                  <c:v>#N/A</c:v>
                </c:pt>
                <c:pt idx="458">
                  <c:v>#N/A</c:v>
                </c:pt>
                <c:pt idx="459">
                  <c:v>#N/A</c:v>
                </c:pt>
                <c:pt idx="460">
                  <c:v>#N/A</c:v>
                </c:pt>
                <c:pt idx="461">
                  <c:v>#N/A</c:v>
                </c:pt>
                <c:pt idx="462">
                  <c:v>#N/A</c:v>
                </c:pt>
                <c:pt idx="463">
                  <c:v>#N/A</c:v>
                </c:pt>
                <c:pt idx="464">
                  <c:v>#N/A</c:v>
                </c:pt>
                <c:pt idx="465">
                  <c:v>#N/A</c:v>
                </c:pt>
                <c:pt idx="466">
                  <c:v>#N/A</c:v>
                </c:pt>
                <c:pt idx="467">
                  <c:v>#N/A</c:v>
                </c:pt>
                <c:pt idx="468">
                  <c:v>#N/A</c:v>
                </c:pt>
                <c:pt idx="469">
                  <c:v>#N/A</c:v>
                </c:pt>
                <c:pt idx="470">
                  <c:v>#N/A</c:v>
                </c:pt>
                <c:pt idx="471">
                  <c:v>#N/A</c:v>
                </c:pt>
                <c:pt idx="472">
                  <c:v>#N/A</c:v>
                </c:pt>
                <c:pt idx="473">
                  <c:v>#N/A</c:v>
                </c:pt>
                <c:pt idx="474">
                  <c:v>#N/A</c:v>
                </c:pt>
                <c:pt idx="475">
                  <c:v>#N/A</c:v>
                </c:pt>
                <c:pt idx="476">
                  <c:v>#N/A</c:v>
                </c:pt>
                <c:pt idx="477">
                  <c:v>#N/A</c:v>
                </c:pt>
                <c:pt idx="478">
                  <c:v>#N/A</c:v>
                </c:pt>
                <c:pt idx="479">
                  <c:v>#N/A</c:v>
                </c:pt>
                <c:pt idx="480">
                  <c:v>#N/A</c:v>
                </c:pt>
                <c:pt idx="481">
                  <c:v>#N/A</c:v>
                </c:pt>
                <c:pt idx="482">
                  <c:v>#N/A</c:v>
                </c:pt>
                <c:pt idx="483">
                  <c:v>#N/A</c:v>
                </c:pt>
                <c:pt idx="484">
                  <c:v>#N/A</c:v>
                </c:pt>
                <c:pt idx="485">
                  <c:v>#N/A</c:v>
                </c:pt>
                <c:pt idx="486">
                  <c:v>#N/A</c:v>
                </c:pt>
                <c:pt idx="487">
                  <c:v>#N/A</c:v>
                </c:pt>
                <c:pt idx="488">
                  <c:v>#N/A</c:v>
                </c:pt>
                <c:pt idx="489">
                  <c:v>#N/A</c:v>
                </c:pt>
                <c:pt idx="490">
                  <c:v>#N/A</c:v>
                </c:pt>
                <c:pt idx="491">
                  <c:v>#N/A</c:v>
                </c:pt>
                <c:pt idx="492">
                  <c:v>#N/A</c:v>
                </c:pt>
                <c:pt idx="493">
                  <c:v>#N/A</c:v>
                </c:pt>
                <c:pt idx="494">
                  <c:v>#N/A</c:v>
                </c:pt>
                <c:pt idx="495">
                  <c:v>#N/A</c:v>
                </c:pt>
                <c:pt idx="496">
                  <c:v>#N/A</c:v>
                </c:pt>
                <c:pt idx="497">
                  <c:v>#N/A</c:v>
                </c:pt>
                <c:pt idx="498">
                  <c:v>#N/A</c:v>
                </c:pt>
                <c:pt idx="499">
                  <c:v>#N/A</c:v>
                </c:pt>
                <c:pt idx="500">
                  <c:v>#N/A</c:v>
                </c:pt>
                <c:pt idx="501">
                  <c:v>#N/A</c:v>
                </c:pt>
                <c:pt idx="502">
                  <c:v>#N/A</c:v>
                </c:pt>
                <c:pt idx="503">
                  <c:v>#N/A</c:v>
                </c:pt>
                <c:pt idx="504">
                  <c:v>#N/A</c:v>
                </c:pt>
                <c:pt idx="505">
                  <c:v>#N/A</c:v>
                </c:pt>
                <c:pt idx="506">
                  <c:v>#N/A</c:v>
                </c:pt>
                <c:pt idx="507">
                  <c:v>#N/A</c:v>
                </c:pt>
                <c:pt idx="508">
                  <c:v>#N/A</c:v>
                </c:pt>
                <c:pt idx="509">
                  <c:v>#N/A</c:v>
                </c:pt>
                <c:pt idx="510">
                  <c:v>#N/A</c:v>
                </c:pt>
                <c:pt idx="511">
                  <c:v>#N/A</c:v>
                </c:pt>
                <c:pt idx="512">
                  <c:v>#N/A</c:v>
                </c:pt>
                <c:pt idx="513">
                  <c:v>#N/A</c:v>
                </c:pt>
                <c:pt idx="514">
                  <c:v>#N/A</c:v>
                </c:pt>
                <c:pt idx="515">
                  <c:v>#N/A</c:v>
                </c:pt>
                <c:pt idx="516">
                  <c:v>#N/A</c:v>
                </c:pt>
                <c:pt idx="517">
                  <c:v>#N/A</c:v>
                </c:pt>
                <c:pt idx="518">
                  <c:v>#N/A</c:v>
                </c:pt>
                <c:pt idx="519">
                  <c:v>#N/A</c:v>
                </c:pt>
                <c:pt idx="520">
                  <c:v>#N/A</c:v>
                </c:pt>
                <c:pt idx="521">
                  <c:v>#N/A</c:v>
                </c:pt>
                <c:pt idx="522">
                  <c:v>#N/A</c:v>
                </c:pt>
                <c:pt idx="523">
                  <c:v>#N/A</c:v>
                </c:pt>
                <c:pt idx="524">
                  <c:v>#N/A</c:v>
                </c:pt>
                <c:pt idx="525">
                  <c:v>#N/A</c:v>
                </c:pt>
                <c:pt idx="526">
                  <c:v>#N/A</c:v>
                </c:pt>
                <c:pt idx="527">
                  <c:v>#N/A</c:v>
                </c:pt>
                <c:pt idx="528">
                  <c:v>#N/A</c:v>
                </c:pt>
                <c:pt idx="529">
                  <c:v>#N/A</c:v>
                </c:pt>
                <c:pt idx="530">
                  <c:v>#N/A</c:v>
                </c:pt>
                <c:pt idx="531">
                  <c:v>#N/A</c:v>
                </c:pt>
                <c:pt idx="532">
                  <c:v>#N/A</c:v>
                </c:pt>
                <c:pt idx="533">
                  <c:v>#N/A</c:v>
                </c:pt>
                <c:pt idx="534">
                  <c:v>#N/A</c:v>
                </c:pt>
                <c:pt idx="535">
                  <c:v>#N/A</c:v>
                </c:pt>
                <c:pt idx="536">
                  <c:v>#N/A</c:v>
                </c:pt>
                <c:pt idx="537">
                  <c:v>#N/A</c:v>
                </c:pt>
                <c:pt idx="538">
                  <c:v>#N/A</c:v>
                </c:pt>
                <c:pt idx="539">
                  <c:v>#N/A</c:v>
                </c:pt>
                <c:pt idx="540">
                  <c:v>#N/A</c:v>
                </c:pt>
                <c:pt idx="541">
                  <c:v>#N/A</c:v>
                </c:pt>
                <c:pt idx="542">
                  <c:v>#N/A</c:v>
                </c:pt>
                <c:pt idx="543">
                  <c:v>#N/A</c:v>
                </c:pt>
                <c:pt idx="544">
                  <c:v>#N/A</c:v>
                </c:pt>
                <c:pt idx="545">
                  <c:v>#N/A</c:v>
                </c:pt>
                <c:pt idx="546">
                  <c:v>#N/A</c:v>
                </c:pt>
                <c:pt idx="547">
                  <c:v>#N/A</c:v>
                </c:pt>
                <c:pt idx="548">
                  <c:v>#N/A</c:v>
                </c:pt>
                <c:pt idx="549">
                  <c:v>#N/A</c:v>
                </c:pt>
                <c:pt idx="550">
                  <c:v>#N/A</c:v>
                </c:pt>
                <c:pt idx="551">
                  <c:v>#N/A</c:v>
                </c:pt>
                <c:pt idx="552">
                  <c:v>#N/A</c:v>
                </c:pt>
                <c:pt idx="553">
                  <c:v>#N/A</c:v>
                </c:pt>
                <c:pt idx="554">
                  <c:v>#N/A</c:v>
                </c:pt>
                <c:pt idx="555">
                  <c:v>#N/A</c:v>
                </c:pt>
                <c:pt idx="556">
                  <c:v>#N/A</c:v>
                </c:pt>
                <c:pt idx="557">
                  <c:v>#N/A</c:v>
                </c:pt>
                <c:pt idx="558">
                  <c:v>#N/A</c:v>
                </c:pt>
                <c:pt idx="559">
                  <c:v>#N/A</c:v>
                </c:pt>
                <c:pt idx="560">
                  <c:v>#N/A</c:v>
                </c:pt>
                <c:pt idx="561">
                  <c:v>#N/A</c:v>
                </c:pt>
                <c:pt idx="562">
                  <c:v>#N/A</c:v>
                </c:pt>
                <c:pt idx="563">
                  <c:v>#N/A</c:v>
                </c:pt>
                <c:pt idx="564">
                  <c:v>#N/A</c:v>
                </c:pt>
                <c:pt idx="565">
                  <c:v>#N/A</c:v>
                </c:pt>
                <c:pt idx="566">
                  <c:v>#N/A</c:v>
                </c:pt>
                <c:pt idx="567">
                  <c:v>#N/A</c:v>
                </c:pt>
                <c:pt idx="568">
                  <c:v>#N/A</c:v>
                </c:pt>
                <c:pt idx="569">
                  <c:v>#N/A</c:v>
                </c:pt>
                <c:pt idx="570">
                  <c:v>#N/A</c:v>
                </c:pt>
                <c:pt idx="571">
                  <c:v>#N/A</c:v>
                </c:pt>
                <c:pt idx="572">
                  <c:v>#N/A</c:v>
                </c:pt>
                <c:pt idx="573">
                  <c:v>#N/A</c:v>
                </c:pt>
                <c:pt idx="574">
                  <c:v>#N/A</c:v>
                </c:pt>
                <c:pt idx="575">
                  <c:v>#N/A</c:v>
                </c:pt>
                <c:pt idx="576">
                  <c:v>#N/A</c:v>
                </c:pt>
                <c:pt idx="577">
                  <c:v>#N/A</c:v>
                </c:pt>
                <c:pt idx="578">
                  <c:v>#N/A</c:v>
                </c:pt>
                <c:pt idx="579">
                  <c:v>#N/A</c:v>
                </c:pt>
                <c:pt idx="580">
                  <c:v>#N/A</c:v>
                </c:pt>
                <c:pt idx="581">
                  <c:v>#N/A</c:v>
                </c:pt>
                <c:pt idx="582">
                  <c:v>#N/A</c:v>
                </c:pt>
                <c:pt idx="583">
                  <c:v>#N/A</c:v>
                </c:pt>
                <c:pt idx="584">
                  <c:v>#N/A</c:v>
                </c:pt>
                <c:pt idx="585">
                  <c:v>#N/A</c:v>
                </c:pt>
                <c:pt idx="586">
                  <c:v>#N/A</c:v>
                </c:pt>
                <c:pt idx="587">
                  <c:v>#N/A</c:v>
                </c:pt>
                <c:pt idx="588">
                  <c:v>#N/A</c:v>
                </c:pt>
                <c:pt idx="589">
                  <c:v>#N/A</c:v>
                </c:pt>
                <c:pt idx="590">
                  <c:v>#N/A</c:v>
                </c:pt>
                <c:pt idx="591">
                  <c:v>#N/A</c:v>
                </c:pt>
                <c:pt idx="592">
                  <c:v>#N/A</c:v>
                </c:pt>
                <c:pt idx="593">
                  <c:v>#N/A</c:v>
                </c:pt>
                <c:pt idx="594">
                  <c:v>#N/A</c:v>
                </c:pt>
                <c:pt idx="595">
                  <c:v>#N/A</c:v>
                </c:pt>
                <c:pt idx="596">
                  <c:v>#N/A</c:v>
                </c:pt>
                <c:pt idx="597">
                  <c:v>#N/A</c:v>
                </c:pt>
                <c:pt idx="598">
                  <c:v>#N/A</c:v>
                </c:pt>
                <c:pt idx="599">
                  <c:v>#N/A</c:v>
                </c:pt>
                <c:pt idx="600">
                  <c:v>#N/A</c:v>
                </c:pt>
                <c:pt idx="601">
                  <c:v>#N/A</c:v>
                </c:pt>
                <c:pt idx="602">
                  <c:v>#N/A</c:v>
                </c:pt>
                <c:pt idx="603">
                  <c:v>#N/A</c:v>
                </c:pt>
                <c:pt idx="604">
                  <c:v>#N/A</c:v>
                </c:pt>
                <c:pt idx="605">
                  <c:v>#N/A</c:v>
                </c:pt>
                <c:pt idx="606">
                  <c:v>#N/A</c:v>
                </c:pt>
                <c:pt idx="607">
                  <c:v>#N/A</c:v>
                </c:pt>
                <c:pt idx="608">
                  <c:v>#N/A</c:v>
                </c:pt>
                <c:pt idx="609">
                  <c:v>#N/A</c:v>
                </c:pt>
                <c:pt idx="610">
                  <c:v>#N/A</c:v>
                </c:pt>
                <c:pt idx="611">
                  <c:v>#N/A</c:v>
                </c:pt>
                <c:pt idx="612">
                  <c:v>#N/A</c:v>
                </c:pt>
                <c:pt idx="613">
                  <c:v>#N/A</c:v>
                </c:pt>
                <c:pt idx="614">
                  <c:v>#N/A</c:v>
                </c:pt>
                <c:pt idx="615">
                  <c:v>#N/A</c:v>
                </c:pt>
                <c:pt idx="616">
                  <c:v>#N/A</c:v>
                </c:pt>
                <c:pt idx="617">
                  <c:v>#N/A</c:v>
                </c:pt>
                <c:pt idx="618">
                  <c:v>#N/A</c:v>
                </c:pt>
                <c:pt idx="619">
                  <c:v>#N/A</c:v>
                </c:pt>
                <c:pt idx="620">
                  <c:v>#N/A</c:v>
                </c:pt>
                <c:pt idx="621">
                  <c:v>#N/A</c:v>
                </c:pt>
                <c:pt idx="622">
                  <c:v>#N/A</c:v>
                </c:pt>
                <c:pt idx="623">
                  <c:v>#N/A</c:v>
                </c:pt>
                <c:pt idx="624">
                  <c:v>#N/A</c:v>
                </c:pt>
                <c:pt idx="625">
                  <c:v>#N/A</c:v>
                </c:pt>
                <c:pt idx="626">
                  <c:v>#N/A</c:v>
                </c:pt>
                <c:pt idx="627">
                  <c:v>#N/A</c:v>
                </c:pt>
                <c:pt idx="628">
                  <c:v>#N/A</c:v>
                </c:pt>
                <c:pt idx="629">
                  <c:v>#N/A</c:v>
                </c:pt>
                <c:pt idx="630">
                  <c:v>#N/A</c:v>
                </c:pt>
                <c:pt idx="631">
                  <c:v>#N/A</c:v>
                </c:pt>
                <c:pt idx="632">
                  <c:v>#N/A</c:v>
                </c:pt>
                <c:pt idx="633">
                  <c:v>#N/A</c:v>
                </c:pt>
                <c:pt idx="634">
                  <c:v>#N/A</c:v>
                </c:pt>
                <c:pt idx="635">
                  <c:v>#N/A</c:v>
                </c:pt>
                <c:pt idx="636">
                  <c:v>#N/A</c:v>
                </c:pt>
                <c:pt idx="637">
                  <c:v>#N/A</c:v>
                </c:pt>
                <c:pt idx="638">
                  <c:v>#N/A</c:v>
                </c:pt>
                <c:pt idx="639">
                  <c:v>#N/A</c:v>
                </c:pt>
                <c:pt idx="640">
                  <c:v>#N/A</c:v>
                </c:pt>
                <c:pt idx="641">
                  <c:v>#N/A</c:v>
                </c:pt>
                <c:pt idx="642">
                  <c:v>#N/A</c:v>
                </c:pt>
                <c:pt idx="643">
                  <c:v>#N/A</c:v>
                </c:pt>
                <c:pt idx="644">
                  <c:v>#N/A</c:v>
                </c:pt>
                <c:pt idx="645">
                  <c:v>#N/A</c:v>
                </c:pt>
                <c:pt idx="646">
                  <c:v>#N/A</c:v>
                </c:pt>
                <c:pt idx="647">
                  <c:v>#N/A</c:v>
                </c:pt>
                <c:pt idx="648">
                  <c:v>#N/A</c:v>
                </c:pt>
                <c:pt idx="649">
                  <c:v>#N/A</c:v>
                </c:pt>
                <c:pt idx="650">
                  <c:v>#N/A</c:v>
                </c:pt>
                <c:pt idx="651">
                  <c:v>#N/A</c:v>
                </c:pt>
                <c:pt idx="652">
                  <c:v>#N/A</c:v>
                </c:pt>
                <c:pt idx="653">
                  <c:v>#N/A</c:v>
                </c:pt>
                <c:pt idx="654">
                  <c:v>#N/A</c:v>
                </c:pt>
                <c:pt idx="655">
                  <c:v>#N/A</c:v>
                </c:pt>
                <c:pt idx="656">
                  <c:v>#N/A</c:v>
                </c:pt>
                <c:pt idx="657">
                  <c:v>#N/A</c:v>
                </c:pt>
                <c:pt idx="658">
                  <c:v>#N/A</c:v>
                </c:pt>
                <c:pt idx="659">
                  <c:v>#N/A</c:v>
                </c:pt>
                <c:pt idx="660">
                  <c:v>#N/A</c:v>
                </c:pt>
                <c:pt idx="661">
                  <c:v>#N/A</c:v>
                </c:pt>
                <c:pt idx="662">
                  <c:v>#N/A</c:v>
                </c:pt>
                <c:pt idx="663">
                  <c:v>#N/A</c:v>
                </c:pt>
                <c:pt idx="664">
                  <c:v>#N/A</c:v>
                </c:pt>
                <c:pt idx="665">
                  <c:v>#N/A</c:v>
                </c:pt>
                <c:pt idx="666">
                  <c:v>#N/A</c:v>
                </c:pt>
                <c:pt idx="667">
                  <c:v>#N/A</c:v>
                </c:pt>
                <c:pt idx="668">
                  <c:v>#N/A</c:v>
                </c:pt>
                <c:pt idx="669">
                  <c:v>#N/A</c:v>
                </c:pt>
                <c:pt idx="670">
                  <c:v>#N/A</c:v>
                </c:pt>
                <c:pt idx="671">
                  <c:v>#N/A</c:v>
                </c:pt>
                <c:pt idx="672">
                  <c:v>#N/A</c:v>
                </c:pt>
                <c:pt idx="673">
                  <c:v>#N/A</c:v>
                </c:pt>
                <c:pt idx="674">
                  <c:v>#N/A</c:v>
                </c:pt>
                <c:pt idx="675">
                  <c:v>#N/A</c:v>
                </c:pt>
                <c:pt idx="676">
                  <c:v>#N/A</c:v>
                </c:pt>
                <c:pt idx="677">
                  <c:v>#N/A</c:v>
                </c:pt>
                <c:pt idx="678">
                  <c:v>#N/A</c:v>
                </c:pt>
                <c:pt idx="679">
                  <c:v>#N/A</c:v>
                </c:pt>
                <c:pt idx="680">
                  <c:v>#N/A</c:v>
                </c:pt>
                <c:pt idx="681">
                  <c:v>#N/A</c:v>
                </c:pt>
                <c:pt idx="682">
                  <c:v>#N/A</c:v>
                </c:pt>
                <c:pt idx="683">
                  <c:v>#N/A</c:v>
                </c:pt>
                <c:pt idx="684">
                  <c:v>#N/A</c:v>
                </c:pt>
                <c:pt idx="685">
                  <c:v>#N/A</c:v>
                </c:pt>
                <c:pt idx="686">
                  <c:v>#N/A</c:v>
                </c:pt>
                <c:pt idx="687">
                  <c:v>#N/A</c:v>
                </c:pt>
                <c:pt idx="688">
                  <c:v>#N/A</c:v>
                </c:pt>
                <c:pt idx="689">
                  <c:v>#N/A</c:v>
                </c:pt>
                <c:pt idx="690">
                  <c:v>#N/A</c:v>
                </c:pt>
                <c:pt idx="691">
                  <c:v>#N/A</c:v>
                </c:pt>
                <c:pt idx="692">
                  <c:v>#N/A</c:v>
                </c:pt>
                <c:pt idx="693">
                  <c:v>#N/A</c:v>
                </c:pt>
                <c:pt idx="694">
                  <c:v>#N/A</c:v>
                </c:pt>
                <c:pt idx="695">
                  <c:v>#N/A</c:v>
                </c:pt>
                <c:pt idx="696">
                  <c:v>#N/A</c:v>
                </c:pt>
                <c:pt idx="697">
                  <c:v>#N/A</c:v>
                </c:pt>
                <c:pt idx="698">
                  <c:v>#N/A</c:v>
                </c:pt>
                <c:pt idx="699">
                  <c:v>#N/A</c:v>
                </c:pt>
                <c:pt idx="700">
                  <c:v>#N/A</c:v>
                </c:pt>
                <c:pt idx="701">
                  <c:v>#N/A</c:v>
                </c:pt>
                <c:pt idx="702">
                  <c:v>#N/A</c:v>
                </c:pt>
                <c:pt idx="703">
                  <c:v>#N/A</c:v>
                </c:pt>
                <c:pt idx="704">
                  <c:v>#N/A</c:v>
                </c:pt>
                <c:pt idx="705">
                  <c:v>#N/A</c:v>
                </c:pt>
                <c:pt idx="706">
                  <c:v>#N/A</c:v>
                </c:pt>
                <c:pt idx="707">
                  <c:v>#N/A</c:v>
                </c:pt>
                <c:pt idx="708">
                  <c:v>#N/A</c:v>
                </c:pt>
                <c:pt idx="709">
                  <c:v>#N/A</c:v>
                </c:pt>
                <c:pt idx="710">
                  <c:v>#N/A</c:v>
                </c:pt>
                <c:pt idx="711">
                  <c:v>#N/A</c:v>
                </c:pt>
                <c:pt idx="712">
                  <c:v>#N/A</c:v>
                </c:pt>
                <c:pt idx="713">
                  <c:v>#N/A</c:v>
                </c:pt>
                <c:pt idx="714">
                  <c:v>#N/A</c:v>
                </c:pt>
                <c:pt idx="715">
                  <c:v>#N/A</c:v>
                </c:pt>
                <c:pt idx="716">
                  <c:v>#N/A</c:v>
                </c:pt>
                <c:pt idx="717">
                  <c:v>#N/A</c:v>
                </c:pt>
                <c:pt idx="718">
                  <c:v>#N/A</c:v>
                </c:pt>
                <c:pt idx="719">
                  <c:v>#N/A</c:v>
                </c:pt>
                <c:pt idx="720">
                  <c:v>#N/A</c:v>
                </c:pt>
                <c:pt idx="721">
                  <c:v>#N/A</c:v>
                </c:pt>
                <c:pt idx="722">
                  <c:v>#N/A</c:v>
                </c:pt>
                <c:pt idx="723">
                  <c:v>#N/A</c:v>
                </c:pt>
                <c:pt idx="724">
                  <c:v>#N/A</c:v>
                </c:pt>
                <c:pt idx="725">
                  <c:v>#N/A</c:v>
                </c:pt>
                <c:pt idx="726">
                  <c:v>#N/A</c:v>
                </c:pt>
                <c:pt idx="727">
                  <c:v>#N/A</c:v>
                </c:pt>
                <c:pt idx="728">
                  <c:v>#N/A</c:v>
                </c:pt>
                <c:pt idx="729">
                  <c:v>#N/A</c:v>
                </c:pt>
                <c:pt idx="730">
                  <c:v>#N/A</c:v>
                </c:pt>
                <c:pt idx="731">
                  <c:v>#N/A</c:v>
                </c:pt>
                <c:pt idx="732">
                  <c:v>#N/A</c:v>
                </c:pt>
                <c:pt idx="733">
                  <c:v>#N/A</c:v>
                </c:pt>
                <c:pt idx="734">
                  <c:v>#N/A</c:v>
                </c:pt>
                <c:pt idx="735">
                  <c:v>#N/A</c:v>
                </c:pt>
                <c:pt idx="736">
                  <c:v>#N/A</c:v>
                </c:pt>
                <c:pt idx="737">
                  <c:v>#N/A</c:v>
                </c:pt>
                <c:pt idx="738">
                  <c:v>#N/A</c:v>
                </c:pt>
                <c:pt idx="739">
                  <c:v>#N/A</c:v>
                </c:pt>
                <c:pt idx="740">
                  <c:v>#N/A</c:v>
                </c:pt>
                <c:pt idx="741">
                  <c:v>#N/A</c:v>
                </c:pt>
                <c:pt idx="742">
                  <c:v>#N/A</c:v>
                </c:pt>
                <c:pt idx="743">
                  <c:v>#N/A</c:v>
                </c:pt>
                <c:pt idx="744">
                  <c:v>#N/A</c:v>
                </c:pt>
                <c:pt idx="745">
                  <c:v>#N/A</c:v>
                </c:pt>
                <c:pt idx="746">
                  <c:v>#N/A</c:v>
                </c:pt>
                <c:pt idx="747">
                  <c:v>#N/A</c:v>
                </c:pt>
                <c:pt idx="748">
                  <c:v>#N/A</c:v>
                </c:pt>
                <c:pt idx="749">
                  <c:v>#N/A</c:v>
                </c:pt>
                <c:pt idx="750">
                  <c:v>#N/A</c:v>
                </c:pt>
                <c:pt idx="751">
                  <c:v>#N/A</c:v>
                </c:pt>
              </c:numCache>
            </c:numRef>
          </c:yVal>
          <c:smooth val="1"/>
          <c:extLst>
            <c:ext xmlns:c16="http://schemas.microsoft.com/office/drawing/2014/chart" uri="{C3380CC4-5D6E-409C-BE32-E72D297353CC}">
              <c16:uniqueId val="{00000005-48CA-49EF-8F5B-D03C60EEBCBE}"/>
            </c:ext>
          </c:extLst>
        </c:ser>
        <c:ser>
          <c:idx val="6"/>
          <c:order val="4"/>
          <c:tx>
            <c:strRef>
              <c:f>'my data'!$BA$1</c:f>
              <c:strCache>
                <c:ptCount val="1"/>
                <c:pt idx="0">
                  <c:v>region 4</c:v>
                </c:pt>
              </c:strCache>
            </c:strRef>
          </c:tx>
          <c:spPr>
            <a:ln w="12700">
              <a:solidFill>
                <a:sysClr val="windowText" lastClr="000000"/>
              </a:solidFill>
            </a:ln>
          </c:spPr>
          <c:marker>
            <c:symbol val="none"/>
          </c:marker>
          <c:xVal>
            <c:numRef>
              <c:f>'my data'!$P$21:$P$772</c:f>
              <c:numCache>
                <c:formatCode>0.000</c:formatCode>
                <c:ptCount val="752"/>
                <c:pt idx="0">
                  <c:v>12.233000000000001</c:v>
                </c:pt>
                <c:pt idx="1">
                  <c:v>12.266999999999999</c:v>
                </c:pt>
                <c:pt idx="2">
                  <c:v>12.3</c:v>
                </c:pt>
                <c:pt idx="3">
                  <c:v>12.333</c:v>
                </c:pt>
                <c:pt idx="4">
                  <c:v>12.367000000000001</c:v>
                </c:pt>
                <c:pt idx="5">
                  <c:v>12.4</c:v>
                </c:pt>
                <c:pt idx="6">
                  <c:v>12.433</c:v>
                </c:pt>
                <c:pt idx="7">
                  <c:v>12.467000000000001</c:v>
                </c:pt>
                <c:pt idx="8">
                  <c:v>12.5</c:v>
                </c:pt>
                <c:pt idx="9">
                  <c:v>12.532999999999999</c:v>
                </c:pt>
                <c:pt idx="10">
                  <c:v>12.567</c:v>
                </c:pt>
                <c:pt idx="11">
                  <c:v>12.6</c:v>
                </c:pt>
                <c:pt idx="12">
                  <c:v>12.632999999999999</c:v>
                </c:pt>
                <c:pt idx="13">
                  <c:v>12.667</c:v>
                </c:pt>
                <c:pt idx="14">
                  <c:v>12.7</c:v>
                </c:pt>
                <c:pt idx="15">
                  <c:v>12.733000000000001</c:v>
                </c:pt>
                <c:pt idx="16">
                  <c:v>12.766999999999999</c:v>
                </c:pt>
                <c:pt idx="17">
                  <c:v>12.8</c:v>
                </c:pt>
                <c:pt idx="18">
                  <c:v>12.833</c:v>
                </c:pt>
                <c:pt idx="19">
                  <c:v>12.867000000000001</c:v>
                </c:pt>
                <c:pt idx="20">
                  <c:v>12.9</c:v>
                </c:pt>
                <c:pt idx="21">
                  <c:v>12.933</c:v>
                </c:pt>
                <c:pt idx="22">
                  <c:v>12.967000000000001</c:v>
                </c:pt>
                <c:pt idx="23">
                  <c:v>13</c:v>
                </c:pt>
                <c:pt idx="24">
                  <c:v>13.032999999999999</c:v>
                </c:pt>
                <c:pt idx="25">
                  <c:v>13.067</c:v>
                </c:pt>
                <c:pt idx="26">
                  <c:v>13.1</c:v>
                </c:pt>
                <c:pt idx="27">
                  <c:v>13.132999999999999</c:v>
                </c:pt>
                <c:pt idx="28">
                  <c:v>13.167</c:v>
                </c:pt>
                <c:pt idx="29">
                  <c:v>13.2</c:v>
                </c:pt>
                <c:pt idx="30">
                  <c:v>13.233000000000001</c:v>
                </c:pt>
                <c:pt idx="31">
                  <c:v>13.266999999999999</c:v>
                </c:pt>
                <c:pt idx="32">
                  <c:v>13.3</c:v>
                </c:pt>
                <c:pt idx="33">
                  <c:v>13.333</c:v>
                </c:pt>
                <c:pt idx="34">
                  <c:v>13.367000000000001</c:v>
                </c:pt>
                <c:pt idx="35">
                  <c:v>13.4</c:v>
                </c:pt>
                <c:pt idx="36">
                  <c:v>13.433</c:v>
                </c:pt>
                <c:pt idx="37">
                  <c:v>13.467000000000001</c:v>
                </c:pt>
                <c:pt idx="38">
                  <c:v>13.5</c:v>
                </c:pt>
                <c:pt idx="39">
                  <c:v>13.532999999999999</c:v>
                </c:pt>
                <c:pt idx="40">
                  <c:v>13.567</c:v>
                </c:pt>
                <c:pt idx="41">
                  <c:v>13.6</c:v>
                </c:pt>
                <c:pt idx="42">
                  <c:v>13.632999999999999</c:v>
                </c:pt>
                <c:pt idx="43">
                  <c:v>13.667</c:v>
                </c:pt>
                <c:pt idx="44">
                  <c:v>13.7</c:v>
                </c:pt>
                <c:pt idx="45">
                  <c:v>13.733000000000001</c:v>
                </c:pt>
                <c:pt idx="46">
                  <c:v>13.766999999999999</c:v>
                </c:pt>
                <c:pt idx="47">
                  <c:v>13.8</c:v>
                </c:pt>
                <c:pt idx="48">
                  <c:v>13.833</c:v>
                </c:pt>
                <c:pt idx="49">
                  <c:v>13.867000000000001</c:v>
                </c:pt>
                <c:pt idx="50">
                  <c:v>13.9</c:v>
                </c:pt>
                <c:pt idx="51">
                  <c:v>13.933</c:v>
                </c:pt>
                <c:pt idx="52">
                  <c:v>13.967000000000001</c:v>
                </c:pt>
                <c:pt idx="53">
                  <c:v>14</c:v>
                </c:pt>
                <c:pt idx="54">
                  <c:v>14.032999999999999</c:v>
                </c:pt>
                <c:pt idx="55">
                  <c:v>14.067</c:v>
                </c:pt>
                <c:pt idx="56">
                  <c:v>14.1</c:v>
                </c:pt>
                <c:pt idx="57">
                  <c:v>14.132999999999999</c:v>
                </c:pt>
                <c:pt idx="58">
                  <c:v>14.167</c:v>
                </c:pt>
                <c:pt idx="59">
                  <c:v>14.2</c:v>
                </c:pt>
                <c:pt idx="60">
                  <c:v>14.233000000000001</c:v>
                </c:pt>
                <c:pt idx="61">
                  <c:v>14.266999999999999</c:v>
                </c:pt>
                <c:pt idx="62">
                  <c:v>14.3</c:v>
                </c:pt>
                <c:pt idx="63">
                  <c:v>14.333</c:v>
                </c:pt>
                <c:pt idx="64">
                  <c:v>14.367000000000001</c:v>
                </c:pt>
                <c:pt idx="65">
                  <c:v>14.4</c:v>
                </c:pt>
                <c:pt idx="66">
                  <c:v>14.433</c:v>
                </c:pt>
                <c:pt idx="67">
                  <c:v>14.467000000000001</c:v>
                </c:pt>
                <c:pt idx="68">
                  <c:v>14.5</c:v>
                </c:pt>
                <c:pt idx="69">
                  <c:v>14.532999999999999</c:v>
                </c:pt>
                <c:pt idx="70">
                  <c:v>14.567</c:v>
                </c:pt>
                <c:pt idx="71">
                  <c:v>14.6</c:v>
                </c:pt>
                <c:pt idx="72">
                  <c:v>14.632999999999999</c:v>
                </c:pt>
                <c:pt idx="73">
                  <c:v>14.667</c:v>
                </c:pt>
                <c:pt idx="74">
                  <c:v>14.7</c:v>
                </c:pt>
                <c:pt idx="75">
                  <c:v>14.733000000000001</c:v>
                </c:pt>
                <c:pt idx="76">
                  <c:v>14.766999999999999</c:v>
                </c:pt>
                <c:pt idx="77">
                  <c:v>14.8</c:v>
                </c:pt>
                <c:pt idx="78">
                  <c:v>14.833</c:v>
                </c:pt>
                <c:pt idx="79">
                  <c:v>14.867000000000001</c:v>
                </c:pt>
                <c:pt idx="80">
                  <c:v>14.9</c:v>
                </c:pt>
                <c:pt idx="81">
                  <c:v>14.933</c:v>
                </c:pt>
                <c:pt idx="82">
                  <c:v>14.967000000000001</c:v>
                </c:pt>
                <c:pt idx="83">
                  <c:v>15</c:v>
                </c:pt>
                <c:pt idx="84">
                  <c:v>15.032999999999999</c:v>
                </c:pt>
                <c:pt idx="85">
                  <c:v>15.067</c:v>
                </c:pt>
                <c:pt idx="86">
                  <c:v>15.1</c:v>
                </c:pt>
                <c:pt idx="87">
                  <c:v>15.132999999999999</c:v>
                </c:pt>
                <c:pt idx="88">
                  <c:v>15.167</c:v>
                </c:pt>
                <c:pt idx="89">
                  <c:v>15.2</c:v>
                </c:pt>
                <c:pt idx="90">
                  <c:v>15.233000000000001</c:v>
                </c:pt>
                <c:pt idx="91">
                  <c:v>15.266999999999999</c:v>
                </c:pt>
                <c:pt idx="92">
                  <c:v>15.3</c:v>
                </c:pt>
                <c:pt idx="93">
                  <c:v>15.333</c:v>
                </c:pt>
                <c:pt idx="94">
                  <c:v>15.367000000000001</c:v>
                </c:pt>
                <c:pt idx="95">
                  <c:v>15.4</c:v>
                </c:pt>
                <c:pt idx="96">
                  <c:v>15.433</c:v>
                </c:pt>
                <c:pt idx="97">
                  <c:v>15.467000000000001</c:v>
                </c:pt>
                <c:pt idx="98">
                  <c:v>15.5</c:v>
                </c:pt>
                <c:pt idx="99">
                  <c:v>15.532999999999999</c:v>
                </c:pt>
                <c:pt idx="100">
                  <c:v>15.567</c:v>
                </c:pt>
                <c:pt idx="101">
                  <c:v>15.6</c:v>
                </c:pt>
                <c:pt idx="102">
                  <c:v>15.632999999999999</c:v>
                </c:pt>
                <c:pt idx="103">
                  <c:v>15.667</c:v>
                </c:pt>
                <c:pt idx="104">
                  <c:v>15.7</c:v>
                </c:pt>
                <c:pt idx="105">
                  <c:v>15.733000000000001</c:v>
                </c:pt>
                <c:pt idx="106">
                  <c:v>15.766999999999999</c:v>
                </c:pt>
                <c:pt idx="107">
                  <c:v>15.8</c:v>
                </c:pt>
                <c:pt idx="108">
                  <c:v>15.833</c:v>
                </c:pt>
                <c:pt idx="109">
                  <c:v>15.867000000000001</c:v>
                </c:pt>
                <c:pt idx="110">
                  <c:v>15.9</c:v>
                </c:pt>
                <c:pt idx="111">
                  <c:v>15.933</c:v>
                </c:pt>
                <c:pt idx="112">
                  <c:v>15.967000000000001</c:v>
                </c:pt>
                <c:pt idx="113">
                  <c:v>16</c:v>
                </c:pt>
                <c:pt idx="114">
                  <c:v>16.033000000000001</c:v>
                </c:pt>
                <c:pt idx="115">
                  <c:v>16.067</c:v>
                </c:pt>
                <c:pt idx="116">
                  <c:v>16.100000000000001</c:v>
                </c:pt>
                <c:pt idx="117">
                  <c:v>16.132999999999999</c:v>
                </c:pt>
                <c:pt idx="118">
                  <c:v>16.167000000000002</c:v>
                </c:pt>
                <c:pt idx="119">
                  <c:v>16.2</c:v>
                </c:pt>
                <c:pt idx="120">
                  <c:v>16.233000000000001</c:v>
                </c:pt>
                <c:pt idx="121">
                  <c:v>16.266999999999999</c:v>
                </c:pt>
                <c:pt idx="122">
                  <c:v>16.3</c:v>
                </c:pt>
                <c:pt idx="123">
                  <c:v>16.332999999999998</c:v>
                </c:pt>
                <c:pt idx="124">
                  <c:v>16.367000000000001</c:v>
                </c:pt>
                <c:pt idx="125">
                  <c:v>16.399999999999999</c:v>
                </c:pt>
                <c:pt idx="126">
                  <c:v>16.433</c:v>
                </c:pt>
                <c:pt idx="127">
                  <c:v>16.466999999999999</c:v>
                </c:pt>
                <c:pt idx="128">
                  <c:v>16.5</c:v>
                </c:pt>
                <c:pt idx="129">
                  <c:v>16.533000000000001</c:v>
                </c:pt>
                <c:pt idx="130">
                  <c:v>16.567</c:v>
                </c:pt>
                <c:pt idx="131">
                  <c:v>16.600000000000001</c:v>
                </c:pt>
                <c:pt idx="132">
                  <c:v>16.632999999999999</c:v>
                </c:pt>
                <c:pt idx="133">
                  <c:v>16.667000000000002</c:v>
                </c:pt>
                <c:pt idx="134">
                  <c:v>16.7</c:v>
                </c:pt>
                <c:pt idx="135">
                  <c:v>16.733000000000001</c:v>
                </c:pt>
                <c:pt idx="136">
                  <c:v>16.766999999999999</c:v>
                </c:pt>
                <c:pt idx="137">
                  <c:v>16.8</c:v>
                </c:pt>
                <c:pt idx="138">
                  <c:v>16.832999999999998</c:v>
                </c:pt>
                <c:pt idx="139">
                  <c:v>16.867000000000001</c:v>
                </c:pt>
                <c:pt idx="140">
                  <c:v>16.899999999999999</c:v>
                </c:pt>
                <c:pt idx="141">
                  <c:v>16.933</c:v>
                </c:pt>
                <c:pt idx="142">
                  <c:v>16.966999999999999</c:v>
                </c:pt>
                <c:pt idx="143">
                  <c:v>17</c:v>
                </c:pt>
                <c:pt idx="144">
                  <c:v>17.033000000000001</c:v>
                </c:pt>
                <c:pt idx="145">
                  <c:v>17.067</c:v>
                </c:pt>
                <c:pt idx="146">
                  <c:v>17.100000000000001</c:v>
                </c:pt>
                <c:pt idx="147">
                  <c:v>17.132999999999999</c:v>
                </c:pt>
                <c:pt idx="148">
                  <c:v>17.167000000000002</c:v>
                </c:pt>
                <c:pt idx="149">
                  <c:v>17.2</c:v>
                </c:pt>
                <c:pt idx="150">
                  <c:v>17.233000000000001</c:v>
                </c:pt>
                <c:pt idx="151">
                  <c:v>17.266999999999999</c:v>
                </c:pt>
                <c:pt idx="152">
                  <c:v>17.3</c:v>
                </c:pt>
                <c:pt idx="153">
                  <c:v>17.332999999999998</c:v>
                </c:pt>
                <c:pt idx="154">
                  <c:v>17.367000000000001</c:v>
                </c:pt>
                <c:pt idx="155">
                  <c:v>17.399999999999999</c:v>
                </c:pt>
                <c:pt idx="156">
                  <c:v>17.433</c:v>
                </c:pt>
                <c:pt idx="157">
                  <c:v>17.466999999999999</c:v>
                </c:pt>
                <c:pt idx="158">
                  <c:v>17.5</c:v>
                </c:pt>
                <c:pt idx="159">
                  <c:v>17.533000000000001</c:v>
                </c:pt>
                <c:pt idx="160">
                  <c:v>17.567</c:v>
                </c:pt>
                <c:pt idx="161">
                  <c:v>17.600000000000001</c:v>
                </c:pt>
                <c:pt idx="162">
                  <c:v>17.632999999999999</c:v>
                </c:pt>
                <c:pt idx="163">
                  <c:v>17.667000000000002</c:v>
                </c:pt>
                <c:pt idx="164">
                  <c:v>17.7</c:v>
                </c:pt>
                <c:pt idx="165">
                  <c:v>17.733000000000001</c:v>
                </c:pt>
                <c:pt idx="166">
                  <c:v>17.766999999999999</c:v>
                </c:pt>
                <c:pt idx="167">
                  <c:v>17.8</c:v>
                </c:pt>
                <c:pt idx="168">
                  <c:v>17.832999999999998</c:v>
                </c:pt>
                <c:pt idx="169">
                  <c:v>17.867000000000001</c:v>
                </c:pt>
                <c:pt idx="170">
                  <c:v>17.899999999999999</c:v>
                </c:pt>
                <c:pt idx="171">
                  <c:v>17.933</c:v>
                </c:pt>
                <c:pt idx="172">
                  <c:v>17.966999999999999</c:v>
                </c:pt>
                <c:pt idx="173">
                  <c:v>18</c:v>
                </c:pt>
                <c:pt idx="174">
                  <c:v>18.033000000000001</c:v>
                </c:pt>
                <c:pt idx="175">
                  <c:v>18.067</c:v>
                </c:pt>
                <c:pt idx="176">
                  <c:v>18.100000000000001</c:v>
                </c:pt>
                <c:pt idx="177">
                  <c:v>18.132999999999999</c:v>
                </c:pt>
                <c:pt idx="178">
                  <c:v>18.167000000000002</c:v>
                </c:pt>
                <c:pt idx="179">
                  <c:v>18.2</c:v>
                </c:pt>
                <c:pt idx="180">
                  <c:v>18.233000000000001</c:v>
                </c:pt>
                <c:pt idx="181">
                  <c:v>18.266999999999999</c:v>
                </c:pt>
                <c:pt idx="182">
                  <c:v>18.3</c:v>
                </c:pt>
                <c:pt idx="183">
                  <c:v>18.332999999999998</c:v>
                </c:pt>
                <c:pt idx="184">
                  <c:v>18.367000000000001</c:v>
                </c:pt>
                <c:pt idx="185">
                  <c:v>18.399999999999999</c:v>
                </c:pt>
                <c:pt idx="186">
                  <c:v>18.433</c:v>
                </c:pt>
                <c:pt idx="187">
                  <c:v>18.466999999999999</c:v>
                </c:pt>
                <c:pt idx="188">
                  <c:v>18.5</c:v>
                </c:pt>
                <c:pt idx="189">
                  <c:v>18.533000000000001</c:v>
                </c:pt>
                <c:pt idx="190">
                  <c:v>18.567</c:v>
                </c:pt>
                <c:pt idx="191">
                  <c:v>18.600000000000001</c:v>
                </c:pt>
                <c:pt idx="192">
                  <c:v>18.632999999999999</c:v>
                </c:pt>
                <c:pt idx="193">
                  <c:v>18.667000000000002</c:v>
                </c:pt>
                <c:pt idx="194">
                  <c:v>18.7</c:v>
                </c:pt>
                <c:pt idx="195">
                  <c:v>18.733000000000001</c:v>
                </c:pt>
                <c:pt idx="196">
                  <c:v>18.766999999999999</c:v>
                </c:pt>
                <c:pt idx="197">
                  <c:v>18.8</c:v>
                </c:pt>
                <c:pt idx="198">
                  <c:v>18.832999999999998</c:v>
                </c:pt>
                <c:pt idx="199">
                  <c:v>18.867000000000001</c:v>
                </c:pt>
                <c:pt idx="200">
                  <c:v>18.899999999999999</c:v>
                </c:pt>
                <c:pt idx="201">
                  <c:v>18.933</c:v>
                </c:pt>
                <c:pt idx="202">
                  <c:v>18.966999999999999</c:v>
                </c:pt>
                <c:pt idx="203">
                  <c:v>19</c:v>
                </c:pt>
                <c:pt idx="204">
                  <c:v>19.033000000000001</c:v>
                </c:pt>
                <c:pt idx="205">
                  <c:v>19.067</c:v>
                </c:pt>
                <c:pt idx="206">
                  <c:v>19.100000000000001</c:v>
                </c:pt>
                <c:pt idx="207">
                  <c:v>19.132999999999999</c:v>
                </c:pt>
                <c:pt idx="208">
                  <c:v>19.167000000000002</c:v>
                </c:pt>
                <c:pt idx="209">
                  <c:v>19.2</c:v>
                </c:pt>
                <c:pt idx="210">
                  <c:v>19.233000000000001</c:v>
                </c:pt>
                <c:pt idx="211">
                  <c:v>19.266999999999999</c:v>
                </c:pt>
                <c:pt idx="212">
                  <c:v>19.3</c:v>
                </c:pt>
                <c:pt idx="213">
                  <c:v>19.332999999999998</c:v>
                </c:pt>
                <c:pt idx="214">
                  <c:v>19.367000000000001</c:v>
                </c:pt>
                <c:pt idx="215">
                  <c:v>19.399999999999999</c:v>
                </c:pt>
                <c:pt idx="216">
                  <c:v>19.433</c:v>
                </c:pt>
                <c:pt idx="217">
                  <c:v>19.466999999999999</c:v>
                </c:pt>
                <c:pt idx="218">
                  <c:v>19.5</c:v>
                </c:pt>
                <c:pt idx="219">
                  <c:v>19.533000000000001</c:v>
                </c:pt>
                <c:pt idx="220">
                  <c:v>19.567</c:v>
                </c:pt>
                <c:pt idx="221">
                  <c:v>19.600000000000001</c:v>
                </c:pt>
                <c:pt idx="222">
                  <c:v>19.632999999999999</c:v>
                </c:pt>
                <c:pt idx="223">
                  <c:v>19.667000000000002</c:v>
                </c:pt>
                <c:pt idx="224">
                  <c:v>19.7</c:v>
                </c:pt>
                <c:pt idx="225">
                  <c:v>19.733000000000001</c:v>
                </c:pt>
                <c:pt idx="226">
                  <c:v>19.766999999999999</c:v>
                </c:pt>
                <c:pt idx="227">
                  <c:v>19.8</c:v>
                </c:pt>
                <c:pt idx="228">
                  <c:v>19.832999999999998</c:v>
                </c:pt>
                <c:pt idx="229">
                  <c:v>19.867000000000001</c:v>
                </c:pt>
                <c:pt idx="230">
                  <c:v>19.899999999999999</c:v>
                </c:pt>
                <c:pt idx="231">
                  <c:v>19.933</c:v>
                </c:pt>
                <c:pt idx="232">
                  <c:v>19.966999999999999</c:v>
                </c:pt>
                <c:pt idx="233">
                  <c:v>20</c:v>
                </c:pt>
                <c:pt idx="234">
                  <c:v>20.033000000000001</c:v>
                </c:pt>
                <c:pt idx="235">
                  <c:v>20.067</c:v>
                </c:pt>
                <c:pt idx="236">
                  <c:v>20.100000000000001</c:v>
                </c:pt>
                <c:pt idx="237">
                  <c:v>20.132999999999999</c:v>
                </c:pt>
                <c:pt idx="238">
                  <c:v>20.167000000000002</c:v>
                </c:pt>
                <c:pt idx="239">
                  <c:v>20.2</c:v>
                </c:pt>
                <c:pt idx="240">
                  <c:v>20.233000000000001</c:v>
                </c:pt>
                <c:pt idx="241">
                  <c:v>20.266999999999999</c:v>
                </c:pt>
                <c:pt idx="242">
                  <c:v>20.3</c:v>
                </c:pt>
                <c:pt idx="243">
                  <c:v>20.332999999999998</c:v>
                </c:pt>
                <c:pt idx="244">
                  <c:v>20.367000000000001</c:v>
                </c:pt>
                <c:pt idx="245">
                  <c:v>20.399999999999999</c:v>
                </c:pt>
                <c:pt idx="246">
                  <c:v>20.433</c:v>
                </c:pt>
                <c:pt idx="247">
                  <c:v>20.466999999999999</c:v>
                </c:pt>
                <c:pt idx="248">
                  <c:v>20.5</c:v>
                </c:pt>
                <c:pt idx="249">
                  <c:v>20.533000000000001</c:v>
                </c:pt>
                <c:pt idx="250">
                  <c:v>20.567</c:v>
                </c:pt>
                <c:pt idx="251">
                  <c:v>20.6</c:v>
                </c:pt>
                <c:pt idx="252">
                  <c:v>20.632999999999999</c:v>
                </c:pt>
                <c:pt idx="253">
                  <c:v>20.667000000000002</c:v>
                </c:pt>
                <c:pt idx="254">
                  <c:v>20.7</c:v>
                </c:pt>
                <c:pt idx="255">
                  <c:v>20.733000000000001</c:v>
                </c:pt>
                <c:pt idx="256">
                  <c:v>20.766999999999999</c:v>
                </c:pt>
                <c:pt idx="257">
                  <c:v>20.8</c:v>
                </c:pt>
                <c:pt idx="258">
                  <c:v>20.832999999999998</c:v>
                </c:pt>
                <c:pt idx="259">
                  <c:v>20.867000000000001</c:v>
                </c:pt>
                <c:pt idx="260">
                  <c:v>20.9</c:v>
                </c:pt>
                <c:pt idx="261">
                  <c:v>20.933</c:v>
                </c:pt>
                <c:pt idx="262">
                  <c:v>20.966999999999999</c:v>
                </c:pt>
                <c:pt idx="263">
                  <c:v>21</c:v>
                </c:pt>
                <c:pt idx="264">
                  <c:v>21.033000000000001</c:v>
                </c:pt>
                <c:pt idx="265">
                  <c:v>21.067</c:v>
                </c:pt>
                <c:pt idx="266">
                  <c:v>21.1</c:v>
                </c:pt>
                <c:pt idx="267">
                  <c:v>21.132999999999999</c:v>
                </c:pt>
                <c:pt idx="268">
                  <c:v>21.167000000000002</c:v>
                </c:pt>
                <c:pt idx="269">
                  <c:v>21.2</c:v>
                </c:pt>
                <c:pt idx="270">
                  <c:v>21.233000000000001</c:v>
                </c:pt>
                <c:pt idx="271">
                  <c:v>21.266999999999999</c:v>
                </c:pt>
                <c:pt idx="272">
                  <c:v>21.3</c:v>
                </c:pt>
                <c:pt idx="273">
                  <c:v>21.332999999999998</c:v>
                </c:pt>
                <c:pt idx="274">
                  <c:v>21.367000000000001</c:v>
                </c:pt>
                <c:pt idx="275">
                  <c:v>21.4</c:v>
                </c:pt>
                <c:pt idx="276">
                  <c:v>21.433</c:v>
                </c:pt>
                <c:pt idx="277">
                  <c:v>21.466999999999999</c:v>
                </c:pt>
                <c:pt idx="278">
                  <c:v>21.5</c:v>
                </c:pt>
                <c:pt idx="279">
                  <c:v>21.533000000000001</c:v>
                </c:pt>
                <c:pt idx="280">
                  <c:v>21.567</c:v>
                </c:pt>
                <c:pt idx="281">
                  <c:v>21.6</c:v>
                </c:pt>
                <c:pt idx="282">
                  <c:v>21.632999999999999</c:v>
                </c:pt>
                <c:pt idx="283">
                  <c:v>21.667000000000002</c:v>
                </c:pt>
                <c:pt idx="284">
                  <c:v>21.7</c:v>
                </c:pt>
                <c:pt idx="285">
                  <c:v>21.733000000000001</c:v>
                </c:pt>
                <c:pt idx="286">
                  <c:v>21.766999999999999</c:v>
                </c:pt>
                <c:pt idx="287">
                  <c:v>21.8</c:v>
                </c:pt>
                <c:pt idx="288">
                  <c:v>21.832999999999998</c:v>
                </c:pt>
                <c:pt idx="289">
                  <c:v>21.867000000000001</c:v>
                </c:pt>
                <c:pt idx="290">
                  <c:v>21.9</c:v>
                </c:pt>
                <c:pt idx="291">
                  <c:v>21.933</c:v>
                </c:pt>
                <c:pt idx="292">
                  <c:v>21.966999999999999</c:v>
                </c:pt>
                <c:pt idx="293">
                  <c:v>22</c:v>
                </c:pt>
                <c:pt idx="294">
                  <c:v>22.033000000000001</c:v>
                </c:pt>
                <c:pt idx="295">
                  <c:v>22.067</c:v>
                </c:pt>
                <c:pt idx="296">
                  <c:v>22.1</c:v>
                </c:pt>
                <c:pt idx="297">
                  <c:v>22.132999999999999</c:v>
                </c:pt>
                <c:pt idx="298">
                  <c:v>22.167000000000002</c:v>
                </c:pt>
                <c:pt idx="299">
                  <c:v>22.2</c:v>
                </c:pt>
                <c:pt idx="300">
                  <c:v>22.233000000000001</c:v>
                </c:pt>
                <c:pt idx="301">
                  <c:v>22.266999999999999</c:v>
                </c:pt>
                <c:pt idx="302">
                  <c:v>22.3</c:v>
                </c:pt>
                <c:pt idx="303">
                  <c:v>22.332999999999998</c:v>
                </c:pt>
                <c:pt idx="304">
                  <c:v>22.367000000000001</c:v>
                </c:pt>
                <c:pt idx="305">
                  <c:v>22.4</c:v>
                </c:pt>
                <c:pt idx="306">
                  <c:v>22.433</c:v>
                </c:pt>
                <c:pt idx="307">
                  <c:v>22.466999999999999</c:v>
                </c:pt>
                <c:pt idx="308">
                  <c:v>22.5</c:v>
                </c:pt>
                <c:pt idx="309">
                  <c:v>22.533000000000001</c:v>
                </c:pt>
                <c:pt idx="310">
                  <c:v>22.567</c:v>
                </c:pt>
                <c:pt idx="311">
                  <c:v>22.6</c:v>
                </c:pt>
                <c:pt idx="312">
                  <c:v>22.632999999999999</c:v>
                </c:pt>
                <c:pt idx="313">
                  <c:v>22.667000000000002</c:v>
                </c:pt>
                <c:pt idx="314">
                  <c:v>22.7</c:v>
                </c:pt>
                <c:pt idx="315">
                  <c:v>22.733000000000001</c:v>
                </c:pt>
                <c:pt idx="316">
                  <c:v>22.766999999999999</c:v>
                </c:pt>
                <c:pt idx="317">
                  <c:v>22.8</c:v>
                </c:pt>
                <c:pt idx="318">
                  <c:v>22.832999999999998</c:v>
                </c:pt>
                <c:pt idx="319">
                  <c:v>22.867000000000001</c:v>
                </c:pt>
                <c:pt idx="320">
                  <c:v>22.9</c:v>
                </c:pt>
                <c:pt idx="321">
                  <c:v>22.933</c:v>
                </c:pt>
                <c:pt idx="322">
                  <c:v>22.966999999999999</c:v>
                </c:pt>
                <c:pt idx="323">
                  <c:v>23</c:v>
                </c:pt>
                <c:pt idx="324">
                  <c:v>23.033000000000001</c:v>
                </c:pt>
                <c:pt idx="325">
                  <c:v>23.067</c:v>
                </c:pt>
                <c:pt idx="326">
                  <c:v>23.1</c:v>
                </c:pt>
                <c:pt idx="327">
                  <c:v>23.132999999999999</c:v>
                </c:pt>
                <c:pt idx="328">
                  <c:v>23.167000000000002</c:v>
                </c:pt>
                <c:pt idx="329">
                  <c:v>23.2</c:v>
                </c:pt>
                <c:pt idx="330">
                  <c:v>23.233000000000001</c:v>
                </c:pt>
                <c:pt idx="331">
                  <c:v>23.266999999999999</c:v>
                </c:pt>
                <c:pt idx="332">
                  <c:v>23.3</c:v>
                </c:pt>
                <c:pt idx="333">
                  <c:v>23.332999999999998</c:v>
                </c:pt>
                <c:pt idx="334">
                  <c:v>23.367000000000001</c:v>
                </c:pt>
                <c:pt idx="335">
                  <c:v>23.4</c:v>
                </c:pt>
                <c:pt idx="336">
                  <c:v>23.433</c:v>
                </c:pt>
                <c:pt idx="337">
                  <c:v>23.466999999999999</c:v>
                </c:pt>
                <c:pt idx="338">
                  <c:v>23.5</c:v>
                </c:pt>
                <c:pt idx="339">
                  <c:v>23.533000000000001</c:v>
                </c:pt>
                <c:pt idx="340">
                  <c:v>23.567</c:v>
                </c:pt>
                <c:pt idx="341">
                  <c:v>23.6</c:v>
                </c:pt>
                <c:pt idx="342">
                  <c:v>23.632999999999999</c:v>
                </c:pt>
                <c:pt idx="343">
                  <c:v>23.667000000000002</c:v>
                </c:pt>
                <c:pt idx="344">
                  <c:v>23.7</c:v>
                </c:pt>
                <c:pt idx="345">
                  <c:v>23.733000000000001</c:v>
                </c:pt>
                <c:pt idx="346">
                  <c:v>23.766999999999999</c:v>
                </c:pt>
                <c:pt idx="347">
                  <c:v>23.8</c:v>
                </c:pt>
                <c:pt idx="348">
                  <c:v>23.832999999999998</c:v>
                </c:pt>
                <c:pt idx="349">
                  <c:v>23.867000000000001</c:v>
                </c:pt>
                <c:pt idx="350">
                  <c:v>23.9</c:v>
                </c:pt>
                <c:pt idx="351">
                  <c:v>23.933</c:v>
                </c:pt>
                <c:pt idx="352">
                  <c:v>23.966999999999999</c:v>
                </c:pt>
                <c:pt idx="353">
                  <c:v>24</c:v>
                </c:pt>
                <c:pt idx="354">
                  <c:v>24.033000000000001</c:v>
                </c:pt>
                <c:pt idx="355">
                  <c:v>24.067</c:v>
                </c:pt>
                <c:pt idx="356">
                  <c:v>24.1</c:v>
                </c:pt>
                <c:pt idx="357">
                  <c:v>24.132999999999999</c:v>
                </c:pt>
                <c:pt idx="358">
                  <c:v>24.167000000000002</c:v>
                </c:pt>
                <c:pt idx="359">
                  <c:v>24.2</c:v>
                </c:pt>
                <c:pt idx="360">
                  <c:v>24.233000000000001</c:v>
                </c:pt>
                <c:pt idx="361">
                  <c:v>24.266999999999999</c:v>
                </c:pt>
                <c:pt idx="362">
                  <c:v>24.3</c:v>
                </c:pt>
                <c:pt idx="363">
                  <c:v>24.332999999999998</c:v>
                </c:pt>
                <c:pt idx="364">
                  <c:v>24.367000000000001</c:v>
                </c:pt>
                <c:pt idx="365">
                  <c:v>24.4</c:v>
                </c:pt>
                <c:pt idx="366">
                  <c:v>24.433</c:v>
                </c:pt>
                <c:pt idx="367">
                  <c:v>24.466999999999999</c:v>
                </c:pt>
                <c:pt idx="368">
                  <c:v>24.5</c:v>
                </c:pt>
                <c:pt idx="369">
                  <c:v>24.533000000000001</c:v>
                </c:pt>
                <c:pt idx="370">
                  <c:v>24.567</c:v>
                </c:pt>
                <c:pt idx="371">
                  <c:v>24.6</c:v>
                </c:pt>
                <c:pt idx="372">
                  <c:v>24.632999999999999</c:v>
                </c:pt>
                <c:pt idx="373">
                  <c:v>24.667000000000002</c:v>
                </c:pt>
                <c:pt idx="374">
                  <c:v>24.7</c:v>
                </c:pt>
                <c:pt idx="375">
                  <c:v>24.733000000000001</c:v>
                </c:pt>
                <c:pt idx="376">
                  <c:v>24.766999999999999</c:v>
                </c:pt>
                <c:pt idx="377">
                  <c:v>24.8</c:v>
                </c:pt>
                <c:pt idx="378">
                  <c:v>24.832999999999998</c:v>
                </c:pt>
                <c:pt idx="379">
                  <c:v>24.867000000000001</c:v>
                </c:pt>
                <c:pt idx="380">
                  <c:v>24.9</c:v>
                </c:pt>
                <c:pt idx="381">
                  <c:v>24.933</c:v>
                </c:pt>
                <c:pt idx="382">
                  <c:v>24.966999999999999</c:v>
                </c:pt>
                <c:pt idx="383">
                  <c:v>25</c:v>
                </c:pt>
                <c:pt idx="384">
                  <c:v>25.033000000000001</c:v>
                </c:pt>
                <c:pt idx="385">
                  <c:v>25.067</c:v>
                </c:pt>
                <c:pt idx="386">
                  <c:v>25.1</c:v>
                </c:pt>
                <c:pt idx="387">
                  <c:v>25.132999999999999</c:v>
                </c:pt>
                <c:pt idx="388">
                  <c:v>25.167000000000002</c:v>
                </c:pt>
                <c:pt idx="389">
                  <c:v>25.2</c:v>
                </c:pt>
                <c:pt idx="390">
                  <c:v>25.233000000000001</c:v>
                </c:pt>
                <c:pt idx="391">
                  <c:v>25.266999999999999</c:v>
                </c:pt>
                <c:pt idx="392">
                  <c:v>25.3</c:v>
                </c:pt>
                <c:pt idx="393">
                  <c:v>25.332999999999998</c:v>
                </c:pt>
                <c:pt idx="394">
                  <c:v>25.367000000000001</c:v>
                </c:pt>
                <c:pt idx="395">
                  <c:v>25.4</c:v>
                </c:pt>
                <c:pt idx="396">
                  <c:v>25.433</c:v>
                </c:pt>
                <c:pt idx="397">
                  <c:v>25.466999999999999</c:v>
                </c:pt>
                <c:pt idx="398">
                  <c:v>25.5</c:v>
                </c:pt>
                <c:pt idx="399">
                  <c:v>25.533000000000001</c:v>
                </c:pt>
                <c:pt idx="400">
                  <c:v>25.567</c:v>
                </c:pt>
                <c:pt idx="401">
                  <c:v>25.6</c:v>
                </c:pt>
                <c:pt idx="402">
                  <c:v>25.632999999999999</c:v>
                </c:pt>
                <c:pt idx="403">
                  <c:v>25.667000000000002</c:v>
                </c:pt>
                <c:pt idx="404">
                  <c:v>25.7</c:v>
                </c:pt>
                <c:pt idx="405">
                  <c:v>25.733000000000001</c:v>
                </c:pt>
                <c:pt idx="406">
                  <c:v>25.766999999999999</c:v>
                </c:pt>
                <c:pt idx="407">
                  <c:v>25.8</c:v>
                </c:pt>
                <c:pt idx="408">
                  <c:v>25.832999999999998</c:v>
                </c:pt>
                <c:pt idx="409">
                  <c:v>25.867000000000001</c:v>
                </c:pt>
                <c:pt idx="410">
                  <c:v>25.9</c:v>
                </c:pt>
                <c:pt idx="411">
                  <c:v>25.933</c:v>
                </c:pt>
                <c:pt idx="412">
                  <c:v>25.966999999999999</c:v>
                </c:pt>
                <c:pt idx="413">
                  <c:v>26</c:v>
                </c:pt>
                <c:pt idx="414">
                  <c:v>26.033000000000001</c:v>
                </c:pt>
                <c:pt idx="415">
                  <c:v>26.067</c:v>
                </c:pt>
                <c:pt idx="416">
                  <c:v>26.1</c:v>
                </c:pt>
                <c:pt idx="417">
                  <c:v>26.132999999999999</c:v>
                </c:pt>
                <c:pt idx="418">
                  <c:v>26.167000000000002</c:v>
                </c:pt>
                <c:pt idx="419">
                  <c:v>26.2</c:v>
                </c:pt>
                <c:pt idx="420">
                  <c:v>26.233000000000001</c:v>
                </c:pt>
                <c:pt idx="421">
                  <c:v>26.266999999999999</c:v>
                </c:pt>
                <c:pt idx="422">
                  <c:v>26.3</c:v>
                </c:pt>
                <c:pt idx="423">
                  <c:v>26.332999999999998</c:v>
                </c:pt>
                <c:pt idx="424">
                  <c:v>26.367000000000001</c:v>
                </c:pt>
                <c:pt idx="425">
                  <c:v>26.4</c:v>
                </c:pt>
                <c:pt idx="426">
                  <c:v>26.433</c:v>
                </c:pt>
                <c:pt idx="427">
                  <c:v>26.466999999999999</c:v>
                </c:pt>
                <c:pt idx="428">
                  <c:v>26.5</c:v>
                </c:pt>
                <c:pt idx="429">
                  <c:v>26.533000000000001</c:v>
                </c:pt>
                <c:pt idx="430">
                  <c:v>26.567</c:v>
                </c:pt>
                <c:pt idx="431">
                  <c:v>26.6</c:v>
                </c:pt>
                <c:pt idx="432">
                  <c:v>26.632999999999999</c:v>
                </c:pt>
                <c:pt idx="433">
                  <c:v>26.667000000000002</c:v>
                </c:pt>
                <c:pt idx="434">
                  <c:v>26.7</c:v>
                </c:pt>
                <c:pt idx="435">
                  <c:v>26.733000000000001</c:v>
                </c:pt>
                <c:pt idx="436">
                  <c:v>26.766999999999999</c:v>
                </c:pt>
                <c:pt idx="437">
                  <c:v>26.8</c:v>
                </c:pt>
                <c:pt idx="438">
                  <c:v>26.832999999999998</c:v>
                </c:pt>
                <c:pt idx="439">
                  <c:v>26.867000000000001</c:v>
                </c:pt>
                <c:pt idx="440">
                  <c:v>26.9</c:v>
                </c:pt>
                <c:pt idx="441">
                  <c:v>26.933</c:v>
                </c:pt>
                <c:pt idx="442">
                  <c:v>26.966999999999999</c:v>
                </c:pt>
                <c:pt idx="443">
                  <c:v>27</c:v>
                </c:pt>
                <c:pt idx="444">
                  <c:v>27.033000000000001</c:v>
                </c:pt>
                <c:pt idx="445">
                  <c:v>27.067</c:v>
                </c:pt>
                <c:pt idx="446">
                  <c:v>27.1</c:v>
                </c:pt>
                <c:pt idx="447">
                  <c:v>27.132999999999999</c:v>
                </c:pt>
                <c:pt idx="448">
                  <c:v>27.167000000000002</c:v>
                </c:pt>
                <c:pt idx="449">
                  <c:v>27.2</c:v>
                </c:pt>
                <c:pt idx="450">
                  <c:v>27.233000000000001</c:v>
                </c:pt>
                <c:pt idx="451">
                  <c:v>27.266999999999999</c:v>
                </c:pt>
                <c:pt idx="452">
                  <c:v>27.3</c:v>
                </c:pt>
                <c:pt idx="453">
                  <c:v>27.332999999999998</c:v>
                </c:pt>
                <c:pt idx="454">
                  <c:v>27.367000000000001</c:v>
                </c:pt>
                <c:pt idx="455">
                  <c:v>27.4</c:v>
                </c:pt>
                <c:pt idx="456">
                  <c:v>27.433</c:v>
                </c:pt>
                <c:pt idx="457">
                  <c:v>27.466999999999999</c:v>
                </c:pt>
                <c:pt idx="458">
                  <c:v>27.5</c:v>
                </c:pt>
                <c:pt idx="459">
                  <c:v>27.533000000000001</c:v>
                </c:pt>
                <c:pt idx="460">
                  <c:v>27.567</c:v>
                </c:pt>
                <c:pt idx="461">
                  <c:v>27.6</c:v>
                </c:pt>
                <c:pt idx="462">
                  <c:v>27.632999999999999</c:v>
                </c:pt>
                <c:pt idx="463">
                  <c:v>27.667000000000002</c:v>
                </c:pt>
                <c:pt idx="464">
                  <c:v>27.7</c:v>
                </c:pt>
                <c:pt idx="465">
                  <c:v>27.733000000000001</c:v>
                </c:pt>
                <c:pt idx="466">
                  <c:v>27.766999999999999</c:v>
                </c:pt>
                <c:pt idx="467">
                  <c:v>27.8</c:v>
                </c:pt>
                <c:pt idx="468">
                  <c:v>27.832999999999998</c:v>
                </c:pt>
                <c:pt idx="469">
                  <c:v>27.867000000000001</c:v>
                </c:pt>
                <c:pt idx="470">
                  <c:v>27.9</c:v>
                </c:pt>
                <c:pt idx="471">
                  <c:v>27.933</c:v>
                </c:pt>
                <c:pt idx="472">
                  <c:v>27.966999999999999</c:v>
                </c:pt>
                <c:pt idx="473">
                  <c:v>28</c:v>
                </c:pt>
                <c:pt idx="474">
                  <c:v>28.033000000000001</c:v>
                </c:pt>
                <c:pt idx="475">
                  <c:v>28.067</c:v>
                </c:pt>
                <c:pt idx="476">
                  <c:v>28.1</c:v>
                </c:pt>
                <c:pt idx="477">
                  <c:v>28.132999999999999</c:v>
                </c:pt>
                <c:pt idx="478">
                  <c:v>28.167000000000002</c:v>
                </c:pt>
                <c:pt idx="479">
                  <c:v>28.2</c:v>
                </c:pt>
                <c:pt idx="480">
                  <c:v>28.233000000000001</c:v>
                </c:pt>
                <c:pt idx="481">
                  <c:v>28.266999999999999</c:v>
                </c:pt>
                <c:pt idx="482">
                  <c:v>28.3</c:v>
                </c:pt>
                <c:pt idx="483">
                  <c:v>28.332999999999998</c:v>
                </c:pt>
                <c:pt idx="484">
                  <c:v>28.367000000000001</c:v>
                </c:pt>
                <c:pt idx="485">
                  <c:v>28.4</c:v>
                </c:pt>
                <c:pt idx="486">
                  <c:v>28.433</c:v>
                </c:pt>
                <c:pt idx="487">
                  <c:v>28.466999999999999</c:v>
                </c:pt>
                <c:pt idx="488">
                  <c:v>28.5</c:v>
                </c:pt>
                <c:pt idx="489">
                  <c:v>28.533000000000001</c:v>
                </c:pt>
                <c:pt idx="490">
                  <c:v>28.567</c:v>
                </c:pt>
                <c:pt idx="491">
                  <c:v>28.6</c:v>
                </c:pt>
                <c:pt idx="492">
                  <c:v>28.632999999999999</c:v>
                </c:pt>
                <c:pt idx="493">
                  <c:v>28.667000000000002</c:v>
                </c:pt>
                <c:pt idx="494">
                  <c:v>28.7</c:v>
                </c:pt>
                <c:pt idx="495">
                  <c:v>28.733000000000001</c:v>
                </c:pt>
                <c:pt idx="496">
                  <c:v>28.766999999999999</c:v>
                </c:pt>
                <c:pt idx="497">
                  <c:v>28.8</c:v>
                </c:pt>
                <c:pt idx="498">
                  <c:v>28.832999999999998</c:v>
                </c:pt>
                <c:pt idx="499">
                  <c:v>28.867000000000001</c:v>
                </c:pt>
                <c:pt idx="500">
                  <c:v>28.9</c:v>
                </c:pt>
                <c:pt idx="501">
                  <c:v>28.933</c:v>
                </c:pt>
                <c:pt idx="502">
                  <c:v>28.966999999999999</c:v>
                </c:pt>
                <c:pt idx="503">
                  <c:v>29</c:v>
                </c:pt>
                <c:pt idx="504">
                  <c:v>29.033000000000001</c:v>
                </c:pt>
                <c:pt idx="505">
                  <c:v>29.067</c:v>
                </c:pt>
                <c:pt idx="506">
                  <c:v>29.1</c:v>
                </c:pt>
                <c:pt idx="507">
                  <c:v>29.132999999999999</c:v>
                </c:pt>
                <c:pt idx="508">
                  <c:v>29.167000000000002</c:v>
                </c:pt>
                <c:pt idx="509">
                  <c:v>29.2</c:v>
                </c:pt>
                <c:pt idx="510">
                  <c:v>29.233000000000001</c:v>
                </c:pt>
                <c:pt idx="511">
                  <c:v>29.266999999999999</c:v>
                </c:pt>
                <c:pt idx="512">
                  <c:v>29.3</c:v>
                </c:pt>
                <c:pt idx="513">
                  <c:v>29.332999999999998</c:v>
                </c:pt>
                <c:pt idx="514">
                  <c:v>29.367000000000001</c:v>
                </c:pt>
                <c:pt idx="515">
                  <c:v>29.4</c:v>
                </c:pt>
                <c:pt idx="516">
                  <c:v>29.433</c:v>
                </c:pt>
                <c:pt idx="517">
                  <c:v>29.466999999999999</c:v>
                </c:pt>
                <c:pt idx="518">
                  <c:v>29.5</c:v>
                </c:pt>
                <c:pt idx="519">
                  <c:v>29.533000000000001</c:v>
                </c:pt>
                <c:pt idx="520">
                  <c:v>29.567</c:v>
                </c:pt>
                <c:pt idx="521">
                  <c:v>29.6</c:v>
                </c:pt>
                <c:pt idx="522">
                  <c:v>29.632999999999999</c:v>
                </c:pt>
                <c:pt idx="523">
                  <c:v>29.667000000000002</c:v>
                </c:pt>
                <c:pt idx="524">
                  <c:v>29.7</c:v>
                </c:pt>
                <c:pt idx="525">
                  <c:v>29.733000000000001</c:v>
                </c:pt>
                <c:pt idx="526">
                  <c:v>29.766999999999999</c:v>
                </c:pt>
                <c:pt idx="527">
                  <c:v>29.8</c:v>
                </c:pt>
                <c:pt idx="528">
                  <c:v>29.832999999999998</c:v>
                </c:pt>
                <c:pt idx="529">
                  <c:v>29.867000000000001</c:v>
                </c:pt>
                <c:pt idx="530">
                  <c:v>29.9</c:v>
                </c:pt>
                <c:pt idx="531">
                  <c:v>29.933</c:v>
                </c:pt>
                <c:pt idx="532">
                  <c:v>29.966999999999999</c:v>
                </c:pt>
                <c:pt idx="533">
                  <c:v>30</c:v>
                </c:pt>
                <c:pt idx="534">
                  <c:v>30.033000000000001</c:v>
                </c:pt>
                <c:pt idx="535">
                  <c:v>30.067</c:v>
                </c:pt>
                <c:pt idx="536">
                  <c:v>30.1</c:v>
                </c:pt>
                <c:pt idx="537">
                  <c:v>30.132999999999999</c:v>
                </c:pt>
                <c:pt idx="538">
                  <c:v>30.167000000000002</c:v>
                </c:pt>
                <c:pt idx="539">
                  <c:v>30.2</c:v>
                </c:pt>
                <c:pt idx="540">
                  <c:v>30.233000000000001</c:v>
                </c:pt>
                <c:pt idx="541">
                  <c:v>30.266999999999999</c:v>
                </c:pt>
                <c:pt idx="542">
                  <c:v>30.3</c:v>
                </c:pt>
                <c:pt idx="543">
                  <c:v>30.332999999999998</c:v>
                </c:pt>
                <c:pt idx="544">
                  <c:v>30.367000000000001</c:v>
                </c:pt>
                <c:pt idx="545">
                  <c:v>30.4</c:v>
                </c:pt>
                <c:pt idx="546">
                  <c:v>30.433</c:v>
                </c:pt>
                <c:pt idx="547">
                  <c:v>30.466999999999999</c:v>
                </c:pt>
                <c:pt idx="548">
                  <c:v>30.5</c:v>
                </c:pt>
                <c:pt idx="549">
                  <c:v>30.533000000000001</c:v>
                </c:pt>
                <c:pt idx="550">
                  <c:v>30.567</c:v>
                </c:pt>
                <c:pt idx="551">
                  <c:v>30.6</c:v>
                </c:pt>
                <c:pt idx="552">
                  <c:v>30.632999999999999</c:v>
                </c:pt>
                <c:pt idx="553">
                  <c:v>30.667000000000002</c:v>
                </c:pt>
                <c:pt idx="554">
                  <c:v>30.7</c:v>
                </c:pt>
                <c:pt idx="555">
                  <c:v>30.733000000000001</c:v>
                </c:pt>
                <c:pt idx="556">
                  <c:v>30.766999999999999</c:v>
                </c:pt>
                <c:pt idx="557">
                  <c:v>30.8</c:v>
                </c:pt>
                <c:pt idx="558">
                  <c:v>30.832999999999998</c:v>
                </c:pt>
                <c:pt idx="559">
                  <c:v>30.867000000000001</c:v>
                </c:pt>
                <c:pt idx="560">
                  <c:v>30.9</c:v>
                </c:pt>
                <c:pt idx="561">
                  <c:v>30.933</c:v>
                </c:pt>
                <c:pt idx="562">
                  <c:v>30.966999999999999</c:v>
                </c:pt>
                <c:pt idx="563">
                  <c:v>31</c:v>
                </c:pt>
                <c:pt idx="564">
                  <c:v>31.033000000000001</c:v>
                </c:pt>
                <c:pt idx="565">
                  <c:v>31.067</c:v>
                </c:pt>
                <c:pt idx="566">
                  <c:v>31.1</c:v>
                </c:pt>
                <c:pt idx="567">
                  <c:v>31.132999999999999</c:v>
                </c:pt>
                <c:pt idx="568">
                  <c:v>31.167000000000002</c:v>
                </c:pt>
                <c:pt idx="569">
                  <c:v>31.2</c:v>
                </c:pt>
                <c:pt idx="570">
                  <c:v>31.233000000000001</c:v>
                </c:pt>
                <c:pt idx="571">
                  <c:v>31.266999999999999</c:v>
                </c:pt>
                <c:pt idx="572">
                  <c:v>31.3</c:v>
                </c:pt>
                <c:pt idx="573">
                  <c:v>31.332999999999998</c:v>
                </c:pt>
                <c:pt idx="574">
                  <c:v>31.367000000000001</c:v>
                </c:pt>
                <c:pt idx="575">
                  <c:v>31.4</c:v>
                </c:pt>
                <c:pt idx="576">
                  <c:v>31.433</c:v>
                </c:pt>
                <c:pt idx="577">
                  <c:v>31.466999999999999</c:v>
                </c:pt>
                <c:pt idx="578">
                  <c:v>31.5</c:v>
                </c:pt>
                <c:pt idx="579">
                  <c:v>31.533000000000001</c:v>
                </c:pt>
                <c:pt idx="580">
                  <c:v>31.567</c:v>
                </c:pt>
                <c:pt idx="581">
                  <c:v>31.6</c:v>
                </c:pt>
                <c:pt idx="582">
                  <c:v>31.632999999999999</c:v>
                </c:pt>
                <c:pt idx="583">
                  <c:v>31.667000000000002</c:v>
                </c:pt>
                <c:pt idx="584">
                  <c:v>31.7</c:v>
                </c:pt>
                <c:pt idx="585">
                  <c:v>31.733000000000001</c:v>
                </c:pt>
                <c:pt idx="586">
                  <c:v>31.766999999999999</c:v>
                </c:pt>
                <c:pt idx="587">
                  <c:v>31.8</c:v>
                </c:pt>
                <c:pt idx="588">
                  <c:v>31.832999999999998</c:v>
                </c:pt>
                <c:pt idx="589">
                  <c:v>31.867000000000001</c:v>
                </c:pt>
                <c:pt idx="590">
                  <c:v>31.9</c:v>
                </c:pt>
                <c:pt idx="591">
                  <c:v>31.933</c:v>
                </c:pt>
                <c:pt idx="592">
                  <c:v>31.966999999999999</c:v>
                </c:pt>
                <c:pt idx="593">
                  <c:v>32</c:v>
                </c:pt>
                <c:pt idx="594">
                  <c:v>32.033000000000001</c:v>
                </c:pt>
                <c:pt idx="595">
                  <c:v>32.067</c:v>
                </c:pt>
                <c:pt idx="596">
                  <c:v>32.1</c:v>
                </c:pt>
                <c:pt idx="597">
                  <c:v>32.133000000000003</c:v>
                </c:pt>
                <c:pt idx="598">
                  <c:v>32.167000000000002</c:v>
                </c:pt>
                <c:pt idx="599">
                  <c:v>32.200000000000003</c:v>
                </c:pt>
                <c:pt idx="600">
                  <c:v>32.232999999999997</c:v>
                </c:pt>
                <c:pt idx="601">
                  <c:v>32.267000000000003</c:v>
                </c:pt>
                <c:pt idx="602">
                  <c:v>32.299999999999997</c:v>
                </c:pt>
                <c:pt idx="603">
                  <c:v>32.332999999999998</c:v>
                </c:pt>
                <c:pt idx="604">
                  <c:v>32.366999999999997</c:v>
                </c:pt>
                <c:pt idx="605">
                  <c:v>32.4</c:v>
                </c:pt>
                <c:pt idx="606">
                  <c:v>32.433</c:v>
                </c:pt>
                <c:pt idx="607">
                  <c:v>32.466999999999999</c:v>
                </c:pt>
                <c:pt idx="608">
                  <c:v>32.5</c:v>
                </c:pt>
                <c:pt idx="609">
                  <c:v>32.533000000000001</c:v>
                </c:pt>
                <c:pt idx="610">
                  <c:v>32.567</c:v>
                </c:pt>
                <c:pt idx="611">
                  <c:v>32.6</c:v>
                </c:pt>
                <c:pt idx="612">
                  <c:v>32.633000000000003</c:v>
                </c:pt>
                <c:pt idx="613">
                  <c:v>32.667000000000002</c:v>
                </c:pt>
                <c:pt idx="614">
                  <c:v>32.700000000000003</c:v>
                </c:pt>
                <c:pt idx="615">
                  <c:v>32.732999999999997</c:v>
                </c:pt>
                <c:pt idx="616">
                  <c:v>32.767000000000003</c:v>
                </c:pt>
                <c:pt idx="617">
                  <c:v>32.799999999999997</c:v>
                </c:pt>
                <c:pt idx="618">
                  <c:v>32.832999999999998</c:v>
                </c:pt>
                <c:pt idx="619">
                  <c:v>32.866999999999997</c:v>
                </c:pt>
                <c:pt idx="620">
                  <c:v>32.9</c:v>
                </c:pt>
                <c:pt idx="621">
                  <c:v>32.933</c:v>
                </c:pt>
                <c:pt idx="622">
                  <c:v>32.966999999999999</c:v>
                </c:pt>
                <c:pt idx="623">
                  <c:v>33</c:v>
                </c:pt>
                <c:pt idx="624">
                  <c:v>33.033000000000001</c:v>
                </c:pt>
                <c:pt idx="625">
                  <c:v>33.067</c:v>
                </c:pt>
                <c:pt idx="626">
                  <c:v>33.1</c:v>
                </c:pt>
                <c:pt idx="627">
                  <c:v>33.133000000000003</c:v>
                </c:pt>
                <c:pt idx="628">
                  <c:v>33.167000000000002</c:v>
                </c:pt>
                <c:pt idx="629">
                  <c:v>33.200000000000003</c:v>
                </c:pt>
                <c:pt idx="630">
                  <c:v>33.232999999999997</c:v>
                </c:pt>
                <c:pt idx="631">
                  <c:v>33.267000000000003</c:v>
                </c:pt>
                <c:pt idx="632">
                  <c:v>33.299999999999997</c:v>
                </c:pt>
                <c:pt idx="633">
                  <c:v>33.332999999999998</c:v>
                </c:pt>
                <c:pt idx="634">
                  <c:v>33.366999999999997</c:v>
                </c:pt>
                <c:pt idx="635">
                  <c:v>33.4</c:v>
                </c:pt>
                <c:pt idx="636">
                  <c:v>33.433</c:v>
                </c:pt>
                <c:pt idx="637">
                  <c:v>33.466999999999999</c:v>
                </c:pt>
                <c:pt idx="638">
                  <c:v>33.5</c:v>
                </c:pt>
                <c:pt idx="639">
                  <c:v>33.533000000000001</c:v>
                </c:pt>
                <c:pt idx="640">
                  <c:v>33.567</c:v>
                </c:pt>
                <c:pt idx="641">
                  <c:v>33.6</c:v>
                </c:pt>
                <c:pt idx="642">
                  <c:v>33.633000000000003</c:v>
                </c:pt>
                <c:pt idx="643">
                  <c:v>33.667000000000002</c:v>
                </c:pt>
                <c:pt idx="644">
                  <c:v>33.700000000000003</c:v>
                </c:pt>
                <c:pt idx="645">
                  <c:v>33.732999999999997</c:v>
                </c:pt>
                <c:pt idx="646">
                  <c:v>33.767000000000003</c:v>
                </c:pt>
                <c:pt idx="647">
                  <c:v>33.799999999999997</c:v>
                </c:pt>
                <c:pt idx="648">
                  <c:v>33.832999999999998</c:v>
                </c:pt>
                <c:pt idx="649">
                  <c:v>33.866999999999997</c:v>
                </c:pt>
                <c:pt idx="650">
                  <c:v>33.9</c:v>
                </c:pt>
                <c:pt idx="651">
                  <c:v>33.933</c:v>
                </c:pt>
                <c:pt idx="652">
                  <c:v>33.966999999999999</c:v>
                </c:pt>
                <c:pt idx="653">
                  <c:v>34</c:v>
                </c:pt>
                <c:pt idx="654">
                  <c:v>34.033000000000001</c:v>
                </c:pt>
                <c:pt idx="655">
                  <c:v>34.067</c:v>
                </c:pt>
                <c:pt idx="656">
                  <c:v>34.1</c:v>
                </c:pt>
                <c:pt idx="657">
                  <c:v>34.133000000000003</c:v>
                </c:pt>
                <c:pt idx="658">
                  <c:v>34.167000000000002</c:v>
                </c:pt>
                <c:pt idx="659">
                  <c:v>34.200000000000003</c:v>
                </c:pt>
                <c:pt idx="660">
                  <c:v>34.232999999999997</c:v>
                </c:pt>
                <c:pt idx="661">
                  <c:v>34.267000000000003</c:v>
                </c:pt>
                <c:pt idx="662">
                  <c:v>34.299999999999997</c:v>
                </c:pt>
                <c:pt idx="663">
                  <c:v>34.332999999999998</c:v>
                </c:pt>
                <c:pt idx="664">
                  <c:v>34.366999999999997</c:v>
                </c:pt>
                <c:pt idx="665">
                  <c:v>34.4</c:v>
                </c:pt>
                <c:pt idx="666">
                  <c:v>34.433</c:v>
                </c:pt>
                <c:pt idx="667">
                  <c:v>34.466999999999999</c:v>
                </c:pt>
                <c:pt idx="668">
                  <c:v>34.5</c:v>
                </c:pt>
                <c:pt idx="669">
                  <c:v>34.533000000000001</c:v>
                </c:pt>
                <c:pt idx="670">
                  <c:v>34.567</c:v>
                </c:pt>
                <c:pt idx="671">
                  <c:v>34.6</c:v>
                </c:pt>
                <c:pt idx="672">
                  <c:v>34.633000000000003</c:v>
                </c:pt>
                <c:pt idx="673">
                  <c:v>34.667000000000002</c:v>
                </c:pt>
                <c:pt idx="674">
                  <c:v>34.700000000000003</c:v>
                </c:pt>
                <c:pt idx="675">
                  <c:v>34.732999999999997</c:v>
                </c:pt>
                <c:pt idx="676">
                  <c:v>34.767000000000003</c:v>
                </c:pt>
                <c:pt idx="677">
                  <c:v>34.799999999999997</c:v>
                </c:pt>
                <c:pt idx="678">
                  <c:v>34.832999999999998</c:v>
                </c:pt>
                <c:pt idx="679">
                  <c:v>34.866999999999997</c:v>
                </c:pt>
                <c:pt idx="680">
                  <c:v>34.9</c:v>
                </c:pt>
                <c:pt idx="681">
                  <c:v>34.933</c:v>
                </c:pt>
                <c:pt idx="682">
                  <c:v>34.966999999999999</c:v>
                </c:pt>
                <c:pt idx="683">
                  <c:v>35</c:v>
                </c:pt>
                <c:pt idx="684">
                  <c:v>35.033000000000001</c:v>
                </c:pt>
                <c:pt idx="685">
                  <c:v>35.067</c:v>
                </c:pt>
                <c:pt idx="686">
                  <c:v>35.1</c:v>
                </c:pt>
                <c:pt idx="687">
                  <c:v>35.133000000000003</c:v>
                </c:pt>
                <c:pt idx="688">
                  <c:v>35.167000000000002</c:v>
                </c:pt>
                <c:pt idx="689">
                  <c:v>35.200000000000003</c:v>
                </c:pt>
                <c:pt idx="690">
                  <c:v>35.232999999999997</c:v>
                </c:pt>
                <c:pt idx="691">
                  <c:v>35.267000000000003</c:v>
                </c:pt>
                <c:pt idx="692">
                  <c:v>35.299999999999997</c:v>
                </c:pt>
                <c:pt idx="693">
                  <c:v>35.332999999999998</c:v>
                </c:pt>
                <c:pt idx="694">
                  <c:v>35.366999999999997</c:v>
                </c:pt>
                <c:pt idx="695">
                  <c:v>35.4</c:v>
                </c:pt>
                <c:pt idx="696">
                  <c:v>35.433</c:v>
                </c:pt>
                <c:pt idx="697">
                  <c:v>35.466999999999999</c:v>
                </c:pt>
                <c:pt idx="698">
                  <c:v>35.5</c:v>
                </c:pt>
                <c:pt idx="699">
                  <c:v>35.533000000000001</c:v>
                </c:pt>
                <c:pt idx="700">
                  <c:v>35.567</c:v>
                </c:pt>
                <c:pt idx="701">
                  <c:v>35.6</c:v>
                </c:pt>
                <c:pt idx="702">
                  <c:v>35.633000000000003</c:v>
                </c:pt>
                <c:pt idx="703">
                  <c:v>35.667000000000002</c:v>
                </c:pt>
                <c:pt idx="704">
                  <c:v>35.700000000000003</c:v>
                </c:pt>
                <c:pt idx="705">
                  <c:v>35.732999999999997</c:v>
                </c:pt>
                <c:pt idx="706">
                  <c:v>35.767000000000003</c:v>
                </c:pt>
                <c:pt idx="707">
                  <c:v>35.799999999999997</c:v>
                </c:pt>
                <c:pt idx="708">
                  <c:v>35.832999999999998</c:v>
                </c:pt>
                <c:pt idx="709">
                  <c:v>35.866999999999997</c:v>
                </c:pt>
                <c:pt idx="710">
                  <c:v>35.9</c:v>
                </c:pt>
                <c:pt idx="711">
                  <c:v>35.933</c:v>
                </c:pt>
                <c:pt idx="712">
                  <c:v>35.966999999999999</c:v>
                </c:pt>
                <c:pt idx="713">
                  <c:v>36</c:v>
                </c:pt>
                <c:pt idx="714">
                  <c:v>36.033000000000001</c:v>
                </c:pt>
                <c:pt idx="715">
                  <c:v>36.067</c:v>
                </c:pt>
                <c:pt idx="716">
                  <c:v>36.1</c:v>
                </c:pt>
                <c:pt idx="717">
                  <c:v>36.133000000000003</c:v>
                </c:pt>
                <c:pt idx="718">
                  <c:v>36.167000000000002</c:v>
                </c:pt>
                <c:pt idx="719">
                  <c:v>36.200000000000003</c:v>
                </c:pt>
                <c:pt idx="720">
                  <c:v>36.232999999999997</c:v>
                </c:pt>
                <c:pt idx="721">
                  <c:v>36.267000000000003</c:v>
                </c:pt>
                <c:pt idx="722">
                  <c:v>36.299999999999997</c:v>
                </c:pt>
                <c:pt idx="723">
                  <c:v>36.332999999999998</c:v>
                </c:pt>
                <c:pt idx="724">
                  <c:v>36.366999999999997</c:v>
                </c:pt>
                <c:pt idx="725">
                  <c:v>36.4</c:v>
                </c:pt>
                <c:pt idx="726">
                  <c:v>36.433</c:v>
                </c:pt>
                <c:pt idx="727">
                  <c:v>36.466999999999999</c:v>
                </c:pt>
                <c:pt idx="728">
                  <c:v>36.5</c:v>
                </c:pt>
                <c:pt idx="729">
                  <c:v>36.533000000000001</c:v>
                </c:pt>
                <c:pt idx="730">
                  <c:v>36.567</c:v>
                </c:pt>
                <c:pt idx="731">
                  <c:v>36.6</c:v>
                </c:pt>
                <c:pt idx="732">
                  <c:v>36.633000000000003</c:v>
                </c:pt>
                <c:pt idx="733">
                  <c:v>36.667000000000002</c:v>
                </c:pt>
                <c:pt idx="734">
                  <c:v>36.700000000000003</c:v>
                </c:pt>
                <c:pt idx="735">
                  <c:v>36.732999999999997</c:v>
                </c:pt>
                <c:pt idx="736">
                  <c:v>36.767000000000003</c:v>
                </c:pt>
                <c:pt idx="737">
                  <c:v>36.799999999999997</c:v>
                </c:pt>
                <c:pt idx="738">
                  <c:v>36.832999999999998</c:v>
                </c:pt>
                <c:pt idx="739">
                  <c:v>36.866999999999997</c:v>
                </c:pt>
                <c:pt idx="740">
                  <c:v>36.9</c:v>
                </c:pt>
                <c:pt idx="741">
                  <c:v>36.933</c:v>
                </c:pt>
                <c:pt idx="742">
                  <c:v>36.966999999999999</c:v>
                </c:pt>
                <c:pt idx="743">
                  <c:v>37</c:v>
                </c:pt>
                <c:pt idx="744">
                  <c:v>37.033000000000001</c:v>
                </c:pt>
                <c:pt idx="745">
                  <c:v>37.067</c:v>
                </c:pt>
                <c:pt idx="746">
                  <c:v>37.1</c:v>
                </c:pt>
                <c:pt idx="747">
                  <c:v>37.133000000000003</c:v>
                </c:pt>
                <c:pt idx="748">
                  <c:v>37.167000000000002</c:v>
                </c:pt>
                <c:pt idx="749">
                  <c:v>37.200000000000003</c:v>
                </c:pt>
                <c:pt idx="750">
                  <c:v>37.232999999999997</c:v>
                </c:pt>
                <c:pt idx="751">
                  <c:v>37.267000000000003</c:v>
                </c:pt>
              </c:numCache>
            </c:numRef>
          </c:xVal>
          <c:yVal>
            <c:numRef>
              <c:f>'my data'!$BI$21:$BI$772</c:f>
              <c:numCache>
                <c:formatCode>0.0000</c:formatCode>
                <c:ptCount val="7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0.3685151991897877</c:v>
                </c:pt>
                <c:pt idx="166">
                  <c:v>0.3685151991897877</c:v>
                </c:pt>
                <c:pt idx="167">
                  <c:v>0.3685151991897877</c:v>
                </c:pt>
                <c:pt idx="168">
                  <c:v>0.3685151991897877</c:v>
                </c:pt>
                <c:pt idx="169">
                  <c:v>0.3685151991897877</c:v>
                </c:pt>
                <c:pt idx="170">
                  <c:v>0.3685151991897877</c:v>
                </c:pt>
                <c:pt idx="171">
                  <c:v>0.3685151991897877</c:v>
                </c:pt>
                <c:pt idx="172">
                  <c:v>0.3685151991897877</c:v>
                </c:pt>
                <c:pt idx="173">
                  <c:v>0.3685151991897877</c:v>
                </c:pt>
                <c:pt idx="174">
                  <c:v>0.3685151991897877</c:v>
                </c:pt>
                <c:pt idx="175">
                  <c:v>0.3685151991897877</c:v>
                </c:pt>
                <c:pt idx="176">
                  <c:v>0.3685151991897877</c:v>
                </c:pt>
                <c:pt idx="177">
                  <c:v>0.3685151991897877</c:v>
                </c:pt>
                <c:pt idx="178">
                  <c:v>0.3685151991897877</c:v>
                </c:pt>
                <c:pt idx="179">
                  <c:v>0.3685151991897877</c:v>
                </c:pt>
                <c:pt idx="180">
                  <c:v>0.3685151991897877</c:v>
                </c:pt>
                <c:pt idx="181">
                  <c:v>0.3685151991897877</c:v>
                </c:pt>
                <c:pt idx="182">
                  <c:v>0.3685151991897877</c:v>
                </c:pt>
                <c:pt idx="183">
                  <c:v>0.3685151991897877</c:v>
                </c:pt>
                <c:pt idx="184">
                  <c:v>0.3685151991897877</c:v>
                </c:pt>
                <c:pt idx="185">
                  <c:v>0.3685151991897877</c:v>
                </c:pt>
                <c:pt idx="186">
                  <c:v>0.3685151991897877</c:v>
                </c:pt>
                <c:pt idx="187">
                  <c:v>0.3685151991897877</c:v>
                </c:pt>
                <c:pt idx="188">
                  <c:v>0.3685151991897877</c:v>
                </c:pt>
                <c:pt idx="189">
                  <c:v>0.3685151991897877</c:v>
                </c:pt>
                <c:pt idx="190">
                  <c:v>0.3685151991897877</c:v>
                </c:pt>
                <c:pt idx="191">
                  <c:v>0.3685151991897877</c:v>
                </c:pt>
                <c:pt idx="192">
                  <c:v>0.3685151991897877</c:v>
                </c:pt>
                <c:pt idx="193">
                  <c:v>0.3685151991897877</c:v>
                </c:pt>
                <c:pt idx="194">
                  <c:v>0.3685151991897877</c:v>
                </c:pt>
                <c:pt idx="195">
                  <c:v>0.3685151991897877</c:v>
                </c:pt>
                <c:pt idx="196">
                  <c:v>0.3685151991897877</c:v>
                </c:pt>
                <c:pt idx="197">
                  <c:v>0.3685151991897877</c:v>
                </c:pt>
                <c:pt idx="198">
                  <c:v>0.3685151991897877</c:v>
                </c:pt>
                <c:pt idx="199">
                  <c:v>0.3685151991897877</c:v>
                </c:pt>
                <c:pt idx="200">
                  <c:v>0.3685151991897877</c:v>
                </c:pt>
                <c:pt idx="201">
                  <c:v>0.3685151991897877</c:v>
                </c:pt>
                <c:pt idx="202">
                  <c:v>0.3685151991897877</c:v>
                </c:pt>
                <c:pt idx="203">
                  <c:v>0.3685151991897877</c:v>
                </c:pt>
                <c:pt idx="204">
                  <c:v>0.3685151991897877</c:v>
                </c:pt>
                <c:pt idx="205">
                  <c:v>0.3685151991897877</c:v>
                </c:pt>
                <c:pt idx="206">
                  <c:v>0.3685151991897877</c:v>
                </c:pt>
                <c:pt idx="207">
                  <c:v>0.3685151991897877</c:v>
                </c:pt>
                <c:pt idx="208">
                  <c:v>0.3685151991897877</c:v>
                </c:pt>
                <c:pt idx="209">
                  <c:v>0.3685151991897877</c:v>
                </c:pt>
                <c:pt idx="210">
                  <c:v>0.3685151991897877</c:v>
                </c:pt>
                <c:pt idx="211">
                  <c:v>0.3685151991897877</c:v>
                </c:pt>
                <c:pt idx="212">
                  <c:v>0.3685151991897877</c:v>
                </c:pt>
                <c:pt idx="213">
                  <c:v>0.3685151991897877</c:v>
                </c:pt>
                <c:pt idx="214">
                  <c:v>0.3685151991897877</c:v>
                </c:pt>
                <c:pt idx="215">
                  <c:v>0.3685151991897877</c:v>
                </c:pt>
                <c:pt idx="216">
                  <c:v>0.3685151991897877</c:v>
                </c:pt>
                <c:pt idx="217">
                  <c:v>0.3685151991897877</c:v>
                </c:pt>
                <c:pt idx="218">
                  <c:v>0.3685151991897877</c:v>
                </c:pt>
                <c:pt idx="219">
                  <c:v>0.3685151991897877</c:v>
                </c:pt>
                <c:pt idx="220">
                  <c:v>0.3685151991897877</c:v>
                </c:pt>
                <c:pt idx="221">
                  <c:v>0.3685151991897877</c:v>
                </c:pt>
                <c:pt idx="222">
                  <c:v>0.3685151991897877</c:v>
                </c:pt>
                <c:pt idx="223">
                  <c:v>0.3685151991897877</c:v>
                </c:pt>
                <c:pt idx="224">
                  <c:v>0.3685151991897877</c:v>
                </c:pt>
                <c:pt idx="225">
                  <c:v>0.3685151991897877</c:v>
                </c:pt>
                <c:pt idx="226">
                  <c:v>0.3685151991897877</c:v>
                </c:pt>
                <c:pt idx="227">
                  <c:v>0.3685151991897877</c:v>
                </c:pt>
                <c:pt idx="228">
                  <c:v>0.3685151991897877</c:v>
                </c:pt>
                <c:pt idx="229">
                  <c:v>0.3685151991897877</c:v>
                </c:pt>
                <c:pt idx="230">
                  <c:v>0.3685151991897877</c:v>
                </c:pt>
                <c:pt idx="231">
                  <c:v>0.3685151991897877</c:v>
                </c:pt>
                <c:pt idx="232">
                  <c:v>0.3685151991897877</c:v>
                </c:pt>
                <c:pt idx="233">
                  <c:v>0.3685151991897877</c:v>
                </c:pt>
                <c:pt idx="234">
                  <c:v>0.3685151991897877</c:v>
                </c:pt>
                <c:pt idx="235">
                  <c:v>0.3685151991897877</c:v>
                </c:pt>
                <c:pt idx="236">
                  <c:v>0.3685151991897877</c:v>
                </c:pt>
                <c:pt idx="237">
                  <c:v>0.3685151991897877</c:v>
                </c:pt>
                <c:pt idx="238">
                  <c:v>0.3685151991897877</c:v>
                </c:pt>
                <c:pt idx="239">
                  <c:v>0.3685151991897877</c:v>
                </c:pt>
                <c:pt idx="240">
                  <c:v>0.3685151991897877</c:v>
                </c:pt>
                <c:pt idx="241">
                  <c:v>0.3685151991897877</c:v>
                </c:pt>
                <c:pt idx="242">
                  <c:v>0.3685151991897877</c:v>
                </c:pt>
                <c:pt idx="243">
                  <c:v>0.3685151991897877</c:v>
                </c:pt>
                <c:pt idx="244">
                  <c:v>0.3685151991897877</c:v>
                </c:pt>
                <c:pt idx="245">
                  <c:v>0.3685151991897877</c:v>
                </c:pt>
                <c:pt idx="246">
                  <c:v>0.3685151991897877</c:v>
                </c:pt>
                <c:pt idx="247">
                  <c:v>0.3685151991897877</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#N/A</c:v>
                </c:pt>
                <c:pt idx="310">
                  <c:v>#N/A</c:v>
                </c:pt>
                <c:pt idx="311">
                  <c:v>#N/A</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#N/A</c:v>
                </c:pt>
                <c:pt idx="354">
                  <c:v>#N/A</c:v>
                </c:pt>
                <c:pt idx="355">
                  <c:v>#N/A</c:v>
                </c:pt>
                <c:pt idx="356">
                  <c:v>#N/A</c:v>
                </c:pt>
                <c:pt idx="357">
                  <c:v>#N/A</c:v>
                </c:pt>
                <c:pt idx="358">
                  <c:v>#N/A</c:v>
                </c:pt>
                <c:pt idx="359">
                  <c:v>#N/A</c:v>
                </c:pt>
                <c:pt idx="360">
                  <c:v>#N/A</c:v>
                </c:pt>
                <c:pt idx="361">
                  <c:v>#N/A</c:v>
                </c:pt>
                <c:pt idx="362">
                  <c:v>#N/A</c:v>
                </c:pt>
                <c:pt idx="363">
                  <c:v>#N/A</c:v>
                </c:pt>
                <c:pt idx="364">
                  <c:v>#N/A</c:v>
                </c:pt>
                <c:pt idx="365">
                  <c:v>#N/A</c:v>
                </c:pt>
                <c:pt idx="366">
                  <c:v>#N/A</c:v>
                </c:pt>
                <c:pt idx="367">
                  <c:v>#N/A</c:v>
                </c:pt>
                <c:pt idx="368">
                  <c:v>#N/A</c:v>
                </c:pt>
                <c:pt idx="369">
                  <c:v>#N/A</c:v>
                </c:pt>
                <c:pt idx="370">
                  <c:v>#N/A</c:v>
                </c:pt>
                <c:pt idx="371">
                  <c:v>#N/A</c:v>
                </c:pt>
                <c:pt idx="372">
                  <c:v>#N/A</c:v>
                </c:pt>
                <c:pt idx="373">
                  <c:v>#N/A</c:v>
                </c:pt>
                <c:pt idx="374">
                  <c:v>#N/A</c:v>
                </c:pt>
                <c:pt idx="375">
                  <c:v>#N/A</c:v>
                </c:pt>
                <c:pt idx="376">
                  <c:v>#N/A</c:v>
                </c:pt>
                <c:pt idx="377">
                  <c:v>#N/A</c:v>
                </c:pt>
                <c:pt idx="378">
                  <c:v>#N/A</c:v>
                </c:pt>
                <c:pt idx="379">
                  <c:v>#N/A</c:v>
                </c:pt>
                <c:pt idx="380">
                  <c:v>#N/A</c:v>
                </c:pt>
                <c:pt idx="381">
                  <c:v>#N/A</c:v>
                </c:pt>
                <c:pt idx="382">
                  <c:v>#N/A</c:v>
                </c:pt>
                <c:pt idx="383">
                  <c:v>#N/A</c:v>
                </c:pt>
                <c:pt idx="384">
                  <c:v>#N/A</c:v>
                </c:pt>
                <c:pt idx="385">
                  <c:v>#N/A</c:v>
                </c:pt>
                <c:pt idx="386">
                  <c:v>#N/A</c:v>
                </c:pt>
                <c:pt idx="387">
                  <c:v>#N/A</c:v>
                </c:pt>
                <c:pt idx="388">
                  <c:v>#N/A</c:v>
                </c:pt>
                <c:pt idx="389">
                  <c:v>#N/A</c:v>
                </c:pt>
                <c:pt idx="390">
                  <c:v>#N/A</c:v>
                </c:pt>
                <c:pt idx="391">
                  <c:v>#N/A</c:v>
                </c:pt>
                <c:pt idx="392">
                  <c:v>#N/A</c:v>
                </c:pt>
                <c:pt idx="393">
                  <c:v>#N/A</c:v>
                </c:pt>
                <c:pt idx="394">
                  <c:v>#N/A</c:v>
                </c:pt>
                <c:pt idx="395">
                  <c:v>#N/A</c:v>
                </c:pt>
                <c:pt idx="396">
                  <c:v>#N/A</c:v>
                </c:pt>
                <c:pt idx="397">
                  <c:v>#N/A</c:v>
                </c:pt>
                <c:pt idx="398">
                  <c:v>#N/A</c:v>
                </c:pt>
                <c:pt idx="399">
                  <c:v>#N/A</c:v>
                </c:pt>
                <c:pt idx="400">
                  <c:v>#N/A</c:v>
                </c:pt>
                <c:pt idx="401">
                  <c:v>#N/A</c:v>
                </c:pt>
                <c:pt idx="402">
                  <c:v>#N/A</c:v>
                </c:pt>
                <c:pt idx="403">
                  <c:v>#N/A</c:v>
                </c:pt>
                <c:pt idx="404">
                  <c:v>#N/A</c:v>
                </c:pt>
                <c:pt idx="405">
                  <c:v>#N/A</c:v>
                </c:pt>
                <c:pt idx="406">
                  <c:v>#N/A</c:v>
                </c:pt>
                <c:pt idx="407">
                  <c:v>#N/A</c:v>
                </c:pt>
                <c:pt idx="408">
                  <c:v>#N/A</c:v>
                </c:pt>
                <c:pt idx="409">
                  <c:v>#N/A</c:v>
                </c:pt>
                <c:pt idx="410">
                  <c:v>#N/A</c:v>
                </c:pt>
                <c:pt idx="411">
                  <c:v>#N/A</c:v>
                </c:pt>
                <c:pt idx="412">
                  <c:v>#N/A</c:v>
                </c:pt>
                <c:pt idx="413">
                  <c:v>#N/A</c:v>
                </c:pt>
                <c:pt idx="414">
                  <c:v>#N/A</c:v>
                </c:pt>
                <c:pt idx="415">
                  <c:v>#N/A</c:v>
                </c:pt>
                <c:pt idx="416">
                  <c:v>#N/A</c:v>
                </c:pt>
                <c:pt idx="417">
                  <c:v>#N/A</c:v>
                </c:pt>
                <c:pt idx="418">
                  <c:v>#N/A</c:v>
                </c:pt>
                <c:pt idx="419">
                  <c:v>#N/A</c:v>
                </c:pt>
                <c:pt idx="420">
                  <c:v>#N/A</c:v>
                </c:pt>
                <c:pt idx="421">
                  <c:v>#N/A</c:v>
                </c:pt>
                <c:pt idx="422">
                  <c:v>#N/A</c:v>
                </c:pt>
                <c:pt idx="423">
                  <c:v>#N/A</c:v>
                </c:pt>
                <c:pt idx="424">
                  <c:v>#N/A</c:v>
                </c:pt>
                <c:pt idx="425">
                  <c:v>#N/A</c:v>
                </c:pt>
                <c:pt idx="426">
                  <c:v>#N/A</c:v>
                </c:pt>
                <c:pt idx="427">
                  <c:v>#N/A</c:v>
                </c:pt>
                <c:pt idx="428">
                  <c:v>#N/A</c:v>
                </c:pt>
                <c:pt idx="429">
                  <c:v>#N/A</c:v>
                </c:pt>
                <c:pt idx="430">
                  <c:v>#N/A</c:v>
                </c:pt>
                <c:pt idx="431">
                  <c:v>#N/A</c:v>
                </c:pt>
                <c:pt idx="432">
                  <c:v>#N/A</c:v>
                </c:pt>
                <c:pt idx="433">
                  <c:v>#N/A</c:v>
                </c:pt>
                <c:pt idx="434">
                  <c:v>#N/A</c:v>
                </c:pt>
                <c:pt idx="435">
                  <c:v>#N/A</c:v>
                </c:pt>
                <c:pt idx="436">
                  <c:v>#N/A</c:v>
                </c:pt>
                <c:pt idx="437">
                  <c:v>#N/A</c:v>
                </c:pt>
                <c:pt idx="438">
                  <c:v>#N/A</c:v>
                </c:pt>
                <c:pt idx="439">
                  <c:v>#N/A</c:v>
                </c:pt>
                <c:pt idx="440">
                  <c:v>#N/A</c:v>
                </c:pt>
                <c:pt idx="441">
                  <c:v>#N/A</c:v>
                </c:pt>
                <c:pt idx="442">
                  <c:v>#N/A</c:v>
                </c:pt>
                <c:pt idx="443">
                  <c:v>#N/A</c:v>
                </c:pt>
                <c:pt idx="444">
                  <c:v>#N/A</c:v>
                </c:pt>
                <c:pt idx="445">
                  <c:v>#N/A</c:v>
                </c:pt>
                <c:pt idx="446">
                  <c:v>#N/A</c:v>
                </c:pt>
                <c:pt idx="447">
                  <c:v>#N/A</c:v>
                </c:pt>
                <c:pt idx="448">
                  <c:v>#N/A</c:v>
                </c:pt>
                <c:pt idx="449">
                  <c:v>#N/A</c:v>
                </c:pt>
                <c:pt idx="450">
                  <c:v>#N/A</c:v>
                </c:pt>
                <c:pt idx="451">
                  <c:v>#N/A</c:v>
                </c:pt>
                <c:pt idx="452">
                  <c:v>#N/A</c:v>
                </c:pt>
                <c:pt idx="453">
                  <c:v>#N/A</c:v>
                </c:pt>
                <c:pt idx="454">
                  <c:v>#N/A</c:v>
                </c:pt>
                <c:pt idx="455">
                  <c:v>#N/A</c:v>
                </c:pt>
                <c:pt idx="456">
                  <c:v>#N/A</c:v>
                </c:pt>
                <c:pt idx="457">
                  <c:v>#N/A</c:v>
                </c:pt>
                <c:pt idx="458">
                  <c:v>#N/A</c:v>
                </c:pt>
                <c:pt idx="459">
                  <c:v>#N/A</c:v>
                </c:pt>
                <c:pt idx="460">
                  <c:v>#N/A</c:v>
                </c:pt>
                <c:pt idx="461">
                  <c:v>#N/A</c:v>
                </c:pt>
                <c:pt idx="462">
                  <c:v>#N/A</c:v>
                </c:pt>
                <c:pt idx="463">
                  <c:v>#N/A</c:v>
                </c:pt>
                <c:pt idx="464">
                  <c:v>#N/A</c:v>
                </c:pt>
                <c:pt idx="465">
                  <c:v>#N/A</c:v>
                </c:pt>
                <c:pt idx="466">
                  <c:v>#N/A</c:v>
                </c:pt>
                <c:pt idx="467">
                  <c:v>#N/A</c:v>
                </c:pt>
                <c:pt idx="468">
                  <c:v>#N/A</c:v>
                </c:pt>
                <c:pt idx="469">
                  <c:v>#N/A</c:v>
                </c:pt>
                <c:pt idx="470">
                  <c:v>#N/A</c:v>
                </c:pt>
                <c:pt idx="471">
                  <c:v>#N/A</c:v>
                </c:pt>
                <c:pt idx="472">
                  <c:v>#N/A</c:v>
                </c:pt>
                <c:pt idx="473">
                  <c:v>#N/A</c:v>
                </c:pt>
                <c:pt idx="474">
                  <c:v>#N/A</c:v>
                </c:pt>
                <c:pt idx="475">
                  <c:v>#N/A</c:v>
                </c:pt>
                <c:pt idx="476">
                  <c:v>#N/A</c:v>
                </c:pt>
                <c:pt idx="477">
                  <c:v>#N/A</c:v>
                </c:pt>
                <c:pt idx="478">
                  <c:v>#N/A</c:v>
                </c:pt>
                <c:pt idx="479">
                  <c:v>#N/A</c:v>
                </c:pt>
                <c:pt idx="480">
                  <c:v>#N/A</c:v>
                </c:pt>
                <c:pt idx="481">
                  <c:v>#N/A</c:v>
                </c:pt>
                <c:pt idx="482">
                  <c:v>#N/A</c:v>
                </c:pt>
                <c:pt idx="483">
                  <c:v>#N/A</c:v>
                </c:pt>
                <c:pt idx="484">
                  <c:v>#N/A</c:v>
                </c:pt>
                <c:pt idx="485">
                  <c:v>#N/A</c:v>
                </c:pt>
                <c:pt idx="486">
                  <c:v>#N/A</c:v>
                </c:pt>
                <c:pt idx="487">
                  <c:v>#N/A</c:v>
                </c:pt>
                <c:pt idx="488">
                  <c:v>#N/A</c:v>
                </c:pt>
                <c:pt idx="489">
                  <c:v>#N/A</c:v>
                </c:pt>
                <c:pt idx="490">
                  <c:v>#N/A</c:v>
                </c:pt>
                <c:pt idx="491">
                  <c:v>#N/A</c:v>
                </c:pt>
                <c:pt idx="492">
                  <c:v>#N/A</c:v>
                </c:pt>
                <c:pt idx="493">
                  <c:v>#N/A</c:v>
                </c:pt>
                <c:pt idx="494">
                  <c:v>#N/A</c:v>
                </c:pt>
                <c:pt idx="495">
                  <c:v>#N/A</c:v>
                </c:pt>
                <c:pt idx="496">
                  <c:v>#N/A</c:v>
                </c:pt>
                <c:pt idx="497">
                  <c:v>#N/A</c:v>
                </c:pt>
                <c:pt idx="498">
                  <c:v>#N/A</c:v>
                </c:pt>
                <c:pt idx="499">
                  <c:v>#N/A</c:v>
                </c:pt>
                <c:pt idx="500">
                  <c:v>#N/A</c:v>
                </c:pt>
                <c:pt idx="501">
                  <c:v>#N/A</c:v>
                </c:pt>
                <c:pt idx="502">
                  <c:v>#N/A</c:v>
                </c:pt>
                <c:pt idx="503">
                  <c:v>#N/A</c:v>
                </c:pt>
                <c:pt idx="504">
                  <c:v>#N/A</c:v>
                </c:pt>
                <c:pt idx="505">
                  <c:v>#N/A</c:v>
                </c:pt>
                <c:pt idx="506">
                  <c:v>#N/A</c:v>
                </c:pt>
                <c:pt idx="507">
                  <c:v>#N/A</c:v>
                </c:pt>
                <c:pt idx="508">
                  <c:v>#N/A</c:v>
                </c:pt>
                <c:pt idx="509">
                  <c:v>#N/A</c:v>
                </c:pt>
                <c:pt idx="510">
                  <c:v>#N/A</c:v>
                </c:pt>
                <c:pt idx="511">
                  <c:v>#N/A</c:v>
                </c:pt>
                <c:pt idx="512">
                  <c:v>#N/A</c:v>
                </c:pt>
                <c:pt idx="513">
                  <c:v>#N/A</c:v>
                </c:pt>
                <c:pt idx="514">
                  <c:v>#N/A</c:v>
                </c:pt>
                <c:pt idx="515">
                  <c:v>#N/A</c:v>
                </c:pt>
                <c:pt idx="516">
                  <c:v>#N/A</c:v>
                </c:pt>
                <c:pt idx="517">
                  <c:v>#N/A</c:v>
                </c:pt>
                <c:pt idx="518">
                  <c:v>#N/A</c:v>
                </c:pt>
                <c:pt idx="519">
                  <c:v>#N/A</c:v>
                </c:pt>
                <c:pt idx="520">
                  <c:v>#N/A</c:v>
                </c:pt>
                <c:pt idx="521">
                  <c:v>#N/A</c:v>
                </c:pt>
                <c:pt idx="522">
                  <c:v>#N/A</c:v>
                </c:pt>
                <c:pt idx="523">
                  <c:v>#N/A</c:v>
                </c:pt>
                <c:pt idx="524">
                  <c:v>#N/A</c:v>
                </c:pt>
                <c:pt idx="525">
                  <c:v>#N/A</c:v>
                </c:pt>
                <c:pt idx="526">
                  <c:v>#N/A</c:v>
                </c:pt>
                <c:pt idx="527">
                  <c:v>#N/A</c:v>
                </c:pt>
                <c:pt idx="528">
                  <c:v>#N/A</c:v>
                </c:pt>
                <c:pt idx="529">
                  <c:v>#N/A</c:v>
                </c:pt>
                <c:pt idx="530">
                  <c:v>#N/A</c:v>
                </c:pt>
                <c:pt idx="531">
                  <c:v>#N/A</c:v>
                </c:pt>
                <c:pt idx="532">
                  <c:v>#N/A</c:v>
                </c:pt>
                <c:pt idx="533">
                  <c:v>#N/A</c:v>
                </c:pt>
                <c:pt idx="534">
                  <c:v>#N/A</c:v>
                </c:pt>
                <c:pt idx="535">
                  <c:v>#N/A</c:v>
                </c:pt>
                <c:pt idx="536">
                  <c:v>#N/A</c:v>
                </c:pt>
                <c:pt idx="537">
                  <c:v>#N/A</c:v>
                </c:pt>
                <c:pt idx="538">
                  <c:v>#N/A</c:v>
                </c:pt>
                <c:pt idx="539">
                  <c:v>#N/A</c:v>
                </c:pt>
                <c:pt idx="540">
                  <c:v>#N/A</c:v>
                </c:pt>
                <c:pt idx="541">
                  <c:v>#N/A</c:v>
                </c:pt>
                <c:pt idx="542">
                  <c:v>#N/A</c:v>
                </c:pt>
                <c:pt idx="543">
                  <c:v>#N/A</c:v>
                </c:pt>
                <c:pt idx="544">
                  <c:v>#N/A</c:v>
                </c:pt>
                <c:pt idx="545">
                  <c:v>#N/A</c:v>
                </c:pt>
                <c:pt idx="546">
                  <c:v>#N/A</c:v>
                </c:pt>
                <c:pt idx="547">
                  <c:v>#N/A</c:v>
                </c:pt>
                <c:pt idx="548">
                  <c:v>#N/A</c:v>
                </c:pt>
                <c:pt idx="549">
                  <c:v>#N/A</c:v>
                </c:pt>
                <c:pt idx="550">
                  <c:v>#N/A</c:v>
                </c:pt>
                <c:pt idx="551">
                  <c:v>#N/A</c:v>
                </c:pt>
                <c:pt idx="552">
                  <c:v>#N/A</c:v>
                </c:pt>
                <c:pt idx="553">
                  <c:v>#N/A</c:v>
                </c:pt>
                <c:pt idx="554">
                  <c:v>#N/A</c:v>
                </c:pt>
                <c:pt idx="555">
                  <c:v>#N/A</c:v>
                </c:pt>
                <c:pt idx="556">
                  <c:v>#N/A</c:v>
                </c:pt>
                <c:pt idx="557">
                  <c:v>#N/A</c:v>
                </c:pt>
                <c:pt idx="558">
                  <c:v>#N/A</c:v>
                </c:pt>
                <c:pt idx="559">
                  <c:v>#N/A</c:v>
                </c:pt>
                <c:pt idx="560">
                  <c:v>#N/A</c:v>
                </c:pt>
                <c:pt idx="561">
                  <c:v>#N/A</c:v>
                </c:pt>
                <c:pt idx="562">
                  <c:v>#N/A</c:v>
                </c:pt>
                <c:pt idx="563">
                  <c:v>#N/A</c:v>
                </c:pt>
                <c:pt idx="564">
                  <c:v>#N/A</c:v>
                </c:pt>
                <c:pt idx="565">
                  <c:v>#N/A</c:v>
                </c:pt>
                <c:pt idx="566">
                  <c:v>#N/A</c:v>
                </c:pt>
                <c:pt idx="567">
                  <c:v>#N/A</c:v>
                </c:pt>
                <c:pt idx="568">
                  <c:v>#N/A</c:v>
                </c:pt>
                <c:pt idx="569">
                  <c:v>#N/A</c:v>
                </c:pt>
                <c:pt idx="570">
                  <c:v>#N/A</c:v>
                </c:pt>
                <c:pt idx="571">
                  <c:v>#N/A</c:v>
                </c:pt>
                <c:pt idx="572">
                  <c:v>#N/A</c:v>
                </c:pt>
                <c:pt idx="573">
                  <c:v>#N/A</c:v>
                </c:pt>
                <c:pt idx="574">
                  <c:v>#N/A</c:v>
                </c:pt>
                <c:pt idx="575">
                  <c:v>#N/A</c:v>
                </c:pt>
                <c:pt idx="576">
                  <c:v>#N/A</c:v>
                </c:pt>
                <c:pt idx="577">
                  <c:v>#N/A</c:v>
                </c:pt>
                <c:pt idx="578">
                  <c:v>#N/A</c:v>
                </c:pt>
                <c:pt idx="579">
                  <c:v>#N/A</c:v>
                </c:pt>
                <c:pt idx="580">
                  <c:v>#N/A</c:v>
                </c:pt>
                <c:pt idx="581">
                  <c:v>#N/A</c:v>
                </c:pt>
                <c:pt idx="582">
                  <c:v>#N/A</c:v>
                </c:pt>
                <c:pt idx="583">
                  <c:v>#N/A</c:v>
                </c:pt>
                <c:pt idx="584">
                  <c:v>#N/A</c:v>
                </c:pt>
                <c:pt idx="585">
                  <c:v>#N/A</c:v>
                </c:pt>
                <c:pt idx="586">
                  <c:v>#N/A</c:v>
                </c:pt>
                <c:pt idx="587">
                  <c:v>#N/A</c:v>
                </c:pt>
                <c:pt idx="588">
                  <c:v>#N/A</c:v>
                </c:pt>
                <c:pt idx="589">
                  <c:v>#N/A</c:v>
                </c:pt>
                <c:pt idx="590">
                  <c:v>#N/A</c:v>
                </c:pt>
                <c:pt idx="591">
                  <c:v>#N/A</c:v>
                </c:pt>
                <c:pt idx="592">
                  <c:v>#N/A</c:v>
                </c:pt>
                <c:pt idx="593">
                  <c:v>#N/A</c:v>
                </c:pt>
                <c:pt idx="594">
                  <c:v>#N/A</c:v>
                </c:pt>
                <c:pt idx="595">
                  <c:v>#N/A</c:v>
                </c:pt>
                <c:pt idx="596">
                  <c:v>#N/A</c:v>
                </c:pt>
                <c:pt idx="597">
                  <c:v>#N/A</c:v>
                </c:pt>
                <c:pt idx="598">
                  <c:v>#N/A</c:v>
                </c:pt>
                <c:pt idx="599">
                  <c:v>#N/A</c:v>
                </c:pt>
                <c:pt idx="600">
                  <c:v>#N/A</c:v>
                </c:pt>
                <c:pt idx="601">
                  <c:v>#N/A</c:v>
                </c:pt>
                <c:pt idx="602">
                  <c:v>#N/A</c:v>
                </c:pt>
                <c:pt idx="603">
                  <c:v>#N/A</c:v>
                </c:pt>
                <c:pt idx="604">
                  <c:v>#N/A</c:v>
                </c:pt>
                <c:pt idx="605">
                  <c:v>#N/A</c:v>
                </c:pt>
                <c:pt idx="606">
                  <c:v>#N/A</c:v>
                </c:pt>
                <c:pt idx="607">
                  <c:v>#N/A</c:v>
                </c:pt>
                <c:pt idx="608">
                  <c:v>#N/A</c:v>
                </c:pt>
                <c:pt idx="609">
                  <c:v>#N/A</c:v>
                </c:pt>
                <c:pt idx="610">
                  <c:v>#N/A</c:v>
                </c:pt>
                <c:pt idx="611">
                  <c:v>#N/A</c:v>
                </c:pt>
                <c:pt idx="612">
                  <c:v>#N/A</c:v>
                </c:pt>
                <c:pt idx="613">
                  <c:v>#N/A</c:v>
                </c:pt>
                <c:pt idx="614">
                  <c:v>#N/A</c:v>
                </c:pt>
                <c:pt idx="615">
                  <c:v>#N/A</c:v>
                </c:pt>
                <c:pt idx="616">
                  <c:v>#N/A</c:v>
                </c:pt>
                <c:pt idx="617">
                  <c:v>#N/A</c:v>
                </c:pt>
                <c:pt idx="618">
                  <c:v>#N/A</c:v>
                </c:pt>
                <c:pt idx="619">
                  <c:v>#N/A</c:v>
                </c:pt>
                <c:pt idx="620">
                  <c:v>#N/A</c:v>
                </c:pt>
                <c:pt idx="621">
                  <c:v>#N/A</c:v>
                </c:pt>
                <c:pt idx="622">
                  <c:v>#N/A</c:v>
                </c:pt>
                <c:pt idx="623">
                  <c:v>#N/A</c:v>
                </c:pt>
                <c:pt idx="624">
                  <c:v>#N/A</c:v>
                </c:pt>
                <c:pt idx="625">
                  <c:v>#N/A</c:v>
                </c:pt>
                <c:pt idx="626">
                  <c:v>#N/A</c:v>
                </c:pt>
                <c:pt idx="627">
                  <c:v>#N/A</c:v>
                </c:pt>
                <c:pt idx="628">
                  <c:v>#N/A</c:v>
                </c:pt>
                <c:pt idx="629">
                  <c:v>#N/A</c:v>
                </c:pt>
                <c:pt idx="630">
                  <c:v>#N/A</c:v>
                </c:pt>
                <c:pt idx="631">
                  <c:v>#N/A</c:v>
                </c:pt>
                <c:pt idx="632">
                  <c:v>#N/A</c:v>
                </c:pt>
                <c:pt idx="633">
                  <c:v>#N/A</c:v>
                </c:pt>
                <c:pt idx="634">
                  <c:v>#N/A</c:v>
                </c:pt>
                <c:pt idx="635">
                  <c:v>#N/A</c:v>
                </c:pt>
                <c:pt idx="636">
                  <c:v>#N/A</c:v>
                </c:pt>
                <c:pt idx="637">
                  <c:v>#N/A</c:v>
                </c:pt>
                <c:pt idx="638">
                  <c:v>#N/A</c:v>
                </c:pt>
                <c:pt idx="639">
                  <c:v>#N/A</c:v>
                </c:pt>
                <c:pt idx="640">
                  <c:v>#N/A</c:v>
                </c:pt>
                <c:pt idx="641">
                  <c:v>#N/A</c:v>
                </c:pt>
                <c:pt idx="642">
                  <c:v>#N/A</c:v>
                </c:pt>
                <c:pt idx="643">
                  <c:v>#N/A</c:v>
                </c:pt>
                <c:pt idx="644">
                  <c:v>#N/A</c:v>
                </c:pt>
                <c:pt idx="645">
                  <c:v>#N/A</c:v>
                </c:pt>
                <c:pt idx="646">
                  <c:v>#N/A</c:v>
                </c:pt>
                <c:pt idx="647">
                  <c:v>#N/A</c:v>
                </c:pt>
                <c:pt idx="648">
                  <c:v>#N/A</c:v>
                </c:pt>
                <c:pt idx="649">
                  <c:v>#N/A</c:v>
                </c:pt>
                <c:pt idx="650">
                  <c:v>#N/A</c:v>
                </c:pt>
                <c:pt idx="651">
                  <c:v>#N/A</c:v>
                </c:pt>
                <c:pt idx="652">
                  <c:v>#N/A</c:v>
                </c:pt>
                <c:pt idx="653">
                  <c:v>#N/A</c:v>
                </c:pt>
                <c:pt idx="654">
                  <c:v>#N/A</c:v>
                </c:pt>
                <c:pt idx="655">
                  <c:v>#N/A</c:v>
                </c:pt>
                <c:pt idx="656">
                  <c:v>#N/A</c:v>
                </c:pt>
                <c:pt idx="657">
                  <c:v>#N/A</c:v>
                </c:pt>
                <c:pt idx="658">
                  <c:v>#N/A</c:v>
                </c:pt>
                <c:pt idx="659">
                  <c:v>#N/A</c:v>
                </c:pt>
                <c:pt idx="660">
                  <c:v>#N/A</c:v>
                </c:pt>
                <c:pt idx="661">
                  <c:v>#N/A</c:v>
                </c:pt>
                <c:pt idx="662">
                  <c:v>#N/A</c:v>
                </c:pt>
                <c:pt idx="663">
                  <c:v>#N/A</c:v>
                </c:pt>
                <c:pt idx="664">
                  <c:v>#N/A</c:v>
                </c:pt>
                <c:pt idx="665">
                  <c:v>#N/A</c:v>
                </c:pt>
                <c:pt idx="666">
                  <c:v>#N/A</c:v>
                </c:pt>
                <c:pt idx="667">
                  <c:v>#N/A</c:v>
                </c:pt>
                <c:pt idx="668">
                  <c:v>#N/A</c:v>
                </c:pt>
                <c:pt idx="669">
                  <c:v>#N/A</c:v>
                </c:pt>
                <c:pt idx="670">
                  <c:v>#N/A</c:v>
                </c:pt>
                <c:pt idx="671">
                  <c:v>#N/A</c:v>
                </c:pt>
                <c:pt idx="672">
                  <c:v>#N/A</c:v>
                </c:pt>
                <c:pt idx="673">
                  <c:v>#N/A</c:v>
                </c:pt>
                <c:pt idx="674">
                  <c:v>#N/A</c:v>
                </c:pt>
                <c:pt idx="675">
                  <c:v>#N/A</c:v>
                </c:pt>
                <c:pt idx="676">
                  <c:v>#N/A</c:v>
                </c:pt>
                <c:pt idx="677">
                  <c:v>#N/A</c:v>
                </c:pt>
                <c:pt idx="678">
                  <c:v>#N/A</c:v>
                </c:pt>
                <c:pt idx="679">
                  <c:v>#N/A</c:v>
                </c:pt>
                <c:pt idx="680">
                  <c:v>#N/A</c:v>
                </c:pt>
                <c:pt idx="681">
                  <c:v>#N/A</c:v>
                </c:pt>
                <c:pt idx="682">
                  <c:v>#N/A</c:v>
                </c:pt>
                <c:pt idx="683">
                  <c:v>#N/A</c:v>
                </c:pt>
                <c:pt idx="684">
                  <c:v>#N/A</c:v>
                </c:pt>
                <c:pt idx="685">
                  <c:v>#N/A</c:v>
                </c:pt>
                <c:pt idx="686">
                  <c:v>#N/A</c:v>
                </c:pt>
                <c:pt idx="687">
                  <c:v>#N/A</c:v>
                </c:pt>
                <c:pt idx="688">
                  <c:v>#N/A</c:v>
                </c:pt>
                <c:pt idx="689">
                  <c:v>#N/A</c:v>
                </c:pt>
                <c:pt idx="690">
                  <c:v>#N/A</c:v>
                </c:pt>
                <c:pt idx="691">
                  <c:v>#N/A</c:v>
                </c:pt>
                <c:pt idx="692">
                  <c:v>#N/A</c:v>
                </c:pt>
                <c:pt idx="693">
                  <c:v>#N/A</c:v>
                </c:pt>
                <c:pt idx="694">
                  <c:v>#N/A</c:v>
                </c:pt>
                <c:pt idx="695">
                  <c:v>#N/A</c:v>
                </c:pt>
                <c:pt idx="696">
                  <c:v>#N/A</c:v>
                </c:pt>
                <c:pt idx="697">
                  <c:v>#N/A</c:v>
                </c:pt>
                <c:pt idx="698">
                  <c:v>#N/A</c:v>
                </c:pt>
                <c:pt idx="699">
                  <c:v>#N/A</c:v>
                </c:pt>
                <c:pt idx="700">
                  <c:v>#N/A</c:v>
                </c:pt>
                <c:pt idx="701">
                  <c:v>#N/A</c:v>
                </c:pt>
                <c:pt idx="702">
                  <c:v>#N/A</c:v>
                </c:pt>
                <c:pt idx="703">
                  <c:v>#N/A</c:v>
                </c:pt>
                <c:pt idx="704">
                  <c:v>#N/A</c:v>
                </c:pt>
                <c:pt idx="705">
                  <c:v>#N/A</c:v>
                </c:pt>
                <c:pt idx="706">
                  <c:v>#N/A</c:v>
                </c:pt>
                <c:pt idx="707">
                  <c:v>#N/A</c:v>
                </c:pt>
                <c:pt idx="708">
                  <c:v>#N/A</c:v>
                </c:pt>
                <c:pt idx="709">
                  <c:v>#N/A</c:v>
                </c:pt>
                <c:pt idx="710">
                  <c:v>#N/A</c:v>
                </c:pt>
                <c:pt idx="711">
                  <c:v>#N/A</c:v>
                </c:pt>
                <c:pt idx="712">
                  <c:v>#N/A</c:v>
                </c:pt>
                <c:pt idx="713">
                  <c:v>#N/A</c:v>
                </c:pt>
                <c:pt idx="714">
                  <c:v>#N/A</c:v>
                </c:pt>
                <c:pt idx="715">
                  <c:v>#N/A</c:v>
                </c:pt>
                <c:pt idx="716">
                  <c:v>#N/A</c:v>
                </c:pt>
                <c:pt idx="717">
                  <c:v>#N/A</c:v>
                </c:pt>
                <c:pt idx="718">
                  <c:v>#N/A</c:v>
                </c:pt>
                <c:pt idx="719">
                  <c:v>#N/A</c:v>
                </c:pt>
                <c:pt idx="720">
                  <c:v>#N/A</c:v>
                </c:pt>
                <c:pt idx="721">
                  <c:v>#N/A</c:v>
                </c:pt>
                <c:pt idx="722">
                  <c:v>#N/A</c:v>
                </c:pt>
                <c:pt idx="723">
                  <c:v>#N/A</c:v>
                </c:pt>
                <c:pt idx="724">
                  <c:v>#N/A</c:v>
                </c:pt>
                <c:pt idx="725">
                  <c:v>#N/A</c:v>
                </c:pt>
                <c:pt idx="726">
                  <c:v>#N/A</c:v>
                </c:pt>
                <c:pt idx="727">
                  <c:v>#N/A</c:v>
                </c:pt>
                <c:pt idx="728">
                  <c:v>#N/A</c:v>
                </c:pt>
                <c:pt idx="729">
                  <c:v>#N/A</c:v>
                </c:pt>
                <c:pt idx="730">
                  <c:v>#N/A</c:v>
                </c:pt>
                <c:pt idx="731">
                  <c:v>#N/A</c:v>
                </c:pt>
                <c:pt idx="732">
                  <c:v>#N/A</c:v>
                </c:pt>
                <c:pt idx="733">
                  <c:v>#N/A</c:v>
                </c:pt>
                <c:pt idx="734">
                  <c:v>#N/A</c:v>
                </c:pt>
                <c:pt idx="735">
                  <c:v>#N/A</c:v>
                </c:pt>
                <c:pt idx="736">
                  <c:v>#N/A</c:v>
                </c:pt>
                <c:pt idx="737">
                  <c:v>#N/A</c:v>
                </c:pt>
                <c:pt idx="738">
                  <c:v>#N/A</c:v>
                </c:pt>
                <c:pt idx="739">
                  <c:v>#N/A</c:v>
                </c:pt>
                <c:pt idx="740">
                  <c:v>#N/A</c:v>
                </c:pt>
                <c:pt idx="741">
                  <c:v>#N/A</c:v>
                </c:pt>
                <c:pt idx="742">
                  <c:v>#N/A</c:v>
                </c:pt>
                <c:pt idx="743">
                  <c:v>#N/A</c:v>
                </c:pt>
                <c:pt idx="744">
                  <c:v>#N/A</c:v>
                </c:pt>
                <c:pt idx="745">
                  <c:v>#N/A</c:v>
                </c:pt>
                <c:pt idx="746">
                  <c:v>#N/A</c:v>
                </c:pt>
                <c:pt idx="747">
                  <c:v>#N/A</c:v>
                </c:pt>
                <c:pt idx="748">
                  <c:v>#N/A</c:v>
                </c:pt>
                <c:pt idx="749">
                  <c:v>#N/A</c:v>
                </c:pt>
                <c:pt idx="750">
                  <c:v>#N/A</c:v>
                </c:pt>
                <c:pt idx="751">
                  <c:v>#N/A</c:v>
                </c:pt>
              </c:numCache>
            </c:numRef>
          </c:yVal>
          <c:smooth val="1"/>
          <c:extLst>
            <c:ext xmlns:c16="http://schemas.microsoft.com/office/drawing/2014/chart" uri="{C3380CC4-5D6E-409C-BE32-E72D297353CC}">
              <c16:uniqueId val="{00000006-48CA-49EF-8F5B-D03C60EEBCBE}"/>
            </c:ext>
          </c:extLst>
        </c:ser>
        <c:dLbls>
          <c:showLegendKey val="0"/>
          <c:showVal val="0"/>
          <c:showCatName val="0"/>
          <c:showSerName val="0"/>
          <c:showPercent val="0"/>
          <c:showBubbleSize val="0"/>
        </c:dLbls>
        <c:axId val="150833792"/>
        <c:axId val="152896256"/>
      </c:scatterChart>
      <c:valAx>
        <c:axId val="150833792"/>
        <c:scaling>
          <c:orientation val="minMax"/>
          <c:max val="20"/>
          <c:min val="12"/>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a:solidFill>
                      <a:schemeClr val="tx1"/>
                    </a:solidFill>
                  </a:rPr>
                  <a:t>Time</a:t>
                </a:r>
                <a:r>
                  <a:rPr lang="en-US" sz="1600" baseline="0">
                    <a:solidFill>
                      <a:schemeClr val="tx1"/>
                    </a:solidFill>
                  </a:rPr>
                  <a:t>/h</a:t>
                </a:r>
                <a:endParaRPr lang="en-US" sz="1600">
                  <a:solidFill>
                    <a:schemeClr val="tx1"/>
                  </a:solidFill>
                </a:endParaRPr>
              </a:p>
            </c:rich>
          </c:tx>
          <c:overlay val="0"/>
          <c:spPr>
            <a:noFill/>
            <a:ln w="25400">
              <a:noFill/>
            </a:ln>
          </c:spPr>
        </c:title>
        <c:numFmt formatCode="0" sourceLinked="0"/>
        <c:majorTickMark val="out"/>
        <c:minorTickMark val="none"/>
        <c:tickLblPos val="nextTo"/>
        <c:spPr>
          <a:noFill/>
          <a:ln w="9525" cap="flat" cmpd="sng" algn="ctr">
            <a:solidFill>
              <a:schemeClr val="tx1">
                <a:lumMod val="50000"/>
                <a:lumOff val="50000"/>
              </a:schemeClr>
            </a:solidFill>
            <a:round/>
          </a:ln>
          <a:effectLst/>
        </c:spPr>
        <c:txPr>
          <a:bodyPr rot="0" vert="horz"/>
          <a:lstStyle/>
          <a:p>
            <a:pPr>
              <a:defRPr sz="1400" b="0" i="0" u="none" strike="noStrike" baseline="0">
                <a:solidFill>
                  <a:srgbClr val="000000"/>
                </a:solidFill>
                <a:latin typeface="Calibri"/>
                <a:ea typeface="Calibri"/>
                <a:cs typeface="Calibri"/>
              </a:defRPr>
            </a:pPr>
            <a:endParaRPr lang="en-US"/>
          </a:p>
        </c:txPr>
        <c:crossAx val="152896256"/>
        <c:crosses val="autoZero"/>
        <c:crossBetween val="midCat"/>
        <c:majorUnit val="1"/>
      </c:valAx>
      <c:valAx>
        <c:axId val="152896256"/>
        <c:scaling>
          <c:orientation val="minMax"/>
          <c:min val="0"/>
        </c:scaling>
        <c:delete val="0"/>
        <c:axPos val="l"/>
        <c:title>
          <c:tx>
            <c:rich>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600" b="0" i="0" u="none" strike="noStrike" kern="1200" baseline="0">
                    <a:solidFill>
                      <a:srgbClr val="000000"/>
                    </a:solidFill>
                    <a:latin typeface="+mn-lt"/>
                    <a:ea typeface="+mn-ea"/>
                    <a:cs typeface="+mn-cs"/>
                  </a:defRPr>
                </a:pPr>
                <a:r>
                  <a:rPr lang="en-US" sz="1600" dirty="0">
                    <a:solidFill>
                      <a:schemeClr val="tx1"/>
                    </a:solidFill>
                  </a:rPr>
                  <a:t>   </a:t>
                </a:r>
                <a:r>
                  <a:rPr lang="en-US" sz="1600" b="0" i="0" baseline="0" dirty="0">
                    <a:effectLst/>
                  </a:rPr>
                  <a:t>Drying rate / </a:t>
                </a:r>
                <a:r>
                  <a:rPr lang="en-GB" sz="1600" b="0" i="0" baseline="0" dirty="0">
                    <a:effectLst/>
                  </a:rPr>
                  <a:t>h·g</a:t>
                </a:r>
                <a:r>
                  <a:rPr lang="en-GB" sz="1600" b="0" i="0" baseline="30000" dirty="0">
                    <a:effectLst/>
                  </a:rPr>
                  <a:t>-1</a:t>
                </a:r>
                <a:endParaRPr lang="en-GB" sz="1600" dirty="0">
                  <a:effectLst/>
                </a:endParaRPr>
              </a:p>
            </c:rich>
          </c:tx>
          <c:layout>
            <c:manualLayout>
              <c:xMode val="edge"/>
              <c:yMode val="edge"/>
              <c:x val="1.753E-2"/>
              <c:y val="8.0347222222222237E-2"/>
            </c:manualLayout>
          </c:layout>
          <c:overlay val="0"/>
          <c:spPr>
            <a:noFill/>
            <a:ln w="25400">
              <a:noFill/>
            </a:ln>
          </c:spPr>
        </c:title>
        <c:numFmt formatCode="#,##0.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50833792"/>
        <c:crossesAt val="-60"/>
        <c:crossBetween val="midCat"/>
      </c:valAx>
      <c:spPr>
        <a:noFill/>
        <a:ln w="25400">
          <a:noFill/>
        </a:ln>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02894145632357"/>
          <c:y val="6.7178987103599611E-2"/>
          <c:w val="0.76254677607795318"/>
          <c:h val="0.63024630199438669"/>
        </c:manualLayout>
      </c:layout>
      <c:scatterChart>
        <c:scatterStyle val="smoothMarker"/>
        <c:varyColors val="0"/>
        <c:ser>
          <c:idx val="0"/>
          <c:order val="0"/>
          <c:tx>
            <c:v>Rp for Lactose (Micro-collapse)</c:v>
          </c:tx>
          <c:spPr>
            <a:ln w="19050" cap="rnd">
              <a:solidFill>
                <a:schemeClr val="accent1"/>
              </a:solidFill>
              <a:round/>
            </a:ln>
            <a:effectLst/>
          </c:spPr>
          <c:marker>
            <c:symbol val="circle"/>
            <c:size val="2"/>
            <c:spPr>
              <a:solidFill>
                <a:srgbClr val="6C84FE"/>
              </a:solidFill>
              <a:ln w="9525">
                <a:solidFill>
                  <a:srgbClr val="6C84FE"/>
                </a:solidFill>
              </a:ln>
              <a:effectLst/>
            </c:spPr>
          </c:marker>
          <c:xVal>
            <c:numRef>
              <c:f>'Rp calc.'!$Q$20:$Q$266</c:f>
              <c:numCache>
                <c:formatCode>General</c:formatCode>
                <c:ptCount val="247"/>
                <c:pt idx="0">
                  <c:v>0</c:v>
                </c:pt>
                <c:pt idx="1">
                  <c:v>1.9754314865985116E-3</c:v>
                </c:pt>
                <c:pt idx="2">
                  <c:v>3.6775414200548306E-3</c:v>
                </c:pt>
                <c:pt idx="3">
                  <c:v>5.3505718690955986E-3</c:v>
                </c:pt>
                <c:pt idx="4">
                  <c:v>6.9460574535227275E-3</c:v>
                </c:pt>
                <c:pt idx="5">
                  <c:v>8.4238913270533473E-3</c:v>
                </c:pt>
                <c:pt idx="6">
                  <c:v>9.8535460771741502E-3</c:v>
                </c:pt>
                <c:pt idx="7">
                  <c:v>1.1306290178728083E-2</c:v>
                </c:pt>
                <c:pt idx="8">
                  <c:v>1.2696502311858706E-2</c:v>
                </c:pt>
                <c:pt idx="9">
                  <c:v>1.4064563588496615E-2</c:v>
                </c:pt>
                <c:pt idx="10">
                  <c:v>1.5525103977217073E-2</c:v>
                </c:pt>
                <c:pt idx="11">
                  <c:v>1.7023772480612268E-2</c:v>
                </c:pt>
                <c:pt idx="12">
                  <c:v>1.8474243198579817E-2</c:v>
                </c:pt>
                <c:pt idx="13">
                  <c:v>1.995249516240594E-2</c:v>
                </c:pt>
                <c:pt idx="14">
                  <c:v>2.1281905223576099E-2</c:v>
                </c:pt>
                <c:pt idx="15">
                  <c:v>2.2700627878566863E-2</c:v>
                </c:pt>
                <c:pt idx="16">
                  <c:v>2.3931759815883798E-2</c:v>
                </c:pt>
                <c:pt idx="17">
                  <c:v>2.5228112206041934E-2</c:v>
                </c:pt>
                <c:pt idx="18">
                  <c:v>2.6538893102626918E-2</c:v>
                </c:pt>
                <c:pt idx="19">
                  <c:v>2.784540191308249E-2</c:v>
                </c:pt>
                <c:pt idx="20">
                  <c:v>2.9147296755490108E-2</c:v>
                </c:pt>
                <c:pt idx="21">
                  <c:v>3.0509294459521889E-2</c:v>
                </c:pt>
                <c:pt idx="22">
                  <c:v>3.1924501200543576E-2</c:v>
                </c:pt>
                <c:pt idx="23">
                  <c:v>3.331849013086452E-2</c:v>
                </c:pt>
                <c:pt idx="24">
                  <c:v>3.4651804940207698E-2</c:v>
                </c:pt>
                <c:pt idx="25">
                  <c:v>3.6147839595369276E-2</c:v>
                </c:pt>
                <c:pt idx="26">
                  <c:v>3.7470268166731054E-2</c:v>
                </c:pt>
                <c:pt idx="27">
                  <c:v>3.8957977488412579E-2</c:v>
                </c:pt>
                <c:pt idx="28">
                  <c:v>4.0431201303019262E-2</c:v>
                </c:pt>
                <c:pt idx="29">
                  <c:v>4.1939912672023454E-2</c:v>
                </c:pt>
                <c:pt idx="30">
                  <c:v>4.3348122307327534E-2</c:v>
                </c:pt>
                <c:pt idx="31">
                  <c:v>4.4708262221434321E-2</c:v>
                </c:pt>
                <c:pt idx="32">
                  <c:v>4.6127713901777716E-2</c:v>
                </c:pt>
                <c:pt idx="33">
                  <c:v>4.7538064169670553E-2</c:v>
                </c:pt>
                <c:pt idx="34">
                  <c:v>4.9011935382923276E-2</c:v>
                </c:pt>
                <c:pt idx="35">
                  <c:v>5.0659843027100908E-2</c:v>
                </c:pt>
                <c:pt idx="36">
                  <c:v>5.2108986948759539E-2</c:v>
                </c:pt>
                <c:pt idx="37">
                  <c:v>5.3650895289721452E-2</c:v>
                </c:pt>
                <c:pt idx="38">
                  <c:v>5.5156231432259124E-2</c:v>
                </c:pt>
                <c:pt idx="39">
                  <c:v>5.6756359766688254E-2</c:v>
                </c:pt>
                <c:pt idx="40">
                  <c:v>5.8368600208164811E-2</c:v>
                </c:pt>
                <c:pt idx="41">
                  <c:v>6.0062990366516765E-2</c:v>
                </c:pt>
                <c:pt idx="42">
                  <c:v>6.1663225833791593E-2</c:v>
                </c:pt>
                <c:pt idx="43">
                  <c:v>6.3396446610902824E-2</c:v>
                </c:pt>
                <c:pt idx="44">
                  <c:v>6.4943717298470829E-2</c:v>
                </c:pt>
                <c:pt idx="45">
                  <c:v>6.6641388300617929E-2</c:v>
                </c:pt>
                <c:pt idx="46">
                  <c:v>6.8357292784402834E-2</c:v>
                </c:pt>
                <c:pt idx="47">
                  <c:v>7.0108946874687619E-2</c:v>
                </c:pt>
                <c:pt idx="48">
                  <c:v>7.18757558612374E-2</c:v>
                </c:pt>
                <c:pt idx="49">
                  <c:v>7.3707864129503267E-2</c:v>
                </c:pt>
                <c:pt idx="50">
                  <c:v>7.5559081874600711E-2</c:v>
                </c:pt>
                <c:pt idx="51">
                  <c:v>7.7379590585246474E-2</c:v>
                </c:pt>
                <c:pt idx="52">
                  <c:v>7.9450497044011886E-2</c:v>
                </c:pt>
                <c:pt idx="53">
                  <c:v>8.1381170560499205E-2</c:v>
                </c:pt>
                <c:pt idx="54">
                  <c:v>8.3398133158270632E-2</c:v>
                </c:pt>
                <c:pt idx="55">
                  <c:v>8.5491101273378889E-2</c:v>
                </c:pt>
                <c:pt idx="56">
                  <c:v>8.7602508421656636E-2</c:v>
                </c:pt>
                <c:pt idx="57">
                  <c:v>8.9679275563780747E-2</c:v>
                </c:pt>
                <c:pt idx="58">
                  <c:v>9.1896348538765632E-2</c:v>
                </c:pt>
                <c:pt idx="59">
                  <c:v>9.3905772075010732E-2</c:v>
                </c:pt>
                <c:pt idx="60">
                  <c:v>9.5997530792056779E-2</c:v>
                </c:pt>
                <c:pt idx="61">
                  <c:v>9.8171855488205187E-2</c:v>
                </c:pt>
                <c:pt idx="62">
                  <c:v>0.10041608178499239</c:v>
                </c:pt>
                <c:pt idx="63">
                  <c:v>0.10267324966295523</c:v>
                </c:pt>
                <c:pt idx="64">
                  <c:v>0.10512097244328938</c:v>
                </c:pt>
                <c:pt idx="65">
                  <c:v>0.10724999670822234</c:v>
                </c:pt>
                <c:pt idx="66">
                  <c:v>0.10946597904738134</c:v>
                </c:pt>
                <c:pt idx="67">
                  <c:v>0.11178024407815104</c:v>
                </c:pt>
                <c:pt idx="68">
                  <c:v>0.1140084917474906</c:v>
                </c:pt>
                <c:pt idx="69">
                  <c:v>0.11638825814367658</c:v>
                </c:pt>
                <c:pt idx="70">
                  <c:v>0.11881636594802392</c:v>
                </c:pt>
                <c:pt idx="71">
                  <c:v>0.12115638984518828</c:v>
                </c:pt>
                <c:pt idx="72">
                  <c:v>0.1234669506737326</c:v>
                </c:pt>
                <c:pt idx="73">
                  <c:v>0.12581568106534005</c:v>
                </c:pt>
                <c:pt idx="74">
                  <c:v>0.12818984111255405</c:v>
                </c:pt>
                <c:pt idx="75">
                  <c:v>0.13058550658904888</c:v>
                </c:pt>
                <c:pt idx="76">
                  <c:v>0.13296344668827956</c:v>
                </c:pt>
                <c:pt idx="77">
                  <c:v>0.1354111354250474</c:v>
                </c:pt>
                <c:pt idx="78">
                  <c:v>0.13788261960066459</c:v>
                </c:pt>
                <c:pt idx="79">
                  <c:v>0.14051318658463377</c:v>
                </c:pt>
                <c:pt idx="80">
                  <c:v>0.14310419080179321</c:v>
                </c:pt>
                <c:pt idx="81">
                  <c:v>0.14566478504838276</c:v>
                </c:pt>
                <c:pt idx="82">
                  <c:v>0.14833093196136196</c:v>
                </c:pt>
                <c:pt idx="83">
                  <c:v>0.15078234832822726</c:v>
                </c:pt>
                <c:pt idx="84">
                  <c:v>0.1534210060985427</c:v>
                </c:pt>
                <c:pt idx="85">
                  <c:v>0.1561552382688102</c:v>
                </c:pt>
                <c:pt idx="86">
                  <c:v>0.1586146694314893</c:v>
                </c:pt>
                <c:pt idx="87">
                  <c:v>0.16127058693716789</c:v>
                </c:pt>
                <c:pt idx="88">
                  <c:v>0.16385453768223346</c:v>
                </c:pt>
                <c:pt idx="89">
                  <c:v>0.1664901369587104</c:v>
                </c:pt>
                <c:pt idx="90">
                  <c:v>0.16908610038989771</c:v>
                </c:pt>
                <c:pt idx="91">
                  <c:v>0.17187986354220555</c:v>
                </c:pt>
                <c:pt idx="92">
                  <c:v>0.17449545921721146</c:v>
                </c:pt>
                <c:pt idx="93">
                  <c:v>0.17717857442961943</c:v>
                </c:pt>
                <c:pt idx="94">
                  <c:v>0.17984526619798374</c:v>
                </c:pt>
                <c:pt idx="95">
                  <c:v>0.18256484429591946</c:v>
                </c:pt>
                <c:pt idx="96">
                  <c:v>0.18507741697012095</c:v>
                </c:pt>
                <c:pt idx="97">
                  <c:v>0.1879119590751272</c:v>
                </c:pt>
                <c:pt idx="98">
                  <c:v>0.19051584386430601</c:v>
                </c:pt>
                <c:pt idx="99">
                  <c:v>0.19318662111613427</c:v>
                </c:pt>
                <c:pt idx="100">
                  <c:v>0.19600719821250701</c:v>
                </c:pt>
                <c:pt idx="101">
                  <c:v>0.19875894432838925</c:v>
                </c:pt>
                <c:pt idx="102">
                  <c:v>0.20163131170160253</c:v>
                </c:pt>
                <c:pt idx="103">
                  <c:v>0.20442488925474278</c:v>
                </c:pt>
                <c:pt idx="104">
                  <c:v>0.20720708858380238</c:v>
                </c:pt>
                <c:pt idx="105">
                  <c:v>0.21010661486645843</c:v>
                </c:pt>
                <c:pt idx="106">
                  <c:v>0.21303914032108709</c:v>
                </c:pt>
                <c:pt idx="107">
                  <c:v>0.21589728758354079</c:v>
                </c:pt>
                <c:pt idx="108">
                  <c:v>0.21882608007560303</c:v>
                </c:pt>
                <c:pt idx="109">
                  <c:v>0.22167494977217206</c:v>
                </c:pt>
                <c:pt idx="110">
                  <c:v>0.22451472223014776</c:v>
                </c:pt>
                <c:pt idx="111">
                  <c:v>0.22748090259173695</c:v>
                </c:pt>
                <c:pt idx="112">
                  <c:v>0.23048386780114508</c:v>
                </c:pt>
                <c:pt idx="113">
                  <c:v>0.23346904091043968</c:v>
                </c:pt>
                <c:pt idx="114">
                  <c:v>0.23641248360466044</c:v>
                </c:pt>
                <c:pt idx="115">
                  <c:v>0.23956352001669901</c:v>
                </c:pt>
                <c:pt idx="116">
                  <c:v>0.24236031267935898</c:v>
                </c:pt>
                <c:pt idx="117">
                  <c:v>0.24528709665569673</c:v>
                </c:pt>
                <c:pt idx="118">
                  <c:v>0.24825695726382938</c:v>
                </c:pt>
                <c:pt idx="119">
                  <c:v>0.25116392317476383</c:v>
                </c:pt>
                <c:pt idx="120">
                  <c:v>0.2540347624820618</c:v>
                </c:pt>
                <c:pt idx="121">
                  <c:v>0.2569586249063921</c:v>
                </c:pt>
                <c:pt idx="122">
                  <c:v>0.26000505653365485</c:v>
                </c:pt>
                <c:pt idx="123">
                  <c:v>0.26279825928966982</c:v>
                </c:pt>
                <c:pt idx="124">
                  <c:v>0.26582442458190148</c:v>
                </c:pt>
                <c:pt idx="125">
                  <c:v>0.26869210601258253</c:v>
                </c:pt>
                <c:pt idx="126">
                  <c:v>0.27165368009412871</c:v>
                </c:pt>
                <c:pt idx="127">
                  <c:v>0.27468200924603109</c:v>
                </c:pt>
                <c:pt idx="128">
                  <c:v>0.27727555986672825</c:v>
                </c:pt>
                <c:pt idx="129">
                  <c:v>0.28014827377928064</c:v>
                </c:pt>
                <c:pt idx="130">
                  <c:v>0.28281869208923027</c:v>
                </c:pt>
                <c:pt idx="131">
                  <c:v>0.2854294442545276</c:v>
                </c:pt>
                <c:pt idx="132">
                  <c:v>0.28799856517505129</c:v>
                </c:pt>
                <c:pt idx="133">
                  <c:v>0.29093614454029815</c:v>
                </c:pt>
                <c:pt idx="134">
                  <c:v>0.29391958500677956</c:v>
                </c:pt>
                <c:pt idx="135">
                  <c:v>0.297014950276353</c:v>
                </c:pt>
                <c:pt idx="136">
                  <c:v>0.30023657336998333</c:v>
                </c:pt>
                <c:pt idx="137">
                  <c:v>0.30335986176054552</c:v>
                </c:pt>
                <c:pt idx="138">
                  <c:v>0.30664211753582921</c:v>
                </c:pt>
                <c:pt idx="139">
                  <c:v>0.30994879439081913</c:v>
                </c:pt>
                <c:pt idx="140">
                  <c:v>0.31332381536409093</c:v>
                </c:pt>
                <c:pt idx="141">
                  <c:v>0.31673488815694023</c:v>
                </c:pt>
                <c:pt idx="142">
                  <c:v>0.32046227828923246</c:v>
                </c:pt>
                <c:pt idx="143">
                  <c:v>0.32383667028281748</c:v>
                </c:pt>
                <c:pt idx="144">
                  <c:v>0.32703674788449988</c:v>
                </c:pt>
                <c:pt idx="145">
                  <c:v>0.32989190420996406</c:v>
                </c:pt>
                <c:pt idx="146">
                  <c:v>0.33254636014200079</c:v>
                </c:pt>
                <c:pt idx="147">
                  <c:v>0.33523100515213333</c:v>
                </c:pt>
                <c:pt idx="148">
                  <c:v>0.33831172200237514</c:v>
                </c:pt>
                <c:pt idx="149">
                  <c:v>0.34186529755659745</c:v>
                </c:pt>
                <c:pt idx="150">
                  <c:v>0.345565190984153</c:v>
                </c:pt>
                <c:pt idx="151">
                  <c:v>0.34964363891953643</c:v>
                </c:pt>
                <c:pt idx="152">
                  <c:v>0.35357435182601277</c:v>
                </c:pt>
                <c:pt idx="153">
                  <c:v>0.35744912549568741</c:v>
                </c:pt>
                <c:pt idx="154">
                  <c:v>0.36142910109061288</c:v>
                </c:pt>
                <c:pt idx="155">
                  <c:v>0.36517104692501029</c:v>
                </c:pt>
                <c:pt idx="156">
                  <c:v>0.36895348533046757</c:v>
                </c:pt>
                <c:pt idx="157">
                  <c:v>0.37271230822180562</c:v>
                </c:pt>
                <c:pt idx="158">
                  <c:v>0.3767417493460834</c:v>
                </c:pt>
                <c:pt idx="159">
                  <c:v>0.38063826486101981</c:v>
                </c:pt>
                <c:pt idx="160">
                  <c:v>0.38469114008624083</c:v>
                </c:pt>
                <c:pt idx="161">
                  <c:v>0.38870389734519123</c:v>
                </c:pt>
                <c:pt idx="162">
                  <c:v>0.39292327694687079</c:v>
                </c:pt>
                <c:pt idx="163">
                  <c:v>0.39760072922855572</c:v>
                </c:pt>
                <c:pt idx="164">
                  <c:v>0.40255058124145404</c:v>
                </c:pt>
                <c:pt idx="165">
                  <c:v>0.40768372694622584</c:v>
                </c:pt>
                <c:pt idx="166">
                  <c:v>0.41341981668761441</c:v>
                </c:pt>
                <c:pt idx="167">
                  <c:v>0.41850906391561904</c:v>
                </c:pt>
                <c:pt idx="168">
                  <c:v>0.42345956902213772</c:v>
                </c:pt>
                <c:pt idx="169">
                  <c:v>0.42835336545936431</c:v>
                </c:pt>
                <c:pt idx="170">
                  <c:v>0.43317816002248444</c:v>
                </c:pt>
                <c:pt idx="171">
                  <c:v>0.43768798274185006</c:v>
                </c:pt>
                <c:pt idx="172">
                  <c:v>0.44247072079085736</c:v>
                </c:pt>
                <c:pt idx="173">
                  <c:v>0.44708420787676934</c:v>
                </c:pt>
                <c:pt idx="174">
                  <c:v>0.45170759170703545</c:v>
                </c:pt>
                <c:pt idx="175">
                  <c:v>0.45669627109191502</c:v>
                </c:pt>
                <c:pt idx="176">
                  <c:v>0.4614324273704008</c:v>
                </c:pt>
                <c:pt idx="177">
                  <c:v>0.46599254669392365</c:v>
                </c:pt>
                <c:pt idx="178">
                  <c:v>0.47078849521120841</c:v>
                </c:pt>
                <c:pt idx="179">
                  <c:v>0.47534021932809473</c:v>
                </c:pt>
                <c:pt idx="180">
                  <c:v>0.48000150479203096</c:v>
                </c:pt>
                <c:pt idx="181">
                  <c:v>0.4846673851094408</c:v>
                </c:pt>
                <c:pt idx="182">
                  <c:v>0.48923744314485546</c:v>
                </c:pt>
                <c:pt idx="183">
                  <c:v>0.49400880571998695</c:v>
                </c:pt>
                <c:pt idx="184">
                  <c:v>0.49870643774057888</c:v>
                </c:pt>
                <c:pt idx="185">
                  <c:v>0.50351776364166845</c:v>
                </c:pt>
                <c:pt idx="186">
                  <c:v>0.50823031357311332</c:v>
                </c:pt>
                <c:pt idx="187">
                  <c:v>0.51297560600273362</c:v>
                </c:pt>
                <c:pt idx="188">
                  <c:v>0.5177674964888912</c:v>
                </c:pt>
                <c:pt idx="189">
                  <c:v>0.52228049548478572</c:v>
                </c:pt>
                <c:pt idx="190">
                  <c:v>0.52721513282456978</c:v>
                </c:pt>
                <c:pt idx="191">
                  <c:v>0.5319007851264852</c:v>
                </c:pt>
                <c:pt idx="192">
                  <c:v>0.53652757958651143</c:v>
                </c:pt>
                <c:pt idx="193">
                  <c:v>0.54163155269882313</c:v>
                </c:pt>
                <c:pt idx="194">
                  <c:v>0.5463114840151112</c:v>
                </c:pt>
                <c:pt idx="195">
                  <c:v>0.55115824057884533</c:v>
                </c:pt>
                <c:pt idx="196">
                  <c:v>0.55608101306721192</c:v>
                </c:pt>
                <c:pt idx="197">
                  <c:v>0.5607430570676416</c:v>
                </c:pt>
                <c:pt idx="198">
                  <c:v>0.56562339063088141</c:v>
                </c:pt>
                <c:pt idx="199">
                  <c:v>0.57046014802413103</c:v>
                </c:pt>
                <c:pt idx="200">
                  <c:v>0.57527044576599284</c:v>
                </c:pt>
                <c:pt idx="201">
                  <c:v>0.58007888724303602</c:v>
                </c:pt>
                <c:pt idx="202">
                  <c:v>0.58479287453022755</c:v>
                </c:pt>
                <c:pt idx="203">
                  <c:v>0.589655224573162</c:v>
                </c:pt>
                <c:pt idx="204">
                  <c:v>0.59440098726233281</c:v>
                </c:pt>
                <c:pt idx="205">
                  <c:v>0.5991615896000404</c:v>
                </c:pt>
                <c:pt idx="206">
                  <c:v>0.60400842832617063</c:v>
                </c:pt>
                <c:pt idx="207">
                  <c:v>0.60867996843862016</c:v>
                </c:pt>
                <c:pt idx="208">
                  <c:v>0.61348064889972653</c:v>
                </c:pt>
                <c:pt idx="209">
                  <c:v>0.61819895067499031</c:v>
                </c:pt>
                <c:pt idx="210">
                  <c:v>0.62273595398081272</c:v>
                </c:pt>
                <c:pt idx="211">
                  <c:v>0.6277976283107628</c:v>
                </c:pt>
                <c:pt idx="212">
                  <c:v>0.63226222868305049</c:v>
                </c:pt>
                <c:pt idx="213">
                  <c:v>0.63700144909362011</c:v>
                </c:pt>
                <c:pt idx="214">
                  <c:v>0.64181214091802952</c:v>
                </c:pt>
                <c:pt idx="215">
                  <c:v>0.64654308261240201</c:v>
                </c:pt>
                <c:pt idx="216">
                  <c:v>0.65138667195492816</c:v>
                </c:pt>
                <c:pt idx="217">
                  <c:v>0.65613483646996551</c:v>
                </c:pt>
                <c:pt idx="218">
                  <c:v>0.66086261864715312</c:v>
                </c:pt>
                <c:pt idx="219">
                  <c:v>0.66564414536106631</c:v>
                </c:pt>
                <c:pt idx="220">
                  <c:v>0.67038889983935801</c:v>
                </c:pt>
                <c:pt idx="221">
                  <c:v>0.67522294120144266</c:v>
                </c:pt>
                <c:pt idx="222">
                  <c:v>0.67971490448348693</c:v>
                </c:pt>
                <c:pt idx="223">
                  <c:v>0.6844514566064428</c:v>
                </c:pt>
                <c:pt idx="224">
                  <c:v>0.68927823970068425</c:v>
                </c:pt>
                <c:pt idx="225">
                  <c:v>0.69375920584990913</c:v>
                </c:pt>
                <c:pt idx="226">
                  <c:v>0.69876786859119489</c:v>
                </c:pt>
                <c:pt idx="227">
                  <c:v>0.70346905476794819</c:v>
                </c:pt>
                <c:pt idx="228">
                  <c:v>0.70799698163338054</c:v>
                </c:pt>
                <c:pt idx="229">
                  <c:v>0.71294509192245259</c:v>
                </c:pt>
                <c:pt idx="230">
                  <c:v>0.71736132702202871</c:v>
                </c:pt>
                <c:pt idx="231">
                  <c:v>0.72206063502044304</c:v>
                </c:pt>
                <c:pt idx="232">
                  <c:v>0.72677481828130974</c:v>
                </c:pt>
                <c:pt idx="233">
                  <c:v>0.73129937272663281</c:v>
                </c:pt>
                <c:pt idx="234">
                  <c:v>0.73593352890174601</c:v>
                </c:pt>
                <c:pt idx="235">
                  <c:v>0.74052476790871324</c:v>
                </c:pt>
                <c:pt idx="236">
                  <c:v>0.74509993694425858</c:v>
                </c:pt>
                <c:pt idx="237">
                  <c:v>0.74955396212927838</c:v>
                </c:pt>
                <c:pt idx="238">
                  <c:v>0.75401277977892556</c:v>
                </c:pt>
                <c:pt idx="239">
                  <c:v>0.75872773094873491</c:v>
                </c:pt>
                <c:pt idx="240">
                  <c:v>0.76320260962651087</c:v>
                </c:pt>
                <c:pt idx="241">
                  <c:v>0.76801903725209719</c:v>
                </c:pt>
                <c:pt idx="242">
                  <c:v>0.77264122511565825</c:v>
                </c:pt>
                <c:pt idx="243">
                  <c:v>0.77703050041069133</c:v>
                </c:pt>
                <c:pt idx="244">
                  <c:v>0.78176891911712554</c:v>
                </c:pt>
                <c:pt idx="245">
                  <c:v>0.78608623572063796</c:v>
                </c:pt>
                <c:pt idx="246">
                  <c:v>0.79062202086146338</c:v>
                </c:pt>
              </c:numCache>
            </c:numRef>
          </c:xVal>
          <c:yVal>
            <c:numRef>
              <c:f>'Rp calc.'!$O$20:$O$266</c:f>
              <c:numCache>
                <c:formatCode>General</c:formatCode>
                <c:ptCount val="247"/>
                <c:pt idx="2">
                  <c:v>1.8902524233019975</c:v>
                </c:pt>
                <c:pt idx="3">
                  <c:v>1.8622064686053421</c:v>
                </c:pt>
                <c:pt idx="4">
                  <c:v>1.9330089857930199</c:v>
                </c:pt>
                <c:pt idx="5">
                  <c:v>1.904862709948502</c:v>
                </c:pt>
                <c:pt idx="6">
                  <c:v>1.9196040004845061</c:v>
                </c:pt>
                <c:pt idx="7">
                  <c:v>1.9441042692364259</c:v>
                </c:pt>
                <c:pt idx="8">
                  <c:v>1.9129233050039398</c:v>
                </c:pt>
                <c:pt idx="9">
                  <c:v>1.9611941322622</c:v>
                </c:pt>
                <c:pt idx="10">
                  <c:v>1.9223788211596207</c:v>
                </c:pt>
                <c:pt idx="11">
                  <c:v>1.9595360448766717</c:v>
                </c:pt>
                <c:pt idx="12">
                  <c:v>1.9839038645951981</c:v>
                </c:pt>
                <c:pt idx="13">
                  <c:v>1.978348744463126</c:v>
                </c:pt>
                <c:pt idx="14">
                  <c:v>2.0037265844535992</c:v>
                </c:pt>
                <c:pt idx="15">
                  <c:v>1.9069826139004173</c:v>
                </c:pt>
                <c:pt idx="16">
                  <c:v>1.9841843940970609</c:v>
                </c:pt>
                <c:pt idx="17">
                  <c:v>1.8798115265326341</c:v>
                </c:pt>
                <c:pt idx="18">
                  <c:v>1.9725351637513713</c:v>
                </c:pt>
                <c:pt idx="19">
                  <c:v>1.8801895115930478</c:v>
                </c:pt>
                <c:pt idx="20">
                  <c:v>1.9544268885215152</c:v>
                </c:pt>
                <c:pt idx="21">
                  <c:v>1.9065897787164414</c:v>
                </c:pt>
                <c:pt idx="22">
                  <c:v>1.9477608698243485</c:v>
                </c:pt>
                <c:pt idx="23">
                  <c:v>1.8769669824606139</c:v>
                </c:pt>
                <c:pt idx="24">
                  <c:v>1.9473399608019013</c:v>
                </c:pt>
                <c:pt idx="25">
                  <c:v>1.8302557799466963</c:v>
                </c:pt>
                <c:pt idx="26">
                  <c:v>1.9756231813029259</c:v>
                </c:pt>
                <c:pt idx="27">
                  <c:v>1.9211457448569984</c:v>
                </c:pt>
                <c:pt idx="28">
                  <c:v>2.0385723234603557</c:v>
                </c:pt>
                <c:pt idx="29">
                  <c:v>2.0293721851300441</c:v>
                </c:pt>
                <c:pt idx="30">
                  <c:v>2.1044844980444486</c:v>
                </c:pt>
                <c:pt idx="31">
                  <c:v>#N/A</c:v>
                </c:pt>
                <c:pt idx="32">
                  <c:v>2.2130522477642711</c:v>
                </c:pt>
                <c:pt idx="33">
                  <c:v>2.1399334337522635</c:v>
                </c:pt>
                <c:pt idx="34">
                  <c:v>2.1748994122899421</c:v>
                </c:pt>
                <c:pt idx="35">
                  <c:v>2.1419606795302983</c:v>
                </c:pt>
                <c:pt idx="36">
                  <c:v>2.1385969544684986</c:v>
                </c:pt>
                <c:pt idx="37">
                  <c:v>2.1007977601753423</c:v>
                </c:pt>
                <c:pt idx="38">
                  <c:v>2.1206146913801267</c:v>
                </c:pt>
                <c:pt idx="39">
                  <c:v>2.1080577165723207</c:v>
                </c:pt>
                <c:pt idx="40">
                  <c:v>2.0922866788112473</c:v>
                </c:pt>
                <c:pt idx="41">
                  <c:v>2.095186071339374</c:v>
                </c:pt>
                <c:pt idx="42">
                  <c:v>2.0667820821608065</c:v>
                </c:pt>
                <c:pt idx="43">
                  <c:v>2.0476748253273369</c:v>
                </c:pt>
                <c:pt idx="44">
                  <c:v>2.0500170242948221</c:v>
                </c:pt>
                <c:pt idx="45">
                  <c:v>2.0696931520654105</c:v>
                </c:pt>
                <c:pt idx="46">
                  <c:v>2.060959223973382</c:v>
                </c:pt>
                <c:pt idx="47">
                  <c:v>2.0667615452624002</c:v>
                </c:pt>
                <c:pt idx="48">
                  <c:v>2.0735532647813355</c:v>
                </c:pt>
                <c:pt idx="49">
                  <c:v>2.0585859990166271</c:v>
                </c:pt>
                <c:pt idx="50">
                  <c:v>2.0404667426981695</c:v>
                </c:pt>
                <c:pt idx="51">
                  <c:v>2.0550211696308027</c:v>
                </c:pt>
                <c:pt idx="52">
                  <c:v>2.0339267554337841</c:v>
                </c:pt>
                <c:pt idx="53">
                  <c:v>2.0709267707145655</c:v>
                </c:pt>
                <c:pt idx="54">
                  <c:v>2.0621552070490217</c:v>
                </c:pt>
                <c:pt idx="55">
                  <c:v>2.0983246983309702</c:v>
                </c:pt>
                <c:pt idx="56">
                  <c:v>2.0804329877221952</c:v>
                </c:pt>
                <c:pt idx="57">
                  <c:v>2.1257793818802009</c:v>
                </c:pt>
                <c:pt idx="58">
                  <c:v>2.1223096268808042</c:v>
                </c:pt>
                <c:pt idx="59">
                  <c:v>2.1609086979836847</c:v>
                </c:pt>
                <c:pt idx="60">
                  <c:v>2.1443317763103824</c:v>
                </c:pt>
                <c:pt idx="61">
                  <c:v>2.1925993162107509</c:v>
                </c:pt>
                <c:pt idx="62">
                  <c:v>2.1743380124161931</c:v>
                </c:pt>
                <c:pt idx="63">
                  <c:v>2.2141747279199149</c:v>
                </c:pt>
                <c:pt idx="64">
                  <c:v>2.1868870309059911</c:v>
                </c:pt>
                <c:pt idx="65">
                  <c:v>2.2359486458480662</c:v>
                </c:pt>
                <c:pt idx="66">
                  <c:v>2.2209645748159206</c:v>
                </c:pt>
                <c:pt idx="67">
                  <c:v>2.2823082381708466</c:v>
                </c:pt>
                <c:pt idx="68">
                  <c:v>2.2475187418099578</c:v>
                </c:pt>
                <c:pt idx="69">
                  <c:v>2.3028539789595968</c:v>
                </c:pt>
                <c:pt idx="70">
                  <c:v>2.2986430418121602</c:v>
                </c:pt>
                <c:pt idx="71">
                  <c:v>2.3304773603622513</c:v>
                </c:pt>
                <c:pt idx="72">
                  <c:v>2.3228589297613302</c:v>
                </c:pt>
                <c:pt idx="73">
                  <c:v>2.3567060792476733</c:v>
                </c:pt>
                <c:pt idx="74">
                  <c:v>2.3595868595149589</c:v>
                </c:pt>
                <c:pt idx="75">
                  <c:v>2.3866022623748839</c:v>
                </c:pt>
                <c:pt idx="76">
                  <c:v>2.4038593806992155</c:v>
                </c:pt>
                <c:pt idx="77">
                  <c:v>2.3910954540991236</c:v>
                </c:pt>
                <c:pt idx="78">
                  <c:v>2.4350520809480907</c:v>
                </c:pt>
                <c:pt idx="79">
                  <c:v>2.4400064949204832</c:v>
                </c:pt>
                <c:pt idx="80">
                  <c:v>2.4632852959190044</c:v>
                </c:pt>
                <c:pt idx="81">
                  <c:v>2.4661439638819109</c:v>
                </c:pt>
                <c:pt idx="82">
                  <c:v>2.5096135096392476</c:v>
                </c:pt>
                <c:pt idx="83">
                  <c:v>2.4856675074457537</c:v>
                </c:pt>
                <c:pt idx="84">
                  <c:v>2.5659949582814541</c:v>
                </c:pt>
                <c:pt idx="85">
                  <c:v>2.523711984634414</c:v>
                </c:pt>
                <c:pt idx="86">
                  <c:v>2.6124034467838353</c:v>
                </c:pt>
                <c:pt idx="87">
                  <c:v>2.5872827148540307</c:v>
                </c:pt>
                <c:pt idx="88">
                  <c:v>2.6559012017835015</c:v>
                </c:pt>
                <c:pt idx="89">
                  <c:v>2.6270157269774548</c:v>
                </c:pt>
                <c:pt idx="90">
                  <c:v>2.6957261980769691</c:v>
                </c:pt>
                <c:pt idx="91">
                  <c:v>2.6795658922403032</c:v>
                </c:pt>
                <c:pt idx="92">
                  <c:v>2.7288294337643109</c:v>
                </c:pt>
                <c:pt idx="93">
                  <c:v>2.6844653966049248</c:v>
                </c:pt>
                <c:pt idx="94">
                  <c:v>2.7310236113249173</c:v>
                </c:pt>
                <c:pt idx="95">
                  <c:v>2.7334688036390054</c:v>
                </c:pt>
                <c:pt idx="96">
                  <c:v>2.7858146471693459</c:v>
                </c:pt>
                <c:pt idx="97">
                  <c:v>2.7964770145571398</c:v>
                </c:pt>
                <c:pt idx="98">
                  <c:v>2.8506496597637323</c:v>
                </c:pt>
                <c:pt idx="99">
                  <c:v>2.8728918775433061</c:v>
                </c:pt>
                <c:pt idx="100">
                  <c:v>2.8706728313592333</c:v>
                </c:pt>
                <c:pt idx="101">
                  <c:v>2.891802217198606</c:v>
                </c:pt>
                <c:pt idx="102">
                  <c:v>2.9096769238054967</c:v>
                </c:pt>
                <c:pt idx="103">
                  <c:v>2.9352912310786845</c:v>
                </c:pt>
                <c:pt idx="104">
                  <c:v>2.9312310634957397</c:v>
                </c:pt>
                <c:pt idx="105">
                  <c:v>2.9717602155813632</c:v>
                </c:pt>
                <c:pt idx="106">
                  <c:v>2.9905951305851017</c:v>
                </c:pt>
                <c:pt idx="107">
                  <c:v>3.0320107350704237</c:v>
                </c:pt>
                <c:pt idx="108">
                  <c:v>3.0503826662409907</c:v>
                </c:pt>
                <c:pt idx="109">
                  <c:v>3.1129749800206583</c:v>
                </c:pt>
                <c:pt idx="110">
                  <c:v>3.130380997103154</c:v>
                </c:pt>
                <c:pt idx="111">
                  <c:v>3.1825884520409429</c:v>
                </c:pt>
                <c:pt idx="112">
                  <c:v>3.2050903125815293</c:v>
                </c:pt>
                <c:pt idx="113">
                  <c:v>3.2507238905970097</c:v>
                </c:pt>
                <c:pt idx="114">
                  <c:v>3.2451771871912518</c:v>
                </c:pt>
                <c:pt idx="115">
                  <c:v>3.3059385377472457</c:v>
                </c:pt>
                <c:pt idx="116">
                  <c:v>3.298463539704906</c:v>
                </c:pt>
                <c:pt idx="117">
                  <c:v>3.3581193143932357</c:v>
                </c:pt>
                <c:pt idx="118">
                  <c:v>3.345518087440094</c:v>
                </c:pt>
                <c:pt idx="119">
                  <c:v>3.4351996106763201</c:v>
                </c:pt>
                <c:pt idx="120">
                  <c:v>3.4293276248249356</c:v>
                </c:pt>
                <c:pt idx="121">
                  <c:v>3.4599553459129195</c:v>
                </c:pt>
                <c:pt idx="122">
                  <c:v>3.5077055979156482</c:v>
                </c:pt>
                <c:pt idx="123">
                  <c:v>3.5090487095273217</c:v>
                </c:pt>
                <c:pt idx="124">
                  <c:v>3.5526336092097393</c:v>
                </c:pt>
                <c:pt idx="125">
                  <c:v>3.5488346986505714</c:v>
                </c:pt>
                <c:pt idx="126">
                  <c:v>3.6217443816119625</c:v>
                </c:pt>
                <c:pt idx="127">
                  <c:v>3.6073307492152082</c:v>
                </c:pt>
                <c:pt idx="128">
                  <c:v>3.6672430217464749</c:v>
                </c:pt>
                <c:pt idx="129">
                  <c:v>3.6523664493752879</c:v>
                </c:pt>
                <c:pt idx="130">
                  <c:v>3.7101240197104106</c:v>
                </c:pt>
                <c:pt idx="131">
                  <c:v>3.6975442479342853</c:v>
                </c:pt>
                <c:pt idx="132">
                  <c:v>3.737497659655681</c:v>
                </c:pt>
                <c:pt idx="133">
                  <c:v>#N/A</c:v>
                </c:pt>
                <c:pt idx="134">
                  <c:v>3.8027357804914876</c:v>
                </c:pt>
                <c:pt idx="135">
                  <c:v>3.703741612961359</c:v>
                </c:pt>
                <c:pt idx="136">
                  <c:v>3.656883010524814</c:v>
                </c:pt>
                <c:pt idx="137">
                  <c:v>3.4838148476423889</c:v>
                </c:pt>
                <c:pt idx="138">
                  <c:v>3.394217665617449</c:v>
                </c:pt>
                <c:pt idx="139">
                  <c:v>3.2872074477884299</c:v>
                </c:pt>
                <c:pt idx="140">
                  <c:v>3.2941411224450241</c:v>
                </c:pt>
                <c:pt idx="141">
                  <c:v>3.2378717205206233</c:v>
                </c:pt>
                <c:pt idx="142">
                  <c:v>3.2399768924211245</c:v>
                </c:pt>
                <c:pt idx="143">
                  <c:v>3.25929039658336</c:v>
                </c:pt>
                <c:pt idx="144">
                  <c:v>3.2293477796236467</c:v>
                </c:pt>
                <c:pt idx="145">
                  <c:v>3.2026123298553748</c:v>
                </c:pt>
                <c:pt idx="146">
                  <c:v>3.1797412640876956</c:v>
                </c:pt>
                <c:pt idx="147">
                  <c:v>3.1662391284881721</c:v>
                </c:pt>
                <c:pt idx="148">
                  <c:v>3.1272441280749486</c:v>
                </c:pt>
                <c:pt idx="149">
                  <c:v>3.1198548486687194</c:v>
                </c:pt>
                <c:pt idx="150">
                  <c:v>3.0440926431243929</c:v>
                </c:pt>
                <c:pt idx="151">
                  <c:v>2.94541876871362</c:v>
                </c:pt>
                <c:pt idx="152">
                  <c:v>2.8256568024924391</c:v>
                </c:pt>
                <c:pt idx="153">
                  <c:v>2.698870562327063</c:v>
                </c:pt>
                <c:pt idx="154">
                  <c:v>2.537793574871225</c:v>
                </c:pt>
                <c:pt idx="155">
                  <c:v>2.488475245164437</c:v>
                </c:pt>
                <c:pt idx="156">
                  <c:v>2.4681803452817364</c:v>
                </c:pt>
                <c:pt idx="157">
                  <c:v>2.5053135968601121</c:v>
                </c:pt>
                <c:pt idx="158">
                  <c:v>2.5359921312947149</c:v>
                </c:pt>
                <c:pt idx="159">
                  <c:v>2.6169336327768136</c:v>
                </c:pt>
                <c:pt idx="160">
                  <c:v>2.6390435862195147</c:v>
                </c:pt>
                <c:pt idx="161">
                  <c:v>2.6423343987023244</c:v>
                </c:pt>
                <c:pt idx="162">
                  <c:v>2.616072288088807</c:v>
                </c:pt>
                <c:pt idx="163">
                  <c:v>2.5846420738980735</c:v>
                </c:pt>
                <c:pt idx="164">
                  <c:v>2.5566380986675115</c:v>
                </c:pt>
                <c:pt idx="165">
                  <c:v>2.5413961928614563</c:v>
                </c:pt>
                <c:pt idx="166">
                  <c:v>#N/A</c:v>
                </c:pt>
                <c:pt idx="167">
                  <c:v>2.5920486091533665</c:v>
                </c:pt>
                <c:pt idx="168">
                  <c:v>2.6130375618701285</c:v>
                </c:pt>
                <c:pt idx="169">
                  <c:v>2.6698395438340392</c:v>
                </c:pt>
                <c:pt idx="170">
                  <c:v>2.6906242339984665</c:v>
                </c:pt>
                <c:pt idx="171">
                  <c:v>2.7196573670918913</c:v>
                </c:pt>
                <c:pt idx="172">
                  <c:v>2.7411637281598424</c:v>
                </c:pt>
                <c:pt idx="173">
                  <c:v>2.7521846333197177</c:v>
                </c:pt>
                <c:pt idx="174">
                  <c:v>2.7573035302931745</c:v>
                </c:pt>
                <c:pt idx="175">
                  <c:v>2.7382078630059432</c:v>
                </c:pt>
                <c:pt idx="176">
                  <c:v>2.7569942773525296</c:v>
                </c:pt>
                <c:pt idx="177">
                  <c:v>2.7514188927405794</c:v>
                </c:pt>
                <c:pt idx="178">
                  <c:v>2.7425018124516409</c:v>
                </c:pt>
                <c:pt idx="179">
                  <c:v>2.7573035302931745</c:v>
                </c:pt>
                <c:pt idx="180">
                  <c:v>2.7358834698598913</c:v>
                </c:pt>
                <c:pt idx="181">
                  <c:v>2.7463598625884584</c:v>
                </c:pt>
                <c:pt idx="182">
                  <c:v>2.7514188927405794</c:v>
                </c:pt>
                <c:pt idx="183">
                  <c:v>2.7382078630059432</c:v>
                </c:pt>
                <c:pt idx="184">
                  <c:v>2.7566807030358578</c:v>
                </c:pt>
                <c:pt idx="185">
                  <c:v>2.7435055142879823</c:v>
                </c:pt>
                <c:pt idx="186">
                  <c:v>2.7540096905982709</c:v>
                </c:pt>
                <c:pt idx="187">
                  <c:v>2.7560403660309785</c:v>
                </c:pt>
                <c:pt idx="188">
                  <c:v>2.7449614747723188</c:v>
                </c:pt>
                <c:pt idx="189">
                  <c:v>2.7582059100201901</c:v>
                </c:pt>
                <c:pt idx="190">
                  <c:v>2.7425018124516409</c:v>
                </c:pt>
                <c:pt idx="191">
                  <c:v>2.7550460311401972</c:v>
                </c:pt>
                <c:pt idx="192">
                  <c:v>2.7514188927405794</c:v>
                </c:pt>
                <c:pt idx="193">
                  <c:v>2.7288213100686201</c:v>
                </c:pt>
                <c:pt idx="194">
                  <c:v>2.7498232753024978</c:v>
                </c:pt>
                <c:pt idx="195">
                  <c:v>2.7419897945574223</c:v>
                </c:pt>
                <c:pt idx="196">
                  <c:v>2.7543599047091551</c:v>
                </c:pt>
                <c:pt idx="197">
                  <c:v>2.7550460311401972</c:v>
                </c:pt>
                <c:pt idx="198">
                  <c:v>2.7340576702545798</c:v>
                </c:pt>
                <c:pt idx="199">
                  <c:v>2.7506319541520408</c:v>
                </c:pt>
                <c:pt idx="200">
                  <c:v>2.7540096905982709</c:v>
                </c:pt>
                <c:pt idx="201">
                  <c:v>2.7435055142879823</c:v>
                </c:pt>
                <c:pt idx="202">
                  <c:v>2.7582059100201901</c:v>
                </c:pt>
                <c:pt idx="203">
                  <c:v>2.7274241759130633</c:v>
                </c:pt>
                <c:pt idx="204">
                  <c:v>2.7458999983552301</c:v>
                </c:pt>
                <c:pt idx="205">
                  <c:v>2.7525597204052841</c:v>
                </c:pt>
                <c:pt idx="206">
                  <c:v>2.7157036207752121</c:v>
                </c:pt>
                <c:pt idx="207">
                  <c:v>2.7557134895575541</c:v>
                </c:pt>
                <c:pt idx="208">
                  <c:v>2.7430070244344282</c:v>
                </c:pt>
                <c:pt idx="209">
                  <c:v>2.753294653586611</c:v>
                </c:pt>
                <c:pt idx="210">
                  <c:v>2.7543599047091551</c:v>
                </c:pt>
                <c:pt idx="211">
                  <c:v>2.7376382649627611</c:v>
                </c:pt>
                <c:pt idx="212">
                  <c:v>2.7502303666430601</c:v>
                </c:pt>
                <c:pt idx="213">
                  <c:v>2.7506319541520408</c:v>
                </c:pt>
                <c:pt idx="214">
                  <c:v>2.735282888345445</c:v>
                </c:pt>
                <c:pt idx="215">
                  <c:v>2.7576085170975042</c:v>
                </c:pt>
                <c:pt idx="216">
                  <c:v>2.7454338951674622</c:v>
                </c:pt>
                <c:pt idx="217">
                  <c:v>2.7599012485265866</c:v>
                </c:pt>
                <c:pt idx="218">
                  <c:v>2.7502303666430601</c:v>
                </c:pt>
                <c:pt idx="219">
                  <c:v>2.7510281067939815</c:v>
                </c:pt>
                <c:pt idx="220">
                  <c:v>2.7560403660309785</c:v>
                </c:pt>
                <c:pt idx="221">
                  <c:v>2.7430070244344282</c:v>
                </c:pt>
                <c:pt idx="222">
                  <c:v>2.7742825984340613</c:v>
                </c:pt>
                <c:pt idx="223">
                  <c:v>2.7776776662111557</c:v>
                </c:pt>
                <c:pt idx="224">
                  <c:v>2.7954383624517756</c:v>
                </c:pt>
                <c:pt idx="225">
                  <c:v>2.8184149675377443</c:v>
                </c:pt>
                <c:pt idx="226">
                  <c:v>2.8136361497029698</c:v>
                </c:pt>
                <c:pt idx="227">
                  <c:v>2.8067064487954707</c:v>
                </c:pt>
                <c:pt idx="228">
                  <c:v>2.7974194665282113</c:v>
                </c:pt>
                <c:pt idx="229">
                  <c:v>2.765090804613997</c:v>
                </c:pt>
                <c:pt idx="230">
                  <c:v>2.7702572821239642</c:v>
                </c:pt>
                <c:pt idx="231">
                  <c:v>2.7393246166275573</c:v>
                </c:pt>
                <c:pt idx="232">
                  <c:v>2.7536546275972906</c:v>
                </c:pt>
                <c:pt idx="233">
                  <c:v>2.7543599047091551</c:v>
                </c:pt>
                <c:pt idx="234">
                  <c:v>2.7468135652311672</c:v>
                </c:pt>
                <c:pt idx="235">
                  <c:v>2.7576085170975042</c:v>
                </c:pt>
                <c:pt idx="236">
                  <c:v>2.7454338951674622</c:v>
                </c:pt>
                <c:pt idx="237">
                  <c:v>2.7370610627909806</c:v>
                </c:pt>
                <c:pt idx="238">
                  <c:v>2.7540096905982709</c:v>
                </c:pt>
                <c:pt idx="239">
                  <c:v>2.7308496490444325</c:v>
                </c:pt>
                <c:pt idx="240">
                  <c:v>2.7521846333197177</c:v>
                </c:pt>
                <c:pt idx="241">
                  <c:v>2.7521846333197177</c:v>
                </c:pt>
                <c:pt idx="242">
                  <c:v>2.7274241759130633</c:v>
                </c:pt>
                <c:pt idx="243">
                  <c:v>2.7587868851910136</c:v>
                </c:pt>
                <c:pt idx="244">
                  <c:v>2.7308496490444325</c:v>
                </c:pt>
                <c:pt idx="245">
                  <c:v>2.7563627514479356</c:v>
                </c:pt>
                <c:pt idx="246">
                  <c:v>2.7514188927405794</c:v>
                </c:pt>
              </c:numCache>
            </c:numRef>
          </c:yVal>
          <c:smooth val="1"/>
          <c:extLst>
            <c:ext xmlns:c16="http://schemas.microsoft.com/office/drawing/2014/chart" uri="{C3380CC4-5D6E-409C-BE32-E72D297353CC}">
              <c16:uniqueId val="{00000000-F3A9-4043-8109-964FE3C3F1C9}"/>
            </c:ext>
          </c:extLst>
        </c:ser>
        <c:dLbls>
          <c:showLegendKey val="0"/>
          <c:showVal val="0"/>
          <c:showCatName val="0"/>
          <c:showSerName val="0"/>
          <c:showPercent val="0"/>
          <c:showBubbleSize val="0"/>
        </c:dLbls>
        <c:axId val="152932352"/>
        <c:axId val="152934656"/>
      </c:scatterChart>
      <c:valAx>
        <c:axId val="152932352"/>
        <c:scaling>
          <c:orientation val="minMax"/>
          <c:max val="1"/>
        </c:scaling>
        <c:delete val="0"/>
        <c:axPos val="b"/>
        <c:title>
          <c:tx>
            <c:rich>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sz="1600" b="0" i="0" baseline="0">
                    <a:solidFill>
                      <a:sysClr val="windowText" lastClr="000000"/>
                    </a:solidFill>
                    <a:effectLst/>
                  </a:rPr>
                  <a:t>Dry Layer Thickness (cm)</a:t>
                </a:r>
                <a:endParaRPr lang="en-GB" sz="1600">
                  <a:solidFill>
                    <a:sysClr val="windowText" lastClr="000000"/>
                  </a:solidFill>
                  <a:effectLst/>
                </a:endParaRPr>
              </a:p>
            </c:rich>
          </c:tx>
          <c:layout>
            <c:manualLayout>
              <c:xMode val="edge"/>
              <c:yMode val="edge"/>
              <c:x val="0.23533651948618156"/>
              <c:y val="0.80394292513933052"/>
            </c:manualLayout>
          </c:layout>
          <c:overlay val="0"/>
          <c:spPr>
            <a:noFill/>
            <a:ln>
              <a:noFill/>
            </a:ln>
            <a:effectLst/>
          </c:spPr>
        </c:title>
        <c:numFmt formatCode="General" sourceLinked="1"/>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52934656"/>
        <c:crosses val="autoZero"/>
        <c:crossBetween val="midCat"/>
        <c:majorUnit val="0.2"/>
      </c:valAx>
      <c:valAx>
        <c:axId val="152934656"/>
        <c:scaling>
          <c:orientation val="minMax"/>
          <c:max val="5"/>
        </c:scaling>
        <c:delete val="0"/>
        <c:axPos val="l"/>
        <c:title>
          <c:tx>
            <c:rich>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sz="1600" b="0" i="0" baseline="0" dirty="0">
                    <a:solidFill>
                      <a:sysClr val="windowText" lastClr="000000"/>
                    </a:solidFill>
                    <a:effectLst/>
                  </a:rPr>
                  <a:t>𝑅 ̂𝑝</a:t>
                </a:r>
                <a:r>
                  <a:rPr lang="en-GB" sz="1600" b="0" i="0" baseline="0" dirty="0">
                    <a:solidFill>
                      <a:sysClr val="windowText" lastClr="000000"/>
                    </a:solidFill>
                    <a:effectLst/>
                  </a:rPr>
                  <a:t> (cm</a:t>
                </a:r>
                <a:r>
                  <a:rPr lang="en-GB" sz="1600" b="0" i="0" baseline="30000" dirty="0">
                    <a:solidFill>
                      <a:sysClr val="windowText" lastClr="000000"/>
                    </a:solidFill>
                    <a:effectLst/>
                  </a:rPr>
                  <a:t>2</a:t>
                </a:r>
                <a:r>
                  <a:rPr lang="en-GB" sz="1600" b="0" i="0" baseline="0" dirty="0">
                    <a:solidFill>
                      <a:sysClr val="windowText" lastClr="000000"/>
                    </a:solidFill>
                    <a:effectLst/>
                  </a:rPr>
                  <a:t>·Torr·h·g</a:t>
                </a:r>
                <a:r>
                  <a:rPr lang="en-GB" sz="1600" b="0" i="0" baseline="30000" dirty="0">
                    <a:solidFill>
                      <a:sysClr val="windowText" lastClr="000000"/>
                    </a:solidFill>
                    <a:effectLst/>
                  </a:rPr>
                  <a:t>-1</a:t>
                </a:r>
                <a:r>
                  <a:rPr lang="en-GB" sz="1600" b="0" i="0" baseline="0" dirty="0">
                    <a:solidFill>
                      <a:sysClr val="windowText" lastClr="000000"/>
                    </a:solidFill>
                    <a:effectLst/>
                  </a:rPr>
                  <a:t> )</a:t>
                </a:r>
                <a:endParaRPr lang="en-GB" sz="1600" dirty="0">
                  <a:solidFill>
                    <a:sysClr val="windowText" lastClr="000000"/>
                  </a:solidFill>
                  <a:effectLst/>
                </a:endParaRPr>
              </a:p>
            </c:rich>
          </c:tx>
          <c:layout>
            <c:manualLayout>
              <c:xMode val="edge"/>
              <c:yMode val="edge"/>
              <c:x val="6.2904985910514138E-3"/>
              <c:y val="8.2311940349217794E-2"/>
            </c:manualLayout>
          </c:layout>
          <c:overlay val="0"/>
          <c:spPr>
            <a:noFill/>
            <a:ln>
              <a:noFill/>
            </a:ln>
            <a:effectLst/>
          </c:spPr>
        </c:title>
        <c:numFmt formatCode="#,##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52932352"/>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02894145632357"/>
          <c:y val="6.7178987103599611E-2"/>
          <c:w val="0.76254677607795318"/>
          <c:h val="0.63024630199438669"/>
        </c:manualLayout>
      </c:layout>
      <c:scatterChart>
        <c:scatterStyle val="smoothMarker"/>
        <c:varyColors val="0"/>
        <c:ser>
          <c:idx val="0"/>
          <c:order val="0"/>
          <c:tx>
            <c:v>Rp for Lactose (Micro-collapse)</c:v>
          </c:tx>
          <c:spPr>
            <a:ln w="19050" cap="rnd">
              <a:solidFill>
                <a:schemeClr val="accent1"/>
              </a:solidFill>
              <a:round/>
            </a:ln>
            <a:effectLst/>
          </c:spPr>
          <c:marker>
            <c:symbol val="circle"/>
            <c:size val="2"/>
            <c:spPr>
              <a:solidFill>
                <a:srgbClr val="6C84FE"/>
              </a:solidFill>
              <a:ln w="9525">
                <a:solidFill>
                  <a:srgbClr val="6C84FE"/>
                </a:solidFill>
              </a:ln>
              <a:effectLst/>
            </c:spPr>
          </c:marker>
          <c:xVal>
            <c:numRef>
              <c:f>'Rp calc.'!$Q$20:$Q$266</c:f>
              <c:numCache>
                <c:formatCode>General</c:formatCode>
                <c:ptCount val="247"/>
                <c:pt idx="0">
                  <c:v>0</c:v>
                </c:pt>
                <c:pt idx="1">
                  <c:v>1.9754314865985116E-3</c:v>
                </c:pt>
                <c:pt idx="2">
                  <c:v>3.6775414200548306E-3</c:v>
                </c:pt>
                <c:pt idx="3">
                  <c:v>5.3505718690955986E-3</c:v>
                </c:pt>
                <c:pt idx="4">
                  <c:v>6.9460574535227275E-3</c:v>
                </c:pt>
                <c:pt idx="5">
                  <c:v>8.4238913270533473E-3</c:v>
                </c:pt>
                <c:pt idx="6">
                  <c:v>9.8535460771741502E-3</c:v>
                </c:pt>
                <c:pt idx="7">
                  <c:v>1.1306290178728083E-2</c:v>
                </c:pt>
                <c:pt idx="8">
                  <c:v>1.2696502311858706E-2</c:v>
                </c:pt>
                <c:pt idx="9">
                  <c:v>1.4064563588496615E-2</c:v>
                </c:pt>
                <c:pt idx="10">
                  <c:v>1.5525103977217073E-2</c:v>
                </c:pt>
                <c:pt idx="11">
                  <c:v>1.7023772480612268E-2</c:v>
                </c:pt>
                <c:pt idx="12">
                  <c:v>1.8474243198579817E-2</c:v>
                </c:pt>
                <c:pt idx="13">
                  <c:v>1.995249516240594E-2</c:v>
                </c:pt>
                <c:pt idx="14">
                  <c:v>2.1281905223576099E-2</c:v>
                </c:pt>
                <c:pt idx="15">
                  <c:v>2.2700627878566863E-2</c:v>
                </c:pt>
                <c:pt idx="16">
                  <c:v>2.3931759815883798E-2</c:v>
                </c:pt>
                <c:pt idx="17">
                  <c:v>2.5228112206041934E-2</c:v>
                </c:pt>
                <c:pt idx="18">
                  <c:v>2.6538893102626918E-2</c:v>
                </c:pt>
                <c:pt idx="19">
                  <c:v>2.784540191308249E-2</c:v>
                </c:pt>
                <c:pt idx="20">
                  <c:v>2.9147296755490108E-2</c:v>
                </c:pt>
                <c:pt idx="21">
                  <c:v>3.0509294459521889E-2</c:v>
                </c:pt>
                <c:pt idx="22">
                  <c:v>3.1924501200543576E-2</c:v>
                </c:pt>
                <c:pt idx="23">
                  <c:v>3.331849013086452E-2</c:v>
                </c:pt>
                <c:pt idx="24">
                  <c:v>3.4651804940207698E-2</c:v>
                </c:pt>
                <c:pt idx="25">
                  <c:v>3.6147839595369276E-2</c:v>
                </c:pt>
                <c:pt idx="26">
                  <c:v>3.7470268166731054E-2</c:v>
                </c:pt>
                <c:pt idx="27">
                  <c:v>3.8957977488412579E-2</c:v>
                </c:pt>
                <c:pt idx="28">
                  <c:v>4.0431201303019262E-2</c:v>
                </c:pt>
                <c:pt idx="29">
                  <c:v>4.1939912672023454E-2</c:v>
                </c:pt>
                <c:pt idx="30">
                  <c:v>4.3348122307327534E-2</c:v>
                </c:pt>
                <c:pt idx="31">
                  <c:v>4.4708262221434321E-2</c:v>
                </c:pt>
                <c:pt idx="32">
                  <c:v>4.6127713901777716E-2</c:v>
                </c:pt>
                <c:pt idx="33">
                  <c:v>4.7538064169670553E-2</c:v>
                </c:pt>
                <c:pt idx="34">
                  <c:v>4.9011935382923276E-2</c:v>
                </c:pt>
                <c:pt idx="35">
                  <c:v>5.0659843027100908E-2</c:v>
                </c:pt>
                <c:pt idx="36">
                  <c:v>5.2108986948759539E-2</c:v>
                </c:pt>
                <c:pt idx="37">
                  <c:v>5.3650895289721452E-2</c:v>
                </c:pt>
                <c:pt idx="38">
                  <c:v>5.5156231432259124E-2</c:v>
                </c:pt>
                <c:pt idx="39">
                  <c:v>5.6756359766688254E-2</c:v>
                </c:pt>
                <c:pt idx="40">
                  <c:v>5.8368600208164811E-2</c:v>
                </c:pt>
                <c:pt idx="41">
                  <c:v>6.0062990366516765E-2</c:v>
                </c:pt>
                <c:pt idx="42">
                  <c:v>6.1663225833791593E-2</c:v>
                </c:pt>
                <c:pt idx="43">
                  <c:v>6.3396446610902824E-2</c:v>
                </c:pt>
                <c:pt idx="44">
                  <c:v>6.4943717298470829E-2</c:v>
                </c:pt>
                <c:pt idx="45">
                  <c:v>6.6641388300617929E-2</c:v>
                </c:pt>
                <c:pt idx="46">
                  <c:v>6.8357292784402834E-2</c:v>
                </c:pt>
                <c:pt idx="47">
                  <c:v>7.0108946874687619E-2</c:v>
                </c:pt>
                <c:pt idx="48">
                  <c:v>7.18757558612374E-2</c:v>
                </c:pt>
                <c:pt idx="49">
                  <c:v>7.3707864129503267E-2</c:v>
                </c:pt>
                <c:pt idx="50">
                  <c:v>7.5559081874600711E-2</c:v>
                </c:pt>
                <c:pt idx="51">
                  <c:v>7.7379590585246474E-2</c:v>
                </c:pt>
                <c:pt idx="52">
                  <c:v>7.9450497044011886E-2</c:v>
                </c:pt>
                <c:pt idx="53">
                  <c:v>8.1381170560499205E-2</c:v>
                </c:pt>
                <c:pt idx="54">
                  <c:v>8.3398133158270632E-2</c:v>
                </c:pt>
                <c:pt idx="55">
                  <c:v>8.5491101273378889E-2</c:v>
                </c:pt>
                <c:pt idx="56">
                  <c:v>8.7602508421656636E-2</c:v>
                </c:pt>
                <c:pt idx="57">
                  <c:v>8.9679275563780747E-2</c:v>
                </c:pt>
                <c:pt idx="58">
                  <c:v>9.1896348538765632E-2</c:v>
                </c:pt>
                <c:pt idx="59">
                  <c:v>9.3905772075010732E-2</c:v>
                </c:pt>
                <c:pt idx="60">
                  <c:v>9.5997530792056779E-2</c:v>
                </c:pt>
                <c:pt idx="61">
                  <c:v>9.8171855488205187E-2</c:v>
                </c:pt>
                <c:pt idx="62">
                  <c:v>0.10041608178499239</c:v>
                </c:pt>
                <c:pt idx="63">
                  <c:v>0.10267324966295523</c:v>
                </c:pt>
                <c:pt idx="64">
                  <c:v>0.10512097244328938</c:v>
                </c:pt>
                <c:pt idx="65">
                  <c:v>0.10724999670822234</c:v>
                </c:pt>
                <c:pt idx="66">
                  <c:v>0.10946597904738134</c:v>
                </c:pt>
                <c:pt idx="67">
                  <c:v>0.11178024407815104</c:v>
                </c:pt>
                <c:pt idx="68">
                  <c:v>0.1140084917474906</c:v>
                </c:pt>
                <c:pt idx="69">
                  <c:v>0.11638825814367658</c:v>
                </c:pt>
                <c:pt idx="70">
                  <c:v>0.11881636594802392</c:v>
                </c:pt>
                <c:pt idx="71">
                  <c:v>0.12115638984518828</c:v>
                </c:pt>
                <c:pt idx="72">
                  <c:v>0.1234669506737326</c:v>
                </c:pt>
                <c:pt idx="73">
                  <c:v>0.12581568106534005</c:v>
                </c:pt>
                <c:pt idx="74">
                  <c:v>0.12818984111255405</c:v>
                </c:pt>
                <c:pt idx="75">
                  <c:v>0.13058550658904888</c:v>
                </c:pt>
                <c:pt idx="76">
                  <c:v>0.13296344668827956</c:v>
                </c:pt>
                <c:pt idx="77">
                  <c:v>0.1354111354250474</c:v>
                </c:pt>
                <c:pt idx="78">
                  <c:v>0.13788261960066459</c:v>
                </c:pt>
                <c:pt idx="79">
                  <c:v>0.14051318658463377</c:v>
                </c:pt>
                <c:pt idx="80">
                  <c:v>0.14310419080179321</c:v>
                </c:pt>
                <c:pt idx="81">
                  <c:v>0.14566478504838276</c:v>
                </c:pt>
                <c:pt idx="82">
                  <c:v>0.14833093196136196</c:v>
                </c:pt>
                <c:pt idx="83">
                  <c:v>0.15078234832822726</c:v>
                </c:pt>
                <c:pt idx="84">
                  <c:v>0.1534210060985427</c:v>
                </c:pt>
                <c:pt idx="85">
                  <c:v>0.1561552382688102</c:v>
                </c:pt>
                <c:pt idx="86">
                  <c:v>0.1586146694314893</c:v>
                </c:pt>
                <c:pt idx="87">
                  <c:v>0.16127058693716789</c:v>
                </c:pt>
                <c:pt idx="88">
                  <c:v>0.16385453768223346</c:v>
                </c:pt>
                <c:pt idx="89">
                  <c:v>0.1664901369587104</c:v>
                </c:pt>
                <c:pt idx="90">
                  <c:v>0.16908610038989771</c:v>
                </c:pt>
                <c:pt idx="91">
                  <c:v>0.17187986354220555</c:v>
                </c:pt>
                <c:pt idx="92">
                  <c:v>0.17449545921721146</c:v>
                </c:pt>
                <c:pt idx="93">
                  <c:v>0.17717857442961943</c:v>
                </c:pt>
                <c:pt idx="94">
                  <c:v>0.17984526619798374</c:v>
                </c:pt>
                <c:pt idx="95">
                  <c:v>0.18256484429591946</c:v>
                </c:pt>
                <c:pt idx="96">
                  <c:v>0.18507741697012095</c:v>
                </c:pt>
                <c:pt idx="97">
                  <c:v>0.1879119590751272</c:v>
                </c:pt>
                <c:pt idx="98">
                  <c:v>0.19051584386430601</c:v>
                </c:pt>
                <c:pt idx="99">
                  <c:v>0.19318662111613427</c:v>
                </c:pt>
                <c:pt idx="100">
                  <c:v>0.19600719821250701</c:v>
                </c:pt>
                <c:pt idx="101">
                  <c:v>0.19875894432838925</c:v>
                </c:pt>
                <c:pt idx="102">
                  <c:v>0.20163131170160253</c:v>
                </c:pt>
                <c:pt idx="103">
                  <c:v>0.20442488925474278</c:v>
                </c:pt>
                <c:pt idx="104">
                  <c:v>0.20720708858380238</c:v>
                </c:pt>
                <c:pt idx="105">
                  <c:v>0.21010661486645843</c:v>
                </c:pt>
                <c:pt idx="106">
                  <c:v>0.21303914032108709</c:v>
                </c:pt>
                <c:pt idx="107">
                  <c:v>0.21589728758354079</c:v>
                </c:pt>
                <c:pt idx="108">
                  <c:v>0.21882608007560303</c:v>
                </c:pt>
                <c:pt idx="109">
                  <c:v>0.22167494977217206</c:v>
                </c:pt>
                <c:pt idx="110">
                  <c:v>0.22451472223014776</c:v>
                </c:pt>
                <c:pt idx="111">
                  <c:v>0.22748090259173695</c:v>
                </c:pt>
                <c:pt idx="112">
                  <c:v>0.23048386780114508</c:v>
                </c:pt>
                <c:pt idx="113">
                  <c:v>0.23346904091043968</c:v>
                </c:pt>
                <c:pt idx="114">
                  <c:v>0.23641248360466044</c:v>
                </c:pt>
                <c:pt idx="115">
                  <c:v>0.23956352001669901</c:v>
                </c:pt>
                <c:pt idx="116">
                  <c:v>0.24236031267935898</c:v>
                </c:pt>
                <c:pt idx="117">
                  <c:v>0.24528709665569673</c:v>
                </c:pt>
                <c:pt idx="118">
                  <c:v>0.24825695726382938</c:v>
                </c:pt>
                <c:pt idx="119">
                  <c:v>0.25116392317476383</c:v>
                </c:pt>
                <c:pt idx="120">
                  <c:v>0.2540347624820618</c:v>
                </c:pt>
                <c:pt idx="121">
                  <c:v>0.2569586249063921</c:v>
                </c:pt>
                <c:pt idx="122">
                  <c:v>0.26000505653365485</c:v>
                </c:pt>
                <c:pt idx="123">
                  <c:v>0.26279825928966982</c:v>
                </c:pt>
                <c:pt idx="124">
                  <c:v>0.26582442458190148</c:v>
                </c:pt>
                <c:pt idx="125">
                  <c:v>0.26869210601258253</c:v>
                </c:pt>
                <c:pt idx="126">
                  <c:v>0.27165368009412871</c:v>
                </c:pt>
                <c:pt idx="127">
                  <c:v>0.27468200924603109</c:v>
                </c:pt>
                <c:pt idx="128">
                  <c:v>0.27727555986672825</c:v>
                </c:pt>
                <c:pt idx="129">
                  <c:v>0.28014827377928064</c:v>
                </c:pt>
                <c:pt idx="130">
                  <c:v>0.28281869208923027</c:v>
                </c:pt>
                <c:pt idx="131">
                  <c:v>0.2854294442545276</c:v>
                </c:pt>
                <c:pt idx="132">
                  <c:v>0.28799856517505129</c:v>
                </c:pt>
                <c:pt idx="133">
                  <c:v>0.29093614454029815</c:v>
                </c:pt>
                <c:pt idx="134">
                  <c:v>0.29391958500677956</c:v>
                </c:pt>
                <c:pt idx="135">
                  <c:v>0.297014950276353</c:v>
                </c:pt>
                <c:pt idx="136">
                  <c:v>0.30023657336998333</c:v>
                </c:pt>
                <c:pt idx="137">
                  <c:v>0.30335986176054552</c:v>
                </c:pt>
                <c:pt idx="138">
                  <c:v>0.30664211753582921</c:v>
                </c:pt>
                <c:pt idx="139">
                  <c:v>0.30994879439081913</c:v>
                </c:pt>
                <c:pt idx="140">
                  <c:v>0.31332381536409093</c:v>
                </c:pt>
                <c:pt idx="141">
                  <c:v>0.31673488815694023</c:v>
                </c:pt>
                <c:pt idx="142">
                  <c:v>0.32046227828923246</c:v>
                </c:pt>
                <c:pt idx="143">
                  <c:v>0.32383667028281748</c:v>
                </c:pt>
                <c:pt idx="144">
                  <c:v>0.32703674788449988</c:v>
                </c:pt>
                <c:pt idx="145">
                  <c:v>0.32989190420996406</c:v>
                </c:pt>
                <c:pt idx="146">
                  <c:v>0.33254636014200079</c:v>
                </c:pt>
                <c:pt idx="147">
                  <c:v>0.33523100515213333</c:v>
                </c:pt>
                <c:pt idx="148">
                  <c:v>0.33831172200237514</c:v>
                </c:pt>
                <c:pt idx="149">
                  <c:v>0.34186529755659745</c:v>
                </c:pt>
                <c:pt idx="150">
                  <c:v>0.345565190984153</c:v>
                </c:pt>
                <c:pt idx="151">
                  <c:v>0.34964363891953643</c:v>
                </c:pt>
                <c:pt idx="152">
                  <c:v>0.35357435182601277</c:v>
                </c:pt>
                <c:pt idx="153">
                  <c:v>0.35744912549568741</c:v>
                </c:pt>
                <c:pt idx="154">
                  <c:v>0.36142910109061288</c:v>
                </c:pt>
                <c:pt idx="155">
                  <c:v>0.36517104692501029</c:v>
                </c:pt>
                <c:pt idx="156">
                  <c:v>0.36895348533046757</c:v>
                </c:pt>
                <c:pt idx="157">
                  <c:v>0.37271230822180562</c:v>
                </c:pt>
                <c:pt idx="158">
                  <c:v>0.3767417493460834</c:v>
                </c:pt>
                <c:pt idx="159">
                  <c:v>0.38063826486101981</c:v>
                </c:pt>
                <c:pt idx="160">
                  <c:v>0.38469114008624083</c:v>
                </c:pt>
                <c:pt idx="161">
                  <c:v>0.38870389734519123</c:v>
                </c:pt>
                <c:pt idx="162">
                  <c:v>0.39292327694687079</c:v>
                </c:pt>
                <c:pt idx="163">
                  <c:v>0.39760072922855572</c:v>
                </c:pt>
                <c:pt idx="164">
                  <c:v>0.40255058124145404</c:v>
                </c:pt>
                <c:pt idx="165">
                  <c:v>0.40768372694622584</c:v>
                </c:pt>
                <c:pt idx="166">
                  <c:v>0.41341981668761441</c:v>
                </c:pt>
                <c:pt idx="167">
                  <c:v>0.41850906391561904</c:v>
                </c:pt>
                <c:pt idx="168">
                  <c:v>0.42345956902213772</c:v>
                </c:pt>
                <c:pt idx="169">
                  <c:v>0.42835336545936431</c:v>
                </c:pt>
                <c:pt idx="170">
                  <c:v>0.43317816002248444</c:v>
                </c:pt>
                <c:pt idx="171">
                  <c:v>0.43768798274185006</c:v>
                </c:pt>
                <c:pt idx="172">
                  <c:v>0.44247072079085736</c:v>
                </c:pt>
                <c:pt idx="173">
                  <c:v>0.44708420787676934</c:v>
                </c:pt>
                <c:pt idx="174">
                  <c:v>0.45170759170703545</c:v>
                </c:pt>
                <c:pt idx="175">
                  <c:v>0.45669627109191502</c:v>
                </c:pt>
                <c:pt idx="176">
                  <c:v>0.4614324273704008</c:v>
                </c:pt>
                <c:pt idx="177">
                  <c:v>0.46599254669392365</c:v>
                </c:pt>
                <c:pt idx="178">
                  <c:v>0.47078849521120841</c:v>
                </c:pt>
                <c:pt idx="179">
                  <c:v>0.47534021932809473</c:v>
                </c:pt>
                <c:pt idx="180">
                  <c:v>0.48000150479203096</c:v>
                </c:pt>
                <c:pt idx="181">
                  <c:v>0.4846673851094408</c:v>
                </c:pt>
                <c:pt idx="182">
                  <c:v>0.48923744314485546</c:v>
                </c:pt>
                <c:pt idx="183">
                  <c:v>0.49400880571998695</c:v>
                </c:pt>
                <c:pt idx="184">
                  <c:v>0.49870643774057888</c:v>
                </c:pt>
                <c:pt idx="185">
                  <c:v>0.50351776364166845</c:v>
                </c:pt>
                <c:pt idx="186">
                  <c:v>0.50823031357311332</c:v>
                </c:pt>
                <c:pt idx="187">
                  <c:v>0.51297560600273362</c:v>
                </c:pt>
                <c:pt idx="188">
                  <c:v>0.5177674964888912</c:v>
                </c:pt>
                <c:pt idx="189">
                  <c:v>0.52228049548478572</c:v>
                </c:pt>
                <c:pt idx="190">
                  <c:v>0.52721513282456978</c:v>
                </c:pt>
                <c:pt idx="191">
                  <c:v>0.5319007851264852</c:v>
                </c:pt>
                <c:pt idx="192">
                  <c:v>0.53652757958651143</c:v>
                </c:pt>
                <c:pt idx="193">
                  <c:v>0.54163155269882313</c:v>
                </c:pt>
                <c:pt idx="194">
                  <c:v>0.5463114840151112</c:v>
                </c:pt>
                <c:pt idx="195">
                  <c:v>0.55115824057884533</c:v>
                </c:pt>
                <c:pt idx="196">
                  <c:v>0.55608101306721192</c:v>
                </c:pt>
                <c:pt idx="197">
                  <c:v>0.5607430570676416</c:v>
                </c:pt>
                <c:pt idx="198">
                  <c:v>0.56562339063088141</c:v>
                </c:pt>
                <c:pt idx="199">
                  <c:v>0.57046014802413103</c:v>
                </c:pt>
                <c:pt idx="200">
                  <c:v>0.57527044576599284</c:v>
                </c:pt>
                <c:pt idx="201">
                  <c:v>0.58007888724303602</c:v>
                </c:pt>
                <c:pt idx="202">
                  <c:v>0.58479287453022755</c:v>
                </c:pt>
                <c:pt idx="203">
                  <c:v>0.589655224573162</c:v>
                </c:pt>
                <c:pt idx="204">
                  <c:v>0.59440098726233281</c:v>
                </c:pt>
                <c:pt idx="205">
                  <c:v>0.5991615896000404</c:v>
                </c:pt>
                <c:pt idx="206">
                  <c:v>0.60400842832617063</c:v>
                </c:pt>
                <c:pt idx="207">
                  <c:v>0.60867996843862016</c:v>
                </c:pt>
                <c:pt idx="208">
                  <c:v>0.61348064889972653</c:v>
                </c:pt>
                <c:pt idx="209">
                  <c:v>0.61819895067499031</c:v>
                </c:pt>
                <c:pt idx="210">
                  <c:v>0.62273595398081272</c:v>
                </c:pt>
                <c:pt idx="211">
                  <c:v>0.6277976283107628</c:v>
                </c:pt>
                <c:pt idx="212">
                  <c:v>0.63226222868305049</c:v>
                </c:pt>
                <c:pt idx="213">
                  <c:v>0.63700144909362011</c:v>
                </c:pt>
                <c:pt idx="214">
                  <c:v>0.64181214091802952</c:v>
                </c:pt>
                <c:pt idx="215">
                  <c:v>0.64654308261240201</c:v>
                </c:pt>
                <c:pt idx="216">
                  <c:v>0.65138667195492816</c:v>
                </c:pt>
                <c:pt idx="217">
                  <c:v>0.65613483646996551</c:v>
                </c:pt>
                <c:pt idx="218">
                  <c:v>0.66086261864715312</c:v>
                </c:pt>
                <c:pt idx="219">
                  <c:v>0.66564414536106631</c:v>
                </c:pt>
                <c:pt idx="220">
                  <c:v>0.67038889983935801</c:v>
                </c:pt>
                <c:pt idx="221">
                  <c:v>0.67522294120144266</c:v>
                </c:pt>
                <c:pt idx="222">
                  <c:v>0.67971490448348693</c:v>
                </c:pt>
                <c:pt idx="223">
                  <c:v>0.6844514566064428</c:v>
                </c:pt>
                <c:pt idx="224">
                  <c:v>0.68927823970068425</c:v>
                </c:pt>
                <c:pt idx="225">
                  <c:v>0.69375920584990913</c:v>
                </c:pt>
                <c:pt idx="226">
                  <c:v>0.69876786859119489</c:v>
                </c:pt>
                <c:pt idx="227">
                  <c:v>0.70346905476794819</c:v>
                </c:pt>
                <c:pt idx="228">
                  <c:v>0.70799698163338054</c:v>
                </c:pt>
                <c:pt idx="229">
                  <c:v>0.71294509192245259</c:v>
                </c:pt>
                <c:pt idx="230">
                  <c:v>0.71736132702202871</c:v>
                </c:pt>
                <c:pt idx="231">
                  <c:v>0.72206063502044304</c:v>
                </c:pt>
                <c:pt idx="232">
                  <c:v>0.72677481828130974</c:v>
                </c:pt>
                <c:pt idx="233">
                  <c:v>0.73129937272663281</c:v>
                </c:pt>
                <c:pt idx="234">
                  <c:v>0.73593352890174601</c:v>
                </c:pt>
                <c:pt idx="235">
                  <c:v>0.74052476790871324</c:v>
                </c:pt>
                <c:pt idx="236">
                  <c:v>0.74509993694425858</c:v>
                </c:pt>
                <c:pt idx="237">
                  <c:v>0.74955396212927838</c:v>
                </c:pt>
                <c:pt idx="238">
                  <c:v>0.75401277977892556</c:v>
                </c:pt>
                <c:pt idx="239">
                  <c:v>0.75872773094873491</c:v>
                </c:pt>
                <c:pt idx="240">
                  <c:v>0.76320260962651087</c:v>
                </c:pt>
                <c:pt idx="241">
                  <c:v>0.76801903725209719</c:v>
                </c:pt>
                <c:pt idx="242">
                  <c:v>0.77264122511565825</c:v>
                </c:pt>
                <c:pt idx="243">
                  <c:v>0.77703050041069133</c:v>
                </c:pt>
                <c:pt idx="244">
                  <c:v>0.78176891911712554</c:v>
                </c:pt>
                <c:pt idx="245">
                  <c:v>0.78608623572063796</c:v>
                </c:pt>
                <c:pt idx="246">
                  <c:v>0.79062202086146338</c:v>
                </c:pt>
              </c:numCache>
            </c:numRef>
          </c:xVal>
          <c:yVal>
            <c:numRef>
              <c:f>'Rp calc.'!$O$20:$O$266</c:f>
              <c:numCache>
                <c:formatCode>General</c:formatCode>
                <c:ptCount val="247"/>
                <c:pt idx="2">
                  <c:v>1.8902524233019975</c:v>
                </c:pt>
                <c:pt idx="3">
                  <c:v>1.8622064686053421</c:v>
                </c:pt>
                <c:pt idx="4">
                  <c:v>1.9330089857930199</c:v>
                </c:pt>
                <c:pt idx="5">
                  <c:v>1.904862709948502</c:v>
                </c:pt>
                <c:pt idx="6">
                  <c:v>1.9196040004845061</c:v>
                </c:pt>
                <c:pt idx="7">
                  <c:v>1.9441042692364259</c:v>
                </c:pt>
                <c:pt idx="8">
                  <c:v>1.9129233050039398</c:v>
                </c:pt>
                <c:pt idx="9">
                  <c:v>1.9611941322622</c:v>
                </c:pt>
                <c:pt idx="10">
                  <c:v>1.9223788211596207</c:v>
                </c:pt>
                <c:pt idx="11">
                  <c:v>1.9595360448766717</c:v>
                </c:pt>
                <c:pt idx="12">
                  <c:v>1.9839038645951981</c:v>
                </c:pt>
                <c:pt idx="13">
                  <c:v>1.978348744463126</c:v>
                </c:pt>
                <c:pt idx="14">
                  <c:v>2.0037265844535992</c:v>
                </c:pt>
                <c:pt idx="15">
                  <c:v>1.9069826139004173</c:v>
                </c:pt>
                <c:pt idx="16">
                  <c:v>1.9841843940970609</c:v>
                </c:pt>
                <c:pt idx="17">
                  <c:v>1.8798115265326341</c:v>
                </c:pt>
                <c:pt idx="18">
                  <c:v>1.9725351637513713</c:v>
                </c:pt>
                <c:pt idx="19">
                  <c:v>1.8801895115930478</c:v>
                </c:pt>
                <c:pt idx="20">
                  <c:v>1.9544268885215152</c:v>
                </c:pt>
                <c:pt idx="21">
                  <c:v>1.9065897787164414</c:v>
                </c:pt>
                <c:pt idx="22">
                  <c:v>1.9477608698243485</c:v>
                </c:pt>
                <c:pt idx="23">
                  <c:v>1.8769669824606139</c:v>
                </c:pt>
                <c:pt idx="24">
                  <c:v>1.9473399608019013</c:v>
                </c:pt>
                <c:pt idx="25">
                  <c:v>1.8302557799466963</c:v>
                </c:pt>
                <c:pt idx="26">
                  <c:v>1.9756231813029259</c:v>
                </c:pt>
                <c:pt idx="27">
                  <c:v>1.9211457448569984</c:v>
                </c:pt>
                <c:pt idx="28">
                  <c:v>2.0385723234603557</c:v>
                </c:pt>
                <c:pt idx="29">
                  <c:v>2.0293721851300441</c:v>
                </c:pt>
                <c:pt idx="30">
                  <c:v>2.1044844980444486</c:v>
                </c:pt>
                <c:pt idx="31">
                  <c:v>#N/A</c:v>
                </c:pt>
                <c:pt idx="32">
                  <c:v>2.2130522477642711</c:v>
                </c:pt>
                <c:pt idx="33">
                  <c:v>2.1399334337522635</c:v>
                </c:pt>
                <c:pt idx="34">
                  <c:v>2.1748994122899421</c:v>
                </c:pt>
                <c:pt idx="35">
                  <c:v>2.1419606795302983</c:v>
                </c:pt>
                <c:pt idx="36">
                  <c:v>2.1385969544684986</c:v>
                </c:pt>
                <c:pt idx="37">
                  <c:v>2.1007977601753423</c:v>
                </c:pt>
                <c:pt idx="38">
                  <c:v>2.1206146913801267</c:v>
                </c:pt>
                <c:pt idx="39">
                  <c:v>2.1080577165723207</c:v>
                </c:pt>
                <c:pt idx="40">
                  <c:v>2.0922866788112473</c:v>
                </c:pt>
                <c:pt idx="41">
                  <c:v>2.095186071339374</c:v>
                </c:pt>
                <c:pt idx="42">
                  <c:v>2.0667820821608065</c:v>
                </c:pt>
                <c:pt idx="43">
                  <c:v>2.0476748253273369</c:v>
                </c:pt>
                <c:pt idx="44">
                  <c:v>2.0500170242948221</c:v>
                </c:pt>
                <c:pt idx="45">
                  <c:v>2.0696931520654105</c:v>
                </c:pt>
                <c:pt idx="46">
                  <c:v>2.060959223973382</c:v>
                </c:pt>
                <c:pt idx="47">
                  <c:v>2.0667615452624002</c:v>
                </c:pt>
                <c:pt idx="48">
                  <c:v>2.0735532647813355</c:v>
                </c:pt>
                <c:pt idx="49">
                  <c:v>2.0585859990166271</c:v>
                </c:pt>
                <c:pt idx="50">
                  <c:v>2.0404667426981695</c:v>
                </c:pt>
                <c:pt idx="51">
                  <c:v>2.0550211696308027</c:v>
                </c:pt>
                <c:pt idx="52">
                  <c:v>2.0339267554337841</c:v>
                </c:pt>
                <c:pt idx="53">
                  <c:v>2.0709267707145655</c:v>
                </c:pt>
                <c:pt idx="54">
                  <c:v>2.0621552070490217</c:v>
                </c:pt>
                <c:pt idx="55">
                  <c:v>2.0983246983309702</c:v>
                </c:pt>
                <c:pt idx="56">
                  <c:v>2.0804329877221952</c:v>
                </c:pt>
                <c:pt idx="57">
                  <c:v>2.1257793818802009</c:v>
                </c:pt>
                <c:pt idx="58">
                  <c:v>2.1223096268808042</c:v>
                </c:pt>
                <c:pt idx="59">
                  <c:v>2.1609086979836847</c:v>
                </c:pt>
                <c:pt idx="60">
                  <c:v>2.1443317763103824</c:v>
                </c:pt>
                <c:pt idx="61">
                  <c:v>2.1925993162107509</c:v>
                </c:pt>
                <c:pt idx="62">
                  <c:v>2.1743380124161931</c:v>
                </c:pt>
                <c:pt idx="63">
                  <c:v>2.2141747279199149</c:v>
                </c:pt>
                <c:pt idx="64">
                  <c:v>2.1868870309059911</c:v>
                </c:pt>
                <c:pt idx="65">
                  <c:v>2.2359486458480662</c:v>
                </c:pt>
                <c:pt idx="66">
                  <c:v>2.2209645748159206</c:v>
                </c:pt>
                <c:pt idx="67">
                  <c:v>2.2823082381708466</c:v>
                </c:pt>
                <c:pt idx="68">
                  <c:v>2.2475187418099578</c:v>
                </c:pt>
                <c:pt idx="69">
                  <c:v>2.3028539789595968</c:v>
                </c:pt>
                <c:pt idx="70">
                  <c:v>2.2986430418121602</c:v>
                </c:pt>
                <c:pt idx="71">
                  <c:v>2.3304773603622513</c:v>
                </c:pt>
                <c:pt idx="72">
                  <c:v>2.3228589297613302</c:v>
                </c:pt>
                <c:pt idx="73">
                  <c:v>2.3567060792476733</c:v>
                </c:pt>
                <c:pt idx="74">
                  <c:v>2.3595868595149589</c:v>
                </c:pt>
                <c:pt idx="75">
                  <c:v>2.3866022623748839</c:v>
                </c:pt>
                <c:pt idx="76">
                  <c:v>2.4038593806992155</c:v>
                </c:pt>
                <c:pt idx="77">
                  <c:v>2.3910954540991236</c:v>
                </c:pt>
                <c:pt idx="78">
                  <c:v>2.4350520809480907</c:v>
                </c:pt>
                <c:pt idx="79">
                  <c:v>2.4400064949204832</c:v>
                </c:pt>
                <c:pt idx="80">
                  <c:v>2.4632852959190044</c:v>
                </c:pt>
                <c:pt idx="81">
                  <c:v>2.4661439638819109</c:v>
                </c:pt>
                <c:pt idx="82">
                  <c:v>2.5096135096392476</c:v>
                </c:pt>
                <c:pt idx="83">
                  <c:v>2.4856675074457537</c:v>
                </c:pt>
                <c:pt idx="84">
                  <c:v>2.5659949582814541</c:v>
                </c:pt>
                <c:pt idx="85">
                  <c:v>2.523711984634414</c:v>
                </c:pt>
                <c:pt idx="86">
                  <c:v>2.6124034467838353</c:v>
                </c:pt>
                <c:pt idx="87">
                  <c:v>2.5872827148540307</c:v>
                </c:pt>
                <c:pt idx="88">
                  <c:v>2.6559012017835015</c:v>
                </c:pt>
                <c:pt idx="89">
                  <c:v>2.6270157269774548</c:v>
                </c:pt>
                <c:pt idx="90">
                  <c:v>2.6957261980769691</c:v>
                </c:pt>
                <c:pt idx="91">
                  <c:v>2.6795658922403032</c:v>
                </c:pt>
                <c:pt idx="92">
                  <c:v>2.7288294337643109</c:v>
                </c:pt>
                <c:pt idx="93">
                  <c:v>2.6844653966049248</c:v>
                </c:pt>
                <c:pt idx="94">
                  <c:v>2.7310236113249173</c:v>
                </c:pt>
                <c:pt idx="95">
                  <c:v>2.7334688036390054</c:v>
                </c:pt>
                <c:pt idx="96">
                  <c:v>2.7858146471693459</c:v>
                </c:pt>
                <c:pt idx="97">
                  <c:v>2.7964770145571398</c:v>
                </c:pt>
                <c:pt idx="98">
                  <c:v>2.8506496597637323</c:v>
                </c:pt>
                <c:pt idx="99">
                  <c:v>2.8728918775433061</c:v>
                </c:pt>
                <c:pt idx="100">
                  <c:v>2.8706728313592333</c:v>
                </c:pt>
                <c:pt idx="101">
                  <c:v>2.891802217198606</c:v>
                </c:pt>
                <c:pt idx="102">
                  <c:v>2.9096769238054967</c:v>
                </c:pt>
                <c:pt idx="103">
                  <c:v>2.9352912310786845</c:v>
                </c:pt>
                <c:pt idx="104">
                  <c:v>2.9312310634957397</c:v>
                </c:pt>
                <c:pt idx="105">
                  <c:v>2.9717602155813632</c:v>
                </c:pt>
                <c:pt idx="106">
                  <c:v>2.9905951305851017</c:v>
                </c:pt>
                <c:pt idx="107">
                  <c:v>3.0320107350704237</c:v>
                </c:pt>
                <c:pt idx="108">
                  <c:v>3.0503826662409907</c:v>
                </c:pt>
                <c:pt idx="109">
                  <c:v>3.1129749800206583</c:v>
                </c:pt>
                <c:pt idx="110">
                  <c:v>3.130380997103154</c:v>
                </c:pt>
                <c:pt idx="111">
                  <c:v>3.1825884520409429</c:v>
                </c:pt>
                <c:pt idx="112">
                  <c:v>3.2050903125815293</c:v>
                </c:pt>
                <c:pt idx="113">
                  <c:v>3.2507238905970097</c:v>
                </c:pt>
                <c:pt idx="114">
                  <c:v>3.2451771871912518</c:v>
                </c:pt>
                <c:pt idx="115">
                  <c:v>3.3059385377472457</c:v>
                </c:pt>
                <c:pt idx="116">
                  <c:v>3.298463539704906</c:v>
                </c:pt>
                <c:pt idx="117">
                  <c:v>3.3581193143932357</c:v>
                </c:pt>
                <c:pt idx="118">
                  <c:v>3.345518087440094</c:v>
                </c:pt>
                <c:pt idx="119">
                  <c:v>3.4351996106763201</c:v>
                </c:pt>
                <c:pt idx="120">
                  <c:v>3.4293276248249356</c:v>
                </c:pt>
                <c:pt idx="121">
                  <c:v>3.4599553459129195</c:v>
                </c:pt>
                <c:pt idx="122">
                  <c:v>3.5077055979156482</c:v>
                </c:pt>
                <c:pt idx="123">
                  <c:v>3.5090487095273217</c:v>
                </c:pt>
                <c:pt idx="124">
                  <c:v>3.5526336092097393</c:v>
                </c:pt>
                <c:pt idx="125">
                  <c:v>3.5488346986505714</c:v>
                </c:pt>
                <c:pt idx="126">
                  <c:v>3.6217443816119625</c:v>
                </c:pt>
                <c:pt idx="127">
                  <c:v>3.6073307492152082</c:v>
                </c:pt>
                <c:pt idx="128">
                  <c:v>3.6672430217464749</c:v>
                </c:pt>
                <c:pt idx="129">
                  <c:v>3.6523664493752879</c:v>
                </c:pt>
                <c:pt idx="130">
                  <c:v>3.7101240197104106</c:v>
                </c:pt>
                <c:pt idx="131">
                  <c:v>3.6975442479342853</c:v>
                </c:pt>
                <c:pt idx="132">
                  <c:v>3.737497659655681</c:v>
                </c:pt>
                <c:pt idx="133">
                  <c:v>#N/A</c:v>
                </c:pt>
                <c:pt idx="134">
                  <c:v>3.8027357804914876</c:v>
                </c:pt>
                <c:pt idx="135">
                  <c:v>3.703741612961359</c:v>
                </c:pt>
                <c:pt idx="136">
                  <c:v>3.656883010524814</c:v>
                </c:pt>
                <c:pt idx="137">
                  <c:v>3.4838148476423889</c:v>
                </c:pt>
                <c:pt idx="138">
                  <c:v>3.394217665617449</c:v>
                </c:pt>
                <c:pt idx="139">
                  <c:v>3.2872074477884299</c:v>
                </c:pt>
                <c:pt idx="140">
                  <c:v>3.2941411224450241</c:v>
                </c:pt>
                <c:pt idx="141">
                  <c:v>3.2378717205206233</c:v>
                </c:pt>
                <c:pt idx="142">
                  <c:v>3.2399768924211245</c:v>
                </c:pt>
                <c:pt idx="143">
                  <c:v>3.25929039658336</c:v>
                </c:pt>
                <c:pt idx="144">
                  <c:v>3.2293477796236467</c:v>
                </c:pt>
                <c:pt idx="145">
                  <c:v>3.2026123298553748</c:v>
                </c:pt>
                <c:pt idx="146">
                  <c:v>3.1797412640876956</c:v>
                </c:pt>
                <c:pt idx="147">
                  <c:v>3.1662391284881721</c:v>
                </c:pt>
                <c:pt idx="148">
                  <c:v>3.1272441280749486</c:v>
                </c:pt>
                <c:pt idx="149">
                  <c:v>3.1198548486687194</c:v>
                </c:pt>
                <c:pt idx="150">
                  <c:v>3.0440926431243929</c:v>
                </c:pt>
                <c:pt idx="151">
                  <c:v>2.94541876871362</c:v>
                </c:pt>
                <c:pt idx="152">
                  <c:v>2.8256568024924391</c:v>
                </c:pt>
                <c:pt idx="153">
                  <c:v>2.698870562327063</c:v>
                </c:pt>
                <c:pt idx="154">
                  <c:v>2.537793574871225</c:v>
                </c:pt>
                <c:pt idx="155">
                  <c:v>2.488475245164437</c:v>
                </c:pt>
                <c:pt idx="156">
                  <c:v>2.4681803452817364</c:v>
                </c:pt>
                <c:pt idx="157">
                  <c:v>2.5053135968601121</c:v>
                </c:pt>
                <c:pt idx="158">
                  <c:v>2.5359921312947149</c:v>
                </c:pt>
                <c:pt idx="159">
                  <c:v>2.6169336327768136</c:v>
                </c:pt>
                <c:pt idx="160">
                  <c:v>2.6390435862195147</c:v>
                </c:pt>
                <c:pt idx="161">
                  <c:v>2.6423343987023244</c:v>
                </c:pt>
                <c:pt idx="162">
                  <c:v>2.616072288088807</c:v>
                </c:pt>
                <c:pt idx="163">
                  <c:v>2.5846420738980735</c:v>
                </c:pt>
                <c:pt idx="164">
                  <c:v>2.5566380986675115</c:v>
                </c:pt>
                <c:pt idx="165">
                  <c:v>2.5413961928614563</c:v>
                </c:pt>
                <c:pt idx="166">
                  <c:v>#N/A</c:v>
                </c:pt>
                <c:pt idx="167">
                  <c:v>2.5920486091533665</c:v>
                </c:pt>
                <c:pt idx="168">
                  <c:v>2.6130375618701285</c:v>
                </c:pt>
                <c:pt idx="169">
                  <c:v>2.6698395438340392</c:v>
                </c:pt>
                <c:pt idx="170">
                  <c:v>2.6906242339984665</c:v>
                </c:pt>
                <c:pt idx="171">
                  <c:v>2.7196573670918913</c:v>
                </c:pt>
                <c:pt idx="172">
                  <c:v>2.7411637281598424</c:v>
                </c:pt>
                <c:pt idx="173">
                  <c:v>2.7521846333197177</c:v>
                </c:pt>
                <c:pt idx="174">
                  <c:v>2.7573035302931745</c:v>
                </c:pt>
                <c:pt idx="175">
                  <c:v>2.7382078630059432</c:v>
                </c:pt>
                <c:pt idx="176">
                  <c:v>2.7569942773525296</c:v>
                </c:pt>
                <c:pt idx="177">
                  <c:v>2.7514188927405794</c:v>
                </c:pt>
                <c:pt idx="178">
                  <c:v>2.7425018124516409</c:v>
                </c:pt>
                <c:pt idx="179">
                  <c:v>2.7573035302931745</c:v>
                </c:pt>
                <c:pt idx="180">
                  <c:v>2.7358834698598913</c:v>
                </c:pt>
                <c:pt idx="181">
                  <c:v>2.7463598625884584</c:v>
                </c:pt>
                <c:pt idx="182">
                  <c:v>2.7514188927405794</c:v>
                </c:pt>
                <c:pt idx="183">
                  <c:v>2.7382078630059432</c:v>
                </c:pt>
                <c:pt idx="184">
                  <c:v>2.7566807030358578</c:v>
                </c:pt>
                <c:pt idx="185">
                  <c:v>2.7435055142879823</c:v>
                </c:pt>
                <c:pt idx="186">
                  <c:v>2.7540096905982709</c:v>
                </c:pt>
                <c:pt idx="187">
                  <c:v>2.7560403660309785</c:v>
                </c:pt>
                <c:pt idx="188">
                  <c:v>2.7449614747723188</c:v>
                </c:pt>
                <c:pt idx="189">
                  <c:v>2.7582059100201901</c:v>
                </c:pt>
                <c:pt idx="190">
                  <c:v>2.7425018124516409</c:v>
                </c:pt>
                <c:pt idx="191">
                  <c:v>2.7550460311401972</c:v>
                </c:pt>
                <c:pt idx="192">
                  <c:v>2.7514188927405794</c:v>
                </c:pt>
                <c:pt idx="193">
                  <c:v>2.7288213100686201</c:v>
                </c:pt>
                <c:pt idx="194">
                  <c:v>2.7498232753024978</c:v>
                </c:pt>
                <c:pt idx="195">
                  <c:v>2.7419897945574223</c:v>
                </c:pt>
                <c:pt idx="196">
                  <c:v>2.7543599047091551</c:v>
                </c:pt>
                <c:pt idx="197">
                  <c:v>2.7550460311401972</c:v>
                </c:pt>
                <c:pt idx="198">
                  <c:v>2.7340576702545798</c:v>
                </c:pt>
                <c:pt idx="199">
                  <c:v>2.7506319541520408</c:v>
                </c:pt>
                <c:pt idx="200">
                  <c:v>2.7540096905982709</c:v>
                </c:pt>
                <c:pt idx="201">
                  <c:v>2.7435055142879823</c:v>
                </c:pt>
                <c:pt idx="202">
                  <c:v>2.7582059100201901</c:v>
                </c:pt>
                <c:pt idx="203">
                  <c:v>2.7274241759130633</c:v>
                </c:pt>
                <c:pt idx="204">
                  <c:v>2.7458999983552301</c:v>
                </c:pt>
                <c:pt idx="205">
                  <c:v>2.7525597204052841</c:v>
                </c:pt>
                <c:pt idx="206">
                  <c:v>2.7157036207752121</c:v>
                </c:pt>
                <c:pt idx="207">
                  <c:v>2.7557134895575541</c:v>
                </c:pt>
                <c:pt idx="208">
                  <c:v>2.7430070244344282</c:v>
                </c:pt>
                <c:pt idx="209">
                  <c:v>2.753294653586611</c:v>
                </c:pt>
                <c:pt idx="210">
                  <c:v>2.7543599047091551</c:v>
                </c:pt>
                <c:pt idx="211">
                  <c:v>2.7376382649627611</c:v>
                </c:pt>
                <c:pt idx="212">
                  <c:v>2.7502303666430601</c:v>
                </c:pt>
                <c:pt idx="213">
                  <c:v>2.7506319541520408</c:v>
                </c:pt>
                <c:pt idx="214">
                  <c:v>2.735282888345445</c:v>
                </c:pt>
                <c:pt idx="215">
                  <c:v>2.7576085170975042</c:v>
                </c:pt>
                <c:pt idx="216">
                  <c:v>2.7454338951674622</c:v>
                </c:pt>
                <c:pt idx="217">
                  <c:v>2.7599012485265866</c:v>
                </c:pt>
                <c:pt idx="218">
                  <c:v>2.7502303666430601</c:v>
                </c:pt>
                <c:pt idx="219">
                  <c:v>2.7510281067939815</c:v>
                </c:pt>
                <c:pt idx="220">
                  <c:v>2.7560403660309785</c:v>
                </c:pt>
                <c:pt idx="221">
                  <c:v>2.7430070244344282</c:v>
                </c:pt>
                <c:pt idx="222">
                  <c:v>2.7742825984340613</c:v>
                </c:pt>
                <c:pt idx="223">
                  <c:v>2.7776776662111557</c:v>
                </c:pt>
                <c:pt idx="224">
                  <c:v>2.7954383624517756</c:v>
                </c:pt>
                <c:pt idx="225">
                  <c:v>2.8184149675377443</c:v>
                </c:pt>
                <c:pt idx="226">
                  <c:v>2.8136361497029698</c:v>
                </c:pt>
                <c:pt idx="227">
                  <c:v>2.8067064487954707</c:v>
                </c:pt>
                <c:pt idx="228">
                  <c:v>2.7974194665282113</c:v>
                </c:pt>
                <c:pt idx="229">
                  <c:v>2.765090804613997</c:v>
                </c:pt>
                <c:pt idx="230">
                  <c:v>2.7702572821239642</c:v>
                </c:pt>
                <c:pt idx="231">
                  <c:v>2.7393246166275573</c:v>
                </c:pt>
                <c:pt idx="232">
                  <c:v>2.7536546275972906</c:v>
                </c:pt>
                <c:pt idx="233">
                  <c:v>2.7543599047091551</c:v>
                </c:pt>
                <c:pt idx="234">
                  <c:v>2.7468135652311672</c:v>
                </c:pt>
                <c:pt idx="235">
                  <c:v>2.7576085170975042</c:v>
                </c:pt>
                <c:pt idx="236">
                  <c:v>2.7454338951674622</c:v>
                </c:pt>
                <c:pt idx="237">
                  <c:v>2.7370610627909806</c:v>
                </c:pt>
                <c:pt idx="238">
                  <c:v>2.7540096905982709</c:v>
                </c:pt>
                <c:pt idx="239">
                  <c:v>2.7308496490444325</c:v>
                </c:pt>
                <c:pt idx="240">
                  <c:v>2.7521846333197177</c:v>
                </c:pt>
                <c:pt idx="241">
                  <c:v>2.7521846333197177</c:v>
                </c:pt>
                <c:pt idx="242">
                  <c:v>2.7274241759130633</c:v>
                </c:pt>
                <c:pt idx="243">
                  <c:v>2.7587868851910136</c:v>
                </c:pt>
                <c:pt idx="244">
                  <c:v>2.7308496490444325</c:v>
                </c:pt>
                <c:pt idx="245">
                  <c:v>2.7563627514479356</c:v>
                </c:pt>
                <c:pt idx="246">
                  <c:v>2.7514188927405794</c:v>
                </c:pt>
              </c:numCache>
            </c:numRef>
          </c:yVal>
          <c:smooth val="1"/>
          <c:extLst>
            <c:ext xmlns:c16="http://schemas.microsoft.com/office/drawing/2014/chart" uri="{C3380CC4-5D6E-409C-BE32-E72D297353CC}">
              <c16:uniqueId val="{00000000-F3A9-4043-8109-964FE3C3F1C9}"/>
            </c:ext>
          </c:extLst>
        </c:ser>
        <c:dLbls>
          <c:showLegendKey val="0"/>
          <c:showVal val="0"/>
          <c:showCatName val="0"/>
          <c:showSerName val="0"/>
          <c:showPercent val="0"/>
          <c:showBubbleSize val="0"/>
        </c:dLbls>
        <c:axId val="153864832"/>
        <c:axId val="153867392"/>
      </c:scatterChart>
      <c:valAx>
        <c:axId val="153864832"/>
        <c:scaling>
          <c:orientation val="minMax"/>
          <c:max val="1"/>
        </c:scaling>
        <c:delete val="0"/>
        <c:axPos val="b"/>
        <c:title>
          <c:tx>
            <c:rich>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sz="1600" b="0" i="0" baseline="0">
                    <a:solidFill>
                      <a:sysClr val="windowText" lastClr="000000"/>
                    </a:solidFill>
                    <a:effectLst/>
                  </a:rPr>
                  <a:t>Dry Layer Thickness (cm)</a:t>
                </a:r>
                <a:endParaRPr lang="en-GB" sz="1600">
                  <a:solidFill>
                    <a:sysClr val="windowText" lastClr="000000"/>
                  </a:solidFill>
                  <a:effectLst/>
                </a:endParaRPr>
              </a:p>
            </c:rich>
          </c:tx>
          <c:layout>
            <c:manualLayout>
              <c:xMode val="edge"/>
              <c:yMode val="edge"/>
              <c:x val="0.23533651948618156"/>
              <c:y val="0.80394292513933052"/>
            </c:manualLayout>
          </c:layout>
          <c:overlay val="0"/>
          <c:spPr>
            <a:noFill/>
            <a:ln>
              <a:noFill/>
            </a:ln>
            <a:effectLst/>
          </c:spPr>
        </c:title>
        <c:numFmt formatCode="General" sourceLinked="1"/>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53867392"/>
        <c:crosses val="autoZero"/>
        <c:crossBetween val="midCat"/>
        <c:majorUnit val="0.2"/>
      </c:valAx>
      <c:valAx>
        <c:axId val="153867392"/>
        <c:scaling>
          <c:orientation val="minMax"/>
          <c:max val="5"/>
        </c:scaling>
        <c:delete val="0"/>
        <c:axPos val="l"/>
        <c:title>
          <c:tx>
            <c:rich>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sz="1600" b="0" i="0" baseline="0">
                    <a:solidFill>
                      <a:sysClr val="windowText" lastClr="000000"/>
                    </a:solidFill>
                    <a:effectLst/>
                  </a:rPr>
                  <a:t>𝑅 ̂𝑝</a:t>
                </a:r>
                <a:r>
                  <a:rPr lang="en-GB" sz="1600" b="0" i="0" baseline="0">
                    <a:solidFill>
                      <a:sysClr val="windowText" lastClr="000000"/>
                    </a:solidFill>
                    <a:effectLst/>
                  </a:rPr>
                  <a:t> (cm</a:t>
                </a:r>
                <a:r>
                  <a:rPr lang="en-GB" sz="1600" b="0" i="0" baseline="30000">
                    <a:solidFill>
                      <a:sysClr val="windowText" lastClr="000000"/>
                    </a:solidFill>
                    <a:effectLst/>
                  </a:rPr>
                  <a:t>2</a:t>
                </a:r>
                <a:r>
                  <a:rPr lang="en-GB" sz="1600" b="0" i="0" baseline="0">
                    <a:solidFill>
                      <a:sysClr val="windowText" lastClr="000000"/>
                    </a:solidFill>
                    <a:effectLst/>
                  </a:rPr>
                  <a:t>·Torr·h·g</a:t>
                </a:r>
                <a:r>
                  <a:rPr lang="en-GB" sz="1600" b="0" i="0" baseline="30000">
                    <a:solidFill>
                      <a:sysClr val="windowText" lastClr="000000"/>
                    </a:solidFill>
                    <a:effectLst/>
                  </a:rPr>
                  <a:t>-1</a:t>
                </a:r>
                <a:r>
                  <a:rPr lang="en-GB" sz="1600" b="0" i="0" baseline="0">
                    <a:solidFill>
                      <a:sysClr val="windowText" lastClr="000000"/>
                    </a:solidFill>
                    <a:effectLst/>
                  </a:rPr>
                  <a:t> )</a:t>
                </a:r>
                <a:endParaRPr lang="en-GB" sz="1600">
                  <a:solidFill>
                    <a:sysClr val="windowText" lastClr="000000"/>
                  </a:solidFill>
                  <a:effectLst/>
                </a:endParaRPr>
              </a:p>
            </c:rich>
          </c:tx>
          <c:layout>
            <c:manualLayout>
              <c:xMode val="edge"/>
              <c:yMode val="edge"/>
              <c:x val="6.2904985910514138E-3"/>
              <c:y val="8.2311940349217794E-2"/>
            </c:manualLayout>
          </c:layout>
          <c:overlay val="0"/>
          <c:spPr>
            <a:noFill/>
            <a:ln>
              <a:noFill/>
            </a:ln>
            <a:effectLst/>
          </c:spPr>
        </c:title>
        <c:numFmt formatCode="#,##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53864832"/>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55471163449703"/>
          <c:y val="7.1527430555555549E-2"/>
          <c:w val="0.82215815390332847"/>
          <c:h val="0.70334237489679974"/>
        </c:manualLayout>
      </c:layout>
      <c:scatterChart>
        <c:scatterStyle val="smoothMarker"/>
        <c:varyColors val="0"/>
        <c:ser>
          <c:idx val="0"/>
          <c:order val="0"/>
          <c:tx>
            <c:v>Time 0.23 h, 20.3 celcius</c:v>
          </c:tx>
          <c:spPr>
            <a:ln w="12700">
              <a:noFill/>
            </a:ln>
          </c:spPr>
          <c:marker>
            <c:symbol val="circle"/>
            <c:size val="3"/>
            <c:spPr>
              <a:solidFill>
                <a:srgbClr val="002060"/>
              </a:solidFill>
              <a:ln>
                <a:noFill/>
              </a:ln>
            </c:spPr>
          </c:marker>
          <c:xVal>
            <c:numRef>
              <c:f>'Simulation spectrum H2O and KCl'!$L$81:$L$131</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'Simulation spectrum H2O and KCl'!$O$81:$O$131</c:f>
              <c:numCache>
                <c:formatCode>General</c:formatCode>
                <c:ptCount val="51"/>
                <c:pt idx="0">
                  <c:v>2.1873678624146135E-2</c:v>
                </c:pt>
                <c:pt idx="1">
                  <c:v>2.7746202154578251E-2</c:v>
                </c:pt>
                <c:pt idx="2">
                  <c:v>3.5469076198582652E-2</c:v>
                </c:pt>
                <c:pt idx="3">
                  <c:v>4.5628647554301939E-2</c:v>
                </c:pt>
                <c:pt idx="4">
                  <c:v>5.8992373999999993E-2</c:v>
                </c:pt>
                <c:pt idx="5">
                  <c:v>6.9416143999999999E-2</c:v>
                </c:pt>
                <c:pt idx="6">
                  <c:v>8.7011554000000005E-2</c:v>
                </c:pt>
                <c:pt idx="7">
                  <c:v>0.116718</c:v>
                </c:pt>
                <c:pt idx="8">
                  <c:v>0.14701959999999997</c:v>
                </c:pt>
                <c:pt idx="9">
                  <c:v>0.18166848000000002</c:v>
                </c:pt>
                <c:pt idx="10">
                  <c:v>0.23092034</c:v>
                </c:pt>
                <c:pt idx="11">
                  <c:v>0.28348068000000004</c:v>
                </c:pt>
                <c:pt idx="12">
                  <c:v>0.3471013</c:v>
                </c:pt>
                <c:pt idx="13">
                  <c:v>0.41787101999999998</c:v>
                </c:pt>
                <c:pt idx="14">
                  <c:v>0.49638959999999999</c:v>
                </c:pt>
                <c:pt idx="15">
                  <c:v>0.57052071999999998</c:v>
                </c:pt>
                <c:pt idx="16">
                  <c:v>0.63149632</c:v>
                </c:pt>
                <c:pt idx="17">
                  <c:v>0.66609423999999995</c:v>
                </c:pt>
                <c:pt idx="18">
                  <c:v>0.66868437999999997</c:v>
                </c:pt>
                <c:pt idx="19">
                  <c:v>0.64015363999999997</c:v>
                </c:pt>
                <c:pt idx="20">
                  <c:v>0.58782555999999997</c:v>
                </c:pt>
                <c:pt idx="21">
                  <c:v>0.52385115999999998</c:v>
                </c:pt>
                <c:pt idx="22">
                  <c:v>0.45806474000000003</c:v>
                </c:pt>
                <c:pt idx="23">
                  <c:v>0.39620223999999998</c:v>
                </c:pt>
                <c:pt idx="24">
                  <c:v>0.34060193999999999</c:v>
                </c:pt>
                <c:pt idx="25">
                  <c:v>0.29360212000000002</c:v>
                </c:pt>
                <c:pt idx="26">
                  <c:v>0.25428158000000001</c:v>
                </c:pt>
                <c:pt idx="27">
                  <c:v>0.22268932</c:v>
                </c:pt>
                <c:pt idx="28">
                  <c:v>0.19621952000000001</c:v>
                </c:pt>
                <c:pt idx="29">
                  <c:v>0.17596879999999998</c:v>
                </c:pt>
                <c:pt idx="30">
                  <c:v>0.15803969999999998</c:v>
                </c:pt>
                <c:pt idx="31">
                  <c:v>0.14279285999999999</c:v>
                </c:pt>
                <c:pt idx="32">
                  <c:v>0.13020868000000002</c:v>
                </c:pt>
                <c:pt idx="33">
                  <c:v>0.1205253</c:v>
                </c:pt>
                <c:pt idx="34">
                  <c:v>0.11142208000000001</c:v>
                </c:pt>
                <c:pt idx="35">
                  <c:v>0.10593016</c:v>
                </c:pt>
                <c:pt idx="36">
                  <c:v>9.925146E-2</c:v>
                </c:pt>
                <c:pt idx="37">
                  <c:v>0.1011213</c:v>
                </c:pt>
                <c:pt idx="38">
                  <c:v>9.6409361999999998E-2</c:v>
                </c:pt>
                <c:pt idx="39">
                  <c:v>9.9903160000000005E-2</c:v>
                </c:pt>
                <c:pt idx="40">
                  <c:v>9.9378859999999999E-2</c:v>
                </c:pt>
                <c:pt idx="41">
                  <c:v>0.11049206</c:v>
                </c:pt>
                <c:pt idx="42">
                  <c:v>0.12226774</c:v>
                </c:pt>
                <c:pt idx="43">
                  <c:v>0.13167280000000001</c:v>
                </c:pt>
                <c:pt idx="44">
                  <c:v>0.14829262000000001</c:v>
                </c:pt>
                <c:pt idx="45">
                  <c:v>0.16414706000000001</c:v>
                </c:pt>
                <c:pt idx="46">
                  <c:v>0.18117946000000001</c:v>
                </c:pt>
                <c:pt idx="47">
                  <c:v>0.20570885999999999</c:v>
                </c:pt>
                <c:pt idx="48">
                  <c:v>0.22767850000000001</c:v>
                </c:pt>
                <c:pt idx="49">
                  <c:v>0.25156894000000002</c:v>
                </c:pt>
                <c:pt idx="50">
                  <c:v>0.27442548</c:v>
                </c:pt>
              </c:numCache>
            </c:numRef>
          </c:yVal>
          <c:smooth val="1"/>
          <c:extLst>
            <c:ext xmlns:c16="http://schemas.microsoft.com/office/drawing/2014/chart" uri="{C3380CC4-5D6E-409C-BE32-E72D297353CC}">
              <c16:uniqueId val="{00000000-9A60-4706-99F0-FE8121FD90CF}"/>
            </c:ext>
          </c:extLst>
        </c:ser>
        <c:ser>
          <c:idx val="6"/>
          <c:order val="1"/>
          <c:tx>
            <c:v>Time 5.03 h, -20 celcius</c:v>
          </c:tx>
          <c:spPr>
            <a:ln w="12700">
              <a:noFill/>
            </a:ln>
          </c:spPr>
          <c:marker>
            <c:symbol val="none"/>
          </c:marker>
          <c:xVal>
            <c:numRef>
              <c:f>'Simulation spectrum H2O and KCl'!$AP$81:$AP$131</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'Simulation spectrum H2O and KCl'!$AS$81:$AS$131</c:f>
              <c:numCache>
                <c:formatCode>General</c:formatCode>
                <c:ptCount val="51"/>
                <c:pt idx="0">
                  <c:v>4.6902899999999997E-3</c:v>
                </c:pt>
                <c:pt idx="1">
                  <c:v>6.0276000000000001E-3</c:v>
                </c:pt>
                <c:pt idx="2">
                  <c:v>4.89574E-3</c:v>
                </c:pt>
                <c:pt idx="3">
                  <c:v>5.2688600000000002E-3</c:v>
                </c:pt>
                <c:pt idx="4">
                  <c:v>8.0706000000000007E-3</c:v>
                </c:pt>
                <c:pt idx="5">
                  <c:v>7.0994999999999999E-3</c:v>
                </c:pt>
                <c:pt idx="6">
                  <c:v>8.5620999999999996E-3</c:v>
                </c:pt>
                <c:pt idx="7">
                  <c:v>1.1385299999999999E-2</c:v>
                </c:pt>
                <c:pt idx="8">
                  <c:v>1.4441300000000001E-2</c:v>
                </c:pt>
                <c:pt idx="9">
                  <c:v>1.7939199999999999E-2</c:v>
                </c:pt>
                <c:pt idx="10">
                  <c:v>2.3067799999999999E-2</c:v>
                </c:pt>
                <c:pt idx="11">
                  <c:v>2.8753899999999999E-2</c:v>
                </c:pt>
                <c:pt idx="12">
                  <c:v>3.6271299999999999E-2</c:v>
                </c:pt>
                <c:pt idx="13">
                  <c:v>4.56137E-2</c:v>
                </c:pt>
                <c:pt idx="14">
                  <c:v>5.80689E-2</c:v>
                </c:pt>
                <c:pt idx="15">
                  <c:v>7.3874099999999998E-2</c:v>
                </c:pt>
                <c:pt idx="16">
                  <c:v>9.4576400000000005E-2</c:v>
                </c:pt>
                <c:pt idx="17">
                  <c:v>0.12110600000000001</c:v>
                </c:pt>
                <c:pt idx="18">
                  <c:v>0.15587599999999999</c:v>
                </c:pt>
                <c:pt idx="19">
                  <c:v>0.20027400000000001</c:v>
                </c:pt>
                <c:pt idx="20">
                  <c:v>0.256604</c:v>
                </c:pt>
                <c:pt idx="21">
                  <c:v>0.32289299999999999</c:v>
                </c:pt>
                <c:pt idx="22">
                  <c:v>0.39693400000000001</c:v>
                </c:pt>
                <c:pt idx="23">
                  <c:v>0.471495</c:v>
                </c:pt>
                <c:pt idx="24">
                  <c:v>0.53464299999999998</c:v>
                </c:pt>
                <c:pt idx="25">
                  <c:v>0.57591700000000001</c:v>
                </c:pt>
                <c:pt idx="26">
                  <c:v>0.58748900000000004</c:v>
                </c:pt>
                <c:pt idx="27">
                  <c:v>0.56901299999999999</c:v>
                </c:pt>
                <c:pt idx="28">
                  <c:v>0.52696399999999999</c:v>
                </c:pt>
                <c:pt idx="29">
                  <c:v>0.47093699999999999</c:v>
                </c:pt>
                <c:pt idx="30">
                  <c:v>0.40965600000000002</c:v>
                </c:pt>
                <c:pt idx="31">
                  <c:v>0.35017900000000002</c:v>
                </c:pt>
                <c:pt idx="32">
                  <c:v>0.29633100000000001</c:v>
                </c:pt>
                <c:pt idx="33">
                  <c:v>0.24993000000000001</c:v>
                </c:pt>
                <c:pt idx="34">
                  <c:v>0.21217</c:v>
                </c:pt>
                <c:pt idx="35">
                  <c:v>0.182722</c:v>
                </c:pt>
                <c:pt idx="36">
                  <c:v>0.161885</c:v>
                </c:pt>
                <c:pt idx="37">
                  <c:v>0.144925</c:v>
                </c:pt>
                <c:pt idx="38">
                  <c:v>0.13366400000000001</c:v>
                </c:pt>
                <c:pt idx="39">
                  <c:v>0.128555</c:v>
                </c:pt>
                <c:pt idx="40">
                  <c:v>0.12751999999999999</c:v>
                </c:pt>
                <c:pt idx="41">
                  <c:v>0.12987599999999999</c:v>
                </c:pt>
                <c:pt idx="42">
                  <c:v>0.138128</c:v>
                </c:pt>
                <c:pt idx="43">
                  <c:v>0.14440600000000001</c:v>
                </c:pt>
                <c:pt idx="44">
                  <c:v>0.165774</c:v>
                </c:pt>
                <c:pt idx="45">
                  <c:v>0.18416199999999999</c:v>
                </c:pt>
                <c:pt idx="46">
                  <c:v>0.203792</c:v>
                </c:pt>
                <c:pt idx="47">
                  <c:v>0.22753899999999999</c:v>
                </c:pt>
                <c:pt idx="48">
                  <c:v>0.25210500000000002</c:v>
                </c:pt>
                <c:pt idx="49">
                  <c:v>0.27626299999999998</c:v>
                </c:pt>
                <c:pt idx="50">
                  <c:v>0.297684</c:v>
                </c:pt>
              </c:numCache>
            </c:numRef>
          </c:yVal>
          <c:smooth val="1"/>
          <c:extLst>
            <c:ext xmlns:c16="http://schemas.microsoft.com/office/drawing/2014/chart" uri="{C3380CC4-5D6E-409C-BE32-E72D297353CC}">
              <c16:uniqueId val="{00000001-9A60-4706-99F0-FE8121FD90CF}"/>
            </c:ext>
          </c:extLst>
        </c:ser>
        <c:ser>
          <c:idx val="9"/>
          <c:order val="2"/>
          <c:tx>
            <c:v>Time 8.5 h, -40 celcius</c:v>
          </c:tx>
          <c:spPr>
            <a:ln w="12700">
              <a:noFill/>
            </a:ln>
          </c:spPr>
          <c:marker>
            <c:symbol val="none"/>
          </c:marker>
          <c:xVal>
            <c:numRef>
              <c:f>'Simulation spectrum H2O and KCl'!$BE$80:$BE$131</c:f>
              <c:numCache>
                <c:formatCode>0.00</c:formatCode>
                <c:ptCount val="52"/>
                <c:pt idx="0">
                  <c:v>6.1</c:v>
                </c:pt>
                <c:pt idx="1">
                  <c:v>6</c:v>
                </c:pt>
                <c:pt idx="2">
                  <c:v>5.9030899869919438</c:v>
                </c:pt>
                <c:pt idx="3">
                  <c:v>5.8239109124113</c:v>
                </c:pt>
                <c:pt idx="4">
                  <c:v>5.7569630370485534</c:v>
                </c:pt>
                <c:pt idx="5">
                  <c:v>5.6020599913279625</c:v>
                </c:pt>
                <c:pt idx="6">
                  <c:v>5.5228744023138034</c:v>
                </c:pt>
                <c:pt idx="7">
                  <c:v>5.4259741609193757</c:v>
                </c:pt>
                <c:pt idx="8">
                  <c:v>5.3010299956639813</c:v>
                </c:pt>
                <c:pt idx="9">
                  <c:v>5.204119982655925</c:v>
                </c:pt>
                <c:pt idx="10">
                  <c:v>5.1106906972737542</c:v>
                </c:pt>
                <c:pt idx="11">
                  <c:v>5</c:v>
                </c:pt>
                <c:pt idx="12">
                  <c:v>4.9030899869919438</c:v>
                </c:pt>
                <c:pt idx="13">
                  <c:v>4.8027190075796815</c:v>
                </c:pt>
                <c:pt idx="14">
                  <c:v>4.7044336600521994</c:v>
                </c:pt>
                <c:pt idx="15">
                  <c:v>4.6020599913279625</c:v>
                </c:pt>
                <c:pt idx="16">
                  <c:v>4.5016890119157003</c:v>
                </c:pt>
                <c:pt idx="17">
                  <c:v>4.4006588497649739</c:v>
                </c:pt>
                <c:pt idx="18">
                  <c:v>4.3010299956639813</c:v>
                </c:pt>
                <c:pt idx="19">
                  <c:v>4.200659016251719</c:v>
                </c:pt>
                <c:pt idx="20">
                  <c:v>4.1009905230699646</c:v>
                </c:pt>
                <c:pt idx="21">
                  <c:v>4</c:v>
                </c:pt>
                <c:pt idx="22">
                  <c:v>3.90049275542937</c:v>
                </c:pt>
                <c:pt idx="23">
                  <c:v>3.800655228145212</c:v>
                </c:pt>
                <c:pt idx="24">
                  <c:v>3.7000543856282389</c:v>
                </c:pt>
                <c:pt idx="25">
                  <c:v>3.6003302305807652</c:v>
                </c:pt>
                <c:pt idx="26">
                  <c:v>3.5003188237463867</c:v>
                </c:pt>
                <c:pt idx="27">
                  <c:v>3.4001233554370809</c:v>
                </c:pt>
                <c:pt idx="28">
                  <c:v>3.3001605369513523</c:v>
                </c:pt>
                <c:pt idx="29">
                  <c:v>3.2001388538573807</c:v>
                </c:pt>
                <c:pt idx="30">
                  <c:v>3.1000257301078626</c:v>
                </c:pt>
                <c:pt idx="31">
                  <c:v>3</c:v>
                </c:pt>
                <c:pt idx="32">
                  <c:v>2.9000611027354806</c:v>
                </c:pt>
                <c:pt idx="33">
                  <c:v>2.8000362418279794</c:v>
                </c:pt>
                <c:pt idx="34">
                  <c:v>2.7000023971422538</c:v>
                </c:pt>
                <c:pt idx="35">
                  <c:v>2.6000249038929866</c:v>
                </c:pt>
                <c:pt idx="36">
                  <c:v>2.5000030680516931</c:v>
                </c:pt>
                <c:pt idx="37">
                  <c:v>2.4000023459279558</c:v>
                </c:pt>
                <c:pt idx="38">
                  <c:v>2.3000082025538129</c:v>
                </c:pt>
                <c:pt idx="39">
                  <c:v>2.2000018654066018</c:v>
                </c:pt>
                <c:pt idx="40">
                  <c:v>2.0999912335446846</c:v>
                </c:pt>
                <c:pt idx="41">
                  <c:v>2</c:v>
                </c:pt>
                <c:pt idx="42">
                  <c:v>1.9000009651534695</c:v>
                </c:pt>
                <c:pt idx="43">
                  <c:v>1.8000018278179688</c:v>
                </c:pt>
                <c:pt idx="44">
                  <c:v>1.700002397142254</c:v>
                </c:pt>
                <c:pt idx="45">
                  <c:v>1.6000030866277404</c:v>
                </c:pt>
                <c:pt idx="46">
                  <c:v>1.5000030680516931</c:v>
                </c:pt>
                <c:pt idx="47">
                  <c:v>1.400002345927956</c:v>
                </c:pt>
                <c:pt idx="48">
                  <c:v>1.3000082025538131</c:v>
                </c:pt>
                <c:pt idx="49">
                  <c:v>1.2000018654066018</c:v>
                </c:pt>
                <c:pt idx="50">
                  <c:v>1.0999912335446844</c:v>
                </c:pt>
                <c:pt idx="51">
                  <c:v>1</c:v>
                </c:pt>
              </c:numCache>
            </c:numRef>
          </c:xVal>
          <c:yVal>
            <c:numRef>
              <c:f>'Simulation spectrum H2O and KCl'!$BH$80:$BH$131</c:f>
              <c:numCache>
                <c:formatCode>General</c:formatCode>
                <c:ptCount val="52"/>
                <c:pt idx="0">
                  <c:v>3.7256699999999999E-3</c:v>
                </c:pt>
                <c:pt idx="1">
                  <c:v>3.7256699999999999E-3</c:v>
                </c:pt>
                <c:pt idx="2">
                  <c:v>2.2099099999999998E-3</c:v>
                </c:pt>
                <c:pt idx="3">
                  <c:v>5.5148999999999997E-3</c:v>
                </c:pt>
                <c:pt idx="4">
                  <c:v>2.7351799999999998E-3</c:v>
                </c:pt>
                <c:pt idx="5">
                  <c:v>4.6060500000000004E-3</c:v>
                </c:pt>
                <c:pt idx="6">
                  <c:v>2.8107399999999999E-3</c:v>
                </c:pt>
                <c:pt idx="7">
                  <c:v>3.1094999999999999E-3</c:v>
                </c:pt>
                <c:pt idx="8">
                  <c:v>4.0130599999999997E-3</c:v>
                </c:pt>
                <c:pt idx="9">
                  <c:v>5.0573900000000001E-3</c:v>
                </c:pt>
                <c:pt idx="10">
                  <c:v>6.1923400000000002E-3</c:v>
                </c:pt>
                <c:pt idx="11">
                  <c:v>7.8610099999999999E-3</c:v>
                </c:pt>
                <c:pt idx="12">
                  <c:v>9.6387199999999999E-3</c:v>
                </c:pt>
                <c:pt idx="13">
                  <c:v>1.19597E-2</c:v>
                </c:pt>
                <c:pt idx="14">
                  <c:v>1.4763200000000001E-2</c:v>
                </c:pt>
                <c:pt idx="15">
                  <c:v>1.83941E-2</c:v>
                </c:pt>
                <c:pt idx="16">
                  <c:v>2.2849100000000001E-2</c:v>
                </c:pt>
                <c:pt idx="17">
                  <c:v>2.8487800000000001E-2</c:v>
                </c:pt>
                <c:pt idx="18">
                  <c:v>3.53739E-2</c:v>
                </c:pt>
                <c:pt idx="19">
                  <c:v>4.3956299999999997E-2</c:v>
                </c:pt>
                <c:pt idx="20">
                  <c:v>5.4452800000000003E-2</c:v>
                </c:pt>
                <c:pt idx="21">
                  <c:v>6.7484600000000006E-2</c:v>
                </c:pt>
                <c:pt idx="22">
                  <c:v>8.3211499999999994E-2</c:v>
                </c:pt>
                <c:pt idx="23">
                  <c:v>0.102479</c:v>
                </c:pt>
                <c:pt idx="24">
                  <c:v>0.12627099999999999</c:v>
                </c:pt>
                <c:pt idx="25">
                  <c:v>0.15517900000000001</c:v>
                </c:pt>
                <c:pt idx="26">
                  <c:v>0.190585</c:v>
                </c:pt>
                <c:pt idx="27">
                  <c:v>0.23316300000000001</c:v>
                </c:pt>
                <c:pt idx="28">
                  <c:v>0.28257399999999999</c:v>
                </c:pt>
                <c:pt idx="29">
                  <c:v>0.33712399999999998</c:v>
                </c:pt>
                <c:pt idx="30">
                  <c:v>0.39303199999999999</c:v>
                </c:pt>
                <c:pt idx="31">
                  <c:v>0.44436700000000001</c:v>
                </c:pt>
                <c:pt idx="32">
                  <c:v>0.48479299999999997</c:v>
                </c:pt>
                <c:pt idx="33">
                  <c:v>0.50869900000000001</c:v>
                </c:pt>
                <c:pt idx="34">
                  <c:v>0.51347100000000001</c:v>
                </c:pt>
                <c:pt idx="35">
                  <c:v>0.50010500000000002</c:v>
                </c:pt>
                <c:pt idx="36">
                  <c:v>0.47159499999999999</c:v>
                </c:pt>
                <c:pt idx="37">
                  <c:v>0.43276199999999998</c:v>
                </c:pt>
                <c:pt idx="38">
                  <c:v>0.38638299999999998</c:v>
                </c:pt>
                <c:pt idx="39">
                  <c:v>0.337897</c:v>
                </c:pt>
                <c:pt idx="40">
                  <c:v>0.291989</c:v>
                </c:pt>
                <c:pt idx="41">
                  <c:v>0.247169</c:v>
                </c:pt>
                <c:pt idx="42">
                  <c:v>0.210225</c:v>
                </c:pt>
                <c:pt idx="43">
                  <c:v>0.17522499999999999</c:v>
                </c:pt>
                <c:pt idx="44">
                  <c:v>0.14920600000000001</c:v>
                </c:pt>
                <c:pt idx="45">
                  <c:v>0.12645300000000001</c:v>
                </c:pt>
                <c:pt idx="46">
                  <c:v>0.107642</c:v>
                </c:pt>
                <c:pt idx="47">
                  <c:v>9.4061500000000006E-2</c:v>
                </c:pt>
                <c:pt idx="48">
                  <c:v>8.5294400000000006E-2</c:v>
                </c:pt>
                <c:pt idx="49">
                  <c:v>7.7831600000000001E-2</c:v>
                </c:pt>
                <c:pt idx="50">
                  <c:v>7.6165999999999998E-2</c:v>
                </c:pt>
                <c:pt idx="51">
                  <c:v>7.4373999999999996E-2</c:v>
                </c:pt>
              </c:numCache>
            </c:numRef>
          </c:yVal>
          <c:smooth val="1"/>
          <c:extLst>
            <c:ext xmlns:c16="http://schemas.microsoft.com/office/drawing/2014/chart" uri="{C3380CC4-5D6E-409C-BE32-E72D297353CC}">
              <c16:uniqueId val="{00000002-9A60-4706-99F0-FE8121FD90CF}"/>
            </c:ext>
          </c:extLst>
        </c:ser>
        <c:ser>
          <c:idx val="1"/>
          <c:order val="3"/>
          <c:tx>
            <c:v>Trendline for 20.3 C</c:v>
          </c:tx>
          <c:spPr>
            <a:ln w="19050">
              <a:solidFill>
                <a:schemeClr val="bg2"/>
              </a:solidFill>
              <a:prstDash val="sysDot"/>
            </a:ln>
          </c:spPr>
          <c:marker>
            <c:symbol val="none"/>
          </c:marker>
          <c:xVal>
            <c:numRef>
              <c:f>'Simulation spectrum H2O and KCl'!$L$6:$L$80</c:f>
              <c:numCache>
                <c:formatCode>0.00</c:formatCode>
                <c:ptCount val="75"/>
                <c:pt idx="0">
                  <c:v>13.5</c:v>
                </c:pt>
                <c:pt idx="1">
                  <c:v>13.4</c:v>
                </c:pt>
                <c:pt idx="2">
                  <c:v>13.3</c:v>
                </c:pt>
                <c:pt idx="3">
                  <c:v>13.2</c:v>
                </c:pt>
                <c:pt idx="4">
                  <c:v>13.1</c:v>
                </c:pt>
                <c:pt idx="5">
                  <c:v>13</c:v>
                </c:pt>
                <c:pt idx="6">
                  <c:v>12.9</c:v>
                </c:pt>
                <c:pt idx="7">
                  <c:v>12.8</c:v>
                </c:pt>
                <c:pt idx="8">
                  <c:v>12.7</c:v>
                </c:pt>
                <c:pt idx="9">
                  <c:v>12.6</c:v>
                </c:pt>
                <c:pt idx="10">
                  <c:v>12.5</c:v>
                </c:pt>
                <c:pt idx="11">
                  <c:v>12.4</c:v>
                </c:pt>
                <c:pt idx="12">
                  <c:v>12.3</c:v>
                </c:pt>
                <c:pt idx="13">
                  <c:v>12.2</c:v>
                </c:pt>
                <c:pt idx="14">
                  <c:v>12.1</c:v>
                </c:pt>
                <c:pt idx="15">
                  <c:v>12</c:v>
                </c:pt>
                <c:pt idx="16">
                  <c:v>11.9</c:v>
                </c:pt>
                <c:pt idx="17">
                  <c:v>11.8</c:v>
                </c:pt>
                <c:pt idx="18">
                  <c:v>11.7</c:v>
                </c:pt>
                <c:pt idx="19">
                  <c:v>11.6</c:v>
                </c:pt>
                <c:pt idx="20">
                  <c:v>11.5</c:v>
                </c:pt>
                <c:pt idx="21">
                  <c:v>11.4</c:v>
                </c:pt>
                <c:pt idx="22">
                  <c:v>11.3</c:v>
                </c:pt>
                <c:pt idx="23">
                  <c:v>11.2</c:v>
                </c:pt>
                <c:pt idx="24">
                  <c:v>11.1</c:v>
                </c:pt>
                <c:pt idx="25">
                  <c:v>11</c:v>
                </c:pt>
                <c:pt idx="26">
                  <c:v>10.9</c:v>
                </c:pt>
                <c:pt idx="27">
                  <c:v>10.8</c:v>
                </c:pt>
                <c:pt idx="28">
                  <c:v>10.7</c:v>
                </c:pt>
                <c:pt idx="29">
                  <c:v>10.6</c:v>
                </c:pt>
                <c:pt idx="30">
                  <c:v>10.5</c:v>
                </c:pt>
                <c:pt idx="31">
                  <c:v>10.4</c:v>
                </c:pt>
                <c:pt idx="32">
                  <c:v>10.3</c:v>
                </c:pt>
                <c:pt idx="33">
                  <c:v>10.199999999999999</c:v>
                </c:pt>
                <c:pt idx="34">
                  <c:v>10.1</c:v>
                </c:pt>
                <c:pt idx="35">
                  <c:v>10</c:v>
                </c:pt>
                <c:pt idx="36">
                  <c:v>9.9000000000000092</c:v>
                </c:pt>
                <c:pt idx="37">
                  <c:v>9.8000000000000096</c:v>
                </c:pt>
                <c:pt idx="38">
                  <c:v>9.7000000000000099</c:v>
                </c:pt>
                <c:pt idx="39">
                  <c:v>9.6000000000000103</c:v>
                </c:pt>
                <c:pt idx="40">
                  <c:v>9.5000000000000107</c:v>
                </c:pt>
                <c:pt idx="41">
                  <c:v>9.4000000000000092</c:v>
                </c:pt>
                <c:pt idx="42">
                  <c:v>9.3000000000000096</c:v>
                </c:pt>
                <c:pt idx="43">
                  <c:v>9.2000000000000099</c:v>
                </c:pt>
                <c:pt idx="44">
                  <c:v>9.1000000000000103</c:v>
                </c:pt>
                <c:pt idx="45">
                  <c:v>9.0000000000000107</c:v>
                </c:pt>
                <c:pt idx="46">
                  <c:v>8.9000000000000092</c:v>
                </c:pt>
                <c:pt idx="47">
                  <c:v>8.8000000000000096</c:v>
                </c:pt>
                <c:pt idx="48">
                  <c:v>8.6999999999999993</c:v>
                </c:pt>
                <c:pt idx="49">
                  <c:v>8.6</c:v>
                </c:pt>
                <c:pt idx="50">
                  <c:v>8.5</c:v>
                </c:pt>
                <c:pt idx="51">
                  <c:v>8.4</c:v>
                </c:pt>
                <c:pt idx="52">
                  <c:v>8.3000000000000007</c:v>
                </c:pt>
                <c:pt idx="53">
                  <c:v>8.1999999999999993</c:v>
                </c:pt>
                <c:pt idx="54">
                  <c:v>8.1</c:v>
                </c:pt>
                <c:pt idx="55">
                  <c:v>8</c:v>
                </c:pt>
                <c:pt idx="56">
                  <c:v>7.9</c:v>
                </c:pt>
                <c:pt idx="57">
                  <c:v>7.8</c:v>
                </c:pt>
                <c:pt idx="58">
                  <c:v>7.7</c:v>
                </c:pt>
                <c:pt idx="59">
                  <c:v>7.6</c:v>
                </c:pt>
                <c:pt idx="60">
                  <c:v>7.5</c:v>
                </c:pt>
                <c:pt idx="61">
                  <c:v>7.4</c:v>
                </c:pt>
                <c:pt idx="62">
                  <c:v>7.3</c:v>
                </c:pt>
                <c:pt idx="63">
                  <c:v>7.2</c:v>
                </c:pt>
                <c:pt idx="64">
                  <c:v>7.1</c:v>
                </c:pt>
                <c:pt idx="65">
                  <c:v>7</c:v>
                </c:pt>
                <c:pt idx="66">
                  <c:v>6.9</c:v>
                </c:pt>
                <c:pt idx="67">
                  <c:v>6.8</c:v>
                </c:pt>
                <c:pt idx="68">
                  <c:v>6.7</c:v>
                </c:pt>
                <c:pt idx="69">
                  <c:v>6.6</c:v>
                </c:pt>
                <c:pt idx="70">
                  <c:v>6.5</c:v>
                </c:pt>
                <c:pt idx="71">
                  <c:v>6.4</c:v>
                </c:pt>
                <c:pt idx="72">
                  <c:v>6.3</c:v>
                </c:pt>
                <c:pt idx="73">
                  <c:v>6.2</c:v>
                </c:pt>
                <c:pt idx="74">
                  <c:v>6.1</c:v>
                </c:pt>
              </c:numCache>
            </c:numRef>
          </c:xVal>
          <c:yVal>
            <c:numRef>
              <c:f>'Simulation spectrum H2O and KCl'!$O$6:$O$80</c:f>
              <c:numCache>
                <c:formatCode>General</c:formatCode>
                <c:ptCount val="75"/>
                <c:pt idx="0">
                  <c:v>3.6511565999999998E-3</c:v>
                </c:pt>
                <c:pt idx="1">
                  <c:v>2.1657117999999997E-3</c:v>
                </c:pt>
                <c:pt idx="2">
                  <c:v>5.4046019999999997E-3</c:v>
                </c:pt>
                <c:pt idx="3">
                  <c:v>2.6804763999999999E-3</c:v>
                </c:pt>
                <c:pt idx="4">
                  <c:v>4.5139290000000007E-3</c:v>
                </c:pt>
                <c:pt idx="5">
                  <c:v>2.7545251999999999E-3</c:v>
                </c:pt>
                <c:pt idx="6">
                  <c:v>3.0473099999999997E-3</c:v>
                </c:pt>
                <c:pt idx="7">
                  <c:v>3.9327987999999998E-3</c:v>
                </c:pt>
                <c:pt idx="8">
                  <c:v>4.9562421999999997E-3</c:v>
                </c:pt>
                <c:pt idx="9">
                  <c:v>6.0684932000000004E-3</c:v>
                </c:pt>
                <c:pt idx="10">
                  <c:v>7.7037897999999994E-3</c:v>
                </c:pt>
                <c:pt idx="11">
                  <c:v>9.4459456000000001E-3</c:v>
                </c:pt>
                <c:pt idx="12">
                  <c:v>1.1720506E-2</c:v>
                </c:pt>
                <c:pt idx="13">
                  <c:v>1.4467936000000001E-2</c:v>
                </c:pt>
                <c:pt idx="14">
                  <c:v>1.8026218E-2</c:v>
                </c:pt>
                <c:pt idx="15">
                  <c:v>2.2392117999999999E-2</c:v>
                </c:pt>
                <c:pt idx="16">
                  <c:v>2.7918043999999999E-2</c:v>
                </c:pt>
                <c:pt idx="17">
                  <c:v>3.4666422000000002E-2</c:v>
                </c:pt>
                <c:pt idx="18">
                  <c:v>4.3077173999999996E-2</c:v>
                </c:pt>
                <c:pt idx="19">
                  <c:v>5.3363744000000005E-2</c:v>
                </c:pt>
                <c:pt idx="20">
                  <c:v>6.6134908000000006E-2</c:v>
                </c:pt>
                <c:pt idx="21">
                  <c:v>8.1547269999999991E-2</c:v>
                </c:pt>
                <c:pt idx="22">
                  <c:v>0.10042942000000001</c:v>
                </c:pt>
                <c:pt idx="23">
                  <c:v>0.12374557999999999</c:v>
                </c:pt>
                <c:pt idx="24">
                  <c:v>0.15207542000000002</c:v>
                </c:pt>
                <c:pt idx="25">
                  <c:v>0.1867733</c:v>
                </c:pt>
                <c:pt idx="26">
                  <c:v>0.22849974000000001</c:v>
                </c:pt>
                <c:pt idx="27">
                  <c:v>0.27692252000000001</c:v>
                </c:pt>
                <c:pt idx="28">
                  <c:v>0.33113905999999999</c:v>
                </c:pt>
                <c:pt idx="29">
                  <c:v>0.37865533999999995</c:v>
                </c:pt>
                <c:pt idx="30">
                  <c:v>0.42410675999999997</c:v>
                </c:pt>
                <c:pt idx="31">
                  <c:v>0.46216309999999999</c:v>
                </c:pt>
                <c:pt idx="32">
                  <c:v>0.49010290000000001</c:v>
                </c:pt>
                <c:pt idx="33">
                  <c:v>0.50320158000000004</c:v>
                </c:pt>
                <c:pt idx="34">
                  <c:v>0.49852501999999999</c:v>
                </c:pt>
                <c:pt idx="35">
                  <c:v>0.47509713999999997</c:v>
                </c:pt>
                <c:pt idx="36">
                  <c:v>0.43547965999999999</c:v>
                </c:pt>
                <c:pt idx="37">
                  <c:v>0.38517135999999996</c:v>
                </c:pt>
                <c:pt idx="38">
                  <c:v>0.33038151999999998</c:v>
                </c:pt>
                <c:pt idx="39">
                  <c:v>0.27692252000000001</c:v>
                </c:pt>
                <c:pt idx="40">
                  <c:v>0.22849974000000001</c:v>
                </c:pt>
                <c:pt idx="41">
                  <c:v>0.1867733</c:v>
                </c:pt>
                <c:pt idx="42">
                  <c:v>0.15207542000000002</c:v>
                </c:pt>
                <c:pt idx="43">
                  <c:v>0.12374557999999999</c:v>
                </c:pt>
                <c:pt idx="44">
                  <c:v>0.10042942000000001</c:v>
                </c:pt>
                <c:pt idx="45">
                  <c:v>8.1547269999999991E-2</c:v>
                </c:pt>
                <c:pt idx="46">
                  <c:v>6.6134908000000006E-2</c:v>
                </c:pt>
                <c:pt idx="47">
                  <c:v>5.3363744000000005E-2</c:v>
                </c:pt>
                <c:pt idx="48">
                  <c:v>4.3077173999999996E-2</c:v>
                </c:pt>
                <c:pt idx="49">
                  <c:v>3.4666422000000002E-2</c:v>
                </c:pt>
                <c:pt idx="50">
                  <c:v>2.7918043999999999E-2</c:v>
                </c:pt>
                <c:pt idx="51">
                  <c:v>2.2392117999999999E-2</c:v>
                </c:pt>
                <c:pt idx="52">
                  <c:v>1.8026218E-2</c:v>
                </c:pt>
                <c:pt idx="53">
                  <c:v>1.4467936000000001E-2</c:v>
                </c:pt>
                <c:pt idx="54">
                  <c:v>1.1720506E-2</c:v>
                </c:pt>
                <c:pt idx="55">
                  <c:v>9.4459456000000001E-3</c:v>
                </c:pt>
                <c:pt idx="56">
                  <c:v>7.7037897999999994E-3</c:v>
                </c:pt>
                <c:pt idx="57">
                  <c:v>6.0684932000000004E-3</c:v>
                </c:pt>
                <c:pt idx="58">
                  <c:v>4.9562421999999997E-3</c:v>
                </c:pt>
                <c:pt idx="59">
                  <c:v>3.9327987999999998E-3</c:v>
                </c:pt>
                <c:pt idx="60">
                  <c:v>3.0473099999999997E-3</c:v>
                </c:pt>
                <c:pt idx="61">
                  <c:v>2.7545251999999999E-3</c:v>
                </c:pt>
                <c:pt idx="62">
                  <c:v>4.5139290000000007E-3</c:v>
                </c:pt>
                <c:pt idx="63">
                  <c:v>2.6804763999999999E-3</c:v>
                </c:pt>
                <c:pt idx="64">
                  <c:v>5.4046019999999997E-3</c:v>
                </c:pt>
                <c:pt idx="65">
                  <c:v>2.1657117999999997E-3</c:v>
                </c:pt>
                <c:pt idx="66">
                  <c:v>3.6511565999999998E-3</c:v>
                </c:pt>
                <c:pt idx="67">
                  <c:v>5.0943500191777324E-3</c:v>
                </c:pt>
                <c:pt idx="68">
                  <c:v>5.8004564529255259E-3</c:v>
                </c:pt>
                <c:pt idx="69">
                  <c:v>6.7086525553253003E-3</c:v>
                </c:pt>
                <c:pt idx="70">
                  <c:v>7.8836100388620257E-3</c:v>
                </c:pt>
                <c:pt idx="71">
                  <c:v>9.4087154172998698E-3</c:v>
                </c:pt>
                <c:pt idx="72">
                  <c:v>1.1397917682298463E-2</c:v>
                </c:pt>
                <c:pt idx="73">
                  <c:v>1.3997614876122496E-2</c:v>
                </c:pt>
                <c:pt idx="74">
                  <c:v>1.7404010560570008E-2</c:v>
                </c:pt>
              </c:numCache>
            </c:numRef>
          </c:yVal>
          <c:smooth val="1"/>
          <c:extLst>
            <c:ext xmlns:c16="http://schemas.microsoft.com/office/drawing/2014/chart" uri="{C3380CC4-5D6E-409C-BE32-E72D297353CC}">
              <c16:uniqueId val="{00000003-9A60-4706-99F0-FE8121FD90CF}"/>
            </c:ext>
          </c:extLst>
        </c:ser>
        <c:ser>
          <c:idx val="2"/>
          <c:order val="4"/>
          <c:tx>
            <c:v>Trendline for -20 C</c:v>
          </c:tx>
          <c:spPr>
            <a:ln w="12700">
              <a:noFill/>
              <a:prstDash val="sysDot"/>
            </a:ln>
          </c:spPr>
          <c:marker>
            <c:symbol val="none"/>
          </c:marker>
          <c:xVal>
            <c:numRef>
              <c:f>'Simulation spectrum H2O and KCl'!$AP$8:$AP$80</c:f>
              <c:numCache>
                <c:formatCode>0.00</c:formatCode>
                <c:ptCount val="73"/>
                <c:pt idx="0">
                  <c:v>13.3</c:v>
                </c:pt>
                <c:pt idx="1">
                  <c:v>13.2</c:v>
                </c:pt>
                <c:pt idx="2">
                  <c:v>13.1</c:v>
                </c:pt>
                <c:pt idx="3">
                  <c:v>13</c:v>
                </c:pt>
                <c:pt idx="4">
                  <c:v>12.9</c:v>
                </c:pt>
                <c:pt idx="5">
                  <c:v>12.8</c:v>
                </c:pt>
                <c:pt idx="6">
                  <c:v>12.7</c:v>
                </c:pt>
                <c:pt idx="7">
                  <c:v>12.6</c:v>
                </c:pt>
                <c:pt idx="8">
                  <c:v>12.5</c:v>
                </c:pt>
                <c:pt idx="9">
                  <c:v>12.4</c:v>
                </c:pt>
                <c:pt idx="10">
                  <c:v>12.3</c:v>
                </c:pt>
                <c:pt idx="11">
                  <c:v>12.2</c:v>
                </c:pt>
                <c:pt idx="12">
                  <c:v>12.1</c:v>
                </c:pt>
                <c:pt idx="13">
                  <c:v>12</c:v>
                </c:pt>
                <c:pt idx="14">
                  <c:v>11.9</c:v>
                </c:pt>
                <c:pt idx="15">
                  <c:v>11.8</c:v>
                </c:pt>
                <c:pt idx="16">
                  <c:v>11.7</c:v>
                </c:pt>
                <c:pt idx="17">
                  <c:v>11.6</c:v>
                </c:pt>
                <c:pt idx="18">
                  <c:v>11.5</c:v>
                </c:pt>
                <c:pt idx="19">
                  <c:v>11.4</c:v>
                </c:pt>
                <c:pt idx="20">
                  <c:v>11.3</c:v>
                </c:pt>
                <c:pt idx="21">
                  <c:v>11.2</c:v>
                </c:pt>
                <c:pt idx="22">
                  <c:v>11.1</c:v>
                </c:pt>
                <c:pt idx="23">
                  <c:v>11</c:v>
                </c:pt>
                <c:pt idx="24">
                  <c:v>10.9</c:v>
                </c:pt>
                <c:pt idx="25">
                  <c:v>10.8</c:v>
                </c:pt>
                <c:pt idx="26">
                  <c:v>10.7</c:v>
                </c:pt>
                <c:pt idx="27">
                  <c:v>10.6</c:v>
                </c:pt>
                <c:pt idx="28">
                  <c:v>10.5</c:v>
                </c:pt>
                <c:pt idx="29">
                  <c:v>10.4</c:v>
                </c:pt>
                <c:pt idx="30">
                  <c:v>10.3</c:v>
                </c:pt>
                <c:pt idx="31">
                  <c:v>10.199999999999999</c:v>
                </c:pt>
                <c:pt idx="32">
                  <c:v>10.1</c:v>
                </c:pt>
                <c:pt idx="33">
                  <c:v>10</c:v>
                </c:pt>
                <c:pt idx="34">
                  <c:v>9.9000000000000092</c:v>
                </c:pt>
                <c:pt idx="35">
                  <c:v>9.8000000000000096</c:v>
                </c:pt>
                <c:pt idx="36">
                  <c:v>9.7000000000000099</c:v>
                </c:pt>
                <c:pt idx="37">
                  <c:v>9.6000000000000103</c:v>
                </c:pt>
                <c:pt idx="38">
                  <c:v>9.5000000000000107</c:v>
                </c:pt>
                <c:pt idx="39">
                  <c:v>9.4000000000000092</c:v>
                </c:pt>
                <c:pt idx="40">
                  <c:v>9.3000000000000096</c:v>
                </c:pt>
                <c:pt idx="41">
                  <c:v>9.2000000000000099</c:v>
                </c:pt>
                <c:pt idx="42">
                  <c:v>9.1000000000000103</c:v>
                </c:pt>
                <c:pt idx="43">
                  <c:v>9.0000000000000107</c:v>
                </c:pt>
                <c:pt idx="44">
                  <c:v>8.9000000000000092</c:v>
                </c:pt>
                <c:pt idx="45">
                  <c:v>8.8000000000000096</c:v>
                </c:pt>
                <c:pt idx="46">
                  <c:v>8.6999999999999993</c:v>
                </c:pt>
                <c:pt idx="47">
                  <c:v>8.6</c:v>
                </c:pt>
                <c:pt idx="48">
                  <c:v>8.5</c:v>
                </c:pt>
                <c:pt idx="49">
                  <c:v>8.4</c:v>
                </c:pt>
                <c:pt idx="50">
                  <c:v>8.3000000000000007</c:v>
                </c:pt>
                <c:pt idx="51">
                  <c:v>8.1999999999999993</c:v>
                </c:pt>
                <c:pt idx="52">
                  <c:v>8.1</c:v>
                </c:pt>
                <c:pt idx="53">
                  <c:v>8</c:v>
                </c:pt>
                <c:pt idx="54">
                  <c:v>7.9</c:v>
                </c:pt>
                <c:pt idx="55">
                  <c:v>7.8</c:v>
                </c:pt>
                <c:pt idx="56">
                  <c:v>7.7</c:v>
                </c:pt>
                <c:pt idx="57">
                  <c:v>7.6</c:v>
                </c:pt>
                <c:pt idx="58">
                  <c:v>7.5</c:v>
                </c:pt>
                <c:pt idx="59">
                  <c:v>7.4</c:v>
                </c:pt>
                <c:pt idx="60">
                  <c:v>7.3</c:v>
                </c:pt>
                <c:pt idx="61">
                  <c:v>7.2</c:v>
                </c:pt>
                <c:pt idx="62">
                  <c:v>7.1</c:v>
                </c:pt>
                <c:pt idx="63">
                  <c:v>7</c:v>
                </c:pt>
                <c:pt idx="64">
                  <c:v>6.9</c:v>
                </c:pt>
                <c:pt idx="65">
                  <c:v>6.8</c:v>
                </c:pt>
                <c:pt idx="66">
                  <c:v>6.7</c:v>
                </c:pt>
                <c:pt idx="67">
                  <c:v>6.6</c:v>
                </c:pt>
                <c:pt idx="68">
                  <c:v>6.5</c:v>
                </c:pt>
                <c:pt idx="69">
                  <c:v>6.4</c:v>
                </c:pt>
                <c:pt idx="70">
                  <c:v>6.3</c:v>
                </c:pt>
                <c:pt idx="71">
                  <c:v>6.2</c:v>
                </c:pt>
                <c:pt idx="72">
                  <c:v>6.1</c:v>
                </c:pt>
              </c:numCache>
            </c:numRef>
          </c:xVal>
          <c:yVal>
            <c:numRef>
              <c:f>'Simulation spectrum H2O and KCl'!$AS$8:$AS$80</c:f>
              <c:numCache>
                <c:formatCode>General</c:formatCode>
                <c:ptCount val="73"/>
                <c:pt idx="0">
                  <c:v>4.6902899999999997E-3</c:v>
                </c:pt>
                <c:pt idx="1">
                  <c:v>4.6902899999999997E-3</c:v>
                </c:pt>
                <c:pt idx="2">
                  <c:v>4.6902899999999997E-3</c:v>
                </c:pt>
                <c:pt idx="3">
                  <c:v>4.6902899999999997E-3</c:v>
                </c:pt>
                <c:pt idx="4">
                  <c:v>4.6902899999999997E-3</c:v>
                </c:pt>
                <c:pt idx="5">
                  <c:v>4.6902899999999997E-3</c:v>
                </c:pt>
                <c:pt idx="6">
                  <c:v>4.6902899999999997E-3</c:v>
                </c:pt>
                <c:pt idx="7">
                  <c:v>4.6902899999999997E-3</c:v>
                </c:pt>
                <c:pt idx="8">
                  <c:v>4.6902899999999997E-3</c:v>
                </c:pt>
                <c:pt idx="9">
                  <c:v>4.6902899999999997E-3</c:v>
                </c:pt>
                <c:pt idx="10">
                  <c:v>4.6902899999999997E-3</c:v>
                </c:pt>
                <c:pt idx="11">
                  <c:v>4.6902899999999997E-3</c:v>
                </c:pt>
                <c:pt idx="12">
                  <c:v>4.6902899999999997E-3</c:v>
                </c:pt>
                <c:pt idx="13">
                  <c:v>4.6902899999999997E-3</c:v>
                </c:pt>
                <c:pt idx="14">
                  <c:v>4.6902899999999997E-3</c:v>
                </c:pt>
                <c:pt idx="15">
                  <c:v>4.6902899999999997E-3</c:v>
                </c:pt>
                <c:pt idx="16">
                  <c:v>4.6902899999999997E-3</c:v>
                </c:pt>
                <c:pt idx="17">
                  <c:v>4.6902899999999997E-3</c:v>
                </c:pt>
                <c:pt idx="18">
                  <c:v>4.6902899999999997E-3</c:v>
                </c:pt>
                <c:pt idx="19">
                  <c:v>4.6902899999999997E-3</c:v>
                </c:pt>
                <c:pt idx="20">
                  <c:v>4.6902899999999997E-3</c:v>
                </c:pt>
                <c:pt idx="21">
                  <c:v>4.6902899999999997E-3</c:v>
                </c:pt>
                <c:pt idx="22">
                  <c:v>4.6902899999999997E-3</c:v>
                </c:pt>
                <c:pt idx="23">
                  <c:v>4.6902899999999997E-3</c:v>
                </c:pt>
                <c:pt idx="24">
                  <c:v>4.6902899999999997E-3</c:v>
                </c:pt>
                <c:pt idx="25">
                  <c:v>4.6902899999999997E-3</c:v>
                </c:pt>
                <c:pt idx="26">
                  <c:v>4.6902899999999997E-3</c:v>
                </c:pt>
                <c:pt idx="27">
                  <c:v>4.6902899999999997E-3</c:v>
                </c:pt>
                <c:pt idx="28">
                  <c:v>4.6902899999999997E-3</c:v>
                </c:pt>
                <c:pt idx="29">
                  <c:v>4.6902899999999997E-3</c:v>
                </c:pt>
                <c:pt idx="30">
                  <c:v>4.6902899999999997E-3</c:v>
                </c:pt>
                <c:pt idx="31">
                  <c:v>4.6902899999999997E-3</c:v>
                </c:pt>
                <c:pt idx="32">
                  <c:v>4.6902899999999997E-3</c:v>
                </c:pt>
                <c:pt idx="33">
                  <c:v>4.6902899999999997E-3</c:v>
                </c:pt>
                <c:pt idx="34">
                  <c:v>4.6902899999999997E-3</c:v>
                </c:pt>
                <c:pt idx="35">
                  <c:v>4.6902899999999997E-3</c:v>
                </c:pt>
                <c:pt idx="36">
                  <c:v>4.6902899999999997E-3</c:v>
                </c:pt>
                <c:pt idx="37">
                  <c:v>4.6902899999999997E-3</c:v>
                </c:pt>
                <c:pt idx="38">
                  <c:v>4.6902899999999997E-3</c:v>
                </c:pt>
                <c:pt idx="39">
                  <c:v>4.6902899999999997E-3</c:v>
                </c:pt>
                <c:pt idx="40">
                  <c:v>4.6902899999999997E-3</c:v>
                </c:pt>
                <c:pt idx="41">
                  <c:v>4.6902899999999997E-3</c:v>
                </c:pt>
                <c:pt idx="42">
                  <c:v>4.6902899999999997E-3</c:v>
                </c:pt>
                <c:pt idx="43">
                  <c:v>4.6902899999999997E-3</c:v>
                </c:pt>
                <c:pt idx="44">
                  <c:v>4.6902899999999997E-3</c:v>
                </c:pt>
                <c:pt idx="45">
                  <c:v>4.6902899999999997E-3</c:v>
                </c:pt>
                <c:pt idx="46">
                  <c:v>4.6902899999999997E-3</c:v>
                </c:pt>
                <c:pt idx="47">
                  <c:v>4.6902899999999997E-3</c:v>
                </c:pt>
                <c:pt idx="48">
                  <c:v>4.6902899999999997E-3</c:v>
                </c:pt>
                <c:pt idx="49">
                  <c:v>4.6902899999999997E-3</c:v>
                </c:pt>
                <c:pt idx="50">
                  <c:v>4.6902899999999997E-3</c:v>
                </c:pt>
                <c:pt idx="51">
                  <c:v>4.6902899999999997E-3</c:v>
                </c:pt>
                <c:pt idx="52">
                  <c:v>4.6902899999999997E-3</c:v>
                </c:pt>
                <c:pt idx="53">
                  <c:v>4.6902899999999997E-3</c:v>
                </c:pt>
                <c:pt idx="54">
                  <c:v>4.6902899999999997E-3</c:v>
                </c:pt>
                <c:pt idx="55">
                  <c:v>4.6902899999999997E-3</c:v>
                </c:pt>
                <c:pt idx="56">
                  <c:v>4.6902899999999997E-3</c:v>
                </c:pt>
                <c:pt idx="57">
                  <c:v>4.6902899999999997E-3</c:v>
                </c:pt>
                <c:pt idx="58">
                  <c:v>4.6902899999999997E-3</c:v>
                </c:pt>
                <c:pt idx="59">
                  <c:v>4.6902899999999997E-3</c:v>
                </c:pt>
                <c:pt idx="60">
                  <c:v>4.6902899999999997E-3</c:v>
                </c:pt>
                <c:pt idx="61">
                  <c:v>4.6902899999999997E-3</c:v>
                </c:pt>
                <c:pt idx="62">
                  <c:v>4.6902899999999997E-3</c:v>
                </c:pt>
                <c:pt idx="63">
                  <c:v>4.6902899999999997E-3</c:v>
                </c:pt>
                <c:pt idx="64">
                  <c:v>4.6902899999999997E-3</c:v>
                </c:pt>
                <c:pt idx="65">
                  <c:v>4.6902899999999997E-3</c:v>
                </c:pt>
                <c:pt idx="66">
                  <c:v>4.6902899999999997E-3</c:v>
                </c:pt>
                <c:pt idx="67">
                  <c:v>4.6902899999999997E-3</c:v>
                </c:pt>
                <c:pt idx="68">
                  <c:v>4.6902899999999997E-3</c:v>
                </c:pt>
                <c:pt idx="69">
                  <c:v>4.6902899999999997E-3</c:v>
                </c:pt>
                <c:pt idx="70">
                  <c:v>4.6902899999999997E-3</c:v>
                </c:pt>
                <c:pt idx="71">
                  <c:v>4.6902899999999997E-3</c:v>
                </c:pt>
                <c:pt idx="72">
                  <c:v>4.6902899999999997E-3</c:v>
                </c:pt>
              </c:numCache>
            </c:numRef>
          </c:yVal>
          <c:smooth val="1"/>
          <c:extLst>
            <c:ext xmlns:c16="http://schemas.microsoft.com/office/drawing/2014/chart" uri="{C3380CC4-5D6E-409C-BE32-E72D297353CC}">
              <c16:uniqueId val="{00000004-9A60-4706-99F0-FE8121FD90CF}"/>
            </c:ext>
          </c:extLst>
        </c:ser>
        <c:ser>
          <c:idx val="3"/>
          <c:order val="5"/>
          <c:tx>
            <c:v>Trendline for -40 C</c:v>
          </c:tx>
          <c:spPr>
            <a:ln w="12700">
              <a:noFill/>
              <a:prstDash val="sysDot"/>
            </a:ln>
          </c:spPr>
          <c:marker>
            <c:symbol val="none"/>
          </c:marker>
          <c:xVal>
            <c:numRef>
              <c:f>'Simulation spectrum H2O and KCl'!$BE$8:$BE$80</c:f>
              <c:numCache>
                <c:formatCode>0.00</c:formatCode>
                <c:ptCount val="73"/>
                <c:pt idx="0">
                  <c:v>13.3</c:v>
                </c:pt>
                <c:pt idx="1">
                  <c:v>13.2</c:v>
                </c:pt>
                <c:pt idx="2">
                  <c:v>13.1</c:v>
                </c:pt>
                <c:pt idx="3">
                  <c:v>13</c:v>
                </c:pt>
                <c:pt idx="4">
                  <c:v>12.9</c:v>
                </c:pt>
                <c:pt idx="5">
                  <c:v>12.8</c:v>
                </c:pt>
                <c:pt idx="6">
                  <c:v>12.7</c:v>
                </c:pt>
                <c:pt idx="7">
                  <c:v>12.6</c:v>
                </c:pt>
                <c:pt idx="8">
                  <c:v>12.5</c:v>
                </c:pt>
                <c:pt idx="9">
                  <c:v>12.4</c:v>
                </c:pt>
                <c:pt idx="10">
                  <c:v>12.3</c:v>
                </c:pt>
                <c:pt idx="11">
                  <c:v>12.2</c:v>
                </c:pt>
                <c:pt idx="12">
                  <c:v>12.1</c:v>
                </c:pt>
                <c:pt idx="13">
                  <c:v>12</c:v>
                </c:pt>
                <c:pt idx="14">
                  <c:v>11.9</c:v>
                </c:pt>
                <c:pt idx="15">
                  <c:v>11.8</c:v>
                </c:pt>
                <c:pt idx="16">
                  <c:v>11.7</c:v>
                </c:pt>
                <c:pt idx="17">
                  <c:v>11.6</c:v>
                </c:pt>
                <c:pt idx="18">
                  <c:v>11.5</c:v>
                </c:pt>
                <c:pt idx="19">
                  <c:v>11.4</c:v>
                </c:pt>
                <c:pt idx="20">
                  <c:v>11.3</c:v>
                </c:pt>
                <c:pt idx="21">
                  <c:v>11.2</c:v>
                </c:pt>
                <c:pt idx="22">
                  <c:v>11.1</c:v>
                </c:pt>
                <c:pt idx="23">
                  <c:v>11</c:v>
                </c:pt>
                <c:pt idx="24">
                  <c:v>10.9</c:v>
                </c:pt>
                <c:pt idx="25">
                  <c:v>10.8</c:v>
                </c:pt>
                <c:pt idx="26">
                  <c:v>10.7</c:v>
                </c:pt>
                <c:pt idx="27">
                  <c:v>10.6</c:v>
                </c:pt>
                <c:pt idx="28">
                  <c:v>10.5</c:v>
                </c:pt>
                <c:pt idx="29">
                  <c:v>10.4</c:v>
                </c:pt>
                <c:pt idx="30">
                  <c:v>10.3</c:v>
                </c:pt>
                <c:pt idx="31">
                  <c:v>10.199999999999999</c:v>
                </c:pt>
                <c:pt idx="32">
                  <c:v>10.1</c:v>
                </c:pt>
                <c:pt idx="33">
                  <c:v>10</c:v>
                </c:pt>
                <c:pt idx="34">
                  <c:v>9.9000000000000092</c:v>
                </c:pt>
                <c:pt idx="35">
                  <c:v>9.8000000000000096</c:v>
                </c:pt>
                <c:pt idx="36">
                  <c:v>9.7000000000000099</c:v>
                </c:pt>
                <c:pt idx="37">
                  <c:v>9.6000000000000103</c:v>
                </c:pt>
                <c:pt idx="38">
                  <c:v>9.5000000000000107</c:v>
                </c:pt>
                <c:pt idx="39">
                  <c:v>9.4000000000000092</c:v>
                </c:pt>
                <c:pt idx="40">
                  <c:v>9.3000000000000096</c:v>
                </c:pt>
                <c:pt idx="41">
                  <c:v>9.2000000000000099</c:v>
                </c:pt>
                <c:pt idx="42">
                  <c:v>9.1000000000000103</c:v>
                </c:pt>
                <c:pt idx="43">
                  <c:v>9.0000000000000107</c:v>
                </c:pt>
                <c:pt idx="44">
                  <c:v>8.9000000000000092</c:v>
                </c:pt>
                <c:pt idx="45">
                  <c:v>8.8000000000000096</c:v>
                </c:pt>
                <c:pt idx="46">
                  <c:v>8.6999999999999993</c:v>
                </c:pt>
                <c:pt idx="47">
                  <c:v>8.6</c:v>
                </c:pt>
                <c:pt idx="48">
                  <c:v>8.5</c:v>
                </c:pt>
                <c:pt idx="49">
                  <c:v>8.4</c:v>
                </c:pt>
                <c:pt idx="50">
                  <c:v>8.3000000000000007</c:v>
                </c:pt>
                <c:pt idx="51">
                  <c:v>8.1999999999999993</c:v>
                </c:pt>
                <c:pt idx="52">
                  <c:v>8.1</c:v>
                </c:pt>
                <c:pt idx="53">
                  <c:v>8</c:v>
                </c:pt>
                <c:pt idx="54">
                  <c:v>7.9</c:v>
                </c:pt>
                <c:pt idx="55">
                  <c:v>7.8</c:v>
                </c:pt>
                <c:pt idx="56">
                  <c:v>7.7</c:v>
                </c:pt>
                <c:pt idx="57">
                  <c:v>7.6</c:v>
                </c:pt>
                <c:pt idx="58">
                  <c:v>7.5</c:v>
                </c:pt>
                <c:pt idx="59">
                  <c:v>7.4</c:v>
                </c:pt>
                <c:pt idx="60">
                  <c:v>7.3</c:v>
                </c:pt>
                <c:pt idx="61">
                  <c:v>7.2</c:v>
                </c:pt>
                <c:pt idx="62">
                  <c:v>7.1</c:v>
                </c:pt>
                <c:pt idx="63">
                  <c:v>7</c:v>
                </c:pt>
                <c:pt idx="64">
                  <c:v>6.9</c:v>
                </c:pt>
                <c:pt idx="65">
                  <c:v>6.8</c:v>
                </c:pt>
                <c:pt idx="66">
                  <c:v>6.7</c:v>
                </c:pt>
                <c:pt idx="67">
                  <c:v>6.6</c:v>
                </c:pt>
                <c:pt idx="68">
                  <c:v>6.5</c:v>
                </c:pt>
                <c:pt idx="69">
                  <c:v>6.4</c:v>
                </c:pt>
                <c:pt idx="70">
                  <c:v>6.3</c:v>
                </c:pt>
                <c:pt idx="71">
                  <c:v>6.2</c:v>
                </c:pt>
                <c:pt idx="72">
                  <c:v>6.1</c:v>
                </c:pt>
              </c:numCache>
            </c:numRef>
          </c:xVal>
          <c:yVal>
            <c:numRef>
              <c:f>'Simulation spectrum H2O and KCl'!$BH$8:$BH$80</c:f>
              <c:numCache>
                <c:formatCode>General</c:formatCode>
                <c:ptCount val="73"/>
                <c:pt idx="0">
                  <c:v>3.7256699999999999E-3</c:v>
                </c:pt>
                <c:pt idx="1">
                  <c:v>3.7256699999999999E-3</c:v>
                </c:pt>
                <c:pt idx="2">
                  <c:v>3.7256699999999999E-3</c:v>
                </c:pt>
                <c:pt idx="3">
                  <c:v>3.7256699999999999E-3</c:v>
                </c:pt>
                <c:pt idx="4">
                  <c:v>3.7256699999999999E-3</c:v>
                </c:pt>
                <c:pt idx="5">
                  <c:v>3.7256699999999999E-3</c:v>
                </c:pt>
                <c:pt idx="6">
                  <c:v>3.7256699999999999E-3</c:v>
                </c:pt>
                <c:pt idx="7">
                  <c:v>3.7256699999999999E-3</c:v>
                </c:pt>
                <c:pt idx="8">
                  <c:v>3.7256699999999999E-3</c:v>
                </c:pt>
                <c:pt idx="9">
                  <c:v>3.7256699999999999E-3</c:v>
                </c:pt>
                <c:pt idx="10">
                  <c:v>3.7256699999999999E-3</c:v>
                </c:pt>
                <c:pt idx="11">
                  <c:v>3.7256699999999999E-3</c:v>
                </c:pt>
                <c:pt idx="12">
                  <c:v>3.7256699999999999E-3</c:v>
                </c:pt>
                <c:pt idx="13">
                  <c:v>3.7256699999999999E-3</c:v>
                </c:pt>
                <c:pt idx="14">
                  <c:v>3.7256699999999999E-3</c:v>
                </c:pt>
                <c:pt idx="15">
                  <c:v>3.7256699999999999E-3</c:v>
                </c:pt>
                <c:pt idx="16">
                  <c:v>3.7256699999999999E-3</c:v>
                </c:pt>
                <c:pt idx="17">
                  <c:v>3.7256699999999999E-3</c:v>
                </c:pt>
                <c:pt idx="18">
                  <c:v>3.7256699999999999E-3</c:v>
                </c:pt>
                <c:pt idx="19">
                  <c:v>3.7256699999999999E-3</c:v>
                </c:pt>
                <c:pt idx="20">
                  <c:v>3.7256699999999999E-3</c:v>
                </c:pt>
                <c:pt idx="21">
                  <c:v>3.7256699999999999E-3</c:v>
                </c:pt>
                <c:pt idx="22">
                  <c:v>3.7256699999999999E-3</c:v>
                </c:pt>
                <c:pt idx="23">
                  <c:v>3.7256699999999999E-3</c:v>
                </c:pt>
                <c:pt idx="24">
                  <c:v>3.7256699999999999E-3</c:v>
                </c:pt>
                <c:pt idx="25">
                  <c:v>3.7256699999999999E-3</c:v>
                </c:pt>
                <c:pt idx="26">
                  <c:v>3.7256699999999999E-3</c:v>
                </c:pt>
                <c:pt idx="27">
                  <c:v>3.7256699999999999E-3</c:v>
                </c:pt>
                <c:pt idx="28">
                  <c:v>3.7256699999999999E-3</c:v>
                </c:pt>
                <c:pt idx="29">
                  <c:v>3.7256699999999999E-3</c:v>
                </c:pt>
                <c:pt idx="30">
                  <c:v>3.7256699999999999E-3</c:v>
                </c:pt>
                <c:pt idx="31">
                  <c:v>3.7256699999999999E-3</c:v>
                </c:pt>
                <c:pt idx="32">
                  <c:v>3.7256699999999999E-3</c:v>
                </c:pt>
                <c:pt idx="33">
                  <c:v>3.7256699999999999E-3</c:v>
                </c:pt>
                <c:pt idx="34">
                  <c:v>3.7256699999999999E-3</c:v>
                </c:pt>
                <c:pt idx="35">
                  <c:v>3.7256699999999999E-3</c:v>
                </c:pt>
                <c:pt idx="36">
                  <c:v>3.7256699999999999E-3</c:v>
                </c:pt>
                <c:pt idx="37">
                  <c:v>3.7256699999999999E-3</c:v>
                </c:pt>
                <c:pt idx="38">
                  <c:v>3.7256699999999999E-3</c:v>
                </c:pt>
                <c:pt idx="39">
                  <c:v>3.7256699999999999E-3</c:v>
                </c:pt>
                <c:pt idx="40">
                  <c:v>3.7256699999999999E-3</c:v>
                </c:pt>
                <c:pt idx="41">
                  <c:v>3.7256699999999999E-3</c:v>
                </c:pt>
                <c:pt idx="42">
                  <c:v>3.7256699999999999E-3</c:v>
                </c:pt>
                <c:pt idx="43">
                  <c:v>3.7256699999999999E-3</c:v>
                </c:pt>
                <c:pt idx="44">
                  <c:v>3.7256699999999999E-3</c:v>
                </c:pt>
                <c:pt idx="45">
                  <c:v>3.7256699999999999E-3</c:v>
                </c:pt>
                <c:pt idx="46">
                  <c:v>3.7256699999999999E-3</c:v>
                </c:pt>
                <c:pt idx="47">
                  <c:v>3.7256699999999999E-3</c:v>
                </c:pt>
                <c:pt idx="48">
                  <c:v>3.7256699999999999E-3</c:v>
                </c:pt>
                <c:pt idx="49">
                  <c:v>3.7256699999999999E-3</c:v>
                </c:pt>
                <c:pt idx="50">
                  <c:v>3.7256699999999999E-3</c:v>
                </c:pt>
                <c:pt idx="51">
                  <c:v>3.7256699999999999E-3</c:v>
                </c:pt>
                <c:pt idx="52">
                  <c:v>3.7256699999999999E-3</c:v>
                </c:pt>
                <c:pt idx="53">
                  <c:v>3.7256699999999999E-3</c:v>
                </c:pt>
                <c:pt idx="54">
                  <c:v>3.7256699999999999E-3</c:v>
                </c:pt>
                <c:pt idx="55">
                  <c:v>3.7256699999999999E-3</c:v>
                </c:pt>
                <c:pt idx="56">
                  <c:v>3.7256699999999999E-3</c:v>
                </c:pt>
                <c:pt idx="57">
                  <c:v>3.7256699999999999E-3</c:v>
                </c:pt>
                <c:pt idx="58">
                  <c:v>3.7256699999999999E-3</c:v>
                </c:pt>
                <c:pt idx="59">
                  <c:v>3.7256699999999999E-3</c:v>
                </c:pt>
                <c:pt idx="60">
                  <c:v>3.7256699999999999E-3</c:v>
                </c:pt>
                <c:pt idx="61">
                  <c:v>3.7256699999999999E-3</c:v>
                </c:pt>
                <c:pt idx="62">
                  <c:v>3.7256699999999999E-3</c:v>
                </c:pt>
                <c:pt idx="63">
                  <c:v>3.7256699999999999E-3</c:v>
                </c:pt>
                <c:pt idx="64">
                  <c:v>3.7256699999999999E-3</c:v>
                </c:pt>
                <c:pt idx="65">
                  <c:v>3.7256699999999999E-3</c:v>
                </c:pt>
                <c:pt idx="66">
                  <c:v>3.7256699999999999E-3</c:v>
                </c:pt>
                <c:pt idx="67">
                  <c:v>3.7256699999999999E-3</c:v>
                </c:pt>
                <c:pt idx="68">
                  <c:v>3.7256699999999999E-3</c:v>
                </c:pt>
                <c:pt idx="69">
                  <c:v>3.7256699999999999E-3</c:v>
                </c:pt>
                <c:pt idx="70">
                  <c:v>3.7256699999999999E-3</c:v>
                </c:pt>
                <c:pt idx="71">
                  <c:v>3.7256699999999999E-3</c:v>
                </c:pt>
                <c:pt idx="72">
                  <c:v>3.7256699999999999E-3</c:v>
                </c:pt>
              </c:numCache>
            </c:numRef>
          </c:yVal>
          <c:smooth val="1"/>
          <c:extLst>
            <c:ext xmlns:c16="http://schemas.microsoft.com/office/drawing/2014/chart" uri="{C3380CC4-5D6E-409C-BE32-E72D297353CC}">
              <c16:uniqueId val="{00000005-9A60-4706-99F0-FE8121FD90CF}"/>
            </c:ext>
          </c:extLst>
        </c:ser>
        <c:ser>
          <c:idx val="4"/>
          <c:order val="6"/>
          <c:tx>
            <c:strRef>
              <c:f>'Simulation spectrum H2O and KCl'!$CD$4:$CH$4</c:f>
              <c:strCache>
                <c:ptCount val="1"/>
                <c:pt idx="0">
                  <c:v>Std. : Water (1:0)_ 5 g_17C</c:v>
                </c:pt>
              </c:strCache>
            </c:strRef>
          </c:tx>
          <c:spPr>
            <a:ln>
              <a:noFill/>
            </a:ln>
          </c:spPr>
          <c:marker>
            <c:symbol val="none"/>
          </c:marker>
          <c:xVal>
            <c:numRef>
              <c:f>'Simulation spectrum H2O and KCl'!$CG$9:$CG$56</c:f>
              <c:numCache>
                <c:formatCode>General</c:formatCode>
                <c:ptCount val="48"/>
                <c:pt idx="0">
                  <c:v>5.7569630370485534</c:v>
                </c:pt>
                <c:pt idx="1">
                  <c:v>5.6020599913279625</c:v>
                </c:pt>
                <c:pt idx="2">
                  <c:v>5.5228744023138034</c:v>
                </c:pt>
                <c:pt idx="3">
                  <c:v>5.4259741609193757</c:v>
                </c:pt>
                <c:pt idx="4">
                  <c:v>5.3010299956639813</c:v>
                </c:pt>
                <c:pt idx="5">
                  <c:v>5.204119982655925</c:v>
                </c:pt>
                <c:pt idx="6">
                  <c:v>5.1106906972737542</c:v>
                </c:pt>
                <c:pt idx="7">
                  <c:v>5</c:v>
                </c:pt>
                <c:pt idx="8">
                  <c:v>4.9030899869919438</c:v>
                </c:pt>
                <c:pt idx="9">
                  <c:v>4.8027190075796815</c:v>
                </c:pt>
                <c:pt idx="10">
                  <c:v>4.7044336600521994</c:v>
                </c:pt>
                <c:pt idx="11">
                  <c:v>4.6020599913279625</c:v>
                </c:pt>
                <c:pt idx="12">
                  <c:v>4.5016890119157003</c:v>
                </c:pt>
                <c:pt idx="13">
                  <c:v>4.4006588497649739</c:v>
                </c:pt>
                <c:pt idx="14">
                  <c:v>4.3010299956639813</c:v>
                </c:pt>
                <c:pt idx="15">
                  <c:v>4.200659016251719</c:v>
                </c:pt>
                <c:pt idx="16">
                  <c:v>4.1009905230699646</c:v>
                </c:pt>
                <c:pt idx="17">
                  <c:v>4</c:v>
                </c:pt>
                <c:pt idx="18">
                  <c:v>3.90049275542937</c:v>
                </c:pt>
                <c:pt idx="19">
                  <c:v>3.800655228145212</c:v>
                </c:pt>
                <c:pt idx="20">
                  <c:v>3.7000543856282389</c:v>
                </c:pt>
                <c:pt idx="21">
                  <c:v>3.6003302305807652</c:v>
                </c:pt>
                <c:pt idx="22">
                  <c:v>3.5003188237463867</c:v>
                </c:pt>
                <c:pt idx="23">
                  <c:v>3.4001233554370809</c:v>
                </c:pt>
                <c:pt idx="24">
                  <c:v>3.3001605369513523</c:v>
                </c:pt>
                <c:pt idx="25">
                  <c:v>3.2001388538573807</c:v>
                </c:pt>
                <c:pt idx="26">
                  <c:v>3.1000257301078626</c:v>
                </c:pt>
                <c:pt idx="27">
                  <c:v>3</c:v>
                </c:pt>
                <c:pt idx="28">
                  <c:v>2.9000611027354806</c:v>
                </c:pt>
                <c:pt idx="29">
                  <c:v>2.8000362418279794</c:v>
                </c:pt>
                <c:pt idx="30">
                  <c:v>2.7000023971422538</c:v>
                </c:pt>
                <c:pt idx="31">
                  <c:v>2.6000249038929866</c:v>
                </c:pt>
                <c:pt idx="32">
                  <c:v>2.5000030680516931</c:v>
                </c:pt>
                <c:pt idx="33">
                  <c:v>2.4000023459279558</c:v>
                </c:pt>
                <c:pt idx="34">
                  <c:v>2.3000082025538129</c:v>
                </c:pt>
                <c:pt idx="35">
                  <c:v>2.2000018654066018</c:v>
                </c:pt>
                <c:pt idx="36">
                  <c:v>2.0999912335446846</c:v>
                </c:pt>
                <c:pt idx="37">
                  <c:v>2</c:v>
                </c:pt>
                <c:pt idx="38">
                  <c:v>1.9000009651534695</c:v>
                </c:pt>
                <c:pt idx="39">
                  <c:v>1.8000018278179688</c:v>
                </c:pt>
                <c:pt idx="40">
                  <c:v>1.700002397142254</c:v>
                </c:pt>
                <c:pt idx="41">
                  <c:v>1.6000030866277404</c:v>
                </c:pt>
                <c:pt idx="42">
                  <c:v>1.5000030680516931</c:v>
                </c:pt>
                <c:pt idx="43">
                  <c:v>1.400002345927956</c:v>
                </c:pt>
                <c:pt idx="44">
                  <c:v>1.3000082025538131</c:v>
                </c:pt>
                <c:pt idx="45">
                  <c:v>1.2000018654066018</c:v>
                </c:pt>
                <c:pt idx="46">
                  <c:v>1.0999912335446844</c:v>
                </c:pt>
                <c:pt idx="47">
                  <c:v>1</c:v>
                </c:pt>
              </c:numCache>
            </c:numRef>
          </c:xVal>
          <c:yVal>
            <c:numRef>
              <c:f>'Simulation spectrum H2O and KCl'!$CH$9:$CH$56</c:f>
              <c:numCache>
                <c:formatCode>General</c:formatCode>
                <c:ptCount val="48"/>
                <c:pt idx="0">
                  <c:v>0.40744599999999997</c:v>
                </c:pt>
                <c:pt idx="1">
                  <c:v>0.37757800000000002</c:v>
                </c:pt>
                <c:pt idx="2">
                  <c:v>0.33166800000000002</c:v>
                </c:pt>
                <c:pt idx="3">
                  <c:v>0.27796500000000002</c:v>
                </c:pt>
                <c:pt idx="4">
                  <c:v>0.22442699999999999</c:v>
                </c:pt>
                <c:pt idx="5">
                  <c:v>0.19416700000000001</c:v>
                </c:pt>
                <c:pt idx="6">
                  <c:v>0.161691</c:v>
                </c:pt>
                <c:pt idx="7">
                  <c:v>0.138487</c:v>
                </c:pt>
                <c:pt idx="8">
                  <c:v>0.121431</c:v>
                </c:pt>
                <c:pt idx="9">
                  <c:v>0.10696700000000001</c:v>
                </c:pt>
                <c:pt idx="10">
                  <c:v>9.6404699999999996E-2</c:v>
                </c:pt>
                <c:pt idx="11">
                  <c:v>8.7033600000000003E-2</c:v>
                </c:pt>
                <c:pt idx="12">
                  <c:v>8.18715E-2</c:v>
                </c:pt>
                <c:pt idx="13">
                  <c:v>7.8655900000000001E-2</c:v>
                </c:pt>
                <c:pt idx="14">
                  <c:v>7.6272400000000004E-2</c:v>
                </c:pt>
                <c:pt idx="15">
                  <c:v>7.5225799999999995E-2</c:v>
                </c:pt>
                <c:pt idx="16">
                  <c:v>7.4480199999999996E-2</c:v>
                </c:pt>
                <c:pt idx="17">
                  <c:v>7.3601E-2</c:v>
                </c:pt>
                <c:pt idx="18">
                  <c:v>7.3296399999999998E-2</c:v>
                </c:pt>
                <c:pt idx="19">
                  <c:v>7.37009E-2</c:v>
                </c:pt>
                <c:pt idx="20">
                  <c:v>7.4653999999999998E-2</c:v>
                </c:pt>
                <c:pt idx="21">
                  <c:v>7.54827E-2</c:v>
                </c:pt>
                <c:pt idx="22">
                  <c:v>7.5353199999999995E-2</c:v>
                </c:pt>
                <c:pt idx="23">
                  <c:v>7.6310299999999998E-2</c:v>
                </c:pt>
                <c:pt idx="24">
                  <c:v>7.6899800000000004E-2</c:v>
                </c:pt>
                <c:pt idx="25">
                  <c:v>7.7719200000000002E-2</c:v>
                </c:pt>
                <c:pt idx="26">
                  <c:v>7.9173099999999996E-2</c:v>
                </c:pt>
                <c:pt idx="27">
                  <c:v>8.1297300000000003E-2</c:v>
                </c:pt>
                <c:pt idx="28">
                  <c:v>8.4848000000000007E-2</c:v>
                </c:pt>
                <c:pt idx="29">
                  <c:v>9.0883400000000003E-2</c:v>
                </c:pt>
                <c:pt idx="30">
                  <c:v>9.8448999999999995E-2</c:v>
                </c:pt>
                <c:pt idx="31">
                  <c:v>0.10714799999999999</c:v>
                </c:pt>
                <c:pt idx="32">
                  <c:v>0.118924</c:v>
                </c:pt>
                <c:pt idx="33">
                  <c:v>0.130574</c:v>
                </c:pt>
                <c:pt idx="34">
                  <c:v>0.14130899999999999</c:v>
                </c:pt>
                <c:pt idx="35">
                  <c:v>0.15223999999999999</c:v>
                </c:pt>
                <c:pt idx="36">
                  <c:v>0.160997</c:v>
                </c:pt>
                <c:pt idx="37">
                  <c:v>0.17180100000000001</c:v>
                </c:pt>
                <c:pt idx="38">
                  <c:v>0.18314900000000001</c:v>
                </c:pt>
                <c:pt idx="39">
                  <c:v>0.19372600000000001</c:v>
                </c:pt>
                <c:pt idx="40">
                  <c:v>0.20788699999999999</c:v>
                </c:pt>
                <c:pt idx="41">
                  <c:v>0.222663</c:v>
                </c:pt>
                <c:pt idx="42">
                  <c:v>0.23802699999999999</c:v>
                </c:pt>
                <c:pt idx="43">
                  <c:v>0.25542999999999999</c:v>
                </c:pt>
                <c:pt idx="44">
                  <c:v>0.27429700000000001</c:v>
                </c:pt>
                <c:pt idx="45">
                  <c:v>0.29629</c:v>
                </c:pt>
                <c:pt idx="46">
                  <c:v>0.32038800000000001</c:v>
                </c:pt>
                <c:pt idx="47">
                  <c:v>0.34658800000000001</c:v>
                </c:pt>
              </c:numCache>
            </c:numRef>
          </c:yVal>
          <c:smooth val="1"/>
          <c:extLst>
            <c:ext xmlns:c16="http://schemas.microsoft.com/office/drawing/2014/chart" uri="{C3380CC4-5D6E-409C-BE32-E72D297353CC}">
              <c16:uniqueId val="{00000006-9A60-4706-99F0-FE8121FD90CF}"/>
            </c:ext>
          </c:extLst>
        </c:ser>
        <c:ser>
          <c:idx val="5"/>
          <c:order val="7"/>
          <c:tx>
            <c:strRef>
              <c:f>'Simulation spectrum H2O and KCl'!$CS$4:$CW$4</c:f>
              <c:strCache>
                <c:ptCount val="1"/>
                <c:pt idx="0">
                  <c:v>Std. : Water (1:3)_5 g_22.3C</c:v>
                </c:pt>
              </c:strCache>
            </c:strRef>
          </c:tx>
          <c:spPr>
            <a:ln>
              <a:noFill/>
            </a:ln>
          </c:spPr>
          <c:marker>
            <c:symbol val="none"/>
          </c:marker>
          <c:dPt>
            <c:idx val="1"/>
            <c:bubble3D val="0"/>
            <c:extLst>
              <c:ext xmlns:c16="http://schemas.microsoft.com/office/drawing/2014/chart" uri="{C3380CC4-5D6E-409C-BE32-E72D297353CC}">
                <c16:uniqueId val="{00000007-9A60-4706-99F0-FE8121FD90CF}"/>
              </c:ext>
            </c:extLst>
          </c:dPt>
          <c:xVal>
            <c:numRef>
              <c:f>'Simulation spectrum H2O and KCl'!$CV$7:$CV$56</c:f>
              <c:numCache>
                <c:formatCode>General</c:formatCode>
                <c:ptCount val="50"/>
                <c:pt idx="0">
                  <c:v>5.9030899869919438</c:v>
                </c:pt>
                <c:pt idx="1">
                  <c:v>5.8239109124113</c:v>
                </c:pt>
                <c:pt idx="2">
                  <c:v>5.7569630370485534</c:v>
                </c:pt>
                <c:pt idx="3">
                  <c:v>5.6020599913279625</c:v>
                </c:pt>
                <c:pt idx="4">
                  <c:v>5.5228744023138034</c:v>
                </c:pt>
                <c:pt idx="5">
                  <c:v>5.4259741609193757</c:v>
                </c:pt>
                <c:pt idx="6">
                  <c:v>5.3010299956639813</c:v>
                </c:pt>
                <c:pt idx="7">
                  <c:v>5.204119982655925</c:v>
                </c:pt>
                <c:pt idx="8">
                  <c:v>5.1106906972737542</c:v>
                </c:pt>
                <c:pt idx="9">
                  <c:v>5</c:v>
                </c:pt>
                <c:pt idx="10">
                  <c:v>4.9030899869919438</c:v>
                </c:pt>
                <c:pt idx="11">
                  <c:v>4.8027190075796815</c:v>
                </c:pt>
                <c:pt idx="12">
                  <c:v>4.7044336600521994</c:v>
                </c:pt>
                <c:pt idx="13">
                  <c:v>4.6020599913279625</c:v>
                </c:pt>
                <c:pt idx="14">
                  <c:v>4.5016890119157003</c:v>
                </c:pt>
                <c:pt idx="15">
                  <c:v>4.4006588497649739</c:v>
                </c:pt>
                <c:pt idx="16">
                  <c:v>4.3010299956639813</c:v>
                </c:pt>
                <c:pt idx="17">
                  <c:v>4.200659016251719</c:v>
                </c:pt>
                <c:pt idx="18">
                  <c:v>4.1009905230699646</c:v>
                </c:pt>
                <c:pt idx="19">
                  <c:v>4</c:v>
                </c:pt>
                <c:pt idx="20">
                  <c:v>3.90049275542937</c:v>
                </c:pt>
                <c:pt idx="21">
                  <c:v>3.800655228145212</c:v>
                </c:pt>
                <c:pt idx="22">
                  <c:v>3.7000543856282389</c:v>
                </c:pt>
                <c:pt idx="23">
                  <c:v>3.6003302305807652</c:v>
                </c:pt>
                <c:pt idx="24">
                  <c:v>3.5003188237463867</c:v>
                </c:pt>
                <c:pt idx="25">
                  <c:v>3.4001233554370809</c:v>
                </c:pt>
                <c:pt idx="26">
                  <c:v>3.3001605369513523</c:v>
                </c:pt>
                <c:pt idx="27">
                  <c:v>3.2001388538573807</c:v>
                </c:pt>
                <c:pt idx="28">
                  <c:v>3.1000257301078626</c:v>
                </c:pt>
                <c:pt idx="29">
                  <c:v>3</c:v>
                </c:pt>
                <c:pt idx="30">
                  <c:v>2.9000611027354806</c:v>
                </c:pt>
                <c:pt idx="31">
                  <c:v>2.8000362418279794</c:v>
                </c:pt>
                <c:pt idx="32">
                  <c:v>2.7000023971422538</c:v>
                </c:pt>
                <c:pt idx="33">
                  <c:v>2.6000249038929866</c:v>
                </c:pt>
                <c:pt idx="34">
                  <c:v>2.5000030680516931</c:v>
                </c:pt>
                <c:pt idx="35">
                  <c:v>2.4000023459279558</c:v>
                </c:pt>
                <c:pt idx="36">
                  <c:v>2.3000082025538129</c:v>
                </c:pt>
                <c:pt idx="37">
                  <c:v>2.2000018654066018</c:v>
                </c:pt>
                <c:pt idx="38">
                  <c:v>2.0999912335446846</c:v>
                </c:pt>
                <c:pt idx="39">
                  <c:v>2</c:v>
                </c:pt>
                <c:pt idx="40">
                  <c:v>1.9000009651534695</c:v>
                </c:pt>
                <c:pt idx="41">
                  <c:v>1.8000018278179688</c:v>
                </c:pt>
                <c:pt idx="42">
                  <c:v>1.700002397142254</c:v>
                </c:pt>
                <c:pt idx="43">
                  <c:v>1.6000030866277404</c:v>
                </c:pt>
                <c:pt idx="44">
                  <c:v>1.5000030680516931</c:v>
                </c:pt>
                <c:pt idx="45">
                  <c:v>1.400002345927956</c:v>
                </c:pt>
                <c:pt idx="46">
                  <c:v>1.3000082025538131</c:v>
                </c:pt>
                <c:pt idx="47">
                  <c:v>1.2000018654066018</c:v>
                </c:pt>
                <c:pt idx="48">
                  <c:v>1.0999912335446844</c:v>
                </c:pt>
                <c:pt idx="49">
                  <c:v>1</c:v>
                </c:pt>
              </c:numCache>
            </c:numRef>
          </c:xVal>
          <c:yVal>
            <c:numRef>
              <c:f>'Simulation spectrum H2O and KCl'!$CW$7:$CW$56</c:f>
              <c:numCache>
                <c:formatCode>General</c:formatCode>
                <c:ptCount val="50"/>
                <c:pt idx="0">
                  <c:v>0.35021799999999997</c:v>
                </c:pt>
                <c:pt idx="1">
                  <c:v>0.373782</c:v>
                </c:pt>
                <c:pt idx="2">
                  <c:v>0.41173199999999999</c:v>
                </c:pt>
                <c:pt idx="3">
                  <c:v>0.55327800000000005</c:v>
                </c:pt>
                <c:pt idx="4">
                  <c:v>0.59493700000000005</c:v>
                </c:pt>
                <c:pt idx="5">
                  <c:v>0.61621199999999998</c:v>
                </c:pt>
                <c:pt idx="6">
                  <c:v>0.60525700000000004</c:v>
                </c:pt>
                <c:pt idx="7">
                  <c:v>0.57333500000000004</c:v>
                </c:pt>
                <c:pt idx="8">
                  <c:v>0.52448899999999998</c:v>
                </c:pt>
                <c:pt idx="9">
                  <c:v>0.45124300000000001</c:v>
                </c:pt>
                <c:pt idx="10">
                  <c:v>0.39270300000000002</c:v>
                </c:pt>
                <c:pt idx="11">
                  <c:v>0.33463399999999999</c:v>
                </c:pt>
                <c:pt idx="12">
                  <c:v>0.28521299999999999</c:v>
                </c:pt>
                <c:pt idx="13">
                  <c:v>0.24069299999999999</c:v>
                </c:pt>
                <c:pt idx="14">
                  <c:v>0.206704</c:v>
                </c:pt>
                <c:pt idx="15">
                  <c:v>0.17971000000000001</c:v>
                </c:pt>
                <c:pt idx="16">
                  <c:v>0.15895400000000001</c:v>
                </c:pt>
                <c:pt idx="17">
                  <c:v>0.143538</c:v>
                </c:pt>
                <c:pt idx="18">
                  <c:v>0.13098199999999999</c:v>
                </c:pt>
                <c:pt idx="19">
                  <c:v>0.120902</c:v>
                </c:pt>
                <c:pt idx="20">
                  <c:v>0.113733</c:v>
                </c:pt>
                <c:pt idx="21">
                  <c:v>0.10864600000000001</c:v>
                </c:pt>
                <c:pt idx="22">
                  <c:v>0.105083</c:v>
                </c:pt>
                <c:pt idx="23">
                  <c:v>0.102629</c:v>
                </c:pt>
                <c:pt idx="24">
                  <c:v>0.100255</c:v>
                </c:pt>
                <c:pt idx="25">
                  <c:v>9.9387799999999998E-2</c:v>
                </c:pt>
                <c:pt idx="26">
                  <c:v>9.9009E-2</c:v>
                </c:pt>
                <c:pt idx="27">
                  <c:v>9.9429600000000007E-2</c:v>
                </c:pt>
                <c:pt idx="28">
                  <c:v>0.10029399999999999</c:v>
                </c:pt>
                <c:pt idx="29">
                  <c:v>0.10248699999999999</c:v>
                </c:pt>
                <c:pt idx="30">
                  <c:v>0.106526</c:v>
                </c:pt>
                <c:pt idx="31">
                  <c:v>0.11104600000000001</c:v>
                </c:pt>
                <c:pt idx="32">
                  <c:v>0.118159</c:v>
                </c:pt>
                <c:pt idx="33">
                  <c:v>0.12566099999999999</c:v>
                </c:pt>
                <c:pt idx="34">
                  <c:v>0.13766400000000001</c:v>
                </c:pt>
                <c:pt idx="35">
                  <c:v>0.14943899999999999</c:v>
                </c:pt>
                <c:pt idx="36">
                  <c:v>0.16022600000000001</c:v>
                </c:pt>
                <c:pt idx="37">
                  <c:v>0.17158100000000001</c:v>
                </c:pt>
                <c:pt idx="38">
                  <c:v>0.182312</c:v>
                </c:pt>
                <c:pt idx="39">
                  <c:v>0.19464600000000001</c:v>
                </c:pt>
                <c:pt idx="40">
                  <c:v>0.20802699999999999</c:v>
                </c:pt>
                <c:pt idx="41">
                  <c:v>0.22161500000000001</c:v>
                </c:pt>
                <c:pt idx="42">
                  <c:v>0.23411799999999999</c:v>
                </c:pt>
                <c:pt idx="43">
                  <c:v>0.25639499999999998</c:v>
                </c:pt>
                <c:pt idx="44">
                  <c:v>0.27567599999999998</c:v>
                </c:pt>
                <c:pt idx="45">
                  <c:v>0.29801299999999997</c:v>
                </c:pt>
                <c:pt idx="46">
                  <c:v>0.32242399999999999</c:v>
                </c:pt>
                <c:pt idx="47">
                  <c:v>0.35086499999999998</c:v>
                </c:pt>
                <c:pt idx="48">
                  <c:v>0.38221300000000002</c:v>
                </c:pt>
                <c:pt idx="49">
                  <c:v>0.41669099999999998</c:v>
                </c:pt>
              </c:numCache>
            </c:numRef>
          </c:yVal>
          <c:smooth val="1"/>
          <c:extLst>
            <c:ext xmlns:c16="http://schemas.microsoft.com/office/drawing/2014/chart" uri="{C3380CC4-5D6E-409C-BE32-E72D297353CC}">
              <c16:uniqueId val="{00000008-9A60-4706-99F0-FE8121FD90CF}"/>
            </c:ext>
          </c:extLst>
        </c:ser>
        <c:ser>
          <c:idx val="7"/>
          <c:order val="8"/>
          <c:tx>
            <c:strRef>
              <c:f>'Simulation spectrum H2O and KCl'!$CZ$1</c:f>
              <c:strCache>
                <c:ptCount val="1"/>
                <c:pt idx="0">
                  <c:v>Simulate-Std. : Water (1:0)_ 5 g_17C</c:v>
                </c:pt>
              </c:strCache>
            </c:strRef>
          </c:tx>
          <c:spPr>
            <a:ln>
              <a:noFill/>
            </a:ln>
          </c:spPr>
          <c:marker>
            <c:symbol val="none"/>
          </c:marker>
          <c:xVal>
            <c:numRef>
              <c:f>'Simulation spectrum H2O and KCl'!$DC$6:$DC$156</c:f>
              <c:numCache>
                <c:formatCode>0.00</c:formatCode>
                <c:ptCount val="151"/>
                <c:pt idx="0">
                  <c:v>-2</c:v>
                </c:pt>
                <c:pt idx="1">
                  <c:v>-1.8859060070440588</c:v>
                </c:pt>
                <c:pt idx="2">
                  <c:v>-1.7718119636013454</c:v>
                </c:pt>
                <c:pt idx="3">
                  <c:v>-1.6577180928842186</c:v>
                </c:pt>
                <c:pt idx="4">
                  <c:v>-1.543624096653984</c:v>
                </c:pt>
                <c:pt idx="5">
                  <c:v>-1.4295301491565924</c:v>
                </c:pt>
                <c:pt idx="6">
                  <c:v>-1.3154362134564139</c:v>
                </c:pt>
                <c:pt idx="7">
                  <c:v>-1.2013423119986126</c:v>
                </c:pt>
                <c:pt idx="8">
                  <c:v>-1.0872483421910792</c:v>
                </c:pt>
                <c:pt idx="9">
                  <c:v>-0.97315430293903715</c:v>
                </c:pt>
                <c:pt idx="10">
                  <c:v>-0.85906039098395348</c:v>
                </c:pt>
                <c:pt idx="11">
                  <c:v>-0.74496642257287626</c:v>
                </c:pt>
                <c:pt idx="12">
                  <c:v>-0.6308724952402972</c:v>
                </c:pt>
                <c:pt idx="13">
                  <c:v>-0.51677854872293694</c:v>
                </c:pt>
                <c:pt idx="14">
                  <c:v>-0.40268454903129902</c:v>
                </c:pt>
                <c:pt idx="15">
                  <c:v>-0.28859056443909376</c:v>
                </c:pt>
                <c:pt idx="16">
                  <c:v>-0.17449663791611422</c:v>
                </c:pt>
                <c:pt idx="17">
                  <c:v>-6.0402681229221149E-2</c:v>
                </c:pt>
                <c:pt idx="18">
                  <c:v>5.3691403630306771E-2</c:v>
                </c:pt>
                <c:pt idx="19">
                  <c:v>0.16778535237842243</c:v>
                </c:pt>
                <c:pt idx="20">
                  <c:v>0.28187930338849443</c:v>
                </c:pt>
                <c:pt idx="21">
                  <c:v>0.39597307131436482</c:v>
                </c:pt>
                <c:pt idx="22">
                  <c:v>0.51006715752460996</c:v>
                </c:pt>
                <c:pt idx="23">
                  <c:v>0.62416107483581429</c:v>
                </c:pt>
                <c:pt idx="24">
                  <c:v>0.73825504549713794</c:v>
                </c:pt>
                <c:pt idx="25">
                  <c:v>0.85234901458268109</c:v>
                </c:pt>
                <c:pt idx="26">
                  <c:v>0.96644295819461212</c:v>
                </c:pt>
                <c:pt idx="27">
                  <c:v>1.0805370217012242</c:v>
                </c:pt>
                <c:pt idx="28">
                  <c:v>1.1946308781194539</c:v>
                </c:pt>
                <c:pt idx="29">
                  <c:v>1.3087248701324603</c:v>
                </c:pt>
                <c:pt idx="30">
                  <c:v>1.4228187442942002</c:v>
                </c:pt>
                <c:pt idx="31">
                  <c:v>1.536912803458204</c:v>
                </c:pt>
                <c:pt idx="32">
                  <c:v>1.6510066890911275</c:v>
                </c:pt>
                <c:pt idx="33">
                  <c:v>1.7651006956149347</c:v>
                </c:pt>
                <c:pt idx="34">
                  <c:v>1.8791946028627042</c:v>
                </c:pt>
                <c:pt idx="35">
                  <c:v>1.9932885893716563</c:v>
                </c:pt>
                <c:pt idx="36">
                  <c:v>2.1073826352344378</c:v>
                </c:pt>
                <c:pt idx="37">
                  <c:v>2.2214765735373763</c:v>
                </c:pt>
                <c:pt idx="38">
                  <c:v>2.335570421540937</c:v>
                </c:pt>
                <c:pt idx="39">
                  <c:v>2.4496644194299857</c:v>
                </c:pt>
                <c:pt idx="40">
                  <c:v>2.5637584231882125</c:v>
                </c:pt>
                <c:pt idx="41">
                  <c:v>2.6778523145221258</c:v>
                </c:pt>
                <c:pt idx="42">
                  <c:v>2.7919463093579671</c:v>
                </c:pt>
                <c:pt idx="43">
                  <c:v>2.9060402573508957</c:v>
                </c:pt>
                <c:pt idx="44">
                  <c:v>3.0201341303373628</c:v>
                </c:pt>
                <c:pt idx="45">
                  <c:v>3.1342281230216629</c:v>
                </c:pt>
                <c:pt idx="46">
                  <c:v>3.2483220340525572</c:v>
                </c:pt>
                <c:pt idx="47">
                  <c:v>3.3624161191363675</c:v>
                </c:pt>
                <c:pt idx="48">
                  <c:v>3.476510062042157</c:v>
                </c:pt>
                <c:pt idx="49">
                  <c:v>3.5906040107164876</c:v>
                </c:pt>
                <c:pt idx="50">
                  <c:v>3.7046980177678455</c:v>
                </c:pt>
                <c:pt idx="51">
                  <c:v>3.8187919554376735</c:v>
                </c:pt>
                <c:pt idx="52">
                  <c:v>3.9328858951476127</c:v>
                </c:pt>
                <c:pt idx="53">
                  <c:v>4.04697991440199</c:v>
                </c:pt>
                <c:pt idx="54">
                  <c:v>4.1610737804001738</c:v>
                </c:pt>
                <c:pt idx="55">
                  <c:v>4.2751677947627345</c:v>
                </c:pt>
                <c:pt idx="56">
                  <c:v>4.3892617958661946</c:v>
                </c:pt>
                <c:pt idx="57">
                  <c:v>4.5033557624467226</c:v>
                </c:pt>
                <c:pt idx="58">
                  <c:v>4.617449613935853</c:v>
                </c:pt>
                <c:pt idx="59">
                  <c:v>4.7315436413379883</c:v>
                </c:pt>
                <c:pt idx="60">
                  <c:v>4.8456375947949386</c:v>
                </c:pt>
                <c:pt idx="61">
                  <c:v>4.9597315627541798</c:v>
                </c:pt>
                <c:pt idx="62">
                  <c:v>5.0738253531874244</c:v>
                </c:pt>
                <c:pt idx="63">
                  <c:v>5.1879195809283933</c:v>
                </c:pt>
                <c:pt idx="64">
                  <c:v>5.3020134269557877</c:v>
                </c:pt>
                <c:pt idx="65">
                  <c:v>5.416107379122205</c:v>
                </c:pt>
                <c:pt idx="66">
                  <c:v>5.530201363635955</c:v>
                </c:pt>
                <c:pt idx="67">
                  <c:v>5.6442952781898663</c:v>
                </c:pt>
                <c:pt idx="68">
                  <c:v>5.7583892897963684</c:v>
                </c:pt>
                <c:pt idx="69">
                  <c:v>5.8724832404187977</c:v>
                </c:pt>
                <c:pt idx="70">
                  <c:v>5.9865771984113163</c:v>
                </c:pt>
                <c:pt idx="71">
                  <c:v>6.1006710005181741</c:v>
                </c:pt>
                <c:pt idx="72">
                  <c:v>6.2147651912537887</c:v>
                </c:pt>
                <c:pt idx="73">
                  <c:v>6.3288591015092761</c:v>
                </c:pt>
                <c:pt idx="74">
                  <c:v>6.4429530018744048</c:v>
                </c:pt>
                <c:pt idx="75">
                  <c:v>6.5570470391464442</c:v>
                </c:pt>
                <c:pt idx="76">
                  <c:v>6.6711408945045525</c:v>
                </c:pt>
                <c:pt idx="77">
                  <c:v>6.7852349206161566</c:v>
                </c:pt>
                <c:pt idx="78">
                  <c:v>6.8993288807814848</c:v>
                </c:pt>
                <c:pt idx="79">
                  <c:v>7.0134229163223223</c:v>
                </c:pt>
                <c:pt idx="80">
                  <c:v>7.1275168584783826</c:v>
                </c:pt>
                <c:pt idx="81">
                  <c:v>7.241610723537601</c:v>
                </c:pt>
                <c:pt idx="82">
                  <c:v>7.3557047049373585</c:v>
                </c:pt>
                <c:pt idx="83">
                  <c:v>7.4697986076108398</c:v>
                </c:pt>
                <c:pt idx="84">
                  <c:v>7.5838926369880353</c:v>
                </c:pt>
                <c:pt idx="85">
                  <c:v>7.6979866045302998</c:v>
                </c:pt>
                <c:pt idx="86">
                  <c:v>7.812080517178936</c:v>
                </c:pt>
                <c:pt idx="87">
                  <c:v>7.9261745109741</c:v>
                </c:pt>
                <c:pt idx="88">
                  <c:v>8.0402683824720764</c:v>
                </c:pt>
                <c:pt idx="89">
                  <c:v>8.154362491898743</c:v>
                </c:pt>
                <c:pt idx="90">
                  <c:v>8.2684562775010502</c:v>
                </c:pt>
                <c:pt idx="91">
                  <c:v>8.3825503025877453</c:v>
                </c:pt>
                <c:pt idx="92">
                  <c:v>8.4966443584593687</c:v>
                </c:pt>
                <c:pt idx="93">
                  <c:v>8.6107382864916655</c:v>
                </c:pt>
                <c:pt idx="94">
                  <c:v>8.7248322294421463</c:v>
                </c:pt>
                <c:pt idx="95">
                  <c:v>8.8389261868996218</c:v>
                </c:pt>
                <c:pt idx="96">
                  <c:v>8.953020133764392</c:v>
                </c:pt>
                <c:pt idx="97">
                  <c:v>9.0671140228459421</c:v>
                </c:pt>
                <c:pt idx="98">
                  <c:v>9.1812079673540552</c:v>
                </c:pt>
                <c:pt idx="99">
                  <c:v>9.2953020444876131</c:v>
                </c:pt>
                <c:pt idx="100">
                  <c:v>9.4093959221293328</c:v>
                </c:pt>
                <c:pt idx="101">
                  <c:v>9.5234899753014339</c:v>
                </c:pt>
                <c:pt idx="102">
                  <c:v>9.6375838831553171</c:v>
                </c:pt>
                <c:pt idx="103">
                  <c:v>9.751677871157538</c:v>
                </c:pt>
                <c:pt idx="104">
                  <c:v>9.865771788590715</c:v>
                </c:pt>
                <c:pt idx="105">
                  <c:v>9.9798657853096113</c:v>
                </c:pt>
                <c:pt idx="106">
                  <c:v>10.093959666827665</c:v>
                </c:pt>
                <c:pt idx="107">
                  <c:v>10.208053650856748</c:v>
                </c:pt>
                <c:pt idx="108">
                  <c:v>10.322147733652422</c:v>
                </c:pt>
                <c:pt idx="109">
                  <c:v>10.436241544658708</c:v>
                </c:pt>
                <c:pt idx="110">
                  <c:v>10.550335628892309</c:v>
                </c:pt>
                <c:pt idx="111">
                  <c:v>10.664429570541918</c:v>
                </c:pt>
                <c:pt idx="112">
                  <c:v>10.778523498323372</c:v>
                </c:pt>
                <c:pt idx="113">
                  <c:v>10.892617445655681</c:v>
                </c:pt>
                <c:pt idx="114">
                  <c:v>11.00671157384695</c:v>
                </c:pt>
                <c:pt idx="115">
                  <c:v>11.120805493185157</c:v>
                </c:pt>
                <c:pt idx="116">
                  <c:v>11.234899274367498</c:v>
                </c:pt>
                <c:pt idx="117">
                  <c:v>11.348993345681787</c:v>
                </c:pt>
                <c:pt idx="118">
                  <c:v>11.4630872301409</c:v>
                </c:pt>
                <c:pt idx="119">
                  <c:v>11.577181248701065</c:v>
                </c:pt>
                <c:pt idx="120">
                  <c:v>11.691275156658296</c:v>
                </c:pt>
                <c:pt idx="121">
                  <c:v>11.805369122577154</c:v>
                </c:pt>
                <c:pt idx="122">
                  <c:v>11.919463083331667</c:v>
                </c:pt>
                <c:pt idx="123">
                  <c:v>12.033557240311621</c:v>
                </c:pt>
                <c:pt idx="124">
                  <c:v>12.147650976777204</c:v>
                </c:pt>
                <c:pt idx="125">
                  <c:v>12.261744965450166</c:v>
                </c:pt>
                <c:pt idx="126">
                  <c:v>12.375838942105709</c:v>
                </c:pt>
                <c:pt idx="127">
                  <c:v>12.489932898867048</c:v>
                </c:pt>
                <c:pt idx="128">
                  <c:v>12.604026793692471</c:v>
                </c:pt>
                <c:pt idx="129">
                  <c:v>12.718120787616167</c:v>
                </c:pt>
                <c:pt idx="130">
                  <c:v>12.832214770208127</c:v>
                </c:pt>
                <c:pt idx="131">
                  <c:v>12.946308737432165</c:v>
                </c:pt>
                <c:pt idx="132">
                  <c:v>13.060402797555678</c:v>
                </c:pt>
                <c:pt idx="133">
                  <c:v>13.174496500565251</c:v>
                </c:pt>
                <c:pt idx="134">
                  <c:v>13.288590578344985</c:v>
                </c:pt>
                <c:pt idx="135">
                  <c:v>13.402684634761803</c:v>
                </c:pt>
                <c:pt idx="136">
                  <c:v>13.516778563586231</c:v>
                </c:pt>
                <c:pt idx="137">
                  <c:v>13.630872519472886</c:v>
                </c:pt>
                <c:pt idx="138">
                  <c:v>13.744966438777706</c:v>
                </c:pt>
                <c:pt idx="139">
                  <c:v>13.859060381599805</c:v>
                </c:pt>
                <c:pt idx="140">
                  <c:v>13.973154372474355</c:v>
                </c:pt>
                <c:pt idx="141">
                  <c:v>14.087248157292857</c:v>
                </c:pt>
                <c:pt idx="142">
                  <c:v>14.201342219472076</c:v>
                </c:pt>
                <c:pt idx="143">
                  <c:v>14.315436275583451</c:v>
                </c:pt>
                <c:pt idx="144">
                  <c:v>14.429530232573697</c:v>
                </c:pt>
                <c:pt idx="145">
                  <c:v>14.543624216850393</c:v>
                </c:pt>
                <c:pt idx="146">
                  <c:v>14.657718077264208</c:v>
                </c:pt>
                <c:pt idx="147">
                  <c:v>14.771812065480782</c:v>
                </c:pt>
                <c:pt idx="148">
                  <c:v>14.885906064722315</c:v>
                </c:pt>
                <c:pt idx="149">
                  <c:v>15</c:v>
                </c:pt>
              </c:numCache>
            </c:numRef>
          </c:xVal>
          <c:yVal>
            <c:numRef>
              <c:f>'Simulation spectrum H2O and KCl'!$DE$6:$DE$156</c:f>
              <c:numCache>
                <c:formatCode>0.00</c:formatCode>
                <c:ptCount val="151"/>
                <c:pt idx="0">
                  <c:v>2.1127039999999999</c:v>
                </c:pt>
                <c:pt idx="1">
                  <c:v>1.9664869999999999</c:v>
                </c:pt>
                <c:pt idx="2">
                  <c:v>1.830389</c:v>
                </c:pt>
                <c:pt idx="3">
                  <c:v>1.7037100000000001</c:v>
                </c:pt>
                <c:pt idx="4">
                  <c:v>1.585799</c:v>
                </c:pt>
                <c:pt idx="5">
                  <c:v>1.476048</c:v>
                </c:pt>
                <c:pt idx="6">
                  <c:v>1.373893</c:v>
                </c:pt>
                <c:pt idx="7">
                  <c:v>1.2788079999999999</c:v>
                </c:pt>
                <c:pt idx="8">
                  <c:v>1.1903030000000001</c:v>
                </c:pt>
                <c:pt idx="9">
                  <c:v>1.1079240000000001</c:v>
                </c:pt>
                <c:pt idx="10">
                  <c:v>1.0312459999999999</c:v>
                </c:pt>
                <c:pt idx="11">
                  <c:v>0.95987520000000004</c:v>
                </c:pt>
                <c:pt idx="12">
                  <c:v>0.8934437999999999</c:v>
                </c:pt>
                <c:pt idx="13">
                  <c:v>0.83161000000000007</c:v>
                </c:pt>
                <c:pt idx="14">
                  <c:v>0.77405570000000001</c:v>
                </c:pt>
                <c:pt idx="15">
                  <c:v>0.72048469999999998</c:v>
                </c:pt>
                <c:pt idx="16">
                  <c:v>0.67062140000000003</c:v>
                </c:pt>
                <c:pt idx="17">
                  <c:v>0.62420909999999996</c:v>
                </c:pt>
                <c:pt idx="18">
                  <c:v>0.5810092</c:v>
                </c:pt>
                <c:pt idx="19">
                  <c:v>0.54079920000000004</c:v>
                </c:pt>
                <c:pt idx="20">
                  <c:v>0.50337229999999999</c:v>
                </c:pt>
                <c:pt idx="21">
                  <c:v>0.46853590000000001</c:v>
                </c:pt>
                <c:pt idx="22">
                  <c:v>0.43611090000000002</c:v>
                </c:pt>
                <c:pt idx="23">
                  <c:v>0.40593039999999997</c:v>
                </c:pt>
                <c:pt idx="24">
                  <c:v>0.37783919999999999</c:v>
                </c:pt>
                <c:pt idx="25">
                  <c:v>0.35169289999999997</c:v>
                </c:pt>
                <c:pt idx="26">
                  <c:v>0.32735700000000001</c:v>
                </c:pt>
                <c:pt idx="27">
                  <c:v>0.30470650000000005</c:v>
                </c:pt>
                <c:pt idx="28">
                  <c:v>0.28362519999999997</c:v>
                </c:pt>
                <c:pt idx="29">
                  <c:v>0.26400470000000004</c:v>
                </c:pt>
                <c:pt idx="30">
                  <c:v>0.24574460000000001</c:v>
                </c:pt>
                <c:pt idx="31">
                  <c:v>0.22875140000000002</c:v>
                </c:pt>
                <c:pt idx="32">
                  <c:v>0.21293819999999999</c:v>
                </c:pt>
                <c:pt idx="33">
                  <c:v>0.1982246</c:v>
                </c:pt>
                <c:pt idx="34">
                  <c:v>0.1845358</c:v>
                </c:pt>
                <c:pt idx="35">
                  <c:v>0.17180289999999998</c:v>
                </c:pt>
                <c:pt idx="36">
                  <c:v>0.15996199999999999</c:v>
                </c:pt>
                <c:pt idx="37">
                  <c:v>0.1489547</c:v>
                </c:pt>
                <c:pt idx="38">
                  <c:v>0.13872719999999999</c:v>
                </c:pt>
                <c:pt idx="39">
                  <c:v>0.1292307</c:v>
                </c:pt>
                <c:pt idx="40">
                  <c:v>0.12042140000000001</c:v>
                </c:pt>
                <c:pt idx="41">
                  <c:v>0.1122604</c:v>
                </c:pt>
                <c:pt idx="42">
                  <c:v>0.10471409999999999</c:v>
                </c:pt>
                <c:pt idx="43">
                  <c:v>9.7754540000000001E-2</c:v>
                </c:pt>
                <c:pt idx="44">
                  <c:v>9.135981E-2</c:v>
                </c:pt>
                <c:pt idx="45">
                  <c:v>8.5515220000000003E-2</c:v>
                </c:pt>
                <c:pt idx="46">
                  <c:v>8.0214210000000008E-2</c:v>
                </c:pt>
                <c:pt idx="47">
                  <c:v>7.5459969999999987E-2</c:v>
                </c:pt>
                <c:pt idx="48">
                  <c:v>7.126753999999999E-2</c:v>
                </c:pt>
                <c:pt idx="49">
                  <c:v>6.7666519999999994E-2</c:v>
                </c:pt>
                <c:pt idx="50">
                  <c:v>6.4704730000000002E-2</c:v>
                </c:pt>
                <c:pt idx="51">
                  <c:v>6.2452909999999993E-2</c:v>
                </c:pt>
                <c:pt idx="52">
                  <c:v>6.1010870000000002E-2</c:v>
                </c:pt>
                <c:pt idx="53">
                  <c:v>6.0515489999999998E-2</c:v>
                </c:pt>
                <c:pt idx="54">
                  <c:v>6.1150919999999998E-2</c:v>
                </c:pt>
                <c:pt idx="55">
                  <c:v>6.3161620000000002E-2</c:v>
                </c:pt>
                <c:pt idx="56">
                  <c:v>6.6868700000000003E-2</c:v>
                </c:pt>
                <c:pt idx="57">
                  <c:v>7.2689759999999992E-2</c:v>
                </c:pt>
                <c:pt idx="58">
                  <c:v>8.1161650000000002E-2</c:v>
                </c:pt>
                <c:pt idx="59">
                  <c:v>9.2963840000000006E-2</c:v>
                </c:pt>
                <c:pt idx="60">
                  <c:v>0.10893509999999999</c:v>
                </c:pt>
                <c:pt idx="61">
                  <c:v>0.13006700000000002</c:v>
                </c:pt>
                <c:pt idx="62">
                  <c:v>0.15743850000000001</c:v>
                </c:pt>
                <c:pt idx="63">
                  <c:v>0.1920222</c:v>
                </c:pt>
                <c:pt idx="64">
                  <c:v>0.23424600000000001</c:v>
                </c:pt>
                <c:pt idx="65">
                  <c:v>0.28317350000000002</c:v>
                </c:pt>
                <c:pt idx="66">
                  <c:v>0.33529930000000002</c:v>
                </c:pt>
                <c:pt idx="67">
                  <c:v>0.38348679999999996</c:v>
                </c:pt>
                <c:pt idx="68">
                  <c:v>0.41749579999999997</c:v>
                </c:pt>
                <c:pt idx="69">
                  <c:v>0.4276141</c:v>
                </c:pt>
                <c:pt idx="70">
                  <c:v>0.41014780000000001</c:v>
                </c:pt>
                <c:pt idx="71">
                  <c:v>0.3699559</c:v>
                </c:pt>
                <c:pt idx="72">
                  <c:v>0.31725310000000001</c:v>
                </c:pt>
                <c:pt idx="73">
                  <c:v>0.26208809999999999</c:v>
                </c:pt>
                <c:pt idx="74">
                  <c:v>0.21110129999999999</c:v>
                </c:pt>
                <c:pt idx="75">
                  <c:v>0.167325</c:v>
                </c:pt>
                <c:pt idx="76">
                  <c:v>0.1313627</c:v>
                </c:pt>
                <c:pt idx="77">
                  <c:v>0.10258669999999999</c:v>
                </c:pt>
                <c:pt idx="78">
                  <c:v>7.9915059999999996E-2</c:v>
                </c:pt>
                <c:pt idx="79">
                  <c:v>6.2212540000000004E-2</c:v>
                </c:pt>
                <c:pt idx="80">
                  <c:v>4.8459469999999998E-2</c:v>
                </c:pt>
                <c:pt idx="81">
                  <c:v>3.7802950000000002E-2</c:v>
                </c:pt>
                <c:pt idx="82">
                  <c:v>2.9555410000000001E-2</c:v>
                </c:pt>
                <c:pt idx="83">
                  <c:v>2.3173639999999999E-2</c:v>
                </c:pt>
                <c:pt idx="84">
                  <c:v>1.8233449999999998E-2</c:v>
                </c:pt>
                <c:pt idx="85">
                  <c:v>1.4405680000000001E-2</c:v>
                </c:pt>
                <c:pt idx="86">
                  <c:v>1.1435909999999999E-2</c:v>
                </c:pt>
                <c:pt idx="87">
                  <c:v>9.1278820000000004E-3</c:v>
                </c:pt>
                <c:pt idx="88">
                  <c:v>7.3303780000000002E-3</c:v>
                </c:pt>
                <c:pt idx="89">
                  <c:v>5.9269560000000006E-3</c:v>
                </c:pt>
                <c:pt idx="90">
                  <c:v>4.8279619999999999E-3</c:v>
                </c:pt>
                <c:pt idx="91">
                  <c:v>3.9643710000000004E-3</c:v>
                </c:pt>
                <c:pt idx="92">
                  <c:v>3.2830239999999998E-3</c:v>
                </c:pt>
                <c:pt idx="93">
                  <c:v>2.7429730000000001E-3</c:v>
                </c:pt>
                <c:pt idx="94">
                  <c:v>2.3126599999999998E-3</c:v>
                </c:pt>
                <c:pt idx="95">
                  <c:v>1.9677499999999999E-3</c:v>
                </c:pt>
                <c:pt idx="96">
                  <c:v>1.6894659999999999E-3</c:v>
                </c:pt>
                <c:pt idx="97">
                  <c:v>1.4633059999999999E-3</c:v>
                </c:pt>
                <c:pt idx="98">
                  <c:v>1.2780619999999999E-3</c:v>
                </c:pt>
                <c:pt idx="99">
                  <c:v>1.1250589999999999E-3</c:v>
                </c:pt>
                <c:pt idx="100">
                  <c:v>9.9757380000000014E-4</c:v>
                </c:pt>
                <c:pt idx="101">
                  <c:v>8.903877000000001E-4</c:v>
                </c:pt>
                <c:pt idx="102">
                  <c:v>7.994419E-4</c:v>
                </c:pt>
                <c:pt idx="103">
                  <c:v>7.2157229999999996E-4</c:v>
                </c:pt>
                <c:pt idx="104">
                  <c:v>6.5430540000000002E-4</c:v>
                </c:pt>
                <c:pt idx="105">
                  <c:v>5.9570179999999997E-4</c:v>
                </c:pt>
                <c:pt idx="106">
                  <c:v>5.4423519999999997E-4</c:v>
                </c:pt>
                <c:pt idx="107">
                  <c:v>4.9869900000000002E-4</c:v>
                </c:pt>
                <c:pt idx="108">
                  <c:v>4.5813499999999998E-4</c:v>
                </c:pt>
                <c:pt idx="109">
                  <c:v>4.2177810000000002E-4</c:v>
                </c:pt>
                <c:pt idx="110">
                  <c:v>3.8901340000000004E-4</c:v>
                </c:pt>
                <c:pt idx="111">
                  <c:v>3.5934340000000001E-4</c:v>
                </c:pt>
                <c:pt idx="112">
                  <c:v>3.3236260000000004E-4</c:v>
                </c:pt>
                <c:pt idx="113">
                  <c:v>3.0773789999999997E-4</c:v>
                </c:pt>
                <c:pt idx="114">
                  <c:v>2.8519299999999999E-4</c:v>
                </c:pt>
                <c:pt idx="115">
                  <c:v>2.644972E-4</c:v>
                </c:pt>
                <c:pt idx="116">
                  <c:v>2.4545559999999999E-4</c:v>
                </c:pt>
                <c:pt idx="117">
                  <c:v>2.2790250000000002E-4</c:v>
                </c:pt>
                <c:pt idx="118">
                  <c:v>2.1169519999999999E-4</c:v>
                </c:pt>
                <c:pt idx="119">
                  <c:v>1.9671040000000001E-4</c:v>
                </c:pt>
                <c:pt idx="120">
                  <c:v>1.8284010000000001E-4</c:v>
                </c:pt>
                <c:pt idx="121">
                  <c:v>1.6998919999999999E-4</c:v>
                </c:pt>
                <c:pt idx="122">
                  <c:v>1.580734E-4</c:v>
                </c:pt>
                <c:pt idx="123">
                  <c:v>1.4701739999999999E-4</c:v>
                </c:pt>
                <c:pt idx="124">
                  <c:v>1.367536E-4</c:v>
                </c:pt>
                <c:pt idx="125">
                  <c:v>1.2722069999999999E-4</c:v>
                </c:pt>
                <c:pt idx="126">
                  <c:v>1.1836360000000001E-4</c:v>
                </c:pt>
                <c:pt idx="127">
                  <c:v>1.101317E-4</c:v>
                </c:pt>
                <c:pt idx="128">
                  <c:v>1.0247879999999999E-4</c:v>
                </c:pt>
                <c:pt idx="129">
                  <c:v>9.5362819999999989E-5</c:v>
                </c:pt>
                <c:pt idx="130">
                  <c:v>8.8744829999999993E-5</c:v>
                </c:pt>
                <c:pt idx="131">
                  <c:v>8.2589099999999998E-5</c:v>
                </c:pt>
                <c:pt idx="132">
                  <c:v>7.6862650000000002E-5</c:v>
                </c:pt>
                <c:pt idx="133">
                  <c:v>7.1535009999999999E-5</c:v>
                </c:pt>
                <c:pt idx="134">
                  <c:v>6.6577990000000011E-5</c:v>
                </c:pt>
                <c:pt idx="135">
                  <c:v>6.1965509999999989E-5</c:v>
                </c:pt>
                <c:pt idx="136">
                  <c:v>5.7673370000000007E-5</c:v>
                </c:pt>
                <c:pt idx="137">
                  <c:v>5.3679140000000002E-5</c:v>
                </c:pt>
                <c:pt idx="138">
                  <c:v>4.9962E-5</c:v>
                </c:pt>
                <c:pt idx="139">
                  <c:v>4.6502619999999999E-5</c:v>
                </c:pt>
                <c:pt idx="140">
                  <c:v>4.3283040000000002E-5</c:v>
                </c:pt>
                <c:pt idx="141">
                  <c:v>4.028658E-5</c:v>
                </c:pt>
                <c:pt idx="142">
                  <c:v>3.749772E-5</c:v>
                </c:pt>
                <c:pt idx="143">
                  <c:v>3.4902040000000002E-5</c:v>
                </c:pt>
                <c:pt idx="144">
                  <c:v>3.2486129999999996E-5</c:v>
                </c:pt>
                <c:pt idx="145">
                  <c:v>3.0237530000000002E-5</c:v>
                </c:pt>
                <c:pt idx="146">
                  <c:v>2.8144610000000002E-5</c:v>
                </c:pt>
                <c:pt idx="147">
                  <c:v>2.619661E-5</c:v>
                </c:pt>
                <c:pt idx="148">
                  <c:v>2.4383460000000002E-5</c:v>
                </c:pt>
                <c:pt idx="149">
                  <c:v>2.2695829999999999E-5</c:v>
                </c:pt>
              </c:numCache>
            </c:numRef>
          </c:yVal>
          <c:smooth val="1"/>
          <c:extLst>
            <c:ext xmlns:c16="http://schemas.microsoft.com/office/drawing/2014/chart" uri="{C3380CC4-5D6E-409C-BE32-E72D297353CC}">
              <c16:uniqueId val="{00000009-9A60-4706-99F0-FE8121FD90CF}"/>
            </c:ext>
          </c:extLst>
        </c:ser>
        <c:ser>
          <c:idx val="8"/>
          <c:order val="9"/>
          <c:tx>
            <c:strRef>
              <c:f>'Simulation spectrum H2O and KCl'!$DH$1</c:f>
              <c:strCache>
                <c:ptCount val="1"/>
                <c:pt idx="0">
                  <c:v>Simulate-Std. : Water (1:3)_5 g_22.3C</c:v>
                </c:pt>
              </c:strCache>
            </c:strRef>
          </c:tx>
          <c:spPr>
            <a:ln>
              <a:noFill/>
            </a:ln>
          </c:spPr>
          <c:marker>
            <c:symbol val="none"/>
          </c:marker>
          <c:xVal>
            <c:numRef>
              <c:f>'Simulation spectrum H2O and KCl'!$DK$6:$DK$156</c:f>
              <c:numCache>
                <c:formatCode>0.00</c:formatCode>
                <c:ptCount val="151"/>
                <c:pt idx="0">
                  <c:v>-2</c:v>
                </c:pt>
                <c:pt idx="1">
                  <c:v>-1.8859060070440588</c:v>
                </c:pt>
                <c:pt idx="2">
                  <c:v>-1.7718119636013454</c:v>
                </c:pt>
                <c:pt idx="3">
                  <c:v>-1.6577180928842186</c:v>
                </c:pt>
                <c:pt idx="4">
                  <c:v>-1.543624096653984</c:v>
                </c:pt>
                <c:pt idx="5">
                  <c:v>-1.4295301491565924</c:v>
                </c:pt>
                <c:pt idx="6">
                  <c:v>-1.3154362134564139</c:v>
                </c:pt>
                <c:pt idx="7">
                  <c:v>-1.2013423119986126</c:v>
                </c:pt>
                <c:pt idx="8">
                  <c:v>-1.0872483421910792</c:v>
                </c:pt>
                <c:pt idx="9">
                  <c:v>-0.97315430293903715</c:v>
                </c:pt>
                <c:pt idx="10">
                  <c:v>-0.85906039098395348</c:v>
                </c:pt>
                <c:pt idx="11">
                  <c:v>-0.74496642257287626</c:v>
                </c:pt>
                <c:pt idx="12">
                  <c:v>-0.6308724952402972</c:v>
                </c:pt>
                <c:pt idx="13">
                  <c:v>-0.51677854872293694</c:v>
                </c:pt>
                <c:pt idx="14">
                  <c:v>-0.40268454903129902</c:v>
                </c:pt>
                <c:pt idx="15">
                  <c:v>-0.28859056443909376</c:v>
                </c:pt>
                <c:pt idx="16">
                  <c:v>-0.17449663791611422</c:v>
                </c:pt>
                <c:pt idx="17">
                  <c:v>-6.0402681229221149E-2</c:v>
                </c:pt>
                <c:pt idx="18">
                  <c:v>5.3691403630306771E-2</c:v>
                </c:pt>
                <c:pt idx="19">
                  <c:v>0.16778535237842243</c:v>
                </c:pt>
                <c:pt idx="20">
                  <c:v>0.28187930338849443</c:v>
                </c:pt>
                <c:pt idx="21">
                  <c:v>0.39597307131436482</c:v>
                </c:pt>
                <c:pt idx="22">
                  <c:v>0.51006715752460996</c:v>
                </c:pt>
                <c:pt idx="23">
                  <c:v>0.62416107483581429</c:v>
                </c:pt>
                <c:pt idx="24">
                  <c:v>0.73825504549713794</c:v>
                </c:pt>
                <c:pt idx="25">
                  <c:v>0.85234901458268109</c:v>
                </c:pt>
                <c:pt idx="26">
                  <c:v>0.96644295819461212</c:v>
                </c:pt>
                <c:pt idx="27">
                  <c:v>1.0805370217012242</c:v>
                </c:pt>
                <c:pt idx="28">
                  <c:v>1.1946308781194539</c:v>
                </c:pt>
                <c:pt idx="29">
                  <c:v>1.3087248701324603</c:v>
                </c:pt>
                <c:pt idx="30">
                  <c:v>1.4228187442942002</c:v>
                </c:pt>
                <c:pt idx="31">
                  <c:v>1.536912803458204</c:v>
                </c:pt>
                <c:pt idx="32">
                  <c:v>1.6510066890911275</c:v>
                </c:pt>
                <c:pt idx="33">
                  <c:v>1.7651006956149347</c:v>
                </c:pt>
                <c:pt idx="34">
                  <c:v>1.8791946028627042</c:v>
                </c:pt>
                <c:pt idx="35">
                  <c:v>1.9932885893716563</c:v>
                </c:pt>
                <c:pt idx="36">
                  <c:v>2.1073826352344378</c:v>
                </c:pt>
                <c:pt idx="37">
                  <c:v>2.2214765735373763</c:v>
                </c:pt>
                <c:pt idx="38">
                  <c:v>2.335570421540937</c:v>
                </c:pt>
                <c:pt idx="39">
                  <c:v>2.4496644194299857</c:v>
                </c:pt>
                <c:pt idx="40">
                  <c:v>2.5637584231882125</c:v>
                </c:pt>
                <c:pt idx="41">
                  <c:v>2.6778523145221258</c:v>
                </c:pt>
                <c:pt idx="42">
                  <c:v>2.7919463093579671</c:v>
                </c:pt>
                <c:pt idx="43">
                  <c:v>2.9060402573508957</c:v>
                </c:pt>
                <c:pt idx="44">
                  <c:v>3.0201341303373628</c:v>
                </c:pt>
                <c:pt idx="45">
                  <c:v>3.1342281230216629</c:v>
                </c:pt>
                <c:pt idx="46">
                  <c:v>3.2483220340525572</c:v>
                </c:pt>
                <c:pt idx="47">
                  <c:v>3.3624161191363675</c:v>
                </c:pt>
                <c:pt idx="48">
                  <c:v>3.476510062042157</c:v>
                </c:pt>
                <c:pt idx="49">
                  <c:v>3.5906040107164876</c:v>
                </c:pt>
                <c:pt idx="50">
                  <c:v>3.7046980177678455</c:v>
                </c:pt>
                <c:pt idx="51">
                  <c:v>3.8187919554376735</c:v>
                </c:pt>
                <c:pt idx="52">
                  <c:v>3.9328858951476127</c:v>
                </c:pt>
                <c:pt idx="53">
                  <c:v>4.04697991440199</c:v>
                </c:pt>
                <c:pt idx="54">
                  <c:v>4.1610737804001738</c:v>
                </c:pt>
                <c:pt idx="55">
                  <c:v>4.2751677947627345</c:v>
                </c:pt>
                <c:pt idx="56">
                  <c:v>4.3892617958661946</c:v>
                </c:pt>
                <c:pt idx="57">
                  <c:v>4.5033557624467226</c:v>
                </c:pt>
                <c:pt idx="58">
                  <c:v>4.617449613935853</c:v>
                </c:pt>
                <c:pt idx="59">
                  <c:v>4.7315436413379883</c:v>
                </c:pt>
                <c:pt idx="60">
                  <c:v>4.8456375947949386</c:v>
                </c:pt>
                <c:pt idx="61">
                  <c:v>4.9597315627541798</c:v>
                </c:pt>
                <c:pt idx="62">
                  <c:v>5.0738253531874244</c:v>
                </c:pt>
                <c:pt idx="63">
                  <c:v>5.1879195809283933</c:v>
                </c:pt>
                <c:pt idx="64">
                  <c:v>5.3020134269557877</c:v>
                </c:pt>
                <c:pt idx="65">
                  <c:v>5.416107379122205</c:v>
                </c:pt>
                <c:pt idx="66">
                  <c:v>5.530201363635955</c:v>
                </c:pt>
                <c:pt idx="67">
                  <c:v>5.6442952781898663</c:v>
                </c:pt>
                <c:pt idx="68">
                  <c:v>5.7583892897963684</c:v>
                </c:pt>
                <c:pt idx="69">
                  <c:v>5.8724832404187977</c:v>
                </c:pt>
                <c:pt idx="70">
                  <c:v>5.9865771984113163</c:v>
                </c:pt>
                <c:pt idx="71">
                  <c:v>6.1006710005181741</c:v>
                </c:pt>
                <c:pt idx="72">
                  <c:v>6.2147651912537887</c:v>
                </c:pt>
                <c:pt idx="73">
                  <c:v>6.3288591015092761</c:v>
                </c:pt>
                <c:pt idx="74">
                  <c:v>6.4429530018744048</c:v>
                </c:pt>
                <c:pt idx="75">
                  <c:v>6.5570470391464442</c:v>
                </c:pt>
                <c:pt idx="76">
                  <c:v>6.6711408945045525</c:v>
                </c:pt>
                <c:pt idx="77">
                  <c:v>6.7852349206161566</c:v>
                </c:pt>
                <c:pt idx="78">
                  <c:v>6.8993288807814848</c:v>
                </c:pt>
                <c:pt idx="79">
                  <c:v>7.0134229163223223</c:v>
                </c:pt>
                <c:pt idx="80">
                  <c:v>7.1275168584783826</c:v>
                </c:pt>
                <c:pt idx="81">
                  <c:v>7.241610723537601</c:v>
                </c:pt>
                <c:pt idx="82">
                  <c:v>7.3557047049373585</c:v>
                </c:pt>
                <c:pt idx="83">
                  <c:v>7.4697986076108398</c:v>
                </c:pt>
                <c:pt idx="84">
                  <c:v>7.5838926369880353</c:v>
                </c:pt>
                <c:pt idx="85">
                  <c:v>7.6979866045302998</c:v>
                </c:pt>
                <c:pt idx="86">
                  <c:v>7.812080517178936</c:v>
                </c:pt>
                <c:pt idx="87">
                  <c:v>7.9261745109741</c:v>
                </c:pt>
                <c:pt idx="88">
                  <c:v>8.0402683824720764</c:v>
                </c:pt>
                <c:pt idx="89">
                  <c:v>8.154362491898743</c:v>
                </c:pt>
                <c:pt idx="90">
                  <c:v>8.2684562775010502</c:v>
                </c:pt>
                <c:pt idx="91">
                  <c:v>8.3825503025877453</c:v>
                </c:pt>
                <c:pt idx="92">
                  <c:v>8.4966443584593687</c:v>
                </c:pt>
                <c:pt idx="93">
                  <c:v>8.6107382864916655</c:v>
                </c:pt>
                <c:pt idx="94">
                  <c:v>8.7248322294421463</c:v>
                </c:pt>
                <c:pt idx="95">
                  <c:v>8.8389261868996218</c:v>
                </c:pt>
                <c:pt idx="96">
                  <c:v>8.953020133764392</c:v>
                </c:pt>
                <c:pt idx="97">
                  <c:v>9.0671140228459421</c:v>
                </c:pt>
                <c:pt idx="98">
                  <c:v>9.1812079673540552</c:v>
                </c:pt>
                <c:pt idx="99">
                  <c:v>9.2953020444876131</c:v>
                </c:pt>
                <c:pt idx="100">
                  <c:v>9.4093959221293328</c:v>
                </c:pt>
                <c:pt idx="101">
                  <c:v>9.5234899753014339</c:v>
                </c:pt>
                <c:pt idx="102">
                  <c:v>9.6375838831553171</c:v>
                </c:pt>
                <c:pt idx="103">
                  <c:v>9.751677871157538</c:v>
                </c:pt>
                <c:pt idx="104">
                  <c:v>9.865771788590715</c:v>
                </c:pt>
                <c:pt idx="105">
                  <c:v>9.9798657853096113</c:v>
                </c:pt>
                <c:pt idx="106">
                  <c:v>10.093959666827665</c:v>
                </c:pt>
                <c:pt idx="107">
                  <c:v>10.208053650856748</c:v>
                </c:pt>
                <c:pt idx="108">
                  <c:v>10.322147733652422</c:v>
                </c:pt>
                <c:pt idx="109">
                  <c:v>10.436241544658708</c:v>
                </c:pt>
                <c:pt idx="110">
                  <c:v>10.550335628892309</c:v>
                </c:pt>
                <c:pt idx="111">
                  <c:v>10.664429570541918</c:v>
                </c:pt>
                <c:pt idx="112">
                  <c:v>10.778523498323372</c:v>
                </c:pt>
                <c:pt idx="113">
                  <c:v>10.892617445655681</c:v>
                </c:pt>
                <c:pt idx="114">
                  <c:v>11.00671157384695</c:v>
                </c:pt>
                <c:pt idx="115">
                  <c:v>11.120805493185157</c:v>
                </c:pt>
                <c:pt idx="116">
                  <c:v>11.234899274367498</c:v>
                </c:pt>
                <c:pt idx="117">
                  <c:v>11.348993345681787</c:v>
                </c:pt>
                <c:pt idx="118">
                  <c:v>11.4630872301409</c:v>
                </c:pt>
                <c:pt idx="119">
                  <c:v>11.577181248701065</c:v>
                </c:pt>
                <c:pt idx="120">
                  <c:v>11.691275156658296</c:v>
                </c:pt>
                <c:pt idx="121">
                  <c:v>11.805369122577154</c:v>
                </c:pt>
                <c:pt idx="122">
                  <c:v>11.919463083331667</c:v>
                </c:pt>
                <c:pt idx="123">
                  <c:v>12.033557240311621</c:v>
                </c:pt>
                <c:pt idx="124">
                  <c:v>12.147650976777204</c:v>
                </c:pt>
                <c:pt idx="125">
                  <c:v>12.261744965450166</c:v>
                </c:pt>
                <c:pt idx="126">
                  <c:v>12.375838942105709</c:v>
                </c:pt>
                <c:pt idx="127">
                  <c:v>12.489932898867048</c:v>
                </c:pt>
                <c:pt idx="128">
                  <c:v>12.604026793692471</c:v>
                </c:pt>
                <c:pt idx="129">
                  <c:v>12.718120787616167</c:v>
                </c:pt>
                <c:pt idx="130">
                  <c:v>12.832214770208127</c:v>
                </c:pt>
                <c:pt idx="131">
                  <c:v>12.946308737432165</c:v>
                </c:pt>
                <c:pt idx="132">
                  <c:v>13.060402797555678</c:v>
                </c:pt>
                <c:pt idx="133">
                  <c:v>13.174496500565251</c:v>
                </c:pt>
                <c:pt idx="134">
                  <c:v>13.288590578344985</c:v>
                </c:pt>
                <c:pt idx="135">
                  <c:v>13.402684634761803</c:v>
                </c:pt>
                <c:pt idx="136">
                  <c:v>13.516778563586231</c:v>
                </c:pt>
                <c:pt idx="137">
                  <c:v>13.630872519472886</c:v>
                </c:pt>
                <c:pt idx="138">
                  <c:v>13.744966438777706</c:v>
                </c:pt>
                <c:pt idx="139">
                  <c:v>13.859060381599805</c:v>
                </c:pt>
                <c:pt idx="140">
                  <c:v>13.973154372474355</c:v>
                </c:pt>
                <c:pt idx="141">
                  <c:v>14.087248157292857</c:v>
                </c:pt>
                <c:pt idx="142">
                  <c:v>14.201342219472076</c:v>
                </c:pt>
                <c:pt idx="143">
                  <c:v>14.315436275583451</c:v>
                </c:pt>
                <c:pt idx="144">
                  <c:v>14.429530232573697</c:v>
                </c:pt>
                <c:pt idx="145">
                  <c:v>14.543624216850393</c:v>
                </c:pt>
                <c:pt idx="146">
                  <c:v>14.657718077264208</c:v>
                </c:pt>
                <c:pt idx="147">
                  <c:v>14.771812065480782</c:v>
                </c:pt>
                <c:pt idx="148">
                  <c:v>14.885906064722315</c:v>
                </c:pt>
                <c:pt idx="149">
                  <c:v>15</c:v>
                </c:pt>
              </c:numCache>
            </c:numRef>
          </c:xVal>
          <c:yVal>
            <c:numRef>
              <c:f>'Simulation spectrum H2O and KCl'!$DM$6:$DM$156</c:f>
              <c:numCache>
                <c:formatCode>0.00</c:formatCode>
                <c:ptCount val="151"/>
                <c:pt idx="0">
                  <c:v>2.6254729999999999</c:v>
                </c:pt>
                <c:pt idx="1">
                  <c:v>2.4386369999999999</c:v>
                </c:pt>
                <c:pt idx="2">
                  <c:v>2.2650969999999999</c:v>
                </c:pt>
                <c:pt idx="3">
                  <c:v>2.1039060000000003</c:v>
                </c:pt>
                <c:pt idx="4">
                  <c:v>1.9541870000000001</c:v>
                </c:pt>
                <c:pt idx="5">
                  <c:v>1.815121</c:v>
                </c:pt>
                <c:pt idx="6">
                  <c:v>1.685953</c:v>
                </c:pt>
                <c:pt idx="7">
                  <c:v>1.565976</c:v>
                </c:pt>
                <c:pt idx="8">
                  <c:v>1.454537</c:v>
                </c:pt>
                <c:pt idx="9">
                  <c:v>1.351029</c:v>
                </c:pt>
                <c:pt idx="10">
                  <c:v>1.2548859999999999</c:v>
                </c:pt>
                <c:pt idx="11">
                  <c:v>1.165586</c:v>
                </c:pt>
                <c:pt idx="12">
                  <c:v>1.0826399999999998</c:v>
                </c:pt>
                <c:pt idx="13">
                  <c:v>1.005598</c:v>
                </c:pt>
                <c:pt idx="14">
                  <c:v>0.93403780000000003</c:v>
                </c:pt>
                <c:pt idx="15">
                  <c:v>0.86757079999999998</c:v>
                </c:pt>
                <c:pt idx="16">
                  <c:v>0.8058341</c:v>
                </c:pt>
                <c:pt idx="17">
                  <c:v>0.74849129999999997</c:v>
                </c:pt>
                <c:pt idx="18">
                  <c:v>0.69522989999999996</c:v>
                </c:pt>
                <c:pt idx="19">
                  <c:v>0.64575949999999993</c:v>
                </c:pt>
                <c:pt idx="20">
                  <c:v>0.59981050000000002</c:v>
                </c:pt>
                <c:pt idx="21">
                  <c:v>0.55713270000000004</c:v>
                </c:pt>
                <c:pt idx="22">
                  <c:v>0.51749369999999995</c:v>
                </c:pt>
                <c:pt idx="23">
                  <c:v>0.48067749999999998</c:v>
                </c:pt>
                <c:pt idx="24">
                  <c:v>0.44648389999999999</c:v>
                </c:pt>
                <c:pt idx="25">
                  <c:v>0.41472699999999996</c:v>
                </c:pt>
                <c:pt idx="26">
                  <c:v>0.38523430000000003</c:v>
                </c:pt>
                <c:pt idx="27">
                  <c:v>0.35784579999999999</c:v>
                </c:pt>
                <c:pt idx="28">
                  <c:v>0.33241329999999997</c:v>
                </c:pt>
                <c:pt idx="29">
                  <c:v>0.30879959999999995</c:v>
                </c:pt>
                <c:pt idx="30">
                  <c:v>0.28687760000000001</c:v>
                </c:pt>
                <c:pt idx="31">
                  <c:v>0.26653009999999999</c:v>
                </c:pt>
                <c:pt idx="32">
                  <c:v>0.24764920000000001</c:v>
                </c:pt>
                <c:pt idx="33">
                  <c:v>0.23013580000000003</c:v>
                </c:pt>
                <c:pt idx="34">
                  <c:v>0.21389930000000001</c:v>
                </c:pt>
                <c:pt idx="35">
                  <c:v>0.19885749999999999</c:v>
                </c:pt>
                <c:pt idx="36">
                  <c:v>0.18493670000000001</c:v>
                </c:pt>
                <c:pt idx="37">
                  <c:v>0.17207149999999999</c:v>
                </c:pt>
                <c:pt idx="38">
                  <c:v>0.1602055</c:v>
                </c:pt>
                <c:pt idx="39">
                  <c:v>0.1492917</c:v>
                </c:pt>
                <c:pt idx="40">
                  <c:v>0.13929350000000001</c:v>
                </c:pt>
                <c:pt idx="41">
                  <c:v>0.13018600000000002</c:v>
                </c:pt>
                <c:pt idx="42">
                  <c:v>0.1219577</c:v>
                </c:pt>
                <c:pt idx="43">
                  <c:v>0.11461329999999999</c:v>
                </c:pt>
                <c:pt idx="44">
                  <c:v>0.108177</c:v>
                </c:pt>
                <c:pt idx="45">
                  <c:v>0.1026966</c:v>
                </c:pt>
                <c:pt idx="46">
                  <c:v>9.8249690000000001E-2</c:v>
                </c:pt>
                <c:pt idx="47">
                  <c:v>9.4951149999999998E-2</c:v>
                </c:pt>
                <c:pt idx="48">
                  <c:v>9.2963030000000002E-2</c:v>
                </c:pt>
                <c:pt idx="49">
                  <c:v>9.250738E-2</c:v>
                </c:pt>
                <c:pt idx="50">
                  <c:v>9.3882649999999998E-2</c:v>
                </c:pt>
                <c:pt idx="51">
                  <c:v>9.7484550000000003E-2</c:v>
                </c:pt>
                <c:pt idx="52">
                  <c:v>0.10383189999999999</c:v>
                </c:pt>
                <c:pt idx="53">
                  <c:v>0.11359760000000001</c:v>
                </c:pt>
                <c:pt idx="54">
                  <c:v>0.1276439</c:v>
                </c:pt>
                <c:pt idx="55">
                  <c:v>0.1470562</c:v>
                </c:pt>
                <c:pt idx="56">
                  <c:v>0.17316239999999999</c:v>
                </c:pt>
                <c:pt idx="57">
                  <c:v>0.20750830000000001</c:v>
                </c:pt>
                <c:pt idx="58">
                  <c:v>0.25172490000000003</c:v>
                </c:pt>
                <c:pt idx="59">
                  <c:v>0.30716769999999999</c:v>
                </c:pt>
                <c:pt idx="60">
                  <c:v>0.37414069999999999</c:v>
                </c:pt>
                <c:pt idx="61">
                  <c:v>0.45051070000000004</c:v>
                </c:pt>
                <c:pt idx="62">
                  <c:v>0.52982079999999998</c:v>
                </c:pt>
                <c:pt idx="63">
                  <c:v>0.59997770000000006</c:v>
                </c:pt>
                <c:pt idx="64">
                  <c:v>0.64493999999999996</c:v>
                </c:pt>
                <c:pt idx="65">
                  <c:v>0.65121250000000008</c:v>
                </c:pt>
                <c:pt idx="66">
                  <c:v>0.61591050000000003</c:v>
                </c:pt>
                <c:pt idx="67">
                  <c:v>0.54881649999999993</c:v>
                </c:pt>
                <c:pt idx="68">
                  <c:v>0.46611759999999997</c:v>
                </c:pt>
                <c:pt idx="69">
                  <c:v>0.3823027</c:v>
                </c:pt>
                <c:pt idx="70">
                  <c:v>0.30628440000000001</c:v>
                </c:pt>
                <c:pt idx="71">
                  <c:v>0.24175820000000001</c:v>
                </c:pt>
                <c:pt idx="72">
                  <c:v>0.18912289999999998</c:v>
                </c:pt>
                <c:pt idx="73">
                  <c:v>0.14719489999999999</c:v>
                </c:pt>
                <c:pt idx="74">
                  <c:v>0.1142619</c:v>
                </c:pt>
                <c:pt idx="75">
                  <c:v>8.8605179999999992E-2</c:v>
                </c:pt>
                <c:pt idx="76">
                  <c:v>6.871025E-2</c:v>
                </c:pt>
                <c:pt idx="77">
                  <c:v>5.3322370000000001E-2</c:v>
                </c:pt>
                <c:pt idx="78">
                  <c:v>4.1435309999999996E-2</c:v>
                </c:pt>
                <c:pt idx="79">
                  <c:v>3.2256550000000002E-2</c:v>
                </c:pt>
                <c:pt idx="80">
                  <c:v>2.5168259999999998E-2</c:v>
                </c:pt>
                <c:pt idx="81">
                  <c:v>1.969162E-2</c:v>
                </c:pt>
                <c:pt idx="82">
                  <c:v>1.5456810000000001E-2</c:v>
                </c:pt>
                <c:pt idx="83">
                  <c:v>1.2178720000000001E-2</c:v>
                </c:pt>
                <c:pt idx="84">
                  <c:v>9.6377870000000001E-3</c:v>
                </c:pt>
                <c:pt idx="85">
                  <c:v>7.665018E-3</c:v>
                </c:pt>
                <c:pt idx="86">
                  <c:v>6.1303720000000003E-3</c:v>
                </c:pt>
                <c:pt idx="87">
                  <c:v>4.9337840000000001E-3</c:v>
                </c:pt>
                <c:pt idx="88">
                  <c:v>3.9982450000000001E-3</c:v>
                </c:pt>
                <c:pt idx="89">
                  <c:v>3.2644800000000002E-3</c:v>
                </c:pt>
                <c:pt idx="90">
                  <c:v>2.6868489999999998E-3</c:v>
                </c:pt>
                <c:pt idx="91">
                  <c:v>2.2301999999999999E-3</c:v>
                </c:pt>
                <c:pt idx="92">
                  <c:v>1.867446E-3</c:v>
                </c:pt>
                <c:pt idx="93">
                  <c:v>1.5777009999999999E-3</c:v>
                </c:pt>
                <c:pt idx="94">
                  <c:v>1.344853E-3</c:v>
                </c:pt>
                <c:pt idx="95">
                  <c:v>1.156462E-3</c:v>
                </c:pt>
                <c:pt idx="96">
                  <c:v>1.0029139999999999E-3</c:v>
                </c:pt>
                <c:pt idx="97">
                  <c:v>8.7677250000000001E-4</c:v>
                </c:pt>
                <c:pt idx="98">
                  <c:v>7.7227510000000004E-4</c:v>
                </c:pt>
                <c:pt idx="99">
                  <c:v>6.8495220000000002E-4</c:v>
                </c:pt>
                <c:pt idx="100">
                  <c:v>6.113294E-4</c:v>
                </c:pt>
                <c:pt idx="101">
                  <c:v>5.4870060000000004E-4</c:v>
                </c:pt>
                <c:pt idx="102">
                  <c:v>4.9495250000000006E-4</c:v>
                </c:pt>
                <c:pt idx="103">
                  <c:v>4.4843009999999997E-4</c:v>
                </c:pt>
                <c:pt idx="104">
                  <c:v>4.078326E-4</c:v>
                </c:pt>
                <c:pt idx="105">
                  <c:v>3.7213380000000002E-4</c:v>
                </c:pt>
                <c:pt idx="106">
                  <c:v>3.405204E-4</c:v>
                </c:pt>
                <c:pt idx="107">
                  <c:v>3.1234410000000002E-4</c:v>
                </c:pt>
                <c:pt idx="108">
                  <c:v>2.8708580000000002E-4</c:v>
                </c:pt>
                <c:pt idx="109">
                  <c:v>2.6432660000000005E-4</c:v>
                </c:pt>
                <c:pt idx="110">
                  <c:v>2.4372639999999996E-4</c:v>
                </c:pt>
                <c:pt idx="111">
                  <c:v>2.2500669999999997E-4</c:v>
                </c:pt>
                <c:pt idx="112">
                  <c:v>2.079378E-4</c:v>
                </c:pt>
                <c:pt idx="113">
                  <c:v>1.9232839999999999E-4</c:v>
                </c:pt>
                <c:pt idx="114">
                  <c:v>1.7801810000000001E-4</c:v>
                </c:pt>
                <c:pt idx="115">
                  <c:v>1.6487070000000001E-4</c:v>
                </c:pt>
                <c:pt idx="116">
                  <c:v>1.527701E-4</c:v>
                </c:pt>
                <c:pt idx="117">
                  <c:v>1.4161600000000001E-4</c:v>
                </c:pt>
                <c:pt idx="118">
                  <c:v>1.3132119999999999E-4</c:v>
                </c:pt>
                <c:pt idx="119">
                  <c:v>1.2180949999999999E-4</c:v>
                </c:pt>
                <c:pt idx="120">
                  <c:v>1.1301339999999998E-4</c:v>
                </c:pt>
                <c:pt idx="121">
                  <c:v>1.0487300000000001E-4</c:v>
                </c:pt>
                <c:pt idx="122">
                  <c:v>9.7334680000000007E-5</c:v>
                </c:pt>
                <c:pt idx="123">
                  <c:v>9.035038E-5</c:v>
                </c:pt>
                <c:pt idx="124">
                  <c:v>8.3876559999999993E-5</c:v>
                </c:pt>
                <c:pt idx="125">
                  <c:v>7.7873769999999991E-5</c:v>
                </c:pt>
                <c:pt idx="126">
                  <c:v>7.2306090000000001E-5</c:v>
                </c:pt>
                <c:pt idx="127">
                  <c:v>6.7140700000000006E-5</c:v>
                </c:pt>
                <c:pt idx="128">
                  <c:v>6.2347570000000004E-5</c:v>
                </c:pt>
                <c:pt idx="129">
                  <c:v>5.7899110000000003E-5</c:v>
                </c:pt>
                <c:pt idx="130">
                  <c:v>5.3769949999999998E-5</c:v>
                </c:pt>
                <c:pt idx="131">
                  <c:v>4.9936740000000002E-5</c:v>
                </c:pt>
                <c:pt idx="132">
                  <c:v>4.6377919999999997E-5</c:v>
                </c:pt>
                <c:pt idx="133">
                  <c:v>4.307359E-5</c:v>
                </c:pt>
                <c:pt idx="134">
                  <c:v>4.0005349999999998E-5</c:v>
                </c:pt>
                <c:pt idx="135">
                  <c:v>3.715617E-5</c:v>
                </c:pt>
                <c:pt idx="136">
                  <c:v>3.4510300000000001E-5</c:v>
                </c:pt>
                <c:pt idx="137">
                  <c:v>3.2053140000000003E-5</c:v>
                </c:pt>
                <c:pt idx="138">
                  <c:v>2.9771149999999997E-5</c:v>
                </c:pt>
                <c:pt idx="139">
                  <c:v>2.7651799999999998E-5</c:v>
                </c:pt>
                <c:pt idx="140">
                  <c:v>2.568346E-5</c:v>
                </c:pt>
                <c:pt idx="141">
                  <c:v>2.3855330000000001E-5</c:v>
                </c:pt>
                <c:pt idx="142">
                  <c:v>2.2157399999999999E-5</c:v>
                </c:pt>
                <c:pt idx="143">
                  <c:v>2.058039E-5</c:v>
                </c:pt>
                <c:pt idx="144">
                  <c:v>1.9115650000000001E-5</c:v>
                </c:pt>
                <c:pt idx="145">
                  <c:v>1.7755199999999999E-5</c:v>
                </c:pt>
                <c:pt idx="146">
                  <c:v>1.64916E-5</c:v>
                </c:pt>
                <c:pt idx="147">
                  <c:v>1.5317940000000001E-5</c:v>
                </c:pt>
                <c:pt idx="148">
                  <c:v>1.4227830000000002E-5</c:v>
                </c:pt>
                <c:pt idx="149">
                  <c:v>1.3215299999999999E-5</c:v>
                </c:pt>
              </c:numCache>
            </c:numRef>
          </c:yVal>
          <c:smooth val="1"/>
          <c:extLst>
            <c:ext xmlns:c16="http://schemas.microsoft.com/office/drawing/2014/chart" uri="{C3380CC4-5D6E-409C-BE32-E72D297353CC}">
              <c16:uniqueId val="{0000000A-9A60-4706-99F0-FE8121FD90CF}"/>
            </c:ext>
          </c:extLst>
        </c:ser>
        <c:ser>
          <c:idx val="10"/>
          <c:order val="10"/>
          <c:tx>
            <c:strRef>
              <c:f>'Simulation spectrum H2O and KCl'!$BJ$2:$BO$2</c:f>
              <c:strCache>
                <c:ptCount val="1"/>
                <c:pt idx="0">
                  <c:v>Fitting-Time 0.23 h (20.3 C) Liquid</c:v>
                </c:pt>
              </c:strCache>
            </c:strRef>
          </c:tx>
          <c:spPr>
            <a:ln w="12700">
              <a:solidFill>
                <a:srgbClr val="002060"/>
              </a:solidFill>
            </a:ln>
          </c:spPr>
          <c:marker>
            <c:symbol val="none"/>
          </c:marker>
          <c:xVal>
            <c:numRef>
              <c:f>'Simulation spectrum H2O and KCl'!$BM$7:$BM$57</c:f>
              <c:numCache>
                <c:formatCode>0.00</c:formatCode>
                <c:ptCount val="5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'Simulation spectrum H2O and KCl'!$BO$7:$BO$57</c:f>
              <c:numCache>
                <c:formatCode>0.00000</c:formatCode>
                <c:ptCount val="51"/>
                <c:pt idx="0">
                  <c:v>8.0148190000000003E-4</c:v>
                </c:pt>
                <c:pt idx="1">
                  <c:v>1.008985E-3</c:v>
                </c:pt>
                <c:pt idx="2">
                  <c:v>1.270268E-3</c:v>
                </c:pt>
                <c:pt idx="3">
                  <c:v>1.5991950000000001E-3</c:v>
                </c:pt>
                <c:pt idx="4">
                  <c:v>2.013239E-3</c:v>
                </c:pt>
                <c:pt idx="5">
                  <c:v>2.5345190000000003E-3</c:v>
                </c:pt>
                <c:pt idx="6">
                  <c:v>3.190764E-3</c:v>
                </c:pt>
                <c:pt idx="7">
                  <c:v>4.0169150000000002E-3</c:v>
                </c:pt>
                <c:pt idx="8">
                  <c:v>5.0569640000000006E-3</c:v>
                </c:pt>
                <c:pt idx="9">
                  <c:v>6.3662789999999999E-3</c:v>
                </c:pt>
                <c:pt idx="10">
                  <c:v>8.0145529999999989E-3</c:v>
                </c:pt>
                <c:pt idx="11">
                  <c:v>1.0089320000000001E-2</c:v>
                </c:pt>
                <c:pt idx="12">
                  <c:v>1.270162E-2</c:v>
                </c:pt>
                <c:pt idx="13">
                  <c:v>1.5989840000000002E-2</c:v>
                </c:pt>
                <c:pt idx="14">
                  <c:v>2.0128159999999999E-2</c:v>
                </c:pt>
                <c:pt idx="15">
                  <c:v>2.533676E-2</c:v>
                </c:pt>
                <c:pt idx="16">
                  <c:v>3.1892429999999999E-2</c:v>
                </c:pt>
                <c:pt idx="17">
                  <c:v>4.0135610000000002E-2</c:v>
                </c:pt>
                <c:pt idx="18">
                  <c:v>5.0506760000000005E-2</c:v>
                </c:pt>
                <c:pt idx="19">
                  <c:v>6.3538220000000006E-2</c:v>
                </c:pt>
                <c:pt idx="20">
                  <c:v>7.9879840000000008E-2</c:v>
                </c:pt>
                <c:pt idx="21">
                  <c:v>0.10037210000000001</c:v>
                </c:pt>
                <c:pt idx="22">
                  <c:v>0.1260029</c:v>
                </c:pt>
                <c:pt idx="23">
                  <c:v>0.1578628</c:v>
                </c:pt>
                <c:pt idx="24">
                  <c:v>0.19719760000000003</c:v>
                </c:pt>
                <c:pt idx="25">
                  <c:v>0.2453806</c:v>
                </c:pt>
                <c:pt idx="26">
                  <c:v>0.30315120000000001</c:v>
                </c:pt>
                <c:pt idx="27">
                  <c:v>0.3704693</c:v>
                </c:pt>
                <c:pt idx="28">
                  <c:v>0.44655430000000002</c:v>
                </c:pt>
                <c:pt idx="29">
                  <c:v>0.52567189999999997</c:v>
                </c:pt>
                <c:pt idx="30">
                  <c:v>0.59991950000000005</c:v>
                </c:pt>
                <c:pt idx="31">
                  <c:v>0.65886339999999999</c:v>
                </c:pt>
                <c:pt idx="32">
                  <c:v>0.6889691</c:v>
                </c:pt>
                <c:pt idx="33">
                  <c:v>0.6838784</c:v>
                </c:pt>
                <c:pt idx="34">
                  <c:v>0.6449336</c:v>
                </c:pt>
                <c:pt idx="35">
                  <c:v>0.58010660000000003</c:v>
                </c:pt>
                <c:pt idx="36">
                  <c:v>0.5028334000000001</c:v>
                </c:pt>
                <c:pt idx="37">
                  <c:v>0.42212550000000004</c:v>
                </c:pt>
                <c:pt idx="38">
                  <c:v>0.34988170000000002</c:v>
                </c:pt>
                <c:pt idx="39">
                  <c:v>0.28493460000000004</c:v>
                </c:pt>
                <c:pt idx="40">
                  <c:v>0.23165369999999999</c:v>
                </c:pt>
                <c:pt idx="41">
                  <c:v>0.18163119999999999</c:v>
                </c:pt>
                <c:pt idx="42">
                  <c:v>0.14737929999999999</c:v>
                </c:pt>
                <c:pt idx="43">
                  <c:v>0.11839330000000001</c:v>
                </c:pt>
                <c:pt idx="44">
                  <c:v>8.9081720000000003E-2</c:v>
                </c:pt>
                <c:pt idx="45">
                  <c:v>7.1374060000000003E-2</c:v>
                </c:pt>
                <c:pt idx="46">
                  <c:v>5.9526379999999997E-2</c:v>
                </c:pt>
                <c:pt idx="47">
                  <c:v>4.1707859999999999E-2</c:v>
                </c:pt>
                <c:pt idx="48">
                  <c:v>3.5758140000000001E-2</c:v>
                </c:pt>
                <c:pt idx="49">
                  <c:v>2.9804700000000003E-2</c:v>
                </c:pt>
                <c:pt idx="50">
                  <c:v>2.3847749999999997E-2</c:v>
                </c:pt>
              </c:numCache>
            </c:numRef>
          </c:yVal>
          <c:smooth val="1"/>
          <c:extLst>
            <c:ext xmlns:c16="http://schemas.microsoft.com/office/drawing/2014/chart" uri="{C3380CC4-5D6E-409C-BE32-E72D297353CC}">
              <c16:uniqueId val="{0000000B-9A60-4706-99F0-FE8121FD90CF}"/>
            </c:ext>
          </c:extLst>
        </c:ser>
        <c:ser>
          <c:idx val="11"/>
          <c:order val="11"/>
          <c:tx>
            <c:strRef>
              <c:f>'Simulation spectrum H2O and KCl'!$BP$2:$BU$2</c:f>
              <c:strCache>
                <c:ptCount val="1"/>
                <c:pt idx="0">
                  <c:v>Fitting-Time 5.03 h (-20 C) Frozen</c:v>
                </c:pt>
              </c:strCache>
            </c:strRef>
          </c:tx>
          <c:spPr>
            <a:ln w="12700">
              <a:noFill/>
            </a:ln>
          </c:spPr>
          <c:marker>
            <c:symbol val="none"/>
          </c:marker>
          <c:xVal>
            <c:numRef>
              <c:f>'Simulation spectrum H2O and KCl'!$BS$7:$BS$57</c:f>
              <c:numCache>
                <c:formatCode>0.00</c:formatCode>
                <c:ptCount val="5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'Simulation spectrum H2O and KCl'!$BU$7:$BU$57</c:f>
              <c:numCache>
                <c:formatCode>0.00000</c:formatCode>
                <c:ptCount val="51"/>
                <c:pt idx="0">
                  <c:v>4.8295710000000004E-3</c:v>
                </c:pt>
                <c:pt idx="1">
                  <c:v>6.0798850000000002E-3</c:v>
                </c:pt>
                <c:pt idx="2">
                  <c:v>7.6541869999999998E-3</c:v>
                </c:pt>
                <c:pt idx="3">
                  <c:v>9.6359470000000006E-3</c:v>
                </c:pt>
                <c:pt idx="4">
                  <c:v>1.213029E-2</c:v>
                </c:pt>
                <c:pt idx="5">
                  <c:v>1.527018E-2</c:v>
                </c:pt>
                <c:pt idx="6">
                  <c:v>1.9222079999999999E-2</c:v>
                </c:pt>
                <c:pt idx="7">
                  <c:v>2.419526E-2</c:v>
                </c:pt>
                <c:pt idx="8">
                  <c:v>3.045227E-2</c:v>
                </c:pt>
                <c:pt idx="9">
                  <c:v>3.8321680000000004E-2</c:v>
                </c:pt>
                <c:pt idx="10">
                  <c:v>4.8213370000000005E-2</c:v>
                </c:pt>
                <c:pt idx="11">
                  <c:v>6.0634750000000008E-2</c:v>
                </c:pt>
                <c:pt idx="12">
                  <c:v>7.6214959999999998E-2</c:v>
                </c:pt>
                <c:pt idx="13">
                  <c:v>9.570882E-2</c:v>
                </c:pt>
                <c:pt idx="14">
                  <c:v>0.1200099</c:v>
                </c:pt>
                <c:pt idx="15">
                  <c:v>0.1501383</c:v>
                </c:pt>
                <c:pt idx="16">
                  <c:v>0.18716560000000002</c:v>
                </c:pt>
                <c:pt idx="17">
                  <c:v>0.23200490000000001</c:v>
                </c:pt>
                <c:pt idx="18">
                  <c:v>0.28516989999999998</c:v>
                </c:pt>
                <c:pt idx="19">
                  <c:v>0.34601729999999997</c:v>
                </c:pt>
                <c:pt idx="20">
                  <c:v>0.41191319999999998</c:v>
                </c:pt>
                <c:pt idx="21">
                  <c:v>0.47749799999999998</c:v>
                </c:pt>
                <c:pt idx="22">
                  <c:v>0.53411989999999998</c:v>
                </c:pt>
                <c:pt idx="23">
                  <c:v>0.57135480000000005</c:v>
                </c:pt>
                <c:pt idx="24">
                  <c:v>0.58090570000000008</c:v>
                </c:pt>
                <c:pt idx="25">
                  <c:v>0.56037060000000005</c:v>
                </c:pt>
                <c:pt idx="26">
                  <c:v>0.51476330000000003</c:v>
                </c:pt>
                <c:pt idx="27">
                  <c:v>0.45386209999999999</c:v>
                </c:pt>
                <c:pt idx="28">
                  <c:v>0.38691320000000001</c:v>
                </c:pt>
                <c:pt idx="29">
                  <c:v>0.32252140000000001</c:v>
                </c:pt>
                <c:pt idx="30">
                  <c:v>0.2646483</c:v>
                </c:pt>
                <c:pt idx="31">
                  <c:v>0.21410209999999999</c:v>
                </c:pt>
                <c:pt idx="32">
                  <c:v>0.17242690000000002</c:v>
                </c:pt>
                <c:pt idx="33">
                  <c:v>0.13799539999999999</c:v>
                </c:pt>
                <c:pt idx="34">
                  <c:v>0.1102871</c:v>
                </c:pt>
                <c:pt idx="35">
                  <c:v>8.7692770000000003E-2</c:v>
                </c:pt>
                <c:pt idx="36">
                  <c:v>6.9745009999999996E-2</c:v>
                </c:pt>
                <c:pt idx="37">
                  <c:v>5.5173340000000001E-2</c:v>
                </c:pt>
                <c:pt idx="38">
                  <c:v>4.4035280000000003E-2</c:v>
                </c:pt>
                <c:pt idx="39">
                  <c:v>3.496718E-2</c:v>
                </c:pt>
                <c:pt idx="40">
                  <c:v>2.7982860000000002E-2</c:v>
                </c:pt>
                <c:pt idx="41">
                  <c:v>2.1692120000000002E-2</c:v>
                </c:pt>
                <c:pt idx="42">
                  <c:v>1.7495469999999999E-2</c:v>
                </c:pt>
                <c:pt idx="43">
                  <c:v>1.3997510000000001E-2</c:v>
                </c:pt>
                <c:pt idx="44">
                  <c:v>1.0498670000000002E-2</c:v>
                </c:pt>
                <c:pt idx="45">
                  <c:v>8.3993720000000004E-3</c:v>
                </c:pt>
                <c:pt idx="46">
                  <c:v>6.9995180000000006E-3</c:v>
                </c:pt>
                <c:pt idx="47">
                  <c:v>4.899741E-3</c:v>
                </c:pt>
                <c:pt idx="48">
                  <c:v>4.199787E-3</c:v>
                </c:pt>
                <c:pt idx="49">
                  <c:v>3.4998540000000002E-3</c:v>
                </c:pt>
                <c:pt idx="50">
                  <c:v>2.7998930000000003E-3</c:v>
                </c:pt>
              </c:numCache>
            </c:numRef>
          </c:yVal>
          <c:smooth val="1"/>
          <c:extLst>
            <c:ext xmlns:c16="http://schemas.microsoft.com/office/drawing/2014/chart" uri="{C3380CC4-5D6E-409C-BE32-E72D297353CC}">
              <c16:uniqueId val="{0000000C-9A60-4706-99F0-FE8121FD90CF}"/>
            </c:ext>
          </c:extLst>
        </c:ser>
        <c:ser>
          <c:idx val="12"/>
          <c:order val="12"/>
          <c:tx>
            <c:strRef>
              <c:f>'Simulation spectrum H2O and KCl'!$BV$2:$CA$2</c:f>
              <c:strCache>
                <c:ptCount val="1"/>
                <c:pt idx="0">
                  <c:v>Fitting-Time 8.5 h (-40 C) Frozen</c:v>
                </c:pt>
              </c:strCache>
            </c:strRef>
          </c:tx>
          <c:spPr>
            <a:ln w="12700">
              <a:noFill/>
            </a:ln>
          </c:spPr>
          <c:marker>
            <c:symbol val="none"/>
          </c:marker>
          <c:xVal>
            <c:numRef>
              <c:f>'Simulation spectrum H2O and KCl'!$BY$7:$BY$57</c:f>
              <c:numCache>
                <c:formatCode>0.00</c:formatCode>
                <c:ptCount val="5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'Simulation spectrum H2O and KCl'!$CA$7:$CA$57</c:f>
              <c:numCache>
                <c:formatCode>0.00000</c:formatCode>
                <c:ptCount val="51"/>
                <c:pt idx="0">
                  <c:v>3.3203290000000003E-2</c:v>
                </c:pt>
                <c:pt idx="1">
                  <c:v>4.0870329999999996E-2</c:v>
                </c:pt>
                <c:pt idx="2">
                  <c:v>5.0277530000000001E-2</c:v>
                </c:pt>
                <c:pt idx="3">
                  <c:v>6.1796900000000002E-2</c:v>
                </c:pt>
                <c:pt idx="4">
                  <c:v>7.5867390000000007E-2</c:v>
                </c:pt>
                <c:pt idx="5">
                  <c:v>9.3000250000000007E-2</c:v>
                </c:pt>
                <c:pt idx="6">
                  <c:v>0.11376480000000001</c:v>
                </c:pt>
                <c:pt idx="7">
                  <c:v>0.13876919999999998</c:v>
                </c:pt>
                <c:pt idx="8">
                  <c:v>0.1686069</c:v>
                </c:pt>
                <c:pt idx="9">
                  <c:v>0.2037552</c:v>
                </c:pt>
                <c:pt idx="10">
                  <c:v>0.2444035</c:v>
                </c:pt>
                <c:pt idx="11">
                  <c:v>0.29018369999999999</c:v>
                </c:pt>
                <c:pt idx="12">
                  <c:v>0.33983360000000001</c:v>
                </c:pt>
                <c:pt idx="13">
                  <c:v>0.3907738</c:v>
                </c:pt>
                <c:pt idx="14">
                  <c:v>0.43891660000000005</c:v>
                </c:pt>
                <c:pt idx="15">
                  <c:v>0.47891240000000002</c:v>
                </c:pt>
                <c:pt idx="16">
                  <c:v>0.50510409999999994</c:v>
                </c:pt>
                <c:pt idx="17">
                  <c:v>0.51314590000000004</c:v>
                </c:pt>
                <c:pt idx="18">
                  <c:v>0.50160660000000001</c:v>
                </c:pt>
                <c:pt idx="19">
                  <c:v>0.47252460000000002</c:v>
                </c:pt>
                <c:pt idx="20">
                  <c:v>0.4306488</c:v>
                </c:pt>
                <c:pt idx="21">
                  <c:v>0.38161760000000006</c:v>
                </c:pt>
                <c:pt idx="22">
                  <c:v>0.33059930000000004</c:v>
                </c:pt>
                <c:pt idx="23">
                  <c:v>0.28149870000000005</c:v>
                </c:pt>
                <c:pt idx="24">
                  <c:v>0.23660350000000002</c:v>
                </c:pt>
                <c:pt idx="25">
                  <c:v>0.196877</c:v>
                </c:pt>
                <c:pt idx="26">
                  <c:v>0.16272739999999999</c:v>
                </c:pt>
                <c:pt idx="27">
                  <c:v>0.1338934</c:v>
                </c:pt>
                <c:pt idx="28">
                  <c:v>0.10957080000000001</c:v>
                </c:pt>
                <c:pt idx="29">
                  <c:v>8.9561790000000002E-2</c:v>
                </c:pt>
                <c:pt idx="30">
                  <c:v>7.3112780000000002E-2</c:v>
                </c:pt>
                <c:pt idx="31">
                  <c:v>5.9417339999999999E-2</c:v>
                </c:pt>
                <c:pt idx="32">
                  <c:v>4.8366560000000003E-2</c:v>
                </c:pt>
                <c:pt idx="33">
                  <c:v>3.9282239999999996E-2</c:v>
                </c:pt>
                <c:pt idx="34">
                  <c:v>3.1933890000000006E-2</c:v>
                </c:pt>
                <c:pt idx="35">
                  <c:v>2.587248E-2</c:v>
                </c:pt>
                <c:pt idx="36">
                  <c:v>2.0982839999999999E-2</c:v>
                </c:pt>
                <c:pt idx="37">
                  <c:v>1.6941480000000002E-2</c:v>
                </c:pt>
                <c:pt idx="38">
                  <c:v>1.379295E-2</c:v>
                </c:pt>
                <c:pt idx="39">
                  <c:v>1.1178799999999999E-2</c:v>
                </c:pt>
                <c:pt idx="40">
                  <c:v>9.1248319999999994E-3</c:v>
                </c:pt>
                <c:pt idx="41">
                  <c:v>7.2354310000000005E-3</c:v>
                </c:pt>
                <c:pt idx="42">
                  <c:v>5.9481550000000001E-3</c:v>
                </c:pt>
                <c:pt idx="43">
                  <c:v>4.8540440000000001E-3</c:v>
                </c:pt>
                <c:pt idx="44">
                  <c:v>3.7347049999999996E-3</c:v>
                </c:pt>
                <c:pt idx="45">
                  <c:v>3.0474930000000001E-3</c:v>
                </c:pt>
                <c:pt idx="46">
                  <c:v>2.5808570000000002E-3</c:v>
                </c:pt>
                <c:pt idx="47">
                  <c:v>1.8644330000000002E-3</c:v>
                </c:pt>
                <c:pt idx="48">
                  <c:v>1.6199700000000001E-3</c:v>
                </c:pt>
                <c:pt idx="49">
                  <c:v>1.371864E-3</c:v>
                </c:pt>
                <c:pt idx="50">
                  <c:v>1.1192909999999999E-3</c:v>
                </c:pt>
              </c:numCache>
            </c:numRef>
          </c:yVal>
          <c:smooth val="1"/>
          <c:extLst>
            <c:ext xmlns:c16="http://schemas.microsoft.com/office/drawing/2014/chart" uri="{C3380CC4-5D6E-409C-BE32-E72D297353CC}">
              <c16:uniqueId val="{0000000D-9A60-4706-99F0-FE8121FD90CF}"/>
            </c:ext>
          </c:extLst>
        </c:ser>
        <c:ser>
          <c:idx val="13"/>
          <c:order val="13"/>
          <c:tx>
            <c:strRef>
              <c:f>'Simulation spectrum H2O and KCl'!$DA$1</c:f>
              <c:strCache>
                <c:ptCount val="1"/>
                <c:pt idx="0">
                  <c:v>Simulate-Std. : Water (1:0)_ 5 g_17C(10 Hz -1 MHz)</c:v>
                </c:pt>
              </c:strCache>
            </c:strRef>
          </c:tx>
          <c:spPr>
            <a:ln w="19050">
              <a:noFill/>
            </a:ln>
          </c:spPr>
          <c:marker>
            <c:symbol val="none"/>
          </c:marker>
          <c:xVal>
            <c:numRef>
              <c:f>'Simulation spectrum H2O and KCl'!$DC$32:$DC$76</c:f>
              <c:numCache>
                <c:formatCode>0.00</c:formatCode>
                <c:ptCount val="45"/>
                <c:pt idx="0">
                  <c:v>0.96644295819461212</c:v>
                </c:pt>
                <c:pt idx="1">
                  <c:v>1.0805370217012242</c:v>
                </c:pt>
                <c:pt idx="2">
                  <c:v>1.1946308781194539</c:v>
                </c:pt>
                <c:pt idx="3">
                  <c:v>1.3087248701324603</c:v>
                </c:pt>
                <c:pt idx="4">
                  <c:v>1.4228187442942002</c:v>
                </c:pt>
                <c:pt idx="5">
                  <c:v>1.536912803458204</c:v>
                </c:pt>
                <c:pt idx="6">
                  <c:v>1.6510066890911275</c:v>
                </c:pt>
                <c:pt idx="7">
                  <c:v>1.7651006956149347</c:v>
                </c:pt>
                <c:pt idx="8">
                  <c:v>1.8791946028627042</c:v>
                </c:pt>
                <c:pt idx="9">
                  <c:v>1.9932885893716563</c:v>
                </c:pt>
                <c:pt idx="10">
                  <c:v>2.1073826352344378</c:v>
                </c:pt>
                <c:pt idx="11">
                  <c:v>2.2214765735373763</c:v>
                </c:pt>
                <c:pt idx="12">
                  <c:v>2.335570421540937</c:v>
                </c:pt>
                <c:pt idx="13">
                  <c:v>2.4496644194299857</c:v>
                </c:pt>
                <c:pt idx="14">
                  <c:v>2.5637584231882125</c:v>
                </c:pt>
                <c:pt idx="15">
                  <c:v>2.6778523145221258</c:v>
                </c:pt>
                <c:pt idx="16">
                  <c:v>2.7919463093579671</c:v>
                </c:pt>
                <c:pt idx="17">
                  <c:v>2.9060402573508957</c:v>
                </c:pt>
                <c:pt idx="18">
                  <c:v>3.0201341303373628</c:v>
                </c:pt>
                <c:pt idx="19">
                  <c:v>3.1342281230216629</c:v>
                </c:pt>
                <c:pt idx="20">
                  <c:v>3.2483220340525572</c:v>
                </c:pt>
                <c:pt idx="21">
                  <c:v>3.3624161191363675</c:v>
                </c:pt>
                <c:pt idx="22">
                  <c:v>3.476510062042157</c:v>
                </c:pt>
                <c:pt idx="23">
                  <c:v>3.5906040107164876</c:v>
                </c:pt>
                <c:pt idx="24">
                  <c:v>3.7046980177678455</c:v>
                </c:pt>
                <c:pt idx="25">
                  <c:v>3.8187919554376735</c:v>
                </c:pt>
                <c:pt idx="26">
                  <c:v>3.9328858951476127</c:v>
                </c:pt>
                <c:pt idx="27">
                  <c:v>4.04697991440199</c:v>
                </c:pt>
                <c:pt idx="28">
                  <c:v>4.1610737804001738</c:v>
                </c:pt>
                <c:pt idx="29">
                  <c:v>4.2751677947627345</c:v>
                </c:pt>
                <c:pt idx="30">
                  <c:v>4.3892617958661946</c:v>
                </c:pt>
                <c:pt idx="31">
                  <c:v>4.5033557624467226</c:v>
                </c:pt>
                <c:pt idx="32">
                  <c:v>4.617449613935853</c:v>
                </c:pt>
                <c:pt idx="33">
                  <c:v>4.7315436413379883</c:v>
                </c:pt>
                <c:pt idx="34">
                  <c:v>4.8456375947949386</c:v>
                </c:pt>
                <c:pt idx="35">
                  <c:v>4.9597315627541798</c:v>
                </c:pt>
                <c:pt idx="36">
                  <c:v>5.0738253531874244</c:v>
                </c:pt>
                <c:pt idx="37">
                  <c:v>5.1879195809283933</c:v>
                </c:pt>
                <c:pt idx="38">
                  <c:v>5.3020134269557877</c:v>
                </c:pt>
                <c:pt idx="39">
                  <c:v>5.416107379122205</c:v>
                </c:pt>
                <c:pt idx="40">
                  <c:v>5.530201363635955</c:v>
                </c:pt>
                <c:pt idx="41">
                  <c:v>5.6442952781898663</c:v>
                </c:pt>
                <c:pt idx="42">
                  <c:v>5.7583892897963684</c:v>
                </c:pt>
                <c:pt idx="43">
                  <c:v>5.8724832404187977</c:v>
                </c:pt>
                <c:pt idx="44">
                  <c:v>5.9865771984113163</c:v>
                </c:pt>
              </c:numCache>
            </c:numRef>
          </c:xVal>
          <c:yVal>
            <c:numRef>
              <c:f>'Simulation spectrum H2O and KCl'!$DE$32:$DE$76</c:f>
              <c:numCache>
                <c:formatCode>0.00</c:formatCode>
                <c:ptCount val="45"/>
                <c:pt idx="0">
                  <c:v>0.32735700000000001</c:v>
                </c:pt>
                <c:pt idx="1">
                  <c:v>0.30470650000000005</c:v>
                </c:pt>
                <c:pt idx="2">
                  <c:v>0.28362519999999997</c:v>
                </c:pt>
                <c:pt idx="3">
                  <c:v>0.26400470000000004</c:v>
                </c:pt>
                <c:pt idx="4">
                  <c:v>0.24574460000000001</c:v>
                </c:pt>
                <c:pt idx="5">
                  <c:v>0.22875140000000002</c:v>
                </c:pt>
                <c:pt idx="6">
                  <c:v>0.21293819999999999</c:v>
                </c:pt>
                <c:pt idx="7">
                  <c:v>0.1982246</c:v>
                </c:pt>
                <c:pt idx="8">
                  <c:v>0.1845358</c:v>
                </c:pt>
                <c:pt idx="9">
                  <c:v>0.17180289999999998</c:v>
                </c:pt>
                <c:pt idx="10">
                  <c:v>0.15996199999999999</c:v>
                </c:pt>
                <c:pt idx="11">
                  <c:v>0.1489547</c:v>
                </c:pt>
                <c:pt idx="12">
                  <c:v>0.13872719999999999</c:v>
                </c:pt>
                <c:pt idx="13">
                  <c:v>0.1292307</c:v>
                </c:pt>
                <c:pt idx="14">
                  <c:v>0.12042140000000001</c:v>
                </c:pt>
                <c:pt idx="15">
                  <c:v>0.1122604</c:v>
                </c:pt>
                <c:pt idx="16">
                  <c:v>0.10471409999999999</c:v>
                </c:pt>
                <c:pt idx="17">
                  <c:v>9.7754540000000001E-2</c:v>
                </c:pt>
                <c:pt idx="18">
                  <c:v>9.135981E-2</c:v>
                </c:pt>
                <c:pt idx="19">
                  <c:v>8.5515220000000003E-2</c:v>
                </c:pt>
                <c:pt idx="20">
                  <c:v>8.0214210000000008E-2</c:v>
                </c:pt>
                <c:pt idx="21">
                  <c:v>7.5459969999999987E-2</c:v>
                </c:pt>
                <c:pt idx="22">
                  <c:v>7.126753999999999E-2</c:v>
                </c:pt>
                <c:pt idx="23">
                  <c:v>6.7666519999999994E-2</c:v>
                </c:pt>
                <c:pt idx="24">
                  <c:v>6.4704730000000002E-2</c:v>
                </c:pt>
                <c:pt idx="25">
                  <c:v>6.2452909999999993E-2</c:v>
                </c:pt>
                <c:pt idx="26">
                  <c:v>6.1010870000000002E-2</c:v>
                </c:pt>
                <c:pt idx="27">
                  <c:v>6.0515489999999998E-2</c:v>
                </c:pt>
                <c:pt idx="28">
                  <c:v>6.1150919999999998E-2</c:v>
                </c:pt>
                <c:pt idx="29">
                  <c:v>6.3161620000000002E-2</c:v>
                </c:pt>
                <c:pt idx="30">
                  <c:v>6.6868700000000003E-2</c:v>
                </c:pt>
                <c:pt idx="31">
                  <c:v>7.2689759999999992E-2</c:v>
                </c:pt>
                <c:pt idx="32">
                  <c:v>8.1161650000000002E-2</c:v>
                </c:pt>
                <c:pt idx="33">
                  <c:v>9.2963840000000006E-2</c:v>
                </c:pt>
                <c:pt idx="34">
                  <c:v>0.10893509999999999</c:v>
                </c:pt>
                <c:pt idx="35">
                  <c:v>0.13006700000000002</c:v>
                </c:pt>
                <c:pt idx="36">
                  <c:v>0.15743850000000001</c:v>
                </c:pt>
                <c:pt idx="37">
                  <c:v>0.1920222</c:v>
                </c:pt>
                <c:pt idx="38">
                  <c:v>0.23424600000000001</c:v>
                </c:pt>
                <c:pt idx="39">
                  <c:v>0.28317350000000002</c:v>
                </c:pt>
                <c:pt idx="40">
                  <c:v>0.33529930000000002</c:v>
                </c:pt>
                <c:pt idx="41">
                  <c:v>0.38348679999999996</c:v>
                </c:pt>
                <c:pt idx="42">
                  <c:v>0.41749579999999997</c:v>
                </c:pt>
                <c:pt idx="43">
                  <c:v>0.4276141</c:v>
                </c:pt>
                <c:pt idx="44">
                  <c:v>0.41014780000000001</c:v>
                </c:pt>
              </c:numCache>
            </c:numRef>
          </c:yVal>
          <c:smooth val="1"/>
          <c:extLst>
            <c:ext xmlns:c16="http://schemas.microsoft.com/office/drawing/2014/chart" uri="{C3380CC4-5D6E-409C-BE32-E72D297353CC}">
              <c16:uniqueId val="{0000000E-9A60-4706-99F0-FE8121FD90CF}"/>
            </c:ext>
          </c:extLst>
        </c:ser>
        <c:ser>
          <c:idx val="14"/>
          <c:order val="14"/>
          <c:tx>
            <c:strRef>
              <c:f>'Simulation spectrum H2O and KCl'!$DB$1</c:f>
              <c:strCache>
                <c:ptCount val="1"/>
                <c:pt idx="0">
                  <c:v>Simulate-Std. : Water (1:0)_ 5 g_17C (1 MHz -1 PHz)</c:v>
                </c:pt>
              </c:strCache>
            </c:strRef>
          </c:tx>
          <c:spPr>
            <a:ln w="15875">
              <a:noFill/>
              <a:prstDash val="sysDot"/>
            </a:ln>
          </c:spPr>
          <c:marker>
            <c:symbol val="none"/>
          </c:marker>
          <c:xVal>
            <c:numRef>
              <c:f>'Simulation spectrum H2O and KCl'!$DC$74:$DC$155</c:f>
              <c:numCache>
                <c:formatCode>0.00</c:formatCode>
                <c:ptCount val="82"/>
                <c:pt idx="0">
                  <c:v>5.7583892897963684</c:v>
                </c:pt>
                <c:pt idx="1">
                  <c:v>5.8724832404187977</c:v>
                </c:pt>
                <c:pt idx="2">
                  <c:v>5.9865771984113163</c:v>
                </c:pt>
                <c:pt idx="3">
                  <c:v>6.1006710005181741</c:v>
                </c:pt>
                <c:pt idx="4">
                  <c:v>6.2147651912537887</c:v>
                </c:pt>
                <c:pt idx="5">
                  <c:v>6.3288591015092761</c:v>
                </c:pt>
                <c:pt idx="6">
                  <c:v>6.4429530018744048</c:v>
                </c:pt>
                <c:pt idx="7">
                  <c:v>6.5570470391464442</c:v>
                </c:pt>
                <c:pt idx="8">
                  <c:v>6.6711408945045525</c:v>
                </c:pt>
                <c:pt idx="9">
                  <c:v>6.7852349206161566</c:v>
                </c:pt>
                <c:pt idx="10">
                  <c:v>6.8993288807814848</c:v>
                </c:pt>
                <c:pt idx="11">
                  <c:v>7.0134229163223223</c:v>
                </c:pt>
                <c:pt idx="12">
                  <c:v>7.1275168584783826</c:v>
                </c:pt>
                <c:pt idx="13">
                  <c:v>7.241610723537601</c:v>
                </c:pt>
                <c:pt idx="14">
                  <c:v>7.3557047049373585</c:v>
                </c:pt>
                <c:pt idx="15">
                  <c:v>7.4697986076108398</c:v>
                </c:pt>
                <c:pt idx="16">
                  <c:v>7.5838926369880353</c:v>
                </c:pt>
                <c:pt idx="17">
                  <c:v>7.6979866045302998</c:v>
                </c:pt>
                <c:pt idx="18">
                  <c:v>7.812080517178936</c:v>
                </c:pt>
                <c:pt idx="19">
                  <c:v>7.9261745109741</c:v>
                </c:pt>
                <c:pt idx="20">
                  <c:v>8.0402683824720764</c:v>
                </c:pt>
                <c:pt idx="21">
                  <c:v>8.154362491898743</c:v>
                </c:pt>
                <c:pt idx="22">
                  <c:v>8.2684562775010502</c:v>
                </c:pt>
                <c:pt idx="23">
                  <c:v>8.3825503025877453</c:v>
                </c:pt>
                <c:pt idx="24">
                  <c:v>8.4966443584593687</c:v>
                </c:pt>
                <c:pt idx="25">
                  <c:v>8.6107382864916655</c:v>
                </c:pt>
                <c:pt idx="26">
                  <c:v>8.7248322294421463</c:v>
                </c:pt>
                <c:pt idx="27">
                  <c:v>8.8389261868996218</c:v>
                </c:pt>
                <c:pt idx="28">
                  <c:v>8.953020133764392</c:v>
                </c:pt>
                <c:pt idx="29">
                  <c:v>9.0671140228459421</c:v>
                </c:pt>
                <c:pt idx="30">
                  <c:v>9.1812079673540552</c:v>
                </c:pt>
                <c:pt idx="31">
                  <c:v>9.2953020444876131</c:v>
                </c:pt>
                <c:pt idx="32">
                  <c:v>9.4093959221293328</c:v>
                </c:pt>
                <c:pt idx="33">
                  <c:v>9.5234899753014339</c:v>
                </c:pt>
                <c:pt idx="34">
                  <c:v>9.6375838831553171</c:v>
                </c:pt>
                <c:pt idx="35">
                  <c:v>9.751677871157538</c:v>
                </c:pt>
                <c:pt idx="36">
                  <c:v>9.865771788590715</c:v>
                </c:pt>
                <c:pt idx="37">
                  <c:v>9.9798657853096113</c:v>
                </c:pt>
                <c:pt idx="38">
                  <c:v>10.093959666827665</c:v>
                </c:pt>
                <c:pt idx="39">
                  <c:v>10.208053650856748</c:v>
                </c:pt>
                <c:pt idx="40">
                  <c:v>10.322147733652422</c:v>
                </c:pt>
                <c:pt idx="41">
                  <c:v>10.436241544658708</c:v>
                </c:pt>
                <c:pt idx="42">
                  <c:v>10.550335628892309</c:v>
                </c:pt>
                <c:pt idx="43">
                  <c:v>10.664429570541918</c:v>
                </c:pt>
                <c:pt idx="44">
                  <c:v>10.778523498323372</c:v>
                </c:pt>
                <c:pt idx="45">
                  <c:v>10.892617445655681</c:v>
                </c:pt>
                <c:pt idx="46">
                  <c:v>11.00671157384695</c:v>
                </c:pt>
                <c:pt idx="47">
                  <c:v>11.120805493185157</c:v>
                </c:pt>
                <c:pt idx="48">
                  <c:v>11.234899274367498</c:v>
                </c:pt>
                <c:pt idx="49">
                  <c:v>11.348993345681787</c:v>
                </c:pt>
                <c:pt idx="50">
                  <c:v>11.4630872301409</c:v>
                </c:pt>
                <c:pt idx="51">
                  <c:v>11.577181248701065</c:v>
                </c:pt>
                <c:pt idx="52">
                  <c:v>11.691275156658296</c:v>
                </c:pt>
                <c:pt idx="53">
                  <c:v>11.805369122577154</c:v>
                </c:pt>
                <c:pt idx="54">
                  <c:v>11.919463083331667</c:v>
                </c:pt>
                <c:pt idx="55">
                  <c:v>12.033557240311621</c:v>
                </c:pt>
                <c:pt idx="56">
                  <c:v>12.147650976777204</c:v>
                </c:pt>
                <c:pt idx="57">
                  <c:v>12.261744965450166</c:v>
                </c:pt>
                <c:pt idx="58">
                  <c:v>12.375838942105709</c:v>
                </c:pt>
                <c:pt idx="59">
                  <c:v>12.489932898867048</c:v>
                </c:pt>
                <c:pt idx="60">
                  <c:v>12.604026793692471</c:v>
                </c:pt>
                <c:pt idx="61">
                  <c:v>12.718120787616167</c:v>
                </c:pt>
                <c:pt idx="62">
                  <c:v>12.832214770208127</c:v>
                </c:pt>
                <c:pt idx="63">
                  <c:v>12.946308737432165</c:v>
                </c:pt>
                <c:pt idx="64">
                  <c:v>13.060402797555678</c:v>
                </c:pt>
                <c:pt idx="65">
                  <c:v>13.174496500565251</c:v>
                </c:pt>
                <c:pt idx="66">
                  <c:v>13.288590578344985</c:v>
                </c:pt>
                <c:pt idx="67">
                  <c:v>13.402684634761803</c:v>
                </c:pt>
                <c:pt idx="68">
                  <c:v>13.516778563586231</c:v>
                </c:pt>
                <c:pt idx="69">
                  <c:v>13.630872519472886</c:v>
                </c:pt>
                <c:pt idx="70">
                  <c:v>13.744966438777706</c:v>
                </c:pt>
                <c:pt idx="71">
                  <c:v>13.859060381599805</c:v>
                </c:pt>
                <c:pt idx="72">
                  <c:v>13.973154372474355</c:v>
                </c:pt>
                <c:pt idx="73">
                  <c:v>14.087248157292857</c:v>
                </c:pt>
                <c:pt idx="74">
                  <c:v>14.201342219472076</c:v>
                </c:pt>
                <c:pt idx="75">
                  <c:v>14.315436275583451</c:v>
                </c:pt>
                <c:pt idx="76">
                  <c:v>14.429530232573697</c:v>
                </c:pt>
                <c:pt idx="77">
                  <c:v>14.543624216850393</c:v>
                </c:pt>
                <c:pt idx="78">
                  <c:v>14.657718077264208</c:v>
                </c:pt>
                <c:pt idx="79">
                  <c:v>14.771812065480782</c:v>
                </c:pt>
                <c:pt idx="80">
                  <c:v>14.885906064722315</c:v>
                </c:pt>
                <c:pt idx="81">
                  <c:v>15</c:v>
                </c:pt>
              </c:numCache>
            </c:numRef>
          </c:xVal>
          <c:yVal>
            <c:numRef>
              <c:f>'Simulation spectrum H2O and KCl'!$DE$74:$DE$155</c:f>
              <c:numCache>
                <c:formatCode>0.00</c:formatCode>
                <c:ptCount val="82"/>
                <c:pt idx="0">
                  <c:v>0.41749579999999997</c:v>
                </c:pt>
                <c:pt idx="1">
                  <c:v>0.4276141</c:v>
                </c:pt>
                <c:pt idx="2">
                  <c:v>0.41014780000000001</c:v>
                </c:pt>
                <c:pt idx="3">
                  <c:v>0.3699559</c:v>
                </c:pt>
                <c:pt idx="4">
                  <c:v>0.31725310000000001</c:v>
                </c:pt>
                <c:pt idx="5">
                  <c:v>0.26208809999999999</c:v>
                </c:pt>
                <c:pt idx="6">
                  <c:v>0.21110129999999999</c:v>
                </c:pt>
                <c:pt idx="7">
                  <c:v>0.167325</c:v>
                </c:pt>
                <c:pt idx="8">
                  <c:v>0.1313627</c:v>
                </c:pt>
                <c:pt idx="9">
                  <c:v>0.10258669999999999</c:v>
                </c:pt>
                <c:pt idx="10">
                  <c:v>7.9915059999999996E-2</c:v>
                </c:pt>
                <c:pt idx="11">
                  <c:v>6.2212540000000004E-2</c:v>
                </c:pt>
                <c:pt idx="12">
                  <c:v>4.8459469999999998E-2</c:v>
                </c:pt>
                <c:pt idx="13">
                  <c:v>3.7802950000000002E-2</c:v>
                </c:pt>
                <c:pt idx="14">
                  <c:v>2.9555410000000001E-2</c:v>
                </c:pt>
                <c:pt idx="15">
                  <c:v>2.3173639999999999E-2</c:v>
                </c:pt>
                <c:pt idx="16">
                  <c:v>1.8233449999999998E-2</c:v>
                </c:pt>
                <c:pt idx="17">
                  <c:v>1.4405680000000001E-2</c:v>
                </c:pt>
                <c:pt idx="18">
                  <c:v>1.1435909999999999E-2</c:v>
                </c:pt>
                <c:pt idx="19">
                  <c:v>9.1278820000000004E-3</c:v>
                </c:pt>
                <c:pt idx="20">
                  <c:v>7.3303780000000002E-3</c:v>
                </c:pt>
                <c:pt idx="21">
                  <c:v>5.9269560000000006E-3</c:v>
                </c:pt>
                <c:pt idx="22">
                  <c:v>4.8279619999999999E-3</c:v>
                </c:pt>
                <c:pt idx="23">
                  <c:v>3.9643710000000004E-3</c:v>
                </c:pt>
                <c:pt idx="24">
                  <c:v>3.2830239999999998E-3</c:v>
                </c:pt>
                <c:pt idx="25">
                  <c:v>2.7429730000000001E-3</c:v>
                </c:pt>
                <c:pt idx="26">
                  <c:v>2.3126599999999998E-3</c:v>
                </c:pt>
                <c:pt idx="27">
                  <c:v>1.9677499999999999E-3</c:v>
                </c:pt>
                <c:pt idx="28">
                  <c:v>1.6894659999999999E-3</c:v>
                </c:pt>
                <c:pt idx="29">
                  <c:v>1.4633059999999999E-3</c:v>
                </c:pt>
                <c:pt idx="30">
                  <c:v>1.2780619999999999E-3</c:v>
                </c:pt>
                <c:pt idx="31">
                  <c:v>1.1250589999999999E-3</c:v>
                </c:pt>
                <c:pt idx="32">
                  <c:v>9.9757380000000014E-4</c:v>
                </c:pt>
                <c:pt idx="33">
                  <c:v>8.903877000000001E-4</c:v>
                </c:pt>
                <c:pt idx="34">
                  <c:v>7.994419E-4</c:v>
                </c:pt>
                <c:pt idx="35">
                  <c:v>7.2157229999999996E-4</c:v>
                </c:pt>
                <c:pt idx="36">
                  <c:v>6.5430540000000002E-4</c:v>
                </c:pt>
                <c:pt idx="37">
                  <c:v>5.9570179999999997E-4</c:v>
                </c:pt>
                <c:pt idx="38">
                  <c:v>5.4423519999999997E-4</c:v>
                </c:pt>
                <c:pt idx="39">
                  <c:v>4.9869900000000002E-4</c:v>
                </c:pt>
                <c:pt idx="40">
                  <c:v>4.5813499999999998E-4</c:v>
                </c:pt>
                <c:pt idx="41">
                  <c:v>4.2177810000000002E-4</c:v>
                </c:pt>
                <c:pt idx="42">
                  <c:v>3.8901340000000004E-4</c:v>
                </c:pt>
                <c:pt idx="43">
                  <c:v>3.5934340000000001E-4</c:v>
                </c:pt>
                <c:pt idx="44">
                  <c:v>3.3236260000000004E-4</c:v>
                </c:pt>
                <c:pt idx="45">
                  <c:v>3.0773789999999997E-4</c:v>
                </c:pt>
                <c:pt idx="46">
                  <c:v>2.8519299999999999E-4</c:v>
                </c:pt>
                <c:pt idx="47">
                  <c:v>2.644972E-4</c:v>
                </c:pt>
                <c:pt idx="48">
                  <c:v>2.4545559999999999E-4</c:v>
                </c:pt>
                <c:pt idx="49">
                  <c:v>2.2790250000000002E-4</c:v>
                </c:pt>
                <c:pt idx="50">
                  <c:v>2.1169519999999999E-4</c:v>
                </c:pt>
                <c:pt idx="51">
                  <c:v>1.9671040000000001E-4</c:v>
                </c:pt>
                <c:pt idx="52">
                  <c:v>1.8284010000000001E-4</c:v>
                </c:pt>
                <c:pt idx="53">
                  <c:v>1.6998919999999999E-4</c:v>
                </c:pt>
                <c:pt idx="54">
                  <c:v>1.580734E-4</c:v>
                </c:pt>
                <c:pt idx="55">
                  <c:v>1.4701739999999999E-4</c:v>
                </c:pt>
                <c:pt idx="56">
                  <c:v>1.367536E-4</c:v>
                </c:pt>
                <c:pt idx="57">
                  <c:v>1.2722069999999999E-4</c:v>
                </c:pt>
                <c:pt idx="58">
                  <c:v>1.1836360000000001E-4</c:v>
                </c:pt>
                <c:pt idx="59">
                  <c:v>1.101317E-4</c:v>
                </c:pt>
                <c:pt idx="60">
                  <c:v>1.0247879999999999E-4</c:v>
                </c:pt>
                <c:pt idx="61">
                  <c:v>9.5362819999999989E-5</c:v>
                </c:pt>
                <c:pt idx="62">
                  <c:v>8.8744829999999993E-5</c:v>
                </c:pt>
                <c:pt idx="63">
                  <c:v>8.2589099999999998E-5</c:v>
                </c:pt>
                <c:pt idx="64">
                  <c:v>7.6862650000000002E-5</c:v>
                </c:pt>
                <c:pt idx="65">
                  <c:v>7.1535009999999999E-5</c:v>
                </c:pt>
                <c:pt idx="66">
                  <c:v>6.6577990000000011E-5</c:v>
                </c:pt>
                <c:pt idx="67">
                  <c:v>6.1965509999999989E-5</c:v>
                </c:pt>
                <c:pt idx="68">
                  <c:v>5.7673370000000007E-5</c:v>
                </c:pt>
                <c:pt idx="69">
                  <c:v>5.3679140000000002E-5</c:v>
                </c:pt>
                <c:pt idx="70">
                  <c:v>4.9962E-5</c:v>
                </c:pt>
                <c:pt idx="71">
                  <c:v>4.6502619999999999E-5</c:v>
                </c:pt>
                <c:pt idx="72">
                  <c:v>4.3283040000000002E-5</c:v>
                </c:pt>
                <c:pt idx="73">
                  <c:v>4.028658E-5</c:v>
                </c:pt>
                <c:pt idx="74">
                  <c:v>3.749772E-5</c:v>
                </c:pt>
                <c:pt idx="75">
                  <c:v>3.4902040000000002E-5</c:v>
                </c:pt>
                <c:pt idx="76">
                  <c:v>3.2486129999999996E-5</c:v>
                </c:pt>
                <c:pt idx="77">
                  <c:v>3.0237530000000002E-5</c:v>
                </c:pt>
                <c:pt idx="78">
                  <c:v>2.8144610000000002E-5</c:v>
                </c:pt>
                <c:pt idx="79">
                  <c:v>2.619661E-5</c:v>
                </c:pt>
                <c:pt idx="80">
                  <c:v>2.4383460000000002E-5</c:v>
                </c:pt>
                <c:pt idx="81">
                  <c:v>2.2695829999999999E-5</c:v>
                </c:pt>
              </c:numCache>
            </c:numRef>
          </c:yVal>
          <c:smooth val="1"/>
          <c:extLst>
            <c:ext xmlns:c16="http://schemas.microsoft.com/office/drawing/2014/chart" uri="{C3380CC4-5D6E-409C-BE32-E72D297353CC}">
              <c16:uniqueId val="{0000000F-9A60-4706-99F0-FE8121FD90CF}"/>
            </c:ext>
          </c:extLst>
        </c:ser>
        <c:ser>
          <c:idx val="15"/>
          <c:order val="15"/>
          <c:tx>
            <c:strRef>
              <c:f>'Simulation spectrum H2O and KCl'!$DI$1</c:f>
              <c:strCache>
                <c:ptCount val="1"/>
                <c:pt idx="0">
                  <c:v>Simulate-Std. : Water (1:0)_ 5 g_17C (10 Hz -1 MHz)</c:v>
                </c:pt>
              </c:strCache>
            </c:strRef>
          </c:tx>
          <c:spPr>
            <a:ln w="19050">
              <a:noFill/>
            </a:ln>
          </c:spPr>
          <c:marker>
            <c:symbol val="none"/>
          </c:marker>
          <c:xVal>
            <c:numRef>
              <c:f>'Simulation spectrum H2O and KCl'!$DK$32:$DK$76</c:f>
              <c:numCache>
                <c:formatCode>0.00</c:formatCode>
                <c:ptCount val="45"/>
                <c:pt idx="0">
                  <c:v>0.96644295819461212</c:v>
                </c:pt>
                <c:pt idx="1">
                  <c:v>1.0805370217012242</c:v>
                </c:pt>
                <c:pt idx="2">
                  <c:v>1.1946308781194539</c:v>
                </c:pt>
                <c:pt idx="3">
                  <c:v>1.3087248701324603</c:v>
                </c:pt>
                <c:pt idx="4">
                  <c:v>1.4228187442942002</c:v>
                </c:pt>
                <c:pt idx="5">
                  <c:v>1.536912803458204</c:v>
                </c:pt>
                <c:pt idx="6">
                  <c:v>1.6510066890911275</c:v>
                </c:pt>
                <c:pt idx="7">
                  <c:v>1.7651006956149347</c:v>
                </c:pt>
                <c:pt idx="8">
                  <c:v>1.8791946028627042</c:v>
                </c:pt>
                <c:pt idx="9">
                  <c:v>1.9932885893716563</c:v>
                </c:pt>
                <c:pt idx="10">
                  <c:v>2.1073826352344378</c:v>
                </c:pt>
                <c:pt idx="11">
                  <c:v>2.2214765735373763</c:v>
                </c:pt>
                <c:pt idx="12">
                  <c:v>2.335570421540937</c:v>
                </c:pt>
                <c:pt idx="13">
                  <c:v>2.4496644194299857</c:v>
                </c:pt>
                <c:pt idx="14">
                  <c:v>2.5637584231882125</c:v>
                </c:pt>
                <c:pt idx="15">
                  <c:v>2.6778523145221258</c:v>
                </c:pt>
                <c:pt idx="16">
                  <c:v>2.7919463093579671</c:v>
                </c:pt>
                <c:pt idx="17">
                  <c:v>2.9060402573508957</c:v>
                </c:pt>
                <c:pt idx="18">
                  <c:v>3.0201341303373628</c:v>
                </c:pt>
                <c:pt idx="19">
                  <c:v>3.1342281230216629</c:v>
                </c:pt>
                <c:pt idx="20">
                  <c:v>3.2483220340525572</c:v>
                </c:pt>
                <c:pt idx="21">
                  <c:v>3.3624161191363675</c:v>
                </c:pt>
                <c:pt idx="22">
                  <c:v>3.476510062042157</c:v>
                </c:pt>
                <c:pt idx="23">
                  <c:v>3.5906040107164876</c:v>
                </c:pt>
                <c:pt idx="24">
                  <c:v>3.7046980177678455</c:v>
                </c:pt>
                <c:pt idx="25">
                  <c:v>3.8187919554376735</c:v>
                </c:pt>
                <c:pt idx="26">
                  <c:v>3.9328858951476127</c:v>
                </c:pt>
                <c:pt idx="27">
                  <c:v>4.04697991440199</c:v>
                </c:pt>
                <c:pt idx="28">
                  <c:v>4.1610737804001738</c:v>
                </c:pt>
                <c:pt idx="29">
                  <c:v>4.2751677947627345</c:v>
                </c:pt>
                <c:pt idx="30">
                  <c:v>4.3892617958661946</c:v>
                </c:pt>
                <c:pt idx="31">
                  <c:v>4.5033557624467226</c:v>
                </c:pt>
                <c:pt idx="32">
                  <c:v>4.617449613935853</c:v>
                </c:pt>
                <c:pt idx="33">
                  <c:v>4.7315436413379883</c:v>
                </c:pt>
                <c:pt idx="34">
                  <c:v>4.8456375947949386</c:v>
                </c:pt>
                <c:pt idx="35">
                  <c:v>4.9597315627541798</c:v>
                </c:pt>
                <c:pt idx="36">
                  <c:v>5.0738253531874244</c:v>
                </c:pt>
                <c:pt idx="37">
                  <c:v>5.1879195809283933</c:v>
                </c:pt>
                <c:pt idx="38">
                  <c:v>5.3020134269557877</c:v>
                </c:pt>
                <c:pt idx="39">
                  <c:v>5.416107379122205</c:v>
                </c:pt>
                <c:pt idx="40">
                  <c:v>5.530201363635955</c:v>
                </c:pt>
                <c:pt idx="41">
                  <c:v>5.6442952781898663</c:v>
                </c:pt>
                <c:pt idx="42">
                  <c:v>5.7583892897963684</c:v>
                </c:pt>
                <c:pt idx="43">
                  <c:v>5.8724832404187977</c:v>
                </c:pt>
                <c:pt idx="44">
                  <c:v>5.9865771984113163</c:v>
                </c:pt>
              </c:numCache>
            </c:numRef>
          </c:xVal>
          <c:yVal>
            <c:numRef>
              <c:f>'Simulation spectrum H2O and KCl'!$DM$32:$DM$76</c:f>
              <c:numCache>
                <c:formatCode>0.00</c:formatCode>
                <c:ptCount val="45"/>
                <c:pt idx="0">
                  <c:v>0.38523430000000003</c:v>
                </c:pt>
                <c:pt idx="1">
                  <c:v>0.35784579999999999</c:v>
                </c:pt>
                <c:pt idx="2">
                  <c:v>0.33241329999999997</c:v>
                </c:pt>
                <c:pt idx="3">
                  <c:v>0.30879959999999995</c:v>
                </c:pt>
                <c:pt idx="4">
                  <c:v>0.28687760000000001</c:v>
                </c:pt>
                <c:pt idx="5">
                  <c:v>0.26653009999999999</c:v>
                </c:pt>
                <c:pt idx="6">
                  <c:v>0.24764920000000001</c:v>
                </c:pt>
                <c:pt idx="7">
                  <c:v>0.23013580000000003</c:v>
                </c:pt>
                <c:pt idx="8">
                  <c:v>0.21389930000000001</c:v>
                </c:pt>
                <c:pt idx="9">
                  <c:v>0.19885749999999999</c:v>
                </c:pt>
                <c:pt idx="10">
                  <c:v>0.18493670000000001</c:v>
                </c:pt>
                <c:pt idx="11">
                  <c:v>0.17207149999999999</c:v>
                </c:pt>
                <c:pt idx="12">
                  <c:v>0.1602055</c:v>
                </c:pt>
                <c:pt idx="13">
                  <c:v>0.1492917</c:v>
                </c:pt>
                <c:pt idx="14">
                  <c:v>0.13929350000000001</c:v>
                </c:pt>
                <c:pt idx="15">
                  <c:v>0.13018600000000002</c:v>
                </c:pt>
                <c:pt idx="16">
                  <c:v>0.1219577</c:v>
                </c:pt>
                <c:pt idx="17">
                  <c:v>0.11461329999999999</c:v>
                </c:pt>
                <c:pt idx="18">
                  <c:v>0.108177</c:v>
                </c:pt>
                <c:pt idx="19">
                  <c:v>0.1026966</c:v>
                </c:pt>
                <c:pt idx="20">
                  <c:v>9.8249690000000001E-2</c:v>
                </c:pt>
                <c:pt idx="21">
                  <c:v>9.4951149999999998E-2</c:v>
                </c:pt>
                <c:pt idx="22">
                  <c:v>9.2963030000000002E-2</c:v>
                </c:pt>
                <c:pt idx="23">
                  <c:v>9.250738E-2</c:v>
                </c:pt>
                <c:pt idx="24">
                  <c:v>9.3882649999999998E-2</c:v>
                </c:pt>
                <c:pt idx="25">
                  <c:v>9.7484550000000003E-2</c:v>
                </c:pt>
                <c:pt idx="26">
                  <c:v>0.10383189999999999</c:v>
                </c:pt>
                <c:pt idx="27">
                  <c:v>0.11359760000000001</c:v>
                </c:pt>
                <c:pt idx="28">
                  <c:v>0.1276439</c:v>
                </c:pt>
                <c:pt idx="29">
                  <c:v>0.1470562</c:v>
                </c:pt>
                <c:pt idx="30">
                  <c:v>0.17316239999999999</c:v>
                </c:pt>
                <c:pt idx="31">
                  <c:v>0.20750830000000001</c:v>
                </c:pt>
                <c:pt idx="32">
                  <c:v>0.25172490000000003</c:v>
                </c:pt>
                <c:pt idx="33">
                  <c:v>0.30716769999999999</c:v>
                </c:pt>
                <c:pt idx="34">
                  <c:v>0.37414069999999999</c:v>
                </c:pt>
                <c:pt idx="35">
                  <c:v>0.45051070000000004</c:v>
                </c:pt>
                <c:pt idx="36">
                  <c:v>0.52982079999999998</c:v>
                </c:pt>
                <c:pt idx="37">
                  <c:v>0.59997770000000006</c:v>
                </c:pt>
                <c:pt idx="38">
                  <c:v>0.64493999999999996</c:v>
                </c:pt>
                <c:pt idx="39">
                  <c:v>0.65121250000000008</c:v>
                </c:pt>
                <c:pt idx="40">
                  <c:v>0.61591050000000003</c:v>
                </c:pt>
                <c:pt idx="41">
                  <c:v>0.54881649999999993</c:v>
                </c:pt>
                <c:pt idx="42">
                  <c:v>0.46611759999999997</c:v>
                </c:pt>
                <c:pt idx="43">
                  <c:v>0.3823027</c:v>
                </c:pt>
                <c:pt idx="44">
                  <c:v>0.30628440000000001</c:v>
                </c:pt>
              </c:numCache>
            </c:numRef>
          </c:yVal>
          <c:smooth val="1"/>
          <c:extLst>
            <c:ext xmlns:c16="http://schemas.microsoft.com/office/drawing/2014/chart" uri="{C3380CC4-5D6E-409C-BE32-E72D297353CC}">
              <c16:uniqueId val="{00000010-9A60-4706-99F0-FE8121FD90CF}"/>
            </c:ext>
          </c:extLst>
        </c:ser>
        <c:ser>
          <c:idx val="16"/>
          <c:order val="16"/>
          <c:tx>
            <c:strRef>
              <c:f>'Simulation spectrum H2O and KCl'!$DJ$1</c:f>
              <c:strCache>
                <c:ptCount val="1"/>
                <c:pt idx="0">
                  <c:v>Simulate-Std. : Water (1:0)_ 5 g_17C (1 MHz -1 PHz)</c:v>
                </c:pt>
              </c:strCache>
            </c:strRef>
          </c:tx>
          <c:spPr>
            <a:ln w="15875">
              <a:noFill/>
              <a:prstDash val="sysDot"/>
            </a:ln>
          </c:spPr>
          <c:marker>
            <c:symbol val="none"/>
          </c:marker>
          <c:xVal>
            <c:numRef>
              <c:f>'Simulation spectrum H2O and KCl'!$DK$75:$DK$155</c:f>
              <c:numCache>
                <c:formatCode>0.00</c:formatCode>
                <c:ptCount val="81"/>
                <c:pt idx="0">
                  <c:v>5.8724832404187977</c:v>
                </c:pt>
                <c:pt idx="1">
                  <c:v>5.9865771984113163</c:v>
                </c:pt>
                <c:pt idx="2">
                  <c:v>6.1006710005181741</c:v>
                </c:pt>
                <c:pt idx="3">
                  <c:v>6.2147651912537887</c:v>
                </c:pt>
                <c:pt idx="4">
                  <c:v>6.3288591015092761</c:v>
                </c:pt>
                <c:pt idx="5">
                  <c:v>6.4429530018744048</c:v>
                </c:pt>
                <c:pt idx="6">
                  <c:v>6.5570470391464442</c:v>
                </c:pt>
                <c:pt idx="7">
                  <c:v>6.6711408945045525</c:v>
                </c:pt>
                <c:pt idx="8">
                  <c:v>6.7852349206161566</c:v>
                </c:pt>
                <c:pt idx="9">
                  <c:v>6.8993288807814848</c:v>
                </c:pt>
                <c:pt idx="10">
                  <c:v>7.0134229163223223</c:v>
                </c:pt>
                <c:pt idx="11">
                  <c:v>7.1275168584783826</c:v>
                </c:pt>
                <c:pt idx="12">
                  <c:v>7.241610723537601</c:v>
                </c:pt>
                <c:pt idx="13">
                  <c:v>7.3557047049373585</c:v>
                </c:pt>
                <c:pt idx="14">
                  <c:v>7.4697986076108398</c:v>
                </c:pt>
                <c:pt idx="15">
                  <c:v>7.5838926369880353</c:v>
                </c:pt>
                <c:pt idx="16">
                  <c:v>7.6979866045302998</c:v>
                </c:pt>
                <c:pt idx="17">
                  <c:v>7.812080517178936</c:v>
                </c:pt>
                <c:pt idx="18">
                  <c:v>7.9261745109741</c:v>
                </c:pt>
                <c:pt idx="19">
                  <c:v>8.0402683824720764</c:v>
                </c:pt>
                <c:pt idx="20">
                  <c:v>8.154362491898743</c:v>
                </c:pt>
                <c:pt idx="21">
                  <c:v>8.2684562775010502</c:v>
                </c:pt>
                <c:pt idx="22">
                  <c:v>8.3825503025877453</c:v>
                </c:pt>
                <c:pt idx="23">
                  <c:v>8.4966443584593687</c:v>
                </c:pt>
                <c:pt idx="24">
                  <c:v>8.6107382864916655</c:v>
                </c:pt>
                <c:pt idx="25">
                  <c:v>8.7248322294421463</c:v>
                </c:pt>
                <c:pt idx="26">
                  <c:v>8.8389261868996218</c:v>
                </c:pt>
                <c:pt idx="27">
                  <c:v>8.953020133764392</c:v>
                </c:pt>
                <c:pt idx="28">
                  <c:v>9.0671140228459421</c:v>
                </c:pt>
                <c:pt idx="29">
                  <c:v>9.1812079673540552</c:v>
                </c:pt>
                <c:pt idx="30">
                  <c:v>9.2953020444876131</c:v>
                </c:pt>
                <c:pt idx="31">
                  <c:v>9.4093959221293328</c:v>
                </c:pt>
                <c:pt idx="32">
                  <c:v>9.5234899753014339</c:v>
                </c:pt>
                <c:pt idx="33">
                  <c:v>9.6375838831553171</c:v>
                </c:pt>
                <c:pt idx="34">
                  <c:v>9.751677871157538</c:v>
                </c:pt>
                <c:pt idx="35">
                  <c:v>9.865771788590715</c:v>
                </c:pt>
                <c:pt idx="36">
                  <c:v>9.9798657853096113</c:v>
                </c:pt>
                <c:pt idx="37">
                  <c:v>10.093959666827665</c:v>
                </c:pt>
                <c:pt idx="38">
                  <c:v>10.208053650856748</c:v>
                </c:pt>
                <c:pt idx="39">
                  <c:v>10.322147733652422</c:v>
                </c:pt>
                <c:pt idx="40">
                  <c:v>10.436241544658708</c:v>
                </c:pt>
                <c:pt idx="41">
                  <c:v>10.550335628892309</c:v>
                </c:pt>
                <c:pt idx="42">
                  <c:v>10.664429570541918</c:v>
                </c:pt>
                <c:pt idx="43">
                  <c:v>10.778523498323372</c:v>
                </c:pt>
                <c:pt idx="44">
                  <c:v>10.892617445655681</c:v>
                </c:pt>
                <c:pt idx="45">
                  <c:v>11.00671157384695</c:v>
                </c:pt>
                <c:pt idx="46">
                  <c:v>11.120805493185157</c:v>
                </c:pt>
                <c:pt idx="47">
                  <c:v>11.234899274367498</c:v>
                </c:pt>
                <c:pt idx="48">
                  <c:v>11.348993345681787</c:v>
                </c:pt>
                <c:pt idx="49">
                  <c:v>11.4630872301409</c:v>
                </c:pt>
                <c:pt idx="50">
                  <c:v>11.577181248701065</c:v>
                </c:pt>
                <c:pt idx="51">
                  <c:v>11.691275156658296</c:v>
                </c:pt>
                <c:pt idx="52">
                  <c:v>11.805369122577154</c:v>
                </c:pt>
                <c:pt idx="53">
                  <c:v>11.919463083331667</c:v>
                </c:pt>
                <c:pt idx="54">
                  <c:v>12.033557240311621</c:v>
                </c:pt>
                <c:pt idx="55">
                  <c:v>12.147650976777204</c:v>
                </c:pt>
                <c:pt idx="56">
                  <c:v>12.261744965450166</c:v>
                </c:pt>
                <c:pt idx="57">
                  <c:v>12.375838942105709</c:v>
                </c:pt>
                <c:pt idx="58">
                  <c:v>12.489932898867048</c:v>
                </c:pt>
                <c:pt idx="59">
                  <c:v>12.604026793692471</c:v>
                </c:pt>
                <c:pt idx="60">
                  <c:v>12.718120787616167</c:v>
                </c:pt>
                <c:pt idx="61">
                  <c:v>12.832214770208127</c:v>
                </c:pt>
                <c:pt idx="62">
                  <c:v>12.946308737432165</c:v>
                </c:pt>
                <c:pt idx="63">
                  <c:v>13.060402797555678</c:v>
                </c:pt>
                <c:pt idx="64">
                  <c:v>13.174496500565251</c:v>
                </c:pt>
                <c:pt idx="65">
                  <c:v>13.288590578344985</c:v>
                </c:pt>
                <c:pt idx="66">
                  <c:v>13.402684634761803</c:v>
                </c:pt>
                <c:pt idx="67">
                  <c:v>13.516778563586231</c:v>
                </c:pt>
                <c:pt idx="68">
                  <c:v>13.630872519472886</c:v>
                </c:pt>
                <c:pt idx="69">
                  <c:v>13.744966438777706</c:v>
                </c:pt>
                <c:pt idx="70">
                  <c:v>13.859060381599805</c:v>
                </c:pt>
                <c:pt idx="71">
                  <c:v>13.973154372474355</c:v>
                </c:pt>
                <c:pt idx="72">
                  <c:v>14.087248157292857</c:v>
                </c:pt>
                <c:pt idx="73">
                  <c:v>14.201342219472076</c:v>
                </c:pt>
                <c:pt idx="74">
                  <c:v>14.315436275583451</c:v>
                </c:pt>
                <c:pt idx="75">
                  <c:v>14.429530232573697</c:v>
                </c:pt>
                <c:pt idx="76">
                  <c:v>14.543624216850393</c:v>
                </c:pt>
                <c:pt idx="77">
                  <c:v>14.657718077264208</c:v>
                </c:pt>
                <c:pt idx="78">
                  <c:v>14.771812065480782</c:v>
                </c:pt>
                <c:pt idx="79">
                  <c:v>14.885906064722315</c:v>
                </c:pt>
                <c:pt idx="80">
                  <c:v>15</c:v>
                </c:pt>
              </c:numCache>
            </c:numRef>
          </c:xVal>
          <c:yVal>
            <c:numRef>
              <c:f>'Simulation spectrum H2O and KCl'!$DM$75:$DM$155</c:f>
              <c:numCache>
                <c:formatCode>0.00</c:formatCode>
                <c:ptCount val="81"/>
                <c:pt idx="0">
                  <c:v>0.3823027</c:v>
                </c:pt>
                <c:pt idx="1">
                  <c:v>0.30628440000000001</c:v>
                </c:pt>
                <c:pt idx="2">
                  <c:v>0.24175820000000001</c:v>
                </c:pt>
                <c:pt idx="3">
                  <c:v>0.18912289999999998</c:v>
                </c:pt>
                <c:pt idx="4">
                  <c:v>0.14719489999999999</c:v>
                </c:pt>
                <c:pt idx="5">
                  <c:v>0.1142619</c:v>
                </c:pt>
                <c:pt idx="6">
                  <c:v>8.8605179999999992E-2</c:v>
                </c:pt>
                <c:pt idx="7">
                  <c:v>6.871025E-2</c:v>
                </c:pt>
                <c:pt idx="8">
                  <c:v>5.3322370000000001E-2</c:v>
                </c:pt>
                <c:pt idx="9">
                  <c:v>4.1435309999999996E-2</c:v>
                </c:pt>
                <c:pt idx="10">
                  <c:v>3.2256550000000002E-2</c:v>
                </c:pt>
                <c:pt idx="11">
                  <c:v>2.5168259999999998E-2</c:v>
                </c:pt>
                <c:pt idx="12">
                  <c:v>1.969162E-2</c:v>
                </c:pt>
                <c:pt idx="13">
                  <c:v>1.5456810000000001E-2</c:v>
                </c:pt>
                <c:pt idx="14">
                  <c:v>1.2178720000000001E-2</c:v>
                </c:pt>
                <c:pt idx="15">
                  <c:v>9.6377870000000001E-3</c:v>
                </c:pt>
                <c:pt idx="16">
                  <c:v>7.665018E-3</c:v>
                </c:pt>
                <c:pt idx="17">
                  <c:v>6.1303720000000003E-3</c:v>
                </c:pt>
                <c:pt idx="18">
                  <c:v>4.9337840000000001E-3</c:v>
                </c:pt>
                <c:pt idx="19">
                  <c:v>3.9982450000000001E-3</c:v>
                </c:pt>
                <c:pt idx="20">
                  <c:v>3.2644800000000002E-3</c:v>
                </c:pt>
                <c:pt idx="21">
                  <c:v>2.6868489999999998E-3</c:v>
                </c:pt>
                <c:pt idx="22">
                  <c:v>2.2301999999999999E-3</c:v>
                </c:pt>
                <c:pt idx="23">
                  <c:v>1.867446E-3</c:v>
                </c:pt>
                <c:pt idx="24">
                  <c:v>1.5777009999999999E-3</c:v>
                </c:pt>
                <c:pt idx="25">
                  <c:v>1.344853E-3</c:v>
                </c:pt>
                <c:pt idx="26">
                  <c:v>1.156462E-3</c:v>
                </c:pt>
                <c:pt idx="27">
                  <c:v>1.0029139999999999E-3</c:v>
                </c:pt>
                <c:pt idx="28">
                  <c:v>8.7677250000000001E-4</c:v>
                </c:pt>
                <c:pt idx="29">
                  <c:v>7.7227510000000004E-4</c:v>
                </c:pt>
                <c:pt idx="30">
                  <c:v>6.8495220000000002E-4</c:v>
                </c:pt>
                <c:pt idx="31">
                  <c:v>6.113294E-4</c:v>
                </c:pt>
                <c:pt idx="32">
                  <c:v>5.4870060000000004E-4</c:v>
                </c:pt>
                <c:pt idx="33">
                  <c:v>4.9495250000000006E-4</c:v>
                </c:pt>
                <c:pt idx="34">
                  <c:v>4.4843009999999997E-4</c:v>
                </c:pt>
                <c:pt idx="35">
                  <c:v>4.078326E-4</c:v>
                </c:pt>
                <c:pt idx="36">
                  <c:v>3.7213380000000002E-4</c:v>
                </c:pt>
                <c:pt idx="37">
                  <c:v>3.405204E-4</c:v>
                </c:pt>
                <c:pt idx="38">
                  <c:v>3.1234410000000002E-4</c:v>
                </c:pt>
                <c:pt idx="39">
                  <c:v>2.8708580000000002E-4</c:v>
                </c:pt>
                <c:pt idx="40">
                  <c:v>2.6432660000000005E-4</c:v>
                </c:pt>
                <c:pt idx="41">
                  <c:v>2.4372639999999996E-4</c:v>
                </c:pt>
                <c:pt idx="42">
                  <c:v>2.2500669999999997E-4</c:v>
                </c:pt>
                <c:pt idx="43">
                  <c:v>2.079378E-4</c:v>
                </c:pt>
                <c:pt idx="44">
                  <c:v>1.9232839999999999E-4</c:v>
                </c:pt>
                <c:pt idx="45">
                  <c:v>1.7801810000000001E-4</c:v>
                </c:pt>
                <c:pt idx="46">
                  <c:v>1.6487070000000001E-4</c:v>
                </c:pt>
                <c:pt idx="47">
                  <c:v>1.527701E-4</c:v>
                </c:pt>
                <c:pt idx="48">
                  <c:v>1.4161600000000001E-4</c:v>
                </c:pt>
                <c:pt idx="49">
                  <c:v>1.3132119999999999E-4</c:v>
                </c:pt>
                <c:pt idx="50">
                  <c:v>1.2180949999999999E-4</c:v>
                </c:pt>
                <c:pt idx="51">
                  <c:v>1.1301339999999998E-4</c:v>
                </c:pt>
                <c:pt idx="52">
                  <c:v>1.0487300000000001E-4</c:v>
                </c:pt>
                <c:pt idx="53">
                  <c:v>9.7334680000000007E-5</c:v>
                </c:pt>
                <c:pt idx="54">
                  <c:v>9.035038E-5</c:v>
                </c:pt>
                <c:pt idx="55">
                  <c:v>8.3876559999999993E-5</c:v>
                </c:pt>
                <c:pt idx="56">
                  <c:v>7.7873769999999991E-5</c:v>
                </c:pt>
                <c:pt idx="57">
                  <c:v>7.2306090000000001E-5</c:v>
                </c:pt>
                <c:pt idx="58">
                  <c:v>6.7140700000000006E-5</c:v>
                </c:pt>
                <c:pt idx="59">
                  <c:v>6.2347570000000004E-5</c:v>
                </c:pt>
                <c:pt idx="60">
                  <c:v>5.7899110000000003E-5</c:v>
                </c:pt>
                <c:pt idx="61">
                  <c:v>5.3769949999999998E-5</c:v>
                </c:pt>
                <c:pt idx="62">
                  <c:v>4.9936740000000002E-5</c:v>
                </c:pt>
                <c:pt idx="63">
                  <c:v>4.6377919999999997E-5</c:v>
                </c:pt>
                <c:pt idx="64">
                  <c:v>4.307359E-5</c:v>
                </c:pt>
                <c:pt idx="65">
                  <c:v>4.0005349999999998E-5</c:v>
                </c:pt>
                <c:pt idx="66">
                  <c:v>3.715617E-5</c:v>
                </c:pt>
                <c:pt idx="67">
                  <c:v>3.4510300000000001E-5</c:v>
                </c:pt>
                <c:pt idx="68">
                  <c:v>3.2053140000000003E-5</c:v>
                </c:pt>
                <c:pt idx="69">
                  <c:v>2.9771149999999997E-5</c:v>
                </c:pt>
                <c:pt idx="70">
                  <c:v>2.7651799999999998E-5</c:v>
                </c:pt>
                <c:pt idx="71">
                  <c:v>2.568346E-5</c:v>
                </c:pt>
                <c:pt idx="72">
                  <c:v>2.3855330000000001E-5</c:v>
                </c:pt>
                <c:pt idx="73">
                  <c:v>2.2157399999999999E-5</c:v>
                </c:pt>
                <c:pt idx="74">
                  <c:v>2.058039E-5</c:v>
                </c:pt>
                <c:pt idx="75">
                  <c:v>1.9115650000000001E-5</c:v>
                </c:pt>
                <c:pt idx="76">
                  <c:v>1.7755199999999999E-5</c:v>
                </c:pt>
                <c:pt idx="77">
                  <c:v>1.64916E-5</c:v>
                </c:pt>
                <c:pt idx="78">
                  <c:v>1.5317940000000001E-5</c:v>
                </c:pt>
                <c:pt idx="79">
                  <c:v>1.4227830000000002E-5</c:v>
                </c:pt>
                <c:pt idx="80">
                  <c:v>1.3215299999999999E-5</c:v>
                </c:pt>
              </c:numCache>
            </c:numRef>
          </c:yVal>
          <c:smooth val="1"/>
          <c:extLst>
            <c:ext xmlns:c16="http://schemas.microsoft.com/office/drawing/2014/chart" uri="{C3380CC4-5D6E-409C-BE32-E72D297353CC}">
              <c16:uniqueId val="{00000011-9A60-4706-99F0-FE8121FD90CF}"/>
            </c:ext>
          </c:extLst>
        </c:ser>
        <c:ser>
          <c:idx val="17"/>
          <c:order val="17"/>
          <c:tx>
            <c:v>Trendline for 20.3 C at LF</c:v>
          </c:tx>
          <c:spPr>
            <a:ln w="19050">
              <a:noFill/>
              <a:prstDash val="sysDot"/>
            </a:ln>
          </c:spPr>
          <c:marker>
            <c:symbol val="none"/>
          </c:marker>
          <c:xVal>
            <c:numRef>
              <c:f>'Simulation spectrum H2O and KCl'!$L$67:$L$131</c:f>
              <c:numCache>
                <c:formatCode>0.00</c:formatCode>
                <c:ptCount val="65"/>
                <c:pt idx="0">
                  <c:v>7.4</c:v>
                </c:pt>
                <c:pt idx="1">
                  <c:v>7.3</c:v>
                </c:pt>
                <c:pt idx="2">
                  <c:v>7.2</c:v>
                </c:pt>
                <c:pt idx="3">
                  <c:v>7.1</c:v>
                </c:pt>
                <c:pt idx="4">
                  <c:v>7</c:v>
                </c:pt>
                <c:pt idx="5">
                  <c:v>6.9</c:v>
                </c:pt>
                <c:pt idx="6">
                  <c:v>6.8</c:v>
                </c:pt>
                <c:pt idx="7">
                  <c:v>6.7</c:v>
                </c:pt>
                <c:pt idx="8">
                  <c:v>6.6</c:v>
                </c:pt>
                <c:pt idx="9">
                  <c:v>6.5</c:v>
                </c:pt>
                <c:pt idx="10">
                  <c:v>6.4</c:v>
                </c:pt>
                <c:pt idx="11">
                  <c:v>6.3</c:v>
                </c:pt>
                <c:pt idx="12">
                  <c:v>6.2</c:v>
                </c:pt>
                <c:pt idx="13">
                  <c:v>6.1</c:v>
                </c:pt>
                <c:pt idx="14">
                  <c:v>6</c:v>
                </c:pt>
                <c:pt idx="15">
                  <c:v>5.9030899869919438</c:v>
                </c:pt>
                <c:pt idx="16">
                  <c:v>5.8239109124113</c:v>
                </c:pt>
                <c:pt idx="17">
                  <c:v>5.7569630370485534</c:v>
                </c:pt>
                <c:pt idx="18">
                  <c:v>5.6020599913279625</c:v>
                </c:pt>
                <c:pt idx="19">
                  <c:v>5.5228744023138034</c:v>
                </c:pt>
                <c:pt idx="20">
                  <c:v>5.4259741609193757</c:v>
                </c:pt>
                <c:pt idx="21">
                  <c:v>5.3010299956639813</c:v>
                </c:pt>
                <c:pt idx="22">
                  <c:v>5.204119982655925</c:v>
                </c:pt>
                <c:pt idx="23">
                  <c:v>5.1106906972737542</c:v>
                </c:pt>
                <c:pt idx="24">
                  <c:v>5</c:v>
                </c:pt>
                <c:pt idx="25">
                  <c:v>4.9030899869919438</c:v>
                </c:pt>
                <c:pt idx="26">
                  <c:v>4.8027190075796815</c:v>
                </c:pt>
                <c:pt idx="27">
                  <c:v>4.7044336600521994</c:v>
                </c:pt>
                <c:pt idx="28">
                  <c:v>4.6020599913279625</c:v>
                </c:pt>
                <c:pt idx="29">
                  <c:v>4.5016890119157003</c:v>
                </c:pt>
                <c:pt idx="30">
                  <c:v>4.4006588497649739</c:v>
                </c:pt>
                <c:pt idx="31">
                  <c:v>4.3010299956639813</c:v>
                </c:pt>
                <c:pt idx="32">
                  <c:v>4.200659016251719</c:v>
                </c:pt>
                <c:pt idx="33">
                  <c:v>4.1009905230699646</c:v>
                </c:pt>
                <c:pt idx="34">
                  <c:v>4</c:v>
                </c:pt>
                <c:pt idx="35">
                  <c:v>3.90049275542937</c:v>
                </c:pt>
                <c:pt idx="36">
                  <c:v>3.800655228145212</c:v>
                </c:pt>
                <c:pt idx="37">
                  <c:v>3.7000543856282389</c:v>
                </c:pt>
                <c:pt idx="38">
                  <c:v>3.6003302305807652</c:v>
                </c:pt>
                <c:pt idx="39">
                  <c:v>3.5003188237463867</c:v>
                </c:pt>
                <c:pt idx="40">
                  <c:v>3.4001233554370809</c:v>
                </c:pt>
                <c:pt idx="41">
                  <c:v>3.3001605369513523</c:v>
                </c:pt>
                <c:pt idx="42">
                  <c:v>3.2001388538573807</c:v>
                </c:pt>
                <c:pt idx="43">
                  <c:v>3.1000257301078626</c:v>
                </c:pt>
                <c:pt idx="44">
                  <c:v>3</c:v>
                </c:pt>
                <c:pt idx="45">
                  <c:v>2.9000611027354806</c:v>
                </c:pt>
                <c:pt idx="46">
                  <c:v>2.8000362418279794</c:v>
                </c:pt>
                <c:pt idx="47">
                  <c:v>2.7000023971422538</c:v>
                </c:pt>
                <c:pt idx="48">
                  <c:v>2.6000249038929866</c:v>
                </c:pt>
                <c:pt idx="49">
                  <c:v>2.5000030680516931</c:v>
                </c:pt>
                <c:pt idx="50">
                  <c:v>2.4000023459279558</c:v>
                </c:pt>
                <c:pt idx="51">
                  <c:v>2.3000082025538129</c:v>
                </c:pt>
                <c:pt idx="52">
                  <c:v>2.2000018654066018</c:v>
                </c:pt>
                <c:pt idx="53">
                  <c:v>2.0999912335446846</c:v>
                </c:pt>
                <c:pt idx="54">
                  <c:v>2</c:v>
                </c:pt>
                <c:pt idx="55">
                  <c:v>1.9000009651534695</c:v>
                </c:pt>
                <c:pt idx="56">
                  <c:v>1.8000018278179688</c:v>
                </c:pt>
                <c:pt idx="57">
                  <c:v>1.700002397142254</c:v>
                </c:pt>
                <c:pt idx="58">
                  <c:v>1.6000030866277404</c:v>
                </c:pt>
                <c:pt idx="59">
                  <c:v>1.5000030680516931</c:v>
                </c:pt>
                <c:pt idx="60">
                  <c:v>1.400002345927956</c:v>
                </c:pt>
                <c:pt idx="61">
                  <c:v>1.3000082025538131</c:v>
                </c:pt>
                <c:pt idx="62">
                  <c:v>1.2000018654066018</c:v>
                </c:pt>
                <c:pt idx="63">
                  <c:v>1.0999912335446844</c:v>
                </c:pt>
                <c:pt idx="64">
                  <c:v>1</c:v>
                </c:pt>
              </c:numCache>
            </c:numRef>
          </c:xVal>
          <c:yVal>
            <c:numRef>
              <c:f>'Simulation spectrum H2O and KCl'!$Q$67:$Q$131</c:f>
              <c:numCache>
                <c:formatCode>0.0000</c:formatCode>
                <c:ptCount val="65"/>
                <c:pt idx="0">
                  <c:v>2.7545251999999999E-3</c:v>
                </c:pt>
                <c:pt idx="1">
                  <c:v>2.7545251999999999E-3</c:v>
                </c:pt>
                <c:pt idx="2">
                  <c:v>2.7545251999999999E-3</c:v>
                </c:pt>
                <c:pt idx="3">
                  <c:v>2.7545251999999999E-3</c:v>
                </c:pt>
                <c:pt idx="4">
                  <c:v>2.7545251999999999E-3</c:v>
                </c:pt>
                <c:pt idx="5">
                  <c:v>2.7545251999999999E-3</c:v>
                </c:pt>
                <c:pt idx="6">
                  <c:v>2.7545251999999999E-3</c:v>
                </c:pt>
                <c:pt idx="7">
                  <c:v>2.7545251999999999E-3</c:v>
                </c:pt>
                <c:pt idx="8">
                  <c:v>2.7545251999999999E-3</c:v>
                </c:pt>
                <c:pt idx="9">
                  <c:v>2.7545251999999999E-3</c:v>
                </c:pt>
                <c:pt idx="10">
                  <c:v>2.7545251999999999E-3</c:v>
                </c:pt>
                <c:pt idx="11">
                  <c:v>2.7545251999999999E-3</c:v>
                </c:pt>
                <c:pt idx="12">
                  <c:v>2.7545251999999999E-3</c:v>
                </c:pt>
                <c:pt idx="13">
                  <c:v>2.7545251999999999E-3</c:v>
                </c:pt>
                <c:pt idx="14">
                  <c:v>2.7545251999999999E-3</c:v>
                </c:pt>
                <c:pt idx="15">
                  <c:v>2.7545251999999999E-3</c:v>
                </c:pt>
                <c:pt idx="16">
                  <c:v>2.7545251999999999E-3</c:v>
                </c:pt>
                <c:pt idx="17">
                  <c:v>2.7545251999999999E-3</c:v>
                </c:pt>
                <c:pt idx="18">
                  <c:v>2.7545251999999999E-3</c:v>
                </c:pt>
                <c:pt idx="19">
                  <c:v>2.7545251999999999E-3</c:v>
                </c:pt>
                <c:pt idx="20">
                  <c:v>2.7545251999999999E-3</c:v>
                </c:pt>
                <c:pt idx="21">
                  <c:v>2.7545251999999999E-3</c:v>
                </c:pt>
                <c:pt idx="22">
                  <c:v>2.7545251999999999E-3</c:v>
                </c:pt>
                <c:pt idx="23">
                  <c:v>2.7545251999999999E-3</c:v>
                </c:pt>
                <c:pt idx="24">
                  <c:v>2.7545251999999999E-3</c:v>
                </c:pt>
                <c:pt idx="25">
                  <c:v>2.7545251999999999E-3</c:v>
                </c:pt>
                <c:pt idx="26">
                  <c:v>2.7545251999999999E-3</c:v>
                </c:pt>
                <c:pt idx="27">
                  <c:v>2.7545251999999999E-3</c:v>
                </c:pt>
                <c:pt idx="28">
                  <c:v>2.7545251999999999E-3</c:v>
                </c:pt>
                <c:pt idx="29">
                  <c:v>2.7545251999999999E-3</c:v>
                </c:pt>
                <c:pt idx="30">
                  <c:v>2.7545251999999999E-3</c:v>
                </c:pt>
                <c:pt idx="31">
                  <c:v>2.7545251999999999E-3</c:v>
                </c:pt>
                <c:pt idx="32">
                  <c:v>2.7545251999999999E-3</c:v>
                </c:pt>
                <c:pt idx="33">
                  <c:v>2.7545251999999999E-3</c:v>
                </c:pt>
                <c:pt idx="34">
                  <c:v>2.7545251999999999E-3</c:v>
                </c:pt>
                <c:pt idx="35">
                  <c:v>2.7545251999999999E-3</c:v>
                </c:pt>
                <c:pt idx="36">
                  <c:v>2.7545251999999999E-3</c:v>
                </c:pt>
                <c:pt idx="37">
                  <c:v>2.7545251999999999E-3</c:v>
                </c:pt>
                <c:pt idx="38">
                  <c:v>2.7545251999999999E-3</c:v>
                </c:pt>
                <c:pt idx="39">
                  <c:v>2.7545251999999999E-3</c:v>
                </c:pt>
                <c:pt idx="40">
                  <c:v>2.7545251999999999E-3</c:v>
                </c:pt>
                <c:pt idx="41">
                  <c:v>2.7545251999999999E-3</c:v>
                </c:pt>
                <c:pt idx="42">
                  <c:v>2.7545251999999999E-3</c:v>
                </c:pt>
                <c:pt idx="43">
                  <c:v>2.7545251999999999E-3</c:v>
                </c:pt>
                <c:pt idx="44">
                  <c:v>2.7545251999999999E-3</c:v>
                </c:pt>
                <c:pt idx="45">
                  <c:v>2.7545251999999999E-3</c:v>
                </c:pt>
                <c:pt idx="46">
                  <c:v>2.7545251999999999E-3</c:v>
                </c:pt>
                <c:pt idx="47">
                  <c:v>2.7545251999999999E-3</c:v>
                </c:pt>
                <c:pt idx="48">
                  <c:v>2.7545251999999999E-3</c:v>
                </c:pt>
                <c:pt idx="49">
                  <c:v>2.7545251999999999E-3</c:v>
                </c:pt>
                <c:pt idx="50">
                  <c:v>2.7545251999999999E-3</c:v>
                </c:pt>
                <c:pt idx="51">
                  <c:v>2.7545251999999999E-3</c:v>
                </c:pt>
                <c:pt idx="52">
                  <c:v>2.7545251999999999E-3</c:v>
                </c:pt>
                <c:pt idx="53">
                  <c:v>2.7545251999999999E-3</c:v>
                </c:pt>
                <c:pt idx="54">
                  <c:v>2.7545251999999999E-3</c:v>
                </c:pt>
                <c:pt idx="55">
                  <c:v>2.7545251999999999E-3</c:v>
                </c:pt>
                <c:pt idx="56">
                  <c:v>2.7545251999999999E-3</c:v>
                </c:pt>
                <c:pt idx="57">
                  <c:v>2.7545251999999999E-3</c:v>
                </c:pt>
                <c:pt idx="58">
                  <c:v>2.7545251999999999E-3</c:v>
                </c:pt>
                <c:pt idx="59">
                  <c:v>2.7545251999999999E-3</c:v>
                </c:pt>
                <c:pt idx="60">
                  <c:v>2.7545251999999999E-3</c:v>
                </c:pt>
                <c:pt idx="61">
                  <c:v>2.7545251999999999E-3</c:v>
                </c:pt>
                <c:pt idx="62">
                  <c:v>2.7545251999999999E-3</c:v>
                </c:pt>
                <c:pt idx="63">
                  <c:v>2.7545251999999999E-3</c:v>
                </c:pt>
                <c:pt idx="64">
                  <c:v>2.7545251999999999E-3</c:v>
                </c:pt>
              </c:numCache>
            </c:numRef>
          </c:yVal>
          <c:smooth val="1"/>
          <c:extLst>
            <c:ext xmlns:c16="http://schemas.microsoft.com/office/drawing/2014/chart" uri="{C3380CC4-5D6E-409C-BE32-E72D297353CC}">
              <c16:uniqueId val="{00000012-9A60-4706-99F0-FE8121FD90CF}"/>
            </c:ext>
          </c:extLst>
        </c:ser>
        <c:dLbls>
          <c:showLegendKey val="0"/>
          <c:showVal val="0"/>
          <c:showCatName val="0"/>
          <c:showSerName val="0"/>
          <c:showPercent val="0"/>
          <c:showBubbleSize val="0"/>
        </c:dLbls>
        <c:axId val="270632064"/>
        <c:axId val="270633984"/>
      </c:scatterChart>
      <c:valAx>
        <c:axId val="270632064"/>
        <c:scaling>
          <c:orientation val="minMax"/>
          <c:max val="12"/>
          <c:min val="1"/>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Arial" panose="020B0604020202020204" pitchFamily="34" charset="0"/>
                  </a:defRPr>
                </a:pPr>
                <a:r>
                  <a:rPr lang="en-GB" sz="1600">
                    <a:solidFill>
                      <a:schemeClr val="tx1"/>
                    </a:solidFill>
                    <a:latin typeface="+mn-lt"/>
                    <a:cs typeface="Arial" panose="020B0604020202020204" pitchFamily="34" charset="0"/>
                  </a:rPr>
                  <a:t>Log Frequency</a:t>
                </a:r>
              </a:p>
            </c:rich>
          </c:tx>
          <c:layout>
            <c:manualLayout>
              <c:xMode val="edge"/>
              <c:yMode val="edge"/>
              <c:x val="0.44873599537037034"/>
              <c:y val="0.92350277777777778"/>
            </c:manualLayout>
          </c:layout>
          <c:overlay val="0"/>
          <c:spPr>
            <a:noFill/>
            <a:ln>
              <a:noFill/>
            </a:ln>
            <a:effectLst/>
          </c:spPr>
        </c:title>
        <c:numFmt formatCode="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Arial" panose="020B0604020202020204" pitchFamily="34" charset="0"/>
              </a:defRPr>
            </a:pPr>
            <a:endParaRPr lang="en-US"/>
          </a:p>
        </c:txPr>
        <c:crossAx val="270633984"/>
        <c:crosses val="autoZero"/>
        <c:crossBetween val="midCat"/>
        <c:majorUnit val="1"/>
      </c:valAx>
      <c:valAx>
        <c:axId val="270633984"/>
        <c:scaling>
          <c:orientation val="minMax"/>
          <c:max val="0.8"/>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Arial" panose="020B0604020202020204" pitchFamily="34" charset="0"/>
                  </a:defRPr>
                </a:pPr>
                <a:r>
                  <a:rPr lang="en-GB" sz="1600" b="0" i="0" u="none" strike="noStrike" baseline="0">
                    <a:effectLst/>
                    <a:latin typeface="+mn-lt"/>
                    <a:cs typeface="Arial" panose="020B0604020202020204" pitchFamily="34" charset="0"/>
                  </a:rPr>
                  <a:t>-C″ </a:t>
                </a:r>
                <a:r>
                  <a:rPr lang="en-GB" sz="1600" baseline="0">
                    <a:solidFill>
                      <a:schemeClr val="tx1"/>
                    </a:solidFill>
                    <a:latin typeface="+mn-lt"/>
                    <a:cs typeface="Arial" panose="020B0604020202020204" pitchFamily="34" charset="0"/>
                  </a:rPr>
                  <a:t>/ </a:t>
                </a:r>
                <a:r>
                  <a:rPr lang="en-GB" sz="1600">
                    <a:solidFill>
                      <a:schemeClr val="tx1"/>
                    </a:solidFill>
                    <a:latin typeface="+mn-lt"/>
                    <a:cs typeface="Arial" panose="020B0604020202020204" pitchFamily="34" charset="0"/>
                  </a:rPr>
                  <a:t>pF</a:t>
                </a:r>
              </a:p>
            </c:rich>
          </c:tx>
          <c:layout>
            <c:manualLayout>
              <c:xMode val="edge"/>
              <c:yMode val="edge"/>
              <c:x val="2.9620071684587812E-3"/>
              <c:y val="0.3285217592592593"/>
            </c:manualLayout>
          </c:layout>
          <c:overlay val="0"/>
          <c:spPr>
            <a:noFill/>
            <a:ln>
              <a:noFill/>
            </a:ln>
            <a:effectLst/>
          </c:spPr>
        </c:title>
        <c:numFmt formatCode="#,##0.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Arial" panose="020B0604020202020204" pitchFamily="34" charset="0"/>
              </a:defRPr>
            </a:pPr>
            <a:endParaRPr lang="en-US"/>
          </a:p>
        </c:txPr>
        <c:crossAx val="270632064"/>
        <c:crosses val="autoZero"/>
        <c:crossBetween val="midCat"/>
        <c:majorUnit val="0.2"/>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55471163449703"/>
          <c:y val="6.7117708333333317E-2"/>
          <c:w val="0.82362804760024466"/>
          <c:h val="0.7038229486279004"/>
        </c:manualLayout>
      </c:layout>
      <c:scatterChart>
        <c:scatterStyle val="smoothMarker"/>
        <c:varyColors val="0"/>
        <c:ser>
          <c:idx val="0"/>
          <c:order val="0"/>
          <c:tx>
            <c:v>Time 0.23 h, 20.3 celcius</c:v>
          </c:tx>
          <c:spPr>
            <a:ln w="12700" cap="rnd">
              <a:noFill/>
              <a:round/>
            </a:ln>
            <a:effectLst/>
          </c:spPr>
          <c:marker>
            <c:symbol val="circle"/>
            <c:size val="3"/>
            <c:spPr>
              <a:solidFill>
                <a:schemeClr val="bg2">
                  <a:lumMod val="60000"/>
                  <a:lumOff val="40000"/>
                </a:schemeClr>
              </a:solidFill>
              <a:ln>
                <a:noFill/>
              </a:ln>
            </c:spPr>
          </c:marker>
          <c:xVal>
            <c:numRef>
              <c:f>'Simulation spectrum H2O and KCl'!$L$81:$L$131</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'Simulation spectrum H2O and KCl'!$N$81:$N$131</c:f>
              <c:numCache>
                <c:formatCode>General</c:formatCode>
                <c:ptCount val="51"/>
                <c:pt idx="0">
                  <c:v>1.0162</c:v>
                </c:pt>
                <c:pt idx="1">
                  <c:v>1.0162</c:v>
                </c:pt>
                <c:pt idx="2">
                  <c:v>1.0162</c:v>
                </c:pt>
                <c:pt idx="3">
                  <c:v>1.0161500000000001</c:v>
                </c:pt>
                <c:pt idx="4">
                  <c:v>1.01762</c:v>
                </c:pt>
                <c:pt idx="5">
                  <c:v>1.0240499999999999</c:v>
                </c:pt>
                <c:pt idx="6">
                  <c:v>1.0293000000000001</c:v>
                </c:pt>
                <c:pt idx="7">
                  <c:v>1.0371300000000001</c:v>
                </c:pt>
                <c:pt idx="8">
                  <c:v>1.0464899999999999</c:v>
                </c:pt>
                <c:pt idx="9">
                  <c:v>1.05745</c:v>
                </c:pt>
                <c:pt idx="10">
                  <c:v>1.0741700000000001</c:v>
                </c:pt>
                <c:pt idx="11">
                  <c:v>1.09711</c:v>
                </c:pt>
                <c:pt idx="12">
                  <c:v>1.13097</c:v>
                </c:pt>
                <c:pt idx="13">
                  <c:v>1.17997</c:v>
                </c:pt>
                <c:pt idx="14">
                  <c:v>1.25379</c:v>
                </c:pt>
                <c:pt idx="15">
                  <c:v>1.3531599999999999</c:v>
                </c:pt>
                <c:pt idx="16">
                  <c:v>1.48031</c:v>
                </c:pt>
                <c:pt idx="17">
                  <c:v>1.62812</c:v>
                </c:pt>
                <c:pt idx="18">
                  <c:v>1.7827299999999999</c:v>
                </c:pt>
                <c:pt idx="19">
                  <c:v>1.92883</c:v>
                </c:pt>
                <c:pt idx="20">
                  <c:v>2.05674</c:v>
                </c:pt>
                <c:pt idx="21">
                  <c:v>2.1587200000000002</c:v>
                </c:pt>
                <c:pt idx="22">
                  <c:v>2.2373500000000002</c:v>
                </c:pt>
                <c:pt idx="23">
                  <c:v>2.29705</c:v>
                </c:pt>
                <c:pt idx="24">
                  <c:v>2.3414199999999998</c:v>
                </c:pt>
                <c:pt idx="25">
                  <c:v>2.3756499999999998</c:v>
                </c:pt>
                <c:pt idx="26">
                  <c:v>2.4037500000000001</c:v>
                </c:pt>
                <c:pt idx="27">
                  <c:v>2.4271799999999999</c:v>
                </c:pt>
                <c:pt idx="28">
                  <c:v>2.4476300000000002</c:v>
                </c:pt>
                <c:pt idx="29">
                  <c:v>2.4662000000000002</c:v>
                </c:pt>
                <c:pt idx="30">
                  <c:v>2.4851899999999998</c:v>
                </c:pt>
                <c:pt idx="31">
                  <c:v>2.50027</c:v>
                </c:pt>
                <c:pt idx="32">
                  <c:v>2.51518</c:v>
                </c:pt>
                <c:pt idx="33">
                  <c:v>2.5286200000000001</c:v>
                </c:pt>
                <c:pt idx="34">
                  <c:v>2.5419200000000002</c:v>
                </c:pt>
                <c:pt idx="35">
                  <c:v>2.5531100000000002</c:v>
                </c:pt>
                <c:pt idx="36">
                  <c:v>2.56148</c:v>
                </c:pt>
                <c:pt idx="37">
                  <c:v>2.5717099999999999</c:v>
                </c:pt>
                <c:pt idx="38">
                  <c:v>2.5802299999999998</c:v>
                </c:pt>
                <c:pt idx="39">
                  <c:v>2.5890200000000001</c:v>
                </c:pt>
                <c:pt idx="40">
                  <c:v>2.5992199999999999</c:v>
                </c:pt>
                <c:pt idx="41">
                  <c:v>2.6061000000000001</c:v>
                </c:pt>
                <c:pt idx="42">
                  <c:v>2.6200800000000002</c:v>
                </c:pt>
                <c:pt idx="43">
                  <c:v>2.6250100000000001</c:v>
                </c:pt>
                <c:pt idx="44">
                  <c:v>2.6478299999999999</c:v>
                </c:pt>
                <c:pt idx="45">
                  <c:v>2.6644800000000002</c:v>
                </c:pt>
                <c:pt idx="46">
                  <c:v>2.6860499999999998</c:v>
                </c:pt>
                <c:pt idx="47">
                  <c:v>2.7080199999999999</c:v>
                </c:pt>
                <c:pt idx="48">
                  <c:v>2.7358799999999999</c:v>
                </c:pt>
                <c:pt idx="49">
                  <c:v>2.7645400000000002</c:v>
                </c:pt>
                <c:pt idx="50">
                  <c:v>2.7969400000000002</c:v>
                </c:pt>
              </c:numCache>
            </c:numRef>
          </c:yVal>
          <c:smooth val="1"/>
          <c:extLst>
            <c:ext xmlns:c16="http://schemas.microsoft.com/office/drawing/2014/chart" uri="{C3380CC4-5D6E-409C-BE32-E72D297353CC}">
              <c16:uniqueId val="{00000000-3436-45C7-AF2B-3ED72D954499}"/>
            </c:ext>
          </c:extLst>
        </c:ser>
        <c:ser>
          <c:idx val="6"/>
          <c:order val="1"/>
          <c:tx>
            <c:v>Time 5.03 h, -20 celcius</c:v>
          </c:tx>
          <c:spPr>
            <a:ln w="12700" cap="rnd">
              <a:noFill/>
              <a:round/>
            </a:ln>
            <a:effectLst/>
          </c:spPr>
          <c:marker>
            <c:symbol val="none"/>
          </c:marker>
          <c:xVal>
            <c:numRef>
              <c:f>'Simulation spectrum H2O and KCl'!$AP$81:$AP$131</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'Simulation spectrum H2O and KCl'!$AR$81:$AR$131</c:f>
              <c:numCache>
                <c:formatCode>General</c:formatCode>
                <c:ptCount val="51"/>
                <c:pt idx="0">
                  <c:v>8.4287100000000004E-2</c:v>
                </c:pt>
                <c:pt idx="1">
                  <c:v>8.4287100000000004E-2</c:v>
                </c:pt>
                <c:pt idx="2">
                  <c:v>8.4287100000000004E-2</c:v>
                </c:pt>
                <c:pt idx="3">
                  <c:v>8.4287100000000004E-2</c:v>
                </c:pt>
                <c:pt idx="4">
                  <c:v>8.3002900000000004E-2</c:v>
                </c:pt>
                <c:pt idx="5">
                  <c:v>8.4127099999999996E-2</c:v>
                </c:pt>
                <c:pt idx="6">
                  <c:v>8.4468799999999997E-2</c:v>
                </c:pt>
                <c:pt idx="7">
                  <c:v>8.5542599999999996E-2</c:v>
                </c:pt>
                <c:pt idx="8">
                  <c:v>8.6743100000000004E-2</c:v>
                </c:pt>
                <c:pt idx="9">
                  <c:v>8.7572499999999998E-2</c:v>
                </c:pt>
                <c:pt idx="10">
                  <c:v>8.8047200000000006E-2</c:v>
                </c:pt>
                <c:pt idx="11">
                  <c:v>8.8434899999999997E-2</c:v>
                </c:pt>
                <c:pt idx="12">
                  <c:v>8.8561200000000007E-2</c:v>
                </c:pt>
                <c:pt idx="13">
                  <c:v>8.8505E-2</c:v>
                </c:pt>
                <c:pt idx="14">
                  <c:v>8.8289000000000006E-2</c:v>
                </c:pt>
                <c:pt idx="15">
                  <c:v>8.8109699999999999E-2</c:v>
                </c:pt>
                <c:pt idx="16">
                  <c:v>8.8220199999999999E-2</c:v>
                </c:pt>
                <c:pt idx="17">
                  <c:v>8.9349999999999999E-2</c:v>
                </c:pt>
                <c:pt idx="18">
                  <c:v>9.2855199999999999E-2</c:v>
                </c:pt>
                <c:pt idx="19">
                  <c:v>0.10126400000000001</c:v>
                </c:pt>
                <c:pt idx="20">
                  <c:v>0.11874800000000001</c:v>
                </c:pt>
                <c:pt idx="21">
                  <c:v>0.15045</c:v>
                </c:pt>
                <c:pt idx="22">
                  <c:v>0.20250199999999999</c:v>
                </c:pt>
                <c:pt idx="23">
                  <c:v>0.28087899999999999</c:v>
                </c:pt>
                <c:pt idx="24">
                  <c:v>0.38519300000000001</c:v>
                </c:pt>
                <c:pt idx="25">
                  <c:v>0.510849</c:v>
                </c:pt>
                <c:pt idx="26">
                  <c:v>0.64628099999999999</c:v>
                </c:pt>
                <c:pt idx="27">
                  <c:v>0.77734999999999999</c:v>
                </c:pt>
                <c:pt idx="28">
                  <c:v>0.89303200000000005</c:v>
                </c:pt>
                <c:pt idx="29">
                  <c:v>0.98846500000000004</c:v>
                </c:pt>
                <c:pt idx="30">
                  <c:v>1.06193</c:v>
                </c:pt>
                <c:pt idx="31">
                  <c:v>1.1159399999999999</c:v>
                </c:pt>
                <c:pt idx="32">
                  <c:v>1.1550499999999999</c:v>
                </c:pt>
                <c:pt idx="33">
                  <c:v>1.1829799999999999</c:v>
                </c:pt>
                <c:pt idx="34">
                  <c:v>1.20302</c:v>
                </c:pt>
                <c:pt idx="35">
                  <c:v>1.2166600000000001</c:v>
                </c:pt>
                <c:pt idx="36">
                  <c:v>1.22665</c:v>
                </c:pt>
                <c:pt idx="37">
                  <c:v>1.23732</c:v>
                </c:pt>
                <c:pt idx="38">
                  <c:v>1.2443500000000001</c:v>
                </c:pt>
                <c:pt idx="39">
                  <c:v>1.25207</c:v>
                </c:pt>
                <c:pt idx="40">
                  <c:v>1.2603</c:v>
                </c:pt>
                <c:pt idx="41">
                  <c:v>1.27024</c:v>
                </c:pt>
                <c:pt idx="42">
                  <c:v>1.2796400000000001</c:v>
                </c:pt>
                <c:pt idx="43">
                  <c:v>1.2943800000000001</c:v>
                </c:pt>
                <c:pt idx="44">
                  <c:v>1.3089</c:v>
                </c:pt>
                <c:pt idx="45">
                  <c:v>1.32846</c:v>
                </c:pt>
                <c:pt idx="46">
                  <c:v>1.35307</c:v>
                </c:pt>
                <c:pt idx="47">
                  <c:v>1.38121</c:v>
                </c:pt>
                <c:pt idx="48">
                  <c:v>1.4142600000000001</c:v>
                </c:pt>
                <c:pt idx="49">
                  <c:v>1.4538500000000001</c:v>
                </c:pt>
                <c:pt idx="50">
                  <c:v>1.49901</c:v>
                </c:pt>
              </c:numCache>
            </c:numRef>
          </c:yVal>
          <c:smooth val="1"/>
          <c:extLst>
            <c:ext xmlns:c16="http://schemas.microsoft.com/office/drawing/2014/chart" uri="{C3380CC4-5D6E-409C-BE32-E72D297353CC}">
              <c16:uniqueId val="{00000001-3436-45C7-AF2B-3ED72D954499}"/>
            </c:ext>
          </c:extLst>
        </c:ser>
        <c:ser>
          <c:idx val="9"/>
          <c:order val="2"/>
          <c:tx>
            <c:v>Time 8.5 h, -40 celcius</c:v>
          </c:tx>
          <c:spPr>
            <a:ln w="12700" cap="rnd">
              <a:noFill/>
              <a:prstDash val="solid"/>
              <a:round/>
            </a:ln>
            <a:effectLst/>
          </c:spPr>
          <c:marker>
            <c:symbol val="none"/>
          </c:marker>
          <c:xVal>
            <c:numRef>
              <c:f>'Simulation spectrum H2O and KCl'!$BE$80:$BE$131</c:f>
              <c:numCache>
                <c:formatCode>0.00</c:formatCode>
                <c:ptCount val="52"/>
                <c:pt idx="0">
                  <c:v>6.1</c:v>
                </c:pt>
                <c:pt idx="1">
                  <c:v>6</c:v>
                </c:pt>
                <c:pt idx="2">
                  <c:v>5.9030899869919438</c:v>
                </c:pt>
                <c:pt idx="3">
                  <c:v>5.8239109124113</c:v>
                </c:pt>
                <c:pt idx="4">
                  <c:v>5.7569630370485534</c:v>
                </c:pt>
                <c:pt idx="5">
                  <c:v>5.6020599913279625</c:v>
                </c:pt>
                <c:pt idx="6">
                  <c:v>5.5228744023138034</c:v>
                </c:pt>
                <c:pt idx="7">
                  <c:v>5.4259741609193757</c:v>
                </c:pt>
                <c:pt idx="8">
                  <c:v>5.3010299956639813</c:v>
                </c:pt>
                <c:pt idx="9">
                  <c:v>5.204119982655925</c:v>
                </c:pt>
                <c:pt idx="10">
                  <c:v>5.1106906972737542</c:v>
                </c:pt>
                <c:pt idx="11">
                  <c:v>5</c:v>
                </c:pt>
                <c:pt idx="12">
                  <c:v>4.9030899869919438</c:v>
                </c:pt>
                <c:pt idx="13">
                  <c:v>4.8027190075796815</c:v>
                </c:pt>
                <c:pt idx="14">
                  <c:v>4.7044336600521994</c:v>
                </c:pt>
                <c:pt idx="15">
                  <c:v>4.6020599913279625</c:v>
                </c:pt>
                <c:pt idx="16">
                  <c:v>4.5016890119157003</c:v>
                </c:pt>
                <c:pt idx="17">
                  <c:v>4.4006588497649739</c:v>
                </c:pt>
                <c:pt idx="18">
                  <c:v>4.3010299956639813</c:v>
                </c:pt>
                <c:pt idx="19">
                  <c:v>4.200659016251719</c:v>
                </c:pt>
                <c:pt idx="20">
                  <c:v>4.1009905230699646</c:v>
                </c:pt>
                <c:pt idx="21">
                  <c:v>4</c:v>
                </c:pt>
                <c:pt idx="22">
                  <c:v>3.90049275542937</c:v>
                </c:pt>
                <c:pt idx="23">
                  <c:v>3.800655228145212</c:v>
                </c:pt>
                <c:pt idx="24">
                  <c:v>3.7000543856282389</c:v>
                </c:pt>
                <c:pt idx="25">
                  <c:v>3.6003302305807652</c:v>
                </c:pt>
                <c:pt idx="26">
                  <c:v>3.5003188237463867</c:v>
                </c:pt>
                <c:pt idx="27">
                  <c:v>3.4001233554370809</c:v>
                </c:pt>
                <c:pt idx="28">
                  <c:v>3.3001605369513523</c:v>
                </c:pt>
                <c:pt idx="29">
                  <c:v>3.2001388538573807</c:v>
                </c:pt>
                <c:pt idx="30">
                  <c:v>3.1000257301078626</c:v>
                </c:pt>
                <c:pt idx="31">
                  <c:v>3</c:v>
                </c:pt>
                <c:pt idx="32">
                  <c:v>2.9000611027354806</c:v>
                </c:pt>
                <c:pt idx="33">
                  <c:v>2.8000362418279794</c:v>
                </c:pt>
                <c:pt idx="34">
                  <c:v>2.7000023971422538</c:v>
                </c:pt>
                <c:pt idx="35">
                  <c:v>2.6000249038929866</c:v>
                </c:pt>
                <c:pt idx="36">
                  <c:v>2.5000030680516931</c:v>
                </c:pt>
                <c:pt idx="37">
                  <c:v>2.4000023459279558</c:v>
                </c:pt>
                <c:pt idx="38">
                  <c:v>2.3000082025538129</c:v>
                </c:pt>
                <c:pt idx="39">
                  <c:v>2.2000018654066018</c:v>
                </c:pt>
                <c:pt idx="40">
                  <c:v>2.0999912335446846</c:v>
                </c:pt>
                <c:pt idx="41">
                  <c:v>2</c:v>
                </c:pt>
                <c:pt idx="42">
                  <c:v>1.9000009651534695</c:v>
                </c:pt>
                <c:pt idx="43">
                  <c:v>1.8000018278179688</c:v>
                </c:pt>
                <c:pt idx="44">
                  <c:v>1.700002397142254</c:v>
                </c:pt>
                <c:pt idx="45">
                  <c:v>1.6000030866277404</c:v>
                </c:pt>
                <c:pt idx="46">
                  <c:v>1.5000030680516931</c:v>
                </c:pt>
                <c:pt idx="47">
                  <c:v>1.400002345927956</c:v>
                </c:pt>
                <c:pt idx="48">
                  <c:v>1.3000082025538131</c:v>
                </c:pt>
                <c:pt idx="49">
                  <c:v>1.2000018654066018</c:v>
                </c:pt>
                <c:pt idx="50">
                  <c:v>1.0999912335446844</c:v>
                </c:pt>
                <c:pt idx="51">
                  <c:v>1</c:v>
                </c:pt>
              </c:numCache>
            </c:numRef>
          </c:xVal>
          <c:yVal>
            <c:numRef>
              <c:f>'Simulation spectrum H2O and KCl'!$BG$80:$BG$131</c:f>
              <c:numCache>
                <c:formatCode>General</c:formatCode>
                <c:ptCount val="52"/>
                <c:pt idx="0">
                  <c:v>8.3694599999999994E-2</c:v>
                </c:pt>
                <c:pt idx="1">
                  <c:v>8.3694599999999994E-2</c:v>
                </c:pt>
                <c:pt idx="2">
                  <c:v>8.3694599999999994E-2</c:v>
                </c:pt>
                <c:pt idx="3">
                  <c:v>8.3694599999999994E-2</c:v>
                </c:pt>
                <c:pt idx="4">
                  <c:v>8.3694599999999994E-2</c:v>
                </c:pt>
                <c:pt idx="5">
                  <c:v>8.3240400000000006E-2</c:v>
                </c:pt>
                <c:pt idx="6">
                  <c:v>8.3622000000000002E-2</c:v>
                </c:pt>
                <c:pt idx="7">
                  <c:v>8.3847199999999997E-2</c:v>
                </c:pt>
                <c:pt idx="8">
                  <c:v>8.4834099999999996E-2</c:v>
                </c:pt>
                <c:pt idx="9">
                  <c:v>8.6128499999999997E-2</c:v>
                </c:pt>
                <c:pt idx="10">
                  <c:v>8.6714399999999997E-2</c:v>
                </c:pt>
                <c:pt idx="11">
                  <c:v>8.7380899999999997E-2</c:v>
                </c:pt>
                <c:pt idx="12">
                  <c:v>8.7885699999999997E-2</c:v>
                </c:pt>
                <c:pt idx="13">
                  <c:v>8.8558399999999995E-2</c:v>
                </c:pt>
                <c:pt idx="14">
                  <c:v>8.9009400000000002E-2</c:v>
                </c:pt>
                <c:pt idx="15">
                  <c:v>8.9429099999999997E-2</c:v>
                </c:pt>
                <c:pt idx="16">
                  <c:v>8.9951699999999996E-2</c:v>
                </c:pt>
                <c:pt idx="17">
                  <c:v>9.0575600000000006E-2</c:v>
                </c:pt>
                <c:pt idx="18">
                  <c:v>9.1519900000000001E-2</c:v>
                </c:pt>
                <c:pt idx="19">
                  <c:v>9.2833399999999996E-2</c:v>
                </c:pt>
                <c:pt idx="20">
                  <c:v>9.4684699999999997E-2</c:v>
                </c:pt>
                <c:pt idx="21">
                  <c:v>9.7292900000000002E-2</c:v>
                </c:pt>
                <c:pt idx="22">
                  <c:v>0.100826</c:v>
                </c:pt>
                <c:pt idx="23">
                  <c:v>0.105615</c:v>
                </c:pt>
                <c:pt idx="24">
                  <c:v>0.112258</c:v>
                </c:pt>
                <c:pt idx="25">
                  <c:v>0.121534</c:v>
                </c:pt>
                <c:pt idx="26">
                  <c:v>0.135017</c:v>
                </c:pt>
                <c:pt idx="27">
                  <c:v>0.15512000000000001</c:v>
                </c:pt>
                <c:pt idx="28">
                  <c:v>0.18501899999999999</c:v>
                </c:pt>
                <c:pt idx="29">
                  <c:v>0.22831899999999999</c:v>
                </c:pt>
                <c:pt idx="30">
                  <c:v>0.28818899999999997</c:v>
                </c:pt>
                <c:pt idx="31">
                  <c:v>0.36571399999999998</c:v>
                </c:pt>
                <c:pt idx="32">
                  <c:v>0.45911800000000003</c:v>
                </c:pt>
                <c:pt idx="33">
                  <c:v>0.56374800000000003</c:v>
                </c:pt>
                <c:pt idx="34">
                  <c:v>0.67242299999999999</c:v>
                </c:pt>
                <c:pt idx="35">
                  <c:v>0.77797700000000003</c:v>
                </c:pt>
                <c:pt idx="36">
                  <c:v>0.87404300000000001</c:v>
                </c:pt>
                <c:pt idx="37">
                  <c:v>0.95701899999999995</c:v>
                </c:pt>
                <c:pt idx="38">
                  <c:v>1.0284</c:v>
                </c:pt>
                <c:pt idx="39">
                  <c:v>1.0845400000000001</c:v>
                </c:pt>
                <c:pt idx="40">
                  <c:v>1.12679</c:v>
                </c:pt>
                <c:pt idx="41">
                  <c:v>1.1613899999999999</c:v>
                </c:pt>
                <c:pt idx="42">
                  <c:v>1.1873499999999999</c:v>
                </c:pt>
                <c:pt idx="43">
                  <c:v>1.2051799999999999</c:v>
                </c:pt>
                <c:pt idx="44">
                  <c:v>1.2167399999999999</c:v>
                </c:pt>
                <c:pt idx="45">
                  <c:v>1.22871</c:v>
                </c:pt>
                <c:pt idx="46">
                  <c:v>1.2359100000000001</c:v>
                </c:pt>
                <c:pt idx="47">
                  <c:v>1.2394499999999999</c:v>
                </c:pt>
                <c:pt idx="48">
                  <c:v>1.2467900000000001</c:v>
                </c:pt>
                <c:pt idx="49">
                  <c:v>1.25119</c:v>
                </c:pt>
                <c:pt idx="50">
                  <c:v>1.2552399999999999</c:v>
                </c:pt>
                <c:pt idx="51">
                  <c:v>1.2596799999999999</c:v>
                </c:pt>
              </c:numCache>
            </c:numRef>
          </c:yVal>
          <c:smooth val="1"/>
          <c:extLst>
            <c:ext xmlns:c16="http://schemas.microsoft.com/office/drawing/2014/chart" uri="{C3380CC4-5D6E-409C-BE32-E72D297353CC}">
              <c16:uniqueId val="{00000002-3436-45C7-AF2B-3ED72D954499}"/>
            </c:ext>
          </c:extLst>
        </c:ser>
        <c:ser>
          <c:idx val="1"/>
          <c:order val="3"/>
          <c:tx>
            <c:v>Trendline for 20.3 C</c:v>
          </c:tx>
          <c:spPr>
            <a:ln w="19050">
              <a:solidFill>
                <a:schemeClr val="bg2"/>
              </a:solidFill>
              <a:prstDash val="sysDot"/>
            </a:ln>
          </c:spPr>
          <c:marker>
            <c:symbol val="none"/>
          </c:marker>
          <c:xVal>
            <c:numRef>
              <c:f>'Simulation spectrum H2O and KCl'!$L$6:$L$80</c:f>
              <c:numCache>
                <c:formatCode>0.00</c:formatCode>
                <c:ptCount val="75"/>
                <c:pt idx="0">
                  <c:v>13.5</c:v>
                </c:pt>
                <c:pt idx="1">
                  <c:v>13.4</c:v>
                </c:pt>
                <c:pt idx="2">
                  <c:v>13.3</c:v>
                </c:pt>
                <c:pt idx="3">
                  <c:v>13.2</c:v>
                </c:pt>
                <c:pt idx="4">
                  <c:v>13.1</c:v>
                </c:pt>
                <c:pt idx="5">
                  <c:v>13</c:v>
                </c:pt>
                <c:pt idx="6">
                  <c:v>12.9</c:v>
                </c:pt>
                <c:pt idx="7">
                  <c:v>12.8</c:v>
                </c:pt>
                <c:pt idx="8">
                  <c:v>12.7</c:v>
                </c:pt>
                <c:pt idx="9">
                  <c:v>12.6</c:v>
                </c:pt>
                <c:pt idx="10">
                  <c:v>12.5</c:v>
                </c:pt>
                <c:pt idx="11">
                  <c:v>12.4</c:v>
                </c:pt>
                <c:pt idx="12">
                  <c:v>12.3</c:v>
                </c:pt>
                <c:pt idx="13">
                  <c:v>12.2</c:v>
                </c:pt>
                <c:pt idx="14">
                  <c:v>12.1</c:v>
                </c:pt>
                <c:pt idx="15">
                  <c:v>12</c:v>
                </c:pt>
                <c:pt idx="16">
                  <c:v>11.9</c:v>
                </c:pt>
                <c:pt idx="17">
                  <c:v>11.8</c:v>
                </c:pt>
                <c:pt idx="18">
                  <c:v>11.7</c:v>
                </c:pt>
                <c:pt idx="19">
                  <c:v>11.6</c:v>
                </c:pt>
                <c:pt idx="20">
                  <c:v>11.5</c:v>
                </c:pt>
                <c:pt idx="21">
                  <c:v>11.4</c:v>
                </c:pt>
                <c:pt idx="22">
                  <c:v>11.3</c:v>
                </c:pt>
                <c:pt idx="23">
                  <c:v>11.2</c:v>
                </c:pt>
                <c:pt idx="24">
                  <c:v>11.1</c:v>
                </c:pt>
                <c:pt idx="25">
                  <c:v>11</c:v>
                </c:pt>
                <c:pt idx="26">
                  <c:v>10.9</c:v>
                </c:pt>
                <c:pt idx="27">
                  <c:v>10.8</c:v>
                </c:pt>
                <c:pt idx="28">
                  <c:v>10.7</c:v>
                </c:pt>
                <c:pt idx="29">
                  <c:v>10.6</c:v>
                </c:pt>
                <c:pt idx="30">
                  <c:v>10.5</c:v>
                </c:pt>
                <c:pt idx="31">
                  <c:v>10.4</c:v>
                </c:pt>
                <c:pt idx="32">
                  <c:v>10.3</c:v>
                </c:pt>
                <c:pt idx="33">
                  <c:v>10.199999999999999</c:v>
                </c:pt>
                <c:pt idx="34">
                  <c:v>10.1</c:v>
                </c:pt>
                <c:pt idx="35">
                  <c:v>10</c:v>
                </c:pt>
                <c:pt idx="36">
                  <c:v>9.9000000000000092</c:v>
                </c:pt>
                <c:pt idx="37">
                  <c:v>9.8000000000000096</c:v>
                </c:pt>
                <c:pt idx="38">
                  <c:v>9.7000000000000099</c:v>
                </c:pt>
                <c:pt idx="39">
                  <c:v>9.6000000000000103</c:v>
                </c:pt>
                <c:pt idx="40">
                  <c:v>9.5000000000000107</c:v>
                </c:pt>
                <c:pt idx="41">
                  <c:v>9.4000000000000092</c:v>
                </c:pt>
                <c:pt idx="42">
                  <c:v>9.3000000000000096</c:v>
                </c:pt>
                <c:pt idx="43">
                  <c:v>9.2000000000000099</c:v>
                </c:pt>
                <c:pt idx="44">
                  <c:v>9.1000000000000103</c:v>
                </c:pt>
                <c:pt idx="45">
                  <c:v>9.0000000000000107</c:v>
                </c:pt>
                <c:pt idx="46">
                  <c:v>8.9000000000000092</c:v>
                </c:pt>
                <c:pt idx="47">
                  <c:v>8.8000000000000096</c:v>
                </c:pt>
                <c:pt idx="48">
                  <c:v>8.6999999999999993</c:v>
                </c:pt>
                <c:pt idx="49">
                  <c:v>8.6</c:v>
                </c:pt>
                <c:pt idx="50">
                  <c:v>8.5</c:v>
                </c:pt>
                <c:pt idx="51">
                  <c:v>8.4</c:v>
                </c:pt>
                <c:pt idx="52">
                  <c:v>8.3000000000000007</c:v>
                </c:pt>
                <c:pt idx="53">
                  <c:v>8.1999999999999993</c:v>
                </c:pt>
                <c:pt idx="54">
                  <c:v>8.1</c:v>
                </c:pt>
                <c:pt idx="55">
                  <c:v>8</c:v>
                </c:pt>
                <c:pt idx="56">
                  <c:v>7.9</c:v>
                </c:pt>
                <c:pt idx="57">
                  <c:v>7.8</c:v>
                </c:pt>
                <c:pt idx="58">
                  <c:v>7.7</c:v>
                </c:pt>
                <c:pt idx="59">
                  <c:v>7.6</c:v>
                </c:pt>
                <c:pt idx="60">
                  <c:v>7.5</c:v>
                </c:pt>
                <c:pt idx="61">
                  <c:v>7.4</c:v>
                </c:pt>
                <c:pt idx="62">
                  <c:v>7.3</c:v>
                </c:pt>
                <c:pt idx="63">
                  <c:v>7.2</c:v>
                </c:pt>
                <c:pt idx="64">
                  <c:v>7.1</c:v>
                </c:pt>
                <c:pt idx="65">
                  <c:v>7</c:v>
                </c:pt>
                <c:pt idx="66">
                  <c:v>6.9</c:v>
                </c:pt>
                <c:pt idx="67">
                  <c:v>6.8</c:v>
                </c:pt>
                <c:pt idx="68">
                  <c:v>6.7</c:v>
                </c:pt>
                <c:pt idx="69">
                  <c:v>6.6</c:v>
                </c:pt>
                <c:pt idx="70">
                  <c:v>6.5</c:v>
                </c:pt>
                <c:pt idx="71">
                  <c:v>6.4</c:v>
                </c:pt>
                <c:pt idx="72">
                  <c:v>6.3</c:v>
                </c:pt>
                <c:pt idx="73">
                  <c:v>6.2</c:v>
                </c:pt>
                <c:pt idx="74">
                  <c:v>6.1</c:v>
                </c:pt>
              </c:numCache>
            </c:numRef>
          </c:xVal>
          <c:yVal>
            <c:numRef>
              <c:f>'Simulation spectrum H2O and KCl'!$N$6:$N$80</c:f>
              <c:numCache>
                <c:formatCode>General</c:formatCode>
                <c:ptCount val="75"/>
                <c:pt idx="0">
                  <c:v>6.764061082179601E-2</c:v>
                </c:pt>
                <c:pt idx="1">
                  <c:v>6.764061082179601E-2</c:v>
                </c:pt>
                <c:pt idx="2">
                  <c:v>6.764061082179601E-2</c:v>
                </c:pt>
                <c:pt idx="3">
                  <c:v>6.764061082179601E-2</c:v>
                </c:pt>
                <c:pt idx="4">
                  <c:v>6.764061082179601E-2</c:v>
                </c:pt>
                <c:pt idx="5">
                  <c:v>6.764061082179601E-2</c:v>
                </c:pt>
                <c:pt idx="6">
                  <c:v>6.764061082179601E-2</c:v>
                </c:pt>
                <c:pt idx="7">
                  <c:v>6.8436755699860283E-2</c:v>
                </c:pt>
                <c:pt idx="8">
                  <c:v>6.9480964768830186E-2</c:v>
                </c:pt>
                <c:pt idx="9">
                  <c:v>6.9953617807697197E-2</c:v>
                </c:pt>
                <c:pt idx="10">
                  <c:v>7.0491291899530045E-2</c:v>
                </c:pt>
                <c:pt idx="11">
                  <c:v>7.0898520529023248E-2</c:v>
                </c:pt>
                <c:pt idx="12">
                  <c:v>7.1441196240315002E-2</c:v>
                </c:pt>
                <c:pt idx="13">
                  <c:v>7.1805023720309932E-2</c:v>
                </c:pt>
                <c:pt idx="14">
                  <c:v>7.214360108916551E-2</c:v>
                </c:pt>
                <c:pt idx="15">
                  <c:v>7.2565189206782676E-2</c:v>
                </c:pt>
                <c:pt idx="16">
                  <c:v>7.3068497332655927E-2</c:v>
                </c:pt>
                <c:pt idx="17">
                  <c:v>7.3830276244760587E-2</c:v>
                </c:pt>
                <c:pt idx="18">
                  <c:v>7.4889893528515189E-2</c:v>
                </c:pt>
                <c:pt idx="19">
                  <c:v>7.6383360964689451E-2</c:v>
                </c:pt>
                <c:pt idx="20">
                  <c:v>7.848742933125874E-2</c:v>
                </c:pt>
                <c:pt idx="21">
                  <c:v>8.1337626381303194E-2</c:v>
                </c:pt>
                <c:pt idx="22">
                  <c:v>8.5200974056903356E-2</c:v>
                </c:pt>
                <c:pt idx="23">
                  <c:v>9.0559967293280835E-2</c:v>
                </c:pt>
                <c:pt idx="24">
                  <c:v>9.8043035374063267E-2</c:v>
                </c:pt>
                <c:pt idx="25">
                  <c:v>0.10891994427156104</c:v>
                </c:pt>
                <c:pt idx="26">
                  <c:v>0.12513729201066939</c:v>
                </c:pt>
                <c:pt idx="27">
                  <c:v>0.14925719849485583</c:v>
                </c:pt>
                <c:pt idx="28">
                  <c:v>0.18418786342563193</c:v>
                </c:pt>
                <c:pt idx="29">
                  <c:v>0.23248575971675348</c:v>
                </c:pt>
                <c:pt idx="30">
                  <c:v>0.29502617077352983</c:v>
                </c:pt>
                <c:pt idx="31">
                  <c:v>0.37037637463482798</c:v>
                </c:pt>
                <c:pt idx="32">
                  <c:v>0.45478273656801732</c:v>
                </c:pt>
                <c:pt idx="33">
                  <c:v>0.54245225184173762</c:v>
                </c:pt>
                <c:pt idx="34">
                  <c:v>0.62760401641686792</c:v>
                </c:pt>
                <c:pt idx="35">
                  <c:v>0.70510168979423349</c:v>
                </c:pt>
                <c:pt idx="36">
                  <c:v>0.77203949241077108</c:v>
                </c:pt>
                <c:pt idx="37">
                  <c:v>0.82962345992633058</c:v>
                </c:pt>
                <c:pt idx="38">
                  <c:v>0.87491231741394659</c:v>
                </c:pt>
                <c:pt idx="39">
                  <c:v>0.90899593388797162</c:v>
                </c:pt>
                <c:pt idx="40">
                  <c:v>0.93690819731995434</c:v>
                </c:pt>
                <c:pt idx="41">
                  <c:v>0.95785046202210089</c:v>
                </c:pt>
                <c:pt idx="42">
                  <c:v>0.97223415153054749</c:v>
                </c:pt>
                <c:pt idx="43">
                  <c:v>0.98155975168296716</c:v>
                </c:pt>
                <c:pt idx="44">
                  <c:v>0.99121610408992766</c:v>
                </c:pt>
                <c:pt idx="45">
                  <c:v>0.99702443636479121</c:v>
                </c:pt>
                <c:pt idx="46">
                  <c:v>0.9998801997332657</c:v>
                </c:pt>
                <c:pt idx="47">
                  <c:v>1.0058014718023627</c:v>
                </c:pt>
                <c:pt idx="48">
                  <c:v>1.009351008192557</c:v>
                </c:pt>
                <c:pt idx="49">
                  <c:v>1.0126181950971676</c:v>
                </c:pt>
                <c:pt idx="50">
                  <c:v>1.0162</c:v>
                </c:pt>
                <c:pt idx="51">
                  <c:v>1.0162</c:v>
                </c:pt>
                <c:pt idx="52">
                  <c:v>1.0162</c:v>
                </c:pt>
                <c:pt idx="53">
                  <c:v>1.0162</c:v>
                </c:pt>
                <c:pt idx="54">
                  <c:v>1.0162</c:v>
                </c:pt>
                <c:pt idx="55">
                  <c:v>1.0162</c:v>
                </c:pt>
                <c:pt idx="56">
                  <c:v>1.0162</c:v>
                </c:pt>
                <c:pt idx="57">
                  <c:v>1.0162</c:v>
                </c:pt>
                <c:pt idx="58">
                  <c:v>1.0162</c:v>
                </c:pt>
                <c:pt idx="59">
                  <c:v>1.0162</c:v>
                </c:pt>
                <c:pt idx="60">
                  <c:v>1.0162</c:v>
                </c:pt>
                <c:pt idx="61">
                  <c:v>1.0162</c:v>
                </c:pt>
                <c:pt idx="62">
                  <c:v>1.0162</c:v>
                </c:pt>
                <c:pt idx="63">
                  <c:v>1.0162</c:v>
                </c:pt>
                <c:pt idx="64">
                  <c:v>1.0162</c:v>
                </c:pt>
                <c:pt idx="65">
                  <c:v>1.0162</c:v>
                </c:pt>
                <c:pt idx="66">
                  <c:v>1.0162</c:v>
                </c:pt>
                <c:pt idx="67">
                  <c:v>1.0162</c:v>
                </c:pt>
                <c:pt idx="68">
                  <c:v>1.0162</c:v>
                </c:pt>
                <c:pt idx="69">
                  <c:v>1.0162</c:v>
                </c:pt>
                <c:pt idx="70">
                  <c:v>1.0162</c:v>
                </c:pt>
                <c:pt idx="71">
                  <c:v>1.0162</c:v>
                </c:pt>
                <c:pt idx="72">
                  <c:v>1.0162</c:v>
                </c:pt>
                <c:pt idx="73">
                  <c:v>1.0162</c:v>
                </c:pt>
                <c:pt idx="74">
                  <c:v>1.0162</c:v>
                </c:pt>
              </c:numCache>
            </c:numRef>
          </c:yVal>
          <c:smooth val="1"/>
          <c:extLst>
            <c:ext xmlns:c16="http://schemas.microsoft.com/office/drawing/2014/chart" uri="{C3380CC4-5D6E-409C-BE32-E72D297353CC}">
              <c16:uniqueId val="{00000003-3436-45C7-AF2B-3ED72D954499}"/>
            </c:ext>
          </c:extLst>
        </c:ser>
        <c:ser>
          <c:idx val="2"/>
          <c:order val="4"/>
          <c:tx>
            <c:v>Trendline for -20 C</c:v>
          </c:tx>
          <c:spPr>
            <a:ln w="12700">
              <a:noFill/>
              <a:prstDash val="sysDot"/>
            </a:ln>
          </c:spPr>
          <c:marker>
            <c:symbol val="none"/>
          </c:marker>
          <c:xVal>
            <c:numRef>
              <c:f>'Simulation spectrum H2O and KCl'!$AP$8:$AP$80</c:f>
              <c:numCache>
                <c:formatCode>0.00</c:formatCode>
                <c:ptCount val="73"/>
                <c:pt idx="0">
                  <c:v>13.3</c:v>
                </c:pt>
                <c:pt idx="1">
                  <c:v>13.2</c:v>
                </c:pt>
                <c:pt idx="2">
                  <c:v>13.1</c:v>
                </c:pt>
                <c:pt idx="3">
                  <c:v>13</c:v>
                </c:pt>
                <c:pt idx="4">
                  <c:v>12.9</c:v>
                </c:pt>
                <c:pt idx="5">
                  <c:v>12.8</c:v>
                </c:pt>
                <c:pt idx="6">
                  <c:v>12.7</c:v>
                </c:pt>
                <c:pt idx="7">
                  <c:v>12.6</c:v>
                </c:pt>
                <c:pt idx="8">
                  <c:v>12.5</c:v>
                </c:pt>
                <c:pt idx="9">
                  <c:v>12.4</c:v>
                </c:pt>
                <c:pt idx="10">
                  <c:v>12.3</c:v>
                </c:pt>
                <c:pt idx="11">
                  <c:v>12.2</c:v>
                </c:pt>
                <c:pt idx="12">
                  <c:v>12.1</c:v>
                </c:pt>
                <c:pt idx="13">
                  <c:v>12</c:v>
                </c:pt>
                <c:pt idx="14">
                  <c:v>11.9</c:v>
                </c:pt>
                <c:pt idx="15">
                  <c:v>11.8</c:v>
                </c:pt>
                <c:pt idx="16">
                  <c:v>11.7</c:v>
                </c:pt>
                <c:pt idx="17">
                  <c:v>11.6</c:v>
                </c:pt>
                <c:pt idx="18">
                  <c:v>11.5</c:v>
                </c:pt>
                <c:pt idx="19">
                  <c:v>11.4</c:v>
                </c:pt>
                <c:pt idx="20">
                  <c:v>11.3</c:v>
                </c:pt>
                <c:pt idx="21">
                  <c:v>11.2</c:v>
                </c:pt>
                <c:pt idx="22">
                  <c:v>11.1</c:v>
                </c:pt>
                <c:pt idx="23">
                  <c:v>11</c:v>
                </c:pt>
                <c:pt idx="24">
                  <c:v>10.9</c:v>
                </c:pt>
                <c:pt idx="25">
                  <c:v>10.8</c:v>
                </c:pt>
                <c:pt idx="26">
                  <c:v>10.7</c:v>
                </c:pt>
                <c:pt idx="27">
                  <c:v>10.6</c:v>
                </c:pt>
                <c:pt idx="28">
                  <c:v>10.5</c:v>
                </c:pt>
                <c:pt idx="29">
                  <c:v>10.4</c:v>
                </c:pt>
                <c:pt idx="30">
                  <c:v>10.3</c:v>
                </c:pt>
                <c:pt idx="31">
                  <c:v>10.199999999999999</c:v>
                </c:pt>
                <c:pt idx="32">
                  <c:v>10.1</c:v>
                </c:pt>
                <c:pt idx="33">
                  <c:v>10</c:v>
                </c:pt>
                <c:pt idx="34">
                  <c:v>9.9000000000000092</c:v>
                </c:pt>
                <c:pt idx="35">
                  <c:v>9.8000000000000096</c:v>
                </c:pt>
                <c:pt idx="36">
                  <c:v>9.7000000000000099</c:v>
                </c:pt>
                <c:pt idx="37">
                  <c:v>9.6000000000000103</c:v>
                </c:pt>
                <c:pt idx="38">
                  <c:v>9.5000000000000107</c:v>
                </c:pt>
                <c:pt idx="39">
                  <c:v>9.4000000000000092</c:v>
                </c:pt>
                <c:pt idx="40">
                  <c:v>9.3000000000000096</c:v>
                </c:pt>
                <c:pt idx="41">
                  <c:v>9.2000000000000099</c:v>
                </c:pt>
                <c:pt idx="42">
                  <c:v>9.1000000000000103</c:v>
                </c:pt>
                <c:pt idx="43">
                  <c:v>9.0000000000000107</c:v>
                </c:pt>
                <c:pt idx="44">
                  <c:v>8.9000000000000092</c:v>
                </c:pt>
                <c:pt idx="45">
                  <c:v>8.8000000000000096</c:v>
                </c:pt>
                <c:pt idx="46">
                  <c:v>8.6999999999999993</c:v>
                </c:pt>
                <c:pt idx="47">
                  <c:v>8.6</c:v>
                </c:pt>
                <c:pt idx="48">
                  <c:v>8.5</c:v>
                </c:pt>
                <c:pt idx="49">
                  <c:v>8.4</c:v>
                </c:pt>
                <c:pt idx="50">
                  <c:v>8.3000000000000007</c:v>
                </c:pt>
                <c:pt idx="51">
                  <c:v>8.1999999999999993</c:v>
                </c:pt>
                <c:pt idx="52">
                  <c:v>8.1</c:v>
                </c:pt>
                <c:pt idx="53">
                  <c:v>8</c:v>
                </c:pt>
                <c:pt idx="54">
                  <c:v>7.9</c:v>
                </c:pt>
                <c:pt idx="55">
                  <c:v>7.8</c:v>
                </c:pt>
                <c:pt idx="56">
                  <c:v>7.7</c:v>
                </c:pt>
                <c:pt idx="57">
                  <c:v>7.6</c:v>
                </c:pt>
                <c:pt idx="58">
                  <c:v>7.5</c:v>
                </c:pt>
                <c:pt idx="59">
                  <c:v>7.4</c:v>
                </c:pt>
                <c:pt idx="60">
                  <c:v>7.3</c:v>
                </c:pt>
                <c:pt idx="61">
                  <c:v>7.2</c:v>
                </c:pt>
                <c:pt idx="62">
                  <c:v>7.1</c:v>
                </c:pt>
                <c:pt idx="63">
                  <c:v>7</c:v>
                </c:pt>
                <c:pt idx="64">
                  <c:v>6.9</c:v>
                </c:pt>
                <c:pt idx="65">
                  <c:v>6.8</c:v>
                </c:pt>
                <c:pt idx="66">
                  <c:v>6.7</c:v>
                </c:pt>
                <c:pt idx="67">
                  <c:v>6.6</c:v>
                </c:pt>
                <c:pt idx="68">
                  <c:v>6.5</c:v>
                </c:pt>
                <c:pt idx="69">
                  <c:v>6.4</c:v>
                </c:pt>
                <c:pt idx="70">
                  <c:v>6.3</c:v>
                </c:pt>
                <c:pt idx="71">
                  <c:v>6.2</c:v>
                </c:pt>
                <c:pt idx="72">
                  <c:v>6.1</c:v>
                </c:pt>
              </c:numCache>
            </c:numRef>
          </c:xVal>
          <c:yVal>
            <c:numRef>
              <c:f>'Simulation spectrum H2O and KCl'!$AR$8:$AR$80</c:f>
              <c:numCache>
                <c:formatCode>General</c:formatCode>
                <c:ptCount val="73"/>
                <c:pt idx="0">
                  <c:v>8.4287100000000004E-2</c:v>
                </c:pt>
                <c:pt idx="1">
                  <c:v>8.4287100000000004E-2</c:v>
                </c:pt>
                <c:pt idx="2">
                  <c:v>8.4287100000000004E-2</c:v>
                </c:pt>
                <c:pt idx="3">
                  <c:v>8.4287100000000004E-2</c:v>
                </c:pt>
                <c:pt idx="4">
                  <c:v>8.4287100000000004E-2</c:v>
                </c:pt>
                <c:pt idx="5">
                  <c:v>8.4287100000000004E-2</c:v>
                </c:pt>
                <c:pt idx="6">
                  <c:v>8.4287100000000004E-2</c:v>
                </c:pt>
                <c:pt idx="7">
                  <c:v>8.4287100000000004E-2</c:v>
                </c:pt>
                <c:pt idx="8">
                  <c:v>8.4287100000000004E-2</c:v>
                </c:pt>
                <c:pt idx="9">
                  <c:v>8.4287100000000004E-2</c:v>
                </c:pt>
                <c:pt idx="10">
                  <c:v>8.4287100000000004E-2</c:v>
                </c:pt>
                <c:pt idx="11">
                  <c:v>8.4287100000000004E-2</c:v>
                </c:pt>
                <c:pt idx="12">
                  <c:v>8.4287100000000004E-2</c:v>
                </c:pt>
                <c:pt idx="13">
                  <c:v>8.4287100000000004E-2</c:v>
                </c:pt>
                <c:pt idx="14">
                  <c:v>8.4287100000000004E-2</c:v>
                </c:pt>
                <c:pt idx="15">
                  <c:v>8.4287100000000004E-2</c:v>
                </c:pt>
                <c:pt idx="16">
                  <c:v>8.4287100000000004E-2</c:v>
                </c:pt>
                <c:pt idx="17">
                  <c:v>8.4287100000000004E-2</c:v>
                </c:pt>
                <c:pt idx="18">
                  <c:v>8.4287100000000004E-2</c:v>
                </c:pt>
                <c:pt idx="19">
                  <c:v>8.4287100000000004E-2</c:v>
                </c:pt>
                <c:pt idx="20">
                  <c:v>8.4287100000000004E-2</c:v>
                </c:pt>
                <c:pt idx="21">
                  <c:v>8.4287100000000004E-2</c:v>
                </c:pt>
                <c:pt idx="22">
                  <c:v>8.4287100000000004E-2</c:v>
                </c:pt>
                <c:pt idx="23">
                  <c:v>8.4287100000000004E-2</c:v>
                </c:pt>
                <c:pt idx="24">
                  <c:v>8.4287100000000004E-2</c:v>
                </c:pt>
                <c:pt idx="25">
                  <c:v>8.4287100000000004E-2</c:v>
                </c:pt>
                <c:pt idx="26">
                  <c:v>8.4287100000000004E-2</c:v>
                </c:pt>
                <c:pt idx="27">
                  <c:v>8.4287100000000004E-2</c:v>
                </c:pt>
                <c:pt idx="28">
                  <c:v>8.4287100000000004E-2</c:v>
                </c:pt>
                <c:pt idx="29">
                  <c:v>8.4287100000000004E-2</c:v>
                </c:pt>
                <c:pt idx="30">
                  <c:v>8.4287100000000004E-2</c:v>
                </c:pt>
                <c:pt idx="31">
                  <c:v>8.4287100000000004E-2</c:v>
                </c:pt>
                <c:pt idx="32">
                  <c:v>8.4287100000000004E-2</c:v>
                </c:pt>
                <c:pt idx="33">
                  <c:v>8.4287100000000004E-2</c:v>
                </c:pt>
                <c:pt idx="34">
                  <c:v>8.4287100000000004E-2</c:v>
                </c:pt>
                <c:pt idx="35">
                  <c:v>8.4287100000000004E-2</c:v>
                </c:pt>
                <c:pt idx="36">
                  <c:v>8.4287100000000004E-2</c:v>
                </c:pt>
                <c:pt idx="37">
                  <c:v>8.4287100000000004E-2</c:v>
                </c:pt>
                <c:pt idx="38">
                  <c:v>8.4287100000000004E-2</c:v>
                </c:pt>
                <c:pt idx="39">
                  <c:v>8.4287100000000004E-2</c:v>
                </c:pt>
                <c:pt idx="40">
                  <c:v>8.4287100000000004E-2</c:v>
                </c:pt>
                <c:pt idx="41">
                  <c:v>8.4287100000000004E-2</c:v>
                </c:pt>
                <c:pt idx="42">
                  <c:v>8.4287100000000004E-2</c:v>
                </c:pt>
                <c:pt idx="43">
                  <c:v>8.4287100000000004E-2</c:v>
                </c:pt>
                <c:pt idx="44">
                  <c:v>8.4287100000000004E-2</c:v>
                </c:pt>
                <c:pt idx="45">
                  <c:v>8.4287100000000004E-2</c:v>
                </c:pt>
                <c:pt idx="46">
                  <c:v>8.4287100000000004E-2</c:v>
                </c:pt>
                <c:pt idx="47">
                  <c:v>8.4287100000000004E-2</c:v>
                </c:pt>
                <c:pt idx="48">
                  <c:v>8.4287100000000004E-2</c:v>
                </c:pt>
                <c:pt idx="49">
                  <c:v>8.4287100000000004E-2</c:v>
                </c:pt>
                <c:pt idx="50">
                  <c:v>8.4287100000000004E-2</c:v>
                </c:pt>
                <c:pt idx="51">
                  <c:v>8.4287100000000004E-2</c:v>
                </c:pt>
                <c:pt idx="52">
                  <c:v>8.4287100000000004E-2</c:v>
                </c:pt>
                <c:pt idx="53">
                  <c:v>8.4287100000000004E-2</c:v>
                </c:pt>
                <c:pt idx="54">
                  <c:v>8.4287100000000004E-2</c:v>
                </c:pt>
                <c:pt idx="55">
                  <c:v>8.4287100000000004E-2</c:v>
                </c:pt>
                <c:pt idx="56">
                  <c:v>8.4287100000000004E-2</c:v>
                </c:pt>
                <c:pt idx="57">
                  <c:v>8.4287100000000004E-2</c:v>
                </c:pt>
                <c:pt idx="58">
                  <c:v>8.4287100000000004E-2</c:v>
                </c:pt>
                <c:pt idx="59">
                  <c:v>8.4287100000000004E-2</c:v>
                </c:pt>
                <c:pt idx="60">
                  <c:v>8.4287100000000004E-2</c:v>
                </c:pt>
                <c:pt idx="61">
                  <c:v>8.4287100000000004E-2</c:v>
                </c:pt>
                <c:pt idx="62">
                  <c:v>8.4287100000000004E-2</c:v>
                </c:pt>
                <c:pt idx="63">
                  <c:v>8.4287100000000004E-2</c:v>
                </c:pt>
                <c:pt idx="64">
                  <c:v>8.4287100000000004E-2</c:v>
                </c:pt>
                <c:pt idx="65">
                  <c:v>8.4287100000000004E-2</c:v>
                </c:pt>
                <c:pt idx="66">
                  <c:v>8.4287100000000004E-2</c:v>
                </c:pt>
                <c:pt idx="67">
                  <c:v>8.4287100000000004E-2</c:v>
                </c:pt>
                <c:pt idx="68">
                  <c:v>8.4287100000000004E-2</c:v>
                </c:pt>
                <c:pt idx="69">
                  <c:v>8.4287100000000004E-2</c:v>
                </c:pt>
                <c:pt idx="70">
                  <c:v>8.4287100000000004E-2</c:v>
                </c:pt>
                <c:pt idx="71">
                  <c:v>8.4287100000000004E-2</c:v>
                </c:pt>
                <c:pt idx="72">
                  <c:v>8.4287100000000004E-2</c:v>
                </c:pt>
              </c:numCache>
            </c:numRef>
          </c:yVal>
          <c:smooth val="1"/>
          <c:extLst>
            <c:ext xmlns:c16="http://schemas.microsoft.com/office/drawing/2014/chart" uri="{C3380CC4-5D6E-409C-BE32-E72D297353CC}">
              <c16:uniqueId val="{00000004-3436-45C7-AF2B-3ED72D954499}"/>
            </c:ext>
          </c:extLst>
        </c:ser>
        <c:ser>
          <c:idx val="3"/>
          <c:order val="5"/>
          <c:tx>
            <c:v>Trendline for -40 C</c:v>
          </c:tx>
          <c:spPr>
            <a:ln w="15875">
              <a:noFill/>
              <a:prstDash val="sysDot"/>
            </a:ln>
          </c:spPr>
          <c:marker>
            <c:symbol val="none"/>
          </c:marker>
          <c:xVal>
            <c:numRef>
              <c:f>'Simulation spectrum H2O and KCl'!$BE$8:$BE$80</c:f>
              <c:numCache>
                <c:formatCode>0.00</c:formatCode>
                <c:ptCount val="73"/>
                <c:pt idx="0">
                  <c:v>13.3</c:v>
                </c:pt>
                <c:pt idx="1">
                  <c:v>13.2</c:v>
                </c:pt>
                <c:pt idx="2">
                  <c:v>13.1</c:v>
                </c:pt>
                <c:pt idx="3">
                  <c:v>13</c:v>
                </c:pt>
                <c:pt idx="4">
                  <c:v>12.9</c:v>
                </c:pt>
                <c:pt idx="5">
                  <c:v>12.8</c:v>
                </c:pt>
                <c:pt idx="6">
                  <c:v>12.7</c:v>
                </c:pt>
                <c:pt idx="7">
                  <c:v>12.6</c:v>
                </c:pt>
                <c:pt idx="8">
                  <c:v>12.5</c:v>
                </c:pt>
                <c:pt idx="9">
                  <c:v>12.4</c:v>
                </c:pt>
                <c:pt idx="10">
                  <c:v>12.3</c:v>
                </c:pt>
                <c:pt idx="11">
                  <c:v>12.2</c:v>
                </c:pt>
                <c:pt idx="12">
                  <c:v>12.1</c:v>
                </c:pt>
                <c:pt idx="13">
                  <c:v>12</c:v>
                </c:pt>
                <c:pt idx="14">
                  <c:v>11.9</c:v>
                </c:pt>
                <c:pt idx="15">
                  <c:v>11.8</c:v>
                </c:pt>
                <c:pt idx="16">
                  <c:v>11.7</c:v>
                </c:pt>
                <c:pt idx="17">
                  <c:v>11.6</c:v>
                </c:pt>
                <c:pt idx="18">
                  <c:v>11.5</c:v>
                </c:pt>
                <c:pt idx="19">
                  <c:v>11.4</c:v>
                </c:pt>
                <c:pt idx="20">
                  <c:v>11.3</c:v>
                </c:pt>
                <c:pt idx="21">
                  <c:v>11.2</c:v>
                </c:pt>
                <c:pt idx="22">
                  <c:v>11.1</c:v>
                </c:pt>
                <c:pt idx="23">
                  <c:v>11</c:v>
                </c:pt>
                <c:pt idx="24">
                  <c:v>10.9</c:v>
                </c:pt>
                <c:pt idx="25">
                  <c:v>10.8</c:v>
                </c:pt>
                <c:pt idx="26">
                  <c:v>10.7</c:v>
                </c:pt>
                <c:pt idx="27">
                  <c:v>10.6</c:v>
                </c:pt>
                <c:pt idx="28">
                  <c:v>10.5</c:v>
                </c:pt>
                <c:pt idx="29">
                  <c:v>10.4</c:v>
                </c:pt>
                <c:pt idx="30">
                  <c:v>10.3</c:v>
                </c:pt>
                <c:pt idx="31">
                  <c:v>10.199999999999999</c:v>
                </c:pt>
                <c:pt idx="32">
                  <c:v>10.1</c:v>
                </c:pt>
                <c:pt idx="33">
                  <c:v>10</c:v>
                </c:pt>
                <c:pt idx="34">
                  <c:v>9.9000000000000092</c:v>
                </c:pt>
                <c:pt idx="35">
                  <c:v>9.8000000000000096</c:v>
                </c:pt>
                <c:pt idx="36">
                  <c:v>9.7000000000000099</c:v>
                </c:pt>
                <c:pt idx="37">
                  <c:v>9.6000000000000103</c:v>
                </c:pt>
                <c:pt idx="38">
                  <c:v>9.5000000000000107</c:v>
                </c:pt>
                <c:pt idx="39">
                  <c:v>9.4000000000000092</c:v>
                </c:pt>
                <c:pt idx="40">
                  <c:v>9.3000000000000096</c:v>
                </c:pt>
                <c:pt idx="41">
                  <c:v>9.2000000000000099</c:v>
                </c:pt>
                <c:pt idx="42">
                  <c:v>9.1000000000000103</c:v>
                </c:pt>
                <c:pt idx="43">
                  <c:v>9.0000000000000107</c:v>
                </c:pt>
                <c:pt idx="44">
                  <c:v>8.9000000000000092</c:v>
                </c:pt>
                <c:pt idx="45">
                  <c:v>8.8000000000000096</c:v>
                </c:pt>
                <c:pt idx="46">
                  <c:v>8.6999999999999993</c:v>
                </c:pt>
                <c:pt idx="47">
                  <c:v>8.6</c:v>
                </c:pt>
                <c:pt idx="48">
                  <c:v>8.5</c:v>
                </c:pt>
                <c:pt idx="49">
                  <c:v>8.4</c:v>
                </c:pt>
                <c:pt idx="50">
                  <c:v>8.3000000000000007</c:v>
                </c:pt>
                <c:pt idx="51">
                  <c:v>8.1999999999999993</c:v>
                </c:pt>
                <c:pt idx="52">
                  <c:v>8.1</c:v>
                </c:pt>
                <c:pt idx="53">
                  <c:v>8</c:v>
                </c:pt>
                <c:pt idx="54">
                  <c:v>7.9</c:v>
                </c:pt>
                <c:pt idx="55">
                  <c:v>7.8</c:v>
                </c:pt>
                <c:pt idx="56">
                  <c:v>7.7</c:v>
                </c:pt>
                <c:pt idx="57">
                  <c:v>7.6</c:v>
                </c:pt>
                <c:pt idx="58">
                  <c:v>7.5</c:v>
                </c:pt>
                <c:pt idx="59">
                  <c:v>7.4</c:v>
                </c:pt>
                <c:pt idx="60">
                  <c:v>7.3</c:v>
                </c:pt>
                <c:pt idx="61">
                  <c:v>7.2</c:v>
                </c:pt>
                <c:pt idx="62">
                  <c:v>7.1</c:v>
                </c:pt>
                <c:pt idx="63">
                  <c:v>7</c:v>
                </c:pt>
                <c:pt idx="64">
                  <c:v>6.9</c:v>
                </c:pt>
                <c:pt idx="65">
                  <c:v>6.8</c:v>
                </c:pt>
                <c:pt idx="66">
                  <c:v>6.7</c:v>
                </c:pt>
                <c:pt idx="67">
                  <c:v>6.6</c:v>
                </c:pt>
                <c:pt idx="68">
                  <c:v>6.5</c:v>
                </c:pt>
                <c:pt idx="69">
                  <c:v>6.4</c:v>
                </c:pt>
                <c:pt idx="70">
                  <c:v>6.3</c:v>
                </c:pt>
                <c:pt idx="71">
                  <c:v>6.2</c:v>
                </c:pt>
                <c:pt idx="72">
                  <c:v>6.1</c:v>
                </c:pt>
              </c:numCache>
            </c:numRef>
          </c:xVal>
          <c:yVal>
            <c:numRef>
              <c:f>'Simulation spectrum H2O and KCl'!$BG$8:$BG$80</c:f>
              <c:numCache>
                <c:formatCode>General</c:formatCode>
                <c:ptCount val="73"/>
                <c:pt idx="0">
                  <c:v>8.3694599999999994E-2</c:v>
                </c:pt>
                <c:pt idx="1">
                  <c:v>8.3694599999999994E-2</c:v>
                </c:pt>
                <c:pt idx="2">
                  <c:v>8.3694599999999994E-2</c:v>
                </c:pt>
                <c:pt idx="3">
                  <c:v>8.3694599999999994E-2</c:v>
                </c:pt>
                <c:pt idx="4">
                  <c:v>8.3694599999999994E-2</c:v>
                </c:pt>
                <c:pt idx="5">
                  <c:v>8.3694599999999994E-2</c:v>
                </c:pt>
                <c:pt idx="6">
                  <c:v>8.3694599999999994E-2</c:v>
                </c:pt>
                <c:pt idx="7">
                  <c:v>8.3694599999999994E-2</c:v>
                </c:pt>
                <c:pt idx="8">
                  <c:v>8.3694599999999994E-2</c:v>
                </c:pt>
                <c:pt idx="9">
                  <c:v>8.3694599999999994E-2</c:v>
                </c:pt>
                <c:pt idx="10">
                  <c:v>8.3694599999999994E-2</c:v>
                </c:pt>
                <c:pt idx="11">
                  <c:v>8.3694599999999994E-2</c:v>
                </c:pt>
                <c:pt idx="12">
                  <c:v>8.3694599999999994E-2</c:v>
                </c:pt>
                <c:pt idx="13">
                  <c:v>8.3694599999999994E-2</c:v>
                </c:pt>
                <c:pt idx="14">
                  <c:v>8.3694599999999994E-2</c:v>
                </c:pt>
                <c:pt idx="15">
                  <c:v>8.3694599999999994E-2</c:v>
                </c:pt>
                <c:pt idx="16">
                  <c:v>8.3694599999999994E-2</c:v>
                </c:pt>
                <c:pt idx="17">
                  <c:v>8.3694599999999994E-2</c:v>
                </c:pt>
                <c:pt idx="18">
                  <c:v>8.3694599999999994E-2</c:v>
                </c:pt>
                <c:pt idx="19">
                  <c:v>8.3694599999999994E-2</c:v>
                </c:pt>
                <c:pt idx="20">
                  <c:v>8.3694599999999994E-2</c:v>
                </c:pt>
                <c:pt idx="21">
                  <c:v>8.3694599999999994E-2</c:v>
                </c:pt>
                <c:pt idx="22">
                  <c:v>8.3694599999999994E-2</c:v>
                </c:pt>
                <c:pt idx="23">
                  <c:v>8.3694599999999994E-2</c:v>
                </c:pt>
                <c:pt idx="24">
                  <c:v>8.3694599999999994E-2</c:v>
                </c:pt>
                <c:pt idx="25">
                  <c:v>8.3694599999999994E-2</c:v>
                </c:pt>
                <c:pt idx="26">
                  <c:v>8.3694599999999994E-2</c:v>
                </c:pt>
                <c:pt idx="27">
                  <c:v>8.3694599999999994E-2</c:v>
                </c:pt>
                <c:pt idx="28">
                  <c:v>8.3694599999999994E-2</c:v>
                </c:pt>
                <c:pt idx="29">
                  <c:v>8.3694599999999994E-2</c:v>
                </c:pt>
                <c:pt idx="30">
                  <c:v>8.3694599999999994E-2</c:v>
                </c:pt>
                <c:pt idx="31">
                  <c:v>8.3694599999999994E-2</c:v>
                </c:pt>
                <c:pt idx="32">
                  <c:v>8.3694599999999994E-2</c:v>
                </c:pt>
                <c:pt idx="33">
                  <c:v>8.3694599999999994E-2</c:v>
                </c:pt>
                <c:pt idx="34">
                  <c:v>8.3694599999999994E-2</c:v>
                </c:pt>
                <c:pt idx="35">
                  <c:v>8.3694599999999994E-2</c:v>
                </c:pt>
                <c:pt idx="36">
                  <c:v>8.3694599999999994E-2</c:v>
                </c:pt>
                <c:pt idx="37">
                  <c:v>8.3694599999999994E-2</c:v>
                </c:pt>
                <c:pt idx="38">
                  <c:v>8.3694599999999994E-2</c:v>
                </c:pt>
                <c:pt idx="39">
                  <c:v>8.3694599999999994E-2</c:v>
                </c:pt>
                <c:pt idx="40">
                  <c:v>8.3694599999999994E-2</c:v>
                </c:pt>
                <c:pt idx="41">
                  <c:v>8.3694599999999994E-2</c:v>
                </c:pt>
                <c:pt idx="42">
                  <c:v>8.3694599999999994E-2</c:v>
                </c:pt>
                <c:pt idx="43">
                  <c:v>8.3694599999999994E-2</c:v>
                </c:pt>
                <c:pt idx="44">
                  <c:v>8.3694599999999994E-2</c:v>
                </c:pt>
                <c:pt idx="45">
                  <c:v>8.3694599999999994E-2</c:v>
                </c:pt>
                <c:pt idx="46">
                  <c:v>8.3694599999999994E-2</c:v>
                </c:pt>
                <c:pt idx="47">
                  <c:v>8.3694599999999994E-2</c:v>
                </c:pt>
                <c:pt idx="48">
                  <c:v>8.3694599999999994E-2</c:v>
                </c:pt>
                <c:pt idx="49">
                  <c:v>8.3694599999999994E-2</c:v>
                </c:pt>
                <c:pt idx="50">
                  <c:v>8.3694599999999994E-2</c:v>
                </c:pt>
                <c:pt idx="51">
                  <c:v>8.3694599999999994E-2</c:v>
                </c:pt>
                <c:pt idx="52">
                  <c:v>8.3694599999999994E-2</c:v>
                </c:pt>
                <c:pt idx="53">
                  <c:v>8.3694599999999994E-2</c:v>
                </c:pt>
                <c:pt idx="54">
                  <c:v>8.3694599999999994E-2</c:v>
                </c:pt>
                <c:pt idx="55">
                  <c:v>8.3694599999999994E-2</c:v>
                </c:pt>
                <c:pt idx="56">
                  <c:v>8.3694599999999994E-2</c:v>
                </c:pt>
                <c:pt idx="57">
                  <c:v>8.3694599999999994E-2</c:v>
                </c:pt>
                <c:pt idx="58">
                  <c:v>8.3694599999999994E-2</c:v>
                </c:pt>
                <c:pt idx="59">
                  <c:v>8.3694599999999994E-2</c:v>
                </c:pt>
                <c:pt idx="60">
                  <c:v>8.3694599999999994E-2</c:v>
                </c:pt>
                <c:pt idx="61">
                  <c:v>8.3694599999999994E-2</c:v>
                </c:pt>
                <c:pt idx="62">
                  <c:v>8.3694599999999994E-2</c:v>
                </c:pt>
                <c:pt idx="63">
                  <c:v>8.3694599999999994E-2</c:v>
                </c:pt>
                <c:pt idx="64">
                  <c:v>8.3694599999999994E-2</c:v>
                </c:pt>
                <c:pt idx="65">
                  <c:v>8.3694599999999994E-2</c:v>
                </c:pt>
                <c:pt idx="66">
                  <c:v>8.3694599999999994E-2</c:v>
                </c:pt>
                <c:pt idx="67">
                  <c:v>8.3694599999999994E-2</c:v>
                </c:pt>
                <c:pt idx="68">
                  <c:v>8.3694599999999994E-2</c:v>
                </c:pt>
                <c:pt idx="69">
                  <c:v>8.3694599999999994E-2</c:v>
                </c:pt>
                <c:pt idx="70">
                  <c:v>8.3694599999999994E-2</c:v>
                </c:pt>
                <c:pt idx="71">
                  <c:v>8.3694599999999994E-2</c:v>
                </c:pt>
                <c:pt idx="72">
                  <c:v>8.3694599999999994E-2</c:v>
                </c:pt>
              </c:numCache>
            </c:numRef>
          </c:yVal>
          <c:smooth val="1"/>
          <c:extLst>
            <c:ext xmlns:c16="http://schemas.microsoft.com/office/drawing/2014/chart" uri="{C3380CC4-5D6E-409C-BE32-E72D297353CC}">
              <c16:uniqueId val="{00000005-3436-45C7-AF2B-3ED72D954499}"/>
            </c:ext>
          </c:extLst>
        </c:ser>
        <c:ser>
          <c:idx val="4"/>
          <c:order val="6"/>
          <c:tx>
            <c:strRef>
              <c:f>'Simulation spectrum H2O and KCl'!$CD$4:$CH$4</c:f>
              <c:strCache>
                <c:ptCount val="1"/>
                <c:pt idx="0">
                  <c:v>Std. : Water (1:0)_ 5 g_17C</c:v>
                </c:pt>
              </c:strCache>
            </c:strRef>
          </c:tx>
          <c:spPr>
            <a:ln>
              <a:noFill/>
            </a:ln>
          </c:spPr>
          <c:marker>
            <c:symbol val="circle"/>
            <c:size val="3"/>
            <c:spPr>
              <a:solidFill>
                <a:srgbClr val="FF3300"/>
              </a:solidFill>
              <a:ln>
                <a:noFill/>
              </a:ln>
            </c:spPr>
          </c:marker>
          <c:xVal>
            <c:numRef>
              <c:f>'Simulation spectrum H2O and KCl'!$CG$9:$CG$56</c:f>
              <c:numCache>
                <c:formatCode>General</c:formatCode>
                <c:ptCount val="48"/>
                <c:pt idx="0">
                  <c:v>5.7569630370485534</c:v>
                </c:pt>
                <c:pt idx="1">
                  <c:v>5.6020599913279625</c:v>
                </c:pt>
                <c:pt idx="2">
                  <c:v>5.5228744023138034</c:v>
                </c:pt>
                <c:pt idx="3">
                  <c:v>5.4259741609193757</c:v>
                </c:pt>
                <c:pt idx="4">
                  <c:v>5.3010299956639813</c:v>
                </c:pt>
                <c:pt idx="5">
                  <c:v>5.204119982655925</c:v>
                </c:pt>
                <c:pt idx="6">
                  <c:v>5.1106906972737542</c:v>
                </c:pt>
                <c:pt idx="7">
                  <c:v>5</c:v>
                </c:pt>
                <c:pt idx="8">
                  <c:v>4.9030899869919438</c:v>
                </c:pt>
                <c:pt idx="9">
                  <c:v>4.8027190075796815</c:v>
                </c:pt>
                <c:pt idx="10">
                  <c:v>4.7044336600521994</c:v>
                </c:pt>
                <c:pt idx="11">
                  <c:v>4.6020599913279625</c:v>
                </c:pt>
                <c:pt idx="12">
                  <c:v>4.5016890119157003</c:v>
                </c:pt>
                <c:pt idx="13">
                  <c:v>4.4006588497649739</c:v>
                </c:pt>
                <c:pt idx="14">
                  <c:v>4.3010299956639813</c:v>
                </c:pt>
                <c:pt idx="15">
                  <c:v>4.200659016251719</c:v>
                </c:pt>
                <c:pt idx="16">
                  <c:v>4.1009905230699646</c:v>
                </c:pt>
                <c:pt idx="17">
                  <c:v>4</c:v>
                </c:pt>
                <c:pt idx="18">
                  <c:v>3.90049275542937</c:v>
                </c:pt>
                <c:pt idx="19">
                  <c:v>3.800655228145212</c:v>
                </c:pt>
                <c:pt idx="20">
                  <c:v>3.7000543856282389</c:v>
                </c:pt>
                <c:pt idx="21">
                  <c:v>3.6003302305807652</c:v>
                </c:pt>
                <c:pt idx="22">
                  <c:v>3.5003188237463867</c:v>
                </c:pt>
                <c:pt idx="23">
                  <c:v>3.4001233554370809</c:v>
                </c:pt>
                <c:pt idx="24">
                  <c:v>3.3001605369513523</c:v>
                </c:pt>
                <c:pt idx="25">
                  <c:v>3.2001388538573807</c:v>
                </c:pt>
                <c:pt idx="26">
                  <c:v>3.1000257301078626</c:v>
                </c:pt>
                <c:pt idx="27">
                  <c:v>3</c:v>
                </c:pt>
                <c:pt idx="28">
                  <c:v>2.9000611027354806</c:v>
                </c:pt>
                <c:pt idx="29">
                  <c:v>2.8000362418279794</c:v>
                </c:pt>
                <c:pt idx="30">
                  <c:v>2.7000023971422538</c:v>
                </c:pt>
                <c:pt idx="31">
                  <c:v>2.6000249038929866</c:v>
                </c:pt>
                <c:pt idx="32">
                  <c:v>2.5000030680516931</c:v>
                </c:pt>
                <c:pt idx="33">
                  <c:v>2.4000023459279558</c:v>
                </c:pt>
                <c:pt idx="34">
                  <c:v>2.3000082025538129</c:v>
                </c:pt>
                <c:pt idx="35">
                  <c:v>2.2000018654066018</c:v>
                </c:pt>
                <c:pt idx="36">
                  <c:v>2.0999912335446846</c:v>
                </c:pt>
                <c:pt idx="37">
                  <c:v>2</c:v>
                </c:pt>
                <c:pt idx="38">
                  <c:v>1.9000009651534695</c:v>
                </c:pt>
                <c:pt idx="39">
                  <c:v>1.8000018278179688</c:v>
                </c:pt>
                <c:pt idx="40">
                  <c:v>1.700002397142254</c:v>
                </c:pt>
                <c:pt idx="41">
                  <c:v>1.6000030866277404</c:v>
                </c:pt>
                <c:pt idx="42">
                  <c:v>1.5000030680516931</c:v>
                </c:pt>
                <c:pt idx="43">
                  <c:v>1.400002345927956</c:v>
                </c:pt>
                <c:pt idx="44">
                  <c:v>1.3000082025538131</c:v>
                </c:pt>
                <c:pt idx="45">
                  <c:v>1.2000018654066018</c:v>
                </c:pt>
                <c:pt idx="46">
                  <c:v>1.0999912335446844</c:v>
                </c:pt>
                <c:pt idx="47">
                  <c:v>1</c:v>
                </c:pt>
              </c:numCache>
            </c:numRef>
          </c:xVal>
          <c:yVal>
            <c:numRef>
              <c:f>'Simulation spectrum H2O and KCl'!$CE$9:$CE$56</c:f>
              <c:numCache>
                <c:formatCode>General</c:formatCode>
                <c:ptCount val="48"/>
                <c:pt idx="0">
                  <c:v>2.3303500000000001</c:v>
                </c:pt>
                <c:pt idx="1">
                  <c:v>2.43872</c:v>
                </c:pt>
                <c:pt idx="2">
                  <c:v>2.49465</c:v>
                </c:pt>
                <c:pt idx="3">
                  <c:v>2.5334099999999999</c:v>
                </c:pt>
                <c:pt idx="4">
                  <c:v>2.57335</c:v>
                </c:pt>
                <c:pt idx="5">
                  <c:v>2.5949599999999999</c:v>
                </c:pt>
                <c:pt idx="6">
                  <c:v>2.61009</c:v>
                </c:pt>
                <c:pt idx="7">
                  <c:v>2.6237200000000001</c:v>
                </c:pt>
                <c:pt idx="8">
                  <c:v>2.6362899999999998</c:v>
                </c:pt>
                <c:pt idx="9">
                  <c:v>2.6457700000000002</c:v>
                </c:pt>
                <c:pt idx="10">
                  <c:v>2.6525400000000001</c:v>
                </c:pt>
                <c:pt idx="11">
                  <c:v>2.6604999999999999</c:v>
                </c:pt>
                <c:pt idx="12">
                  <c:v>2.6675</c:v>
                </c:pt>
                <c:pt idx="13">
                  <c:v>2.67537</c:v>
                </c:pt>
                <c:pt idx="14">
                  <c:v>2.6841400000000002</c:v>
                </c:pt>
                <c:pt idx="15">
                  <c:v>2.6935500000000001</c:v>
                </c:pt>
                <c:pt idx="16">
                  <c:v>2.7027899999999998</c:v>
                </c:pt>
                <c:pt idx="17">
                  <c:v>2.7121200000000001</c:v>
                </c:pt>
                <c:pt idx="18">
                  <c:v>2.72207</c:v>
                </c:pt>
                <c:pt idx="19">
                  <c:v>2.73197</c:v>
                </c:pt>
                <c:pt idx="20">
                  <c:v>2.7415799999999999</c:v>
                </c:pt>
                <c:pt idx="21">
                  <c:v>2.7519200000000001</c:v>
                </c:pt>
                <c:pt idx="22">
                  <c:v>2.76274</c:v>
                </c:pt>
                <c:pt idx="23">
                  <c:v>2.7730199999999998</c:v>
                </c:pt>
                <c:pt idx="24">
                  <c:v>2.7841800000000001</c:v>
                </c:pt>
                <c:pt idx="25">
                  <c:v>2.7948900000000001</c:v>
                </c:pt>
                <c:pt idx="26">
                  <c:v>2.8042600000000002</c:v>
                </c:pt>
                <c:pt idx="27">
                  <c:v>2.8147500000000001</c:v>
                </c:pt>
                <c:pt idx="28">
                  <c:v>2.82457</c:v>
                </c:pt>
                <c:pt idx="29">
                  <c:v>2.83541</c:v>
                </c:pt>
                <c:pt idx="30">
                  <c:v>2.8466399999999998</c:v>
                </c:pt>
                <c:pt idx="31">
                  <c:v>2.8598300000000001</c:v>
                </c:pt>
                <c:pt idx="32">
                  <c:v>2.8739400000000002</c:v>
                </c:pt>
                <c:pt idx="33">
                  <c:v>2.8898899999999998</c:v>
                </c:pt>
                <c:pt idx="34">
                  <c:v>2.9079700000000002</c:v>
                </c:pt>
                <c:pt idx="35">
                  <c:v>2.9284699999999999</c:v>
                </c:pt>
                <c:pt idx="36">
                  <c:v>2.9492500000000001</c:v>
                </c:pt>
                <c:pt idx="37">
                  <c:v>2.9720399999999998</c:v>
                </c:pt>
                <c:pt idx="38">
                  <c:v>2.99708</c:v>
                </c:pt>
                <c:pt idx="39">
                  <c:v>3.0212300000000001</c:v>
                </c:pt>
                <c:pt idx="40">
                  <c:v>3.0504099999999998</c:v>
                </c:pt>
                <c:pt idx="41">
                  <c:v>3.0759699999999999</c:v>
                </c:pt>
                <c:pt idx="42">
                  <c:v>3.1068600000000002</c:v>
                </c:pt>
                <c:pt idx="43">
                  <c:v>3.1381100000000002</c:v>
                </c:pt>
                <c:pt idx="44">
                  <c:v>3.1713900000000002</c:v>
                </c:pt>
                <c:pt idx="45">
                  <c:v>3.20723</c:v>
                </c:pt>
                <c:pt idx="46">
                  <c:v>3.24586</c:v>
                </c:pt>
                <c:pt idx="47">
                  <c:v>3.2863699999999998</c:v>
                </c:pt>
              </c:numCache>
            </c:numRef>
          </c:yVal>
          <c:smooth val="1"/>
          <c:extLst>
            <c:ext xmlns:c16="http://schemas.microsoft.com/office/drawing/2014/chart" uri="{C3380CC4-5D6E-409C-BE32-E72D297353CC}">
              <c16:uniqueId val="{00000006-3436-45C7-AF2B-3ED72D954499}"/>
            </c:ext>
          </c:extLst>
        </c:ser>
        <c:ser>
          <c:idx val="5"/>
          <c:order val="7"/>
          <c:tx>
            <c:strRef>
              <c:f>'Simulation spectrum H2O and KCl'!$CS$4:$CW$4</c:f>
              <c:strCache>
                <c:ptCount val="1"/>
                <c:pt idx="0">
                  <c:v>Std. : Water (1:3)_5 g_22.3C</c:v>
                </c:pt>
              </c:strCache>
            </c:strRef>
          </c:tx>
          <c:spPr>
            <a:ln>
              <a:noFill/>
            </a:ln>
          </c:spPr>
          <c:marker>
            <c:symbol val="none"/>
          </c:marker>
          <c:dPt>
            <c:idx val="0"/>
            <c:bubble3D val="0"/>
            <c:extLst>
              <c:ext xmlns:c16="http://schemas.microsoft.com/office/drawing/2014/chart" uri="{C3380CC4-5D6E-409C-BE32-E72D297353CC}">
                <c16:uniqueId val="{00000007-3436-45C7-AF2B-3ED72D954499}"/>
              </c:ext>
            </c:extLst>
          </c:dPt>
          <c:xVal>
            <c:numRef>
              <c:f>'Simulation spectrum H2O and KCl'!$CV$7:$CV$56</c:f>
              <c:numCache>
                <c:formatCode>General</c:formatCode>
                <c:ptCount val="50"/>
                <c:pt idx="0">
                  <c:v>5.9030899869919438</c:v>
                </c:pt>
                <c:pt idx="1">
                  <c:v>5.8239109124113</c:v>
                </c:pt>
                <c:pt idx="2">
                  <c:v>5.7569630370485534</c:v>
                </c:pt>
                <c:pt idx="3">
                  <c:v>5.6020599913279625</c:v>
                </c:pt>
                <c:pt idx="4">
                  <c:v>5.5228744023138034</c:v>
                </c:pt>
                <c:pt idx="5">
                  <c:v>5.4259741609193757</c:v>
                </c:pt>
                <c:pt idx="6">
                  <c:v>5.3010299956639813</c:v>
                </c:pt>
                <c:pt idx="7">
                  <c:v>5.204119982655925</c:v>
                </c:pt>
                <c:pt idx="8">
                  <c:v>5.1106906972737542</c:v>
                </c:pt>
                <c:pt idx="9">
                  <c:v>5</c:v>
                </c:pt>
                <c:pt idx="10">
                  <c:v>4.9030899869919438</c:v>
                </c:pt>
                <c:pt idx="11">
                  <c:v>4.8027190075796815</c:v>
                </c:pt>
                <c:pt idx="12">
                  <c:v>4.7044336600521994</c:v>
                </c:pt>
                <c:pt idx="13">
                  <c:v>4.6020599913279625</c:v>
                </c:pt>
                <c:pt idx="14">
                  <c:v>4.5016890119157003</c:v>
                </c:pt>
                <c:pt idx="15">
                  <c:v>4.4006588497649739</c:v>
                </c:pt>
                <c:pt idx="16">
                  <c:v>4.3010299956639813</c:v>
                </c:pt>
                <c:pt idx="17">
                  <c:v>4.200659016251719</c:v>
                </c:pt>
                <c:pt idx="18">
                  <c:v>4.1009905230699646</c:v>
                </c:pt>
                <c:pt idx="19">
                  <c:v>4</c:v>
                </c:pt>
                <c:pt idx="20">
                  <c:v>3.90049275542937</c:v>
                </c:pt>
                <c:pt idx="21">
                  <c:v>3.800655228145212</c:v>
                </c:pt>
                <c:pt idx="22">
                  <c:v>3.7000543856282389</c:v>
                </c:pt>
                <c:pt idx="23">
                  <c:v>3.6003302305807652</c:v>
                </c:pt>
                <c:pt idx="24">
                  <c:v>3.5003188237463867</c:v>
                </c:pt>
                <c:pt idx="25">
                  <c:v>3.4001233554370809</c:v>
                </c:pt>
                <c:pt idx="26">
                  <c:v>3.3001605369513523</c:v>
                </c:pt>
                <c:pt idx="27">
                  <c:v>3.2001388538573807</c:v>
                </c:pt>
                <c:pt idx="28">
                  <c:v>3.1000257301078626</c:v>
                </c:pt>
                <c:pt idx="29">
                  <c:v>3</c:v>
                </c:pt>
                <c:pt idx="30">
                  <c:v>2.9000611027354806</c:v>
                </c:pt>
                <c:pt idx="31">
                  <c:v>2.8000362418279794</c:v>
                </c:pt>
                <c:pt idx="32">
                  <c:v>2.7000023971422538</c:v>
                </c:pt>
                <c:pt idx="33">
                  <c:v>2.6000249038929866</c:v>
                </c:pt>
                <c:pt idx="34">
                  <c:v>2.5000030680516931</c:v>
                </c:pt>
                <c:pt idx="35">
                  <c:v>2.4000023459279558</c:v>
                </c:pt>
                <c:pt idx="36">
                  <c:v>2.3000082025538129</c:v>
                </c:pt>
                <c:pt idx="37">
                  <c:v>2.2000018654066018</c:v>
                </c:pt>
                <c:pt idx="38">
                  <c:v>2.0999912335446846</c:v>
                </c:pt>
                <c:pt idx="39">
                  <c:v>2</c:v>
                </c:pt>
                <c:pt idx="40">
                  <c:v>1.9000009651534695</c:v>
                </c:pt>
                <c:pt idx="41">
                  <c:v>1.8000018278179688</c:v>
                </c:pt>
                <c:pt idx="42">
                  <c:v>1.700002397142254</c:v>
                </c:pt>
                <c:pt idx="43">
                  <c:v>1.6000030866277404</c:v>
                </c:pt>
                <c:pt idx="44">
                  <c:v>1.5000030680516931</c:v>
                </c:pt>
                <c:pt idx="45">
                  <c:v>1.400002345927956</c:v>
                </c:pt>
                <c:pt idx="46">
                  <c:v>1.3000082025538131</c:v>
                </c:pt>
                <c:pt idx="47">
                  <c:v>1.2000018654066018</c:v>
                </c:pt>
                <c:pt idx="48">
                  <c:v>1.0999912335446844</c:v>
                </c:pt>
                <c:pt idx="49">
                  <c:v>1</c:v>
                </c:pt>
              </c:numCache>
            </c:numRef>
          </c:xVal>
          <c:yVal>
            <c:numRef>
              <c:f>'Simulation spectrum H2O and KCl'!$CT$7:$CT$56</c:f>
              <c:numCache>
                <c:formatCode>General</c:formatCode>
                <c:ptCount val="50"/>
                <c:pt idx="0">
                  <c:v>1.46706</c:v>
                </c:pt>
                <c:pt idx="1">
                  <c:v>1.68553</c:v>
                </c:pt>
                <c:pt idx="2">
                  <c:v>1.74404</c:v>
                </c:pt>
                <c:pt idx="3">
                  <c:v>1.8824399999999999</c:v>
                </c:pt>
                <c:pt idx="4">
                  <c:v>1.9928600000000001</c:v>
                </c:pt>
                <c:pt idx="5">
                  <c:v>2.1291500000000001</c:v>
                </c:pt>
                <c:pt idx="6">
                  <c:v>2.3084600000000002</c:v>
                </c:pt>
                <c:pt idx="7">
                  <c:v>2.43628</c:v>
                </c:pt>
                <c:pt idx="8">
                  <c:v>2.5380500000000001</c:v>
                </c:pt>
                <c:pt idx="9">
                  <c:v>2.63096</c:v>
                </c:pt>
                <c:pt idx="10">
                  <c:v>2.6959200000000001</c:v>
                </c:pt>
                <c:pt idx="11">
                  <c:v>2.7425700000000002</c:v>
                </c:pt>
                <c:pt idx="12">
                  <c:v>2.7766500000000001</c:v>
                </c:pt>
                <c:pt idx="13">
                  <c:v>2.80375</c:v>
                </c:pt>
                <c:pt idx="14">
                  <c:v>2.8218800000000002</c:v>
                </c:pt>
                <c:pt idx="15">
                  <c:v>2.83725</c:v>
                </c:pt>
                <c:pt idx="16">
                  <c:v>2.8511500000000001</c:v>
                </c:pt>
                <c:pt idx="17">
                  <c:v>2.8645800000000001</c:v>
                </c:pt>
                <c:pt idx="18">
                  <c:v>2.8760500000000002</c:v>
                </c:pt>
                <c:pt idx="19">
                  <c:v>2.88754</c:v>
                </c:pt>
                <c:pt idx="20">
                  <c:v>2.89968</c:v>
                </c:pt>
                <c:pt idx="21">
                  <c:v>2.9118400000000002</c:v>
                </c:pt>
                <c:pt idx="22">
                  <c:v>2.9235099999999998</c:v>
                </c:pt>
                <c:pt idx="23">
                  <c:v>2.9354800000000001</c:v>
                </c:pt>
                <c:pt idx="24">
                  <c:v>2.9478</c:v>
                </c:pt>
                <c:pt idx="25">
                  <c:v>2.9605999999999999</c:v>
                </c:pt>
                <c:pt idx="26">
                  <c:v>2.9733900000000002</c:v>
                </c:pt>
                <c:pt idx="27">
                  <c:v>2.9866100000000002</c:v>
                </c:pt>
                <c:pt idx="28">
                  <c:v>2.9990800000000002</c:v>
                </c:pt>
                <c:pt idx="29">
                  <c:v>3.0123099999999998</c:v>
                </c:pt>
                <c:pt idx="30">
                  <c:v>3.0249000000000001</c:v>
                </c:pt>
                <c:pt idx="31">
                  <c:v>3.0390299999999999</c:v>
                </c:pt>
                <c:pt idx="32">
                  <c:v>3.05308</c:v>
                </c:pt>
                <c:pt idx="33">
                  <c:v>3.0684800000000001</c:v>
                </c:pt>
                <c:pt idx="34">
                  <c:v>3.0845600000000002</c:v>
                </c:pt>
                <c:pt idx="35">
                  <c:v>3.1035900000000001</c:v>
                </c:pt>
                <c:pt idx="36">
                  <c:v>3.1222500000000002</c:v>
                </c:pt>
                <c:pt idx="37">
                  <c:v>3.1442199999999998</c:v>
                </c:pt>
                <c:pt idx="38">
                  <c:v>3.16736</c:v>
                </c:pt>
                <c:pt idx="39">
                  <c:v>3.1919300000000002</c:v>
                </c:pt>
                <c:pt idx="40">
                  <c:v>3.2198799999999999</c:v>
                </c:pt>
                <c:pt idx="41">
                  <c:v>3.2460599999999999</c:v>
                </c:pt>
                <c:pt idx="42">
                  <c:v>3.2796699999999999</c:v>
                </c:pt>
                <c:pt idx="43">
                  <c:v>3.3073100000000002</c:v>
                </c:pt>
                <c:pt idx="44">
                  <c:v>3.34259</c:v>
                </c:pt>
                <c:pt idx="45">
                  <c:v>3.3775499999999998</c:v>
                </c:pt>
                <c:pt idx="46">
                  <c:v>3.4158499999999998</c:v>
                </c:pt>
                <c:pt idx="47">
                  <c:v>3.45695</c:v>
                </c:pt>
                <c:pt idx="48">
                  <c:v>3.5017499999999999</c:v>
                </c:pt>
                <c:pt idx="49">
                  <c:v>3.54887</c:v>
                </c:pt>
              </c:numCache>
            </c:numRef>
          </c:yVal>
          <c:smooth val="1"/>
          <c:extLst>
            <c:ext xmlns:c16="http://schemas.microsoft.com/office/drawing/2014/chart" uri="{C3380CC4-5D6E-409C-BE32-E72D297353CC}">
              <c16:uniqueId val="{00000008-3436-45C7-AF2B-3ED72D954499}"/>
            </c:ext>
          </c:extLst>
        </c:ser>
        <c:ser>
          <c:idx val="7"/>
          <c:order val="8"/>
          <c:tx>
            <c:strRef>
              <c:f>'Simulation spectrum H2O and KCl'!$CZ$1</c:f>
              <c:strCache>
                <c:ptCount val="1"/>
                <c:pt idx="0">
                  <c:v>Simulate-Std. : Water (1:0)_ 5 g_17C</c:v>
                </c:pt>
              </c:strCache>
            </c:strRef>
          </c:tx>
          <c:spPr>
            <a:ln>
              <a:noFill/>
            </a:ln>
          </c:spPr>
          <c:marker>
            <c:symbol val="none"/>
          </c:marker>
          <c:xVal>
            <c:numRef>
              <c:f>'Simulation spectrum H2O and KCl'!$DC$6:$DC$156</c:f>
              <c:numCache>
                <c:formatCode>0.00</c:formatCode>
                <c:ptCount val="151"/>
                <c:pt idx="0">
                  <c:v>-2</c:v>
                </c:pt>
                <c:pt idx="1">
                  <c:v>-1.8859060070440588</c:v>
                </c:pt>
                <c:pt idx="2">
                  <c:v>-1.7718119636013454</c:v>
                </c:pt>
                <c:pt idx="3">
                  <c:v>-1.6577180928842186</c:v>
                </c:pt>
                <c:pt idx="4">
                  <c:v>-1.543624096653984</c:v>
                </c:pt>
                <c:pt idx="5">
                  <c:v>-1.4295301491565924</c:v>
                </c:pt>
                <c:pt idx="6">
                  <c:v>-1.3154362134564139</c:v>
                </c:pt>
                <c:pt idx="7">
                  <c:v>-1.2013423119986126</c:v>
                </c:pt>
                <c:pt idx="8">
                  <c:v>-1.0872483421910792</c:v>
                </c:pt>
                <c:pt idx="9">
                  <c:v>-0.97315430293903715</c:v>
                </c:pt>
                <c:pt idx="10">
                  <c:v>-0.85906039098395348</c:v>
                </c:pt>
                <c:pt idx="11">
                  <c:v>-0.74496642257287626</c:v>
                </c:pt>
                <c:pt idx="12">
                  <c:v>-0.6308724952402972</c:v>
                </c:pt>
                <c:pt idx="13">
                  <c:v>-0.51677854872293694</c:v>
                </c:pt>
                <c:pt idx="14">
                  <c:v>-0.40268454903129902</c:v>
                </c:pt>
                <c:pt idx="15">
                  <c:v>-0.28859056443909376</c:v>
                </c:pt>
                <c:pt idx="16">
                  <c:v>-0.17449663791611422</c:v>
                </c:pt>
                <c:pt idx="17">
                  <c:v>-6.0402681229221149E-2</c:v>
                </c:pt>
                <c:pt idx="18">
                  <c:v>5.3691403630306771E-2</c:v>
                </c:pt>
                <c:pt idx="19">
                  <c:v>0.16778535237842243</c:v>
                </c:pt>
                <c:pt idx="20">
                  <c:v>0.28187930338849443</c:v>
                </c:pt>
                <c:pt idx="21">
                  <c:v>0.39597307131436482</c:v>
                </c:pt>
                <c:pt idx="22">
                  <c:v>0.51006715752460996</c:v>
                </c:pt>
                <c:pt idx="23">
                  <c:v>0.62416107483581429</c:v>
                </c:pt>
                <c:pt idx="24">
                  <c:v>0.73825504549713794</c:v>
                </c:pt>
                <c:pt idx="25">
                  <c:v>0.85234901458268109</c:v>
                </c:pt>
                <c:pt idx="26">
                  <c:v>0.96644295819461212</c:v>
                </c:pt>
                <c:pt idx="27">
                  <c:v>1.0805370217012242</c:v>
                </c:pt>
                <c:pt idx="28">
                  <c:v>1.1946308781194539</c:v>
                </c:pt>
                <c:pt idx="29">
                  <c:v>1.3087248701324603</c:v>
                </c:pt>
                <c:pt idx="30">
                  <c:v>1.4228187442942002</c:v>
                </c:pt>
                <c:pt idx="31">
                  <c:v>1.536912803458204</c:v>
                </c:pt>
                <c:pt idx="32">
                  <c:v>1.6510066890911275</c:v>
                </c:pt>
                <c:pt idx="33">
                  <c:v>1.7651006956149347</c:v>
                </c:pt>
                <c:pt idx="34">
                  <c:v>1.8791946028627042</c:v>
                </c:pt>
                <c:pt idx="35">
                  <c:v>1.9932885893716563</c:v>
                </c:pt>
                <c:pt idx="36">
                  <c:v>2.1073826352344378</c:v>
                </c:pt>
                <c:pt idx="37">
                  <c:v>2.2214765735373763</c:v>
                </c:pt>
                <c:pt idx="38">
                  <c:v>2.335570421540937</c:v>
                </c:pt>
                <c:pt idx="39">
                  <c:v>2.4496644194299857</c:v>
                </c:pt>
                <c:pt idx="40">
                  <c:v>2.5637584231882125</c:v>
                </c:pt>
                <c:pt idx="41">
                  <c:v>2.6778523145221258</c:v>
                </c:pt>
                <c:pt idx="42">
                  <c:v>2.7919463093579671</c:v>
                </c:pt>
                <c:pt idx="43">
                  <c:v>2.9060402573508957</c:v>
                </c:pt>
                <c:pt idx="44">
                  <c:v>3.0201341303373628</c:v>
                </c:pt>
                <c:pt idx="45">
                  <c:v>3.1342281230216629</c:v>
                </c:pt>
                <c:pt idx="46">
                  <c:v>3.2483220340525572</c:v>
                </c:pt>
                <c:pt idx="47">
                  <c:v>3.3624161191363675</c:v>
                </c:pt>
                <c:pt idx="48">
                  <c:v>3.476510062042157</c:v>
                </c:pt>
                <c:pt idx="49">
                  <c:v>3.5906040107164876</c:v>
                </c:pt>
                <c:pt idx="50">
                  <c:v>3.7046980177678455</c:v>
                </c:pt>
                <c:pt idx="51">
                  <c:v>3.8187919554376735</c:v>
                </c:pt>
                <c:pt idx="52">
                  <c:v>3.9328858951476127</c:v>
                </c:pt>
                <c:pt idx="53">
                  <c:v>4.04697991440199</c:v>
                </c:pt>
                <c:pt idx="54">
                  <c:v>4.1610737804001738</c:v>
                </c:pt>
                <c:pt idx="55">
                  <c:v>4.2751677947627345</c:v>
                </c:pt>
                <c:pt idx="56">
                  <c:v>4.3892617958661946</c:v>
                </c:pt>
                <c:pt idx="57">
                  <c:v>4.5033557624467226</c:v>
                </c:pt>
                <c:pt idx="58">
                  <c:v>4.617449613935853</c:v>
                </c:pt>
                <c:pt idx="59">
                  <c:v>4.7315436413379883</c:v>
                </c:pt>
                <c:pt idx="60">
                  <c:v>4.8456375947949386</c:v>
                </c:pt>
                <c:pt idx="61">
                  <c:v>4.9597315627541798</c:v>
                </c:pt>
                <c:pt idx="62">
                  <c:v>5.0738253531874244</c:v>
                </c:pt>
                <c:pt idx="63">
                  <c:v>5.1879195809283933</c:v>
                </c:pt>
                <c:pt idx="64">
                  <c:v>5.3020134269557877</c:v>
                </c:pt>
                <c:pt idx="65">
                  <c:v>5.416107379122205</c:v>
                </c:pt>
                <c:pt idx="66">
                  <c:v>5.530201363635955</c:v>
                </c:pt>
                <c:pt idx="67">
                  <c:v>5.6442952781898663</c:v>
                </c:pt>
                <c:pt idx="68">
                  <c:v>5.7583892897963684</c:v>
                </c:pt>
                <c:pt idx="69">
                  <c:v>5.8724832404187977</c:v>
                </c:pt>
                <c:pt idx="70">
                  <c:v>5.9865771984113163</c:v>
                </c:pt>
                <c:pt idx="71">
                  <c:v>6.1006710005181741</c:v>
                </c:pt>
                <c:pt idx="72">
                  <c:v>6.2147651912537887</c:v>
                </c:pt>
                <c:pt idx="73">
                  <c:v>6.3288591015092761</c:v>
                </c:pt>
                <c:pt idx="74">
                  <c:v>6.4429530018744048</c:v>
                </c:pt>
                <c:pt idx="75">
                  <c:v>6.5570470391464442</c:v>
                </c:pt>
                <c:pt idx="76">
                  <c:v>6.6711408945045525</c:v>
                </c:pt>
                <c:pt idx="77">
                  <c:v>6.7852349206161566</c:v>
                </c:pt>
                <c:pt idx="78">
                  <c:v>6.8993288807814848</c:v>
                </c:pt>
                <c:pt idx="79">
                  <c:v>7.0134229163223223</c:v>
                </c:pt>
                <c:pt idx="80">
                  <c:v>7.1275168584783826</c:v>
                </c:pt>
                <c:pt idx="81">
                  <c:v>7.241610723537601</c:v>
                </c:pt>
                <c:pt idx="82">
                  <c:v>7.3557047049373585</c:v>
                </c:pt>
                <c:pt idx="83">
                  <c:v>7.4697986076108398</c:v>
                </c:pt>
                <c:pt idx="84">
                  <c:v>7.5838926369880353</c:v>
                </c:pt>
                <c:pt idx="85">
                  <c:v>7.6979866045302998</c:v>
                </c:pt>
                <c:pt idx="86">
                  <c:v>7.812080517178936</c:v>
                </c:pt>
                <c:pt idx="87">
                  <c:v>7.9261745109741</c:v>
                </c:pt>
                <c:pt idx="88">
                  <c:v>8.0402683824720764</c:v>
                </c:pt>
                <c:pt idx="89">
                  <c:v>8.154362491898743</c:v>
                </c:pt>
                <c:pt idx="90">
                  <c:v>8.2684562775010502</c:v>
                </c:pt>
                <c:pt idx="91">
                  <c:v>8.3825503025877453</c:v>
                </c:pt>
                <c:pt idx="92">
                  <c:v>8.4966443584593687</c:v>
                </c:pt>
                <c:pt idx="93">
                  <c:v>8.6107382864916655</c:v>
                </c:pt>
                <c:pt idx="94">
                  <c:v>8.7248322294421463</c:v>
                </c:pt>
                <c:pt idx="95">
                  <c:v>8.8389261868996218</c:v>
                </c:pt>
                <c:pt idx="96">
                  <c:v>8.953020133764392</c:v>
                </c:pt>
                <c:pt idx="97">
                  <c:v>9.0671140228459421</c:v>
                </c:pt>
                <c:pt idx="98">
                  <c:v>9.1812079673540552</c:v>
                </c:pt>
                <c:pt idx="99">
                  <c:v>9.2953020444876131</c:v>
                </c:pt>
                <c:pt idx="100">
                  <c:v>9.4093959221293328</c:v>
                </c:pt>
                <c:pt idx="101">
                  <c:v>9.5234899753014339</c:v>
                </c:pt>
                <c:pt idx="102">
                  <c:v>9.6375838831553171</c:v>
                </c:pt>
                <c:pt idx="103">
                  <c:v>9.751677871157538</c:v>
                </c:pt>
                <c:pt idx="104">
                  <c:v>9.865771788590715</c:v>
                </c:pt>
                <c:pt idx="105">
                  <c:v>9.9798657853096113</c:v>
                </c:pt>
                <c:pt idx="106">
                  <c:v>10.093959666827665</c:v>
                </c:pt>
                <c:pt idx="107">
                  <c:v>10.208053650856748</c:v>
                </c:pt>
                <c:pt idx="108">
                  <c:v>10.322147733652422</c:v>
                </c:pt>
                <c:pt idx="109">
                  <c:v>10.436241544658708</c:v>
                </c:pt>
                <c:pt idx="110">
                  <c:v>10.550335628892309</c:v>
                </c:pt>
                <c:pt idx="111">
                  <c:v>10.664429570541918</c:v>
                </c:pt>
                <c:pt idx="112">
                  <c:v>10.778523498323372</c:v>
                </c:pt>
                <c:pt idx="113">
                  <c:v>10.892617445655681</c:v>
                </c:pt>
                <c:pt idx="114">
                  <c:v>11.00671157384695</c:v>
                </c:pt>
                <c:pt idx="115">
                  <c:v>11.120805493185157</c:v>
                </c:pt>
                <c:pt idx="116">
                  <c:v>11.234899274367498</c:v>
                </c:pt>
                <c:pt idx="117">
                  <c:v>11.348993345681787</c:v>
                </c:pt>
                <c:pt idx="118">
                  <c:v>11.4630872301409</c:v>
                </c:pt>
                <c:pt idx="119">
                  <c:v>11.577181248701065</c:v>
                </c:pt>
                <c:pt idx="120">
                  <c:v>11.691275156658296</c:v>
                </c:pt>
                <c:pt idx="121">
                  <c:v>11.805369122577154</c:v>
                </c:pt>
                <c:pt idx="122">
                  <c:v>11.919463083331667</c:v>
                </c:pt>
                <c:pt idx="123">
                  <c:v>12.033557240311621</c:v>
                </c:pt>
                <c:pt idx="124">
                  <c:v>12.147650976777204</c:v>
                </c:pt>
                <c:pt idx="125">
                  <c:v>12.261744965450166</c:v>
                </c:pt>
                <c:pt idx="126">
                  <c:v>12.375838942105709</c:v>
                </c:pt>
                <c:pt idx="127">
                  <c:v>12.489932898867048</c:v>
                </c:pt>
                <c:pt idx="128">
                  <c:v>12.604026793692471</c:v>
                </c:pt>
                <c:pt idx="129">
                  <c:v>12.718120787616167</c:v>
                </c:pt>
                <c:pt idx="130">
                  <c:v>12.832214770208127</c:v>
                </c:pt>
                <c:pt idx="131">
                  <c:v>12.946308737432165</c:v>
                </c:pt>
                <c:pt idx="132">
                  <c:v>13.060402797555678</c:v>
                </c:pt>
                <c:pt idx="133">
                  <c:v>13.174496500565251</c:v>
                </c:pt>
                <c:pt idx="134">
                  <c:v>13.288590578344985</c:v>
                </c:pt>
                <c:pt idx="135">
                  <c:v>13.402684634761803</c:v>
                </c:pt>
                <c:pt idx="136">
                  <c:v>13.516778563586231</c:v>
                </c:pt>
                <c:pt idx="137">
                  <c:v>13.630872519472886</c:v>
                </c:pt>
                <c:pt idx="138">
                  <c:v>13.744966438777706</c:v>
                </c:pt>
                <c:pt idx="139">
                  <c:v>13.859060381599805</c:v>
                </c:pt>
                <c:pt idx="140">
                  <c:v>13.973154372474355</c:v>
                </c:pt>
                <c:pt idx="141">
                  <c:v>14.087248157292857</c:v>
                </c:pt>
                <c:pt idx="142">
                  <c:v>14.201342219472076</c:v>
                </c:pt>
                <c:pt idx="143">
                  <c:v>14.315436275583451</c:v>
                </c:pt>
                <c:pt idx="144">
                  <c:v>14.429530232573697</c:v>
                </c:pt>
                <c:pt idx="145">
                  <c:v>14.543624216850393</c:v>
                </c:pt>
                <c:pt idx="146">
                  <c:v>14.657718077264208</c:v>
                </c:pt>
                <c:pt idx="147">
                  <c:v>14.771812065480782</c:v>
                </c:pt>
                <c:pt idx="148">
                  <c:v>14.885906064722315</c:v>
                </c:pt>
                <c:pt idx="149">
                  <c:v>15</c:v>
                </c:pt>
              </c:numCache>
            </c:numRef>
          </c:xVal>
          <c:yVal>
            <c:numRef>
              <c:f>'Simulation spectrum H2O and KCl'!$DD$6:$DD$156</c:f>
              <c:numCache>
                <c:formatCode>0.00</c:formatCode>
                <c:ptCount val="151"/>
                <c:pt idx="0">
                  <c:v>7.2209370000000002</c:v>
                </c:pt>
                <c:pt idx="1">
                  <c:v>6.9011279999999999</c:v>
                </c:pt>
                <c:pt idx="2">
                  <c:v>6.603453</c:v>
                </c:pt>
                <c:pt idx="3">
                  <c:v>6.3263790000000002</c:v>
                </c:pt>
                <c:pt idx="4">
                  <c:v>6.0684820000000004</c:v>
                </c:pt>
                <c:pt idx="5">
                  <c:v>5.8284330000000004</c:v>
                </c:pt>
                <c:pt idx="6">
                  <c:v>5.604997</c:v>
                </c:pt>
                <c:pt idx="7">
                  <c:v>5.3970260000000003</c:v>
                </c:pt>
                <c:pt idx="8">
                  <c:v>5.2034469999999997</c:v>
                </c:pt>
                <c:pt idx="9">
                  <c:v>5.0232659999999996</c:v>
                </c:pt>
                <c:pt idx="10">
                  <c:v>4.8555550000000007</c:v>
                </c:pt>
                <c:pt idx="11">
                  <c:v>4.6994510000000007</c:v>
                </c:pt>
                <c:pt idx="12">
                  <c:v>4.5541510000000001</c:v>
                </c:pt>
                <c:pt idx="13">
                  <c:v>4.4189069999999999</c:v>
                </c:pt>
                <c:pt idx="14">
                  <c:v>4.2930229999999998</c:v>
                </c:pt>
                <c:pt idx="15">
                  <c:v>4.1758510000000006</c:v>
                </c:pt>
                <c:pt idx="16">
                  <c:v>4.0667879999999998</c:v>
                </c:pt>
                <c:pt idx="17">
                  <c:v>3.965274</c:v>
                </c:pt>
                <c:pt idx="18">
                  <c:v>3.8707850000000001</c:v>
                </c:pt>
                <c:pt idx="19">
                  <c:v>3.7828349999999995</c:v>
                </c:pt>
                <c:pt idx="20">
                  <c:v>3.7009730000000003</c:v>
                </c:pt>
                <c:pt idx="21">
                  <c:v>3.6247759999999998</c:v>
                </c:pt>
                <c:pt idx="22">
                  <c:v>3.553852</c:v>
                </c:pt>
                <c:pt idx="23">
                  <c:v>3.4878370000000003</c:v>
                </c:pt>
                <c:pt idx="24">
                  <c:v>3.42639</c:v>
                </c:pt>
                <c:pt idx="25">
                  <c:v>3.3691960000000001</c:v>
                </c:pt>
                <c:pt idx="26">
                  <c:v>3.3159610000000002</c:v>
                </c:pt>
                <c:pt idx="27">
                  <c:v>3.2664089999999999</c:v>
                </c:pt>
                <c:pt idx="28">
                  <c:v>3.2202869999999999</c:v>
                </c:pt>
                <c:pt idx="29">
                  <c:v>3.1773559999999996</c:v>
                </c:pt>
                <c:pt idx="30">
                  <c:v>3.137397</c:v>
                </c:pt>
                <c:pt idx="31">
                  <c:v>3.100203</c:v>
                </c:pt>
                <c:pt idx="32">
                  <c:v>3.065582</c:v>
                </c:pt>
                <c:pt idx="33">
                  <c:v>3.0333570000000001</c:v>
                </c:pt>
                <c:pt idx="34">
                  <c:v>3.0033620000000001</c:v>
                </c:pt>
                <c:pt idx="35">
                  <c:v>2.9754420000000001</c:v>
                </c:pt>
                <c:pt idx="36">
                  <c:v>2.9494539999999998</c:v>
                </c:pt>
                <c:pt idx="37">
                  <c:v>2.9252630000000002</c:v>
                </c:pt>
                <c:pt idx="38">
                  <c:v>2.902746</c:v>
                </c:pt>
                <c:pt idx="39">
                  <c:v>2.881786</c:v>
                </c:pt>
                <c:pt idx="40">
                  <c:v>2.8622739999999998</c:v>
                </c:pt>
                <c:pt idx="41">
                  <c:v>2.8441109999999998</c:v>
                </c:pt>
                <c:pt idx="42">
                  <c:v>2.8272029999999999</c:v>
                </c:pt>
                <c:pt idx="43">
                  <c:v>2.8114620000000001</c:v>
                </c:pt>
                <c:pt idx="44">
                  <c:v>2.7968060000000001</c:v>
                </c:pt>
                <c:pt idx="45">
                  <c:v>2.7831600000000001</c:v>
                </c:pt>
                <c:pt idx="46">
                  <c:v>2.7704529999999998</c:v>
                </c:pt>
                <c:pt idx="47">
                  <c:v>2.7586179999999998</c:v>
                </c:pt>
                <c:pt idx="48">
                  <c:v>2.747592</c:v>
                </c:pt>
                <c:pt idx="49">
                  <c:v>2.7373159999999999</c:v>
                </c:pt>
                <c:pt idx="50">
                  <c:v>2.7277329999999997</c:v>
                </c:pt>
                <c:pt idx="51">
                  <c:v>2.718788</c:v>
                </c:pt>
                <c:pt idx="52">
                  <c:v>2.7104240000000002</c:v>
                </c:pt>
                <c:pt idx="53">
                  <c:v>2.702585</c:v>
                </c:pt>
                <c:pt idx="54">
                  <c:v>2.6952039999999999</c:v>
                </c:pt>
                <c:pt idx="55">
                  <c:v>2.6882040000000003</c:v>
                </c:pt>
                <c:pt idx="56">
                  <c:v>2.6814810000000002</c:v>
                </c:pt>
                <c:pt idx="57">
                  <c:v>2.6748920000000003</c:v>
                </c:pt>
                <c:pt idx="58">
                  <c:v>2.6682190000000001</c:v>
                </c:pt>
                <c:pt idx="59">
                  <c:v>2.6611260000000003</c:v>
                </c:pt>
                <c:pt idx="60">
                  <c:v>2.653079</c:v>
                </c:pt>
                <c:pt idx="61">
                  <c:v>2.643221</c:v>
                </c:pt>
                <c:pt idx="62">
                  <c:v>2.6301920000000001</c:v>
                </c:pt>
                <c:pt idx="63">
                  <c:v>2.611885</c:v>
                </c:pt>
                <c:pt idx="64">
                  <c:v>2.5851890000000002</c:v>
                </c:pt>
                <c:pt idx="65">
                  <c:v>2.5459200000000002</c:v>
                </c:pt>
                <c:pt idx="66">
                  <c:v>2.4893700000000001</c:v>
                </c:pt>
                <c:pt idx="67">
                  <c:v>2.4121009999999998</c:v>
                </c:pt>
                <c:pt idx="68">
                  <c:v>2.315045</c:v>
                </c:pt>
                <c:pt idx="69">
                  <c:v>2.2060330000000001</c:v>
                </c:pt>
                <c:pt idx="70">
                  <c:v>2.0983700000000001</c:v>
                </c:pt>
                <c:pt idx="71">
                  <c:v>2.0048980000000003</c:v>
                </c:pt>
                <c:pt idx="72">
                  <c:v>1.9324479999999999</c:v>
                </c:pt>
                <c:pt idx="73">
                  <c:v>1.881057</c:v>
                </c:pt>
                <c:pt idx="74">
                  <c:v>1.8468140000000002</c:v>
                </c:pt>
                <c:pt idx="75">
                  <c:v>1.8248899999999999</c:v>
                </c:pt>
                <c:pt idx="76">
                  <c:v>1.8111620000000002</c:v>
                </c:pt>
                <c:pt idx="77">
                  <c:v>1.802637</c:v>
                </c:pt>
                <c:pt idx="78">
                  <c:v>1.7973270000000001</c:v>
                </c:pt>
                <c:pt idx="79">
                  <c:v>1.7939749999999999</c:v>
                </c:pt>
                <c:pt idx="80">
                  <c:v>1.791806</c:v>
                </c:pt>
                <c:pt idx="81">
                  <c:v>1.7903520000000002</c:v>
                </c:pt>
                <c:pt idx="82">
                  <c:v>1.7893340000000002</c:v>
                </c:pt>
                <c:pt idx="83">
                  <c:v>1.7885819999999999</c:v>
                </c:pt>
                <c:pt idx="84">
                  <c:v>1.7879990000000001</c:v>
                </c:pt>
                <c:pt idx="85">
                  <c:v>1.787523</c:v>
                </c:pt>
                <c:pt idx="86">
                  <c:v>1.787121</c:v>
                </c:pt>
                <c:pt idx="87">
                  <c:v>1.7867690000000001</c:v>
                </c:pt>
                <c:pt idx="88">
                  <c:v>1.7864549999999999</c:v>
                </c:pt>
                <c:pt idx="89">
                  <c:v>1.78617</c:v>
                </c:pt>
                <c:pt idx="90">
                  <c:v>1.7859100000000001</c:v>
                </c:pt>
                <c:pt idx="91">
                  <c:v>1.7856700000000001</c:v>
                </c:pt>
                <c:pt idx="92">
                  <c:v>1.7854480000000001</c:v>
                </c:pt>
                <c:pt idx="93">
                  <c:v>1.7852430000000001</c:v>
                </c:pt>
                <c:pt idx="94">
                  <c:v>1.7850520000000001</c:v>
                </c:pt>
                <c:pt idx="95">
                  <c:v>1.7848739999999998</c:v>
                </c:pt>
                <c:pt idx="96">
                  <c:v>1.7847090000000001</c:v>
                </c:pt>
                <c:pt idx="97">
                  <c:v>1.784556</c:v>
                </c:pt>
                <c:pt idx="98">
                  <c:v>1.784413</c:v>
                </c:pt>
                <c:pt idx="99">
                  <c:v>1.7842799999999999</c:v>
                </c:pt>
                <c:pt idx="100">
                  <c:v>1.7841560000000001</c:v>
                </c:pt>
                <c:pt idx="101">
                  <c:v>1.7840399999999998</c:v>
                </c:pt>
                <c:pt idx="102">
                  <c:v>1.783933</c:v>
                </c:pt>
                <c:pt idx="103">
                  <c:v>1.783833</c:v>
                </c:pt>
                <c:pt idx="104">
                  <c:v>1.7837400000000001</c:v>
                </c:pt>
                <c:pt idx="105">
                  <c:v>1.7836540000000001</c:v>
                </c:pt>
                <c:pt idx="106">
                  <c:v>1.7835729999999999</c:v>
                </c:pt>
                <c:pt idx="107">
                  <c:v>1.783498</c:v>
                </c:pt>
                <c:pt idx="108">
                  <c:v>1.783428</c:v>
                </c:pt>
                <c:pt idx="109">
                  <c:v>1.7833629999999998</c:v>
                </c:pt>
                <c:pt idx="110">
                  <c:v>1.7833030000000001</c:v>
                </c:pt>
                <c:pt idx="111">
                  <c:v>1.7832460000000001</c:v>
                </c:pt>
                <c:pt idx="112">
                  <c:v>1.7831940000000002</c:v>
                </c:pt>
                <c:pt idx="113">
                  <c:v>1.783145</c:v>
                </c:pt>
                <c:pt idx="114">
                  <c:v>1.7830999999999999</c:v>
                </c:pt>
                <c:pt idx="115">
                  <c:v>1.7830569999999999</c:v>
                </c:pt>
                <c:pt idx="116">
                  <c:v>1.783018</c:v>
                </c:pt>
                <c:pt idx="117">
                  <c:v>1.7829809999999999</c:v>
                </c:pt>
                <c:pt idx="118">
                  <c:v>1.7829470000000001</c:v>
                </c:pt>
                <c:pt idx="119">
                  <c:v>1.7829159999999999</c:v>
                </c:pt>
                <c:pt idx="120">
                  <c:v>1.782886</c:v>
                </c:pt>
                <c:pt idx="121">
                  <c:v>1.782859</c:v>
                </c:pt>
                <c:pt idx="122">
                  <c:v>1.7828329999999999</c:v>
                </c:pt>
                <c:pt idx="123">
                  <c:v>1.7828090000000001</c:v>
                </c:pt>
                <c:pt idx="124">
                  <c:v>1.7827869999999999</c:v>
                </c:pt>
                <c:pt idx="125">
                  <c:v>1.7827660000000001</c:v>
                </c:pt>
                <c:pt idx="126">
                  <c:v>1.7827469999999999</c:v>
                </c:pt>
                <c:pt idx="127">
                  <c:v>1.782729</c:v>
                </c:pt>
                <c:pt idx="128">
                  <c:v>1.782713</c:v>
                </c:pt>
                <c:pt idx="129">
                  <c:v>1.782697</c:v>
                </c:pt>
                <c:pt idx="130">
                  <c:v>1.782683</c:v>
                </c:pt>
                <c:pt idx="131">
                  <c:v>1.7826689999999998</c:v>
                </c:pt>
                <c:pt idx="132">
                  <c:v>1.7826570000000002</c:v>
                </c:pt>
                <c:pt idx="133">
                  <c:v>1.782645</c:v>
                </c:pt>
                <c:pt idx="134">
                  <c:v>1.7826339999999998</c:v>
                </c:pt>
                <c:pt idx="135">
                  <c:v>1.782624</c:v>
                </c:pt>
                <c:pt idx="136">
                  <c:v>1.7826150000000001</c:v>
                </c:pt>
                <c:pt idx="137">
                  <c:v>1.7826059999999999</c:v>
                </c:pt>
                <c:pt idx="138">
                  <c:v>1.7825979999999999</c:v>
                </c:pt>
                <c:pt idx="139">
                  <c:v>1.782591</c:v>
                </c:pt>
                <c:pt idx="140">
                  <c:v>1.782583</c:v>
                </c:pt>
                <c:pt idx="141">
                  <c:v>1.7825769999999999</c:v>
                </c:pt>
                <c:pt idx="142">
                  <c:v>1.7825709999999999</c:v>
                </c:pt>
                <c:pt idx="143">
                  <c:v>1.7825650000000002</c:v>
                </c:pt>
                <c:pt idx="144">
                  <c:v>1.7825599999999999</c:v>
                </c:pt>
                <c:pt idx="145">
                  <c:v>1.7825549999999999</c:v>
                </c:pt>
                <c:pt idx="146">
                  <c:v>1.7825499999999999</c:v>
                </c:pt>
                <c:pt idx="147">
                  <c:v>1.782546</c:v>
                </c:pt>
                <c:pt idx="148">
                  <c:v>1.7825419999999998</c:v>
                </c:pt>
                <c:pt idx="149">
                  <c:v>1.782538</c:v>
                </c:pt>
              </c:numCache>
            </c:numRef>
          </c:yVal>
          <c:smooth val="1"/>
          <c:extLst>
            <c:ext xmlns:c16="http://schemas.microsoft.com/office/drawing/2014/chart" uri="{C3380CC4-5D6E-409C-BE32-E72D297353CC}">
              <c16:uniqueId val="{00000009-3436-45C7-AF2B-3ED72D954499}"/>
            </c:ext>
          </c:extLst>
        </c:ser>
        <c:ser>
          <c:idx val="8"/>
          <c:order val="9"/>
          <c:tx>
            <c:strRef>
              <c:f>'Simulation spectrum H2O and KCl'!$DH$1</c:f>
              <c:strCache>
                <c:ptCount val="1"/>
                <c:pt idx="0">
                  <c:v>Simulate-Std. : Water (1:3)_5 g_22.3C</c:v>
                </c:pt>
              </c:strCache>
            </c:strRef>
          </c:tx>
          <c:spPr>
            <a:ln>
              <a:noFill/>
            </a:ln>
          </c:spPr>
          <c:marker>
            <c:symbol val="none"/>
          </c:marker>
          <c:xVal>
            <c:numRef>
              <c:f>'Simulation spectrum H2O and KCl'!$DK$6:$DK$156</c:f>
              <c:numCache>
                <c:formatCode>0.00</c:formatCode>
                <c:ptCount val="151"/>
                <c:pt idx="0">
                  <c:v>-2</c:v>
                </c:pt>
                <c:pt idx="1">
                  <c:v>-1.8859060070440588</c:v>
                </c:pt>
                <c:pt idx="2">
                  <c:v>-1.7718119636013454</c:v>
                </c:pt>
                <c:pt idx="3">
                  <c:v>-1.6577180928842186</c:v>
                </c:pt>
                <c:pt idx="4">
                  <c:v>-1.543624096653984</c:v>
                </c:pt>
                <c:pt idx="5">
                  <c:v>-1.4295301491565924</c:v>
                </c:pt>
                <c:pt idx="6">
                  <c:v>-1.3154362134564139</c:v>
                </c:pt>
                <c:pt idx="7">
                  <c:v>-1.2013423119986126</c:v>
                </c:pt>
                <c:pt idx="8">
                  <c:v>-1.0872483421910792</c:v>
                </c:pt>
                <c:pt idx="9">
                  <c:v>-0.97315430293903715</c:v>
                </c:pt>
                <c:pt idx="10">
                  <c:v>-0.85906039098395348</c:v>
                </c:pt>
                <c:pt idx="11">
                  <c:v>-0.74496642257287626</c:v>
                </c:pt>
                <c:pt idx="12">
                  <c:v>-0.6308724952402972</c:v>
                </c:pt>
                <c:pt idx="13">
                  <c:v>-0.51677854872293694</c:v>
                </c:pt>
                <c:pt idx="14">
                  <c:v>-0.40268454903129902</c:v>
                </c:pt>
                <c:pt idx="15">
                  <c:v>-0.28859056443909376</c:v>
                </c:pt>
                <c:pt idx="16">
                  <c:v>-0.17449663791611422</c:v>
                </c:pt>
                <c:pt idx="17">
                  <c:v>-6.0402681229221149E-2</c:v>
                </c:pt>
                <c:pt idx="18">
                  <c:v>5.3691403630306771E-2</c:v>
                </c:pt>
                <c:pt idx="19">
                  <c:v>0.16778535237842243</c:v>
                </c:pt>
                <c:pt idx="20">
                  <c:v>0.28187930338849443</c:v>
                </c:pt>
                <c:pt idx="21">
                  <c:v>0.39597307131436482</c:v>
                </c:pt>
                <c:pt idx="22">
                  <c:v>0.51006715752460996</c:v>
                </c:pt>
                <c:pt idx="23">
                  <c:v>0.62416107483581429</c:v>
                </c:pt>
                <c:pt idx="24">
                  <c:v>0.73825504549713794</c:v>
                </c:pt>
                <c:pt idx="25">
                  <c:v>0.85234901458268109</c:v>
                </c:pt>
                <c:pt idx="26">
                  <c:v>0.96644295819461212</c:v>
                </c:pt>
                <c:pt idx="27">
                  <c:v>1.0805370217012242</c:v>
                </c:pt>
                <c:pt idx="28">
                  <c:v>1.1946308781194539</c:v>
                </c:pt>
                <c:pt idx="29">
                  <c:v>1.3087248701324603</c:v>
                </c:pt>
                <c:pt idx="30">
                  <c:v>1.4228187442942002</c:v>
                </c:pt>
                <c:pt idx="31">
                  <c:v>1.536912803458204</c:v>
                </c:pt>
                <c:pt idx="32">
                  <c:v>1.6510066890911275</c:v>
                </c:pt>
                <c:pt idx="33">
                  <c:v>1.7651006956149347</c:v>
                </c:pt>
                <c:pt idx="34">
                  <c:v>1.8791946028627042</c:v>
                </c:pt>
                <c:pt idx="35">
                  <c:v>1.9932885893716563</c:v>
                </c:pt>
                <c:pt idx="36">
                  <c:v>2.1073826352344378</c:v>
                </c:pt>
                <c:pt idx="37">
                  <c:v>2.2214765735373763</c:v>
                </c:pt>
                <c:pt idx="38">
                  <c:v>2.335570421540937</c:v>
                </c:pt>
                <c:pt idx="39">
                  <c:v>2.4496644194299857</c:v>
                </c:pt>
                <c:pt idx="40">
                  <c:v>2.5637584231882125</c:v>
                </c:pt>
                <c:pt idx="41">
                  <c:v>2.6778523145221258</c:v>
                </c:pt>
                <c:pt idx="42">
                  <c:v>2.7919463093579671</c:v>
                </c:pt>
                <c:pt idx="43">
                  <c:v>2.9060402573508957</c:v>
                </c:pt>
                <c:pt idx="44">
                  <c:v>3.0201341303373628</c:v>
                </c:pt>
                <c:pt idx="45">
                  <c:v>3.1342281230216629</c:v>
                </c:pt>
                <c:pt idx="46">
                  <c:v>3.2483220340525572</c:v>
                </c:pt>
                <c:pt idx="47">
                  <c:v>3.3624161191363675</c:v>
                </c:pt>
                <c:pt idx="48">
                  <c:v>3.476510062042157</c:v>
                </c:pt>
                <c:pt idx="49">
                  <c:v>3.5906040107164876</c:v>
                </c:pt>
                <c:pt idx="50">
                  <c:v>3.7046980177678455</c:v>
                </c:pt>
                <c:pt idx="51">
                  <c:v>3.8187919554376735</c:v>
                </c:pt>
                <c:pt idx="52">
                  <c:v>3.9328858951476127</c:v>
                </c:pt>
                <c:pt idx="53">
                  <c:v>4.04697991440199</c:v>
                </c:pt>
                <c:pt idx="54">
                  <c:v>4.1610737804001738</c:v>
                </c:pt>
                <c:pt idx="55">
                  <c:v>4.2751677947627345</c:v>
                </c:pt>
                <c:pt idx="56">
                  <c:v>4.3892617958661946</c:v>
                </c:pt>
                <c:pt idx="57">
                  <c:v>4.5033557624467226</c:v>
                </c:pt>
                <c:pt idx="58">
                  <c:v>4.617449613935853</c:v>
                </c:pt>
                <c:pt idx="59">
                  <c:v>4.7315436413379883</c:v>
                </c:pt>
                <c:pt idx="60">
                  <c:v>4.8456375947949386</c:v>
                </c:pt>
                <c:pt idx="61">
                  <c:v>4.9597315627541798</c:v>
                </c:pt>
                <c:pt idx="62">
                  <c:v>5.0738253531874244</c:v>
                </c:pt>
                <c:pt idx="63">
                  <c:v>5.1879195809283933</c:v>
                </c:pt>
                <c:pt idx="64">
                  <c:v>5.3020134269557877</c:v>
                </c:pt>
                <c:pt idx="65">
                  <c:v>5.416107379122205</c:v>
                </c:pt>
                <c:pt idx="66">
                  <c:v>5.530201363635955</c:v>
                </c:pt>
                <c:pt idx="67">
                  <c:v>5.6442952781898663</c:v>
                </c:pt>
                <c:pt idx="68">
                  <c:v>5.7583892897963684</c:v>
                </c:pt>
                <c:pt idx="69">
                  <c:v>5.8724832404187977</c:v>
                </c:pt>
                <c:pt idx="70">
                  <c:v>5.9865771984113163</c:v>
                </c:pt>
                <c:pt idx="71">
                  <c:v>6.1006710005181741</c:v>
                </c:pt>
                <c:pt idx="72">
                  <c:v>6.2147651912537887</c:v>
                </c:pt>
                <c:pt idx="73">
                  <c:v>6.3288591015092761</c:v>
                </c:pt>
                <c:pt idx="74">
                  <c:v>6.4429530018744048</c:v>
                </c:pt>
                <c:pt idx="75">
                  <c:v>6.5570470391464442</c:v>
                </c:pt>
                <c:pt idx="76">
                  <c:v>6.6711408945045525</c:v>
                </c:pt>
                <c:pt idx="77">
                  <c:v>6.7852349206161566</c:v>
                </c:pt>
                <c:pt idx="78">
                  <c:v>6.8993288807814848</c:v>
                </c:pt>
                <c:pt idx="79">
                  <c:v>7.0134229163223223</c:v>
                </c:pt>
                <c:pt idx="80">
                  <c:v>7.1275168584783826</c:v>
                </c:pt>
                <c:pt idx="81">
                  <c:v>7.241610723537601</c:v>
                </c:pt>
                <c:pt idx="82">
                  <c:v>7.3557047049373585</c:v>
                </c:pt>
                <c:pt idx="83">
                  <c:v>7.4697986076108398</c:v>
                </c:pt>
                <c:pt idx="84">
                  <c:v>7.5838926369880353</c:v>
                </c:pt>
                <c:pt idx="85">
                  <c:v>7.6979866045302998</c:v>
                </c:pt>
                <c:pt idx="86">
                  <c:v>7.812080517178936</c:v>
                </c:pt>
                <c:pt idx="87">
                  <c:v>7.9261745109741</c:v>
                </c:pt>
                <c:pt idx="88">
                  <c:v>8.0402683824720764</c:v>
                </c:pt>
                <c:pt idx="89">
                  <c:v>8.154362491898743</c:v>
                </c:pt>
                <c:pt idx="90">
                  <c:v>8.2684562775010502</c:v>
                </c:pt>
                <c:pt idx="91">
                  <c:v>8.3825503025877453</c:v>
                </c:pt>
                <c:pt idx="92">
                  <c:v>8.4966443584593687</c:v>
                </c:pt>
                <c:pt idx="93">
                  <c:v>8.6107382864916655</c:v>
                </c:pt>
                <c:pt idx="94">
                  <c:v>8.7248322294421463</c:v>
                </c:pt>
                <c:pt idx="95">
                  <c:v>8.8389261868996218</c:v>
                </c:pt>
                <c:pt idx="96">
                  <c:v>8.953020133764392</c:v>
                </c:pt>
                <c:pt idx="97">
                  <c:v>9.0671140228459421</c:v>
                </c:pt>
                <c:pt idx="98">
                  <c:v>9.1812079673540552</c:v>
                </c:pt>
                <c:pt idx="99">
                  <c:v>9.2953020444876131</c:v>
                </c:pt>
                <c:pt idx="100">
                  <c:v>9.4093959221293328</c:v>
                </c:pt>
                <c:pt idx="101">
                  <c:v>9.5234899753014339</c:v>
                </c:pt>
                <c:pt idx="102">
                  <c:v>9.6375838831553171</c:v>
                </c:pt>
                <c:pt idx="103">
                  <c:v>9.751677871157538</c:v>
                </c:pt>
                <c:pt idx="104">
                  <c:v>9.865771788590715</c:v>
                </c:pt>
                <c:pt idx="105">
                  <c:v>9.9798657853096113</c:v>
                </c:pt>
                <c:pt idx="106">
                  <c:v>10.093959666827665</c:v>
                </c:pt>
                <c:pt idx="107">
                  <c:v>10.208053650856748</c:v>
                </c:pt>
                <c:pt idx="108">
                  <c:v>10.322147733652422</c:v>
                </c:pt>
                <c:pt idx="109">
                  <c:v>10.436241544658708</c:v>
                </c:pt>
                <c:pt idx="110">
                  <c:v>10.550335628892309</c:v>
                </c:pt>
                <c:pt idx="111">
                  <c:v>10.664429570541918</c:v>
                </c:pt>
                <c:pt idx="112">
                  <c:v>10.778523498323372</c:v>
                </c:pt>
                <c:pt idx="113">
                  <c:v>10.892617445655681</c:v>
                </c:pt>
                <c:pt idx="114">
                  <c:v>11.00671157384695</c:v>
                </c:pt>
                <c:pt idx="115">
                  <c:v>11.120805493185157</c:v>
                </c:pt>
                <c:pt idx="116">
                  <c:v>11.234899274367498</c:v>
                </c:pt>
                <c:pt idx="117">
                  <c:v>11.348993345681787</c:v>
                </c:pt>
                <c:pt idx="118">
                  <c:v>11.4630872301409</c:v>
                </c:pt>
                <c:pt idx="119">
                  <c:v>11.577181248701065</c:v>
                </c:pt>
                <c:pt idx="120">
                  <c:v>11.691275156658296</c:v>
                </c:pt>
                <c:pt idx="121">
                  <c:v>11.805369122577154</c:v>
                </c:pt>
                <c:pt idx="122">
                  <c:v>11.919463083331667</c:v>
                </c:pt>
                <c:pt idx="123">
                  <c:v>12.033557240311621</c:v>
                </c:pt>
                <c:pt idx="124">
                  <c:v>12.147650976777204</c:v>
                </c:pt>
                <c:pt idx="125">
                  <c:v>12.261744965450166</c:v>
                </c:pt>
                <c:pt idx="126">
                  <c:v>12.375838942105709</c:v>
                </c:pt>
                <c:pt idx="127">
                  <c:v>12.489932898867048</c:v>
                </c:pt>
                <c:pt idx="128">
                  <c:v>12.604026793692471</c:v>
                </c:pt>
                <c:pt idx="129">
                  <c:v>12.718120787616167</c:v>
                </c:pt>
                <c:pt idx="130">
                  <c:v>12.832214770208127</c:v>
                </c:pt>
                <c:pt idx="131">
                  <c:v>12.946308737432165</c:v>
                </c:pt>
                <c:pt idx="132">
                  <c:v>13.060402797555678</c:v>
                </c:pt>
                <c:pt idx="133">
                  <c:v>13.174496500565251</c:v>
                </c:pt>
                <c:pt idx="134">
                  <c:v>13.288590578344985</c:v>
                </c:pt>
                <c:pt idx="135">
                  <c:v>13.402684634761803</c:v>
                </c:pt>
                <c:pt idx="136">
                  <c:v>13.516778563586231</c:v>
                </c:pt>
                <c:pt idx="137">
                  <c:v>13.630872519472886</c:v>
                </c:pt>
                <c:pt idx="138">
                  <c:v>13.744966438777706</c:v>
                </c:pt>
                <c:pt idx="139">
                  <c:v>13.859060381599805</c:v>
                </c:pt>
                <c:pt idx="140">
                  <c:v>13.973154372474355</c:v>
                </c:pt>
                <c:pt idx="141">
                  <c:v>14.087248157292857</c:v>
                </c:pt>
                <c:pt idx="142">
                  <c:v>14.201342219472076</c:v>
                </c:pt>
                <c:pt idx="143">
                  <c:v>14.315436275583451</c:v>
                </c:pt>
                <c:pt idx="144">
                  <c:v>14.429530232573697</c:v>
                </c:pt>
                <c:pt idx="145">
                  <c:v>14.543624216850393</c:v>
                </c:pt>
                <c:pt idx="146">
                  <c:v>14.657718077264208</c:v>
                </c:pt>
                <c:pt idx="147">
                  <c:v>14.771812065480782</c:v>
                </c:pt>
                <c:pt idx="148">
                  <c:v>14.885906064722315</c:v>
                </c:pt>
                <c:pt idx="149">
                  <c:v>15</c:v>
                </c:pt>
              </c:numCache>
            </c:numRef>
          </c:xVal>
          <c:yVal>
            <c:numRef>
              <c:f>'Simulation spectrum H2O and KCl'!$DL$6:$DL$156</c:f>
              <c:numCache>
                <c:formatCode>0.00</c:formatCode>
                <c:ptCount val="151"/>
                <c:pt idx="0">
                  <c:v>8.3287389999999988</c:v>
                </c:pt>
                <c:pt idx="1">
                  <c:v>7.9333060000000009</c:v>
                </c:pt>
                <c:pt idx="2">
                  <c:v>7.5660129999999999</c:v>
                </c:pt>
                <c:pt idx="3">
                  <c:v>7.2248580000000002</c:v>
                </c:pt>
                <c:pt idx="4">
                  <c:v>6.9079800000000002</c:v>
                </c:pt>
                <c:pt idx="5">
                  <c:v>6.6136520000000001</c:v>
                </c:pt>
                <c:pt idx="6">
                  <c:v>6.3402690000000002</c:v>
                </c:pt>
                <c:pt idx="7">
                  <c:v>6.086341</c:v>
                </c:pt>
                <c:pt idx="8">
                  <c:v>5.8504829999999997</c:v>
                </c:pt>
                <c:pt idx="9">
                  <c:v>5.6314089999999997</c:v>
                </c:pt>
                <c:pt idx="10">
                  <c:v>5.4279250000000001</c:v>
                </c:pt>
                <c:pt idx="11">
                  <c:v>5.2389219999999996</c:v>
                </c:pt>
                <c:pt idx="12">
                  <c:v>5.0633679999999996</c:v>
                </c:pt>
                <c:pt idx="13">
                  <c:v>4.9003079999999999</c:v>
                </c:pt>
                <c:pt idx="14">
                  <c:v>4.7488509999999993</c:v>
                </c:pt>
                <c:pt idx="15">
                  <c:v>4.6081719999999997</c:v>
                </c:pt>
                <c:pt idx="16">
                  <c:v>4.4775039999999997</c:v>
                </c:pt>
                <c:pt idx="17">
                  <c:v>4.3561350000000001</c:v>
                </c:pt>
                <c:pt idx="18">
                  <c:v>4.2434030000000007</c:v>
                </c:pt>
                <c:pt idx="19">
                  <c:v>4.1386919999999998</c:v>
                </c:pt>
                <c:pt idx="20">
                  <c:v>4.0414329999999996</c:v>
                </c:pt>
                <c:pt idx="21">
                  <c:v>3.9510950000000005</c:v>
                </c:pt>
                <c:pt idx="22">
                  <c:v>3.8671860000000002</c:v>
                </c:pt>
                <c:pt idx="23">
                  <c:v>3.7892469999999996</c:v>
                </c:pt>
                <c:pt idx="24">
                  <c:v>3.7168540000000001</c:v>
                </c:pt>
                <c:pt idx="25">
                  <c:v>3.6496130000000004</c:v>
                </c:pt>
                <c:pt idx="26">
                  <c:v>3.5871559999999998</c:v>
                </c:pt>
                <c:pt idx="27">
                  <c:v>3.5291430000000004</c:v>
                </c:pt>
                <c:pt idx="28">
                  <c:v>3.475257</c:v>
                </c:pt>
                <c:pt idx="29">
                  <c:v>3.4252050000000001</c:v>
                </c:pt>
                <c:pt idx="30">
                  <c:v>3.3787129999999999</c:v>
                </c:pt>
                <c:pt idx="31">
                  <c:v>3.3355289999999997</c:v>
                </c:pt>
                <c:pt idx="32">
                  <c:v>3.2954159999999999</c:v>
                </c:pt>
                <c:pt idx="33">
                  <c:v>3.2581549999999999</c:v>
                </c:pt>
                <c:pt idx="34">
                  <c:v>3.223544</c:v>
                </c:pt>
                <c:pt idx="35">
                  <c:v>3.191392</c:v>
                </c:pt>
                <c:pt idx="36">
                  <c:v>3.1615250000000001</c:v>
                </c:pt>
                <c:pt idx="37">
                  <c:v>3.133778</c:v>
                </c:pt>
                <c:pt idx="38">
                  <c:v>3.1080009999999998</c:v>
                </c:pt>
                <c:pt idx="39">
                  <c:v>3.0840510000000001</c:v>
                </c:pt>
                <c:pt idx="40">
                  <c:v>3.0617969999999999</c:v>
                </c:pt>
                <c:pt idx="41">
                  <c:v>3.0411160000000002</c:v>
                </c:pt>
                <c:pt idx="42">
                  <c:v>3.0218940000000001</c:v>
                </c:pt>
                <c:pt idx="43">
                  <c:v>3.0040239999999998</c:v>
                </c:pt>
                <c:pt idx="44">
                  <c:v>2.9874049999999999</c:v>
                </c:pt>
                <c:pt idx="45">
                  <c:v>2.97194</c:v>
                </c:pt>
                <c:pt idx="46">
                  <c:v>2.9575390000000001</c:v>
                </c:pt>
                <c:pt idx="47">
                  <c:v>2.9441120000000001</c:v>
                </c:pt>
                <c:pt idx="48">
                  <c:v>2.9315670000000003</c:v>
                </c:pt>
                <c:pt idx="49">
                  <c:v>2.91981</c:v>
                </c:pt>
                <c:pt idx="50">
                  <c:v>2.9087329999999998</c:v>
                </c:pt>
                <c:pt idx="51">
                  <c:v>2.8982030000000001</c:v>
                </c:pt>
                <c:pt idx="52">
                  <c:v>2.8880469999999998</c:v>
                </c:pt>
                <c:pt idx="53">
                  <c:v>2.8780190000000001</c:v>
                </c:pt>
                <c:pt idx="54">
                  <c:v>2.8677479999999997</c:v>
                </c:pt>
                <c:pt idx="55">
                  <c:v>2.8566590000000001</c:v>
                </c:pt>
                <c:pt idx="56">
                  <c:v>2.8438380000000003</c:v>
                </c:pt>
                <c:pt idx="57">
                  <c:v>2.8278300000000001</c:v>
                </c:pt>
                <c:pt idx="58">
                  <c:v>2.8063379999999998</c:v>
                </c:pt>
                <c:pt idx="59">
                  <c:v>2.7758400000000001</c:v>
                </c:pt>
                <c:pt idx="60">
                  <c:v>2.731236</c:v>
                </c:pt>
                <c:pt idx="61">
                  <c:v>2.66587</c:v>
                </c:pt>
                <c:pt idx="62">
                  <c:v>2.572711</c:v>
                </c:pt>
                <c:pt idx="63">
                  <c:v>2.4475549999999999</c:v>
                </c:pt>
                <c:pt idx="64">
                  <c:v>2.2939020000000001</c:v>
                </c:pt>
                <c:pt idx="65">
                  <c:v>2.125934</c:v>
                </c:pt>
                <c:pt idx="66">
                  <c:v>1.9646529999999998</c:v>
                </c:pt>
                <c:pt idx="67">
                  <c:v>1.8282160000000001</c:v>
                </c:pt>
                <c:pt idx="68">
                  <c:v>1.724709</c:v>
                </c:pt>
                <c:pt idx="69">
                  <c:v>1.652495</c:v>
                </c:pt>
                <c:pt idx="70">
                  <c:v>1.6049800000000001</c:v>
                </c:pt>
                <c:pt idx="71">
                  <c:v>1.5748740000000001</c:v>
                </c:pt>
                <c:pt idx="72">
                  <c:v>1.5562100000000001</c:v>
                </c:pt>
                <c:pt idx="73">
                  <c:v>1.544754</c:v>
                </c:pt>
                <c:pt idx="74">
                  <c:v>1.5377270000000001</c:v>
                </c:pt>
                <c:pt idx="75">
                  <c:v>1.5333810000000001</c:v>
                </c:pt>
                <c:pt idx="76">
                  <c:v>1.530648</c:v>
                </c:pt>
                <c:pt idx="77">
                  <c:v>1.5288820000000001</c:v>
                </c:pt>
                <c:pt idx="78">
                  <c:v>1.5277000000000001</c:v>
                </c:pt>
                <c:pt idx="79">
                  <c:v>1.5268699999999999</c:v>
                </c:pt>
                <c:pt idx="80">
                  <c:v>1.5262580000000001</c:v>
                </c:pt>
                <c:pt idx="81">
                  <c:v>1.5257810000000001</c:v>
                </c:pt>
                <c:pt idx="82">
                  <c:v>1.5253919999999999</c:v>
                </c:pt>
                <c:pt idx="83">
                  <c:v>1.5250630000000001</c:v>
                </c:pt>
                <c:pt idx="84">
                  <c:v>1.524775</c:v>
                </c:pt>
                <c:pt idx="85">
                  <c:v>1.5245179999999998</c:v>
                </c:pt>
                <c:pt idx="86">
                  <c:v>1.5242849999999999</c:v>
                </c:pt>
                <c:pt idx="87">
                  <c:v>1.5240719999999999</c:v>
                </c:pt>
                <c:pt idx="88">
                  <c:v>1.523876</c:v>
                </c:pt>
                <c:pt idx="89">
                  <c:v>1.5236959999999999</c:v>
                </c:pt>
                <c:pt idx="90">
                  <c:v>1.5235289999999999</c:v>
                </c:pt>
                <c:pt idx="91">
                  <c:v>1.5233729999999999</c:v>
                </c:pt>
                <c:pt idx="92">
                  <c:v>1.5232299999999999</c:v>
                </c:pt>
                <c:pt idx="93">
                  <c:v>1.523096</c:v>
                </c:pt>
                <c:pt idx="94">
                  <c:v>1.522972</c:v>
                </c:pt>
                <c:pt idx="95">
                  <c:v>1.5228569999999999</c:v>
                </c:pt>
                <c:pt idx="96">
                  <c:v>1.52275</c:v>
                </c:pt>
                <c:pt idx="97">
                  <c:v>1.5226500000000001</c:v>
                </c:pt>
                <c:pt idx="98">
                  <c:v>1.5225580000000001</c:v>
                </c:pt>
                <c:pt idx="99">
                  <c:v>1.522472</c:v>
                </c:pt>
                <c:pt idx="100">
                  <c:v>1.5223930000000001</c:v>
                </c:pt>
                <c:pt idx="101">
                  <c:v>1.5223180000000001</c:v>
                </c:pt>
                <c:pt idx="102">
                  <c:v>1.5222499999999999</c:v>
                </c:pt>
                <c:pt idx="103">
                  <c:v>1.5221859999999998</c:v>
                </c:pt>
                <c:pt idx="104">
                  <c:v>1.5221260000000001</c:v>
                </c:pt>
                <c:pt idx="105">
                  <c:v>1.522071</c:v>
                </c:pt>
                <c:pt idx="106">
                  <c:v>1.5220199999999999</c:v>
                </c:pt>
                <c:pt idx="107">
                  <c:v>1.521973</c:v>
                </c:pt>
                <c:pt idx="108">
                  <c:v>1.5219279999999999</c:v>
                </c:pt>
                <c:pt idx="109">
                  <c:v>1.521887</c:v>
                </c:pt>
                <c:pt idx="110">
                  <c:v>1.521849</c:v>
                </c:pt>
                <c:pt idx="111">
                  <c:v>1.521814</c:v>
                </c:pt>
                <c:pt idx="112">
                  <c:v>1.5217810000000001</c:v>
                </c:pt>
                <c:pt idx="113">
                  <c:v>1.5217500000000002</c:v>
                </c:pt>
                <c:pt idx="114">
                  <c:v>1.521722</c:v>
                </c:pt>
                <c:pt idx="115">
                  <c:v>1.5216959999999999</c:v>
                </c:pt>
                <c:pt idx="116">
                  <c:v>1.521671</c:v>
                </c:pt>
                <c:pt idx="117">
                  <c:v>1.5216479999999999</c:v>
                </c:pt>
                <c:pt idx="118">
                  <c:v>1.5216269999999998</c:v>
                </c:pt>
                <c:pt idx="119">
                  <c:v>1.5216080000000001</c:v>
                </c:pt>
                <c:pt idx="120">
                  <c:v>1.5215890000000001</c:v>
                </c:pt>
                <c:pt idx="121">
                  <c:v>1.5215730000000001</c:v>
                </c:pt>
                <c:pt idx="122">
                  <c:v>1.5215569999999998</c:v>
                </c:pt>
                <c:pt idx="123">
                  <c:v>1.521542</c:v>
                </c:pt>
                <c:pt idx="124">
                  <c:v>1.5215289999999999</c:v>
                </c:pt>
                <c:pt idx="125">
                  <c:v>1.5215160000000001</c:v>
                </c:pt>
                <c:pt idx="126">
                  <c:v>1.521504</c:v>
                </c:pt>
                <c:pt idx="127">
                  <c:v>1.521493</c:v>
                </c:pt>
                <c:pt idx="128">
                  <c:v>1.5214829999999999</c:v>
                </c:pt>
                <c:pt idx="129">
                  <c:v>1.521474</c:v>
                </c:pt>
                <c:pt idx="130">
                  <c:v>1.5214649999999998</c:v>
                </c:pt>
                <c:pt idx="131">
                  <c:v>1.5214569999999998</c:v>
                </c:pt>
                <c:pt idx="132">
                  <c:v>1.52145</c:v>
                </c:pt>
                <c:pt idx="133">
                  <c:v>1.5214429999999999</c:v>
                </c:pt>
                <c:pt idx="134">
                  <c:v>1.521436</c:v>
                </c:pt>
                <c:pt idx="135">
                  <c:v>1.5214299999999998</c:v>
                </c:pt>
                <c:pt idx="136">
                  <c:v>1.521425</c:v>
                </c:pt>
                <c:pt idx="137">
                  <c:v>1.5214190000000001</c:v>
                </c:pt>
                <c:pt idx="138">
                  <c:v>1.521415</c:v>
                </c:pt>
                <c:pt idx="139">
                  <c:v>1.5214100000000002</c:v>
                </c:pt>
                <c:pt idx="140">
                  <c:v>1.521406</c:v>
                </c:pt>
                <c:pt idx="141">
                  <c:v>1.5214019999999999</c:v>
                </c:pt>
                <c:pt idx="142">
                  <c:v>1.521398</c:v>
                </c:pt>
                <c:pt idx="143">
                  <c:v>1.5213949999999998</c:v>
                </c:pt>
                <c:pt idx="144">
                  <c:v>1.5213920000000001</c:v>
                </c:pt>
                <c:pt idx="145">
                  <c:v>1.5213890000000001</c:v>
                </c:pt>
                <c:pt idx="146">
                  <c:v>1.5213859999999999</c:v>
                </c:pt>
                <c:pt idx="147">
                  <c:v>1.5213840000000001</c:v>
                </c:pt>
                <c:pt idx="148">
                  <c:v>1.521382</c:v>
                </c:pt>
                <c:pt idx="149">
                  <c:v>1.52138</c:v>
                </c:pt>
              </c:numCache>
            </c:numRef>
          </c:yVal>
          <c:smooth val="1"/>
          <c:extLst>
            <c:ext xmlns:c16="http://schemas.microsoft.com/office/drawing/2014/chart" uri="{C3380CC4-5D6E-409C-BE32-E72D297353CC}">
              <c16:uniqueId val="{0000000A-3436-45C7-AF2B-3ED72D954499}"/>
            </c:ext>
          </c:extLst>
        </c:ser>
        <c:ser>
          <c:idx val="10"/>
          <c:order val="10"/>
          <c:tx>
            <c:strRef>
              <c:f>'Simulation spectrum H2O and KCl'!$BJ$2:$BO$2</c:f>
              <c:strCache>
                <c:ptCount val="1"/>
                <c:pt idx="0">
                  <c:v>Fitting-Time 0.23 h (20.3 C) Liquid</c:v>
                </c:pt>
              </c:strCache>
            </c:strRef>
          </c:tx>
          <c:spPr>
            <a:ln w="12700">
              <a:solidFill>
                <a:schemeClr val="bg2">
                  <a:lumMod val="60000"/>
                  <a:lumOff val="40000"/>
                </a:schemeClr>
              </a:solidFill>
            </a:ln>
          </c:spPr>
          <c:marker>
            <c:symbol val="none"/>
          </c:marker>
          <c:xVal>
            <c:numRef>
              <c:f>'Simulation spectrum H2O and KCl'!$BM$7:$BM$57</c:f>
              <c:numCache>
                <c:formatCode>0.00</c:formatCode>
                <c:ptCount val="5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'Simulation spectrum H2O and KCl'!$BN$7:$BN$57</c:f>
              <c:numCache>
                <c:formatCode>0.00</c:formatCode>
                <c:ptCount val="51"/>
                <c:pt idx="0">
                  <c:v>2.4119679999999999</c:v>
                </c:pt>
                <c:pt idx="1">
                  <c:v>2.4119679999999999</c:v>
                </c:pt>
                <c:pt idx="2">
                  <c:v>2.4119670000000002</c:v>
                </c:pt>
                <c:pt idx="3">
                  <c:v>2.4119670000000002</c:v>
                </c:pt>
                <c:pt idx="4">
                  <c:v>2.4119660000000001</c:v>
                </c:pt>
                <c:pt idx="5">
                  <c:v>2.4119640000000002</c:v>
                </c:pt>
                <c:pt idx="6">
                  <c:v>2.4119609999999998</c:v>
                </c:pt>
                <c:pt idx="7">
                  <c:v>2.4119570000000001</c:v>
                </c:pt>
                <c:pt idx="8">
                  <c:v>2.41195</c:v>
                </c:pt>
                <c:pt idx="9">
                  <c:v>2.4119390000000003</c:v>
                </c:pt>
                <c:pt idx="10">
                  <c:v>2.4119220000000001</c:v>
                </c:pt>
                <c:pt idx="11">
                  <c:v>2.4118950000000003</c:v>
                </c:pt>
                <c:pt idx="12">
                  <c:v>2.4118520000000001</c:v>
                </c:pt>
                <c:pt idx="13">
                  <c:v>2.4117839999999999</c:v>
                </c:pt>
                <c:pt idx="14">
                  <c:v>2.4116750000000002</c:v>
                </c:pt>
                <c:pt idx="15">
                  <c:v>2.4115039999999999</c:v>
                </c:pt>
                <c:pt idx="16">
                  <c:v>2.411232</c:v>
                </c:pt>
                <c:pt idx="17">
                  <c:v>2.4108020000000003</c:v>
                </c:pt>
                <c:pt idx="18">
                  <c:v>2.4101210000000002</c:v>
                </c:pt>
                <c:pt idx="19">
                  <c:v>2.409043</c:v>
                </c:pt>
                <c:pt idx="20">
                  <c:v>2.4073380000000002</c:v>
                </c:pt>
                <c:pt idx="21">
                  <c:v>2.4046440000000002</c:v>
                </c:pt>
                <c:pt idx="22">
                  <c:v>2.4003890000000001</c:v>
                </c:pt>
                <c:pt idx="23">
                  <c:v>2.3937040000000001</c:v>
                </c:pt>
                <c:pt idx="24">
                  <c:v>2.3832490000000002</c:v>
                </c:pt>
                <c:pt idx="25">
                  <c:v>2.3669579999999999</c:v>
                </c:pt>
                <c:pt idx="26">
                  <c:v>2.3419599999999998</c:v>
                </c:pt>
                <c:pt idx="27">
                  <c:v>2.3043309999999999</c:v>
                </c:pt>
                <c:pt idx="28">
                  <c:v>2.2484039999999998</c:v>
                </c:pt>
                <c:pt idx="29">
                  <c:v>2.1696610000000001</c:v>
                </c:pt>
                <c:pt idx="30">
                  <c:v>2.0642310000000004</c:v>
                </c:pt>
                <c:pt idx="31">
                  <c:v>1.9300820000000001</c:v>
                </c:pt>
                <c:pt idx="32">
                  <c:v>1.778073</c:v>
                </c:pt>
                <c:pt idx="33">
                  <c:v>1.6191609999999999</c:v>
                </c:pt>
                <c:pt idx="34">
                  <c:v>1.471525</c:v>
                </c:pt>
                <c:pt idx="35">
                  <c:v>1.3444990000000001</c:v>
                </c:pt>
                <c:pt idx="36">
                  <c:v>1.2461180000000001</c:v>
                </c:pt>
                <c:pt idx="37">
                  <c:v>1.1730750000000001</c:v>
                </c:pt>
                <c:pt idx="38">
                  <c:v>1.124315</c:v>
                </c:pt>
                <c:pt idx="39">
                  <c:v>1.090692</c:v>
                </c:pt>
                <c:pt idx="40">
                  <c:v>1.06921</c:v>
                </c:pt>
                <c:pt idx="41">
                  <c:v>1.0535300000000001</c:v>
                </c:pt>
                <c:pt idx="42">
                  <c:v>1.045137</c:v>
                </c:pt>
                <c:pt idx="43">
                  <c:v>1.039458</c:v>
                </c:pt>
                <c:pt idx="44">
                  <c:v>1.0350079999999999</c:v>
                </c:pt>
                <c:pt idx="45">
                  <c:v>1.0329390000000001</c:v>
                </c:pt>
                <c:pt idx="46">
                  <c:v>1.0318129999999999</c:v>
                </c:pt>
                <c:pt idx="47">
                  <c:v>1.0305040000000001</c:v>
                </c:pt>
                <c:pt idx="48">
                  <c:v>1.0301709999999999</c:v>
                </c:pt>
                <c:pt idx="49">
                  <c:v>1.0298880000000001</c:v>
                </c:pt>
                <c:pt idx="50">
                  <c:v>1.029657</c:v>
                </c:pt>
              </c:numCache>
            </c:numRef>
          </c:yVal>
          <c:smooth val="1"/>
          <c:extLst>
            <c:ext xmlns:c16="http://schemas.microsoft.com/office/drawing/2014/chart" uri="{C3380CC4-5D6E-409C-BE32-E72D297353CC}">
              <c16:uniqueId val="{0000000B-3436-45C7-AF2B-3ED72D954499}"/>
            </c:ext>
          </c:extLst>
        </c:ser>
        <c:ser>
          <c:idx val="11"/>
          <c:order val="11"/>
          <c:tx>
            <c:strRef>
              <c:f>'Simulation spectrum H2O and KCl'!$BP$2:$BU$2</c:f>
              <c:strCache>
                <c:ptCount val="1"/>
                <c:pt idx="0">
                  <c:v>Fitting-Time 5.03 h (-20 C) Frozen</c:v>
                </c:pt>
              </c:strCache>
            </c:strRef>
          </c:tx>
          <c:spPr>
            <a:ln w="12700">
              <a:noFill/>
            </a:ln>
          </c:spPr>
          <c:marker>
            <c:symbol val="none"/>
          </c:marker>
          <c:xVal>
            <c:numRef>
              <c:f>'Simulation spectrum H2O and KCl'!$BS$7:$BS$57</c:f>
              <c:numCache>
                <c:formatCode>0.00</c:formatCode>
                <c:ptCount val="5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'Simulation spectrum H2O and KCl'!$BT$7:$BT$57</c:f>
              <c:numCache>
                <c:formatCode>0.00</c:formatCode>
                <c:ptCount val="51"/>
                <c:pt idx="0">
                  <c:v>1.2389160000000001</c:v>
                </c:pt>
                <c:pt idx="1">
                  <c:v>1.238904</c:v>
                </c:pt>
                <c:pt idx="2">
                  <c:v>1.238885</c:v>
                </c:pt>
                <c:pt idx="3">
                  <c:v>1.238856</c:v>
                </c:pt>
                <c:pt idx="4">
                  <c:v>1.238809</c:v>
                </c:pt>
                <c:pt idx="5">
                  <c:v>1.2387349999999999</c:v>
                </c:pt>
                <c:pt idx="6">
                  <c:v>1.2386180000000002</c:v>
                </c:pt>
                <c:pt idx="7">
                  <c:v>1.238432</c:v>
                </c:pt>
                <c:pt idx="8">
                  <c:v>1.2381380000000002</c:v>
                </c:pt>
                <c:pt idx="9">
                  <c:v>1.2376710000000002</c:v>
                </c:pt>
                <c:pt idx="10">
                  <c:v>1.2369330000000001</c:v>
                </c:pt>
                <c:pt idx="11">
                  <c:v>1.235765</c:v>
                </c:pt>
                <c:pt idx="12">
                  <c:v>1.2339190000000002</c:v>
                </c:pt>
                <c:pt idx="13">
                  <c:v>1.231004</c:v>
                </c:pt>
                <c:pt idx="14">
                  <c:v>1.2264160000000002</c:v>
                </c:pt>
                <c:pt idx="15">
                  <c:v>1.219217</c:v>
                </c:pt>
                <c:pt idx="16">
                  <c:v>1.2079870000000001</c:v>
                </c:pt>
                <c:pt idx="17">
                  <c:v>1.190642</c:v>
                </c:pt>
                <c:pt idx="18">
                  <c:v>1.1642000000000001</c:v>
                </c:pt>
                <c:pt idx="19">
                  <c:v>1.1247670000000001</c:v>
                </c:pt>
                <c:pt idx="20">
                  <c:v>1.0678590000000001</c:v>
                </c:pt>
                <c:pt idx="21">
                  <c:v>0.98925580000000002</c:v>
                </c:pt>
                <c:pt idx="22">
                  <c:v>0.88724259999999999</c:v>
                </c:pt>
                <c:pt idx="23">
                  <c:v>0.7652911</c:v>
                </c:pt>
                <c:pt idx="24">
                  <c:v>0.63273679999999999</c:v>
                </c:pt>
                <c:pt idx="25">
                  <c:v>0.50242290000000001</c:v>
                </c:pt>
                <c:pt idx="26">
                  <c:v>0.38716260000000002</c:v>
                </c:pt>
                <c:pt idx="27">
                  <c:v>0.29408240000000002</c:v>
                </c:pt>
                <c:pt idx="28">
                  <c:v>0.2234942</c:v>
                </c:pt>
                <c:pt idx="29">
                  <c:v>0.1737205</c:v>
                </c:pt>
                <c:pt idx="30">
                  <c:v>0.13978989999999999</c:v>
                </c:pt>
                <c:pt idx="31">
                  <c:v>0.11692379999999999</c:v>
                </c:pt>
                <c:pt idx="32">
                  <c:v>0.1022242</c:v>
                </c:pt>
                <c:pt idx="33">
                  <c:v>9.268187E-2</c:v>
                </c:pt>
                <c:pt idx="34">
                  <c:v>8.6624369999999992E-2</c:v>
                </c:pt>
                <c:pt idx="35">
                  <c:v>8.2719870000000001E-2</c:v>
                </c:pt>
                <c:pt idx="36">
                  <c:v>8.0267080000000005E-2</c:v>
                </c:pt>
                <c:pt idx="37">
                  <c:v>7.8692520000000002E-2</c:v>
                </c:pt>
                <c:pt idx="38">
                  <c:v>7.7738769999999999E-2</c:v>
                </c:pt>
                <c:pt idx="39">
                  <c:v>7.7121260000000011E-2</c:v>
                </c:pt>
                <c:pt idx="40">
                  <c:v>7.6742609999999989E-2</c:v>
                </c:pt>
                <c:pt idx="41">
                  <c:v>7.6473630000000001E-2</c:v>
                </c:pt>
                <c:pt idx="42">
                  <c:v>7.6332129999999998E-2</c:v>
                </c:pt>
                <c:pt idx="43">
                  <c:v>7.623735999999999E-2</c:v>
                </c:pt>
                <c:pt idx="44">
                  <c:v>7.6163640000000005E-2</c:v>
                </c:pt>
                <c:pt idx="45">
                  <c:v>7.6129520000000006E-2</c:v>
                </c:pt>
                <c:pt idx="46">
                  <c:v>7.6110980000000009E-2</c:v>
                </c:pt>
                <c:pt idx="47">
                  <c:v>7.6089489999999996E-2</c:v>
                </c:pt>
                <c:pt idx="48">
                  <c:v>7.6084010000000007E-2</c:v>
                </c:pt>
                <c:pt idx="49">
                  <c:v>7.6079380000000002E-2</c:v>
                </c:pt>
                <c:pt idx="50">
                  <c:v>7.6075589999999998E-2</c:v>
                </c:pt>
              </c:numCache>
            </c:numRef>
          </c:yVal>
          <c:smooth val="1"/>
          <c:extLst>
            <c:ext xmlns:c16="http://schemas.microsoft.com/office/drawing/2014/chart" uri="{C3380CC4-5D6E-409C-BE32-E72D297353CC}">
              <c16:uniqueId val="{0000000C-3436-45C7-AF2B-3ED72D954499}"/>
            </c:ext>
          </c:extLst>
        </c:ser>
        <c:ser>
          <c:idx val="12"/>
          <c:order val="12"/>
          <c:tx>
            <c:strRef>
              <c:f>'Simulation spectrum H2O and KCl'!$BV$2:$CA$2</c:f>
              <c:strCache>
                <c:ptCount val="1"/>
                <c:pt idx="0">
                  <c:v>Fitting-Time 8.5 h (-40 C) Frozen</c:v>
                </c:pt>
              </c:strCache>
            </c:strRef>
          </c:tx>
          <c:spPr>
            <a:ln w="12700">
              <a:noFill/>
            </a:ln>
          </c:spPr>
          <c:marker>
            <c:symbol val="none"/>
          </c:marker>
          <c:xVal>
            <c:numRef>
              <c:f>'Simulation spectrum H2O and KCl'!$BY$7:$BY$57</c:f>
              <c:numCache>
                <c:formatCode>0.00</c:formatCode>
                <c:ptCount val="5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'Simulation spectrum H2O and KCl'!$BZ$7:$BZ$57</c:f>
              <c:numCache>
                <c:formatCode>0.00</c:formatCode>
                <c:ptCount val="51"/>
                <c:pt idx="0">
                  <c:v>1.253519</c:v>
                </c:pt>
                <c:pt idx="1">
                  <c:v>1.2519549999999999</c:v>
                </c:pt>
                <c:pt idx="2">
                  <c:v>1.2498929999999999</c:v>
                </c:pt>
                <c:pt idx="3">
                  <c:v>1.2471480000000001</c:v>
                </c:pt>
                <c:pt idx="4">
                  <c:v>1.2434639999999999</c:v>
                </c:pt>
                <c:pt idx="5">
                  <c:v>1.2384770000000001</c:v>
                </c:pt>
                <c:pt idx="6">
                  <c:v>1.231673</c:v>
                </c:pt>
                <c:pt idx="7">
                  <c:v>1.2223349999999999</c:v>
                </c:pt>
                <c:pt idx="8">
                  <c:v>1.209468</c:v>
                </c:pt>
                <c:pt idx="9">
                  <c:v>1.1917230000000001</c:v>
                </c:pt>
                <c:pt idx="10">
                  <c:v>1.1673310000000001</c:v>
                </c:pt>
                <c:pt idx="11">
                  <c:v>1.1341030000000001</c:v>
                </c:pt>
                <c:pt idx="12">
                  <c:v>1.0895380000000001</c:v>
                </c:pt>
                <c:pt idx="13">
                  <c:v>1.0312399999999999</c:v>
                </c:pt>
                <c:pt idx="14">
                  <c:v>0.9576091000000001</c:v>
                </c:pt>
                <c:pt idx="15">
                  <c:v>0.86880390000000007</c:v>
                </c:pt>
                <c:pt idx="16">
                  <c:v>0.76763520000000007</c:v>
                </c:pt>
                <c:pt idx="17">
                  <c:v>0.65980800000000006</c:v>
                </c:pt>
                <c:pt idx="18">
                  <c:v>0.55261470000000001</c:v>
                </c:pt>
                <c:pt idx="19">
                  <c:v>0.45333870000000004</c:v>
                </c:pt>
                <c:pt idx="20">
                  <c:v>0.36720959999999997</c:v>
                </c:pt>
                <c:pt idx="21">
                  <c:v>0.29638490000000001</c:v>
                </c:pt>
                <c:pt idx="22">
                  <c:v>0.24067629999999998</c:v>
                </c:pt>
                <c:pt idx="23">
                  <c:v>0.19836019999999999</c:v>
                </c:pt>
                <c:pt idx="24">
                  <c:v>0.16693050000000001</c:v>
                </c:pt>
                <c:pt idx="25">
                  <c:v>0.14386160000000001</c:v>
                </c:pt>
                <c:pt idx="26">
                  <c:v>0.12713150000000001</c:v>
                </c:pt>
                <c:pt idx="27">
                  <c:v>0.11503190000000001</c:v>
                </c:pt>
                <c:pt idx="28">
                  <c:v>0.1061732</c:v>
                </c:pt>
                <c:pt idx="29">
                  <c:v>9.9766389999999996E-2</c:v>
                </c:pt>
                <c:pt idx="30">
                  <c:v>9.5074560000000002E-2</c:v>
                </c:pt>
                <c:pt idx="31">
                  <c:v>9.1554140000000006E-2</c:v>
                </c:pt>
                <c:pt idx="32">
                  <c:v>8.8964500000000002E-2</c:v>
                </c:pt>
                <c:pt idx="33">
                  <c:v>8.7001250000000002E-2</c:v>
                </c:pt>
                <c:pt idx="34">
                  <c:v>8.5521349999999996E-2</c:v>
                </c:pt>
                <c:pt idx="35">
                  <c:v>8.4372870000000003E-2</c:v>
                </c:pt>
                <c:pt idx="36">
                  <c:v>8.3493739999999997E-2</c:v>
                </c:pt>
                <c:pt idx="37">
                  <c:v>8.2798860000000002E-2</c:v>
                </c:pt>
                <c:pt idx="38">
                  <c:v>8.2277340000000004E-2</c:v>
                </c:pt>
                <c:pt idx="39">
                  <c:v>8.18575E-2</c:v>
                </c:pt>
                <c:pt idx="40">
                  <c:v>8.1535980000000008E-2</c:v>
                </c:pt>
                <c:pt idx="41">
                  <c:v>8.1246720000000008E-2</c:v>
                </c:pt>
                <c:pt idx="42">
                  <c:v>8.1053189999999997E-2</c:v>
                </c:pt>
                <c:pt idx="43">
                  <c:v>8.0890970000000006E-2</c:v>
                </c:pt>
                <c:pt idx="44">
                  <c:v>8.0727149999999998E-2</c:v>
                </c:pt>
                <c:pt idx="45">
                  <c:v>8.0627660000000004E-2</c:v>
                </c:pt>
                <c:pt idx="46">
                  <c:v>8.0560560000000003E-2</c:v>
                </c:pt>
                <c:pt idx="47">
                  <c:v>8.0458290000000002E-2</c:v>
                </c:pt>
                <c:pt idx="48">
                  <c:v>8.0423590000000003E-2</c:v>
                </c:pt>
                <c:pt idx="49">
                  <c:v>8.0388490000000007E-2</c:v>
                </c:pt>
                <c:pt idx="50">
                  <c:v>8.0352859999999998E-2</c:v>
                </c:pt>
              </c:numCache>
            </c:numRef>
          </c:yVal>
          <c:smooth val="1"/>
          <c:extLst>
            <c:ext xmlns:c16="http://schemas.microsoft.com/office/drawing/2014/chart" uri="{C3380CC4-5D6E-409C-BE32-E72D297353CC}">
              <c16:uniqueId val="{0000000D-3436-45C7-AF2B-3ED72D954499}"/>
            </c:ext>
          </c:extLst>
        </c:ser>
        <c:ser>
          <c:idx val="13"/>
          <c:order val="13"/>
          <c:tx>
            <c:strRef>
              <c:f>'Simulation spectrum H2O and KCl'!$DA$1</c:f>
              <c:strCache>
                <c:ptCount val="1"/>
                <c:pt idx="0">
                  <c:v>Simulate-Std. : Water (1:0)_ 5 g_17C(10 Hz -1 MHz)</c:v>
                </c:pt>
              </c:strCache>
            </c:strRef>
          </c:tx>
          <c:spPr>
            <a:ln w="12700">
              <a:noFill/>
            </a:ln>
          </c:spPr>
          <c:marker>
            <c:symbol val="none"/>
          </c:marker>
          <c:xVal>
            <c:numRef>
              <c:f>'Simulation spectrum H2O and KCl'!$DC$32:$DC$76</c:f>
              <c:numCache>
                <c:formatCode>0.00</c:formatCode>
                <c:ptCount val="45"/>
                <c:pt idx="0">
                  <c:v>0.96644295819461212</c:v>
                </c:pt>
                <c:pt idx="1">
                  <c:v>1.0805370217012242</c:v>
                </c:pt>
                <c:pt idx="2">
                  <c:v>1.1946308781194539</c:v>
                </c:pt>
                <c:pt idx="3">
                  <c:v>1.3087248701324603</c:v>
                </c:pt>
                <c:pt idx="4">
                  <c:v>1.4228187442942002</c:v>
                </c:pt>
                <c:pt idx="5">
                  <c:v>1.536912803458204</c:v>
                </c:pt>
                <c:pt idx="6">
                  <c:v>1.6510066890911275</c:v>
                </c:pt>
                <c:pt idx="7">
                  <c:v>1.7651006956149347</c:v>
                </c:pt>
                <c:pt idx="8">
                  <c:v>1.8791946028627042</c:v>
                </c:pt>
                <c:pt idx="9">
                  <c:v>1.9932885893716563</c:v>
                </c:pt>
                <c:pt idx="10">
                  <c:v>2.1073826352344378</c:v>
                </c:pt>
                <c:pt idx="11">
                  <c:v>2.2214765735373763</c:v>
                </c:pt>
                <c:pt idx="12">
                  <c:v>2.335570421540937</c:v>
                </c:pt>
                <c:pt idx="13">
                  <c:v>2.4496644194299857</c:v>
                </c:pt>
                <c:pt idx="14">
                  <c:v>2.5637584231882125</c:v>
                </c:pt>
                <c:pt idx="15">
                  <c:v>2.6778523145221258</c:v>
                </c:pt>
                <c:pt idx="16">
                  <c:v>2.7919463093579671</c:v>
                </c:pt>
                <c:pt idx="17">
                  <c:v>2.9060402573508957</c:v>
                </c:pt>
                <c:pt idx="18">
                  <c:v>3.0201341303373628</c:v>
                </c:pt>
                <c:pt idx="19">
                  <c:v>3.1342281230216629</c:v>
                </c:pt>
                <c:pt idx="20">
                  <c:v>3.2483220340525572</c:v>
                </c:pt>
                <c:pt idx="21">
                  <c:v>3.3624161191363675</c:v>
                </c:pt>
                <c:pt idx="22">
                  <c:v>3.476510062042157</c:v>
                </c:pt>
                <c:pt idx="23">
                  <c:v>3.5906040107164876</c:v>
                </c:pt>
                <c:pt idx="24">
                  <c:v>3.7046980177678455</c:v>
                </c:pt>
                <c:pt idx="25">
                  <c:v>3.8187919554376735</c:v>
                </c:pt>
                <c:pt idx="26">
                  <c:v>3.9328858951476127</c:v>
                </c:pt>
                <c:pt idx="27">
                  <c:v>4.04697991440199</c:v>
                </c:pt>
                <c:pt idx="28">
                  <c:v>4.1610737804001738</c:v>
                </c:pt>
                <c:pt idx="29">
                  <c:v>4.2751677947627345</c:v>
                </c:pt>
                <c:pt idx="30">
                  <c:v>4.3892617958661946</c:v>
                </c:pt>
                <c:pt idx="31">
                  <c:v>4.5033557624467226</c:v>
                </c:pt>
                <c:pt idx="32">
                  <c:v>4.617449613935853</c:v>
                </c:pt>
                <c:pt idx="33">
                  <c:v>4.7315436413379883</c:v>
                </c:pt>
                <c:pt idx="34">
                  <c:v>4.8456375947949386</c:v>
                </c:pt>
                <c:pt idx="35">
                  <c:v>4.9597315627541798</c:v>
                </c:pt>
                <c:pt idx="36">
                  <c:v>5.0738253531874244</c:v>
                </c:pt>
                <c:pt idx="37">
                  <c:v>5.1879195809283933</c:v>
                </c:pt>
                <c:pt idx="38">
                  <c:v>5.3020134269557877</c:v>
                </c:pt>
                <c:pt idx="39">
                  <c:v>5.416107379122205</c:v>
                </c:pt>
                <c:pt idx="40">
                  <c:v>5.530201363635955</c:v>
                </c:pt>
                <c:pt idx="41">
                  <c:v>5.6442952781898663</c:v>
                </c:pt>
                <c:pt idx="42">
                  <c:v>5.7583892897963684</c:v>
                </c:pt>
                <c:pt idx="43">
                  <c:v>5.8724832404187977</c:v>
                </c:pt>
                <c:pt idx="44">
                  <c:v>5.9865771984113163</c:v>
                </c:pt>
              </c:numCache>
            </c:numRef>
          </c:xVal>
          <c:yVal>
            <c:numRef>
              <c:f>'Simulation spectrum H2O and KCl'!$DD$32:$DD$76</c:f>
              <c:numCache>
                <c:formatCode>0.00</c:formatCode>
                <c:ptCount val="45"/>
                <c:pt idx="0">
                  <c:v>3.3159610000000002</c:v>
                </c:pt>
                <c:pt idx="1">
                  <c:v>3.2664089999999999</c:v>
                </c:pt>
                <c:pt idx="2">
                  <c:v>3.2202869999999999</c:v>
                </c:pt>
                <c:pt idx="3">
                  <c:v>3.1773559999999996</c:v>
                </c:pt>
                <c:pt idx="4">
                  <c:v>3.137397</c:v>
                </c:pt>
                <c:pt idx="5">
                  <c:v>3.100203</c:v>
                </c:pt>
                <c:pt idx="6">
                  <c:v>3.065582</c:v>
                </c:pt>
                <c:pt idx="7">
                  <c:v>3.0333570000000001</c:v>
                </c:pt>
                <c:pt idx="8">
                  <c:v>3.0033620000000001</c:v>
                </c:pt>
                <c:pt idx="9">
                  <c:v>2.9754420000000001</c:v>
                </c:pt>
                <c:pt idx="10">
                  <c:v>2.9494539999999998</c:v>
                </c:pt>
                <c:pt idx="11">
                  <c:v>2.9252630000000002</c:v>
                </c:pt>
                <c:pt idx="12">
                  <c:v>2.902746</c:v>
                </c:pt>
                <c:pt idx="13">
                  <c:v>2.881786</c:v>
                </c:pt>
                <c:pt idx="14">
                  <c:v>2.8622739999999998</c:v>
                </c:pt>
                <c:pt idx="15">
                  <c:v>2.8441109999999998</c:v>
                </c:pt>
                <c:pt idx="16">
                  <c:v>2.8272029999999999</c:v>
                </c:pt>
                <c:pt idx="17">
                  <c:v>2.8114620000000001</c:v>
                </c:pt>
                <c:pt idx="18">
                  <c:v>2.7968060000000001</c:v>
                </c:pt>
                <c:pt idx="19">
                  <c:v>2.7831600000000001</c:v>
                </c:pt>
                <c:pt idx="20">
                  <c:v>2.7704529999999998</c:v>
                </c:pt>
                <c:pt idx="21">
                  <c:v>2.7586179999999998</c:v>
                </c:pt>
                <c:pt idx="22">
                  <c:v>2.747592</c:v>
                </c:pt>
                <c:pt idx="23">
                  <c:v>2.7373159999999999</c:v>
                </c:pt>
                <c:pt idx="24">
                  <c:v>2.7277329999999997</c:v>
                </c:pt>
                <c:pt idx="25">
                  <c:v>2.718788</c:v>
                </c:pt>
                <c:pt idx="26">
                  <c:v>2.7104240000000002</c:v>
                </c:pt>
                <c:pt idx="27">
                  <c:v>2.702585</c:v>
                </c:pt>
                <c:pt idx="28">
                  <c:v>2.6952039999999999</c:v>
                </c:pt>
                <c:pt idx="29">
                  <c:v>2.6882040000000003</c:v>
                </c:pt>
                <c:pt idx="30">
                  <c:v>2.6814810000000002</c:v>
                </c:pt>
                <c:pt idx="31">
                  <c:v>2.6748920000000003</c:v>
                </c:pt>
                <c:pt idx="32">
                  <c:v>2.6682190000000001</c:v>
                </c:pt>
                <c:pt idx="33">
                  <c:v>2.6611260000000003</c:v>
                </c:pt>
                <c:pt idx="34">
                  <c:v>2.653079</c:v>
                </c:pt>
                <c:pt idx="35">
                  <c:v>2.643221</c:v>
                </c:pt>
                <c:pt idx="36">
                  <c:v>2.6301920000000001</c:v>
                </c:pt>
                <c:pt idx="37">
                  <c:v>2.611885</c:v>
                </c:pt>
                <c:pt idx="38">
                  <c:v>2.5851890000000002</c:v>
                </c:pt>
                <c:pt idx="39">
                  <c:v>2.5459200000000002</c:v>
                </c:pt>
                <c:pt idx="40">
                  <c:v>2.4893700000000001</c:v>
                </c:pt>
                <c:pt idx="41">
                  <c:v>2.4121009999999998</c:v>
                </c:pt>
                <c:pt idx="42">
                  <c:v>2.315045</c:v>
                </c:pt>
                <c:pt idx="43">
                  <c:v>2.2060330000000001</c:v>
                </c:pt>
                <c:pt idx="44">
                  <c:v>2.0983700000000001</c:v>
                </c:pt>
              </c:numCache>
            </c:numRef>
          </c:yVal>
          <c:smooth val="1"/>
          <c:extLst>
            <c:ext xmlns:c16="http://schemas.microsoft.com/office/drawing/2014/chart" uri="{C3380CC4-5D6E-409C-BE32-E72D297353CC}">
              <c16:uniqueId val="{0000000E-3436-45C7-AF2B-3ED72D954499}"/>
            </c:ext>
          </c:extLst>
        </c:ser>
        <c:ser>
          <c:idx val="14"/>
          <c:order val="14"/>
          <c:tx>
            <c:strRef>
              <c:f>'Simulation spectrum H2O and KCl'!$DB$1</c:f>
              <c:strCache>
                <c:ptCount val="1"/>
                <c:pt idx="0">
                  <c:v>Simulate-Std. : Water (1:0)_ 5 g_17C (1 MHz -1 PHz)</c:v>
                </c:pt>
              </c:strCache>
            </c:strRef>
          </c:tx>
          <c:spPr>
            <a:ln w="19050">
              <a:solidFill>
                <a:srgbClr val="FF3300"/>
              </a:solidFill>
              <a:prstDash val="sysDot"/>
            </a:ln>
          </c:spPr>
          <c:marker>
            <c:symbol val="none"/>
          </c:marker>
          <c:xVal>
            <c:numRef>
              <c:f>'Simulation spectrum H2O and KCl'!$DC$74:$DC$155</c:f>
              <c:numCache>
                <c:formatCode>0.00</c:formatCode>
                <c:ptCount val="82"/>
                <c:pt idx="0">
                  <c:v>5.7583892897963684</c:v>
                </c:pt>
                <c:pt idx="1">
                  <c:v>5.8724832404187977</c:v>
                </c:pt>
                <c:pt idx="2">
                  <c:v>5.9865771984113163</c:v>
                </c:pt>
                <c:pt idx="3">
                  <c:v>6.1006710005181741</c:v>
                </c:pt>
                <c:pt idx="4">
                  <c:v>6.2147651912537887</c:v>
                </c:pt>
                <c:pt idx="5">
                  <c:v>6.3288591015092761</c:v>
                </c:pt>
                <c:pt idx="6">
                  <c:v>6.4429530018744048</c:v>
                </c:pt>
                <c:pt idx="7">
                  <c:v>6.5570470391464442</c:v>
                </c:pt>
                <c:pt idx="8">
                  <c:v>6.6711408945045525</c:v>
                </c:pt>
                <c:pt idx="9">
                  <c:v>6.7852349206161566</c:v>
                </c:pt>
                <c:pt idx="10">
                  <c:v>6.8993288807814848</c:v>
                </c:pt>
                <c:pt idx="11">
                  <c:v>7.0134229163223223</c:v>
                </c:pt>
                <c:pt idx="12">
                  <c:v>7.1275168584783826</c:v>
                </c:pt>
                <c:pt idx="13">
                  <c:v>7.241610723537601</c:v>
                </c:pt>
                <c:pt idx="14">
                  <c:v>7.3557047049373585</c:v>
                </c:pt>
                <c:pt idx="15">
                  <c:v>7.4697986076108398</c:v>
                </c:pt>
                <c:pt idx="16">
                  <c:v>7.5838926369880353</c:v>
                </c:pt>
                <c:pt idx="17">
                  <c:v>7.6979866045302998</c:v>
                </c:pt>
                <c:pt idx="18">
                  <c:v>7.812080517178936</c:v>
                </c:pt>
                <c:pt idx="19">
                  <c:v>7.9261745109741</c:v>
                </c:pt>
                <c:pt idx="20">
                  <c:v>8.0402683824720764</c:v>
                </c:pt>
                <c:pt idx="21">
                  <c:v>8.154362491898743</c:v>
                </c:pt>
                <c:pt idx="22">
                  <c:v>8.2684562775010502</c:v>
                </c:pt>
                <c:pt idx="23">
                  <c:v>8.3825503025877453</c:v>
                </c:pt>
                <c:pt idx="24">
                  <c:v>8.4966443584593687</c:v>
                </c:pt>
                <c:pt idx="25">
                  <c:v>8.6107382864916655</c:v>
                </c:pt>
                <c:pt idx="26">
                  <c:v>8.7248322294421463</c:v>
                </c:pt>
                <c:pt idx="27">
                  <c:v>8.8389261868996218</c:v>
                </c:pt>
                <c:pt idx="28">
                  <c:v>8.953020133764392</c:v>
                </c:pt>
                <c:pt idx="29">
                  <c:v>9.0671140228459421</c:v>
                </c:pt>
                <c:pt idx="30">
                  <c:v>9.1812079673540552</c:v>
                </c:pt>
                <c:pt idx="31">
                  <c:v>9.2953020444876131</c:v>
                </c:pt>
                <c:pt idx="32">
                  <c:v>9.4093959221293328</c:v>
                </c:pt>
                <c:pt idx="33">
                  <c:v>9.5234899753014339</c:v>
                </c:pt>
                <c:pt idx="34">
                  <c:v>9.6375838831553171</c:v>
                </c:pt>
                <c:pt idx="35">
                  <c:v>9.751677871157538</c:v>
                </c:pt>
                <c:pt idx="36">
                  <c:v>9.865771788590715</c:v>
                </c:pt>
                <c:pt idx="37">
                  <c:v>9.9798657853096113</c:v>
                </c:pt>
                <c:pt idx="38">
                  <c:v>10.093959666827665</c:v>
                </c:pt>
                <c:pt idx="39">
                  <c:v>10.208053650856748</c:v>
                </c:pt>
                <c:pt idx="40">
                  <c:v>10.322147733652422</c:v>
                </c:pt>
                <c:pt idx="41">
                  <c:v>10.436241544658708</c:v>
                </c:pt>
                <c:pt idx="42">
                  <c:v>10.550335628892309</c:v>
                </c:pt>
                <c:pt idx="43">
                  <c:v>10.664429570541918</c:v>
                </c:pt>
                <c:pt idx="44">
                  <c:v>10.778523498323372</c:v>
                </c:pt>
                <c:pt idx="45">
                  <c:v>10.892617445655681</c:v>
                </c:pt>
                <c:pt idx="46">
                  <c:v>11.00671157384695</c:v>
                </c:pt>
                <c:pt idx="47">
                  <c:v>11.120805493185157</c:v>
                </c:pt>
                <c:pt idx="48">
                  <c:v>11.234899274367498</c:v>
                </c:pt>
                <c:pt idx="49">
                  <c:v>11.348993345681787</c:v>
                </c:pt>
                <c:pt idx="50">
                  <c:v>11.4630872301409</c:v>
                </c:pt>
                <c:pt idx="51">
                  <c:v>11.577181248701065</c:v>
                </c:pt>
                <c:pt idx="52">
                  <c:v>11.691275156658296</c:v>
                </c:pt>
                <c:pt idx="53">
                  <c:v>11.805369122577154</c:v>
                </c:pt>
                <c:pt idx="54">
                  <c:v>11.919463083331667</c:v>
                </c:pt>
                <c:pt idx="55">
                  <c:v>12.033557240311621</c:v>
                </c:pt>
                <c:pt idx="56">
                  <c:v>12.147650976777204</c:v>
                </c:pt>
                <c:pt idx="57">
                  <c:v>12.261744965450166</c:v>
                </c:pt>
                <c:pt idx="58">
                  <c:v>12.375838942105709</c:v>
                </c:pt>
                <c:pt idx="59">
                  <c:v>12.489932898867048</c:v>
                </c:pt>
                <c:pt idx="60">
                  <c:v>12.604026793692471</c:v>
                </c:pt>
                <c:pt idx="61">
                  <c:v>12.718120787616167</c:v>
                </c:pt>
                <c:pt idx="62">
                  <c:v>12.832214770208127</c:v>
                </c:pt>
                <c:pt idx="63">
                  <c:v>12.946308737432165</c:v>
                </c:pt>
                <c:pt idx="64">
                  <c:v>13.060402797555678</c:v>
                </c:pt>
                <c:pt idx="65">
                  <c:v>13.174496500565251</c:v>
                </c:pt>
                <c:pt idx="66">
                  <c:v>13.288590578344985</c:v>
                </c:pt>
                <c:pt idx="67">
                  <c:v>13.402684634761803</c:v>
                </c:pt>
                <c:pt idx="68">
                  <c:v>13.516778563586231</c:v>
                </c:pt>
                <c:pt idx="69">
                  <c:v>13.630872519472886</c:v>
                </c:pt>
                <c:pt idx="70">
                  <c:v>13.744966438777706</c:v>
                </c:pt>
                <c:pt idx="71">
                  <c:v>13.859060381599805</c:v>
                </c:pt>
                <c:pt idx="72">
                  <c:v>13.973154372474355</c:v>
                </c:pt>
                <c:pt idx="73">
                  <c:v>14.087248157292857</c:v>
                </c:pt>
                <c:pt idx="74">
                  <c:v>14.201342219472076</c:v>
                </c:pt>
                <c:pt idx="75">
                  <c:v>14.315436275583451</c:v>
                </c:pt>
                <c:pt idx="76">
                  <c:v>14.429530232573697</c:v>
                </c:pt>
                <c:pt idx="77">
                  <c:v>14.543624216850393</c:v>
                </c:pt>
                <c:pt idx="78">
                  <c:v>14.657718077264208</c:v>
                </c:pt>
                <c:pt idx="79">
                  <c:v>14.771812065480782</c:v>
                </c:pt>
                <c:pt idx="80">
                  <c:v>14.885906064722315</c:v>
                </c:pt>
                <c:pt idx="81">
                  <c:v>15</c:v>
                </c:pt>
              </c:numCache>
            </c:numRef>
          </c:xVal>
          <c:yVal>
            <c:numRef>
              <c:f>'Simulation spectrum H2O and KCl'!$DD$74:$DD$155</c:f>
              <c:numCache>
                <c:formatCode>0.00</c:formatCode>
                <c:ptCount val="82"/>
                <c:pt idx="0">
                  <c:v>2.315045</c:v>
                </c:pt>
                <c:pt idx="1">
                  <c:v>2.2060330000000001</c:v>
                </c:pt>
                <c:pt idx="2">
                  <c:v>2.0983700000000001</c:v>
                </c:pt>
                <c:pt idx="3">
                  <c:v>2.0048980000000003</c:v>
                </c:pt>
                <c:pt idx="4">
                  <c:v>1.9324479999999999</c:v>
                </c:pt>
                <c:pt idx="5">
                  <c:v>1.881057</c:v>
                </c:pt>
                <c:pt idx="6">
                  <c:v>1.8468140000000002</c:v>
                </c:pt>
                <c:pt idx="7">
                  <c:v>1.8248899999999999</c:v>
                </c:pt>
                <c:pt idx="8">
                  <c:v>1.8111620000000002</c:v>
                </c:pt>
                <c:pt idx="9">
                  <c:v>1.802637</c:v>
                </c:pt>
                <c:pt idx="10">
                  <c:v>1.7973270000000001</c:v>
                </c:pt>
                <c:pt idx="11">
                  <c:v>1.7939749999999999</c:v>
                </c:pt>
                <c:pt idx="12">
                  <c:v>1.791806</c:v>
                </c:pt>
                <c:pt idx="13">
                  <c:v>1.7903520000000002</c:v>
                </c:pt>
                <c:pt idx="14">
                  <c:v>1.7893340000000002</c:v>
                </c:pt>
                <c:pt idx="15">
                  <c:v>1.7885819999999999</c:v>
                </c:pt>
                <c:pt idx="16">
                  <c:v>1.7879990000000001</c:v>
                </c:pt>
                <c:pt idx="17">
                  <c:v>1.787523</c:v>
                </c:pt>
                <c:pt idx="18">
                  <c:v>1.787121</c:v>
                </c:pt>
                <c:pt idx="19">
                  <c:v>1.7867690000000001</c:v>
                </c:pt>
                <c:pt idx="20">
                  <c:v>1.7864549999999999</c:v>
                </c:pt>
                <c:pt idx="21">
                  <c:v>1.78617</c:v>
                </c:pt>
                <c:pt idx="22">
                  <c:v>1.7859100000000001</c:v>
                </c:pt>
                <c:pt idx="23">
                  <c:v>1.7856700000000001</c:v>
                </c:pt>
                <c:pt idx="24">
                  <c:v>1.7854480000000001</c:v>
                </c:pt>
                <c:pt idx="25">
                  <c:v>1.7852430000000001</c:v>
                </c:pt>
                <c:pt idx="26">
                  <c:v>1.7850520000000001</c:v>
                </c:pt>
                <c:pt idx="27">
                  <c:v>1.7848739999999998</c:v>
                </c:pt>
                <c:pt idx="28">
                  <c:v>1.7847090000000001</c:v>
                </c:pt>
                <c:pt idx="29">
                  <c:v>1.784556</c:v>
                </c:pt>
                <c:pt idx="30">
                  <c:v>1.784413</c:v>
                </c:pt>
                <c:pt idx="31">
                  <c:v>1.7842799999999999</c:v>
                </c:pt>
                <c:pt idx="32">
                  <c:v>1.7841560000000001</c:v>
                </c:pt>
                <c:pt idx="33">
                  <c:v>1.7840399999999998</c:v>
                </c:pt>
                <c:pt idx="34">
                  <c:v>1.783933</c:v>
                </c:pt>
                <c:pt idx="35">
                  <c:v>1.783833</c:v>
                </c:pt>
                <c:pt idx="36">
                  <c:v>1.7837400000000001</c:v>
                </c:pt>
                <c:pt idx="37">
                  <c:v>1.7836540000000001</c:v>
                </c:pt>
                <c:pt idx="38">
                  <c:v>1.7835729999999999</c:v>
                </c:pt>
                <c:pt idx="39">
                  <c:v>1.783498</c:v>
                </c:pt>
                <c:pt idx="40">
                  <c:v>1.783428</c:v>
                </c:pt>
                <c:pt idx="41">
                  <c:v>1.7833629999999998</c:v>
                </c:pt>
                <c:pt idx="42">
                  <c:v>1.7833030000000001</c:v>
                </c:pt>
                <c:pt idx="43">
                  <c:v>1.7832460000000001</c:v>
                </c:pt>
                <c:pt idx="44">
                  <c:v>1.7831940000000002</c:v>
                </c:pt>
                <c:pt idx="45">
                  <c:v>1.783145</c:v>
                </c:pt>
                <c:pt idx="46">
                  <c:v>1.7830999999999999</c:v>
                </c:pt>
                <c:pt idx="47">
                  <c:v>1.7830569999999999</c:v>
                </c:pt>
                <c:pt idx="48">
                  <c:v>1.783018</c:v>
                </c:pt>
                <c:pt idx="49">
                  <c:v>1.7829809999999999</c:v>
                </c:pt>
                <c:pt idx="50">
                  <c:v>1.7829470000000001</c:v>
                </c:pt>
                <c:pt idx="51">
                  <c:v>1.7829159999999999</c:v>
                </c:pt>
                <c:pt idx="52">
                  <c:v>1.782886</c:v>
                </c:pt>
                <c:pt idx="53">
                  <c:v>1.782859</c:v>
                </c:pt>
                <c:pt idx="54">
                  <c:v>1.7828329999999999</c:v>
                </c:pt>
                <c:pt idx="55">
                  <c:v>1.7828090000000001</c:v>
                </c:pt>
                <c:pt idx="56">
                  <c:v>1.7827869999999999</c:v>
                </c:pt>
                <c:pt idx="57">
                  <c:v>1.7827660000000001</c:v>
                </c:pt>
                <c:pt idx="58">
                  <c:v>1.7827469999999999</c:v>
                </c:pt>
                <c:pt idx="59">
                  <c:v>1.782729</c:v>
                </c:pt>
                <c:pt idx="60">
                  <c:v>1.782713</c:v>
                </c:pt>
                <c:pt idx="61">
                  <c:v>1.782697</c:v>
                </c:pt>
                <c:pt idx="62">
                  <c:v>1.782683</c:v>
                </c:pt>
                <c:pt idx="63">
                  <c:v>1.7826689999999998</c:v>
                </c:pt>
                <c:pt idx="64">
                  <c:v>1.7826570000000002</c:v>
                </c:pt>
                <c:pt idx="65">
                  <c:v>1.782645</c:v>
                </c:pt>
                <c:pt idx="66">
                  <c:v>1.7826339999999998</c:v>
                </c:pt>
                <c:pt idx="67">
                  <c:v>1.782624</c:v>
                </c:pt>
                <c:pt idx="68">
                  <c:v>1.7826150000000001</c:v>
                </c:pt>
                <c:pt idx="69">
                  <c:v>1.7826059999999999</c:v>
                </c:pt>
                <c:pt idx="70">
                  <c:v>1.7825979999999999</c:v>
                </c:pt>
                <c:pt idx="71">
                  <c:v>1.782591</c:v>
                </c:pt>
                <c:pt idx="72">
                  <c:v>1.782583</c:v>
                </c:pt>
                <c:pt idx="73">
                  <c:v>1.7825769999999999</c:v>
                </c:pt>
                <c:pt idx="74">
                  <c:v>1.7825709999999999</c:v>
                </c:pt>
                <c:pt idx="75">
                  <c:v>1.7825650000000002</c:v>
                </c:pt>
                <c:pt idx="76">
                  <c:v>1.7825599999999999</c:v>
                </c:pt>
                <c:pt idx="77">
                  <c:v>1.7825549999999999</c:v>
                </c:pt>
                <c:pt idx="78">
                  <c:v>1.7825499999999999</c:v>
                </c:pt>
                <c:pt idx="79">
                  <c:v>1.782546</c:v>
                </c:pt>
                <c:pt idx="80">
                  <c:v>1.7825419999999998</c:v>
                </c:pt>
                <c:pt idx="81">
                  <c:v>1.782538</c:v>
                </c:pt>
              </c:numCache>
            </c:numRef>
          </c:yVal>
          <c:smooth val="1"/>
          <c:extLst>
            <c:ext xmlns:c16="http://schemas.microsoft.com/office/drawing/2014/chart" uri="{C3380CC4-5D6E-409C-BE32-E72D297353CC}">
              <c16:uniqueId val="{0000000F-3436-45C7-AF2B-3ED72D954499}"/>
            </c:ext>
          </c:extLst>
        </c:ser>
        <c:ser>
          <c:idx val="15"/>
          <c:order val="15"/>
          <c:tx>
            <c:strRef>
              <c:f>'Simulation spectrum H2O and KCl'!$DI$1</c:f>
              <c:strCache>
                <c:ptCount val="1"/>
                <c:pt idx="0">
                  <c:v>Simulate-Std. : Water (1:0)_ 5 g_17C (10 Hz -1 MHz)</c:v>
                </c:pt>
              </c:strCache>
            </c:strRef>
          </c:tx>
          <c:spPr>
            <a:ln w="19050">
              <a:noFill/>
            </a:ln>
          </c:spPr>
          <c:marker>
            <c:symbol val="none"/>
          </c:marker>
          <c:xVal>
            <c:numRef>
              <c:f>'Simulation spectrum H2O and KCl'!$DK$32:$DK$76</c:f>
              <c:numCache>
                <c:formatCode>0.00</c:formatCode>
                <c:ptCount val="45"/>
                <c:pt idx="0">
                  <c:v>0.96644295819461212</c:v>
                </c:pt>
                <c:pt idx="1">
                  <c:v>1.0805370217012242</c:v>
                </c:pt>
                <c:pt idx="2">
                  <c:v>1.1946308781194539</c:v>
                </c:pt>
                <c:pt idx="3">
                  <c:v>1.3087248701324603</c:v>
                </c:pt>
                <c:pt idx="4">
                  <c:v>1.4228187442942002</c:v>
                </c:pt>
                <c:pt idx="5">
                  <c:v>1.536912803458204</c:v>
                </c:pt>
                <c:pt idx="6">
                  <c:v>1.6510066890911275</c:v>
                </c:pt>
                <c:pt idx="7">
                  <c:v>1.7651006956149347</c:v>
                </c:pt>
                <c:pt idx="8">
                  <c:v>1.8791946028627042</c:v>
                </c:pt>
                <c:pt idx="9">
                  <c:v>1.9932885893716563</c:v>
                </c:pt>
                <c:pt idx="10">
                  <c:v>2.1073826352344378</c:v>
                </c:pt>
                <c:pt idx="11">
                  <c:v>2.2214765735373763</c:v>
                </c:pt>
                <c:pt idx="12">
                  <c:v>2.335570421540937</c:v>
                </c:pt>
                <c:pt idx="13">
                  <c:v>2.4496644194299857</c:v>
                </c:pt>
                <c:pt idx="14">
                  <c:v>2.5637584231882125</c:v>
                </c:pt>
                <c:pt idx="15">
                  <c:v>2.6778523145221258</c:v>
                </c:pt>
                <c:pt idx="16">
                  <c:v>2.7919463093579671</c:v>
                </c:pt>
                <c:pt idx="17">
                  <c:v>2.9060402573508957</c:v>
                </c:pt>
                <c:pt idx="18">
                  <c:v>3.0201341303373628</c:v>
                </c:pt>
                <c:pt idx="19">
                  <c:v>3.1342281230216629</c:v>
                </c:pt>
                <c:pt idx="20">
                  <c:v>3.2483220340525572</c:v>
                </c:pt>
                <c:pt idx="21">
                  <c:v>3.3624161191363675</c:v>
                </c:pt>
                <c:pt idx="22">
                  <c:v>3.476510062042157</c:v>
                </c:pt>
                <c:pt idx="23">
                  <c:v>3.5906040107164876</c:v>
                </c:pt>
                <c:pt idx="24">
                  <c:v>3.7046980177678455</c:v>
                </c:pt>
                <c:pt idx="25">
                  <c:v>3.8187919554376735</c:v>
                </c:pt>
                <c:pt idx="26">
                  <c:v>3.9328858951476127</c:v>
                </c:pt>
                <c:pt idx="27">
                  <c:v>4.04697991440199</c:v>
                </c:pt>
                <c:pt idx="28">
                  <c:v>4.1610737804001738</c:v>
                </c:pt>
                <c:pt idx="29">
                  <c:v>4.2751677947627345</c:v>
                </c:pt>
                <c:pt idx="30">
                  <c:v>4.3892617958661946</c:v>
                </c:pt>
                <c:pt idx="31">
                  <c:v>4.5033557624467226</c:v>
                </c:pt>
                <c:pt idx="32">
                  <c:v>4.617449613935853</c:v>
                </c:pt>
                <c:pt idx="33">
                  <c:v>4.7315436413379883</c:v>
                </c:pt>
                <c:pt idx="34">
                  <c:v>4.8456375947949386</c:v>
                </c:pt>
                <c:pt idx="35">
                  <c:v>4.9597315627541798</c:v>
                </c:pt>
                <c:pt idx="36">
                  <c:v>5.0738253531874244</c:v>
                </c:pt>
                <c:pt idx="37">
                  <c:v>5.1879195809283933</c:v>
                </c:pt>
                <c:pt idx="38">
                  <c:v>5.3020134269557877</c:v>
                </c:pt>
                <c:pt idx="39">
                  <c:v>5.416107379122205</c:v>
                </c:pt>
                <c:pt idx="40">
                  <c:v>5.530201363635955</c:v>
                </c:pt>
                <c:pt idx="41">
                  <c:v>5.6442952781898663</c:v>
                </c:pt>
                <c:pt idx="42">
                  <c:v>5.7583892897963684</c:v>
                </c:pt>
                <c:pt idx="43">
                  <c:v>5.8724832404187977</c:v>
                </c:pt>
                <c:pt idx="44">
                  <c:v>5.9865771984113163</c:v>
                </c:pt>
              </c:numCache>
            </c:numRef>
          </c:xVal>
          <c:yVal>
            <c:numRef>
              <c:f>'Simulation spectrum H2O and KCl'!$DL$32:$DL$76</c:f>
              <c:numCache>
                <c:formatCode>0.00</c:formatCode>
                <c:ptCount val="45"/>
                <c:pt idx="0">
                  <c:v>3.5871559999999998</c:v>
                </c:pt>
                <c:pt idx="1">
                  <c:v>3.5291430000000004</c:v>
                </c:pt>
                <c:pt idx="2">
                  <c:v>3.475257</c:v>
                </c:pt>
                <c:pt idx="3">
                  <c:v>3.4252050000000001</c:v>
                </c:pt>
                <c:pt idx="4">
                  <c:v>3.3787129999999999</c:v>
                </c:pt>
                <c:pt idx="5">
                  <c:v>3.3355289999999997</c:v>
                </c:pt>
                <c:pt idx="6">
                  <c:v>3.2954159999999999</c:v>
                </c:pt>
                <c:pt idx="7">
                  <c:v>3.2581549999999999</c:v>
                </c:pt>
                <c:pt idx="8">
                  <c:v>3.223544</c:v>
                </c:pt>
                <c:pt idx="9">
                  <c:v>3.191392</c:v>
                </c:pt>
                <c:pt idx="10">
                  <c:v>3.1615250000000001</c:v>
                </c:pt>
                <c:pt idx="11">
                  <c:v>3.133778</c:v>
                </c:pt>
                <c:pt idx="12">
                  <c:v>3.1080009999999998</c:v>
                </c:pt>
                <c:pt idx="13">
                  <c:v>3.0840510000000001</c:v>
                </c:pt>
                <c:pt idx="14">
                  <c:v>3.0617969999999999</c:v>
                </c:pt>
                <c:pt idx="15">
                  <c:v>3.0411160000000002</c:v>
                </c:pt>
                <c:pt idx="16">
                  <c:v>3.0218940000000001</c:v>
                </c:pt>
                <c:pt idx="17">
                  <c:v>3.0040239999999998</c:v>
                </c:pt>
                <c:pt idx="18">
                  <c:v>2.9874049999999999</c:v>
                </c:pt>
                <c:pt idx="19">
                  <c:v>2.97194</c:v>
                </c:pt>
                <c:pt idx="20">
                  <c:v>2.9575390000000001</c:v>
                </c:pt>
                <c:pt idx="21">
                  <c:v>2.9441120000000001</c:v>
                </c:pt>
                <c:pt idx="22">
                  <c:v>2.9315670000000003</c:v>
                </c:pt>
                <c:pt idx="23">
                  <c:v>2.91981</c:v>
                </c:pt>
                <c:pt idx="24">
                  <c:v>2.9087329999999998</c:v>
                </c:pt>
                <c:pt idx="25">
                  <c:v>2.8982030000000001</c:v>
                </c:pt>
                <c:pt idx="26">
                  <c:v>2.8880469999999998</c:v>
                </c:pt>
                <c:pt idx="27">
                  <c:v>2.8780190000000001</c:v>
                </c:pt>
                <c:pt idx="28">
                  <c:v>2.8677479999999997</c:v>
                </c:pt>
                <c:pt idx="29">
                  <c:v>2.8566590000000001</c:v>
                </c:pt>
                <c:pt idx="30">
                  <c:v>2.8438380000000003</c:v>
                </c:pt>
                <c:pt idx="31">
                  <c:v>2.8278300000000001</c:v>
                </c:pt>
                <c:pt idx="32">
                  <c:v>2.8063379999999998</c:v>
                </c:pt>
                <c:pt idx="33">
                  <c:v>2.7758400000000001</c:v>
                </c:pt>
                <c:pt idx="34">
                  <c:v>2.731236</c:v>
                </c:pt>
                <c:pt idx="35">
                  <c:v>2.66587</c:v>
                </c:pt>
                <c:pt idx="36">
                  <c:v>2.572711</c:v>
                </c:pt>
                <c:pt idx="37">
                  <c:v>2.4475549999999999</c:v>
                </c:pt>
                <c:pt idx="38">
                  <c:v>2.2939020000000001</c:v>
                </c:pt>
                <c:pt idx="39">
                  <c:v>2.125934</c:v>
                </c:pt>
                <c:pt idx="40">
                  <c:v>1.9646529999999998</c:v>
                </c:pt>
                <c:pt idx="41">
                  <c:v>1.8282160000000001</c:v>
                </c:pt>
                <c:pt idx="42">
                  <c:v>1.724709</c:v>
                </c:pt>
                <c:pt idx="43">
                  <c:v>1.652495</c:v>
                </c:pt>
                <c:pt idx="44">
                  <c:v>1.6049800000000001</c:v>
                </c:pt>
              </c:numCache>
            </c:numRef>
          </c:yVal>
          <c:smooth val="1"/>
          <c:extLst>
            <c:ext xmlns:c16="http://schemas.microsoft.com/office/drawing/2014/chart" uri="{C3380CC4-5D6E-409C-BE32-E72D297353CC}">
              <c16:uniqueId val="{00000010-3436-45C7-AF2B-3ED72D954499}"/>
            </c:ext>
          </c:extLst>
        </c:ser>
        <c:ser>
          <c:idx val="16"/>
          <c:order val="16"/>
          <c:tx>
            <c:strRef>
              <c:f>'Simulation spectrum H2O and KCl'!$DJ$1</c:f>
              <c:strCache>
                <c:ptCount val="1"/>
                <c:pt idx="0">
                  <c:v>Simulate-Std. : Water (1:0)_ 5 g_17C (1 MHz -1 PHz)</c:v>
                </c:pt>
              </c:strCache>
            </c:strRef>
          </c:tx>
          <c:spPr>
            <a:ln w="19050">
              <a:noFill/>
              <a:prstDash val="sysDot"/>
            </a:ln>
          </c:spPr>
          <c:marker>
            <c:symbol val="none"/>
          </c:marker>
          <c:xVal>
            <c:numRef>
              <c:f>'Simulation spectrum H2O and KCl'!$DK$75:$DK$155</c:f>
              <c:numCache>
                <c:formatCode>0.00</c:formatCode>
                <c:ptCount val="81"/>
                <c:pt idx="0">
                  <c:v>5.8724832404187977</c:v>
                </c:pt>
                <c:pt idx="1">
                  <c:v>5.9865771984113163</c:v>
                </c:pt>
                <c:pt idx="2">
                  <c:v>6.1006710005181741</c:v>
                </c:pt>
                <c:pt idx="3">
                  <c:v>6.2147651912537887</c:v>
                </c:pt>
                <c:pt idx="4">
                  <c:v>6.3288591015092761</c:v>
                </c:pt>
                <c:pt idx="5">
                  <c:v>6.4429530018744048</c:v>
                </c:pt>
                <c:pt idx="6">
                  <c:v>6.5570470391464442</c:v>
                </c:pt>
                <c:pt idx="7">
                  <c:v>6.6711408945045525</c:v>
                </c:pt>
                <c:pt idx="8">
                  <c:v>6.7852349206161566</c:v>
                </c:pt>
                <c:pt idx="9">
                  <c:v>6.8993288807814848</c:v>
                </c:pt>
                <c:pt idx="10">
                  <c:v>7.0134229163223223</c:v>
                </c:pt>
                <c:pt idx="11">
                  <c:v>7.1275168584783826</c:v>
                </c:pt>
                <c:pt idx="12">
                  <c:v>7.241610723537601</c:v>
                </c:pt>
                <c:pt idx="13">
                  <c:v>7.3557047049373585</c:v>
                </c:pt>
                <c:pt idx="14">
                  <c:v>7.4697986076108398</c:v>
                </c:pt>
                <c:pt idx="15">
                  <c:v>7.5838926369880353</c:v>
                </c:pt>
                <c:pt idx="16">
                  <c:v>7.6979866045302998</c:v>
                </c:pt>
                <c:pt idx="17">
                  <c:v>7.812080517178936</c:v>
                </c:pt>
                <c:pt idx="18">
                  <c:v>7.9261745109741</c:v>
                </c:pt>
                <c:pt idx="19">
                  <c:v>8.0402683824720764</c:v>
                </c:pt>
                <c:pt idx="20">
                  <c:v>8.154362491898743</c:v>
                </c:pt>
                <c:pt idx="21">
                  <c:v>8.2684562775010502</c:v>
                </c:pt>
                <c:pt idx="22">
                  <c:v>8.3825503025877453</c:v>
                </c:pt>
                <c:pt idx="23">
                  <c:v>8.4966443584593687</c:v>
                </c:pt>
                <c:pt idx="24">
                  <c:v>8.6107382864916655</c:v>
                </c:pt>
                <c:pt idx="25">
                  <c:v>8.7248322294421463</c:v>
                </c:pt>
                <c:pt idx="26">
                  <c:v>8.8389261868996218</c:v>
                </c:pt>
                <c:pt idx="27">
                  <c:v>8.953020133764392</c:v>
                </c:pt>
                <c:pt idx="28">
                  <c:v>9.0671140228459421</c:v>
                </c:pt>
                <c:pt idx="29">
                  <c:v>9.1812079673540552</c:v>
                </c:pt>
                <c:pt idx="30">
                  <c:v>9.2953020444876131</c:v>
                </c:pt>
                <c:pt idx="31">
                  <c:v>9.4093959221293328</c:v>
                </c:pt>
                <c:pt idx="32">
                  <c:v>9.5234899753014339</c:v>
                </c:pt>
                <c:pt idx="33">
                  <c:v>9.6375838831553171</c:v>
                </c:pt>
                <c:pt idx="34">
                  <c:v>9.751677871157538</c:v>
                </c:pt>
                <c:pt idx="35">
                  <c:v>9.865771788590715</c:v>
                </c:pt>
                <c:pt idx="36">
                  <c:v>9.9798657853096113</c:v>
                </c:pt>
                <c:pt idx="37">
                  <c:v>10.093959666827665</c:v>
                </c:pt>
                <c:pt idx="38">
                  <c:v>10.208053650856748</c:v>
                </c:pt>
                <c:pt idx="39">
                  <c:v>10.322147733652422</c:v>
                </c:pt>
                <c:pt idx="40">
                  <c:v>10.436241544658708</c:v>
                </c:pt>
                <c:pt idx="41">
                  <c:v>10.550335628892309</c:v>
                </c:pt>
                <c:pt idx="42">
                  <c:v>10.664429570541918</c:v>
                </c:pt>
                <c:pt idx="43">
                  <c:v>10.778523498323372</c:v>
                </c:pt>
                <c:pt idx="44">
                  <c:v>10.892617445655681</c:v>
                </c:pt>
                <c:pt idx="45">
                  <c:v>11.00671157384695</c:v>
                </c:pt>
                <c:pt idx="46">
                  <c:v>11.120805493185157</c:v>
                </c:pt>
                <c:pt idx="47">
                  <c:v>11.234899274367498</c:v>
                </c:pt>
                <c:pt idx="48">
                  <c:v>11.348993345681787</c:v>
                </c:pt>
                <c:pt idx="49">
                  <c:v>11.4630872301409</c:v>
                </c:pt>
                <c:pt idx="50">
                  <c:v>11.577181248701065</c:v>
                </c:pt>
                <c:pt idx="51">
                  <c:v>11.691275156658296</c:v>
                </c:pt>
                <c:pt idx="52">
                  <c:v>11.805369122577154</c:v>
                </c:pt>
                <c:pt idx="53">
                  <c:v>11.919463083331667</c:v>
                </c:pt>
                <c:pt idx="54">
                  <c:v>12.033557240311621</c:v>
                </c:pt>
                <c:pt idx="55">
                  <c:v>12.147650976777204</c:v>
                </c:pt>
                <c:pt idx="56">
                  <c:v>12.261744965450166</c:v>
                </c:pt>
                <c:pt idx="57">
                  <c:v>12.375838942105709</c:v>
                </c:pt>
                <c:pt idx="58">
                  <c:v>12.489932898867048</c:v>
                </c:pt>
                <c:pt idx="59">
                  <c:v>12.604026793692471</c:v>
                </c:pt>
                <c:pt idx="60">
                  <c:v>12.718120787616167</c:v>
                </c:pt>
                <c:pt idx="61">
                  <c:v>12.832214770208127</c:v>
                </c:pt>
                <c:pt idx="62">
                  <c:v>12.946308737432165</c:v>
                </c:pt>
                <c:pt idx="63">
                  <c:v>13.060402797555678</c:v>
                </c:pt>
                <c:pt idx="64">
                  <c:v>13.174496500565251</c:v>
                </c:pt>
                <c:pt idx="65">
                  <c:v>13.288590578344985</c:v>
                </c:pt>
                <c:pt idx="66">
                  <c:v>13.402684634761803</c:v>
                </c:pt>
                <c:pt idx="67">
                  <c:v>13.516778563586231</c:v>
                </c:pt>
                <c:pt idx="68">
                  <c:v>13.630872519472886</c:v>
                </c:pt>
                <c:pt idx="69">
                  <c:v>13.744966438777706</c:v>
                </c:pt>
                <c:pt idx="70">
                  <c:v>13.859060381599805</c:v>
                </c:pt>
                <c:pt idx="71">
                  <c:v>13.973154372474355</c:v>
                </c:pt>
                <c:pt idx="72">
                  <c:v>14.087248157292857</c:v>
                </c:pt>
                <c:pt idx="73">
                  <c:v>14.201342219472076</c:v>
                </c:pt>
                <c:pt idx="74">
                  <c:v>14.315436275583451</c:v>
                </c:pt>
                <c:pt idx="75">
                  <c:v>14.429530232573697</c:v>
                </c:pt>
                <c:pt idx="76">
                  <c:v>14.543624216850393</c:v>
                </c:pt>
                <c:pt idx="77">
                  <c:v>14.657718077264208</c:v>
                </c:pt>
                <c:pt idx="78">
                  <c:v>14.771812065480782</c:v>
                </c:pt>
                <c:pt idx="79">
                  <c:v>14.885906064722315</c:v>
                </c:pt>
                <c:pt idx="80">
                  <c:v>15</c:v>
                </c:pt>
              </c:numCache>
            </c:numRef>
          </c:xVal>
          <c:yVal>
            <c:numRef>
              <c:f>'Simulation spectrum H2O and KCl'!$DL$75:$DL$155</c:f>
              <c:numCache>
                <c:formatCode>0.00</c:formatCode>
                <c:ptCount val="81"/>
                <c:pt idx="0">
                  <c:v>1.652495</c:v>
                </c:pt>
                <c:pt idx="1">
                  <c:v>1.6049800000000001</c:v>
                </c:pt>
                <c:pt idx="2">
                  <c:v>1.5748740000000001</c:v>
                </c:pt>
                <c:pt idx="3">
                  <c:v>1.5562100000000001</c:v>
                </c:pt>
                <c:pt idx="4">
                  <c:v>1.544754</c:v>
                </c:pt>
                <c:pt idx="5">
                  <c:v>1.5377270000000001</c:v>
                </c:pt>
                <c:pt idx="6">
                  <c:v>1.5333810000000001</c:v>
                </c:pt>
                <c:pt idx="7">
                  <c:v>1.530648</c:v>
                </c:pt>
                <c:pt idx="8">
                  <c:v>1.5288820000000001</c:v>
                </c:pt>
                <c:pt idx="9">
                  <c:v>1.5277000000000001</c:v>
                </c:pt>
                <c:pt idx="10">
                  <c:v>1.5268699999999999</c:v>
                </c:pt>
                <c:pt idx="11">
                  <c:v>1.5262580000000001</c:v>
                </c:pt>
                <c:pt idx="12">
                  <c:v>1.5257810000000001</c:v>
                </c:pt>
                <c:pt idx="13">
                  <c:v>1.5253919999999999</c:v>
                </c:pt>
                <c:pt idx="14">
                  <c:v>1.5250630000000001</c:v>
                </c:pt>
                <c:pt idx="15">
                  <c:v>1.524775</c:v>
                </c:pt>
                <c:pt idx="16">
                  <c:v>1.5245179999999998</c:v>
                </c:pt>
                <c:pt idx="17">
                  <c:v>1.5242849999999999</c:v>
                </c:pt>
                <c:pt idx="18">
                  <c:v>1.5240719999999999</c:v>
                </c:pt>
                <c:pt idx="19">
                  <c:v>1.523876</c:v>
                </c:pt>
                <c:pt idx="20">
                  <c:v>1.5236959999999999</c:v>
                </c:pt>
                <c:pt idx="21">
                  <c:v>1.5235289999999999</c:v>
                </c:pt>
                <c:pt idx="22">
                  <c:v>1.5233729999999999</c:v>
                </c:pt>
                <c:pt idx="23">
                  <c:v>1.5232299999999999</c:v>
                </c:pt>
                <c:pt idx="24">
                  <c:v>1.523096</c:v>
                </c:pt>
                <c:pt idx="25">
                  <c:v>1.522972</c:v>
                </c:pt>
                <c:pt idx="26">
                  <c:v>1.5228569999999999</c:v>
                </c:pt>
                <c:pt idx="27">
                  <c:v>1.52275</c:v>
                </c:pt>
                <c:pt idx="28">
                  <c:v>1.5226500000000001</c:v>
                </c:pt>
                <c:pt idx="29">
                  <c:v>1.5225580000000001</c:v>
                </c:pt>
                <c:pt idx="30">
                  <c:v>1.522472</c:v>
                </c:pt>
                <c:pt idx="31">
                  <c:v>1.5223930000000001</c:v>
                </c:pt>
                <c:pt idx="32">
                  <c:v>1.5223180000000001</c:v>
                </c:pt>
                <c:pt idx="33">
                  <c:v>1.5222499999999999</c:v>
                </c:pt>
                <c:pt idx="34">
                  <c:v>1.5221859999999998</c:v>
                </c:pt>
                <c:pt idx="35">
                  <c:v>1.5221260000000001</c:v>
                </c:pt>
                <c:pt idx="36">
                  <c:v>1.522071</c:v>
                </c:pt>
                <c:pt idx="37">
                  <c:v>1.5220199999999999</c:v>
                </c:pt>
                <c:pt idx="38">
                  <c:v>1.521973</c:v>
                </c:pt>
                <c:pt idx="39">
                  <c:v>1.5219279999999999</c:v>
                </c:pt>
                <c:pt idx="40">
                  <c:v>1.521887</c:v>
                </c:pt>
                <c:pt idx="41">
                  <c:v>1.521849</c:v>
                </c:pt>
                <c:pt idx="42">
                  <c:v>1.521814</c:v>
                </c:pt>
                <c:pt idx="43">
                  <c:v>1.5217810000000001</c:v>
                </c:pt>
                <c:pt idx="44">
                  <c:v>1.5217500000000002</c:v>
                </c:pt>
                <c:pt idx="45">
                  <c:v>1.521722</c:v>
                </c:pt>
                <c:pt idx="46">
                  <c:v>1.5216959999999999</c:v>
                </c:pt>
                <c:pt idx="47">
                  <c:v>1.521671</c:v>
                </c:pt>
                <c:pt idx="48">
                  <c:v>1.5216479999999999</c:v>
                </c:pt>
                <c:pt idx="49">
                  <c:v>1.5216269999999998</c:v>
                </c:pt>
                <c:pt idx="50">
                  <c:v>1.5216080000000001</c:v>
                </c:pt>
                <c:pt idx="51">
                  <c:v>1.5215890000000001</c:v>
                </c:pt>
                <c:pt idx="52">
                  <c:v>1.5215730000000001</c:v>
                </c:pt>
                <c:pt idx="53">
                  <c:v>1.5215569999999998</c:v>
                </c:pt>
                <c:pt idx="54">
                  <c:v>1.521542</c:v>
                </c:pt>
                <c:pt idx="55">
                  <c:v>1.5215289999999999</c:v>
                </c:pt>
                <c:pt idx="56">
                  <c:v>1.5215160000000001</c:v>
                </c:pt>
                <c:pt idx="57">
                  <c:v>1.521504</c:v>
                </c:pt>
                <c:pt idx="58">
                  <c:v>1.521493</c:v>
                </c:pt>
                <c:pt idx="59">
                  <c:v>1.5214829999999999</c:v>
                </c:pt>
                <c:pt idx="60">
                  <c:v>1.521474</c:v>
                </c:pt>
                <c:pt idx="61">
                  <c:v>1.5214649999999998</c:v>
                </c:pt>
                <c:pt idx="62">
                  <c:v>1.5214569999999998</c:v>
                </c:pt>
                <c:pt idx="63">
                  <c:v>1.52145</c:v>
                </c:pt>
                <c:pt idx="64">
                  <c:v>1.5214429999999999</c:v>
                </c:pt>
                <c:pt idx="65">
                  <c:v>1.521436</c:v>
                </c:pt>
                <c:pt idx="66">
                  <c:v>1.5214299999999998</c:v>
                </c:pt>
                <c:pt idx="67">
                  <c:v>1.521425</c:v>
                </c:pt>
                <c:pt idx="68">
                  <c:v>1.5214190000000001</c:v>
                </c:pt>
                <c:pt idx="69">
                  <c:v>1.521415</c:v>
                </c:pt>
                <c:pt idx="70">
                  <c:v>1.5214100000000002</c:v>
                </c:pt>
                <c:pt idx="71">
                  <c:v>1.521406</c:v>
                </c:pt>
                <c:pt idx="72">
                  <c:v>1.5214019999999999</c:v>
                </c:pt>
                <c:pt idx="73">
                  <c:v>1.521398</c:v>
                </c:pt>
                <c:pt idx="74">
                  <c:v>1.5213949999999998</c:v>
                </c:pt>
                <c:pt idx="75">
                  <c:v>1.5213920000000001</c:v>
                </c:pt>
                <c:pt idx="76">
                  <c:v>1.5213890000000001</c:v>
                </c:pt>
                <c:pt idx="77">
                  <c:v>1.5213859999999999</c:v>
                </c:pt>
                <c:pt idx="78">
                  <c:v>1.5213840000000001</c:v>
                </c:pt>
                <c:pt idx="79">
                  <c:v>1.521382</c:v>
                </c:pt>
                <c:pt idx="80">
                  <c:v>1.52138</c:v>
                </c:pt>
              </c:numCache>
            </c:numRef>
          </c:yVal>
          <c:smooth val="1"/>
          <c:extLst>
            <c:ext xmlns:c16="http://schemas.microsoft.com/office/drawing/2014/chart" uri="{C3380CC4-5D6E-409C-BE32-E72D297353CC}">
              <c16:uniqueId val="{00000011-3436-45C7-AF2B-3ED72D954499}"/>
            </c:ext>
          </c:extLst>
        </c:ser>
        <c:ser>
          <c:idx val="17"/>
          <c:order val="17"/>
          <c:tx>
            <c:v>Trendline for 20.3 C at LF</c:v>
          </c:tx>
          <c:spPr>
            <a:ln w="19050">
              <a:noFill/>
              <a:prstDash val="sysDot"/>
            </a:ln>
          </c:spPr>
          <c:marker>
            <c:symbol val="none"/>
          </c:marker>
          <c:xVal>
            <c:numRef>
              <c:f>'Simulation spectrum H2O and KCl'!$L$67:$L$131</c:f>
              <c:numCache>
                <c:formatCode>0.00</c:formatCode>
                <c:ptCount val="65"/>
                <c:pt idx="0">
                  <c:v>7.4</c:v>
                </c:pt>
                <c:pt idx="1">
                  <c:v>7.3</c:v>
                </c:pt>
                <c:pt idx="2">
                  <c:v>7.2</c:v>
                </c:pt>
                <c:pt idx="3">
                  <c:v>7.1</c:v>
                </c:pt>
                <c:pt idx="4">
                  <c:v>7</c:v>
                </c:pt>
                <c:pt idx="5">
                  <c:v>6.9</c:v>
                </c:pt>
                <c:pt idx="6">
                  <c:v>6.8</c:v>
                </c:pt>
                <c:pt idx="7">
                  <c:v>6.7</c:v>
                </c:pt>
                <c:pt idx="8">
                  <c:v>6.6</c:v>
                </c:pt>
                <c:pt idx="9">
                  <c:v>6.5</c:v>
                </c:pt>
                <c:pt idx="10">
                  <c:v>6.4</c:v>
                </c:pt>
                <c:pt idx="11">
                  <c:v>6.3</c:v>
                </c:pt>
                <c:pt idx="12">
                  <c:v>6.2</c:v>
                </c:pt>
                <c:pt idx="13">
                  <c:v>6.1</c:v>
                </c:pt>
                <c:pt idx="14">
                  <c:v>6</c:v>
                </c:pt>
                <c:pt idx="15">
                  <c:v>5.9030899869919438</c:v>
                </c:pt>
                <c:pt idx="16">
                  <c:v>5.8239109124113</c:v>
                </c:pt>
                <c:pt idx="17">
                  <c:v>5.7569630370485534</c:v>
                </c:pt>
                <c:pt idx="18">
                  <c:v>5.6020599913279625</c:v>
                </c:pt>
                <c:pt idx="19">
                  <c:v>5.5228744023138034</c:v>
                </c:pt>
                <c:pt idx="20">
                  <c:v>5.4259741609193757</c:v>
                </c:pt>
                <c:pt idx="21">
                  <c:v>5.3010299956639813</c:v>
                </c:pt>
                <c:pt idx="22">
                  <c:v>5.204119982655925</c:v>
                </c:pt>
                <c:pt idx="23">
                  <c:v>5.1106906972737542</c:v>
                </c:pt>
                <c:pt idx="24">
                  <c:v>5</c:v>
                </c:pt>
                <c:pt idx="25">
                  <c:v>4.9030899869919438</c:v>
                </c:pt>
                <c:pt idx="26">
                  <c:v>4.8027190075796815</c:v>
                </c:pt>
                <c:pt idx="27">
                  <c:v>4.7044336600521994</c:v>
                </c:pt>
                <c:pt idx="28">
                  <c:v>4.6020599913279625</c:v>
                </c:pt>
                <c:pt idx="29">
                  <c:v>4.5016890119157003</c:v>
                </c:pt>
                <c:pt idx="30">
                  <c:v>4.4006588497649739</c:v>
                </c:pt>
                <c:pt idx="31">
                  <c:v>4.3010299956639813</c:v>
                </c:pt>
                <c:pt idx="32">
                  <c:v>4.200659016251719</c:v>
                </c:pt>
                <c:pt idx="33">
                  <c:v>4.1009905230699646</c:v>
                </c:pt>
                <c:pt idx="34">
                  <c:v>4</c:v>
                </c:pt>
                <c:pt idx="35">
                  <c:v>3.90049275542937</c:v>
                </c:pt>
                <c:pt idx="36">
                  <c:v>3.800655228145212</c:v>
                </c:pt>
                <c:pt idx="37">
                  <c:v>3.7000543856282389</c:v>
                </c:pt>
                <c:pt idx="38">
                  <c:v>3.6003302305807652</c:v>
                </c:pt>
                <c:pt idx="39">
                  <c:v>3.5003188237463867</c:v>
                </c:pt>
                <c:pt idx="40">
                  <c:v>3.4001233554370809</c:v>
                </c:pt>
                <c:pt idx="41">
                  <c:v>3.3001605369513523</c:v>
                </c:pt>
                <c:pt idx="42">
                  <c:v>3.2001388538573807</c:v>
                </c:pt>
                <c:pt idx="43">
                  <c:v>3.1000257301078626</c:v>
                </c:pt>
                <c:pt idx="44">
                  <c:v>3</c:v>
                </c:pt>
                <c:pt idx="45">
                  <c:v>2.9000611027354806</c:v>
                </c:pt>
                <c:pt idx="46">
                  <c:v>2.8000362418279794</c:v>
                </c:pt>
                <c:pt idx="47">
                  <c:v>2.7000023971422538</c:v>
                </c:pt>
                <c:pt idx="48">
                  <c:v>2.6000249038929866</c:v>
                </c:pt>
                <c:pt idx="49">
                  <c:v>2.5000030680516931</c:v>
                </c:pt>
                <c:pt idx="50">
                  <c:v>2.4000023459279558</c:v>
                </c:pt>
                <c:pt idx="51">
                  <c:v>2.3000082025538129</c:v>
                </c:pt>
                <c:pt idx="52">
                  <c:v>2.2000018654066018</c:v>
                </c:pt>
                <c:pt idx="53">
                  <c:v>2.0999912335446846</c:v>
                </c:pt>
                <c:pt idx="54">
                  <c:v>2</c:v>
                </c:pt>
                <c:pt idx="55">
                  <c:v>1.9000009651534695</c:v>
                </c:pt>
                <c:pt idx="56">
                  <c:v>1.8000018278179688</c:v>
                </c:pt>
                <c:pt idx="57">
                  <c:v>1.700002397142254</c:v>
                </c:pt>
                <c:pt idx="58">
                  <c:v>1.6000030866277404</c:v>
                </c:pt>
                <c:pt idx="59">
                  <c:v>1.5000030680516931</c:v>
                </c:pt>
                <c:pt idx="60">
                  <c:v>1.400002345927956</c:v>
                </c:pt>
                <c:pt idx="61">
                  <c:v>1.3000082025538131</c:v>
                </c:pt>
                <c:pt idx="62">
                  <c:v>1.2000018654066018</c:v>
                </c:pt>
                <c:pt idx="63">
                  <c:v>1.0999912335446844</c:v>
                </c:pt>
                <c:pt idx="64">
                  <c:v>1</c:v>
                </c:pt>
              </c:numCache>
            </c:numRef>
          </c:xVal>
          <c:yVal>
            <c:numRef>
              <c:f>'Simulation spectrum H2O and KCl'!$P$67:$P$131</c:f>
              <c:numCache>
                <c:formatCode>General</c:formatCode>
                <c:ptCount val="65"/>
                <c:pt idx="0">
                  <c:v>1.0162</c:v>
                </c:pt>
                <c:pt idx="1">
                  <c:v>1.0162</c:v>
                </c:pt>
                <c:pt idx="2">
                  <c:v>1.0162</c:v>
                </c:pt>
                <c:pt idx="3">
                  <c:v>1.0162</c:v>
                </c:pt>
                <c:pt idx="4">
                  <c:v>1.0162</c:v>
                </c:pt>
                <c:pt idx="5">
                  <c:v>1.0162</c:v>
                </c:pt>
                <c:pt idx="6">
                  <c:v>1.0162</c:v>
                </c:pt>
                <c:pt idx="7">
                  <c:v>1.0162</c:v>
                </c:pt>
                <c:pt idx="8">
                  <c:v>1.0162</c:v>
                </c:pt>
                <c:pt idx="9">
                  <c:v>1.0162</c:v>
                </c:pt>
                <c:pt idx="10">
                  <c:v>1.0162</c:v>
                </c:pt>
                <c:pt idx="11">
                  <c:v>1.0162</c:v>
                </c:pt>
                <c:pt idx="12">
                  <c:v>1.0162</c:v>
                </c:pt>
                <c:pt idx="13">
                  <c:v>1.0162</c:v>
                </c:pt>
                <c:pt idx="14">
                  <c:v>1.0162</c:v>
                </c:pt>
                <c:pt idx="15">
                  <c:v>1.0162</c:v>
                </c:pt>
                <c:pt idx="16">
                  <c:v>1.0162</c:v>
                </c:pt>
                <c:pt idx="17">
                  <c:v>1.0162</c:v>
                </c:pt>
                <c:pt idx="18">
                  <c:v>1.0162</c:v>
                </c:pt>
                <c:pt idx="19">
                  <c:v>1.0162</c:v>
                </c:pt>
                <c:pt idx="20">
                  <c:v>1.0162</c:v>
                </c:pt>
                <c:pt idx="21">
                  <c:v>1.0162</c:v>
                </c:pt>
                <c:pt idx="22">
                  <c:v>1.0162</c:v>
                </c:pt>
                <c:pt idx="23">
                  <c:v>1.0162</c:v>
                </c:pt>
                <c:pt idx="24">
                  <c:v>1.0162</c:v>
                </c:pt>
                <c:pt idx="25">
                  <c:v>1.0162</c:v>
                </c:pt>
                <c:pt idx="26">
                  <c:v>1.0162</c:v>
                </c:pt>
                <c:pt idx="27">
                  <c:v>1.0162</c:v>
                </c:pt>
                <c:pt idx="28">
                  <c:v>1.0162</c:v>
                </c:pt>
                <c:pt idx="29">
                  <c:v>1.0162</c:v>
                </c:pt>
                <c:pt idx="30">
                  <c:v>1.0162</c:v>
                </c:pt>
                <c:pt idx="31">
                  <c:v>1.0162</c:v>
                </c:pt>
                <c:pt idx="32">
                  <c:v>1.0162</c:v>
                </c:pt>
                <c:pt idx="33">
                  <c:v>1.0162</c:v>
                </c:pt>
                <c:pt idx="34">
                  <c:v>1.0162</c:v>
                </c:pt>
                <c:pt idx="35">
                  <c:v>1.0162</c:v>
                </c:pt>
                <c:pt idx="36">
                  <c:v>1.0162</c:v>
                </c:pt>
                <c:pt idx="37">
                  <c:v>1.0162</c:v>
                </c:pt>
                <c:pt idx="38">
                  <c:v>1.0162</c:v>
                </c:pt>
                <c:pt idx="39">
                  <c:v>1.0162</c:v>
                </c:pt>
                <c:pt idx="40">
                  <c:v>1.0162</c:v>
                </c:pt>
                <c:pt idx="41">
                  <c:v>1.0162</c:v>
                </c:pt>
                <c:pt idx="42">
                  <c:v>1.0162</c:v>
                </c:pt>
                <c:pt idx="43">
                  <c:v>1.0162</c:v>
                </c:pt>
                <c:pt idx="44">
                  <c:v>1.0162</c:v>
                </c:pt>
                <c:pt idx="45">
                  <c:v>1.0162</c:v>
                </c:pt>
                <c:pt idx="46">
                  <c:v>1.0162</c:v>
                </c:pt>
                <c:pt idx="47">
                  <c:v>1.0162</c:v>
                </c:pt>
                <c:pt idx="48">
                  <c:v>1.0162</c:v>
                </c:pt>
                <c:pt idx="49">
                  <c:v>1.0162</c:v>
                </c:pt>
                <c:pt idx="50">
                  <c:v>1.0162</c:v>
                </c:pt>
                <c:pt idx="51">
                  <c:v>1.0162</c:v>
                </c:pt>
                <c:pt idx="52">
                  <c:v>1.0162</c:v>
                </c:pt>
                <c:pt idx="53">
                  <c:v>1.0162</c:v>
                </c:pt>
                <c:pt idx="54">
                  <c:v>1.0162</c:v>
                </c:pt>
                <c:pt idx="55">
                  <c:v>1.0162</c:v>
                </c:pt>
                <c:pt idx="56">
                  <c:v>1.0162</c:v>
                </c:pt>
                <c:pt idx="57">
                  <c:v>1.0162</c:v>
                </c:pt>
                <c:pt idx="58">
                  <c:v>1.0162</c:v>
                </c:pt>
                <c:pt idx="59">
                  <c:v>1.0162</c:v>
                </c:pt>
                <c:pt idx="60">
                  <c:v>1.0162</c:v>
                </c:pt>
                <c:pt idx="61">
                  <c:v>1.0162</c:v>
                </c:pt>
                <c:pt idx="62">
                  <c:v>1.0162</c:v>
                </c:pt>
                <c:pt idx="63">
                  <c:v>1.0162</c:v>
                </c:pt>
                <c:pt idx="64">
                  <c:v>1.0162</c:v>
                </c:pt>
              </c:numCache>
            </c:numRef>
          </c:yVal>
          <c:smooth val="1"/>
          <c:extLst>
            <c:ext xmlns:c16="http://schemas.microsoft.com/office/drawing/2014/chart" uri="{C3380CC4-5D6E-409C-BE32-E72D297353CC}">
              <c16:uniqueId val="{00000012-3436-45C7-AF2B-3ED72D954499}"/>
            </c:ext>
          </c:extLst>
        </c:ser>
        <c:dLbls>
          <c:showLegendKey val="0"/>
          <c:showVal val="0"/>
          <c:showCatName val="0"/>
          <c:showSerName val="0"/>
          <c:showPercent val="0"/>
          <c:showBubbleSize val="0"/>
        </c:dLbls>
        <c:axId val="270632064"/>
        <c:axId val="270633984"/>
      </c:scatterChart>
      <c:valAx>
        <c:axId val="270632064"/>
        <c:scaling>
          <c:orientation val="minMax"/>
          <c:max val="12"/>
          <c:min val="1"/>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Arial" panose="020B0604020202020204" pitchFamily="34" charset="0"/>
                  </a:defRPr>
                </a:pPr>
                <a:r>
                  <a:rPr lang="en-GB" sz="1600">
                    <a:solidFill>
                      <a:schemeClr val="tx1"/>
                    </a:solidFill>
                    <a:latin typeface="+mn-lt"/>
                    <a:cs typeface="Arial" panose="020B0604020202020204" pitchFamily="34" charset="0"/>
                  </a:rPr>
                  <a:t>Log Frequency</a:t>
                </a:r>
              </a:p>
            </c:rich>
          </c:tx>
          <c:layout>
            <c:manualLayout>
              <c:xMode val="edge"/>
              <c:yMode val="edge"/>
              <c:x val="0.44947094907407409"/>
              <c:y val="0.92350277777777778"/>
            </c:manualLayout>
          </c:layout>
          <c:overlay val="0"/>
          <c:spPr>
            <a:noFill/>
            <a:ln>
              <a:noFill/>
            </a:ln>
            <a:effectLst/>
          </c:spPr>
        </c:title>
        <c:numFmt formatCode="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Arial" panose="020B0604020202020204" pitchFamily="34" charset="0"/>
              </a:defRPr>
            </a:pPr>
            <a:endParaRPr lang="en-US"/>
          </a:p>
        </c:txPr>
        <c:crossAx val="270633984"/>
        <c:crosses val="autoZero"/>
        <c:crossBetween val="midCat"/>
        <c:majorUnit val="1"/>
      </c:valAx>
      <c:valAx>
        <c:axId val="270633984"/>
        <c:scaling>
          <c:orientation val="minMax"/>
          <c:max val="4"/>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Arial" panose="020B0604020202020204" pitchFamily="34" charset="0"/>
                  </a:defRPr>
                </a:pPr>
                <a:r>
                  <a:rPr lang="en-GB" sz="1600">
                    <a:solidFill>
                      <a:schemeClr val="tx1"/>
                    </a:solidFill>
                    <a:latin typeface="+mn-lt"/>
                    <a:cs typeface="Arial" panose="020B0604020202020204" pitchFamily="34" charset="0"/>
                  </a:rPr>
                  <a:t>C′ </a:t>
                </a:r>
                <a:r>
                  <a:rPr lang="en-GB" sz="1600" baseline="0">
                    <a:solidFill>
                      <a:schemeClr val="tx1"/>
                    </a:solidFill>
                    <a:latin typeface="+mn-lt"/>
                    <a:cs typeface="Arial" panose="020B0604020202020204" pitchFamily="34" charset="0"/>
                  </a:rPr>
                  <a:t>/ </a:t>
                </a:r>
                <a:r>
                  <a:rPr lang="en-GB" sz="1600">
                    <a:solidFill>
                      <a:schemeClr val="tx1"/>
                    </a:solidFill>
                    <a:latin typeface="+mn-lt"/>
                    <a:cs typeface="Arial" panose="020B0604020202020204" pitchFamily="34" charset="0"/>
                  </a:rPr>
                  <a:t>pF</a:t>
                </a:r>
              </a:p>
            </c:rich>
          </c:tx>
          <c:layout>
            <c:manualLayout>
              <c:xMode val="edge"/>
              <c:yMode val="edge"/>
              <c:x val="2.9620071684587812E-3"/>
              <c:y val="0.3285217592592593"/>
            </c:manualLayout>
          </c:layout>
          <c:overlay val="0"/>
          <c:spPr>
            <a:noFill/>
            <a:ln>
              <a:noFill/>
            </a:ln>
            <a:effectLst/>
          </c:spPr>
        </c:title>
        <c:numFmt formatCode="#,##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Arial" panose="020B0604020202020204" pitchFamily="34" charset="0"/>
              </a:defRPr>
            </a:pPr>
            <a:endParaRPr lang="en-US"/>
          </a:p>
        </c:txPr>
        <c:crossAx val="270632064"/>
        <c:crosses val="autoZero"/>
        <c:crossBetween val="midCat"/>
        <c:majorUnit val="1"/>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55471163449703"/>
          <c:y val="7.1527430555555549E-2"/>
          <c:w val="0.82215815390332847"/>
          <c:h val="0.70334237489679974"/>
        </c:manualLayout>
      </c:layout>
      <c:scatterChart>
        <c:scatterStyle val="smoothMarker"/>
        <c:varyColors val="0"/>
        <c:ser>
          <c:idx val="0"/>
          <c:order val="0"/>
          <c:tx>
            <c:v>Time 0.23 h, 20.3 celcius</c:v>
          </c:tx>
          <c:spPr>
            <a:ln w="12700">
              <a:noFill/>
            </a:ln>
          </c:spPr>
          <c:marker>
            <c:symbol val="circle"/>
            <c:size val="3"/>
            <c:spPr>
              <a:solidFill>
                <a:schemeClr val="bg2">
                  <a:lumMod val="60000"/>
                  <a:lumOff val="40000"/>
                </a:schemeClr>
              </a:solidFill>
              <a:ln>
                <a:noFill/>
              </a:ln>
            </c:spPr>
          </c:marker>
          <c:xVal>
            <c:numRef>
              <c:f>'Simulation spectrum H2O and KCl'!$L$81:$L$131</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'Simulation spectrum H2O and KCl'!$O$81:$O$131</c:f>
              <c:numCache>
                <c:formatCode>General</c:formatCode>
                <c:ptCount val="51"/>
                <c:pt idx="0">
                  <c:v>2.1873678624146135E-2</c:v>
                </c:pt>
                <c:pt idx="1">
                  <c:v>2.7746202154578251E-2</c:v>
                </c:pt>
                <c:pt idx="2">
                  <c:v>3.5469076198582652E-2</c:v>
                </c:pt>
                <c:pt idx="3">
                  <c:v>4.5628647554301939E-2</c:v>
                </c:pt>
                <c:pt idx="4">
                  <c:v>5.8992373999999993E-2</c:v>
                </c:pt>
                <c:pt idx="5">
                  <c:v>6.9416143999999999E-2</c:v>
                </c:pt>
                <c:pt idx="6">
                  <c:v>8.7011554000000005E-2</c:v>
                </c:pt>
                <c:pt idx="7">
                  <c:v>0.116718</c:v>
                </c:pt>
                <c:pt idx="8">
                  <c:v>0.14701959999999997</c:v>
                </c:pt>
                <c:pt idx="9">
                  <c:v>0.18166848000000002</c:v>
                </c:pt>
                <c:pt idx="10">
                  <c:v>0.23092034</c:v>
                </c:pt>
                <c:pt idx="11">
                  <c:v>0.28348068000000004</c:v>
                </c:pt>
                <c:pt idx="12">
                  <c:v>0.3471013</c:v>
                </c:pt>
                <c:pt idx="13">
                  <c:v>0.41787101999999998</c:v>
                </c:pt>
                <c:pt idx="14">
                  <c:v>0.49638959999999999</c:v>
                </c:pt>
                <c:pt idx="15">
                  <c:v>0.57052071999999998</c:v>
                </c:pt>
                <c:pt idx="16">
                  <c:v>0.63149632</c:v>
                </c:pt>
                <c:pt idx="17">
                  <c:v>0.66609423999999995</c:v>
                </c:pt>
                <c:pt idx="18">
                  <c:v>0.66868437999999997</c:v>
                </c:pt>
                <c:pt idx="19">
                  <c:v>0.64015363999999997</c:v>
                </c:pt>
                <c:pt idx="20">
                  <c:v>0.58782555999999997</c:v>
                </c:pt>
                <c:pt idx="21">
                  <c:v>0.52385115999999998</c:v>
                </c:pt>
                <c:pt idx="22">
                  <c:v>0.45806474000000003</c:v>
                </c:pt>
                <c:pt idx="23">
                  <c:v>0.39620223999999998</c:v>
                </c:pt>
                <c:pt idx="24">
                  <c:v>0.34060193999999999</c:v>
                </c:pt>
                <c:pt idx="25">
                  <c:v>0.29360212000000002</c:v>
                </c:pt>
                <c:pt idx="26">
                  <c:v>0.25428158000000001</c:v>
                </c:pt>
                <c:pt idx="27">
                  <c:v>0.22268932</c:v>
                </c:pt>
                <c:pt idx="28">
                  <c:v>0.19621952000000001</c:v>
                </c:pt>
                <c:pt idx="29">
                  <c:v>0.17596879999999998</c:v>
                </c:pt>
                <c:pt idx="30">
                  <c:v>0.15803969999999998</c:v>
                </c:pt>
                <c:pt idx="31">
                  <c:v>0.14279285999999999</c:v>
                </c:pt>
                <c:pt idx="32">
                  <c:v>0.13020868000000002</c:v>
                </c:pt>
                <c:pt idx="33">
                  <c:v>0.1205253</c:v>
                </c:pt>
                <c:pt idx="34">
                  <c:v>0.11142208000000001</c:v>
                </c:pt>
                <c:pt idx="35">
                  <c:v>0.10593016</c:v>
                </c:pt>
                <c:pt idx="36">
                  <c:v>9.925146E-2</c:v>
                </c:pt>
                <c:pt idx="37">
                  <c:v>0.1011213</c:v>
                </c:pt>
                <c:pt idx="38">
                  <c:v>9.6409361999999998E-2</c:v>
                </c:pt>
                <c:pt idx="39">
                  <c:v>9.9903160000000005E-2</c:v>
                </c:pt>
                <c:pt idx="40">
                  <c:v>9.9378859999999999E-2</c:v>
                </c:pt>
                <c:pt idx="41">
                  <c:v>0.11049206</c:v>
                </c:pt>
                <c:pt idx="42">
                  <c:v>0.12226774</c:v>
                </c:pt>
                <c:pt idx="43">
                  <c:v>0.13167280000000001</c:v>
                </c:pt>
                <c:pt idx="44">
                  <c:v>0.14829262000000001</c:v>
                </c:pt>
                <c:pt idx="45">
                  <c:v>0.16414706000000001</c:v>
                </c:pt>
                <c:pt idx="46">
                  <c:v>0.18117946000000001</c:v>
                </c:pt>
                <c:pt idx="47">
                  <c:v>0.20570885999999999</c:v>
                </c:pt>
                <c:pt idx="48">
                  <c:v>0.22767850000000001</c:v>
                </c:pt>
                <c:pt idx="49">
                  <c:v>0.25156894000000002</c:v>
                </c:pt>
                <c:pt idx="50">
                  <c:v>0.27442548</c:v>
                </c:pt>
              </c:numCache>
            </c:numRef>
          </c:yVal>
          <c:smooth val="1"/>
          <c:extLst>
            <c:ext xmlns:c16="http://schemas.microsoft.com/office/drawing/2014/chart" uri="{C3380CC4-5D6E-409C-BE32-E72D297353CC}">
              <c16:uniqueId val="{00000000-9A60-4706-99F0-FE8121FD90CF}"/>
            </c:ext>
          </c:extLst>
        </c:ser>
        <c:ser>
          <c:idx val="6"/>
          <c:order val="1"/>
          <c:tx>
            <c:v>Time 5.03 h, -20 celcius</c:v>
          </c:tx>
          <c:spPr>
            <a:ln w="12700">
              <a:noFill/>
            </a:ln>
          </c:spPr>
          <c:marker>
            <c:symbol val="none"/>
          </c:marker>
          <c:xVal>
            <c:numRef>
              <c:f>'Simulation spectrum H2O and KCl'!$AP$81:$AP$131</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'Simulation spectrum H2O and KCl'!$AS$81:$AS$131</c:f>
              <c:numCache>
                <c:formatCode>General</c:formatCode>
                <c:ptCount val="51"/>
                <c:pt idx="0">
                  <c:v>4.6902899999999997E-3</c:v>
                </c:pt>
                <c:pt idx="1">
                  <c:v>6.0276000000000001E-3</c:v>
                </c:pt>
                <c:pt idx="2">
                  <c:v>4.89574E-3</c:v>
                </c:pt>
                <c:pt idx="3">
                  <c:v>5.2688600000000002E-3</c:v>
                </c:pt>
                <c:pt idx="4">
                  <c:v>8.0706000000000007E-3</c:v>
                </c:pt>
                <c:pt idx="5">
                  <c:v>7.0994999999999999E-3</c:v>
                </c:pt>
                <c:pt idx="6">
                  <c:v>8.5620999999999996E-3</c:v>
                </c:pt>
                <c:pt idx="7">
                  <c:v>1.1385299999999999E-2</c:v>
                </c:pt>
                <c:pt idx="8">
                  <c:v>1.4441300000000001E-2</c:v>
                </c:pt>
                <c:pt idx="9">
                  <c:v>1.7939199999999999E-2</c:v>
                </c:pt>
                <c:pt idx="10">
                  <c:v>2.3067799999999999E-2</c:v>
                </c:pt>
                <c:pt idx="11">
                  <c:v>2.8753899999999999E-2</c:v>
                </c:pt>
                <c:pt idx="12">
                  <c:v>3.6271299999999999E-2</c:v>
                </c:pt>
                <c:pt idx="13">
                  <c:v>4.56137E-2</c:v>
                </c:pt>
                <c:pt idx="14">
                  <c:v>5.80689E-2</c:v>
                </c:pt>
                <c:pt idx="15">
                  <c:v>7.3874099999999998E-2</c:v>
                </c:pt>
                <c:pt idx="16">
                  <c:v>9.4576400000000005E-2</c:v>
                </c:pt>
                <c:pt idx="17">
                  <c:v>0.12110600000000001</c:v>
                </c:pt>
                <c:pt idx="18">
                  <c:v>0.15587599999999999</c:v>
                </c:pt>
                <c:pt idx="19">
                  <c:v>0.20027400000000001</c:v>
                </c:pt>
                <c:pt idx="20">
                  <c:v>0.256604</c:v>
                </c:pt>
                <c:pt idx="21">
                  <c:v>0.32289299999999999</c:v>
                </c:pt>
                <c:pt idx="22">
                  <c:v>0.39693400000000001</c:v>
                </c:pt>
                <c:pt idx="23">
                  <c:v>0.471495</c:v>
                </c:pt>
                <c:pt idx="24">
                  <c:v>0.53464299999999998</c:v>
                </c:pt>
                <c:pt idx="25">
                  <c:v>0.57591700000000001</c:v>
                </c:pt>
                <c:pt idx="26">
                  <c:v>0.58748900000000004</c:v>
                </c:pt>
                <c:pt idx="27">
                  <c:v>0.56901299999999999</c:v>
                </c:pt>
                <c:pt idx="28">
                  <c:v>0.52696399999999999</c:v>
                </c:pt>
                <c:pt idx="29">
                  <c:v>0.47093699999999999</c:v>
                </c:pt>
                <c:pt idx="30">
                  <c:v>0.40965600000000002</c:v>
                </c:pt>
                <c:pt idx="31">
                  <c:v>0.35017900000000002</c:v>
                </c:pt>
                <c:pt idx="32">
                  <c:v>0.29633100000000001</c:v>
                </c:pt>
                <c:pt idx="33">
                  <c:v>0.24993000000000001</c:v>
                </c:pt>
                <c:pt idx="34">
                  <c:v>0.21217</c:v>
                </c:pt>
                <c:pt idx="35">
                  <c:v>0.182722</c:v>
                </c:pt>
                <c:pt idx="36">
                  <c:v>0.161885</c:v>
                </c:pt>
                <c:pt idx="37">
                  <c:v>0.144925</c:v>
                </c:pt>
                <c:pt idx="38">
                  <c:v>0.13366400000000001</c:v>
                </c:pt>
                <c:pt idx="39">
                  <c:v>0.128555</c:v>
                </c:pt>
                <c:pt idx="40">
                  <c:v>0.12751999999999999</c:v>
                </c:pt>
                <c:pt idx="41">
                  <c:v>0.12987599999999999</c:v>
                </c:pt>
                <c:pt idx="42">
                  <c:v>0.138128</c:v>
                </c:pt>
                <c:pt idx="43">
                  <c:v>0.14440600000000001</c:v>
                </c:pt>
                <c:pt idx="44">
                  <c:v>0.165774</c:v>
                </c:pt>
                <c:pt idx="45">
                  <c:v>0.18416199999999999</c:v>
                </c:pt>
                <c:pt idx="46">
                  <c:v>0.203792</c:v>
                </c:pt>
                <c:pt idx="47">
                  <c:v>0.22753899999999999</c:v>
                </c:pt>
                <c:pt idx="48">
                  <c:v>0.25210500000000002</c:v>
                </c:pt>
                <c:pt idx="49">
                  <c:v>0.27626299999999998</c:v>
                </c:pt>
                <c:pt idx="50">
                  <c:v>0.297684</c:v>
                </c:pt>
              </c:numCache>
            </c:numRef>
          </c:yVal>
          <c:smooth val="1"/>
          <c:extLst>
            <c:ext xmlns:c16="http://schemas.microsoft.com/office/drawing/2014/chart" uri="{C3380CC4-5D6E-409C-BE32-E72D297353CC}">
              <c16:uniqueId val="{00000001-9A60-4706-99F0-FE8121FD90CF}"/>
            </c:ext>
          </c:extLst>
        </c:ser>
        <c:ser>
          <c:idx val="9"/>
          <c:order val="2"/>
          <c:tx>
            <c:v>Time 8.5 h, -40 celcius</c:v>
          </c:tx>
          <c:spPr>
            <a:ln w="12700">
              <a:noFill/>
            </a:ln>
          </c:spPr>
          <c:marker>
            <c:symbol val="none"/>
          </c:marker>
          <c:xVal>
            <c:numRef>
              <c:f>'Simulation spectrum H2O and KCl'!$BE$80:$BE$131</c:f>
              <c:numCache>
                <c:formatCode>0.00</c:formatCode>
                <c:ptCount val="52"/>
                <c:pt idx="0">
                  <c:v>6.1</c:v>
                </c:pt>
                <c:pt idx="1">
                  <c:v>6</c:v>
                </c:pt>
                <c:pt idx="2">
                  <c:v>5.9030899869919438</c:v>
                </c:pt>
                <c:pt idx="3">
                  <c:v>5.8239109124113</c:v>
                </c:pt>
                <c:pt idx="4">
                  <c:v>5.7569630370485534</c:v>
                </c:pt>
                <c:pt idx="5">
                  <c:v>5.6020599913279625</c:v>
                </c:pt>
                <c:pt idx="6">
                  <c:v>5.5228744023138034</c:v>
                </c:pt>
                <c:pt idx="7">
                  <c:v>5.4259741609193757</c:v>
                </c:pt>
                <c:pt idx="8">
                  <c:v>5.3010299956639813</c:v>
                </c:pt>
                <c:pt idx="9">
                  <c:v>5.204119982655925</c:v>
                </c:pt>
                <c:pt idx="10">
                  <c:v>5.1106906972737542</c:v>
                </c:pt>
                <c:pt idx="11">
                  <c:v>5</c:v>
                </c:pt>
                <c:pt idx="12">
                  <c:v>4.9030899869919438</c:v>
                </c:pt>
                <c:pt idx="13">
                  <c:v>4.8027190075796815</c:v>
                </c:pt>
                <c:pt idx="14">
                  <c:v>4.7044336600521994</c:v>
                </c:pt>
                <c:pt idx="15">
                  <c:v>4.6020599913279625</c:v>
                </c:pt>
                <c:pt idx="16">
                  <c:v>4.5016890119157003</c:v>
                </c:pt>
                <c:pt idx="17">
                  <c:v>4.4006588497649739</c:v>
                </c:pt>
                <c:pt idx="18">
                  <c:v>4.3010299956639813</c:v>
                </c:pt>
                <c:pt idx="19">
                  <c:v>4.200659016251719</c:v>
                </c:pt>
                <c:pt idx="20">
                  <c:v>4.1009905230699646</c:v>
                </c:pt>
                <c:pt idx="21">
                  <c:v>4</c:v>
                </c:pt>
                <c:pt idx="22">
                  <c:v>3.90049275542937</c:v>
                </c:pt>
                <c:pt idx="23">
                  <c:v>3.800655228145212</c:v>
                </c:pt>
                <c:pt idx="24">
                  <c:v>3.7000543856282389</c:v>
                </c:pt>
                <c:pt idx="25">
                  <c:v>3.6003302305807652</c:v>
                </c:pt>
                <c:pt idx="26">
                  <c:v>3.5003188237463867</c:v>
                </c:pt>
                <c:pt idx="27">
                  <c:v>3.4001233554370809</c:v>
                </c:pt>
                <c:pt idx="28">
                  <c:v>3.3001605369513523</c:v>
                </c:pt>
                <c:pt idx="29">
                  <c:v>3.2001388538573807</c:v>
                </c:pt>
                <c:pt idx="30">
                  <c:v>3.1000257301078626</c:v>
                </c:pt>
                <c:pt idx="31">
                  <c:v>3</c:v>
                </c:pt>
                <c:pt idx="32">
                  <c:v>2.9000611027354806</c:v>
                </c:pt>
                <c:pt idx="33">
                  <c:v>2.8000362418279794</c:v>
                </c:pt>
                <c:pt idx="34">
                  <c:v>2.7000023971422538</c:v>
                </c:pt>
                <c:pt idx="35">
                  <c:v>2.6000249038929866</c:v>
                </c:pt>
                <c:pt idx="36">
                  <c:v>2.5000030680516931</c:v>
                </c:pt>
                <c:pt idx="37">
                  <c:v>2.4000023459279558</c:v>
                </c:pt>
                <c:pt idx="38">
                  <c:v>2.3000082025538129</c:v>
                </c:pt>
                <c:pt idx="39">
                  <c:v>2.2000018654066018</c:v>
                </c:pt>
                <c:pt idx="40">
                  <c:v>2.0999912335446846</c:v>
                </c:pt>
                <c:pt idx="41">
                  <c:v>2</c:v>
                </c:pt>
                <c:pt idx="42">
                  <c:v>1.9000009651534695</c:v>
                </c:pt>
                <c:pt idx="43">
                  <c:v>1.8000018278179688</c:v>
                </c:pt>
                <c:pt idx="44">
                  <c:v>1.700002397142254</c:v>
                </c:pt>
                <c:pt idx="45">
                  <c:v>1.6000030866277404</c:v>
                </c:pt>
                <c:pt idx="46">
                  <c:v>1.5000030680516931</c:v>
                </c:pt>
                <c:pt idx="47">
                  <c:v>1.400002345927956</c:v>
                </c:pt>
                <c:pt idx="48">
                  <c:v>1.3000082025538131</c:v>
                </c:pt>
                <c:pt idx="49">
                  <c:v>1.2000018654066018</c:v>
                </c:pt>
                <c:pt idx="50">
                  <c:v>1.0999912335446844</c:v>
                </c:pt>
                <c:pt idx="51">
                  <c:v>1</c:v>
                </c:pt>
              </c:numCache>
            </c:numRef>
          </c:xVal>
          <c:yVal>
            <c:numRef>
              <c:f>'Simulation spectrum H2O and KCl'!$BH$80:$BH$131</c:f>
              <c:numCache>
                <c:formatCode>General</c:formatCode>
                <c:ptCount val="52"/>
                <c:pt idx="0">
                  <c:v>3.7256699999999999E-3</c:v>
                </c:pt>
                <c:pt idx="1">
                  <c:v>3.7256699999999999E-3</c:v>
                </c:pt>
                <c:pt idx="2">
                  <c:v>2.2099099999999998E-3</c:v>
                </c:pt>
                <c:pt idx="3">
                  <c:v>5.5148999999999997E-3</c:v>
                </c:pt>
                <c:pt idx="4">
                  <c:v>2.7351799999999998E-3</c:v>
                </c:pt>
                <c:pt idx="5">
                  <c:v>4.6060500000000004E-3</c:v>
                </c:pt>
                <c:pt idx="6">
                  <c:v>2.8107399999999999E-3</c:v>
                </c:pt>
                <c:pt idx="7">
                  <c:v>3.1094999999999999E-3</c:v>
                </c:pt>
                <c:pt idx="8">
                  <c:v>4.0130599999999997E-3</c:v>
                </c:pt>
                <c:pt idx="9">
                  <c:v>5.0573900000000001E-3</c:v>
                </c:pt>
                <c:pt idx="10">
                  <c:v>6.1923400000000002E-3</c:v>
                </c:pt>
                <c:pt idx="11">
                  <c:v>7.8610099999999999E-3</c:v>
                </c:pt>
                <c:pt idx="12">
                  <c:v>9.6387199999999999E-3</c:v>
                </c:pt>
                <c:pt idx="13">
                  <c:v>1.19597E-2</c:v>
                </c:pt>
                <c:pt idx="14">
                  <c:v>1.4763200000000001E-2</c:v>
                </c:pt>
                <c:pt idx="15">
                  <c:v>1.83941E-2</c:v>
                </c:pt>
                <c:pt idx="16">
                  <c:v>2.2849100000000001E-2</c:v>
                </c:pt>
                <c:pt idx="17">
                  <c:v>2.8487800000000001E-2</c:v>
                </c:pt>
                <c:pt idx="18">
                  <c:v>3.53739E-2</c:v>
                </c:pt>
                <c:pt idx="19">
                  <c:v>4.3956299999999997E-2</c:v>
                </c:pt>
                <c:pt idx="20">
                  <c:v>5.4452800000000003E-2</c:v>
                </c:pt>
                <c:pt idx="21">
                  <c:v>6.7484600000000006E-2</c:v>
                </c:pt>
                <c:pt idx="22">
                  <c:v>8.3211499999999994E-2</c:v>
                </c:pt>
                <c:pt idx="23">
                  <c:v>0.102479</c:v>
                </c:pt>
                <c:pt idx="24">
                  <c:v>0.12627099999999999</c:v>
                </c:pt>
                <c:pt idx="25">
                  <c:v>0.15517900000000001</c:v>
                </c:pt>
                <c:pt idx="26">
                  <c:v>0.190585</c:v>
                </c:pt>
                <c:pt idx="27">
                  <c:v>0.23316300000000001</c:v>
                </c:pt>
                <c:pt idx="28">
                  <c:v>0.28257399999999999</c:v>
                </c:pt>
                <c:pt idx="29">
                  <c:v>0.33712399999999998</c:v>
                </c:pt>
                <c:pt idx="30">
                  <c:v>0.39303199999999999</c:v>
                </c:pt>
                <c:pt idx="31">
                  <c:v>0.44436700000000001</c:v>
                </c:pt>
                <c:pt idx="32">
                  <c:v>0.48479299999999997</c:v>
                </c:pt>
                <c:pt idx="33">
                  <c:v>0.50869900000000001</c:v>
                </c:pt>
                <c:pt idx="34">
                  <c:v>0.51347100000000001</c:v>
                </c:pt>
                <c:pt idx="35">
                  <c:v>0.50010500000000002</c:v>
                </c:pt>
                <c:pt idx="36">
                  <c:v>0.47159499999999999</c:v>
                </c:pt>
                <c:pt idx="37">
                  <c:v>0.43276199999999998</c:v>
                </c:pt>
                <c:pt idx="38">
                  <c:v>0.38638299999999998</c:v>
                </c:pt>
                <c:pt idx="39">
                  <c:v>0.337897</c:v>
                </c:pt>
                <c:pt idx="40">
                  <c:v>0.291989</c:v>
                </c:pt>
                <c:pt idx="41">
                  <c:v>0.247169</c:v>
                </c:pt>
                <c:pt idx="42">
                  <c:v>0.210225</c:v>
                </c:pt>
                <c:pt idx="43">
                  <c:v>0.17522499999999999</c:v>
                </c:pt>
                <c:pt idx="44">
                  <c:v>0.14920600000000001</c:v>
                </c:pt>
                <c:pt idx="45">
                  <c:v>0.12645300000000001</c:v>
                </c:pt>
                <c:pt idx="46">
                  <c:v>0.107642</c:v>
                </c:pt>
                <c:pt idx="47">
                  <c:v>9.4061500000000006E-2</c:v>
                </c:pt>
                <c:pt idx="48">
                  <c:v>8.5294400000000006E-2</c:v>
                </c:pt>
                <c:pt idx="49">
                  <c:v>7.7831600000000001E-2</c:v>
                </c:pt>
                <c:pt idx="50">
                  <c:v>7.6165999999999998E-2</c:v>
                </c:pt>
                <c:pt idx="51">
                  <c:v>7.4373999999999996E-2</c:v>
                </c:pt>
              </c:numCache>
            </c:numRef>
          </c:yVal>
          <c:smooth val="1"/>
          <c:extLst>
            <c:ext xmlns:c16="http://schemas.microsoft.com/office/drawing/2014/chart" uri="{C3380CC4-5D6E-409C-BE32-E72D297353CC}">
              <c16:uniqueId val="{00000002-9A60-4706-99F0-FE8121FD90CF}"/>
            </c:ext>
          </c:extLst>
        </c:ser>
        <c:ser>
          <c:idx val="1"/>
          <c:order val="3"/>
          <c:tx>
            <c:v>Trendline for 20.3 C</c:v>
          </c:tx>
          <c:spPr>
            <a:ln w="19050">
              <a:solidFill>
                <a:schemeClr val="bg2"/>
              </a:solidFill>
              <a:prstDash val="sysDot"/>
            </a:ln>
          </c:spPr>
          <c:marker>
            <c:symbol val="none"/>
          </c:marker>
          <c:xVal>
            <c:numRef>
              <c:f>'Simulation spectrum H2O and KCl'!$L$6:$L$80</c:f>
              <c:numCache>
                <c:formatCode>0.00</c:formatCode>
                <c:ptCount val="75"/>
                <c:pt idx="0">
                  <c:v>13.5</c:v>
                </c:pt>
                <c:pt idx="1">
                  <c:v>13.4</c:v>
                </c:pt>
                <c:pt idx="2">
                  <c:v>13.3</c:v>
                </c:pt>
                <c:pt idx="3">
                  <c:v>13.2</c:v>
                </c:pt>
                <c:pt idx="4">
                  <c:v>13.1</c:v>
                </c:pt>
                <c:pt idx="5">
                  <c:v>13</c:v>
                </c:pt>
                <c:pt idx="6">
                  <c:v>12.9</c:v>
                </c:pt>
                <c:pt idx="7">
                  <c:v>12.8</c:v>
                </c:pt>
                <c:pt idx="8">
                  <c:v>12.7</c:v>
                </c:pt>
                <c:pt idx="9">
                  <c:v>12.6</c:v>
                </c:pt>
                <c:pt idx="10">
                  <c:v>12.5</c:v>
                </c:pt>
                <c:pt idx="11">
                  <c:v>12.4</c:v>
                </c:pt>
                <c:pt idx="12">
                  <c:v>12.3</c:v>
                </c:pt>
                <c:pt idx="13">
                  <c:v>12.2</c:v>
                </c:pt>
                <c:pt idx="14">
                  <c:v>12.1</c:v>
                </c:pt>
                <c:pt idx="15">
                  <c:v>12</c:v>
                </c:pt>
                <c:pt idx="16">
                  <c:v>11.9</c:v>
                </c:pt>
                <c:pt idx="17">
                  <c:v>11.8</c:v>
                </c:pt>
                <c:pt idx="18">
                  <c:v>11.7</c:v>
                </c:pt>
                <c:pt idx="19">
                  <c:v>11.6</c:v>
                </c:pt>
                <c:pt idx="20">
                  <c:v>11.5</c:v>
                </c:pt>
                <c:pt idx="21">
                  <c:v>11.4</c:v>
                </c:pt>
                <c:pt idx="22">
                  <c:v>11.3</c:v>
                </c:pt>
                <c:pt idx="23">
                  <c:v>11.2</c:v>
                </c:pt>
                <c:pt idx="24">
                  <c:v>11.1</c:v>
                </c:pt>
                <c:pt idx="25">
                  <c:v>11</c:v>
                </c:pt>
                <c:pt idx="26">
                  <c:v>10.9</c:v>
                </c:pt>
                <c:pt idx="27">
                  <c:v>10.8</c:v>
                </c:pt>
                <c:pt idx="28">
                  <c:v>10.7</c:v>
                </c:pt>
                <c:pt idx="29">
                  <c:v>10.6</c:v>
                </c:pt>
                <c:pt idx="30">
                  <c:v>10.5</c:v>
                </c:pt>
                <c:pt idx="31">
                  <c:v>10.4</c:v>
                </c:pt>
                <c:pt idx="32">
                  <c:v>10.3</c:v>
                </c:pt>
                <c:pt idx="33">
                  <c:v>10.199999999999999</c:v>
                </c:pt>
                <c:pt idx="34">
                  <c:v>10.1</c:v>
                </c:pt>
                <c:pt idx="35">
                  <c:v>10</c:v>
                </c:pt>
                <c:pt idx="36">
                  <c:v>9.9000000000000092</c:v>
                </c:pt>
                <c:pt idx="37">
                  <c:v>9.8000000000000096</c:v>
                </c:pt>
                <c:pt idx="38">
                  <c:v>9.7000000000000099</c:v>
                </c:pt>
                <c:pt idx="39">
                  <c:v>9.6000000000000103</c:v>
                </c:pt>
                <c:pt idx="40">
                  <c:v>9.5000000000000107</c:v>
                </c:pt>
                <c:pt idx="41">
                  <c:v>9.4000000000000092</c:v>
                </c:pt>
                <c:pt idx="42">
                  <c:v>9.3000000000000096</c:v>
                </c:pt>
                <c:pt idx="43">
                  <c:v>9.2000000000000099</c:v>
                </c:pt>
                <c:pt idx="44">
                  <c:v>9.1000000000000103</c:v>
                </c:pt>
                <c:pt idx="45">
                  <c:v>9.0000000000000107</c:v>
                </c:pt>
                <c:pt idx="46">
                  <c:v>8.9000000000000092</c:v>
                </c:pt>
                <c:pt idx="47">
                  <c:v>8.8000000000000096</c:v>
                </c:pt>
                <c:pt idx="48">
                  <c:v>8.6999999999999993</c:v>
                </c:pt>
                <c:pt idx="49">
                  <c:v>8.6</c:v>
                </c:pt>
                <c:pt idx="50">
                  <c:v>8.5</c:v>
                </c:pt>
                <c:pt idx="51">
                  <c:v>8.4</c:v>
                </c:pt>
                <c:pt idx="52">
                  <c:v>8.3000000000000007</c:v>
                </c:pt>
                <c:pt idx="53">
                  <c:v>8.1999999999999993</c:v>
                </c:pt>
                <c:pt idx="54">
                  <c:v>8.1</c:v>
                </c:pt>
                <c:pt idx="55">
                  <c:v>8</c:v>
                </c:pt>
                <c:pt idx="56">
                  <c:v>7.9</c:v>
                </c:pt>
                <c:pt idx="57">
                  <c:v>7.8</c:v>
                </c:pt>
                <c:pt idx="58">
                  <c:v>7.7</c:v>
                </c:pt>
                <c:pt idx="59">
                  <c:v>7.6</c:v>
                </c:pt>
                <c:pt idx="60">
                  <c:v>7.5</c:v>
                </c:pt>
                <c:pt idx="61">
                  <c:v>7.4</c:v>
                </c:pt>
                <c:pt idx="62">
                  <c:v>7.3</c:v>
                </c:pt>
                <c:pt idx="63">
                  <c:v>7.2</c:v>
                </c:pt>
                <c:pt idx="64">
                  <c:v>7.1</c:v>
                </c:pt>
                <c:pt idx="65">
                  <c:v>7</c:v>
                </c:pt>
                <c:pt idx="66">
                  <c:v>6.9</c:v>
                </c:pt>
                <c:pt idx="67">
                  <c:v>6.8</c:v>
                </c:pt>
                <c:pt idx="68">
                  <c:v>6.7</c:v>
                </c:pt>
                <c:pt idx="69">
                  <c:v>6.6</c:v>
                </c:pt>
                <c:pt idx="70">
                  <c:v>6.5</c:v>
                </c:pt>
                <c:pt idx="71">
                  <c:v>6.4</c:v>
                </c:pt>
                <c:pt idx="72">
                  <c:v>6.3</c:v>
                </c:pt>
                <c:pt idx="73">
                  <c:v>6.2</c:v>
                </c:pt>
                <c:pt idx="74">
                  <c:v>6.1</c:v>
                </c:pt>
              </c:numCache>
            </c:numRef>
          </c:xVal>
          <c:yVal>
            <c:numRef>
              <c:f>'Simulation spectrum H2O and KCl'!$O$6:$O$80</c:f>
              <c:numCache>
                <c:formatCode>General</c:formatCode>
                <c:ptCount val="75"/>
                <c:pt idx="0">
                  <c:v>3.6511565999999998E-3</c:v>
                </c:pt>
                <c:pt idx="1">
                  <c:v>2.1657117999999997E-3</c:v>
                </c:pt>
                <c:pt idx="2">
                  <c:v>5.4046019999999997E-3</c:v>
                </c:pt>
                <c:pt idx="3">
                  <c:v>2.6804763999999999E-3</c:v>
                </c:pt>
                <c:pt idx="4">
                  <c:v>4.5139290000000007E-3</c:v>
                </c:pt>
                <c:pt idx="5">
                  <c:v>2.7545251999999999E-3</c:v>
                </c:pt>
                <c:pt idx="6">
                  <c:v>3.0473099999999997E-3</c:v>
                </c:pt>
                <c:pt idx="7">
                  <c:v>3.9327987999999998E-3</c:v>
                </c:pt>
                <c:pt idx="8">
                  <c:v>4.9562421999999997E-3</c:v>
                </c:pt>
                <c:pt idx="9">
                  <c:v>6.0684932000000004E-3</c:v>
                </c:pt>
                <c:pt idx="10">
                  <c:v>7.7037897999999994E-3</c:v>
                </c:pt>
                <c:pt idx="11">
                  <c:v>9.4459456000000001E-3</c:v>
                </c:pt>
                <c:pt idx="12">
                  <c:v>1.1720506E-2</c:v>
                </c:pt>
                <c:pt idx="13">
                  <c:v>1.4467936000000001E-2</c:v>
                </c:pt>
                <c:pt idx="14">
                  <c:v>1.8026218E-2</c:v>
                </c:pt>
                <c:pt idx="15">
                  <c:v>2.2392117999999999E-2</c:v>
                </c:pt>
                <c:pt idx="16">
                  <c:v>2.7918043999999999E-2</c:v>
                </c:pt>
                <c:pt idx="17">
                  <c:v>3.4666422000000002E-2</c:v>
                </c:pt>
                <c:pt idx="18">
                  <c:v>4.3077173999999996E-2</c:v>
                </c:pt>
                <c:pt idx="19">
                  <c:v>5.3363744000000005E-2</c:v>
                </c:pt>
                <c:pt idx="20">
                  <c:v>6.6134908000000006E-2</c:v>
                </c:pt>
                <c:pt idx="21">
                  <c:v>8.1547269999999991E-2</c:v>
                </c:pt>
                <c:pt idx="22">
                  <c:v>0.10042942000000001</c:v>
                </c:pt>
                <c:pt idx="23">
                  <c:v>0.12374557999999999</c:v>
                </c:pt>
                <c:pt idx="24">
                  <c:v>0.15207542000000002</c:v>
                </c:pt>
                <c:pt idx="25">
                  <c:v>0.1867733</c:v>
                </c:pt>
                <c:pt idx="26">
                  <c:v>0.22849974000000001</c:v>
                </c:pt>
                <c:pt idx="27">
                  <c:v>0.27692252000000001</c:v>
                </c:pt>
                <c:pt idx="28">
                  <c:v>0.33113905999999999</c:v>
                </c:pt>
                <c:pt idx="29">
                  <c:v>0.37865533999999995</c:v>
                </c:pt>
                <c:pt idx="30">
                  <c:v>0.42410675999999997</c:v>
                </c:pt>
                <c:pt idx="31">
                  <c:v>0.46216309999999999</c:v>
                </c:pt>
                <c:pt idx="32">
                  <c:v>0.49010290000000001</c:v>
                </c:pt>
                <c:pt idx="33">
                  <c:v>0.50320158000000004</c:v>
                </c:pt>
                <c:pt idx="34">
                  <c:v>0.49852501999999999</c:v>
                </c:pt>
                <c:pt idx="35">
                  <c:v>0.47509713999999997</c:v>
                </c:pt>
                <c:pt idx="36">
                  <c:v>0.43547965999999999</c:v>
                </c:pt>
                <c:pt idx="37">
                  <c:v>0.38517135999999996</c:v>
                </c:pt>
                <c:pt idx="38">
                  <c:v>0.33038151999999998</c:v>
                </c:pt>
                <c:pt idx="39">
                  <c:v>0.27692252000000001</c:v>
                </c:pt>
                <c:pt idx="40">
                  <c:v>0.22849974000000001</c:v>
                </c:pt>
                <c:pt idx="41">
                  <c:v>0.1867733</c:v>
                </c:pt>
                <c:pt idx="42">
                  <c:v>0.15207542000000002</c:v>
                </c:pt>
                <c:pt idx="43">
                  <c:v>0.12374557999999999</c:v>
                </c:pt>
                <c:pt idx="44">
                  <c:v>0.10042942000000001</c:v>
                </c:pt>
                <c:pt idx="45">
                  <c:v>8.1547269999999991E-2</c:v>
                </c:pt>
                <c:pt idx="46">
                  <c:v>6.6134908000000006E-2</c:v>
                </c:pt>
                <c:pt idx="47">
                  <c:v>5.3363744000000005E-2</c:v>
                </c:pt>
                <c:pt idx="48">
                  <c:v>4.3077173999999996E-2</c:v>
                </c:pt>
                <c:pt idx="49">
                  <c:v>3.4666422000000002E-2</c:v>
                </c:pt>
                <c:pt idx="50">
                  <c:v>2.7918043999999999E-2</c:v>
                </c:pt>
                <c:pt idx="51">
                  <c:v>2.2392117999999999E-2</c:v>
                </c:pt>
                <c:pt idx="52">
                  <c:v>1.8026218E-2</c:v>
                </c:pt>
                <c:pt idx="53">
                  <c:v>1.4467936000000001E-2</c:v>
                </c:pt>
                <c:pt idx="54">
                  <c:v>1.1720506E-2</c:v>
                </c:pt>
                <c:pt idx="55">
                  <c:v>9.4459456000000001E-3</c:v>
                </c:pt>
                <c:pt idx="56">
                  <c:v>7.7037897999999994E-3</c:v>
                </c:pt>
                <c:pt idx="57">
                  <c:v>6.0684932000000004E-3</c:v>
                </c:pt>
                <c:pt idx="58">
                  <c:v>4.9562421999999997E-3</c:v>
                </c:pt>
                <c:pt idx="59">
                  <c:v>3.9327987999999998E-3</c:v>
                </c:pt>
                <c:pt idx="60">
                  <c:v>3.0473099999999997E-3</c:v>
                </c:pt>
                <c:pt idx="61">
                  <c:v>2.7545251999999999E-3</c:v>
                </c:pt>
                <c:pt idx="62">
                  <c:v>4.5139290000000007E-3</c:v>
                </c:pt>
                <c:pt idx="63">
                  <c:v>2.6804763999999999E-3</c:v>
                </c:pt>
                <c:pt idx="64">
                  <c:v>5.4046019999999997E-3</c:v>
                </c:pt>
                <c:pt idx="65">
                  <c:v>2.1657117999999997E-3</c:v>
                </c:pt>
                <c:pt idx="66">
                  <c:v>3.6511565999999998E-3</c:v>
                </c:pt>
                <c:pt idx="67">
                  <c:v>5.0943500191777324E-3</c:v>
                </c:pt>
                <c:pt idx="68">
                  <c:v>5.8004564529255259E-3</c:v>
                </c:pt>
                <c:pt idx="69">
                  <c:v>6.7086525553253003E-3</c:v>
                </c:pt>
                <c:pt idx="70">
                  <c:v>7.8836100388620257E-3</c:v>
                </c:pt>
                <c:pt idx="71">
                  <c:v>9.4087154172998698E-3</c:v>
                </c:pt>
                <c:pt idx="72">
                  <c:v>1.1397917682298463E-2</c:v>
                </c:pt>
                <c:pt idx="73">
                  <c:v>1.3997614876122496E-2</c:v>
                </c:pt>
                <c:pt idx="74">
                  <c:v>1.7404010560570008E-2</c:v>
                </c:pt>
              </c:numCache>
            </c:numRef>
          </c:yVal>
          <c:smooth val="1"/>
          <c:extLst>
            <c:ext xmlns:c16="http://schemas.microsoft.com/office/drawing/2014/chart" uri="{C3380CC4-5D6E-409C-BE32-E72D297353CC}">
              <c16:uniqueId val="{00000003-9A60-4706-99F0-FE8121FD90CF}"/>
            </c:ext>
          </c:extLst>
        </c:ser>
        <c:ser>
          <c:idx val="2"/>
          <c:order val="4"/>
          <c:tx>
            <c:v>Trendline for -20 C</c:v>
          </c:tx>
          <c:spPr>
            <a:ln w="12700">
              <a:noFill/>
              <a:prstDash val="sysDot"/>
            </a:ln>
          </c:spPr>
          <c:marker>
            <c:symbol val="none"/>
          </c:marker>
          <c:xVal>
            <c:numRef>
              <c:f>'Simulation spectrum H2O and KCl'!$AP$8:$AP$80</c:f>
              <c:numCache>
                <c:formatCode>0.00</c:formatCode>
                <c:ptCount val="73"/>
                <c:pt idx="0">
                  <c:v>13.3</c:v>
                </c:pt>
                <c:pt idx="1">
                  <c:v>13.2</c:v>
                </c:pt>
                <c:pt idx="2">
                  <c:v>13.1</c:v>
                </c:pt>
                <c:pt idx="3">
                  <c:v>13</c:v>
                </c:pt>
                <c:pt idx="4">
                  <c:v>12.9</c:v>
                </c:pt>
                <c:pt idx="5">
                  <c:v>12.8</c:v>
                </c:pt>
                <c:pt idx="6">
                  <c:v>12.7</c:v>
                </c:pt>
                <c:pt idx="7">
                  <c:v>12.6</c:v>
                </c:pt>
                <c:pt idx="8">
                  <c:v>12.5</c:v>
                </c:pt>
                <c:pt idx="9">
                  <c:v>12.4</c:v>
                </c:pt>
                <c:pt idx="10">
                  <c:v>12.3</c:v>
                </c:pt>
                <c:pt idx="11">
                  <c:v>12.2</c:v>
                </c:pt>
                <c:pt idx="12">
                  <c:v>12.1</c:v>
                </c:pt>
                <c:pt idx="13">
                  <c:v>12</c:v>
                </c:pt>
                <c:pt idx="14">
                  <c:v>11.9</c:v>
                </c:pt>
                <c:pt idx="15">
                  <c:v>11.8</c:v>
                </c:pt>
                <c:pt idx="16">
                  <c:v>11.7</c:v>
                </c:pt>
                <c:pt idx="17">
                  <c:v>11.6</c:v>
                </c:pt>
                <c:pt idx="18">
                  <c:v>11.5</c:v>
                </c:pt>
                <c:pt idx="19">
                  <c:v>11.4</c:v>
                </c:pt>
                <c:pt idx="20">
                  <c:v>11.3</c:v>
                </c:pt>
                <c:pt idx="21">
                  <c:v>11.2</c:v>
                </c:pt>
                <c:pt idx="22">
                  <c:v>11.1</c:v>
                </c:pt>
                <c:pt idx="23">
                  <c:v>11</c:v>
                </c:pt>
                <c:pt idx="24">
                  <c:v>10.9</c:v>
                </c:pt>
                <c:pt idx="25">
                  <c:v>10.8</c:v>
                </c:pt>
                <c:pt idx="26">
                  <c:v>10.7</c:v>
                </c:pt>
                <c:pt idx="27">
                  <c:v>10.6</c:v>
                </c:pt>
                <c:pt idx="28">
                  <c:v>10.5</c:v>
                </c:pt>
                <c:pt idx="29">
                  <c:v>10.4</c:v>
                </c:pt>
                <c:pt idx="30">
                  <c:v>10.3</c:v>
                </c:pt>
                <c:pt idx="31">
                  <c:v>10.199999999999999</c:v>
                </c:pt>
                <c:pt idx="32">
                  <c:v>10.1</c:v>
                </c:pt>
                <c:pt idx="33">
                  <c:v>10</c:v>
                </c:pt>
                <c:pt idx="34">
                  <c:v>9.9000000000000092</c:v>
                </c:pt>
                <c:pt idx="35">
                  <c:v>9.8000000000000096</c:v>
                </c:pt>
                <c:pt idx="36">
                  <c:v>9.7000000000000099</c:v>
                </c:pt>
                <c:pt idx="37">
                  <c:v>9.6000000000000103</c:v>
                </c:pt>
                <c:pt idx="38">
                  <c:v>9.5000000000000107</c:v>
                </c:pt>
                <c:pt idx="39">
                  <c:v>9.4000000000000092</c:v>
                </c:pt>
                <c:pt idx="40">
                  <c:v>9.3000000000000096</c:v>
                </c:pt>
                <c:pt idx="41">
                  <c:v>9.2000000000000099</c:v>
                </c:pt>
                <c:pt idx="42">
                  <c:v>9.1000000000000103</c:v>
                </c:pt>
                <c:pt idx="43">
                  <c:v>9.0000000000000107</c:v>
                </c:pt>
                <c:pt idx="44">
                  <c:v>8.9000000000000092</c:v>
                </c:pt>
                <c:pt idx="45">
                  <c:v>8.8000000000000096</c:v>
                </c:pt>
                <c:pt idx="46">
                  <c:v>8.6999999999999993</c:v>
                </c:pt>
                <c:pt idx="47">
                  <c:v>8.6</c:v>
                </c:pt>
                <c:pt idx="48">
                  <c:v>8.5</c:v>
                </c:pt>
                <c:pt idx="49">
                  <c:v>8.4</c:v>
                </c:pt>
                <c:pt idx="50">
                  <c:v>8.3000000000000007</c:v>
                </c:pt>
                <c:pt idx="51">
                  <c:v>8.1999999999999993</c:v>
                </c:pt>
                <c:pt idx="52">
                  <c:v>8.1</c:v>
                </c:pt>
                <c:pt idx="53">
                  <c:v>8</c:v>
                </c:pt>
                <c:pt idx="54">
                  <c:v>7.9</c:v>
                </c:pt>
                <c:pt idx="55">
                  <c:v>7.8</c:v>
                </c:pt>
                <c:pt idx="56">
                  <c:v>7.7</c:v>
                </c:pt>
                <c:pt idx="57">
                  <c:v>7.6</c:v>
                </c:pt>
                <c:pt idx="58">
                  <c:v>7.5</c:v>
                </c:pt>
                <c:pt idx="59">
                  <c:v>7.4</c:v>
                </c:pt>
                <c:pt idx="60">
                  <c:v>7.3</c:v>
                </c:pt>
                <c:pt idx="61">
                  <c:v>7.2</c:v>
                </c:pt>
                <c:pt idx="62">
                  <c:v>7.1</c:v>
                </c:pt>
                <c:pt idx="63">
                  <c:v>7</c:v>
                </c:pt>
                <c:pt idx="64">
                  <c:v>6.9</c:v>
                </c:pt>
                <c:pt idx="65">
                  <c:v>6.8</c:v>
                </c:pt>
                <c:pt idx="66">
                  <c:v>6.7</c:v>
                </c:pt>
                <c:pt idx="67">
                  <c:v>6.6</c:v>
                </c:pt>
                <c:pt idx="68">
                  <c:v>6.5</c:v>
                </c:pt>
                <c:pt idx="69">
                  <c:v>6.4</c:v>
                </c:pt>
                <c:pt idx="70">
                  <c:v>6.3</c:v>
                </c:pt>
                <c:pt idx="71">
                  <c:v>6.2</c:v>
                </c:pt>
                <c:pt idx="72">
                  <c:v>6.1</c:v>
                </c:pt>
              </c:numCache>
            </c:numRef>
          </c:xVal>
          <c:yVal>
            <c:numRef>
              <c:f>'Simulation spectrum H2O and KCl'!$AS$8:$AS$80</c:f>
              <c:numCache>
                <c:formatCode>General</c:formatCode>
                <c:ptCount val="73"/>
                <c:pt idx="0">
                  <c:v>4.6902899999999997E-3</c:v>
                </c:pt>
                <c:pt idx="1">
                  <c:v>4.6902899999999997E-3</c:v>
                </c:pt>
                <c:pt idx="2">
                  <c:v>4.6902899999999997E-3</c:v>
                </c:pt>
                <c:pt idx="3">
                  <c:v>4.6902899999999997E-3</c:v>
                </c:pt>
                <c:pt idx="4">
                  <c:v>4.6902899999999997E-3</c:v>
                </c:pt>
                <c:pt idx="5">
                  <c:v>4.6902899999999997E-3</c:v>
                </c:pt>
                <c:pt idx="6">
                  <c:v>4.6902899999999997E-3</c:v>
                </c:pt>
                <c:pt idx="7">
                  <c:v>4.6902899999999997E-3</c:v>
                </c:pt>
                <c:pt idx="8">
                  <c:v>4.6902899999999997E-3</c:v>
                </c:pt>
                <c:pt idx="9">
                  <c:v>4.6902899999999997E-3</c:v>
                </c:pt>
                <c:pt idx="10">
                  <c:v>4.6902899999999997E-3</c:v>
                </c:pt>
                <c:pt idx="11">
                  <c:v>4.6902899999999997E-3</c:v>
                </c:pt>
                <c:pt idx="12">
                  <c:v>4.6902899999999997E-3</c:v>
                </c:pt>
                <c:pt idx="13">
                  <c:v>4.6902899999999997E-3</c:v>
                </c:pt>
                <c:pt idx="14">
                  <c:v>4.6902899999999997E-3</c:v>
                </c:pt>
                <c:pt idx="15">
                  <c:v>4.6902899999999997E-3</c:v>
                </c:pt>
                <c:pt idx="16">
                  <c:v>4.6902899999999997E-3</c:v>
                </c:pt>
                <c:pt idx="17">
                  <c:v>4.6902899999999997E-3</c:v>
                </c:pt>
                <c:pt idx="18">
                  <c:v>4.6902899999999997E-3</c:v>
                </c:pt>
                <c:pt idx="19">
                  <c:v>4.6902899999999997E-3</c:v>
                </c:pt>
                <c:pt idx="20">
                  <c:v>4.6902899999999997E-3</c:v>
                </c:pt>
                <c:pt idx="21">
                  <c:v>4.6902899999999997E-3</c:v>
                </c:pt>
                <c:pt idx="22">
                  <c:v>4.6902899999999997E-3</c:v>
                </c:pt>
                <c:pt idx="23">
                  <c:v>4.6902899999999997E-3</c:v>
                </c:pt>
                <c:pt idx="24">
                  <c:v>4.6902899999999997E-3</c:v>
                </c:pt>
                <c:pt idx="25">
                  <c:v>4.6902899999999997E-3</c:v>
                </c:pt>
                <c:pt idx="26">
                  <c:v>4.6902899999999997E-3</c:v>
                </c:pt>
                <c:pt idx="27">
                  <c:v>4.6902899999999997E-3</c:v>
                </c:pt>
                <c:pt idx="28">
                  <c:v>4.6902899999999997E-3</c:v>
                </c:pt>
                <c:pt idx="29">
                  <c:v>4.6902899999999997E-3</c:v>
                </c:pt>
                <c:pt idx="30">
                  <c:v>4.6902899999999997E-3</c:v>
                </c:pt>
                <c:pt idx="31">
                  <c:v>4.6902899999999997E-3</c:v>
                </c:pt>
                <c:pt idx="32">
                  <c:v>4.6902899999999997E-3</c:v>
                </c:pt>
                <c:pt idx="33">
                  <c:v>4.6902899999999997E-3</c:v>
                </c:pt>
                <c:pt idx="34">
                  <c:v>4.6902899999999997E-3</c:v>
                </c:pt>
                <c:pt idx="35">
                  <c:v>4.6902899999999997E-3</c:v>
                </c:pt>
                <c:pt idx="36">
                  <c:v>4.6902899999999997E-3</c:v>
                </c:pt>
                <c:pt idx="37">
                  <c:v>4.6902899999999997E-3</c:v>
                </c:pt>
                <c:pt idx="38">
                  <c:v>4.6902899999999997E-3</c:v>
                </c:pt>
                <c:pt idx="39">
                  <c:v>4.6902899999999997E-3</c:v>
                </c:pt>
                <c:pt idx="40">
                  <c:v>4.6902899999999997E-3</c:v>
                </c:pt>
                <c:pt idx="41">
                  <c:v>4.6902899999999997E-3</c:v>
                </c:pt>
                <c:pt idx="42">
                  <c:v>4.6902899999999997E-3</c:v>
                </c:pt>
                <c:pt idx="43">
                  <c:v>4.6902899999999997E-3</c:v>
                </c:pt>
                <c:pt idx="44">
                  <c:v>4.6902899999999997E-3</c:v>
                </c:pt>
                <c:pt idx="45">
                  <c:v>4.6902899999999997E-3</c:v>
                </c:pt>
                <c:pt idx="46">
                  <c:v>4.6902899999999997E-3</c:v>
                </c:pt>
                <c:pt idx="47">
                  <c:v>4.6902899999999997E-3</c:v>
                </c:pt>
                <c:pt idx="48">
                  <c:v>4.6902899999999997E-3</c:v>
                </c:pt>
                <c:pt idx="49">
                  <c:v>4.6902899999999997E-3</c:v>
                </c:pt>
                <c:pt idx="50">
                  <c:v>4.6902899999999997E-3</c:v>
                </c:pt>
                <c:pt idx="51">
                  <c:v>4.6902899999999997E-3</c:v>
                </c:pt>
                <c:pt idx="52">
                  <c:v>4.6902899999999997E-3</c:v>
                </c:pt>
                <c:pt idx="53">
                  <c:v>4.6902899999999997E-3</c:v>
                </c:pt>
                <c:pt idx="54">
                  <c:v>4.6902899999999997E-3</c:v>
                </c:pt>
                <c:pt idx="55">
                  <c:v>4.6902899999999997E-3</c:v>
                </c:pt>
                <c:pt idx="56">
                  <c:v>4.6902899999999997E-3</c:v>
                </c:pt>
                <c:pt idx="57">
                  <c:v>4.6902899999999997E-3</c:v>
                </c:pt>
                <c:pt idx="58">
                  <c:v>4.6902899999999997E-3</c:v>
                </c:pt>
                <c:pt idx="59">
                  <c:v>4.6902899999999997E-3</c:v>
                </c:pt>
                <c:pt idx="60">
                  <c:v>4.6902899999999997E-3</c:v>
                </c:pt>
                <c:pt idx="61">
                  <c:v>4.6902899999999997E-3</c:v>
                </c:pt>
                <c:pt idx="62">
                  <c:v>4.6902899999999997E-3</c:v>
                </c:pt>
                <c:pt idx="63">
                  <c:v>4.6902899999999997E-3</c:v>
                </c:pt>
                <c:pt idx="64">
                  <c:v>4.6902899999999997E-3</c:v>
                </c:pt>
                <c:pt idx="65">
                  <c:v>4.6902899999999997E-3</c:v>
                </c:pt>
                <c:pt idx="66">
                  <c:v>4.6902899999999997E-3</c:v>
                </c:pt>
                <c:pt idx="67">
                  <c:v>4.6902899999999997E-3</c:v>
                </c:pt>
                <c:pt idx="68">
                  <c:v>4.6902899999999997E-3</c:v>
                </c:pt>
                <c:pt idx="69">
                  <c:v>4.6902899999999997E-3</c:v>
                </c:pt>
                <c:pt idx="70">
                  <c:v>4.6902899999999997E-3</c:v>
                </c:pt>
                <c:pt idx="71">
                  <c:v>4.6902899999999997E-3</c:v>
                </c:pt>
                <c:pt idx="72">
                  <c:v>4.6902899999999997E-3</c:v>
                </c:pt>
              </c:numCache>
            </c:numRef>
          </c:yVal>
          <c:smooth val="1"/>
          <c:extLst>
            <c:ext xmlns:c16="http://schemas.microsoft.com/office/drawing/2014/chart" uri="{C3380CC4-5D6E-409C-BE32-E72D297353CC}">
              <c16:uniqueId val="{00000004-9A60-4706-99F0-FE8121FD90CF}"/>
            </c:ext>
          </c:extLst>
        </c:ser>
        <c:ser>
          <c:idx val="3"/>
          <c:order val="5"/>
          <c:tx>
            <c:v>Trendline for -40 C</c:v>
          </c:tx>
          <c:spPr>
            <a:ln w="12700">
              <a:noFill/>
              <a:prstDash val="sysDot"/>
            </a:ln>
          </c:spPr>
          <c:marker>
            <c:symbol val="none"/>
          </c:marker>
          <c:xVal>
            <c:numRef>
              <c:f>'Simulation spectrum H2O and KCl'!$BE$8:$BE$80</c:f>
              <c:numCache>
                <c:formatCode>0.00</c:formatCode>
                <c:ptCount val="73"/>
                <c:pt idx="0">
                  <c:v>13.3</c:v>
                </c:pt>
                <c:pt idx="1">
                  <c:v>13.2</c:v>
                </c:pt>
                <c:pt idx="2">
                  <c:v>13.1</c:v>
                </c:pt>
                <c:pt idx="3">
                  <c:v>13</c:v>
                </c:pt>
                <c:pt idx="4">
                  <c:v>12.9</c:v>
                </c:pt>
                <c:pt idx="5">
                  <c:v>12.8</c:v>
                </c:pt>
                <c:pt idx="6">
                  <c:v>12.7</c:v>
                </c:pt>
                <c:pt idx="7">
                  <c:v>12.6</c:v>
                </c:pt>
                <c:pt idx="8">
                  <c:v>12.5</c:v>
                </c:pt>
                <c:pt idx="9">
                  <c:v>12.4</c:v>
                </c:pt>
                <c:pt idx="10">
                  <c:v>12.3</c:v>
                </c:pt>
                <c:pt idx="11">
                  <c:v>12.2</c:v>
                </c:pt>
                <c:pt idx="12">
                  <c:v>12.1</c:v>
                </c:pt>
                <c:pt idx="13">
                  <c:v>12</c:v>
                </c:pt>
                <c:pt idx="14">
                  <c:v>11.9</c:v>
                </c:pt>
                <c:pt idx="15">
                  <c:v>11.8</c:v>
                </c:pt>
                <c:pt idx="16">
                  <c:v>11.7</c:v>
                </c:pt>
                <c:pt idx="17">
                  <c:v>11.6</c:v>
                </c:pt>
                <c:pt idx="18">
                  <c:v>11.5</c:v>
                </c:pt>
                <c:pt idx="19">
                  <c:v>11.4</c:v>
                </c:pt>
                <c:pt idx="20">
                  <c:v>11.3</c:v>
                </c:pt>
                <c:pt idx="21">
                  <c:v>11.2</c:v>
                </c:pt>
                <c:pt idx="22">
                  <c:v>11.1</c:v>
                </c:pt>
                <c:pt idx="23">
                  <c:v>11</c:v>
                </c:pt>
                <c:pt idx="24">
                  <c:v>10.9</c:v>
                </c:pt>
                <c:pt idx="25">
                  <c:v>10.8</c:v>
                </c:pt>
                <c:pt idx="26">
                  <c:v>10.7</c:v>
                </c:pt>
                <c:pt idx="27">
                  <c:v>10.6</c:v>
                </c:pt>
                <c:pt idx="28">
                  <c:v>10.5</c:v>
                </c:pt>
                <c:pt idx="29">
                  <c:v>10.4</c:v>
                </c:pt>
                <c:pt idx="30">
                  <c:v>10.3</c:v>
                </c:pt>
                <c:pt idx="31">
                  <c:v>10.199999999999999</c:v>
                </c:pt>
                <c:pt idx="32">
                  <c:v>10.1</c:v>
                </c:pt>
                <c:pt idx="33">
                  <c:v>10</c:v>
                </c:pt>
                <c:pt idx="34">
                  <c:v>9.9000000000000092</c:v>
                </c:pt>
                <c:pt idx="35">
                  <c:v>9.8000000000000096</c:v>
                </c:pt>
                <c:pt idx="36">
                  <c:v>9.7000000000000099</c:v>
                </c:pt>
                <c:pt idx="37">
                  <c:v>9.6000000000000103</c:v>
                </c:pt>
                <c:pt idx="38">
                  <c:v>9.5000000000000107</c:v>
                </c:pt>
                <c:pt idx="39">
                  <c:v>9.4000000000000092</c:v>
                </c:pt>
                <c:pt idx="40">
                  <c:v>9.3000000000000096</c:v>
                </c:pt>
                <c:pt idx="41">
                  <c:v>9.2000000000000099</c:v>
                </c:pt>
                <c:pt idx="42">
                  <c:v>9.1000000000000103</c:v>
                </c:pt>
                <c:pt idx="43">
                  <c:v>9.0000000000000107</c:v>
                </c:pt>
                <c:pt idx="44">
                  <c:v>8.9000000000000092</c:v>
                </c:pt>
                <c:pt idx="45">
                  <c:v>8.8000000000000096</c:v>
                </c:pt>
                <c:pt idx="46">
                  <c:v>8.6999999999999993</c:v>
                </c:pt>
                <c:pt idx="47">
                  <c:v>8.6</c:v>
                </c:pt>
                <c:pt idx="48">
                  <c:v>8.5</c:v>
                </c:pt>
                <c:pt idx="49">
                  <c:v>8.4</c:v>
                </c:pt>
                <c:pt idx="50">
                  <c:v>8.3000000000000007</c:v>
                </c:pt>
                <c:pt idx="51">
                  <c:v>8.1999999999999993</c:v>
                </c:pt>
                <c:pt idx="52">
                  <c:v>8.1</c:v>
                </c:pt>
                <c:pt idx="53">
                  <c:v>8</c:v>
                </c:pt>
                <c:pt idx="54">
                  <c:v>7.9</c:v>
                </c:pt>
                <c:pt idx="55">
                  <c:v>7.8</c:v>
                </c:pt>
                <c:pt idx="56">
                  <c:v>7.7</c:v>
                </c:pt>
                <c:pt idx="57">
                  <c:v>7.6</c:v>
                </c:pt>
                <c:pt idx="58">
                  <c:v>7.5</c:v>
                </c:pt>
                <c:pt idx="59">
                  <c:v>7.4</c:v>
                </c:pt>
                <c:pt idx="60">
                  <c:v>7.3</c:v>
                </c:pt>
                <c:pt idx="61">
                  <c:v>7.2</c:v>
                </c:pt>
                <c:pt idx="62">
                  <c:v>7.1</c:v>
                </c:pt>
                <c:pt idx="63">
                  <c:v>7</c:v>
                </c:pt>
                <c:pt idx="64">
                  <c:v>6.9</c:v>
                </c:pt>
                <c:pt idx="65">
                  <c:v>6.8</c:v>
                </c:pt>
                <c:pt idx="66">
                  <c:v>6.7</c:v>
                </c:pt>
                <c:pt idx="67">
                  <c:v>6.6</c:v>
                </c:pt>
                <c:pt idx="68">
                  <c:v>6.5</c:v>
                </c:pt>
                <c:pt idx="69">
                  <c:v>6.4</c:v>
                </c:pt>
                <c:pt idx="70">
                  <c:v>6.3</c:v>
                </c:pt>
                <c:pt idx="71">
                  <c:v>6.2</c:v>
                </c:pt>
                <c:pt idx="72">
                  <c:v>6.1</c:v>
                </c:pt>
              </c:numCache>
            </c:numRef>
          </c:xVal>
          <c:yVal>
            <c:numRef>
              <c:f>'Simulation spectrum H2O and KCl'!$BH$8:$BH$80</c:f>
              <c:numCache>
                <c:formatCode>General</c:formatCode>
                <c:ptCount val="73"/>
                <c:pt idx="0">
                  <c:v>3.7256699999999999E-3</c:v>
                </c:pt>
                <c:pt idx="1">
                  <c:v>3.7256699999999999E-3</c:v>
                </c:pt>
                <c:pt idx="2">
                  <c:v>3.7256699999999999E-3</c:v>
                </c:pt>
                <c:pt idx="3">
                  <c:v>3.7256699999999999E-3</c:v>
                </c:pt>
                <c:pt idx="4">
                  <c:v>3.7256699999999999E-3</c:v>
                </c:pt>
                <c:pt idx="5">
                  <c:v>3.7256699999999999E-3</c:v>
                </c:pt>
                <c:pt idx="6">
                  <c:v>3.7256699999999999E-3</c:v>
                </c:pt>
                <c:pt idx="7">
                  <c:v>3.7256699999999999E-3</c:v>
                </c:pt>
                <c:pt idx="8">
                  <c:v>3.7256699999999999E-3</c:v>
                </c:pt>
                <c:pt idx="9">
                  <c:v>3.7256699999999999E-3</c:v>
                </c:pt>
                <c:pt idx="10">
                  <c:v>3.7256699999999999E-3</c:v>
                </c:pt>
                <c:pt idx="11">
                  <c:v>3.7256699999999999E-3</c:v>
                </c:pt>
                <c:pt idx="12">
                  <c:v>3.7256699999999999E-3</c:v>
                </c:pt>
                <c:pt idx="13">
                  <c:v>3.7256699999999999E-3</c:v>
                </c:pt>
                <c:pt idx="14">
                  <c:v>3.7256699999999999E-3</c:v>
                </c:pt>
                <c:pt idx="15">
                  <c:v>3.7256699999999999E-3</c:v>
                </c:pt>
                <c:pt idx="16">
                  <c:v>3.7256699999999999E-3</c:v>
                </c:pt>
                <c:pt idx="17">
                  <c:v>3.7256699999999999E-3</c:v>
                </c:pt>
                <c:pt idx="18">
                  <c:v>3.7256699999999999E-3</c:v>
                </c:pt>
                <c:pt idx="19">
                  <c:v>3.7256699999999999E-3</c:v>
                </c:pt>
                <c:pt idx="20">
                  <c:v>3.7256699999999999E-3</c:v>
                </c:pt>
                <c:pt idx="21">
                  <c:v>3.7256699999999999E-3</c:v>
                </c:pt>
                <c:pt idx="22">
                  <c:v>3.7256699999999999E-3</c:v>
                </c:pt>
                <c:pt idx="23">
                  <c:v>3.7256699999999999E-3</c:v>
                </c:pt>
                <c:pt idx="24">
                  <c:v>3.7256699999999999E-3</c:v>
                </c:pt>
                <c:pt idx="25">
                  <c:v>3.7256699999999999E-3</c:v>
                </c:pt>
                <c:pt idx="26">
                  <c:v>3.7256699999999999E-3</c:v>
                </c:pt>
                <c:pt idx="27">
                  <c:v>3.7256699999999999E-3</c:v>
                </c:pt>
                <c:pt idx="28">
                  <c:v>3.7256699999999999E-3</c:v>
                </c:pt>
                <c:pt idx="29">
                  <c:v>3.7256699999999999E-3</c:v>
                </c:pt>
                <c:pt idx="30">
                  <c:v>3.7256699999999999E-3</c:v>
                </c:pt>
                <c:pt idx="31">
                  <c:v>3.7256699999999999E-3</c:v>
                </c:pt>
                <c:pt idx="32">
                  <c:v>3.7256699999999999E-3</c:v>
                </c:pt>
                <c:pt idx="33">
                  <c:v>3.7256699999999999E-3</c:v>
                </c:pt>
                <c:pt idx="34">
                  <c:v>3.7256699999999999E-3</c:v>
                </c:pt>
                <c:pt idx="35">
                  <c:v>3.7256699999999999E-3</c:v>
                </c:pt>
                <c:pt idx="36">
                  <c:v>3.7256699999999999E-3</c:v>
                </c:pt>
                <c:pt idx="37">
                  <c:v>3.7256699999999999E-3</c:v>
                </c:pt>
                <c:pt idx="38">
                  <c:v>3.7256699999999999E-3</c:v>
                </c:pt>
                <c:pt idx="39">
                  <c:v>3.7256699999999999E-3</c:v>
                </c:pt>
                <c:pt idx="40">
                  <c:v>3.7256699999999999E-3</c:v>
                </c:pt>
                <c:pt idx="41">
                  <c:v>3.7256699999999999E-3</c:v>
                </c:pt>
                <c:pt idx="42">
                  <c:v>3.7256699999999999E-3</c:v>
                </c:pt>
                <c:pt idx="43">
                  <c:v>3.7256699999999999E-3</c:v>
                </c:pt>
                <c:pt idx="44">
                  <c:v>3.7256699999999999E-3</c:v>
                </c:pt>
                <c:pt idx="45">
                  <c:v>3.7256699999999999E-3</c:v>
                </c:pt>
                <c:pt idx="46">
                  <c:v>3.7256699999999999E-3</c:v>
                </c:pt>
                <c:pt idx="47">
                  <c:v>3.7256699999999999E-3</c:v>
                </c:pt>
                <c:pt idx="48">
                  <c:v>3.7256699999999999E-3</c:v>
                </c:pt>
                <c:pt idx="49">
                  <c:v>3.7256699999999999E-3</c:v>
                </c:pt>
                <c:pt idx="50">
                  <c:v>3.7256699999999999E-3</c:v>
                </c:pt>
                <c:pt idx="51">
                  <c:v>3.7256699999999999E-3</c:v>
                </c:pt>
                <c:pt idx="52">
                  <c:v>3.7256699999999999E-3</c:v>
                </c:pt>
                <c:pt idx="53">
                  <c:v>3.7256699999999999E-3</c:v>
                </c:pt>
                <c:pt idx="54">
                  <c:v>3.7256699999999999E-3</c:v>
                </c:pt>
                <c:pt idx="55">
                  <c:v>3.7256699999999999E-3</c:v>
                </c:pt>
                <c:pt idx="56">
                  <c:v>3.7256699999999999E-3</c:v>
                </c:pt>
                <c:pt idx="57">
                  <c:v>3.7256699999999999E-3</c:v>
                </c:pt>
                <c:pt idx="58">
                  <c:v>3.7256699999999999E-3</c:v>
                </c:pt>
                <c:pt idx="59">
                  <c:v>3.7256699999999999E-3</c:v>
                </c:pt>
                <c:pt idx="60">
                  <c:v>3.7256699999999999E-3</c:v>
                </c:pt>
                <c:pt idx="61">
                  <c:v>3.7256699999999999E-3</c:v>
                </c:pt>
                <c:pt idx="62">
                  <c:v>3.7256699999999999E-3</c:v>
                </c:pt>
                <c:pt idx="63">
                  <c:v>3.7256699999999999E-3</c:v>
                </c:pt>
                <c:pt idx="64">
                  <c:v>3.7256699999999999E-3</c:v>
                </c:pt>
                <c:pt idx="65">
                  <c:v>3.7256699999999999E-3</c:v>
                </c:pt>
                <c:pt idx="66">
                  <c:v>3.7256699999999999E-3</c:v>
                </c:pt>
                <c:pt idx="67">
                  <c:v>3.7256699999999999E-3</c:v>
                </c:pt>
                <c:pt idx="68">
                  <c:v>3.7256699999999999E-3</c:v>
                </c:pt>
                <c:pt idx="69">
                  <c:v>3.7256699999999999E-3</c:v>
                </c:pt>
                <c:pt idx="70">
                  <c:v>3.7256699999999999E-3</c:v>
                </c:pt>
                <c:pt idx="71">
                  <c:v>3.7256699999999999E-3</c:v>
                </c:pt>
                <c:pt idx="72">
                  <c:v>3.7256699999999999E-3</c:v>
                </c:pt>
              </c:numCache>
            </c:numRef>
          </c:yVal>
          <c:smooth val="1"/>
          <c:extLst>
            <c:ext xmlns:c16="http://schemas.microsoft.com/office/drawing/2014/chart" uri="{C3380CC4-5D6E-409C-BE32-E72D297353CC}">
              <c16:uniqueId val="{00000005-9A60-4706-99F0-FE8121FD90CF}"/>
            </c:ext>
          </c:extLst>
        </c:ser>
        <c:ser>
          <c:idx val="4"/>
          <c:order val="6"/>
          <c:tx>
            <c:strRef>
              <c:f>'Simulation spectrum H2O and KCl'!$CD$4:$CH$4</c:f>
              <c:strCache>
                <c:ptCount val="1"/>
                <c:pt idx="0">
                  <c:v>Std. : Water (1:0)_ 5 g_17C</c:v>
                </c:pt>
              </c:strCache>
            </c:strRef>
          </c:tx>
          <c:spPr>
            <a:ln>
              <a:noFill/>
            </a:ln>
          </c:spPr>
          <c:marker>
            <c:symbol val="circle"/>
            <c:size val="3"/>
            <c:spPr>
              <a:solidFill>
                <a:srgbClr val="FF3300"/>
              </a:solidFill>
              <a:ln>
                <a:noFill/>
              </a:ln>
            </c:spPr>
          </c:marker>
          <c:xVal>
            <c:numRef>
              <c:f>'Simulation spectrum H2O and KCl'!$CG$9:$CG$56</c:f>
              <c:numCache>
                <c:formatCode>General</c:formatCode>
                <c:ptCount val="48"/>
                <c:pt idx="0">
                  <c:v>5.7569630370485534</c:v>
                </c:pt>
                <c:pt idx="1">
                  <c:v>5.6020599913279625</c:v>
                </c:pt>
                <c:pt idx="2">
                  <c:v>5.5228744023138034</c:v>
                </c:pt>
                <c:pt idx="3">
                  <c:v>5.4259741609193757</c:v>
                </c:pt>
                <c:pt idx="4">
                  <c:v>5.3010299956639813</c:v>
                </c:pt>
                <c:pt idx="5">
                  <c:v>5.204119982655925</c:v>
                </c:pt>
                <c:pt idx="6">
                  <c:v>5.1106906972737542</c:v>
                </c:pt>
                <c:pt idx="7">
                  <c:v>5</c:v>
                </c:pt>
                <c:pt idx="8">
                  <c:v>4.9030899869919438</c:v>
                </c:pt>
                <c:pt idx="9">
                  <c:v>4.8027190075796815</c:v>
                </c:pt>
                <c:pt idx="10">
                  <c:v>4.7044336600521994</c:v>
                </c:pt>
                <c:pt idx="11">
                  <c:v>4.6020599913279625</c:v>
                </c:pt>
                <c:pt idx="12">
                  <c:v>4.5016890119157003</c:v>
                </c:pt>
                <c:pt idx="13">
                  <c:v>4.4006588497649739</c:v>
                </c:pt>
                <c:pt idx="14">
                  <c:v>4.3010299956639813</c:v>
                </c:pt>
                <c:pt idx="15">
                  <c:v>4.200659016251719</c:v>
                </c:pt>
                <c:pt idx="16">
                  <c:v>4.1009905230699646</c:v>
                </c:pt>
                <c:pt idx="17">
                  <c:v>4</c:v>
                </c:pt>
                <c:pt idx="18">
                  <c:v>3.90049275542937</c:v>
                </c:pt>
                <c:pt idx="19">
                  <c:v>3.800655228145212</c:v>
                </c:pt>
                <c:pt idx="20">
                  <c:v>3.7000543856282389</c:v>
                </c:pt>
                <c:pt idx="21">
                  <c:v>3.6003302305807652</c:v>
                </c:pt>
                <c:pt idx="22">
                  <c:v>3.5003188237463867</c:v>
                </c:pt>
                <c:pt idx="23">
                  <c:v>3.4001233554370809</c:v>
                </c:pt>
                <c:pt idx="24">
                  <c:v>3.3001605369513523</c:v>
                </c:pt>
                <c:pt idx="25">
                  <c:v>3.2001388538573807</c:v>
                </c:pt>
                <c:pt idx="26">
                  <c:v>3.1000257301078626</c:v>
                </c:pt>
                <c:pt idx="27">
                  <c:v>3</c:v>
                </c:pt>
                <c:pt idx="28">
                  <c:v>2.9000611027354806</c:v>
                </c:pt>
                <c:pt idx="29">
                  <c:v>2.8000362418279794</c:v>
                </c:pt>
                <c:pt idx="30">
                  <c:v>2.7000023971422538</c:v>
                </c:pt>
                <c:pt idx="31">
                  <c:v>2.6000249038929866</c:v>
                </c:pt>
                <c:pt idx="32">
                  <c:v>2.5000030680516931</c:v>
                </c:pt>
                <c:pt idx="33">
                  <c:v>2.4000023459279558</c:v>
                </c:pt>
                <c:pt idx="34">
                  <c:v>2.3000082025538129</c:v>
                </c:pt>
                <c:pt idx="35">
                  <c:v>2.2000018654066018</c:v>
                </c:pt>
                <c:pt idx="36">
                  <c:v>2.0999912335446846</c:v>
                </c:pt>
                <c:pt idx="37">
                  <c:v>2</c:v>
                </c:pt>
                <c:pt idx="38">
                  <c:v>1.9000009651534695</c:v>
                </c:pt>
                <c:pt idx="39">
                  <c:v>1.8000018278179688</c:v>
                </c:pt>
                <c:pt idx="40">
                  <c:v>1.700002397142254</c:v>
                </c:pt>
                <c:pt idx="41">
                  <c:v>1.6000030866277404</c:v>
                </c:pt>
                <c:pt idx="42">
                  <c:v>1.5000030680516931</c:v>
                </c:pt>
                <c:pt idx="43">
                  <c:v>1.400002345927956</c:v>
                </c:pt>
                <c:pt idx="44">
                  <c:v>1.3000082025538131</c:v>
                </c:pt>
                <c:pt idx="45">
                  <c:v>1.2000018654066018</c:v>
                </c:pt>
                <c:pt idx="46">
                  <c:v>1.0999912335446844</c:v>
                </c:pt>
                <c:pt idx="47">
                  <c:v>1</c:v>
                </c:pt>
              </c:numCache>
            </c:numRef>
          </c:xVal>
          <c:yVal>
            <c:numRef>
              <c:f>'Simulation spectrum H2O and KCl'!$CH$9:$CH$56</c:f>
              <c:numCache>
                <c:formatCode>General</c:formatCode>
                <c:ptCount val="48"/>
                <c:pt idx="0">
                  <c:v>0.40744599999999997</c:v>
                </c:pt>
                <c:pt idx="1">
                  <c:v>0.37757800000000002</c:v>
                </c:pt>
                <c:pt idx="2">
                  <c:v>0.33166800000000002</c:v>
                </c:pt>
                <c:pt idx="3">
                  <c:v>0.27796500000000002</c:v>
                </c:pt>
                <c:pt idx="4">
                  <c:v>0.22442699999999999</c:v>
                </c:pt>
                <c:pt idx="5">
                  <c:v>0.19416700000000001</c:v>
                </c:pt>
                <c:pt idx="6">
                  <c:v>0.161691</c:v>
                </c:pt>
                <c:pt idx="7">
                  <c:v>0.138487</c:v>
                </c:pt>
                <c:pt idx="8">
                  <c:v>0.121431</c:v>
                </c:pt>
                <c:pt idx="9">
                  <c:v>0.10696700000000001</c:v>
                </c:pt>
                <c:pt idx="10">
                  <c:v>9.6404699999999996E-2</c:v>
                </c:pt>
                <c:pt idx="11">
                  <c:v>8.7033600000000003E-2</c:v>
                </c:pt>
                <c:pt idx="12">
                  <c:v>8.18715E-2</c:v>
                </c:pt>
                <c:pt idx="13">
                  <c:v>7.8655900000000001E-2</c:v>
                </c:pt>
                <c:pt idx="14">
                  <c:v>7.6272400000000004E-2</c:v>
                </c:pt>
                <c:pt idx="15">
                  <c:v>7.5225799999999995E-2</c:v>
                </c:pt>
                <c:pt idx="16">
                  <c:v>7.4480199999999996E-2</c:v>
                </c:pt>
                <c:pt idx="17">
                  <c:v>7.3601E-2</c:v>
                </c:pt>
                <c:pt idx="18">
                  <c:v>7.3296399999999998E-2</c:v>
                </c:pt>
                <c:pt idx="19">
                  <c:v>7.37009E-2</c:v>
                </c:pt>
                <c:pt idx="20">
                  <c:v>7.4653999999999998E-2</c:v>
                </c:pt>
                <c:pt idx="21">
                  <c:v>7.54827E-2</c:v>
                </c:pt>
                <c:pt idx="22">
                  <c:v>7.5353199999999995E-2</c:v>
                </c:pt>
                <c:pt idx="23">
                  <c:v>7.6310299999999998E-2</c:v>
                </c:pt>
                <c:pt idx="24">
                  <c:v>7.6899800000000004E-2</c:v>
                </c:pt>
                <c:pt idx="25">
                  <c:v>7.7719200000000002E-2</c:v>
                </c:pt>
                <c:pt idx="26">
                  <c:v>7.9173099999999996E-2</c:v>
                </c:pt>
                <c:pt idx="27">
                  <c:v>8.1297300000000003E-2</c:v>
                </c:pt>
                <c:pt idx="28">
                  <c:v>8.4848000000000007E-2</c:v>
                </c:pt>
                <c:pt idx="29">
                  <c:v>9.0883400000000003E-2</c:v>
                </c:pt>
                <c:pt idx="30">
                  <c:v>9.8448999999999995E-2</c:v>
                </c:pt>
                <c:pt idx="31">
                  <c:v>0.10714799999999999</c:v>
                </c:pt>
                <c:pt idx="32">
                  <c:v>0.118924</c:v>
                </c:pt>
                <c:pt idx="33">
                  <c:v>0.130574</c:v>
                </c:pt>
                <c:pt idx="34">
                  <c:v>0.14130899999999999</c:v>
                </c:pt>
                <c:pt idx="35">
                  <c:v>0.15223999999999999</c:v>
                </c:pt>
                <c:pt idx="36">
                  <c:v>0.160997</c:v>
                </c:pt>
                <c:pt idx="37">
                  <c:v>0.17180100000000001</c:v>
                </c:pt>
                <c:pt idx="38">
                  <c:v>0.18314900000000001</c:v>
                </c:pt>
                <c:pt idx="39">
                  <c:v>0.19372600000000001</c:v>
                </c:pt>
                <c:pt idx="40">
                  <c:v>0.20788699999999999</c:v>
                </c:pt>
                <c:pt idx="41">
                  <c:v>0.222663</c:v>
                </c:pt>
                <c:pt idx="42">
                  <c:v>0.23802699999999999</c:v>
                </c:pt>
                <c:pt idx="43">
                  <c:v>0.25542999999999999</c:v>
                </c:pt>
                <c:pt idx="44">
                  <c:v>0.27429700000000001</c:v>
                </c:pt>
                <c:pt idx="45">
                  <c:v>0.29629</c:v>
                </c:pt>
                <c:pt idx="46">
                  <c:v>0.32038800000000001</c:v>
                </c:pt>
                <c:pt idx="47">
                  <c:v>0.34658800000000001</c:v>
                </c:pt>
              </c:numCache>
            </c:numRef>
          </c:yVal>
          <c:smooth val="1"/>
          <c:extLst>
            <c:ext xmlns:c16="http://schemas.microsoft.com/office/drawing/2014/chart" uri="{C3380CC4-5D6E-409C-BE32-E72D297353CC}">
              <c16:uniqueId val="{00000006-9A60-4706-99F0-FE8121FD90CF}"/>
            </c:ext>
          </c:extLst>
        </c:ser>
        <c:ser>
          <c:idx val="5"/>
          <c:order val="7"/>
          <c:tx>
            <c:strRef>
              <c:f>'Simulation spectrum H2O and KCl'!$CS$4:$CW$4</c:f>
              <c:strCache>
                <c:ptCount val="1"/>
                <c:pt idx="0">
                  <c:v>Std. : Water (1:3)_5 g_22.3C</c:v>
                </c:pt>
              </c:strCache>
            </c:strRef>
          </c:tx>
          <c:spPr>
            <a:ln>
              <a:noFill/>
            </a:ln>
          </c:spPr>
          <c:marker>
            <c:symbol val="none"/>
          </c:marker>
          <c:dPt>
            <c:idx val="1"/>
            <c:bubble3D val="0"/>
            <c:extLst>
              <c:ext xmlns:c16="http://schemas.microsoft.com/office/drawing/2014/chart" uri="{C3380CC4-5D6E-409C-BE32-E72D297353CC}">
                <c16:uniqueId val="{00000007-9A60-4706-99F0-FE8121FD90CF}"/>
              </c:ext>
            </c:extLst>
          </c:dPt>
          <c:xVal>
            <c:numRef>
              <c:f>'Simulation spectrum H2O and KCl'!$CV$7:$CV$56</c:f>
              <c:numCache>
                <c:formatCode>General</c:formatCode>
                <c:ptCount val="50"/>
                <c:pt idx="0">
                  <c:v>5.9030899869919438</c:v>
                </c:pt>
                <c:pt idx="1">
                  <c:v>5.8239109124113</c:v>
                </c:pt>
                <c:pt idx="2">
                  <c:v>5.7569630370485534</c:v>
                </c:pt>
                <c:pt idx="3">
                  <c:v>5.6020599913279625</c:v>
                </c:pt>
                <c:pt idx="4">
                  <c:v>5.5228744023138034</c:v>
                </c:pt>
                <c:pt idx="5">
                  <c:v>5.4259741609193757</c:v>
                </c:pt>
                <c:pt idx="6">
                  <c:v>5.3010299956639813</c:v>
                </c:pt>
                <c:pt idx="7">
                  <c:v>5.204119982655925</c:v>
                </c:pt>
                <c:pt idx="8">
                  <c:v>5.1106906972737542</c:v>
                </c:pt>
                <c:pt idx="9">
                  <c:v>5</c:v>
                </c:pt>
                <c:pt idx="10">
                  <c:v>4.9030899869919438</c:v>
                </c:pt>
                <c:pt idx="11">
                  <c:v>4.8027190075796815</c:v>
                </c:pt>
                <c:pt idx="12">
                  <c:v>4.7044336600521994</c:v>
                </c:pt>
                <c:pt idx="13">
                  <c:v>4.6020599913279625</c:v>
                </c:pt>
                <c:pt idx="14">
                  <c:v>4.5016890119157003</c:v>
                </c:pt>
                <c:pt idx="15">
                  <c:v>4.4006588497649739</c:v>
                </c:pt>
                <c:pt idx="16">
                  <c:v>4.3010299956639813</c:v>
                </c:pt>
                <c:pt idx="17">
                  <c:v>4.200659016251719</c:v>
                </c:pt>
                <c:pt idx="18">
                  <c:v>4.1009905230699646</c:v>
                </c:pt>
                <c:pt idx="19">
                  <c:v>4</c:v>
                </c:pt>
                <c:pt idx="20">
                  <c:v>3.90049275542937</c:v>
                </c:pt>
                <c:pt idx="21">
                  <c:v>3.800655228145212</c:v>
                </c:pt>
                <c:pt idx="22">
                  <c:v>3.7000543856282389</c:v>
                </c:pt>
                <c:pt idx="23">
                  <c:v>3.6003302305807652</c:v>
                </c:pt>
                <c:pt idx="24">
                  <c:v>3.5003188237463867</c:v>
                </c:pt>
                <c:pt idx="25">
                  <c:v>3.4001233554370809</c:v>
                </c:pt>
                <c:pt idx="26">
                  <c:v>3.3001605369513523</c:v>
                </c:pt>
                <c:pt idx="27">
                  <c:v>3.2001388538573807</c:v>
                </c:pt>
                <c:pt idx="28">
                  <c:v>3.1000257301078626</c:v>
                </c:pt>
                <c:pt idx="29">
                  <c:v>3</c:v>
                </c:pt>
                <c:pt idx="30">
                  <c:v>2.9000611027354806</c:v>
                </c:pt>
                <c:pt idx="31">
                  <c:v>2.8000362418279794</c:v>
                </c:pt>
                <c:pt idx="32">
                  <c:v>2.7000023971422538</c:v>
                </c:pt>
                <c:pt idx="33">
                  <c:v>2.6000249038929866</c:v>
                </c:pt>
                <c:pt idx="34">
                  <c:v>2.5000030680516931</c:v>
                </c:pt>
                <c:pt idx="35">
                  <c:v>2.4000023459279558</c:v>
                </c:pt>
                <c:pt idx="36">
                  <c:v>2.3000082025538129</c:v>
                </c:pt>
                <c:pt idx="37">
                  <c:v>2.2000018654066018</c:v>
                </c:pt>
                <c:pt idx="38">
                  <c:v>2.0999912335446846</c:v>
                </c:pt>
                <c:pt idx="39">
                  <c:v>2</c:v>
                </c:pt>
                <c:pt idx="40">
                  <c:v>1.9000009651534695</c:v>
                </c:pt>
                <c:pt idx="41">
                  <c:v>1.8000018278179688</c:v>
                </c:pt>
                <c:pt idx="42">
                  <c:v>1.700002397142254</c:v>
                </c:pt>
                <c:pt idx="43">
                  <c:v>1.6000030866277404</c:v>
                </c:pt>
                <c:pt idx="44">
                  <c:v>1.5000030680516931</c:v>
                </c:pt>
                <c:pt idx="45">
                  <c:v>1.400002345927956</c:v>
                </c:pt>
                <c:pt idx="46">
                  <c:v>1.3000082025538131</c:v>
                </c:pt>
                <c:pt idx="47">
                  <c:v>1.2000018654066018</c:v>
                </c:pt>
                <c:pt idx="48">
                  <c:v>1.0999912335446844</c:v>
                </c:pt>
                <c:pt idx="49">
                  <c:v>1</c:v>
                </c:pt>
              </c:numCache>
            </c:numRef>
          </c:xVal>
          <c:yVal>
            <c:numRef>
              <c:f>'Simulation spectrum H2O and KCl'!$CW$7:$CW$56</c:f>
              <c:numCache>
                <c:formatCode>General</c:formatCode>
                <c:ptCount val="50"/>
                <c:pt idx="0">
                  <c:v>0.35021799999999997</c:v>
                </c:pt>
                <c:pt idx="1">
                  <c:v>0.373782</c:v>
                </c:pt>
                <c:pt idx="2">
                  <c:v>0.41173199999999999</c:v>
                </c:pt>
                <c:pt idx="3">
                  <c:v>0.55327800000000005</c:v>
                </c:pt>
                <c:pt idx="4">
                  <c:v>0.59493700000000005</c:v>
                </c:pt>
                <c:pt idx="5">
                  <c:v>0.61621199999999998</c:v>
                </c:pt>
                <c:pt idx="6">
                  <c:v>0.60525700000000004</c:v>
                </c:pt>
                <c:pt idx="7">
                  <c:v>0.57333500000000004</c:v>
                </c:pt>
                <c:pt idx="8">
                  <c:v>0.52448899999999998</c:v>
                </c:pt>
                <c:pt idx="9">
                  <c:v>0.45124300000000001</c:v>
                </c:pt>
                <c:pt idx="10">
                  <c:v>0.39270300000000002</c:v>
                </c:pt>
                <c:pt idx="11">
                  <c:v>0.33463399999999999</c:v>
                </c:pt>
                <c:pt idx="12">
                  <c:v>0.28521299999999999</c:v>
                </c:pt>
                <c:pt idx="13">
                  <c:v>0.24069299999999999</c:v>
                </c:pt>
                <c:pt idx="14">
                  <c:v>0.206704</c:v>
                </c:pt>
                <c:pt idx="15">
                  <c:v>0.17971000000000001</c:v>
                </c:pt>
                <c:pt idx="16">
                  <c:v>0.15895400000000001</c:v>
                </c:pt>
                <c:pt idx="17">
                  <c:v>0.143538</c:v>
                </c:pt>
                <c:pt idx="18">
                  <c:v>0.13098199999999999</c:v>
                </c:pt>
                <c:pt idx="19">
                  <c:v>0.120902</c:v>
                </c:pt>
                <c:pt idx="20">
                  <c:v>0.113733</c:v>
                </c:pt>
                <c:pt idx="21">
                  <c:v>0.10864600000000001</c:v>
                </c:pt>
                <c:pt idx="22">
                  <c:v>0.105083</c:v>
                </c:pt>
                <c:pt idx="23">
                  <c:v>0.102629</c:v>
                </c:pt>
                <c:pt idx="24">
                  <c:v>0.100255</c:v>
                </c:pt>
                <c:pt idx="25">
                  <c:v>9.9387799999999998E-2</c:v>
                </c:pt>
                <c:pt idx="26">
                  <c:v>9.9009E-2</c:v>
                </c:pt>
                <c:pt idx="27">
                  <c:v>9.9429600000000007E-2</c:v>
                </c:pt>
                <c:pt idx="28">
                  <c:v>0.10029399999999999</c:v>
                </c:pt>
                <c:pt idx="29">
                  <c:v>0.10248699999999999</c:v>
                </c:pt>
                <c:pt idx="30">
                  <c:v>0.106526</c:v>
                </c:pt>
                <c:pt idx="31">
                  <c:v>0.11104600000000001</c:v>
                </c:pt>
                <c:pt idx="32">
                  <c:v>0.118159</c:v>
                </c:pt>
                <c:pt idx="33">
                  <c:v>0.12566099999999999</c:v>
                </c:pt>
                <c:pt idx="34">
                  <c:v>0.13766400000000001</c:v>
                </c:pt>
                <c:pt idx="35">
                  <c:v>0.14943899999999999</c:v>
                </c:pt>
                <c:pt idx="36">
                  <c:v>0.16022600000000001</c:v>
                </c:pt>
                <c:pt idx="37">
                  <c:v>0.17158100000000001</c:v>
                </c:pt>
                <c:pt idx="38">
                  <c:v>0.182312</c:v>
                </c:pt>
                <c:pt idx="39">
                  <c:v>0.19464600000000001</c:v>
                </c:pt>
                <c:pt idx="40">
                  <c:v>0.20802699999999999</c:v>
                </c:pt>
                <c:pt idx="41">
                  <c:v>0.22161500000000001</c:v>
                </c:pt>
                <c:pt idx="42">
                  <c:v>0.23411799999999999</c:v>
                </c:pt>
                <c:pt idx="43">
                  <c:v>0.25639499999999998</c:v>
                </c:pt>
                <c:pt idx="44">
                  <c:v>0.27567599999999998</c:v>
                </c:pt>
                <c:pt idx="45">
                  <c:v>0.29801299999999997</c:v>
                </c:pt>
                <c:pt idx="46">
                  <c:v>0.32242399999999999</c:v>
                </c:pt>
                <c:pt idx="47">
                  <c:v>0.35086499999999998</c:v>
                </c:pt>
                <c:pt idx="48">
                  <c:v>0.38221300000000002</c:v>
                </c:pt>
                <c:pt idx="49">
                  <c:v>0.41669099999999998</c:v>
                </c:pt>
              </c:numCache>
            </c:numRef>
          </c:yVal>
          <c:smooth val="1"/>
          <c:extLst>
            <c:ext xmlns:c16="http://schemas.microsoft.com/office/drawing/2014/chart" uri="{C3380CC4-5D6E-409C-BE32-E72D297353CC}">
              <c16:uniqueId val="{00000008-9A60-4706-99F0-FE8121FD90CF}"/>
            </c:ext>
          </c:extLst>
        </c:ser>
        <c:ser>
          <c:idx val="7"/>
          <c:order val="8"/>
          <c:tx>
            <c:strRef>
              <c:f>'Simulation spectrum H2O and KCl'!$CZ$1</c:f>
              <c:strCache>
                <c:ptCount val="1"/>
                <c:pt idx="0">
                  <c:v>Simulate-Std. : Water (1:0)_ 5 g_17C</c:v>
                </c:pt>
              </c:strCache>
            </c:strRef>
          </c:tx>
          <c:spPr>
            <a:ln>
              <a:noFill/>
            </a:ln>
          </c:spPr>
          <c:marker>
            <c:symbol val="none"/>
          </c:marker>
          <c:xVal>
            <c:numRef>
              <c:f>'Simulation spectrum H2O and KCl'!$DC$6:$DC$156</c:f>
              <c:numCache>
                <c:formatCode>0.00</c:formatCode>
                <c:ptCount val="151"/>
                <c:pt idx="0">
                  <c:v>-2</c:v>
                </c:pt>
                <c:pt idx="1">
                  <c:v>-1.8859060070440588</c:v>
                </c:pt>
                <c:pt idx="2">
                  <c:v>-1.7718119636013454</c:v>
                </c:pt>
                <c:pt idx="3">
                  <c:v>-1.6577180928842186</c:v>
                </c:pt>
                <c:pt idx="4">
                  <c:v>-1.543624096653984</c:v>
                </c:pt>
                <c:pt idx="5">
                  <c:v>-1.4295301491565924</c:v>
                </c:pt>
                <c:pt idx="6">
                  <c:v>-1.3154362134564139</c:v>
                </c:pt>
                <c:pt idx="7">
                  <c:v>-1.2013423119986126</c:v>
                </c:pt>
                <c:pt idx="8">
                  <c:v>-1.0872483421910792</c:v>
                </c:pt>
                <c:pt idx="9">
                  <c:v>-0.97315430293903715</c:v>
                </c:pt>
                <c:pt idx="10">
                  <c:v>-0.85906039098395348</c:v>
                </c:pt>
                <c:pt idx="11">
                  <c:v>-0.74496642257287626</c:v>
                </c:pt>
                <c:pt idx="12">
                  <c:v>-0.6308724952402972</c:v>
                </c:pt>
                <c:pt idx="13">
                  <c:v>-0.51677854872293694</c:v>
                </c:pt>
                <c:pt idx="14">
                  <c:v>-0.40268454903129902</c:v>
                </c:pt>
                <c:pt idx="15">
                  <c:v>-0.28859056443909376</c:v>
                </c:pt>
                <c:pt idx="16">
                  <c:v>-0.17449663791611422</c:v>
                </c:pt>
                <c:pt idx="17">
                  <c:v>-6.0402681229221149E-2</c:v>
                </c:pt>
                <c:pt idx="18">
                  <c:v>5.3691403630306771E-2</c:v>
                </c:pt>
                <c:pt idx="19">
                  <c:v>0.16778535237842243</c:v>
                </c:pt>
                <c:pt idx="20">
                  <c:v>0.28187930338849443</c:v>
                </c:pt>
                <c:pt idx="21">
                  <c:v>0.39597307131436482</c:v>
                </c:pt>
                <c:pt idx="22">
                  <c:v>0.51006715752460996</c:v>
                </c:pt>
                <c:pt idx="23">
                  <c:v>0.62416107483581429</c:v>
                </c:pt>
                <c:pt idx="24">
                  <c:v>0.73825504549713794</c:v>
                </c:pt>
                <c:pt idx="25">
                  <c:v>0.85234901458268109</c:v>
                </c:pt>
                <c:pt idx="26">
                  <c:v>0.96644295819461212</c:v>
                </c:pt>
                <c:pt idx="27">
                  <c:v>1.0805370217012242</c:v>
                </c:pt>
                <c:pt idx="28">
                  <c:v>1.1946308781194539</c:v>
                </c:pt>
                <c:pt idx="29">
                  <c:v>1.3087248701324603</c:v>
                </c:pt>
                <c:pt idx="30">
                  <c:v>1.4228187442942002</c:v>
                </c:pt>
                <c:pt idx="31">
                  <c:v>1.536912803458204</c:v>
                </c:pt>
                <c:pt idx="32">
                  <c:v>1.6510066890911275</c:v>
                </c:pt>
                <c:pt idx="33">
                  <c:v>1.7651006956149347</c:v>
                </c:pt>
                <c:pt idx="34">
                  <c:v>1.8791946028627042</c:v>
                </c:pt>
                <c:pt idx="35">
                  <c:v>1.9932885893716563</c:v>
                </c:pt>
                <c:pt idx="36">
                  <c:v>2.1073826352344378</c:v>
                </c:pt>
                <c:pt idx="37">
                  <c:v>2.2214765735373763</c:v>
                </c:pt>
                <c:pt idx="38">
                  <c:v>2.335570421540937</c:v>
                </c:pt>
                <c:pt idx="39">
                  <c:v>2.4496644194299857</c:v>
                </c:pt>
                <c:pt idx="40">
                  <c:v>2.5637584231882125</c:v>
                </c:pt>
                <c:pt idx="41">
                  <c:v>2.6778523145221258</c:v>
                </c:pt>
                <c:pt idx="42">
                  <c:v>2.7919463093579671</c:v>
                </c:pt>
                <c:pt idx="43">
                  <c:v>2.9060402573508957</c:v>
                </c:pt>
                <c:pt idx="44">
                  <c:v>3.0201341303373628</c:v>
                </c:pt>
                <c:pt idx="45">
                  <c:v>3.1342281230216629</c:v>
                </c:pt>
                <c:pt idx="46">
                  <c:v>3.2483220340525572</c:v>
                </c:pt>
                <c:pt idx="47">
                  <c:v>3.3624161191363675</c:v>
                </c:pt>
                <c:pt idx="48">
                  <c:v>3.476510062042157</c:v>
                </c:pt>
                <c:pt idx="49">
                  <c:v>3.5906040107164876</c:v>
                </c:pt>
                <c:pt idx="50">
                  <c:v>3.7046980177678455</c:v>
                </c:pt>
                <c:pt idx="51">
                  <c:v>3.8187919554376735</c:v>
                </c:pt>
                <c:pt idx="52">
                  <c:v>3.9328858951476127</c:v>
                </c:pt>
                <c:pt idx="53">
                  <c:v>4.04697991440199</c:v>
                </c:pt>
                <c:pt idx="54">
                  <c:v>4.1610737804001738</c:v>
                </c:pt>
                <c:pt idx="55">
                  <c:v>4.2751677947627345</c:v>
                </c:pt>
                <c:pt idx="56">
                  <c:v>4.3892617958661946</c:v>
                </c:pt>
                <c:pt idx="57">
                  <c:v>4.5033557624467226</c:v>
                </c:pt>
                <c:pt idx="58">
                  <c:v>4.617449613935853</c:v>
                </c:pt>
                <c:pt idx="59">
                  <c:v>4.7315436413379883</c:v>
                </c:pt>
                <c:pt idx="60">
                  <c:v>4.8456375947949386</c:v>
                </c:pt>
                <c:pt idx="61">
                  <c:v>4.9597315627541798</c:v>
                </c:pt>
                <c:pt idx="62">
                  <c:v>5.0738253531874244</c:v>
                </c:pt>
                <c:pt idx="63">
                  <c:v>5.1879195809283933</c:v>
                </c:pt>
                <c:pt idx="64">
                  <c:v>5.3020134269557877</c:v>
                </c:pt>
                <c:pt idx="65">
                  <c:v>5.416107379122205</c:v>
                </c:pt>
                <c:pt idx="66">
                  <c:v>5.530201363635955</c:v>
                </c:pt>
                <c:pt idx="67">
                  <c:v>5.6442952781898663</c:v>
                </c:pt>
                <c:pt idx="68">
                  <c:v>5.7583892897963684</c:v>
                </c:pt>
                <c:pt idx="69">
                  <c:v>5.8724832404187977</c:v>
                </c:pt>
                <c:pt idx="70">
                  <c:v>5.9865771984113163</c:v>
                </c:pt>
                <c:pt idx="71">
                  <c:v>6.1006710005181741</c:v>
                </c:pt>
                <c:pt idx="72">
                  <c:v>6.2147651912537887</c:v>
                </c:pt>
                <c:pt idx="73">
                  <c:v>6.3288591015092761</c:v>
                </c:pt>
                <c:pt idx="74">
                  <c:v>6.4429530018744048</c:v>
                </c:pt>
                <c:pt idx="75">
                  <c:v>6.5570470391464442</c:v>
                </c:pt>
                <c:pt idx="76">
                  <c:v>6.6711408945045525</c:v>
                </c:pt>
                <c:pt idx="77">
                  <c:v>6.7852349206161566</c:v>
                </c:pt>
                <c:pt idx="78">
                  <c:v>6.8993288807814848</c:v>
                </c:pt>
                <c:pt idx="79">
                  <c:v>7.0134229163223223</c:v>
                </c:pt>
                <c:pt idx="80">
                  <c:v>7.1275168584783826</c:v>
                </c:pt>
                <c:pt idx="81">
                  <c:v>7.241610723537601</c:v>
                </c:pt>
                <c:pt idx="82">
                  <c:v>7.3557047049373585</c:v>
                </c:pt>
                <c:pt idx="83">
                  <c:v>7.4697986076108398</c:v>
                </c:pt>
                <c:pt idx="84">
                  <c:v>7.5838926369880353</c:v>
                </c:pt>
                <c:pt idx="85">
                  <c:v>7.6979866045302998</c:v>
                </c:pt>
                <c:pt idx="86">
                  <c:v>7.812080517178936</c:v>
                </c:pt>
                <c:pt idx="87">
                  <c:v>7.9261745109741</c:v>
                </c:pt>
                <c:pt idx="88">
                  <c:v>8.0402683824720764</c:v>
                </c:pt>
                <c:pt idx="89">
                  <c:v>8.154362491898743</c:v>
                </c:pt>
                <c:pt idx="90">
                  <c:v>8.2684562775010502</c:v>
                </c:pt>
                <c:pt idx="91">
                  <c:v>8.3825503025877453</c:v>
                </c:pt>
                <c:pt idx="92">
                  <c:v>8.4966443584593687</c:v>
                </c:pt>
                <c:pt idx="93">
                  <c:v>8.6107382864916655</c:v>
                </c:pt>
                <c:pt idx="94">
                  <c:v>8.7248322294421463</c:v>
                </c:pt>
                <c:pt idx="95">
                  <c:v>8.8389261868996218</c:v>
                </c:pt>
                <c:pt idx="96">
                  <c:v>8.953020133764392</c:v>
                </c:pt>
                <c:pt idx="97">
                  <c:v>9.0671140228459421</c:v>
                </c:pt>
                <c:pt idx="98">
                  <c:v>9.1812079673540552</c:v>
                </c:pt>
                <c:pt idx="99">
                  <c:v>9.2953020444876131</c:v>
                </c:pt>
                <c:pt idx="100">
                  <c:v>9.4093959221293328</c:v>
                </c:pt>
                <c:pt idx="101">
                  <c:v>9.5234899753014339</c:v>
                </c:pt>
                <c:pt idx="102">
                  <c:v>9.6375838831553171</c:v>
                </c:pt>
                <c:pt idx="103">
                  <c:v>9.751677871157538</c:v>
                </c:pt>
                <c:pt idx="104">
                  <c:v>9.865771788590715</c:v>
                </c:pt>
                <c:pt idx="105">
                  <c:v>9.9798657853096113</c:v>
                </c:pt>
                <c:pt idx="106">
                  <c:v>10.093959666827665</c:v>
                </c:pt>
                <c:pt idx="107">
                  <c:v>10.208053650856748</c:v>
                </c:pt>
                <c:pt idx="108">
                  <c:v>10.322147733652422</c:v>
                </c:pt>
                <c:pt idx="109">
                  <c:v>10.436241544658708</c:v>
                </c:pt>
                <c:pt idx="110">
                  <c:v>10.550335628892309</c:v>
                </c:pt>
                <c:pt idx="111">
                  <c:v>10.664429570541918</c:v>
                </c:pt>
                <c:pt idx="112">
                  <c:v>10.778523498323372</c:v>
                </c:pt>
                <c:pt idx="113">
                  <c:v>10.892617445655681</c:v>
                </c:pt>
                <c:pt idx="114">
                  <c:v>11.00671157384695</c:v>
                </c:pt>
                <c:pt idx="115">
                  <c:v>11.120805493185157</c:v>
                </c:pt>
                <c:pt idx="116">
                  <c:v>11.234899274367498</c:v>
                </c:pt>
                <c:pt idx="117">
                  <c:v>11.348993345681787</c:v>
                </c:pt>
                <c:pt idx="118">
                  <c:v>11.4630872301409</c:v>
                </c:pt>
                <c:pt idx="119">
                  <c:v>11.577181248701065</c:v>
                </c:pt>
                <c:pt idx="120">
                  <c:v>11.691275156658296</c:v>
                </c:pt>
                <c:pt idx="121">
                  <c:v>11.805369122577154</c:v>
                </c:pt>
                <c:pt idx="122">
                  <c:v>11.919463083331667</c:v>
                </c:pt>
                <c:pt idx="123">
                  <c:v>12.033557240311621</c:v>
                </c:pt>
                <c:pt idx="124">
                  <c:v>12.147650976777204</c:v>
                </c:pt>
                <c:pt idx="125">
                  <c:v>12.261744965450166</c:v>
                </c:pt>
                <c:pt idx="126">
                  <c:v>12.375838942105709</c:v>
                </c:pt>
                <c:pt idx="127">
                  <c:v>12.489932898867048</c:v>
                </c:pt>
                <c:pt idx="128">
                  <c:v>12.604026793692471</c:v>
                </c:pt>
                <c:pt idx="129">
                  <c:v>12.718120787616167</c:v>
                </c:pt>
                <c:pt idx="130">
                  <c:v>12.832214770208127</c:v>
                </c:pt>
                <c:pt idx="131">
                  <c:v>12.946308737432165</c:v>
                </c:pt>
                <c:pt idx="132">
                  <c:v>13.060402797555678</c:v>
                </c:pt>
                <c:pt idx="133">
                  <c:v>13.174496500565251</c:v>
                </c:pt>
                <c:pt idx="134">
                  <c:v>13.288590578344985</c:v>
                </c:pt>
                <c:pt idx="135">
                  <c:v>13.402684634761803</c:v>
                </c:pt>
                <c:pt idx="136">
                  <c:v>13.516778563586231</c:v>
                </c:pt>
                <c:pt idx="137">
                  <c:v>13.630872519472886</c:v>
                </c:pt>
                <c:pt idx="138">
                  <c:v>13.744966438777706</c:v>
                </c:pt>
                <c:pt idx="139">
                  <c:v>13.859060381599805</c:v>
                </c:pt>
                <c:pt idx="140">
                  <c:v>13.973154372474355</c:v>
                </c:pt>
                <c:pt idx="141">
                  <c:v>14.087248157292857</c:v>
                </c:pt>
                <c:pt idx="142">
                  <c:v>14.201342219472076</c:v>
                </c:pt>
                <c:pt idx="143">
                  <c:v>14.315436275583451</c:v>
                </c:pt>
                <c:pt idx="144">
                  <c:v>14.429530232573697</c:v>
                </c:pt>
                <c:pt idx="145">
                  <c:v>14.543624216850393</c:v>
                </c:pt>
                <c:pt idx="146">
                  <c:v>14.657718077264208</c:v>
                </c:pt>
                <c:pt idx="147">
                  <c:v>14.771812065480782</c:v>
                </c:pt>
                <c:pt idx="148">
                  <c:v>14.885906064722315</c:v>
                </c:pt>
                <c:pt idx="149">
                  <c:v>15</c:v>
                </c:pt>
              </c:numCache>
            </c:numRef>
          </c:xVal>
          <c:yVal>
            <c:numRef>
              <c:f>'Simulation spectrum H2O and KCl'!$DE$6:$DE$156</c:f>
              <c:numCache>
                <c:formatCode>0.00</c:formatCode>
                <c:ptCount val="151"/>
                <c:pt idx="0">
                  <c:v>2.1127039999999999</c:v>
                </c:pt>
                <c:pt idx="1">
                  <c:v>1.9664869999999999</c:v>
                </c:pt>
                <c:pt idx="2">
                  <c:v>1.830389</c:v>
                </c:pt>
                <c:pt idx="3">
                  <c:v>1.7037100000000001</c:v>
                </c:pt>
                <c:pt idx="4">
                  <c:v>1.585799</c:v>
                </c:pt>
                <c:pt idx="5">
                  <c:v>1.476048</c:v>
                </c:pt>
                <c:pt idx="6">
                  <c:v>1.373893</c:v>
                </c:pt>
                <c:pt idx="7">
                  <c:v>1.2788079999999999</c:v>
                </c:pt>
                <c:pt idx="8">
                  <c:v>1.1903030000000001</c:v>
                </c:pt>
                <c:pt idx="9">
                  <c:v>1.1079240000000001</c:v>
                </c:pt>
                <c:pt idx="10">
                  <c:v>1.0312459999999999</c:v>
                </c:pt>
                <c:pt idx="11">
                  <c:v>0.95987520000000004</c:v>
                </c:pt>
                <c:pt idx="12">
                  <c:v>0.8934437999999999</c:v>
                </c:pt>
                <c:pt idx="13">
                  <c:v>0.83161000000000007</c:v>
                </c:pt>
                <c:pt idx="14">
                  <c:v>0.77405570000000001</c:v>
                </c:pt>
                <c:pt idx="15">
                  <c:v>0.72048469999999998</c:v>
                </c:pt>
                <c:pt idx="16">
                  <c:v>0.67062140000000003</c:v>
                </c:pt>
                <c:pt idx="17">
                  <c:v>0.62420909999999996</c:v>
                </c:pt>
                <c:pt idx="18">
                  <c:v>0.5810092</c:v>
                </c:pt>
                <c:pt idx="19">
                  <c:v>0.54079920000000004</c:v>
                </c:pt>
                <c:pt idx="20">
                  <c:v>0.50337229999999999</c:v>
                </c:pt>
                <c:pt idx="21">
                  <c:v>0.46853590000000001</c:v>
                </c:pt>
                <c:pt idx="22">
                  <c:v>0.43611090000000002</c:v>
                </c:pt>
                <c:pt idx="23">
                  <c:v>0.40593039999999997</c:v>
                </c:pt>
                <c:pt idx="24">
                  <c:v>0.37783919999999999</c:v>
                </c:pt>
                <c:pt idx="25">
                  <c:v>0.35169289999999997</c:v>
                </c:pt>
                <c:pt idx="26">
                  <c:v>0.32735700000000001</c:v>
                </c:pt>
                <c:pt idx="27">
                  <c:v>0.30470650000000005</c:v>
                </c:pt>
                <c:pt idx="28">
                  <c:v>0.28362519999999997</c:v>
                </c:pt>
                <c:pt idx="29">
                  <c:v>0.26400470000000004</c:v>
                </c:pt>
                <c:pt idx="30">
                  <c:v>0.24574460000000001</c:v>
                </c:pt>
                <c:pt idx="31">
                  <c:v>0.22875140000000002</c:v>
                </c:pt>
                <c:pt idx="32">
                  <c:v>0.21293819999999999</c:v>
                </c:pt>
                <c:pt idx="33">
                  <c:v>0.1982246</c:v>
                </c:pt>
                <c:pt idx="34">
                  <c:v>0.1845358</c:v>
                </c:pt>
                <c:pt idx="35">
                  <c:v>0.17180289999999998</c:v>
                </c:pt>
                <c:pt idx="36">
                  <c:v>0.15996199999999999</c:v>
                </c:pt>
                <c:pt idx="37">
                  <c:v>0.1489547</c:v>
                </c:pt>
                <c:pt idx="38">
                  <c:v>0.13872719999999999</c:v>
                </c:pt>
                <c:pt idx="39">
                  <c:v>0.1292307</c:v>
                </c:pt>
                <c:pt idx="40">
                  <c:v>0.12042140000000001</c:v>
                </c:pt>
                <c:pt idx="41">
                  <c:v>0.1122604</c:v>
                </c:pt>
                <c:pt idx="42">
                  <c:v>0.10471409999999999</c:v>
                </c:pt>
                <c:pt idx="43">
                  <c:v>9.7754540000000001E-2</c:v>
                </c:pt>
                <c:pt idx="44">
                  <c:v>9.135981E-2</c:v>
                </c:pt>
                <c:pt idx="45">
                  <c:v>8.5515220000000003E-2</c:v>
                </c:pt>
                <c:pt idx="46">
                  <c:v>8.0214210000000008E-2</c:v>
                </c:pt>
                <c:pt idx="47">
                  <c:v>7.5459969999999987E-2</c:v>
                </c:pt>
                <c:pt idx="48">
                  <c:v>7.126753999999999E-2</c:v>
                </c:pt>
                <c:pt idx="49">
                  <c:v>6.7666519999999994E-2</c:v>
                </c:pt>
                <c:pt idx="50">
                  <c:v>6.4704730000000002E-2</c:v>
                </c:pt>
                <c:pt idx="51">
                  <c:v>6.2452909999999993E-2</c:v>
                </c:pt>
                <c:pt idx="52">
                  <c:v>6.1010870000000002E-2</c:v>
                </c:pt>
                <c:pt idx="53">
                  <c:v>6.0515489999999998E-2</c:v>
                </c:pt>
                <c:pt idx="54">
                  <c:v>6.1150919999999998E-2</c:v>
                </c:pt>
                <c:pt idx="55">
                  <c:v>6.3161620000000002E-2</c:v>
                </c:pt>
                <c:pt idx="56">
                  <c:v>6.6868700000000003E-2</c:v>
                </c:pt>
                <c:pt idx="57">
                  <c:v>7.2689759999999992E-2</c:v>
                </c:pt>
                <c:pt idx="58">
                  <c:v>8.1161650000000002E-2</c:v>
                </c:pt>
                <c:pt idx="59">
                  <c:v>9.2963840000000006E-2</c:v>
                </c:pt>
                <c:pt idx="60">
                  <c:v>0.10893509999999999</c:v>
                </c:pt>
                <c:pt idx="61">
                  <c:v>0.13006700000000002</c:v>
                </c:pt>
                <c:pt idx="62">
                  <c:v>0.15743850000000001</c:v>
                </c:pt>
                <c:pt idx="63">
                  <c:v>0.1920222</c:v>
                </c:pt>
                <c:pt idx="64">
                  <c:v>0.23424600000000001</c:v>
                </c:pt>
                <c:pt idx="65">
                  <c:v>0.28317350000000002</c:v>
                </c:pt>
                <c:pt idx="66">
                  <c:v>0.33529930000000002</c:v>
                </c:pt>
                <c:pt idx="67">
                  <c:v>0.38348679999999996</c:v>
                </c:pt>
                <c:pt idx="68">
                  <c:v>0.41749579999999997</c:v>
                </c:pt>
                <c:pt idx="69">
                  <c:v>0.4276141</c:v>
                </c:pt>
                <c:pt idx="70">
                  <c:v>0.41014780000000001</c:v>
                </c:pt>
                <c:pt idx="71">
                  <c:v>0.3699559</c:v>
                </c:pt>
                <c:pt idx="72">
                  <c:v>0.31725310000000001</c:v>
                </c:pt>
                <c:pt idx="73">
                  <c:v>0.26208809999999999</c:v>
                </c:pt>
                <c:pt idx="74">
                  <c:v>0.21110129999999999</c:v>
                </c:pt>
                <c:pt idx="75">
                  <c:v>0.167325</c:v>
                </c:pt>
                <c:pt idx="76">
                  <c:v>0.1313627</c:v>
                </c:pt>
                <c:pt idx="77">
                  <c:v>0.10258669999999999</c:v>
                </c:pt>
                <c:pt idx="78">
                  <c:v>7.9915059999999996E-2</c:v>
                </c:pt>
                <c:pt idx="79">
                  <c:v>6.2212540000000004E-2</c:v>
                </c:pt>
                <c:pt idx="80">
                  <c:v>4.8459469999999998E-2</c:v>
                </c:pt>
                <c:pt idx="81">
                  <c:v>3.7802950000000002E-2</c:v>
                </c:pt>
                <c:pt idx="82">
                  <c:v>2.9555410000000001E-2</c:v>
                </c:pt>
                <c:pt idx="83">
                  <c:v>2.3173639999999999E-2</c:v>
                </c:pt>
                <c:pt idx="84">
                  <c:v>1.8233449999999998E-2</c:v>
                </c:pt>
                <c:pt idx="85">
                  <c:v>1.4405680000000001E-2</c:v>
                </c:pt>
                <c:pt idx="86">
                  <c:v>1.1435909999999999E-2</c:v>
                </c:pt>
                <c:pt idx="87">
                  <c:v>9.1278820000000004E-3</c:v>
                </c:pt>
                <c:pt idx="88">
                  <c:v>7.3303780000000002E-3</c:v>
                </c:pt>
                <c:pt idx="89">
                  <c:v>5.9269560000000006E-3</c:v>
                </c:pt>
                <c:pt idx="90">
                  <c:v>4.8279619999999999E-3</c:v>
                </c:pt>
                <c:pt idx="91">
                  <c:v>3.9643710000000004E-3</c:v>
                </c:pt>
                <c:pt idx="92">
                  <c:v>3.2830239999999998E-3</c:v>
                </c:pt>
                <c:pt idx="93">
                  <c:v>2.7429730000000001E-3</c:v>
                </c:pt>
                <c:pt idx="94">
                  <c:v>2.3126599999999998E-3</c:v>
                </c:pt>
                <c:pt idx="95">
                  <c:v>1.9677499999999999E-3</c:v>
                </c:pt>
                <c:pt idx="96">
                  <c:v>1.6894659999999999E-3</c:v>
                </c:pt>
                <c:pt idx="97">
                  <c:v>1.4633059999999999E-3</c:v>
                </c:pt>
                <c:pt idx="98">
                  <c:v>1.2780619999999999E-3</c:v>
                </c:pt>
                <c:pt idx="99">
                  <c:v>1.1250589999999999E-3</c:v>
                </c:pt>
                <c:pt idx="100">
                  <c:v>9.9757380000000014E-4</c:v>
                </c:pt>
                <c:pt idx="101">
                  <c:v>8.903877000000001E-4</c:v>
                </c:pt>
                <c:pt idx="102">
                  <c:v>7.994419E-4</c:v>
                </c:pt>
                <c:pt idx="103">
                  <c:v>7.2157229999999996E-4</c:v>
                </c:pt>
                <c:pt idx="104">
                  <c:v>6.5430540000000002E-4</c:v>
                </c:pt>
                <c:pt idx="105">
                  <c:v>5.9570179999999997E-4</c:v>
                </c:pt>
                <c:pt idx="106">
                  <c:v>5.4423519999999997E-4</c:v>
                </c:pt>
                <c:pt idx="107">
                  <c:v>4.9869900000000002E-4</c:v>
                </c:pt>
                <c:pt idx="108">
                  <c:v>4.5813499999999998E-4</c:v>
                </c:pt>
                <c:pt idx="109">
                  <c:v>4.2177810000000002E-4</c:v>
                </c:pt>
                <c:pt idx="110">
                  <c:v>3.8901340000000004E-4</c:v>
                </c:pt>
                <c:pt idx="111">
                  <c:v>3.5934340000000001E-4</c:v>
                </c:pt>
                <c:pt idx="112">
                  <c:v>3.3236260000000004E-4</c:v>
                </c:pt>
                <c:pt idx="113">
                  <c:v>3.0773789999999997E-4</c:v>
                </c:pt>
                <c:pt idx="114">
                  <c:v>2.8519299999999999E-4</c:v>
                </c:pt>
                <c:pt idx="115">
                  <c:v>2.644972E-4</c:v>
                </c:pt>
                <c:pt idx="116">
                  <c:v>2.4545559999999999E-4</c:v>
                </c:pt>
                <c:pt idx="117">
                  <c:v>2.2790250000000002E-4</c:v>
                </c:pt>
                <c:pt idx="118">
                  <c:v>2.1169519999999999E-4</c:v>
                </c:pt>
                <c:pt idx="119">
                  <c:v>1.9671040000000001E-4</c:v>
                </c:pt>
                <c:pt idx="120">
                  <c:v>1.8284010000000001E-4</c:v>
                </c:pt>
                <c:pt idx="121">
                  <c:v>1.6998919999999999E-4</c:v>
                </c:pt>
                <c:pt idx="122">
                  <c:v>1.580734E-4</c:v>
                </c:pt>
                <c:pt idx="123">
                  <c:v>1.4701739999999999E-4</c:v>
                </c:pt>
                <c:pt idx="124">
                  <c:v>1.367536E-4</c:v>
                </c:pt>
                <c:pt idx="125">
                  <c:v>1.2722069999999999E-4</c:v>
                </c:pt>
                <c:pt idx="126">
                  <c:v>1.1836360000000001E-4</c:v>
                </c:pt>
                <c:pt idx="127">
                  <c:v>1.101317E-4</c:v>
                </c:pt>
                <c:pt idx="128">
                  <c:v>1.0247879999999999E-4</c:v>
                </c:pt>
                <c:pt idx="129">
                  <c:v>9.5362819999999989E-5</c:v>
                </c:pt>
                <c:pt idx="130">
                  <c:v>8.8744829999999993E-5</c:v>
                </c:pt>
                <c:pt idx="131">
                  <c:v>8.2589099999999998E-5</c:v>
                </c:pt>
                <c:pt idx="132">
                  <c:v>7.6862650000000002E-5</c:v>
                </c:pt>
                <c:pt idx="133">
                  <c:v>7.1535009999999999E-5</c:v>
                </c:pt>
                <c:pt idx="134">
                  <c:v>6.6577990000000011E-5</c:v>
                </c:pt>
                <c:pt idx="135">
                  <c:v>6.1965509999999989E-5</c:v>
                </c:pt>
                <c:pt idx="136">
                  <c:v>5.7673370000000007E-5</c:v>
                </c:pt>
                <c:pt idx="137">
                  <c:v>5.3679140000000002E-5</c:v>
                </c:pt>
                <c:pt idx="138">
                  <c:v>4.9962E-5</c:v>
                </c:pt>
                <c:pt idx="139">
                  <c:v>4.6502619999999999E-5</c:v>
                </c:pt>
                <c:pt idx="140">
                  <c:v>4.3283040000000002E-5</c:v>
                </c:pt>
                <c:pt idx="141">
                  <c:v>4.028658E-5</c:v>
                </c:pt>
                <c:pt idx="142">
                  <c:v>3.749772E-5</c:v>
                </c:pt>
                <c:pt idx="143">
                  <c:v>3.4902040000000002E-5</c:v>
                </c:pt>
                <c:pt idx="144">
                  <c:v>3.2486129999999996E-5</c:v>
                </c:pt>
                <c:pt idx="145">
                  <c:v>3.0237530000000002E-5</c:v>
                </c:pt>
                <c:pt idx="146">
                  <c:v>2.8144610000000002E-5</c:v>
                </c:pt>
                <c:pt idx="147">
                  <c:v>2.619661E-5</c:v>
                </c:pt>
                <c:pt idx="148">
                  <c:v>2.4383460000000002E-5</c:v>
                </c:pt>
                <c:pt idx="149">
                  <c:v>2.2695829999999999E-5</c:v>
                </c:pt>
              </c:numCache>
            </c:numRef>
          </c:yVal>
          <c:smooth val="1"/>
          <c:extLst>
            <c:ext xmlns:c16="http://schemas.microsoft.com/office/drawing/2014/chart" uri="{C3380CC4-5D6E-409C-BE32-E72D297353CC}">
              <c16:uniqueId val="{00000009-9A60-4706-99F0-FE8121FD90CF}"/>
            </c:ext>
          </c:extLst>
        </c:ser>
        <c:ser>
          <c:idx val="8"/>
          <c:order val="9"/>
          <c:tx>
            <c:strRef>
              <c:f>'Simulation spectrum H2O and KCl'!$DH$1</c:f>
              <c:strCache>
                <c:ptCount val="1"/>
                <c:pt idx="0">
                  <c:v>Simulate-Std. : Water (1:3)_5 g_22.3C</c:v>
                </c:pt>
              </c:strCache>
            </c:strRef>
          </c:tx>
          <c:spPr>
            <a:ln>
              <a:noFill/>
            </a:ln>
          </c:spPr>
          <c:marker>
            <c:symbol val="none"/>
          </c:marker>
          <c:xVal>
            <c:numRef>
              <c:f>'Simulation spectrum H2O and KCl'!$DK$6:$DK$156</c:f>
              <c:numCache>
                <c:formatCode>0.00</c:formatCode>
                <c:ptCount val="151"/>
                <c:pt idx="0">
                  <c:v>-2</c:v>
                </c:pt>
                <c:pt idx="1">
                  <c:v>-1.8859060070440588</c:v>
                </c:pt>
                <c:pt idx="2">
                  <c:v>-1.7718119636013454</c:v>
                </c:pt>
                <c:pt idx="3">
                  <c:v>-1.6577180928842186</c:v>
                </c:pt>
                <c:pt idx="4">
                  <c:v>-1.543624096653984</c:v>
                </c:pt>
                <c:pt idx="5">
                  <c:v>-1.4295301491565924</c:v>
                </c:pt>
                <c:pt idx="6">
                  <c:v>-1.3154362134564139</c:v>
                </c:pt>
                <c:pt idx="7">
                  <c:v>-1.2013423119986126</c:v>
                </c:pt>
                <c:pt idx="8">
                  <c:v>-1.0872483421910792</c:v>
                </c:pt>
                <c:pt idx="9">
                  <c:v>-0.97315430293903715</c:v>
                </c:pt>
                <c:pt idx="10">
                  <c:v>-0.85906039098395348</c:v>
                </c:pt>
                <c:pt idx="11">
                  <c:v>-0.74496642257287626</c:v>
                </c:pt>
                <c:pt idx="12">
                  <c:v>-0.6308724952402972</c:v>
                </c:pt>
                <c:pt idx="13">
                  <c:v>-0.51677854872293694</c:v>
                </c:pt>
                <c:pt idx="14">
                  <c:v>-0.40268454903129902</c:v>
                </c:pt>
                <c:pt idx="15">
                  <c:v>-0.28859056443909376</c:v>
                </c:pt>
                <c:pt idx="16">
                  <c:v>-0.17449663791611422</c:v>
                </c:pt>
                <c:pt idx="17">
                  <c:v>-6.0402681229221149E-2</c:v>
                </c:pt>
                <c:pt idx="18">
                  <c:v>5.3691403630306771E-2</c:v>
                </c:pt>
                <c:pt idx="19">
                  <c:v>0.16778535237842243</c:v>
                </c:pt>
                <c:pt idx="20">
                  <c:v>0.28187930338849443</c:v>
                </c:pt>
                <c:pt idx="21">
                  <c:v>0.39597307131436482</c:v>
                </c:pt>
                <c:pt idx="22">
                  <c:v>0.51006715752460996</c:v>
                </c:pt>
                <c:pt idx="23">
                  <c:v>0.62416107483581429</c:v>
                </c:pt>
                <c:pt idx="24">
                  <c:v>0.73825504549713794</c:v>
                </c:pt>
                <c:pt idx="25">
                  <c:v>0.85234901458268109</c:v>
                </c:pt>
                <c:pt idx="26">
                  <c:v>0.96644295819461212</c:v>
                </c:pt>
                <c:pt idx="27">
                  <c:v>1.0805370217012242</c:v>
                </c:pt>
                <c:pt idx="28">
                  <c:v>1.1946308781194539</c:v>
                </c:pt>
                <c:pt idx="29">
                  <c:v>1.3087248701324603</c:v>
                </c:pt>
                <c:pt idx="30">
                  <c:v>1.4228187442942002</c:v>
                </c:pt>
                <c:pt idx="31">
                  <c:v>1.536912803458204</c:v>
                </c:pt>
                <c:pt idx="32">
                  <c:v>1.6510066890911275</c:v>
                </c:pt>
                <c:pt idx="33">
                  <c:v>1.7651006956149347</c:v>
                </c:pt>
                <c:pt idx="34">
                  <c:v>1.8791946028627042</c:v>
                </c:pt>
                <c:pt idx="35">
                  <c:v>1.9932885893716563</c:v>
                </c:pt>
                <c:pt idx="36">
                  <c:v>2.1073826352344378</c:v>
                </c:pt>
                <c:pt idx="37">
                  <c:v>2.2214765735373763</c:v>
                </c:pt>
                <c:pt idx="38">
                  <c:v>2.335570421540937</c:v>
                </c:pt>
                <c:pt idx="39">
                  <c:v>2.4496644194299857</c:v>
                </c:pt>
                <c:pt idx="40">
                  <c:v>2.5637584231882125</c:v>
                </c:pt>
                <c:pt idx="41">
                  <c:v>2.6778523145221258</c:v>
                </c:pt>
                <c:pt idx="42">
                  <c:v>2.7919463093579671</c:v>
                </c:pt>
                <c:pt idx="43">
                  <c:v>2.9060402573508957</c:v>
                </c:pt>
                <c:pt idx="44">
                  <c:v>3.0201341303373628</c:v>
                </c:pt>
                <c:pt idx="45">
                  <c:v>3.1342281230216629</c:v>
                </c:pt>
                <c:pt idx="46">
                  <c:v>3.2483220340525572</c:v>
                </c:pt>
                <c:pt idx="47">
                  <c:v>3.3624161191363675</c:v>
                </c:pt>
                <c:pt idx="48">
                  <c:v>3.476510062042157</c:v>
                </c:pt>
                <c:pt idx="49">
                  <c:v>3.5906040107164876</c:v>
                </c:pt>
                <c:pt idx="50">
                  <c:v>3.7046980177678455</c:v>
                </c:pt>
                <c:pt idx="51">
                  <c:v>3.8187919554376735</c:v>
                </c:pt>
                <c:pt idx="52">
                  <c:v>3.9328858951476127</c:v>
                </c:pt>
                <c:pt idx="53">
                  <c:v>4.04697991440199</c:v>
                </c:pt>
                <c:pt idx="54">
                  <c:v>4.1610737804001738</c:v>
                </c:pt>
                <c:pt idx="55">
                  <c:v>4.2751677947627345</c:v>
                </c:pt>
                <c:pt idx="56">
                  <c:v>4.3892617958661946</c:v>
                </c:pt>
                <c:pt idx="57">
                  <c:v>4.5033557624467226</c:v>
                </c:pt>
                <c:pt idx="58">
                  <c:v>4.617449613935853</c:v>
                </c:pt>
                <c:pt idx="59">
                  <c:v>4.7315436413379883</c:v>
                </c:pt>
                <c:pt idx="60">
                  <c:v>4.8456375947949386</c:v>
                </c:pt>
                <c:pt idx="61">
                  <c:v>4.9597315627541798</c:v>
                </c:pt>
                <c:pt idx="62">
                  <c:v>5.0738253531874244</c:v>
                </c:pt>
                <c:pt idx="63">
                  <c:v>5.1879195809283933</c:v>
                </c:pt>
                <c:pt idx="64">
                  <c:v>5.3020134269557877</c:v>
                </c:pt>
                <c:pt idx="65">
                  <c:v>5.416107379122205</c:v>
                </c:pt>
                <c:pt idx="66">
                  <c:v>5.530201363635955</c:v>
                </c:pt>
                <c:pt idx="67">
                  <c:v>5.6442952781898663</c:v>
                </c:pt>
                <c:pt idx="68">
                  <c:v>5.7583892897963684</c:v>
                </c:pt>
                <c:pt idx="69">
                  <c:v>5.8724832404187977</c:v>
                </c:pt>
                <c:pt idx="70">
                  <c:v>5.9865771984113163</c:v>
                </c:pt>
                <c:pt idx="71">
                  <c:v>6.1006710005181741</c:v>
                </c:pt>
                <c:pt idx="72">
                  <c:v>6.2147651912537887</c:v>
                </c:pt>
                <c:pt idx="73">
                  <c:v>6.3288591015092761</c:v>
                </c:pt>
                <c:pt idx="74">
                  <c:v>6.4429530018744048</c:v>
                </c:pt>
                <c:pt idx="75">
                  <c:v>6.5570470391464442</c:v>
                </c:pt>
                <c:pt idx="76">
                  <c:v>6.6711408945045525</c:v>
                </c:pt>
                <c:pt idx="77">
                  <c:v>6.7852349206161566</c:v>
                </c:pt>
                <c:pt idx="78">
                  <c:v>6.8993288807814848</c:v>
                </c:pt>
                <c:pt idx="79">
                  <c:v>7.0134229163223223</c:v>
                </c:pt>
                <c:pt idx="80">
                  <c:v>7.1275168584783826</c:v>
                </c:pt>
                <c:pt idx="81">
                  <c:v>7.241610723537601</c:v>
                </c:pt>
                <c:pt idx="82">
                  <c:v>7.3557047049373585</c:v>
                </c:pt>
                <c:pt idx="83">
                  <c:v>7.4697986076108398</c:v>
                </c:pt>
                <c:pt idx="84">
                  <c:v>7.5838926369880353</c:v>
                </c:pt>
                <c:pt idx="85">
                  <c:v>7.6979866045302998</c:v>
                </c:pt>
                <c:pt idx="86">
                  <c:v>7.812080517178936</c:v>
                </c:pt>
                <c:pt idx="87">
                  <c:v>7.9261745109741</c:v>
                </c:pt>
                <c:pt idx="88">
                  <c:v>8.0402683824720764</c:v>
                </c:pt>
                <c:pt idx="89">
                  <c:v>8.154362491898743</c:v>
                </c:pt>
                <c:pt idx="90">
                  <c:v>8.2684562775010502</c:v>
                </c:pt>
                <c:pt idx="91">
                  <c:v>8.3825503025877453</c:v>
                </c:pt>
                <c:pt idx="92">
                  <c:v>8.4966443584593687</c:v>
                </c:pt>
                <c:pt idx="93">
                  <c:v>8.6107382864916655</c:v>
                </c:pt>
                <c:pt idx="94">
                  <c:v>8.7248322294421463</c:v>
                </c:pt>
                <c:pt idx="95">
                  <c:v>8.8389261868996218</c:v>
                </c:pt>
                <c:pt idx="96">
                  <c:v>8.953020133764392</c:v>
                </c:pt>
                <c:pt idx="97">
                  <c:v>9.0671140228459421</c:v>
                </c:pt>
                <c:pt idx="98">
                  <c:v>9.1812079673540552</c:v>
                </c:pt>
                <c:pt idx="99">
                  <c:v>9.2953020444876131</c:v>
                </c:pt>
                <c:pt idx="100">
                  <c:v>9.4093959221293328</c:v>
                </c:pt>
                <c:pt idx="101">
                  <c:v>9.5234899753014339</c:v>
                </c:pt>
                <c:pt idx="102">
                  <c:v>9.6375838831553171</c:v>
                </c:pt>
                <c:pt idx="103">
                  <c:v>9.751677871157538</c:v>
                </c:pt>
                <c:pt idx="104">
                  <c:v>9.865771788590715</c:v>
                </c:pt>
                <c:pt idx="105">
                  <c:v>9.9798657853096113</c:v>
                </c:pt>
                <c:pt idx="106">
                  <c:v>10.093959666827665</c:v>
                </c:pt>
                <c:pt idx="107">
                  <c:v>10.208053650856748</c:v>
                </c:pt>
                <c:pt idx="108">
                  <c:v>10.322147733652422</c:v>
                </c:pt>
                <c:pt idx="109">
                  <c:v>10.436241544658708</c:v>
                </c:pt>
                <c:pt idx="110">
                  <c:v>10.550335628892309</c:v>
                </c:pt>
                <c:pt idx="111">
                  <c:v>10.664429570541918</c:v>
                </c:pt>
                <c:pt idx="112">
                  <c:v>10.778523498323372</c:v>
                </c:pt>
                <c:pt idx="113">
                  <c:v>10.892617445655681</c:v>
                </c:pt>
                <c:pt idx="114">
                  <c:v>11.00671157384695</c:v>
                </c:pt>
                <c:pt idx="115">
                  <c:v>11.120805493185157</c:v>
                </c:pt>
                <c:pt idx="116">
                  <c:v>11.234899274367498</c:v>
                </c:pt>
                <c:pt idx="117">
                  <c:v>11.348993345681787</c:v>
                </c:pt>
                <c:pt idx="118">
                  <c:v>11.4630872301409</c:v>
                </c:pt>
                <c:pt idx="119">
                  <c:v>11.577181248701065</c:v>
                </c:pt>
                <c:pt idx="120">
                  <c:v>11.691275156658296</c:v>
                </c:pt>
                <c:pt idx="121">
                  <c:v>11.805369122577154</c:v>
                </c:pt>
                <c:pt idx="122">
                  <c:v>11.919463083331667</c:v>
                </c:pt>
                <c:pt idx="123">
                  <c:v>12.033557240311621</c:v>
                </c:pt>
                <c:pt idx="124">
                  <c:v>12.147650976777204</c:v>
                </c:pt>
                <c:pt idx="125">
                  <c:v>12.261744965450166</c:v>
                </c:pt>
                <c:pt idx="126">
                  <c:v>12.375838942105709</c:v>
                </c:pt>
                <c:pt idx="127">
                  <c:v>12.489932898867048</c:v>
                </c:pt>
                <c:pt idx="128">
                  <c:v>12.604026793692471</c:v>
                </c:pt>
                <c:pt idx="129">
                  <c:v>12.718120787616167</c:v>
                </c:pt>
                <c:pt idx="130">
                  <c:v>12.832214770208127</c:v>
                </c:pt>
                <c:pt idx="131">
                  <c:v>12.946308737432165</c:v>
                </c:pt>
                <c:pt idx="132">
                  <c:v>13.060402797555678</c:v>
                </c:pt>
                <c:pt idx="133">
                  <c:v>13.174496500565251</c:v>
                </c:pt>
                <c:pt idx="134">
                  <c:v>13.288590578344985</c:v>
                </c:pt>
                <c:pt idx="135">
                  <c:v>13.402684634761803</c:v>
                </c:pt>
                <c:pt idx="136">
                  <c:v>13.516778563586231</c:v>
                </c:pt>
                <c:pt idx="137">
                  <c:v>13.630872519472886</c:v>
                </c:pt>
                <c:pt idx="138">
                  <c:v>13.744966438777706</c:v>
                </c:pt>
                <c:pt idx="139">
                  <c:v>13.859060381599805</c:v>
                </c:pt>
                <c:pt idx="140">
                  <c:v>13.973154372474355</c:v>
                </c:pt>
                <c:pt idx="141">
                  <c:v>14.087248157292857</c:v>
                </c:pt>
                <c:pt idx="142">
                  <c:v>14.201342219472076</c:v>
                </c:pt>
                <c:pt idx="143">
                  <c:v>14.315436275583451</c:v>
                </c:pt>
                <c:pt idx="144">
                  <c:v>14.429530232573697</c:v>
                </c:pt>
                <c:pt idx="145">
                  <c:v>14.543624216850393</c:v>
                </c:pt>
                <c:pt idx="146">
                  <c:v>14.657718077264208</c:v>
                </c:pt>
                <c:pt idx="147">
                  <c:v>14.771812065480782</c:v>
                </c:pt>
                <c:pt idx="148">
                  <c:v>14.885906064722315</c:v>
                </c:pt>
                <c:pt idx="149">
                  <c:v>15</c:v>
                </c:pt>
              </c:numCache>
            </c:numRef>
          </c:xVal>
          <c:yVal>
            <c:numRef>
              <c:f>'Simulation spectrum H2O and KCl'!$DM$6:$DM$156</c:f>
              <c:numCache>
                <c:formatCode>0.00</c:formatCode>
                <c:ptCount val="151"/>
                <c:pt idx="0">
                  <c:v>2.6254729999999999</c:v>
                </c:pt>
                <c:pt idx="1">
                  <c:v>2.4386369999999999</c:v>
                </c:pt>
                <c:pt idx="2">
                  <c:v>2.2650969999999999</c:v>
                </c:pt>
                <c:pt idx="3">
                  <c:v>2.1039060000000003</c:v>
                </c:pt>
                <c:pt idx="4">
                  <c:v>1.9541870000000001</c:v>
                </c:pt>
                <c:pt idx="5">
                  <c:v>1.815121</c:v>
                </c:pt>
                <c:pt idx="6">
                  <c:v>1.685953</c:v>
                </c:pt>
                <c:pt idx="7">
                  <c:v>1.565976</c:v>
                </c:pt>
                <c:pt idx="8">
                  <c:v>1.454537</c:v>
                </c:pt>
                <c:pt idx="9">
                  <c:v>1.351029</c:v>
                </c:pt>
                <c:pt idx="10">
                  <c:v>1.2548859999999999</c:v>
                </c:pt>
                <c:pt idx="11">
                  <c:v>1.165586</c:v>
                </c:pt>
                <c:pt idx="12">
                  <c:v>1.0826399999999998</c:v>
                </c:pt>
                <c:pt idx="13">
                  <c:v>1.005598</c:v>
                </c:pt>
                <c:pt idx="14">
                  <c:v>0.93403780000000003</c:v>
                </c:pt>
                <c:pt idx="15">
                  <c:v>0.86757079999999998</c:v>
                </c:pt>
                <c:pt idx="16">
                  <c:v>0.8058341</c:v>
                </c:pt>
                <c:pt idx="17">
                  <c:v>0.74849129999999997</c:v>
                </c:pt>
                <c:pt idx="18">
                  <c:v>0.69522989999999996</c:v>
                </c:pt>
                <c:pt idx="19">
                  <c:v>0.64575949999999993</c:v>
                </c:pt>
                <c:pt idx="20">
                  <c:v>0.59981050000000002</c:v>
                </c:pt>
                <c:pt idx="21">
                  <c:v>0.55713270000000004</c:v>
                </c:pt>
                <c:pt idx="22">
                  <c:v>0.51749369999999995</c:v>
                </c:pt>
                <c:pt idx="23">
                  <c:v>0.48067749999999998</c:v>
                </c:pt>
                <c:pt idx="24">
                  <c:v>0.44648389999999999</c:v>
                </c:pt>
                <c:pt idx="25">
                  <c:v>0.41472699999999996</c:v>
                </c:pt>
                <c:pt idx="26">
                  <c:v>0.38523430000000003</c:v>
                </c:pt>
                <c:pt idx="27">
                  <c:v>0.35784579999999999</c:v>
                </c:pt>
                <c:pt idx="28">
                  <c:v>0.33241329999999997</c:v>
                </c:pt>
                <c:pt idx="29">
                  <c:v>0.30879959999999995</c:v>
                </c:pt>
                <c:pt idx="30">
                  <c:v>0.28687760000000001</c:v>
                </c:pt>
                <c:pt idx="31">
                  <c:v>0.26653009999999999</c:v>
                </c:pt>
                <c:pt idx="32">
                  <c:v>0.24764920000000001</c:v>
                </c:pt>
                <c:pt idx="33">
                  <c:v>0.23013580000000003</c:v>
                </c:pt>
                <c:pt idx="34">
                  <c:v>0.21389930000000001</c:v>
                </c:pt>
                <c:pt idx="35">
                  <c:v>0.19885749999999999</c:v>
                </c:pt>
                <c:pt idx="36">
                  <c:v>0.18493670000000001</c:v>
                </c:pt>
                <c:pt idx="37">
                  <c:v>0.17207149999999999</c:v>
                </c:pt>
                <c:pt idx="38">
                  <c:v>0.1602055</c:v>
                </c:pt>
                <c:pt idx="39">
                  <c:v>0.1492917</c:v>
                </c:pt>
                <c:pt idx="40">
                  <c:v>0.13929350000000001</c:v>
                </c:pt>
                <c:pt idx="41">
                  <c:v>0.13018600000000002</c:v>
                </c:pt>
                <c:pt idx="42">
                  <c:v>0.1219577</c:v>
                </c:pt>
                <c:pt idx="43">
                  <c:v>0.11461329999999999</c:v>
                </c:pt>
                <c:pt idx="44">
                  <c:v>0.108177</c:v>
                </c:pt>
                <c:pt idx="45">
                  <c:v>0.1026966</c:v>
                </c:pt>
                <c:pt idx="46">
                  <c:v>9.8249690000000001E-2</c:v>
                </c:pt>
                <c:pt idx="47">
                  <c:v>9.4951149999999998E-2</c:v>
                </c:pt>
                <c:pt idx="48">
                  <c:v>9.2963030000000002E-2</c:v>
                </c:pt>
                <c:pt idx="49">
                  <c:v>9.250738E-2</c:v>
                </c:pt>
                <c:pt idx="50">
                  <c:v>9.3882649999999998E-2</c:v>
                </c:pt>
                <c:pt idx="51">
                  <c:v>9.7484550000000003E-2</c:v>
                </c:pt>
                <c:pt idx="52">
                  <c:v>0.10383189999999999</c:v>
                </c:pt>
                <c:pt idx="53">
                  <c:v>0.11359760000000001</c:v>
                </c:pt>
                <c:pt idx="54">
                  <c:v>0.1276439</c:v>
                </c:pt>
                <c:pt idx="55">
                  <c:v>0.1470562</c:v>
                </c:pt>
                <c:pt idx="56">
                  <c:v>0.17316239999999999</c:v>
                </c:pt>
                <c:pt idx="57">
                  <c:v>0.20750830000000001</c:v>
                </c:pt>
                <c:pt idx="58">
                  <c:v>0.25172490000000003</c:v>
                </c:pt>
                <c:pt idx="59">
                  <c:v>0.30716769999999999</c:v>
                </c:pt>
                <c:pt idx="60">
                  <c:v>0.37414069999999999</c:v>
                </c:pt>
                <c:pt idx="61">
                  <c:v>0.45051070000000004</c:v>
                </c:pt>
                <c:pt idx="62">
                  <c:v>0.52982079999999998</c:v>
                </c:pt>
                <c:pt idx="63">
                  <c:v>0.59997770000000006</c:v>
                </c:pt>
                <c:pt idx="64">
                  <c:v>0.64493999999999996</c:v>
                </c:pt>
                <c:pt idx="65">
                  <c:v>0.65121250000000008</c:v>
                </c:pt>
                <c:pt idx="66">
                  <c:v>0.61591050000000003</c:v>
                </c:pt>
                <c:pt idx="67">
                  <c:v>0.54881649999999993</c:v>
                </c:pt>
                <c:pt idx="68">
                  <c:v>0.46611759999999997</c:v>
                </c:pt>
                <c:pt idx="69">
                  <c:v>0.3823027</c:v>
                </c:pt>
                <c:pt idx="70">
                  <c:v>0.30628440000000001</c:v>
                </c:pt>
                <c:pt idx="71">
                  <c:v>0.24175820000000001</c:v>
                </c:pt>
                <c:pt idx="72">
                  <c:v>0.18912289999999998</c:v>
                </c:pt>
                <c:pt idx="73">
                  <c:v>0.14719489999999999</c:v>
                </c:pt>
                <c:pt idx="74">
                  <c:v>0.1142619</c:v>
                </c:pt>
                <c:pt idx="75">
                  <c:v>8.8605179999999992E-2</c:v>
                </c:pt>
                <c:pt idx="76">
                  <c:v>6.871025E-2</c:v>
                </c:pt>
                <c:pt idx="77">
                  <c:v>5.3322370000000001E-2</c:v>
                </c:pt>
                <c:pt idx="78">
                  <c:v>4.1435309999999996E-2</c:v>
                </c:pt>
                <c:pt idx="79">
                  <c:v>3.2256550000000002E-2</c:v>
                </c:pt>
                <c:pt idx="80">
                  <c:v>2.5168259999999998E-2</c:v>
                </c:pt>
                <c:pt idx="81">
                  <c:v>1.969162E-2</c:v>
                </c:pt>
                <c:pt idx="82">
                  <c:v>1.5456810000000001E-2</c:v>
                </c:pt>
                <c:pt idx="83">
                  <c:v>1.2178720000000001E-2</c:v>
                </c:pt>
                <c:pt idx="84">
                  <c:v>9.6377870000000001E-3</c:v>
                </c:pt>
                <c:pt idx="85">
                  <c:v>7.665018E-3</c:v>
                </c:pt>
                <c:pt idx="86">
                  <c:v>6.1303720000000003E-3</c:v>
                </c:pt>
                <c:pt idx="87">
                  <c:v>4.9337840000000001E-3</c:v>
                </c:pt>
                <c:pt idx="88">
                  <c:v>3.9982450000000001E-3</c:v>
                </c:pt>
                <c:pt idx="89">
                  <c:v>3.2644800000000002E-3</c:v>
                </c:pt>
                <c:pt idx="90">
                  <c:v>2.6868489999999998E-3</c:v>
                </c:pt>
                <c:pt idx="91">
                  <c:v>2.2301999999999999E-3</c:v>
                </c:pt>
                <c:pt idx="92">
                  <c:v>1.867446E-3</c:v>
                </c:pt>
                <c:pt idx="93">
                  <c:v>1.5777009999999999E-3</c:v>
                </c:pt>
                <c:pt idx="94">
                  <c:v>1.344853E-3</c:v>
                </c:pt>
                <c:pt idx="95">
                  <c:v>1.156462E-3</c:v>
                </c:pt>
                <c:pt idx="96">
                  <c:v>1.0029139999999999E-3</c:v>
                </c:pt>
                <c:pt idx="97">
                  <c:v>8.7677250000000001E-4</c:v>
                </c:pt>
                <c:pt idx="98">
                  <c:v>7.7227510000000004E-4</c:v>
                </c:pt>
                <c:pt idx="99">
                  <c:v>6.8495220000000002E-4</c:v>
                </c:pt>
                <c:pt idx="100">
                  <c:v>6.113294E-4</c:v>
                </c:pt>
                <c:pt idx="101">
                  <c:v>5.4870060000000004E-4</c:v>
                </c:pt>
                <c:pt idx="102">
                  <c:v>4.9495250000000006E-4</c:v>
                </c:pt>
                <c:pt idx="103">
                  <c:v>4.4843009999999997E-4</c:v>
                </c:pt>
                <c:pt idx="104">
                  <c:v>4.078326E-4</c:v>
                </c:pt>
                <c:pt idx="105">
                  <c:v>3.7213380000000002E-4</c:v>
                </c:pt>
                <c:pt idx="106">
                  <c:v>3.405204E-4</c:v>
                </c:pt>
                <c:pt idx="107">
                  <c:v>3.1234410000000002E-4</c:v>
                </c:pt>
                <c:pt idx="108">
                  <c:v>2.8708580000000002E-4</c:v>
                </c:pt>
                <c:pt idx="109">
                  <c:v>2.6432660000000005E-4</c:v>
                </c:pt>
                <c:pt idx="110">
                  <c:v>2.4372639999999996E-4</c:v>
                </c:pt>
                <c:pt idx="111">
                  <c:v>2.2500669999999997E-4</c:v>
                </c:pt>
                <c:pt idx="112">
                  <c:v>2.079378E-4</c:v>
                </c:pt>
                <c:pt idx="113">
                  <c:v>1.9232839999999999E-4</c:v>
                </c:pt>
                <c:pt idx="114">
                  <c:v>1.7801810000000001E-4</c:v>
                </c:pt>
                <c:pt idx="115">
                  <c:v>1.6487070000000001E-4</c:v>
                </c:pt>
                <c:pt idx="116">
                  <c:v>1.527701E-4</c:v>
                </c:pt>
                <c:pt idx="117">
                  <c:v>1.4161600000000001E-4</c:v>
                </c:pt>
                <c:pt idx="118">
                  <c:v>1.3132119999999999E-4</c:v>
                </c:pt>
                <c:pt idx="119">
                  <c:v>1.2180949999999999E-4</c:v>
                </c:pt>
                <c:pt idx="120">
                  <c:v>1.1301339999999998E-4</c:v>
                </c:pt>
                <c:pt idx="121">
                  <c:v>1.0487300000000001E-4</c:v>
                </c:pt>
                <c:pt idx="122">
                  <c:v>9.7334680000000007E-5</c:v>
                </c:pt>
                <c:pt idx="123">
                  <c:v>9.035038E-5</c:v>
                </c:pt>
                <c:pt idx="124">
                  <c:v>8.3876559999999993E-5</c:v>
                </c:pt>
                <c:pt idx="125">
                  <c:v>7.7873769999999991E-5</c:v>
                </c:pt>
                <c:pt idx="126">
                  <c:v>7.2306090000000001E-5</c:v>
                </c:pt>
                <c:pt idx="127">
                  <c:v>6.7140700000000006E-5</c:v>
                </c:pt>
                <c:pt idx="128">
                  <c:v>6.2347570000000004E-5</c:v>
                </c:pt>
                <c:pt idx="129">
                  <c:v>5.7899110000000003E-5</c:v>
                </c:pt>
                <c:pt idx="130">
                  <c:v>5.3769949999999998E-5</c:v>
                </c:pt>
                <c:pt idx="131">
                  <c:v>4.9936740000000002E-5</c:v>
                </c:pt>
                <c:pt idx="132">
                  <c:v>4.6377919999999997E-5</c:v>
                </c:pt>
                <c:pt idx="133">
                  <c:v>4.307359E-5</c:v>
                </c:pt>
                <c:pt idx="134">
                  <c:v>4.0005349999999998E-5</c:v>
                </c:pt>
                <c:pt idx="135">
                  <c:v>3.715617E-5</c:v>
                </c:pt>
                <c:pt idx="136">
                  <c:v>3.4510300000000001E-5</c:v>
                </c:pt>
                <c:pt idx="137">
                  <c:v>3.2053140000000003E-5</c:v>
                </c:pt>
                <c:pt idx="138">
                  <c:v>2.9771149999999997E-5</c:v>
                </c:pt>
                <c:pt idx="139">
                  <c:v>2.7651799999999998E-5</c:v>
                </c:pt>
                <c:pt idx="140">
                  <c:v>2.568346E-5</c:v>
                </c:pt>
                <c:pt idx="141">
                  <c:v>2.3855330000000001E-5</c:v>
                </c:pt>
                <c:pt idx="142">
                  <c:v>2.2157399999999999E-5</c:v>
                </c:pt>
                <c:pt idx="143">
                  <c:v>2.058039E-5</c:v>
                </c:pt>
                <c:pt idx="144">
                  <c:v>1.9115650000000001E-5</c:v>
                </c:pt>
                <c:pt idx="145">
                  <c:v>1.7755199999999999E-5</c:v>
                </c:pt>
                <c:pt idx="146">
                  <c:v>1.64916E-5</c:v>
                </c:pt>
                <c:pt idx="147">
                  <c:v>1.5317940000000001E-5</c:v>
                </c:pt>
                <c:pt idx="148">
                  <c:v>1.4227830000000002E-5</c:v>
                </c:pt>
                <c:pt idx="149">
                  <c:v>1.3215299999999999E-5</c:v>
                </c:pt>
              </c:numCache>
            </c:numRef>
          </c:yVal>
          <c:smooth val="1"/>
          <c:extLst>
            <c:ext xmlns:c16="http://schemas.microsoft.com/office/drawing/2014/chart" uri="{C3380CC4-5D6E-409C-BE32-E72D297353CC}">
              <c16:uniqueId val="{0000000A-9A60-4706-99F0-FE8121FD90CF}"/>
            </c:ext>
          </c:extLst>
        </c:ser>
        <c:ser>
          <c:idx val="10"/>
          <c:order val="10"/>
          <c:tx>
            <c:strRef>
              <c:f>'Simulation spectrum H2O and KCl'!$BJ$2:$BO$2</c:f>
              <c:strCache>
                <c:ptCount val="1"/>
                <c:pt idx="0">
                  <c:v>Fitting-Time 0.23 h (20.3 C) Liquid</c:v>
                </c:pt>
              </c:strCache>
            </c:strRef>
          </c:tx>
          <c:spPr>
            <a:ln w="12700">
              <a:solidFill>
                <a:schemeClr val="bg2">
                  <a:lumMod val="60000"/>
                  <a:lumOff val="40000"/>
                </a:schemeClr>
              </a:solidFill>
            </a:ln>
          </c:spPr>
          <c:marker>
            <c:symbol val="none"/>
          </c:marker>
          <c:xVal>
            <c:numRef>
              <c:f>'Simulation spectrum H2O and KCl'!$BM$7:$BM$57</c:f>
              <c:numCache>
                <c:formatCode>0.00</c:formatCode>
                <c:ptCount val="5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'Simulation spectrum H2O and KCl'!$BO$7:$BO$57</c:f>
              <c:numCache>
                <c:formatCode>0.00000</c:formatCode>
                <c:ptCount val="51"/>
                <c:pt idx="0">
                  <c:v>8.0148190000000003E-4</c:v>
                </c:pt>
                <c:pt idx="1">
                  <c:v>1.008985E-3</c:v>
                </c:pt>
                <c:pt idx="2">
                  <c:v>1.270268E-3</c:v>
                </c:pt>
                <c:pt idx="3">
                  <c:v>1.5991950000000001E-3</c:v>
                </c:pt>
                <c:pt idx="4">
                  <c:v>2.013239E-3</c:v>
                </c:pt>
                <c:pt idx="5">
                  <c:v>2.5345190000000003E-3</c:v>
                </c:pt>
                <c:pt idx="6">
                  <c:v>3.190764E-3</c:v>
                </c:pt>
                <c:pt idx="7">
                  <c:v>4.0169150000000002E-3</c:v>
                </c:pt>
                <c:pt idx="8">
                  <c:v>5.0569640000000006E-3</c:v>
                </c:pt>
                <c:pt idx="9">
                  <c:v>6.3662789999999999E-3</c:v>
                </c:pt>
                <c:pt idx="10">
                  <c:v>8.0145529999999989E-3</c:v>
                </c:pt>
                <c:pt idx="11">
                  <c:v>1.0089320000000001E-2</c:v>
                </c:pt>
                <c:pt idx="12">
                  <c:v>1.270162E-2</c:v>
                </c:pt>
                <c:pt idx="13">
                  <c:v>1.5989840000000002E-2</c:v>
                </c:pt>
                <c:pt idx="14">
                  <c:v>2.0128159999999999E-2</c:v>
                </c:pt>
                <c:pt idx="15">
                  <c:v>2.533676E-2</c:v>
                </c:pt>
                <c:pt idx="16">
                  <c:v>3.1892429999999999E-2</c:v>
                </c:pt>
                <c:pt idx="17">
                  <c:v>4.0135610000000002E-2</c:v>
                </c:pt>
                <c:pt idx="18">
                  <c:v>5.0506760000000005E-2</c:v>
                </c:pt>
                <c:pt idx="19">
                  <c:v>6.3538220000000006E-2</c:v>
                </c:pt>
                <c:pt idx="20">
                  <c:v>7.9879840000000008E-2</c:v>
                </c:pt>
                <c:pt idx="21">
                  <c:v>0.10037210000000001</c:v>
                </c:pt>
                <c:pt idx="22">
                  <c:v>0.1260029</c:v>
                </c:pt>
                <c:pt idx="23">
                  <c:v>0.1578628</c:v>
                </c:pt>
                <c:pt idx="24">
                  <c:v>0.19719760000000003</c:v>
                </c:pt>
                <c:pt idx="25">
                  <c:v>0.2453806</c:v>
                </c:pt>
                <c:pt idx="26">
                  <c:v>0.30315120000000001</c:v>
                </c:pt>
                <c:pt idx="27">
                  <c:v>0.3704693</c:v>
                </c:pt>
                <c:pt idx="28">
                  <c:v>0.44655430000000002</c:v>
                </c:pt>
                <c:pt idx="29">
                  <c:v>0.52567189999999997</c:v>
                </c:pt>
                <c:pt idx="30">
                  <c:v>0.59991950000000005</c:v>
                </c:pt>
                <c:pt idx="31">
                  <c:v>0.65886339999999999</c:v>
                </c:pt>
                <c:pt idx="32">
                  <c:v>0.6889691</c:v>
                </c:pt>
                <c:pt idx="33">
                  <c:v>0.6838784</c:v>
                </c:pt>
                <c:pt idx="34">
                  <c:v>0.6449336</c:v>
                </c:pt>
                <c:pt idx="35">
                  <c:v>0.58010660000000003</c:v>
                </c:pt>
                <c:pt idx="36">
                  <c:v>0.5028334000000001</c:v>
                </c:pt>
                <c:pt idx="37">
                  <c:v>0.42212550000000004</c:v>
                </c:pt>
                <c:pt idx="38">
                  <c:v>0.34988170000000002</c:v>
                </c:pt>
                <c:pt idx="39">
                  <c:v>0.28493460000000004</c:v>
                </c:pt>
                <c:pt idx="40">
                  <c:v>0.23165369999999999</c:v>
                </c:pt>
                <c:pt idx="41">
                  <c:v>0.18163119999999999</c:v>
                </c:pt>
                <c:pt idx="42">
                  <c:v>0.14737929999999999</c:v>
                </c:pt>
                <c:pt idx="43">
                  <c:v>0.11839330000000001</c:v>
                </c:pt>
                <c:pt idx="44">
                  <c:v>8.9081720000000003E-2</c:v>
                </c:pt>
                <c:pt idx="45">
                  <c:v>7.1374060000000003E-2</c:v>
                </c:pt>
                <c:pt idx="46">
                  <c:v>5.9526379999999997E-2</c:v>
                </c:pt>
                <c:pt idx="47">
                  <c:v>4.1707859999999999E-2</c:v>
                </c:pt>
                <c:pt idx="48">
                  <c:v>3.5758140000000001E-2</c:v>
                </c:pt>
                <c:pt idx="49">
                  <c:v>2.9804700000000003E-2</c:v>
                </c:pt>
                <c:pt idx="50">
                  <c:v>2.3847749999999997E-2</c:v>
                </c:pt>
              </c:numCache>
            </c:numRef>
          </c:yVal>
          <c:smooth val="1"/>
          <c:extLst>
            <c:ext xmlns:c16="http://schemas.microsoft.com/office/drawing/2014/chart" uri="{C3380CC4-5D6E-409C-BE32-E72D297353CC}">
              <c16:uniqueId val="{0000000B-9A60-4706-99F0-FE8121FD90CF}"/>
            </c:ext>
          </c:extLst>
        </c:ser>
        <c:ser>
          <c:idx val="11"/>
          <c:order val="11"/>
          <c:tx>
            <c:strRef>
              <c:f>'Simulation spectrum H2O and KCl'!$BP$2:$BU$2</c:f>
              <c:strCache>
                <c:ptCount val="1"/>
                <c:pt idx="0">
                  <c:v>Fitting-Time 5.03 h (-20 C) Frozen</c:v>
                </c:pt>
              </c:strCache>
            </c:strRef>
          </c:tx>
          <c:spPr>
            <a:ln w="12700">
              <a:noFill/>
            </a:ln>
          </c:spPr>
          <c:marker>
            <c:symbol val="none"/>
          </c:marker>
          <c:xVal>
            <c:numRef>
              <c:f>'Simulation spectrum H2O and KCl'!$BS$7:$BS$57</c:f>
              <c:numCache>
                <c:formatCode>0.00</c:formatCode>
                <c:ptCount val="5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'Simulation spectrum H2O and KCl'!$BU$7:$BU$57</c:f>
              <c:numCache>
                <c:formatCode>0.00000</c:formatCode>
                <c:ptCount val="51"/>
                <c:pt idx="0">
                  <c:v>4.8295710000000004E-3</c:v>
                </c:pt>
                <c:pt idx="1">
                  <c:v>6.0798850000000002E-3</c:v>
                </c:pt>
                <c:pt idx="2">
                  <c:v>7.6541869999999998E-3</c:v>
                </c:pt>
                <c:pt idx="3">
                  <c:v>9.6359470000000006E-3</c:v>
                </c:pt>
                <c:pt idx="4">
                  <c:v>1.213029E-2</c:v>
                </c:pt>
                <c:pt idx="5">
                  <c:v>1.527018E-2</c:v>
                </c:pt>
                <c:pt idx="6">
                  <c:v>1.9222079999999999E-2</c:v>
                </c:pt>
                <c:pt idx="7">
                  <c:v>2.419526E-2</c:v>
                </c:pt>
                <c:pt idx="8">
                  <c:v>3.045227E-2</c:v>
                </c:pt>
                <c:pt idx="9">
                  <c:v>3.8321680000000004E-2</c:v>
                </c:pt>
                <c:pt idx="10">
                  <c:v>4.8213370000000005E-2</c:v>
                </c:pt>
                <c:pt idx="11">
                  <c:v>6.0634750000000008E-2</c:v>
                </c:pt>
                <c:pt idx="12">
                  <c:v>7.6214959999999998E-2</c:v>
                </c:pt>
                <c:pt idx="13">
                  <c:v>9.570882E-2</c:v>
                </c:pt>
                <c:pt idx="14">
                  <c:v>0.1200099</c:v>
                </c:pt>
                <c:pt idx="15">
                  <c:v>0.1501383</c:v>
                </c:pt>
                <c:pt idx="16">
                  <c:v>0.18716560000000002</c:v>
                </c:pt>
                <c:pt idx="17">
                  <c:v>0.23200490000000001</c:v>
                </c:pt>
                <c:pt idx="18">
                  <c:v>0.28516989999999998</c:v>
                </c:pt>
                <c:pt idx="19">
                  <c:v>0.34601729999999997</c:v>
                </c:pt>
                <c:pt idx="20">
                  <c:v>0.41191319999999998</c:v>
                </c:pt>
                <c:pt idx="21">
                  <c:v>0.47749799999999998</c:v>
                </c:pt>
                <c:pt idx="22">
                  <c:v>0.53411989999999998</c:v>
                </c:pt>
                <c:pt idx="23">
                  <c:v>0.57135480000000005</c:v>
                </c:pt>
                <c:pt idx="24">
                  <c:v>0.58090570000000008</c:v>
                </c:pt>
                <c:pt idx="25">
                  <c:v>0.56037060000000005</c:v>
                </c:pt>
                <c:pt idx="26">
                  <c:v>0.51476330000000003</c:v>
                </c:pt>
                <c:pt idx="27">
                  <c:v>0.45386209999999999</c:v>
                </c:pt>
                <c:pt idx="28">
                  <c:v>0.38691320000000001</c:v>
                </c:pt>
                <c:pt idx="29">
                  <c:v>0.32252140000000001</c:v>
                </c:pt>
                <c:pt idx="30">
                  <c:v>0.2646483</c:v>
                </c:pt>
                <c:pt idx="31">
                  <c:v>0.21410209999999999</c:v>
                </c:pt>
                <c:pt idx="32">
                  <c:v>0.17242690000000002</c:v>
                </c:pt>
                <c:pt idx="33">
                  <c:v>0.13799539999999999</c:v>
                </c:pt>
                <c:pt idx="34">
                  <c:v>0.1102871</c:v>
                </c:pt>
                <c:pt idx="35">
                  <c:v>8.7692770000000003E-2</c:v>
                </c:pt>
                <c:pt idx="36">
                  <c:v>6.9745009999999996E-2</c:v>
                </c:pt>
                <c:pt idx="37">
                  <c:v>5.5173340000000001E-2</c:v>
                </c:pt>
                <c:pt idx="38">
                  <c:v>4.4035280000000003E-2</c:v>
                </c:pt>
                <c:pt idx="39">
                  <c:v>3.496718E-2</c:v>
                </c:pt>
                <c:pt idx="40">
                  <c:v>2.7982860000000002E-2</c:v>
                </c:pt>
                <c:pt idx="41">
                  <c:v>2.1692120000000002E-2</c:v>
                </c:pt>
                <c:pt idx="42">
                  <c:v>1.7495469999999999E-2</c:v>
                </c:pt>
                <c:pt idx="43">
                  <c:v>1.3997510000000001E-2</c:v>
                </c:pt>
                <c:pt idx="44">
                  <c:v>1.0498670000000002E-2</c:v>
                </c:pt>
                <c:pt idx="45">
                  <c:v>8.3993720000000004E-3</c:v>
                </c:pt>
                <c:pt idx="46">
                  <c:v>6.9995180000000006E-3</c:v>
                </c:pt>
                <c:pt idx="47">
                  <c:v>4.899741E-3</c:v>
                </c:pt>
                <c:pt idx="48">
                  <c:v>4.199787E-3</c:v>
                </c:pt>
                <c:pt idx="49">
                  <c:v>3.4998540000000002E-3</c:v>
                </c:pt>
                <c:pt idx="50">
                  <c:v>2.7998930000000003E-3</c:v>
                </c:pt>
              </c:numCache>
            </c:numRef>
          </c:yVal>
          <c:smooth val="1"/>
          <c:extLst>
            <c:ext xmlns:c16="http://schemas.microsoft.com/office/drawing/2014/chart" uri="{C3380CC4-5D6E-409C-BE32-E72D297353CC}">
              <c16:uniqueId val="{0000000C-9A60-4706-99F0-FE8121FD90CF}"/>
            </c:ext>
          </c:extLst>
        </c:ser>
        <c:ser>
          <c:idx val="12"/>
          <c:order val="12"/>
          <c:tx>
            <c:strRef>
              <c:f>'Simulation spectrum H2O and KCl'!$BV$2:$CA$2</c:f>
              <c:strCache>
                <c:ptCount val="1"/>
                <c:pt idx="0">
                  <c:v>Fitting-Time 8.5 h (-40 C) Frozen</c:v>
                </c:pt>
              </c:strCache>
            </c:strRef>
          </c:tx>
          <c:spPr>
            <a:ln w="12700">
              <a:noFill/>
            </a:ln>
          </c:spPr>
          <c:marker>
            <c:symbol val="none"/>
          </c:marker>
          <c:xVal>
            <c:numRef>
              <c:f>'Simulation spectrum H2O and KCl'!$BY$7:$BY$57</c:f>
              <c:numCache>
                <c:formatCode>0.00</c:formatCode>
                <c:ptCount val="5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'Simulation spectrum H2O and KCl'!$CA$7:$CA$57</c:f>
              <c:numCache>
                <c:formatCode>0.00000</c:formatCode>
                <c:ptCount val="51"/>
                <c:pt idx="0">
                  <c:v>3.3203290000000003E-2</c:v>
                </c:pt>
                <c:pt idx="1">
                  <c:v>4.0870329999999996E-2</c:v>
                </c:pt>
                <c:pt idx="2">
                  <c:v>5.0277530000000001E-2</c:v>
                </c:pt>
                <c:pt idx="3">
                  <c:v>6.1796900000000002E-2</c:v>
                </c:pt>
                <c:pt idx="4">
                  <c:v>7.5867390000000007E-2</c:v>
                </c:pt>
                <c:pt idx="5">
                  <c:v>9.3000250000000007E-2</c:v>
                </c:pt>
                <c:pt idx="6">
                  <c:v>0.11376480000000001</c:v>
                </c:pt>
                <c:pt idx="7">
                  <c:v>0.13876919999999998</c:v>
                </c:pt>
                <c:pt idx="8">
                  <c:v>0.1686069</c:v>
                </c:pt>
                <c:pt idx="9">
                  <c:v>0.2037552</c:v>
                </c:pt>
                <c:pt idx="10">
                  <c:v>0.2444035</c:v>
                </c:pt>
                <c:pt idx="11">
                  <c:v>0.29018369999999999</c:v>
                </c:pt>
                <c:pt idx="12">
                  <c:v>0.33983360000000001</c:v>
                </c:pt>
                <c:pt idx="13">
                  <c:v>0.3907738</c:v>
                </c:pt>
                <c:pt idx="14">
                  <c:v>0.43891660000000005</c:v>
                </c:pt>
                <c:pt idx="15">
                  <c:v>0.47891240000000002</c:v>
                </c:pt>
                <c:pt idx="16">
                  <c:v>0.50510409999999994</c:v>
                </c:pt>
                <c:pt idx="17">
                  <c:v>0.51314590000000004</c:v>
                </c:pt>
                <c:pt idx="18">
                  <c:v>0.50160660000000001</c:v>
                </c:pt>
                <c:pt idx="19">
                  <c:v>0.47252460000000002</c:v>
                </c:pt>
                <c:pt idx="20">
                  <c:v>0.4306488</c:v>
                </c:pt>
                <c:pt idx="21">
                  <c:v>0.38161760000000006</c:v>
                </c:pt>
                <c:pt idx="22">
                  <c:v>0.33059930000000004</c:v>
                </c:pt>
                <c:pt idx="23">
                  <c:v>0.28149870000000005</c:v>
                </c:pt>
                <c:pt idx="24">
                  <c:v>0.23660350000000002</c:v>
                </c:pt>
                <c:pt idx="25">
                  <c:v>0.196877</c:v>
                </c:pt>
                <c:pt idx="26">
                  <c:v>0.16272739999999999</c:v>
                </c:pt>
                <c:pt idx="27">
                  <c:v>0.1338934</c:v>
                </c:pt>
                <c:pt idx="28">
                  <c:v>0.10957080000000001</c:v>
                </c:pt>
                <c:pt idx="29">
                  <c:v>8.9561790000000002E-2</c:v>
                </c:pt>
                <c:pt idx="30">
                  <c:v>7.3112780000000002E-2</c:v>
                </c:pt>
                <c:pt idx="31">
                  <c:v>5.9417339999999999E-2</c:v>
                </c:pt>
                <c:pt idx="32">
                  <c:v>4.8366560000000003E-2</c:v>
                </c:pt>
                <c:pt idx="33">
                  <c:v>3.9282239999999996E-2</c:v>
                </c:pt>
                <c:pt idx="34">
                  <c:v>3.1933890000000006E-2</c:v>
                </c:pt>
                <c:pt idx="35">
                  <c:v>2.587248E-2</c:v>
                </c:pt>
                <c:pt idx="36">
                  <c:v>2.0982839999999999E-2</c:v>
                </c:pt>
                <c:pt idx="37">
                  <c:v>1.6941480000000002E-2</c:v>
                </c:pt>
                <c:pt idx="38">
                  <c:v>1.379295E-2</c:v>
                </c:pt>
                <c:pt idx="39">
                  <c:v>1.1178799999999999E-2</c:v>
                </c:pt>
                <c:pt idx="40">
                  <c:v>9.1248319999999994E-3</c:v>
                </c:pt>
                <c:pt idx="41">
                  <c:v>7.2354310000000005E-3</c:v>
                </c:pt>
                <c:pt idx="42">
                  <c:v>5.9481550000000001E-3</c:v>
                </c:pt>
                <c:pt idx="43">
                  <c:v>4.8540440000000001E-3</c:v>
                </c:pt>
                <c:pt idx="44">
                  <c:v>3.7347049999999996E-3</c:v>
                </c:pt>
                <c:pt idx="45">
                  <c:v>3.0474930000000001E-3</c:v>
                </c:pt>
                <c:pt idx="46">
                  <c:v>2.5808570000000002E-3</c:v>
                </c:pt>
                <c:pt idx="47">
                  <c:v>1.8644330000000002E-3</c:v>
                </c:pt>
                <c:pt idx="48">
                  <c:v>1.6199700000000001E-3</c:v>
                </c:pt>
                <c:pt idx="49">
                  <c:v>1.371864E-3</c:v>
                </c:pt>
                <c:pt idx="50">
                  <c:v>1.1192909999999999E-3</c:v>
                </c:pt>
              </c:numCache>
            </c:numRef>
          </c:yVal>
          <c:smooth val="1"/>
          <c:extLst>
            <c:ext xmlns:c16="http://schemas.microsoft.com/office/drawing/2014/chart" uri="{C3380CC4-5D6E-409C-BE32-E72D297353CC}">
              <c16:uniqueId val="{0000000D-9A60-4706-99F0-FE8121FD90CF}"/>
            </c:ext>
          </c:extLst>
        </c:ser>
        <c:ser>
          <c:idx val="13"/>
          <c:order val="13"/>
          <c:tx>
            <c:strRef>
              <c:f>'Simulation spectrum H2O and KCl'!$DA$1</c:f>
              <c:strCache>
                <c:ptCount val="1"/>
                <c:pt idx="0">
                  <c:v>Simulate-Std. : Water (1:0)_ 5 g_17C(10 Hz -1 MHz)</c:v>
                </c:pt>
              </c:strCache>
            </c:strRef>
          </c:tx>
          <c:spPr>
            <a:ln w="19050">
              <a:noFill/>
            </a:ln>
          </c:spPr>
          <c:marker>
            <c:symbol val="none"/>
          </c:marker>
          <c:xVal>
            <c:numRef>
              <c:f>'Simulation spectrum H2O and KCl'!$DC$32:$DC$76</c:f>
              <c:numCache>
                <c:formatCode>0.00</c:formatCode>
                <c:ptCount val="45"/>
                <c:pt idx="0">
                  <c:v>0.96644295819461212</c:v>
                </c:pt>
                <c:pt idx="1">
                  <c:v>1.0805370217012242</c:v>
                </c:pt>
                <c:pt idx="2">
                  <c:v>1.1946308781194539</c:v>
                </c:pt>
                <c:pt idx="3">
                  <c:v>1.3087248701324603</c:v>
                </c:pt>
                <c:pt idx="4">
                  <c:v>1.4228187442942002</c:v>
                </c:pt>
                <c:pt idx="5">
                  <c:v>1.536912803458204</c:v>
                </c:pt>
                <c:pt idx="6">
                  <c:v>1.6510066890911275</c:v>
                </c:pt>
                <c:pt idx="7">
                  <c:v>1.7651006956149347</c:v>
                </c:pt>
                <c:pt idx="8">
                  <c:v>1.8791946028627042</c:v>
                </c:pt>
                <c:pt idx="9">
                  <c:v>1.9932885893716563</c:v>
                </c:pt>
                <c:pt idx="10">
                  <c:v>2.1073826352344378</c:v>
                </c:pt>
                <c:pt idx="11">
                  <c:v>2.2214765735373763</c:v>
                </c:pt>
                <c:pt idx="12">
                  <c:v>2.335570421540937</c:v>
                </c:pt>
                <c:pt idx="13">
                  <c:v>2.4496644194299857</c:v>
                </c:pt>
                <c:pt idx="14">
                  <c:v>2.5637584231882125</c:v>
                </c:pt>
                <c:pt idx="15">
                  <c:v>2.6778523145221258</c:v>
                </c:pt>
                <c:pt idx="16">
                  <c:v>2.7919463093579671</c:v>
                </c:pt>
                <c:pt idx="17">
                  <c:v>2.9060402573508957</c:v>
                </c:pt>
                <c:pt idx="18">
                  <c:v>3.0201341303373628</c:v>
                </c:pt>
                <c:pt idx="19">
                  <c:v>3.1342281230216629</c:v>
                </c:pt>
                <c:pt idx="20">
                  <c:v>3.2483220340525572</c:v>
                </c:pt>
                <c:pt idx="21">
                  <c:v>3.3624161191363675</c:v>
                </c:pt>
                <c:pt idx="22">
                  <c:v>3.476510062042157</c:v>
                </c:pt>
                <c:pt idx="23">
                  <c:v>3.5906040107164876</c:v>
                </c:pt>
                <c:pt idx="24">
                  <c:v>3.7046980177678455</c:v>
                </c:pt>
                <c:pt idx="25">
                  <c:v>3.8187919554376735</c:v>
                </c:pt>
                <c:pt idx="26">
                  <c:v>3.9328858951476127</c:v>
                </c:pt>
                <c:pt idx="27">
                  <c:v>4.04697991440199</c:v>
                </c:pt>
                <c:pt idx="28">
                  <c:v>4.1610737804001738</c:v>
                </c:pt>
                <c:pt idx="29">
                  <c:v>4.2751677947627345</c:v>
                </c:pt>
                <c:pt idx="30">
                  <c:v>4.3892617958661946</c:v>
                </c:pt>
                <c:pt idx="31">
                  <c:v>4.5033557624467226</c:v>
                </c:pt>
                <c:pt idx="32">
                  <c:v>4.617449613935853</c:v>
                </c:pt>
                <c:pt idx="33">
                  <c:v>4.7315436413379883</c:v>
                </c:pt>
                <c:pt idx="34">
                  <c:v>4.8456375947949386</c:v>
                </c:pt>
                <c:pt idx="35">
                  <c:v>4.9597315627541798</c:v>
                </c:pt>
                <c:pt idx="36">
                  <c:v>5.0738253531874244</c:v>
                </c:pt>
                <c:pt idx="37">
                  <c:v>5.1879195809283933</c:v>
                </c:pt>
                <c:pt idx="38">
                  <c:v>5.3020134269557877</c:v>
                </c:pt>
                <c:pt idx="39">
                  <c:v>5.416107379122205</c:v>
                </c:pt>
                <c:pt idx="40">
                  <c:v>5.530201363635955</c:v>
                </c:pt>
                <c:pt idx="41">
                  <c:v>5.6442952781898663</c:v>
                </c:pt>
                <c:pt idx="42">
                  <c:v>5.7583892897963684</c:v>
                </c:pt>
                <c:pt idx="43">
                  <c:v>5.8724832404187977</c:v>
                </c:pt>
                <c:pt idx="44">
                  <c:v>5.9865771984113163</c:v>
                </c:pt>
              </c:numCache>
            </c:numRef>
          </c:xVal>
          <c:yVal>
            <c:numRef>
              <c:f>'Simulation spectrum H2O and KCl'!$DE$32:$DE$76</c:f>
              <c:numCache>
                <c:formatCode>0.00</c:formatCode>
                <c:ptCount val="45"/>
                <c:pt idx="0">
                  <c:v>0.32735700000000001</c:v>
                </c:pt>
                <c:pt idx="1">
                  <c:v>0.30470650000000005</c:v>
                </c:pt>
                <c:pt idx="2">
                  <c:v>0.28362519999999997</c:v>
                </c:pt>
                <c:pt idx="3">
                  <c:v>0.26400470000000004</c:v>
                </c:pt>
                <c:pt idx="4">
                  <c:v>0.24574460000000001</c:v>
                </c:pt>
                <c:pt idx="5">
                  <c:v>0.22875140000000002</c:v>
                </c:pt>
                <c:pt idx="6">
                  <c:v>0.21293819999999999</c:v>
                </c:pt>
                <c:pt idx="7">
                  <c:v>0.1982246</c:v>
                </c:pt>
                <c:pt idx="8">
                  <c:v>0.1845358</c:v>
                </c:pt>
                <c:pt idx="9">
                  <c:v>0.17180289999999998</c:v>
                </c:pt>
                <c:pt idx="10">
                  <c:v>0.15996199999999999</c:v>
                </c:pt>
                <c:pt idx="11">
                  <c:v>0.1489547</c:v>
                </c:pt>
                <c:pt idx="12">
                  <c:v>0.13872719999999999</c:v>
                </c:pt>
                <c:pt idx="13">
                  <c:v>0.1292307</c:v>
                </c:pt>
                <c:pt idx="14">
                  <c:v>0.12042140000000001</c:v>
                </c:pt>
                <c:pt idx="15">
                  <c:v>0.1122604</c:v>
                </c:pt>
                <c:pt idx="16">
                  <c:v>0.10471409999999999</c:v>
                </c:pt>
                <c:pt idx="17">
                  <c:v>9.7754540000000001E-2</c:v>
                </c:pt>
                <c:pt idx="18">
                  <c:v>9.135981E-2</c:v>
                </c:pt>
                <c:pt idx="19">
                  <c:v>8.5515220000000003E-2</c:v>
                </c:pt>
                <c:pt idx="20">
                  <c:v>8.0214210000000008E-2</c:v>
                </c:pt>
                <c:pt idx="21">
                  <c:v>7.5459969999999987E-2</c:v>
                </c:pt>
                <c:pt idx="22">
                  <c:v>7.126753999999999E-2</c:v>
                </c:pt>
                <c:pt idx="23">
                  <c:v>6.7666519999999994E-2</c:v>
                </c:pt>
                <c:pt idx="24">
                  <c:v>6.4704730000000002E-2</c:v>
                </c:pt>
                <c:pt idx="25">
                  <c:v>6.2452909999999993E-2</c:v>
                </c:pt>
                <c:pt idx="26">
                  <c:v>6.1010870000000002E-2</c:v>
                </c:pt>
                <c:pt idx="27">
                  <c:v>6.0515489999999998E-2</c:v>
                </c:pt>
                <c:pt idx="28">
                  <c:v>6.1150919999999998E-2</c:v>
                </c:pt>
                <c:pt idx="29">
                  <c:v>6.3161620000000002E-2</c:v>
                </c:pt>
                <c:pt idx="30">
                  <c:v>6.6868700000000003E-2</c:v>
                </c:pt>
                <c:pt idx="31">
                  <c:v>7.2689759999999992E-2</c:v>
                </c:pt>
                <c:pt idx="32">
                  <c:v>8.1161650000000002E-2</c:v>
                </c:pt>
                <c:pt idx="33">
                  <c:v>9.2963840000000006E-2</c:v>
                </c:pt>
                <c:pt idx="34">
                  <c:v>0.10893509999999999</c:v>
                </c:pt>
                <c:pt idx="35">
                  <c:v>0.13006700000000002</c:v>
                </c:pt>
                <c:pt idx="36">
                  <c:v>0.15743850000000001</c:v>
                </c:pt>
                <c:pt idx="37">
                  <c:v>0.1920222</c:v>
                </c:pt>
                <c:pt idx="38">
                  <c:v>0.23424600000000001</c:v>
                </c:pt>
                <c:pt idx="39">
                  <c:v>0.28317350000000002</c:v>
                </c:pt>
                <c:pt idx="40">
                  <c:v>0.33529930000000002</c:v>
                </c:pt>
                <c:pt idx="41">
                  <c:v>0.38348679999999996</c:v>
                </c:pt>
                <c:pt idx="42">
                  <c:v>0.41749579999999997</c:v>
                </c:pt>
                <c:pt idx="43">
                  <c:v>0.4276141</c:v>
                </c:pt>
                <c:pt idx="44">
                  <c:v>0.41014780000000001</c:v>
                </c:pt>
              </c:numCache>
            </c:numRef>
          </c:yVal>
          <c:smooth val="1"/>
          <c:extLst>
            <c:ext xmlns:c16="http://schemas.microsoft.com/office/drawing/2014/chart" uri="{C3380CC4-5D6E-409C-BE32-E72D297353CC}">
              <c16:uniqueId val="{0000000E-9A60-4706-99F0-FE8121FD90CF}"/>
            </c:ext>
          </c:extLst>
        </c:ser>
        <c:ser>
          <c:idx val="14"/>
          <c:order val="14"/>
          <c:tx>
            <c:strRef>
              <c:f>'Simulation spectrum H2O and KCl'!$DB$1</c:f>
              <c:strCache>
                <c:ptCount val="1"/>
                <c:pt idx="0">
                  <c:v>Simulate-Std. : Water (1:0)_ 5 g_17C (1 MHz -1 PHz)</c:v>
                </c:pt>
              </c:strCache>
            </c:strRef>
          </c:tx>
          <c:spPr>
            <a:ln w="19050">
              <a:solidFill>
                <a:srgbClr val="FF3300"/>
              </a:solidFill>
              <a:prstDash val="sysDot"/>
            </a:ln>
          </c:spPr>
          <c:marker>
            <c:symbol val="none"/>
          </c:marker>
          <c:xVal>
            <c:numRef>
              <c:f>'Simulation spectrum H2O and KCl'!$DC$74:$DC$155</c:f>
              <c:numCache>
                <c:formatCode>0.00</c:formatCode>
                <c:ptCount val="82"/>
                <c:pt idx="0">
                  <c:v>5.7583892897963684</c:v>
                </c:pt>
                <c:pt idx="1">
                  <c:v>5.8724832404187977</c:v>
                </c:pt>
                <c:pt idx="2">
                  <c:v>5.9865771984113163</c:v>
                </c:pt>
                <c:pt idx="3">
                  <c:v>6.1006710005181741</c:v>
                </c:pt>
                <c:pt idx="4">
                  <c:v>6.2147651912537887</c:v>
                </c:pt>
                <c:pt idx="5">
                  <c:v>6.3288591015092761</c:v>
                </c:pt>
                <c:pt idx="6">
                  <c:v>6.4429530018744048</c:v>
                </c:pt>
                <c:pt idx="7">
                  <c:v>6.5570470391464442</c:v>
                </c:pt>
                <c:pt idx="8">
                  <c:v>6.6711408945045525</c:v>
                </c:pt>
                <c:pt idx="9">
                  <c:v>6.7852349206161566</c:v>
                </c:pt>
                <c:pt idx="10">
                  <c:v>6.8993288807814848</c:v>
                </c:pt>
                <c:pt idx="11">
                  <c:v>7.0134229163223223</c:v>
                </c:pt>
                <c:pt idx="12">
                  <c:v>7.1275168584783826</c:v>
                </c:pt>
                <c:pt idx="13">
                  <c:v>7.241610723537601</c:v>
                </c:pt>
                <c:pt idx="14">
                  <c:v>7.3557047049373585</c:v>
                </c:pt>
                <c:pt idx="15">
                  <c:v>7.4697986076108398</c:v>
                </c:pt>
                <c:pt idx="16">
                  <c:v>7.5838926369880353</c:v>
                </c:pt>
                <c:pt idx="17">
                  <c:v>7.6979866045302998</c:v>
                </c:pt>
                <c:pt idx="18">
                  <c:v>7.812080517178936</c:v>
                </c:pt>
                <c:pt idx="19">
                  <c:v>7.9261745109741</c:v>
                </c:pt>
                <c:pt idx="20">
                  <c:v>8.0402683824720764</c:v>
                </c:pt>
                <c:pt idx="21">
                  <c:v>8.154362491898743</c:v>
                </c:pt>
                <c:pt idx="22">
                  <c:v>8.2684562775010502</c:v>
                </c:pt>
                <c:pt idx="23">
                  <c:v>8.3825503025877453</c:v>
                </c:pt>
                <c:pt idx="24">
                  <c:v>8.4966443584593687</c:v>
                </c:pt>
                <c:pt idx="25">
                  <c:v>8.6107382864916655</c:v>
                </c:pt>
                <c:pt idx="26">
                  <c:v>8.7248322294421463</c:v>
                </c:pt>
                <c:pt idx="27">
                  <c:v>8.8389261868996218</c:v>
                </c:pt>
                <c:pt idx="28">
                  <c:v>8.953020133764392</c:v>
                </c:pt>
                <c:pt idx="29">
                  <c:v>9.0671140228459421</c:v>
                </c:pt>
                <c:pt idx="30">
                  <c:v>9.1812079673540552</c:v>
                </c:pt>
                <c:pt idx="31">
                  <c:v>9.2953020444876131</c:v>
                </c:pt>
                <c:pt idx="32">
                  <c:v>9.4093959221293328</c:v>
                </c:pt>
                <c:pt idx="33">
                  <c:v>9.5234899753014339</c:v>
                </c:pt>
                <c:pt idx="34">
                  <c:v>9.6375838831553171</c:v>
                </c:pt>
                <c:pt idx="35">
                  <c:v>9.751677871157538</c:v>
                </c:pt>
                <c:pt idx="36">
                  <c:v>9.865771788590715</c:v>
                </c:pt>
                <c:pt idx="37">
                  <c:v>9.9798657853096113</c:v>
                </c:pt>
                <c:pt idx="38">
                  <c:v>10.093959666827665</c:v>
                </c:pt>
                <c:pt idx="39">
                  <c:v>10.208053650856748</c:v>
                </c:pt>
                <c:pt idx="40">
                  <c:v>10.322147733652422</c:v>
                </c:pt>
                <c:pt idx="41">
                  <c:v>10.436241544658708</c:v>
                </c:pt>
                <c:pt idx="42">
                  <c:v>10.550335628892309</c:v>
                </c:pt>
                <c:pt idx="43">
                  <c:v>10.664429570541918</c:v>
                </c:pt>
                <c:pt idx="44">
                  <c:v>10.778523498323372</c:v>
                </c:pt>
                <c:pt idx="45">
                  <c:v>10.892617445655681</c:v>
                </c:pt>
                <c:pt idx="46">
                  <c:v>11.00671157384695</c:v>
                </c:pt>
                <c:pt idx="47">
                  <c:v>11.120805493185157</c:v>
                </c:pt>
                <c:pt idx="48">
                  <c:v>11.234899274367498</c:v>
                </c:pt>
                <c:pt idx="49">
                  <c:v>11.348993345681787</c:v>
                </c:pt>
                <c:pt idx="50">
                  <c:v>11.4630872301409</c:v>
                </c:pt>
                <c:pt idx="51">
                  <c:v>11.577181248701065</c:v>
                </c:pt>
                <c:pt idx="52">
                  <c:v>11.691275156658296</c:v>
                </c:pt>
                <c:pt idx="53">
                  <c:v>11.805369122577154</c:v>
                </c:pt>
                <c:pt idx="54">
                  <c:v>11.919463083331667</c:v>
                </c:pt>
                <c:pt idx="55">
                  <c:v>12.033557240311621</c:v>
                </c:pt>
                <c:pt idx="56">
                  <c:v>12.147650976777204</c:v>
                </c:pt>
                <c:pt idx="57">
                  <c:v>12.261744965450166</c:v>
                </c:pt>
                <c:pt idx="58">
                  <c:v>12.375838942105709</c:v>
                </c:pt>
                <c:pt idx="59">
                  <c:v>12.489932898867048</c:v>
                </c:pt>
                <c:pt idx="60">
                  <c:v>12.604026793692471</c:v>
                </c:pt>
                <c:pt idx="61">
                  <c:v>12.718120787616167</c:v>
                </c:pt>
                <c:pt idx="62">
                  <c:v>12.832214770208127</c:v>
                </c:pt>
                <c:pt idx="63">
                  <c:v>12.946308737432165</c:v>
                </c:pt>
                <c:pt idx="64">
                  <c:v>13.060402797555678</c:v>
                </c:pt>
                <c:pt idx="65">
                  <c:v>13.174496500565251</c:v>
                </c:pt>
                <c:pt idx="66">
                  <c:v>13.288590578344985</c:v>
                </c:pt>
                <c:pt idx="67">
                  <c:v>13.402684634761803</c:v>
                </c:pt>
                <c:pt idx="68">
                  <c:v>13.516778563586231</c:v>
                </c:pt>
                <c:pt idx="69">
                  <c:v>13.630872519472886</c:v>
                </c:pt>
                <c:pt idx="70">
                  <c:v>13.744966438777706</c:v>
                </c:pt>
                <c:pt idx="71">
                  <c:v>13.859060381599805</c:v>
                </c:pt>
                <c:pt idx="72">
                  <c:v>13.973154372474355</c:v>
                </c:pt>
                <c:pt idx="73">
                  <c:v>14.087248157292857</c:v>
                </c:pt>
                <c:pt idx="74">
                  <c:v>14.201342219472076</c:v>
                </c:pt>
                <c:pt idx="75">
                  <c:v>14.315436275583451</c:v>
                </c:pt>
                <c:pt idx="76">
                  <c:v>14.429530232573697</c:v>
                </c:pt>
                <c:pt idx="77">
                  <c:v>14.543624216850393</c:v>
                </c:pt>
                <c:pt idx="78">
                  <c:v>14.657718077264208</c:v>
                </c:pt>
                <c:pt idx="79">
                  <c:v>14.771812065480782</c:v>
                </c:pt>
                <c:pt idx="80">
                  <c:v>14.885906064722315</c:v>
                </c:pt>
                <c:pt idx="81">
                  <c:v>15</c:v>
                </c:pt>
              </c:numCache>
            </c:numRef>
          </c:xVal>
          <c:yVal>
            <c:numRef>
              <c:f>'Simulation spectrum H2O and KCl'!$DE$74:$DE$155</c:f>
              <c:numCache>
                <c:formatCode>0.00</c:formatCode>
                <c:ptCount val="82"/>
                <c:pt idx="0">
                  <c:v>0.41749579999999997</c:v>
                </c:pt>
                <c:pt idx="1">
                  <c:v>0.4276141</c:v>
                </c:pt>
                <c:pt idx="2">
                  <c:v>0.41014780000000001</c:v>
                </c:pt>
                <c:pt idx="3">
                  <c:v>0.3699559</c:v>
                </c:pt>
                <c:pt idx="4">
                  <c:v>0.31725310000000001</c:v>
                </c:pt>
                <c:pt idx="5">
                  <c:v>0.26208809999999999</c:v>
                </c:pt>
                <c:pt idx="6">
                  <c:v>0.21110129999999999</c:v>
                </c:pt>
                <c:pt idx="7">
                  <c:v>0.167325</c:v>
                </c:pt>
                <c:pt idx="8">
                  <c:v>0.1313627</c:v>
                </c:pt>
                <c:pt idx="9">
                  <c:v>0.10258669999999999</c:v>
                </c:pt>
                <c:pt idx="10">
                  <c:v>7.9915059999999996E-2</c:v>
                </c:pt>
                <c:pt idx="11">
                  <c:v>6.2212540000000004E-2</c:v>
                </c:pt>
                <c:pt idx="12">
                  <c:v>4.8459469999999998E-2</c:v>
                </c:pt>
                <c:pt idx="13">
                  <c:v>3.7802950000000002E-2</c:v>
                </c:pt>
                <c:pt idx="14">
                  <c:v>2.9555410000000001E-2</c:v>
                </c:pt>
                <c:pt idx="15">
                  <c:v>2.3173639999999999E-2</c:v>
                </c:pt>
                <c:pt idx="16">
                  <c:v>1.8233449999999998E-2</c:v>
                </c:pt>
                <c:pt idx="17">
                  <c:v>1.4405680000000001E-2</c:v>
                </c:pt>
                <c:pt idx="18">
                  <c:v>1.1435909999999999E-2</c:v>
                </c:pt>
                <c:pt idx="19">
                  <c:v>9.1278820000000004E-3</c:v>
                </c:pt>
                <c:pt idx="20">
                  <c:v>7.3303780000000002E-3</c:v>
                </c:pt>
                <c:pt idx="21">
                  <c:v>5.9269560000000006E-3</c:v>
                </c:pt>
                <c:pt idx="22">
                  <c:v>4.8279619999999999E-3</c:v>
                </c:pt>
                <c:pt idx="23">
                  <c:v>3.9643710000000004E-3</c:v>
                </c:pt>
                <c:pt idx="24">
                  <c:v>3.2830239999999998E-3</c:v>
                </c:pt>
                <c:pt idx="25">
                  <c:v>2.7429730000000001E-3</c:v>
                </c:pt>
                <c:pt idx="26">
                  <c:v>2.3126599999999998E-3</c:v>
                </c:pt>
                <c:pt idx="27">
                  <c:v>1.9677499999999999E-3</c:v>
                </c:pt>
                <c:pt idx="28">
                  <c:v>1.6894659999999999E-3</c:v>
                </c:pt>
                <c:pt idx="29">
                  <c:v>1.4633059999999999E-3</c:v>
                </c:pt>
                <c:pt idx="30">
                  <c:v>1.2780619999999999E-3</c:v>
                </c:pt>
                <c:pt idx="31">
                  <c:v>1.1250589999999999E-3</c:v>
                </c:pt>
                <c:pt idx="32">
                  <c:v>9.9757380000000014E-4</c:v>
                </c:pt>
                <c:pt idx="33">
                  <c:v>8.903877000000001E-4</c:v>
                </c:pt>
                <c:pt idx="34">
                  <c:v>7.994419E-4</c:v>
                </c:pt>
                <c:pt idx="35">
                  <c:v>7.2157229999999996E-4</c:v>
                </c:pt>
                <c:pt idx="36">
                  <c:v>6.5430540000000002E-4</c:v>
                </c:pt>
                <c:pt idx="37">
                  <c:v>5.9570179999999997E-4</c:v>
                </c:pt>
                <c:pt idx="38">
                  <c:v>5.4423519999999997E-4</c:v>
                </c:pt>
                <c:pt idx="39">
                  <c:v>4.9869900000000002E-4</c:v>
                </c:pt>
                <c:pt idx="40">
                  <c:v>4.5813499999999998E-4</c:v>
                </c:pt>
                <c:pt idx="41">
                  <c:v>4.2177810000000002E-4</c:v>
                </c:pt>
                <c:pt idx="42">
                  <c:v>3.8901340000000004E-4</c:v>
                </c:pt>
                <c:pt idx="43">
                  <c:v>3.5934340000000001E-4</c:v>
                </c:pt>
                <c:pt idx="44">
                  <c:v>3.3236260000000004E-4</c:v>
                </c:pt>
                <c:pt idx="45">
                  <c:v>3.0773789999999997E-4</c:v>
                </c:pt>
                <c:pt idx="46">
                  <c:v>2.8519299999999999E-4</c:v>
                </c:pt>
                <c:pt idx="47">
                  <c:v>2.644972E-4</c:v>
                </c:pt>
                <c:pt idx="48">
                  <c:v>2.4545559999999999E-4</c:v>
                </c:pt>
                <c:pt idx="49">
                  <c:v>2.2790250000000002E-4</c:v>
                </c:pt>
                <c:pt idx="50">
                  <c:v>2.1169519999999999E-4</c:v>
                </c:pt>
                <c:pt idx="51">
                  <c:v>1.9671040000000001E-4</c:v>
                </c:pt>
                <c:pt idx="52">
                  <c:v>1.8284010000000001E-4</c:v>
                </c:pt>
                <c:pt idx="53">
                  <c:v>1.6998919999999999E-4</c:v>
                </c:pt>
                <c:pt idx="54">
                  <c:v>1.580734E-4</c:v>
                </c:pt>
                <c:pt idx="55">
                  <c:v>1.4701739999999999E-4</c:v>
                </c:pt>
                <c:pt idx="56">
                  <c:v>1.367536E-4</c:v>
                </c:pt>
                <c:pt idx="57">
                  <c:v>1.2722069999999999E-4</c:v>
                </c:pt>
                <c:pt idx="58">
                  <c:v>1.1836360000000001E-4</c:v>
                </c:pt>
                <c:pt idx="59">
                  <c:v>1.101317E-4</c:v>
                </c:pt>
                <c:pt idx="60">
                  <c:v>1.0247879999999999E-4</c:v>
                </c:pt>
                <c:pt idx="61">
                  <c:v>9.5362819999999989E-5</c:v>
                </c:pt>
                <c:pt idx="62">
                  <c:v>8.8744829999999993E-5</c:v>
                </c:pt>
                <c:pt idx="63">
                  <c:v>8.2589099999999998E-5</c:v>
                </c:pt>
                <c:pt idx="64">
                  <c:v>7.6862650000000002E-5</c:v>
                </c:pt>
                <c:pt idx="65">
                  <c:v>7.1535009999999999E-5</c:v>
                </c:pt>
                <c:pt idx="66">
                  <c:v>6.6577990000000011E-5</c:v>
                </c:pt>
                <c:pt idx="67">
                  <c:v>6.1965509999999989E-5</c:v>
                </c:pt>
                <c:pt idx="68">
                  <c:v>5.7673370000000007E-5</c:v>
                </c:pt>
                <c:pt idx="69">
                  <c:v>5.3679140000000002E-5</c:v>
                </c:pt>
                <c:pt idx="70">
                  <c:v>4.9962E-5</c:v>
                </c:pt>
                <c:pt idx="71">
                  <c:v>4.6502619999999999E-5</c:v>
                </c:pt>
                <c:pt idx="72">
                  <c:v>4.3283040000000002E-5</c:v>
                </c:pt>
                <c:pt idx="73">
                  <c:v>4.028658E-5</c:v>
                </c:pt>
                <c:pt idx="74">
                  <c:v>3.749772E-5</c:v>
                </c:pt>
                <c:pt idx="75">
                  <c:v>3.4902040000000002E-5</c:v>
                </c:pt>
                <c:pt idx="76">
                  <c:v>3.2486129999999996E-5</c:v>
                </c:pt>
                <c:pt idx="77">
                  <c:v>3.0237530000000002E-5</c:v>
                </c:pt>
                <c:pt idx="78">
                  <c:v>2.8144610000000002E-5</c:v>
                </c:pt>
                <c:pt idx="79">
                  <c:v>2.619661E-5</c:v>
                </c:pt>
                <c:pt idx="80">
                  <c:v>2.4383460000000002E-5</c:v>
                </c:pt>
                <c:pt idx="81">
                  <c:v>2.2695829999999999E-5</c:v>
                </c:pt>
              </c:numCache>
            </c:numRef>
          </c:yVal>
          <c:smooth val="1"/>
          <c:extLst>
            <c:ext xmlns:c16="http://schemas.microsoft.com/office/drawing/2014/chart" uri="{C3380CC4-5D6E-409C-BE32-E72D297353CC}">
              <c16:uniqueId val="{0000000F-9A60-4706-99F0-FE8121FD90CF}"/>
            </c:ext>
          </c:extLst>
        </c:ser>
        <c:ser>
          <c:idx val="15"/>
          <c:order val="15"/>
          <c:tx>
            <c:strRef>
              <c:f>'Simulation spectrum H2O and KCl'!$DI$1</c:f>
              <c:strCache>
                <c:ptCount val="1"/>
                <c:pt idx="0">
                  <c:v>Simulate-Std. : Water (1:3)_5 g_22.3C (10 Hz -1 MHz)</c:v>
                </c:pt>
              </c:strCache>
            </c:strRef>
          </c:tx>
          <c:spPr>
            <a:ln w="19050">
              <a:noFill/>
            </a:ln>
          </c:spPr>
          <c:marker>
            <c:symbol val="none"/>
          </c:marker>
          <c:xVal>
            <c:numRef>
              <c:f>'Simulation spectrum H2O and KCl'!$DK$32:$DK$76</c:f>
              <c:numCache>
                <c:formatCode>0.00</c:formatCode>
                <c:ptCount val="45"/>
                <c:pt idx="0">
                  <c:v>0.96644295819461212</c:v>
                </c:pt>
                <c:pt idx="1">
                  <c:v>1.0805370217012242</c:v>
                </c:pt>
                <c:pt idx="2">
                  <c:v>1.1946308781194539</c:v>
                </c:pt>
                <c:pt idx="3">
                  <c:v>1.3087248701324603</c:v>
                </c:pt>
                <c:pt idx="4">
                  <c:v>1.4228187442942002</c:v>
                </c:pt>
                <c:pt idx="5">
                  <c:v>1.536912803458204</c:v>
                </c:pt>
                <c:pt idx="6">
                  <c:v>1.6510066890911275</c:v>
                </c:pt>
                <c:pt idx="7">
                  <c:v>1.7651006956149347</c:v>
                </c:pt>
                <c:pt idx="8">
                  <c:v>1.8791946028627042</c:v>
                </c:pt>
                <c:pt idx="9">
                  <c:v>1.9932885893716563</c:v>
                </c:pt>
                <c:pt idx="10">
                  <c:v>2.1073826352344378</c:v>
                </c:pt>
                <c:pt idx="11">
                  <c:v>2.2214765735373763</c:v>
                </c:pt>
                <c:pt idx="12">
                  <c:v>2.335570421540937</c:v>
                </c:pt>
                <c:pt idx="13">
                  <c:v>2.4496644194299857</c:v>
                </c:pt>
                <c:pt idx="14">
                  <c:v>2.5637584231882125</c:v>
                </c:pt>
                <c:pt idx="15">
                  <c:v>2.6778523145221258</c:v>
                </c:pt>
                <c:pt idx="16">
                  <c:v>2.7919463093579671</c:v>
                </c:pt>
                <c:pt idx="17">
                  <c:v>2.9060402573508957</c:v>
                </c:pt>
                <c:pt idx="18">
                  <c:v>3.0201341303373628</c:v>
                </c:pt>
                <c:pt idx="19">
                  <c:v>3.1342281230216629</c:v>
                </c:pt>
                <c:pt idx="20">
                  <c:v>3.2483220340525572</c:v>
                </c:pt>
                <c:pt idx="21">
                  <c:v>3.3624161191363675</c:v>
                </c:pt>
                <c:pt idx="22">
                  <c:v>3.476510062042157</c:v>
                </c:pt>
                <c:pt idx="23">
                  <c:v>3.5906040107164876</c:v>
                </c:pt>
                <c:pt idx="24">
                  <c:v>3.7046980177678455</c:v>
                </c:pt>
                <c:pt idx="25">
                  <c:v>3.8187919554376735</c:v>
                </c:pt>
                <c:pt idx="26">
                  <c:v>3.9328858951476127</c:v>
                </c:pt>
                <c:pt idx="27">
                  <c:v>4.04697991440199</c:v>
                </c:pt>
                <c:pt idx="28">
                  <c:v>4.1610737804001738</c:v>
                </c:pt>
                <c:pt idx="29">
                  <c:v>4.2751677947627345</c:v>
                </c:pt>
                <c:pt idx="30">
                  <c:v>4.3892617958661946</c:v>
                </c:pt>
                <c:pt idx="31">
                  <c:v>4.5033557624467226</c:v>
                </c:pt>
                <c:pt idx="32">
                  <c:v>4.617449613935853</c:v>
                </c:pt>
                <c:pt idx="33">
                  <c:v>4.7315436413379883</c:v>
                </c:pt>
                <c:pt idx="34">
                  <c:v>4.8456375947949386</c:v>
                </c:pt>
                <c:pt idx="35">
                  <c:v>4.9597315627541798</c:v>
                </c:pt>
                <c:pt idx="36">
                  <c:v>5.0738253531874244</c:v>
                </c:pt>
                <c:pt idx="37">
                  <c:v>5.1879195809283933</c:v>
                </c:pt>
                <c:pt idx="38">
                  <c:v>5.3020134269557877</c:v>
                </c:pt>
                <c:pt idx="39">
                  <c:v>5.416107379122205</c:v>
                </c:pt>
                <c:pt idx="40">
                  <c:v>5.530201363635955</c:v>
                </c:pt>
                <c:pt idx="41">
                  <c:v>5.6442952781898663</c:v>
                </c:pt>
                <c:pt idx="42">
                  <c:v>5.7583892897963684</c:v>
                </c:pt>
                <c:pt idx="43">
                  <c:v>5.8724832404187977</c:v>
                </c:pt>
                <c:pt idx="44">
                  <c:v>5.9865771984113163</c:v>
                </c:pt>
              </c:numCache>
            </c:numRef>
          </c:xVal>
          <c:yVal>
            <c:numRef>
              <c:f>'Simulation spectrum H2O and KCl'!$DM$32:$DM$76</c:f>
              <c:numCache>
                <c:formatCode>0.00</c:formatCode>
                <c:ptCount val="45"/>
                <c:pt idx="0">
                  <c:v>0.38523430000000003</c:v>
                </c:pt>
                <c:pt idx="1">
                  <c:v>0.35784579999999999</c:v>
                </c:pt>
                <c:pt idx="2">
                  <c:v>0.33241329999999997</c:v>
                </c:pt>
                <c:pt idx="3">
                  <c:v>0.30879959999999995</c:v>
                </c:pt>
                <c:pt idx="4">
                  <c:v>0.28687760000000001</c:v>
                </c:pt>
                <c:pt idx="5">
                  <c:v>0.26653009999999999</c:v>
                </c:pt>
                <c:pt idx="6">
                  <c:v>0.24764920000000001</c:v>
                </c:pt>
                <c:pt idx="7">
                  <c:v>0.23013580000000003</c:v>
                </c:pt>
                <c:pt idx="8">
                  <c:v>0.21389930000000001</c:v>
                </c:pt>
                <c:pt idx="9">
                  <c:v>0.19885749999999999</c:v>
                </c:pt>
                <c:pt idx="10">
                  <c:v>0.18493670000000001</c:v>
                </c:pt>
                <c:pt idx="11">
                  <c:v>0.17207149999999999</c:v>
                </c:pt>
                <c:pt idx="12">
                  <c:v>0.1602055</c:v>
                </c:pt>
                <c:pt idx="13">
                  <c:v>0.1492917</c:v>
                </c:pt>
                <c:pt idx="14">
                  <c:v>0.13929350000000001</c:v>
                </c:pt>
                <c:pt idx="15">
                  <c:v>0.13018600000000002</c:v>
                </c:pt>
                <c:pt idx="16">
                  <c:v>0.1219577</c:v>
                </c:pt>
                <c:pt idx="17">
                  <c:v>0.11461329999999999</c:v>
                </c:pt>
                <c:pt idx="18">
                  <c:v>0.108177</c:v>
                </c:pt>
                <c:pt idx="19">
                  <c:v>0.1026966</c:v>
                </c:pt>
                <c:pt idx="20">
                  <c:v>9.8249690000000001E-2</c:v>
                </c:pt>
                <c:pt idx="21">
                  <c:v>9.4951149999999998E-2</c:v>
                </c:pt>
                <c:pt idx="22">
                  <c:v>9.2963030000000002E-2</c:v>
                </c:pt>
                <c:pt idx="23">
                  <c:v>9.250738E-2</c:v>
                </c:pt>
                <c:pt idx="24">
                  <c:v>9.3882649999999998E-2</c:v>
                </c:pt>
                <c:pt idx="25">
                  <c:v>9.7484550000000003E-2</c:v>
                </c:pt>
                <c:pt idx="26">
                  <c:v>0.10383189999999999</c:v>
                </c:pt>
                <c:pt idx="27">
                  <c:v>0.11359760000000001</c:v>
                </c:pt>
                <c:pt idx="28">
                  <c:v>0.1276439</c:v>
                </c:pt>
                <c:pt idx="29">
                  <c:v>0.1470562</c:v>
                </c:pt>
                <c:pt idx="30">
                  <c:v>0.17316239999999999</c:v>
                </c:pt>
                <c:pt idx="31">
                  <c:v>0.20750830000000001</c:v>
                </c:pt>
                <c:pt idx="32">
                  <c:v>0.25172490000000003</c:v>
                </c:pt>
                <c:pt idx="33">
                  <c:v>0.30716769999999999</c:v>
                </c:pt>
                <c:pt idx="34">
                  <c:v>0.37414069999999999</c:v>
                </c:pt>
                <c:pt idx="35">
                  <c:v>0.45051070000000004</c:v>
                </c:pt>
                <c:pt idx="36">
                  <c:v>0.52982079999999998</c:v>
                </c:pt>
                <c:pt idx="37">
                  <c:v>0.59997770000000006</c:v>
                </c:pt>
                <c:pt idx="38">
                  <c:v>0.64493999999999996</c:v>
                </c:pt>
                <c:pt idx="39">
                  <c:v>0.65121250000000008</c:v>
                </c:pt>
                <c:pt idx="40">
                  <c:v>0.61591050000000003</c:v>
                </c:pt>
                <c:pt idx="41">
                  <c:v>0.54881649999999993</c:v>
                </c:pt>
                <c:pt idx="42">
                  <c:v>0.46611759999999997</c:v>
                </c:pt>
                <c:pt idx="43">
                  <c:v>0.3823027</c:v>
                </c:pt>
                <c:pt idx="44">
                  <c:v>0.30628440000000001</c:v>
                </c:pt>
              </c:numCache>
            </c:numRef>
          </c:yVal>
          <c:smooth val="1"/>
          <c:extLst>
            <c:ext xmlns:c16="http://schemas.microsoft.com/office/drawing/2014/chart" uri="{C3380CC4-5D6E-409C-BE32-E72D297353CC}">
              <c16:uniqueId val="{00000010-9A60-4706-99F0-FE8121FD90CF}"/>
            </c:ext>
          </c:extLst>
        </c:ser>
        <c:ser>
          <c:idx val="16"/>
          <c:order val="16"/>
          <c:tx>
            <c:strRef>
              <c:f>'Simulation spectrum H2O and KCl'!$DJ$1</c:f>
              <c:strCache>
                <c:ptCount val="1"/>
                <c:pt idx="0">
                  <c:v>Simulate-Std. : Water (1:3)_5 g_22.3C (1 MHz -1 PHz)</c:v>
                </c:pt>
              </c:strCache>
            </c:strRef>
          </c:tx>
          <c:spPr>
            <a:ln w="19050">
              <a:noFill/>
              <a:prstDash val="sysDot"/>
            </a:ln>
          </c:spPr>
          <c:marker>
            <c:symbol val="none"/>
          </c:marker>
          <c:xVal>
            <c:numRef>
              <c:f>'Simulation spectrum H2O and KCl'!$DK$75:$DK$155</c:f>
              <c:numCache>
                <c:formatCode>0.00</c:formatCode>
                <c:ptCount val="81"/>
                <c:pt idx="0">
                  <c:v>5.8724832404187977</c:v>
                </c:pt>
                <c:pt idx="1">
                  <c:v>5.9865771984113163</c:v>
                </c:pt>
                <c:pt idx="2">
                  <c:v>6.1006710005181741</c:v>
                </c:pt>
                <c:pt idx="3">
                  <c:v>6.2147651912537887</c:v>
                </c:pt>
                <c:pt idx="4">
                  <c:v>6.3288591015092761</c:v>
                </c:pt>
                <c:pt idx="5">
                  <c:v>6.4429530018744048</c:v>
                </c:pt>
                <c:pt idx="6">
                  <c:v>6.5570470391464442</c:v>
                </c:pt>
                <c:pt idx="7">
                  <c:v>6.6711408945045525</c:v>
                </c:pt>
                <c:pt idx="8">
                  <c:v>6.7852349206161566</c:v>
                </c:pt>
                <c:pt idx="9">
                  <c:v>6.8993288807814848</c:v>
                </c:pt>
                <c:pt idx="10">
                  <c:v>7.0134229163223223</c:v>
                </c:pt>
                <c:pt idx="11">
                  <c:v>7.1275168584783826</c:v>
                </c:pt>
                <c:pt idx="12">
                  <c:v>7.241610723537601</c:v>
                </c:pt>
                <c:pt idx="13">
                  <c:v>7.3557047049373585</c:v>
                </c:pt>
                <c:pt idx="14">
                  <c:v>7.4697986076108398</c:v>
                </c:pt>
                <c:pt idx="15">
                  <c:v>7.5838926369880353</c:v>
                </c:pt>
                <c:pt idx="16">
                  <c:v>7.6979866045302998</c:v>
                </c:pt>
                <c:pt idx="17">
                  <c:v>7.812080517178936</c:v>
                </c:pt>
                <c:pt idx="18">
                  <c:v>7.9261745109741</c:v>
                </c:pt>
                <c:pt idx="19">
                  <c:v>8.0402683824720764</c:v>
                </c:pt>
                <c:pt idx="20">
                  <c:v>8.154362491898743</c:v>
                </c:pt>
                <c:pt idx="21">
                  <c:v>8.2684562775010502</c:v>
                </c:pt>
                <c:pt idx="22">
                  <c:v>8.3825503025877453</c:v>
                </c:pt>
                <c:pt idx="23">
                  <c:v>8.4966443584593687</c:v>
                </c:pt>
                <c:pt idx="24">
                  <c:v>8.6107382864916655</c:v>
                </c:pt>
                <c:pt idx="25">
                  <c:v>8.7248322294421463</c:v>
                </c:pt>
                <c:pt idx="26">
                  <c:v>8.8389261868996218</c:v>
                </c:pt>
                <c:pt idx="27">
                  <c:v>8.953020133764392</c:v>
                </c:pt>
                <c:pt idx="28">
                  <c:v>9.0671140228459421</c:v>
                </c:pt>
                <c:pt idx="29">
                  <c:v>9.1812079673540552</c:v>
                </c:pt>
                <c:pt idx="30">
                  <c:v>9.2953020444876131</c:v>
                </c:pt>
                <c:pt idx="31">
                  <c:v>9.4093959221293328</c:v>
                </c:pt>
                <c:pt idx="32">
                  <c:v>9.5234899753014339</c:v>
                </c:pt>
                <c:pt idx="33">
                  <c:v>9.6375838831553171</c:v>
                </c:pt>
                <c:pt idx="34">
                  <c:v>9.751677871157538</c:v>
                </c:pt>
                <c:pt idx="35">
                  <c:v>9.865771788590715</c:v>
                </c:pt>
                <c:pt idx="36">
                  <c:v>9.9798657853096113</c:v>
                </c:pt>
                <c:pt idx="37">
                  <c:v>10.093959666827665</c:v>
                </c:pt>
                <c:pt idx="38">
                  <c:v>10.208053650856748</c:v>
                </c:pt>
                <c:pt idx="39">
                  <c:v>10.322147733652422</c:v>
                </c:pt>
                <c:pt idx="40">
                  <c:v>10.436241544658708</c:v>
                </c:pt>
                <c:pt idx="41">
                  <c:v>10.550335628892309</c:v>
                </c:pt>
                <c:pt idx="42">
                  <c:v>10.664429570541918</c:v>
                </c:pt>
                <c:pt idx="43">
                  <c:v>10.778523498323372</c:v>
                </c:pt>
                <c:pt idx="44">
                  <c:v>10.892617445655681</c:v>
                </c:pt>
                <c:pt idx="45">
                  <c:v>11.00671157384695</c:v>
                </c:pt>
                <c:pt idx="46">
                  <c:v>11.120805493185157</c:v>
                </c:pt>
                <c:pt idx="47">
                  <c:v>11.234899274367498</c:v>
                </c:pt>
                <c:pt idx="48">
                  <c:v>11.348993345681787</c:v>
                </c:pt>
                <c:pt idx="49">
                  <c:v>11.4630872301409</c:v>
                </c:pt>
                <c:pt idx="50">
                  <c:v>11.577181248701065</c:v>
                </c:pt>
                <c:pt idx="51">
                  <c:v>11.691275156658296</c:v>
                </c:pt>
                <c:pt idx="52">
                  <c:v>11.805369122577154</c:v>
                </c:pt>
                <c:pt idx="53">
                  <c:v>11.919463083331667</c:v>
                </c:pt>
                <c:pt idx="54">
                  <c:v>12.033557240311621</c:v>
                </c:pt>
                <c:pt idx="55">
                  <c:v>12.147650976777204</c:v>
                </c:pt>
                <c:pt idx="56">
                  <c:v>12.261744965450166</c:v>
                </c:pt>
                <c:pt idx="57">
                  <c:v>12.375838942105709</c:v>
                </c:pt>
                <c:pt idx="58">
                  <c:v>12.489932898867048</c:v>
                </c:pt>
                <c:pt idx="59">
                  <c:v>12.604026793692471</c:v>
                </c:pt>
                <c:pt idx="60">
                  <c:v>12.718120787616167</c:v>
                </c:pt>
                <c:pt idx="61">
                  <c:v>12.832214770208127</c:v>
                </c:pt>
                <c:pt idx="62">
                  <c:v>12.946308737432165</c:v>
                </c:pt>
                <c:pt idx="63">
                  <c:v>13.060402797555678</c:v>
                </c:pt>
                <c:pt idx="64">
                  <c:v>13.174496500565251</c:v>
                </c:pt>
                <c:pt idx="65">
                  <c:v>13.288590578344985</c:v>
                </c:pt>
                <c:pt idx="66">
                  <c:v>13.402684634761803</c:v>
                </c:pt>
                <c:pt idx="67">
                  <c:v>13.516778563586231</c:v>
                </c:pt>
                <c:pt idx="68">
                  <c:v>13.630872519472886</c:v>
                </c:pt>
                <c:pt idx="69">
                  <c:v>13.744966438777706</c:v>
                </c:pt>
                <c:pt idx="70">
                  <c:v>13.859060381599805</c:v>
                </c:pt>
                <c:pt idx="71">
                  <c:v>13.973154372474355</c:v>
                </c:pt>
                <c:pt idx="72">
                  <c:v>14.087248157292857</c:v>
                </c:pt>
                <c:pt idx="73">
                  <c:v>14.201342219472076</c:v>
                </c:pt>
                <c:pt idx="74">
                  <c:v>14.315436275583451</c:v>
                </c:pt>
                <c:pt idx="75">
                  <c:v>14.429530232573697</c:v>
                </c:pt>
                <c:pt idx="76">
                  <c:v>14.543624216850393</c:v>
                </c:pt>
                <c:pt idx="77">
                  <c:v>14.657718077264208</c:v>
                </c:pt>
                <c:pt idx="78">
                  <c:v>14.771812065480782</c:v>
                </c:pt>
                <c:pt idx="79">
                  <c:v>14.885906064722315</c:v>
                </c:pt>
                <c:pt idx="80">
                  <c:v>15</c:v>
                </c:pt>
              </c:numCache>
            </c:numRef>
          </c:xVal>
          <c:yVal>
            <c:numRef>
              <c:f>'Simulation spectrum H2O and KCl'!$DM$75:$DM$155</c:f>
              <c:numCache>
                <c:formatCode>0.00</c:formatCode>
                <c:ptCount val="81"/>
                <c:pt idx="0">
                  <c:v>0.3823027</c:v>
                </c:pt>
                <c:pt idx="1">
                  <c:v>0.30628440000000001</c:v>
                </c:pt>
                <c:pt idx="2">
                  <c:v>0.24175820000000001</c:v>
                </c:pt>
                <c:pt idx="3">
                  <c:v>0.18912289999999998</c:v>
                </c:pt>
                <c:pt idx="4">
                  <c:v>0.14719489999999999</c:v>
                </c:pt>
                <c:pt idx="5">
                  <c:v>0.1142619</c:v>
                </c:pt>
                <c:pt idx="6">
                  <c:v>8.8605179999999992E-2</c:v>
                </c:pt>
                <c:pt idx="7">
                  <c:v>6.871025E-2</c:v>
                </c:pt>
                <c:pt idx="8">
                  <c:v>5.3322370000000001E-2</c:v>
                </c:pt>
                <c:pt idx="9">
                  <c:v>4.1435309999999996E-2</c:v>
                </c:pt>
                <c:pt idx="10">
                  <c:v>3.2256550000000002E-2</c:v>
                </c:pt>
                <c:pt idx="11">
                  <c:v>2.5168259999999998E-2</c:v>
                </c:pt>
                <c:pt idx="12">
                  <c:v>1.969162E-2</c:v>
                </c:pt>
                <c:pt idx="13">
                  <c:v>1.5456810000000001E-2</c:v>
                </c:pt>
                <c:pt idx="14">
                  <c:v>1.2178720000000001E-2</c:v>
                </c:pt>
                <c:pt idx="15">
                  <c:v>9.6377870000000001E-3</c:v>
                </c:pt>
                <c:pt idx="16">
                  <c:v>7.665018E-3</c:v>
                </c:pt>
                <c:pt idx="17">
                  <c:v>6.1303720000000003E-3</c:v>
                </c:pt>
                <c:pt idx="18">
                  <c:v>4.9337840000000001E-3</c:v>
                </c:pt>
                <c:pt idx="19">
                  <c:v>3.9982450000000001E-3</c:v>
                </c:pt>
                <c:pt idx="20">
                  <c:v>3.2644800000000002E-3</c:v>
                </c:pt>
                <c:pt idx="21">
                  <c:v>2.6868489999999998E-3</c:v>
                </c:pt>
                <c:pt idx="22">
                  <c:v>2.2301999999999999E-3</c:v>
                </c:pt>
                <c:pt idx="23">
                  <c:v>1.867446E-3</c:v>
                </c:pt>
                <c:pt idx="24">
                  <c:v>1.5777009999999999E-3</c:v>
                </c:pt>
                <c:pt idx="25">
                  <c:v>1.344853E-3</c:v>
                </c:pt>
                <c:pt idx="26">
                  <c:v>1.156462E-3</c:v>
                </c:pt>
                <c:pt idx="27">
                  <c:v>1.0029139999999999E-3</c:v>
                </c:pt>
                <c:pt idx="28">
                  <c:v>8.7677250000000001E-4</c:v>
                </c:pt>
                <c:pt idx="29">
                  <c:v>7.7227510000000004E-4</c:v>
                </c:pt>
                <c:pt idx="30">
                  <c:v>6.8495220000000002E-4</c:v>
                </c:pt>
                <c:pt idx="31">
                  <c:v>6.113294E-4</c:v>
                </c:pt>
                <c:pt idx="32">
                  <c:v>5.4870060000000004E-4</c:v>
                </c:pt>
                <c:pt idx="33">
                  <c:v>4.9495250000000006E-4</c:v>
                </c:pt>
                <c:pt idx="34">
                  <c:v>4.4843009999999997E-4</c:v>
                </c:pt>
                <c:pt idx="35">
                  <c:v>4.078326E-4</c:v>
                </c:pt>
                <c:pt idx="36">
                  <c:v>3.7213380000000002E-4</c:v>
                </c:pt>
                <c:pt idx="37">
                  <c:v>3.405204E-4</c:v>
                </c:pt>
                <c:pt idx="38">
                  <c:v>3.1234410000000002E-4</c:v>
                </c:pt>
                <c:pt idx="39">
                  <c:v>2.8708580000000002E-4</c:v>
                </c:pt>
                <c:pt idx="40">
                  <c:v>2.6432660000000005E-4</c:v>
                </c:pt>
                <c:pt idx="41">
                  <c:v>2.4372639999999996E-4</c:v>
                </c:pt>
                <c:pt idx="42">
                  <c:v>2.2500669999999997E-4</c:v>
                </c:pt>
                <c:pt idx="43">
                  <c:v>2.079378E-4</c:v>
                </c:pt>
                <c:pt idx="44">
                  <c:v>1.9232839999999999E-4</c:v>
                </c:pt>
                <c:pt idx="45">
                  <c:v>1.7801810000000001E-4</c:v>
                </c:pt>
                <c:pt idx="46">
                  <c:v>1.6487070000000001E-4</c:v>
                </c:pt>
                <c:pt idx="47">
                  <c:v>1.527701E-4</c:v>
                </c:pt>
                <c:pt idx="48">
                  <c:v>1.4161600000000001E-4</c:v>
                </c:pt>
                <c:pt idx="49">
                  <c:v>1.3132119999999999E-4</c:v>
                </c:pt>
                <c:pt idx="50">
                  <c:v>1.2180949999999999E-4</c:v>
                </c:pt>
                <c:pt idx="51">
                  <c:v>1.1301339999999998E-4</c:v>
                </c:pt>
                <c:pt idx="52">
                  <c:v>1.0487300000000001E-4</c:v>
                </c:pt>
                <c:pt idx="53">
                  <c:v>9.7334680000000007E-5</c:v>
                </c:pt>
                <c:pt idx="54">
                  <c:v>9.035038E-5</c:v>
                </c:pt>
                <c:pt idx="55">
                  <c:v>8.3876559999999993E-5</c:v>
                </c:pt>
                <c:pt idx="56">
                  <c:v>7.7873769999999991E-5</c:v>
                </c:pt>
                <c:pt idx="57">
                  <c:v>7.2306090000000001E-5</c:v>
                </c:pt>
                <c:pt idx="58">
                  <c:v>6.7140700000000006E-5</c:v>
                </c:pt>
                <c:pt idx="59">
                  <c:v>6.2347570000000004E-5</c:v>
                </c:pt>
                <c:pt idx="60">
                  <c:v>5.7899110000000003E-5</c:v>
                </c:pt>
                <c:pt idx="61">
                  <c:v>5.3769949999999998E-5</c:v>
                </c:pt>
                <c:pt idx="62">
                  <c:v>4.9936740000000002E-5</c:v>
                </c:pt>
                <c:pt idx="63">
                  <c:v>4.6377919999999997E-5</c:v>
                </c:pt>
                <c:pt idx="64">
                  <c:v>4.307359E-5</c:v>
                </c:pt>
                <c:pt idx="65">
                  <c:v>4.0005349999999998E-5</c:v>
                </c:pt>
                <c:pt idx="66">
                  <c:v>3.715617E-5</c:v>
                </c:pt>
                <c:pt idx="67">
                  <c:v>3.4510300000000001E-5</c:v>
                </c:pt>
                <c:pt idx="68">
                  <c:v>3.2053140000000003E-5</c:v>
                </c:pt>
                <c:pt idx="69">
                  <c:v>2.9771149999999997E-5</c:v>
                </c:pt>
                <c:pt idx="70">
                  <c:v>2.7651799999999998E-5</c:v>
                </c:pt>
                <c:pt idx="71">
                  <c:v>2.568346E-5</c:v>
                </c:pt>
                <c:pt idx="72">
                  <c:v>2.3855330000000001E-5</c:v>
                </c:pt>
                <c:pt idx="73">
                  <c:v>2.2157399999999999E-5</c:v>
                </c:pt>
                <c:pt idx="74">
                  <c:v>2.058039E-5</c:v>
                </c:pt>
                <c:pt idx="75">
                  <c:v>1.9115650000000001E-5</c:v>
                </c:pt>
                <c:pt idx="76">
                  <c:v>1.7755199999999999E-5</c:v>
                </c:pt>
                <c:pt idx="77">
                  <c:v>1.64916E-5</c:v>
                </c:pt>
                <c:pt idx="78">
                  <c:v>1.5317940000000001E-5</c:v>
                </c:pt>
                <c:pt idx="79">
                  <c:v>1.4227830000000002E-5</c:v>
                </c:pt>
                <c:pt idx="80">
                  <c:v>1.3215299999999999E-5</c:v>
                </c:pt>
              </c:numCache>
            </c:numRef>
          </c:yVal>
          <c:smooth val="1"/>
          <c:extLst>
            <c:ext xmlns:c16="http://schemas.microsoft.com/office/drawing/2014/chart" uri="{C3380CC4-5D6E-409C-BE32-E72D297353CC}">
              <c16:uniqueId val="{00000011-9A60-4706-99F0-FE8121FD90CF}"/>
            </c:ext>
          </c:extLst>
        </c:ser>
        <c:ser>
          <c:idx val="17"/>
          <c:order val="17"/>
          <c:tx>
            <c:v>Trendline for 20.3 C at LF</c:v>
          </c:tx>
          <c:spPr>
            <a:ln w="19050">
              <a:noFill/>
              <a:prstDash val="sysDot"/>
            </a:ln>
          </c:spPr>
          <c:marker>
            <c:symbol val="none"/>
          </c:marker>
          <c:xVal>
            <c:numRef>
              <c:f>'Simulation spectrum H2O and KCl'!$L$67:$L$131</c:f>
              <c:numCache>
                <c:formatCode>0.00</c:formatCode>
                <c:ptCount val="65"/>
                <c:pt idx="0">
                  <c:v>7.4</c:v>
                </c:pt>
                <c:pt idx="1">
                  <c:v>7.3</c:v>
                </c:pt>
                <c:pt idx="2">
                  <c:v>7.2</c:v>
                </c:pt>
                <c:pt idx="3">
                  <c:v>7.1</c:v>
                </c:pt>
                <c:pt idx="4">
                  <c:v>7</c:v>
                </c:pt>
                <c:pt idx="5">
                  <c:v>6.9</c:v>
                </c:pt>
                <c:pt idx="6">
                  <c:v>6.8</c:v>
                </c:pt>
                <c:pt idx="7">
                  <c:v>6.7</c:v>
                </c:pt>
                <c:pt idx="8">
                  <c:v>6.6</c:v>
                </c:pt>
                <c:pt idx="9">
                  <c:v>6.5</c:v>
                </c:pt>
                <c:pt idx="10">
                  <c:v>6.4</c:v>
                </c:pt>
                <c:pt idx="11">
                  <c:v>6.3</c:v>
                </c:pt>
                <c:pt idx="12">
                  <c:v>6.2</c:v>
                </c:pt>
                <c:pt idx="13">
                  <c:v>6.1</c:v>
                </c:pt>
                <c:pt idx="14">
                  <c:v>6</c:v>
                </c:pt>
                <c:pt idx="15">
                  <c:v>5.9030899869919438</c:v>
                </c:pt>
                <c:pt idx="16">
                  <c:v>5.8239109124113</c:v>
                </c:pt>
                <c:pt idx="17">
                  <c:v>5.7569630370485534</c:v>
                </c:pt>
                <c:pt idx="18">
                  <c:v>5.6020599913279625</c:v>
                </c:pt>
                <c:pt idx="19">
                  <c:v>5.5228744023138034</c:v>
                </c:pt>
                <c:pt idx="20">
                  <c:v>5.4259741609193757</c:v>
                </c:pt>
                <c:pt idx="21">
                  <c:v>5.3010299956639813</c:v>
                </c:pt>
                <c:pt idx="22">
                  <c:v>5.204119982655925</c:v>
                </c:pt>
                <c:pt idx="23">
                  <c:v>5.1106906972737542</c:v>
                </c:pt>
                <c:pt idx="24">
                  <c:v>5</c:v>
                </c:pt>
                <c:pt idx="25">
                  <c:v>4.9030899869919438</c:v>
                </c:pt>
                <c:pt idx="26">
                  <c:v>4.8027190075796815</c:v>
                </c:pt>
                <c:pt idx="27">
                  <c:v>4.7044336600521994</c:v>
                </c:pt>
                <c:pt idx="28">
                  <c:v>4.6020599913279625</c:v>
                </c:pt>
                <c:pt idx="29">
                  <c:v>4.5016890119157003</c:v>
                </c:pt>
                <c:pt idx="30">
                  <c:v>4.4006588497649739</c:v>
                </c:pt>
                <c:pt idx="31">
                  <c:v>4.3010299956639813</c:v>
                </c:pt>
                <c:pt idx="32">
                  <c:v>4.200659016251719</c:v>
                </c:pt>
                <c:pt idx="33">
                  <c:v>4.1009905230699646</c:v>
                </c:pt>
                <c:pt idx="34">
                  <c:v>4</c:v>
                </c:pt>
                <c:pt idx="35">
                  <c:v>3.90049275542937</c:v>
                </c:pt>
                <c:pt idx="36">
                  <c:v>3.800655228145212</c:v>
                </c:pt>
                <c:pt idx="37">
                  <c:v>3.7000543856282389</c:v>
                </c:pt>
                <c:pt idx="38">
                  <c:v>3.6003302305807652</c:v>
                </c:pt>
                <c:pt idx="39">
                  <c:v>3.5003188237463867</c:v>
                </c:pt>
                <c:pt idx="40">
                  <c:v>3.4001233554370809</c:v>
                </c:pt>
                <c:pt idx="41">
                  <c:v>3.3001605369513523</c:v>
                </c:pt>
                <c:pt idx="42">
                  <c:v>3.2001388538573807</c:v>
                </c:pt>
                <c:pt idx="43">
                  <c:v>3.1000257301078626</c:v>
                </c:pt>
                <c:pt idx="44">
                  <c:v>3</c:v>
                </c:pt>
                <c:pt idx="45">
                  <c:v>2.9000611027354806</c:v>
                </c:pt>
                <c:pt idx="46">
                  <c:v>2.8000362418279794</c:v>
                </c:pt>
                <c:pt idx="47">
                  <c:v>2.7000023971422538</c:v>
                </c:pt>
                <c:pt idx="48">
                  <c:v>2.6000249038929866</c:v>
                </c:pt>
                <c:pt idx="49">
                  <c:v>2.5000030680516931</c:v>
                </c:pt>
                <c:pt idx="50">
                  <c:v>2.4000023459279558</c:v>
                </c:pt>
                <c:pt idx="51">
                  <c:v>2.3000082025538129</c:v>
                </c:pt>
                <c:pt idx="52">
                  <c:v>2.2000018654066018</c:v>
                </c:pt>
                <c:pt idx="53">
                  <c:v>2.0999912335446846</c:v>
                </c:pt>
                <c:pt idx="54">
                  <c:v>2</c:v>
                </c:pt>
                <c:pt idx="55">
                  <c:v>1.9000009651534695</c:v>
                </c:pt>
                <c:pt idx="56">
                  <c:v>1.8000018278179688</c:v>
                </c:pt>
                <c:pt idx="57">
                  <c:v>1.700002397142254</c:v>
                </c:pt>
                <c:pt idx="58">
                  <c:v>1.6000030866277404</c:v>
                </c:pt>
                <c:pt idx="59">
                  <c:v>1.5000030680516931</c:v>
                </c:pt>
                <c:pt idx="60">
                  <c:v>1.400002345927956</c:v>
                </c:pt>
                <c:pt idx="61">
                  <c:v>1.3000082025538131</c:v>
                </c:pt>
                <c:pt idx="62">
                  <c:v>1.2000018654066018</c:v>
                </c:pt>
                <c:pt idx="63">
                  <c:v>1.0999912335446844</c:v>
                </c:pt>
                <c:pt idx="64">
                  <c:v>1</c:v>
                </c:pt>
              </c:numCache>
            </c:numRef>
          </c:xVal>
          <c:yVal>
            <c:numRef>
              <c:f>'Simulation spectrum H2O and KCl'!$Q$67:$Q$131</c:f>
              <c:numCache>
                <c:formatCode>0.0000</c:formatCode>
                <c:ptCount val="65"/>
                <c:pt idx="0">
                  <c:v>2.7545251999999999E-3</c:v>
                </c:pt>
                <c:pt idx="1">
                  <c:v>2.7545251999999999E-3</c:v>
                </c:pt>
                <c:pt idx="2">
                  <c:v>2.7545251999999999E-3</c:v>
                </c:pt>
                <c:pt idx="3">
                  <c:v>2.7545251999999999E-3</c:v>
                </c:pt>
                <c:pt idx="4">
                  <c:v>2.7545251999999999E-3</c:v>
                </c:pt>
                <c:pt idx="5">
                  <c:v>2.7545251999999999E-3</c:v>
                </c:pt>
                <c:pt idx="6">
                  <c:v>2.7545251999999999E-3</c:v>
                </c:pt>
                <c:pt idx="7">
                  <c:v>2.7545251999999999E-3</c:v>
                </c:pt>
                <c:pt idx="8">
                  <c:v>2.7545251999999999E-3</c:v>
                </c:pt>
                <c:pt idx="9">
                  <c:v>2.7545251999999999E-3</c:v>
                </c:pt>
                <c:pt idx="10">
                  <c:v>2.7545251999999999E-3</c:v>
                </c:pt>
                <c:pt idx="11">
                  <c:v>2.7545251999999999E-3</c:v>
                </c:pt>
                <c:pt idx="12">
                  <c:v>2.7545251999999999E-3</c:v>
                </c:pt>
                <c:pt idx="13">
                  <c:v>2.7545251999999999E-3</c:v>
                </c:pt>
                <c:pt idx="14">
                  <c:v>2.7545251999999999E-3</c:v>
                </c:pt>
                <c:pt idx="15">
                  <c:v>2.7545251999999999E-3</c:v>
                </c:pt>
                <c:pt idx="16">
                  <c:v>2.7545251999999999E-3</c:v>
                </c:pt>
                <c:pt idx="17">
                  <c:v>2.7545251999999999E-3</c:v>
                </c:pt>
                <c:pt idx="18">
                  <c:v>2.7545251999999999E-3</c:v>
                </c:pt>
                <c:pt idx="19">
                  <c:v>2.7545251999999999E-3</c:v>
                </c:pt>
                <c:pt idx="20">
                  <c:v>2.7545251999999999E-3</c:v>
                </c:pt>
                <c:pt idx="21">
                  <c:v>2.7545251999999999E-3</c:v>
                </c:pt>
                <c:pt idx="22">
                  <c:v>2.7545251999999999E-3</c:v>
                </c:pt>
                <c:pt idx="23">
                  <c:v>2.7545251999999999E-3</c:v>
                </c:pt>
                <c:pt idx="24">
                  <c:v>2.7545251999999999E-3</c:v>
                </c:pt>
                <c:pt idx="25">
                  <c:v>2.7545251999999999E-3</c:v>
                </c:pt>
                <c:pt idx="26">
                  <c:v>2.7545251999999999E-3</c:v>
                </c:pt>
                <c:pt idx="27">
                  <c:v>2.7545251999999999E-3</c:v>
                </c:pt>
                <c:pt idx="28">
                  <c:v>2.7545251999999999E-3</c:v>
                </c:pt>
                <c:pt idx="29">
                  <c:v>2.7545251999999999E-3</c:v>
                </c:pt>
                <c:pt idx="30">
                  <c:v>2.7545251999999999E-3</c:v>
                </c:pt>
                <c:pt idx="31">
                  <c:v>2.7545251999999999E-3</c:v>
                </c:pt>
                <c:pt idx="32">
                  <c:v>2.7545251999999999E-3</c:v>
                </c:pt>
                <c:pt idx="33">
                  <c:v>2.7545251999999999E-3</c:v>
                </c:pt>
                <c:pt idx="34">
                  <c:v>2.7545251999999999E-3</c:v>
                </c:pt>
                <c:pt idx="35">
                  <c:v>2.7545251999999999E-3</c:v>
                </c:pt>
                <c:pt idx="36">
                  <c:v>2.7545251999999999E-3</c:v>
                </c:pt>
                <c:pt idx="37">
                  <c:v>2.7545251999999999E-3</c:v>
                </c:pt>
                <c:pt idx="38">
                  <c:v>2.7545251999999999E-3</c:v>
                </c:pt>
                <c:pt idx="39">
                  <c:v>2.7545251999999999E-3</c:v>
                </c:pt>
                <c:pt idx="40">
                  <c:v>2.7545251999999999E-3</c:v>
                </c:pt>
                <c:pt idx="41">
                  <c:v>2.7545251999999999E-3</c:v>
                </c:pt>
                <c:pt idx="42">
                  <c:v>2.7545251999999999E-3</c:v>
                </c:pt>
                <c:pt idx="43">
                  <c:v>2.7545251999999999E-3</c:v>
                </c:pt>
                <c:pt idx="44">
                  <c:v>2.7545251999999999E-3</c:v>
                </c:pt>
                <c:pt idx="45">
                  <c:v>2.7545251999999999E-3</c:v>
                </c:pt>
                <c:pt idx="46">
                  <c:v>2.7545251999999999E-3</c:v>
                </c:pt>
                <c:pt idx="47">
                  <c:v>2.7545251999999999E-3</c:v>
                </c:pt>
                <c:pt idx="48">
                  <c:v>2.7545251999999999E-3</c:v>
                </c:pt>
                <c:pt idx="49">
                  <c:v>2.7545251999999999E-3</c:v>
                </c:pt>
                <c:pt idx="50">
                  <c:v>2.7545251999999999E-3</c:v>
                </c:pt>
                <c:pt idx="51">
                  <c:v>2.7545251999999999E-3</c:v>
                </c:pt>
                <c:pt idx="52">
                  <c:v>2.7545251999999999E-3</c:v>
                </c:pt>
                <c:pt idx="53">
                  <c:v>2.7545251999999999E-3</c:v>
                </c:pt>
                <c:pt idx="54">
                  <c:v>2.7545251999999999E-3</c:v>
                </c:pt>
                <c:pt idx="55">
                  <c:v>2.7545251999999999E-3</c:v>
                </c:pt>
                <c:pt idx="56">
                  <c:v>2.7545251999999999E-3</c:v>
                </c:pt>
                <c:pt idx="57">
                  <c:v>2.7545251999999999E-3</c:v>
                </c:pt>
                <c:pt idx="58">
                  <c:v>2.7545251999999999E-3</c:v>
                </c:pt>
                <c:pt idx="59">
                  <c:v>2.7545251999999999E-3</c:v>
                </c:pt>
                <c:pt idx="60">
                  <c:v>2.7545251999999999E-3</c:v>
                </c:pt>
                <c:pt idx="61">
                  <c:v>2.7545251999999999E-3</c:v>
                </c:pt>
                <c:pt idx="62">
                  <c:v>2.7545251999999999E-3</c:v>
                </c:pt>
                <c:pt idx="63">
                  <c:v>2.7545251999999999E-3</c:v>
                </c:pt>
                <c:pt idx="64">
                  <c:v>2.7545251999999999E-3</c:v>
                </c:pt>
              </c:numCache>
            </c:numRef>
          </c:yVal>
          <c:smooth val="1"/>
          <c:extLst>
            <c:ext xmlns:c16="http://schemas.microsoft.com/office/drawing/2014/chart" uri="{C3380CC4-5D6E-409C-BE32-E72D297353CC}">
              <c16:uniqueId val="{00000012-9A60-4706-99F0-FE8121FD90CF}"/>
            </c:ext>
          </c:extLst>
        </c:ser>
        <c:dLbls>
          <c:showLegendKey val="0"/>
          <c:showVal val="0"/>
          <c:showCatName val="0"/>
          <c:showSerName val="0"/>
          <c:showPercent val="0"/>
          <c:showBubbleSize val="0"/>
        </c:dLbls>
        <c:axId val="270632064"/>
        <c:axId val="270633984"/>
      </c:scatterChart>
      <c:valAx>
        <c:axId val="270632064"/>
        <c:scaling>
          <c:orientation val="minMax"/>
          <c:max val="12"/>
          <c:min val="1"/>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Arial" panose="020B0604020202020204" pitchFamily="34" charset="0"/>
                  </a:defRPr>
                </a:pPr>
                <a:r>
                  <a:rPr lang="en-GB" sz="1600">
                    <a:solidFill>
                      <a:schemeClr val="tx1"/>
                    </a:solidFill>
                    <a:latin typeface="+mn-lt"/>
                    <a:cs typeface="Arial" panose="020B0604020202020204" pitchFamily="34" charset="0"/>
                  </a:rPr>
                  <a:t>Log Frequency</a:t>
                </a:r>
              </a:p>
            </c:rich>
          </c:tx>
          <c:layout>
            <c:manualLayout>
              <c:xMode val="edge"/>
              <c:yMode val="edge"/>
              <c:x val="0.44873599537037034"/>
              <c:y val="0.92350277777777778"/>
            </c:manualLayout>
          </c:layout>
          <c:overlay val="0"/>
          <c:spPr>
            <a:noFill/>
            <a:ln>
              <a:noFill/>
            </a:ln>
            <a:effectLst/>
          </c:spPr>
        </c:title>
        <c:numFmt formatCode="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Arial" panose="020B0604020202020204" pitchFamily="34" charset="0"/>
              </a:defRPr>
            </a:pPr>
            <a:endParaRPr lang="en-US"/>
          </a:p>
        </c:txPr>
        <c:crossAx val="270633984"/>
        <c:crosses val="autoZero"/>
        <c:crossBetween val="midCat"/>
        <c:majorUnit val="1"/>
      </c:valAx>
      <c:valAx>
        <c:axId val="270633984"/>
        <c:scaling>
          <c:orientation val="minMax"/>
          <c:max val="0.8"/>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Arial" panose="020B0604020202020204" pitchFamily="34" charset="0"/>
                  </a:defRPr>
                </a:pPr>
                <a:r>
                  <a:rPr lang="en-GB" sz="1600" b="0" i="0" u="none" strike="noStrike" baseline="0">
                    <a:effectLst/>
                    <a:latin typeface="+mn-lt"/>
                    <a:cs typeface="Arial" panose="020B0604020202020204" pitchFamily="34" charset="0"/>
                  </a:rPr>
                  <a:t>-C″ </a:t>
                </a:r>
                <a:r>
                  <a:rPr lang="en-GB" sz="1600" baseline="0">
                    <a:solidFill>
                      <a:schemeClr val="tx1"/>
                    </a:solidFill>
                    <a:latin typeface="+mn-lt"/>
                    <a:cs typeface="Arial" panose="020B0604020202020204" pitchFamily="34" charset="0"/>
                  </a:rPr>
                  <a:t>/ </a:t>
                </a:r>
                <a:r>
                  <a:rPr lang="en-GB" sz="1600">
                    <a:solidFill>
                      <a:schemeClr val="tx1"/>
                    </a:solidFill>
                    <a:latin typeface="+mn-lt"/>
                    <a:cs typeface="Arial" panose="020B0604020202020204" pitchFamily="34" charset="0"/>
                  </a:rPr>
                  <a:t>pF</a:t>
                </a:r>
              </a:p>
            </c:rich>
          </c:tx>
          <c:layout>
            <c:manualLayout>
              <c:xMode val="edge"/>
              <c:yMode val="edge"/>
              <c:x val="2.9620071684587812E-3"/>
              <c:y val="0.3285217592592593"/>
            </c:manualLayout>
          </c:layout>
          <c:overlay val="0"/>
          <c:spPr>
            <a:noFill/>
            <a:ln>
              <a:noFill/>
            </a:ln>
            <a:effectLst/>
          </c:spPr>
        </c:title>
        <c:numFmt formatCode="#,##0.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Arial" panose="020B0604020202020204" pitchFamily="34" charset="0"/>
              </a:defRPr>
            </a:pPr>
            <a:endParaRPr lang="en-US"/>
          </a:p>
        </c:txPr>
        <c:crossAx val="270632064"/>
        <c:crosses val="autoZero"/>
        <c:crossBetween val="midCat"/>
        <c:majorUnit val="0.2"/>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55471163449703"/>
          <c:y val="6.7117708333333317E-2"/>
          <c:w val="0.82362804760024466"/>
          <c:h val="0.7038229486279004"/>
        </c:manualLayout>
      </c:layout>
      <c:scatterChart>
        <c:scatterStyle val="smoothMarker"/>
        <c:varyColors val="0"/>
        <c:ser>
          <c:idx val="0"/>
          <c:order val="0"/>
          <c:tx>
            <c:v>Time 0.23 h, 20.3 celcius</c:v>
          </c:tx>
          <c:spPr>
            <a:ln w="12700" cap="rnd">
              <a:noFill/>
              <a:round/>
            </a:ln>
            <a:effectLst/>
          </c:spPr>
          <c:marker>
            <c:symbol val="circle"/>
            <c:size val="3"/>
            <c:spPr>
              <a:solidFill>
                <a:schemeClr val="bg2">
                  <a:lumMod val="60000"/>
                  <a:lumOff val="40000"/>
                </a:schemeClr>
              </a:solidFill>
              <a:ln>
                <a:noFill/>
              </a:ln>
            </c:spPr>
          </c:marker>
          <c:xVal>
            <c:numRef>
              <c:f>'Simulation spectrum H2O and KCl'!$L$81:$L$131</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'Simulation spectrum H2O and KCl'!$N$81:$N$131</c:f>
              <c:numCache>
                <c:formatCode>General</c:formatCode>
                <c:ptCount val="51"/>
                <c:pt idx="0">
                  <c:v>1.0162</c:v>
                </c:pt>
                <c:pt idx="1">
                  <c:v>1.0162</c:v>
                </c:pt>
                <c:pt idx="2">
                  <c:v>1.0162</c:v>
                </c:pt>
                <c:pt idx="3">
                  <c:v>1.0161500000000001</c:v>
                </c:pt>
                <c:pt idx="4">
                  <c:v>1.01762</c:v>
                </c:pt>
                <c:pt idx="5">
                  <c:v>1.0240499999999999</c:v>
                </c:pt>
                <c:pt idx="6">
                  <c:v>1.0293000000000001</c:v>
                </c:pt>
                <c:pt idx="7">
                  <c:v>1.0371300000000001</c:v>
                </c:pt>
                <c:pt idx="8">
                  <c:v>1.0464899999999999</c:v>
                </c:pt>
                <c:pt idx="9">
                  <c:v>1.05745</c:v>
                </c:pt>
                <c:pt idx="10">
                  <c:v>1.0741700000000001</c:v>
                </c:pt>
                <c:pt idx="11">
                  <c:v>1.09711</c:v>
                </c:pt>
                <c:pt idx="12">
                  <c:v>1.13097</c:v>
                </c:pt>
                <c:pt idx="13">
                  <c:v>1.17997</c:v>
                </c:pt>
                <c:pt idx="14">
                  <c:v>1.25379</c:v>
                </c:pt>
                <c:pt idx="15">
                  <c:v>1.3531599999999999</c:v>
                </c:pt>
                <c:pt idx="16">
                  <c:v>1.48031</c:v>
                </c:pt>
                <c:pt idx="17">
                  <c:v>1.62812</c:v>
                </c:pt>
                <c:pt idx="18">
                  <c:v>1.7827299999999999</c:v>
                </c:pt>
                <c:pt idx="19">
                  <c:v>1.92883</c:v>
                </c:pt>
                <c:pt idx="20">
                  <c:v>2.05674</c:v>
                </c:pt>
                <c:pt idx="21">
                  <c:v>2.1587200000000002</c:v>
                </c:pt>
                <c:pt idx="22">
                  <c:v>2.2373500000000002</c:v>
                </c:pt>
                <c:pt idx="23">
                  <c:v>2.29705</c:v>
                </c:pt>
                <c:pt idx="24">
                  <c:v>2.3414199999999998</c:v>
                </c:pt>
                <c:pt idx="25">
                  <c:v>2.3756499999999998</c:v>
                </c:pt>
                <c:pt idx="26">
                  <c:v>2.4037500000000001</c:v>
                </c:pt>
                <c:pt idx="27">
                  <c:v>2.4271799999999999</c:v>
                </c:pt>
                <c:pt idx="28">
                  <c:v>2.4476300000000002</c:v>
                </c:pt>
                <c:pt idx="29">
                  <c:v>2.4662000000000002</c:v>
                </c:pt>
                <c:pt idx="30">
                  <c:v>2.4851899999999998</c:v>
                </c:pt>
                <c:pt idx="31">
                  <c:v>2.50027</c:v>
                </c:pt>
                <c:pt idx="32">
                  <c:v>2.51518</c:v>
                </c:pt>
                <c:pt idx="33">
                  <c:v>2.5286200000000001</c:v>
                </c:pt>
                <c:pt idx="34">
                  <c:v>2.5419200000000002</c:v>
                </c:pt>
                <c:pt idx="35">
                  <c:v>2.5531100000000002</c:v>
                </c:pt>
                <c:pt idx="36">
                  <c:v>2.56148</c:v>
                </c:pt>
                <c:pt idx="37">
                  <c:v>2.5717099999999999</c:v>
                </c:pt>
                <c:pt idx="38">
                  <c:v>2.5802299999999998</c:v>
                </c:pt>
                <c:pt idx="39">
                  <c:v>2.5890200000000001</c:v>
                </c:pt>
                <c:pt idx="40">
                  <c:v>2.5992199999999999</c:v>
                </c:pt>
                <c:pt idx="41">
                  <c:v>2.6061000000000001</c:v>
                </c:pt>
                <c:pt idx="42">
                  <c:v>2.6200800000000002</c:v>
                </c:pt>
                <c:pt idx="43">
                  <c:v>2.6250100000000001</c:v>
                </c:pt>
                <c:pt idx="44">
                  <c:v>2.6478299999999999</c:v>
                </c:pt>
                <c:pt idx="45">
                  <c:v>2.6644800000000002</c:v>
                </c:pt>
                <c:pt idx="46">
                  <c:v>2.6860499999999998</c:v>
                </c:pt>
                <c:pt idx="47">
                  <c:v>2.7080199999999999</c:v>
                </c:pt>
                <c:pt idx="48">
                  <c:v>2.7358799999999999</c:v>
                </c:pt>
                <c:pt idx="49">
                  <c:v>2.7645400000000002</c:v>
                </c:pt>
                <c:pt idx="50">
                  <c:v>2.7969400000000002</c:v>
                </c:pt>
              </c:numCache>
            </c:numRef>
          </c:yVal>
          <c:smooth val="1"/>
          <c:extLst>
            <c:ext xmlns:c16="http://schemas.microsoft.com/office/drawing/2014/chart" uri="{C3380CC4-5D6E-409C-BE32-E72D297353CC}">
              <c16:uniqueId val="{00000000-3436-45C7-AF2B-3ED72D954499}"/>
            </c:ext>
          </c:extLst>
        </c:ser>
        <c:ser>
          <c:idx val="6"/>
          <c:order val="1"/>
          <c:tx>
            <c:v>Time 5.03 h, -20 celcius</c:v>
          </c:tx>
          <c:spPr>
            <a:ln w="12700" cap="rnd">
              <a:noFill/>
              <a:round/>
            </a:ln>
            <a:effectLst/>
          </c:spPr>
          <c:marker>
            <c:symbol val="circle"/>
            <c:size val="3"/>
            <c:spPr>
              <a:solidFill>
                <a:srgbClr val="9900FF"/>
              </a:solidFill>
              <a:ln>
                <a:noFill/>
              </a:ln>
            </c:spPr>
          </c:marker>
          <c:xVal>
            <c:numRef>
              <c:f>'Simulation spectrum H2O and KCl'!$AP$81:$AP$131</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'Simulation spectrum H2O and KCl'!$AR$81:$AR$131</c:f>
              <c:numCache>
                <c:formatCode>General</c:formatCode>
                <c:ptCount val="51"/>
                <c:pt idx="0">
                  <c:v>8.4287100000000004E-2</c:v>
                </c:pt>
                <c:pt idx="1">
                  <c:v>8.4287100000000004E-2</c:v>
                </c:pt>
                <c:pt idx="2">
                  <c:v>8.4287100000000004E-2</c:v>
                </c:pt>
                <c:pt idx="3">
                  <c:v>8.4287100000000004E-2</c:v>
                </c:pt>
                <c:pt idx="4">
                  <c:v>8.3002900000000004E-2</c:v>
                </c:pt>
                <c:pt idx="5">
                  <c:v>8.4127099999999996E-2</c:v>
                </c:pt>
                <c:pt idx="6">
                  <c:v>8.4468799999999997E-2</c:v>
                </c:pt>
                <c:pt idx="7">
                  <c:v>8.5542599999999996E-2</c:v>
                </c:pt>
                <c:pt idx="8">
                  <c:v>8.6743100000000004E-2</c:v>
                </c:pt>
                <c:pt idx="9">
                  <c:v>8.7572499999999998E-2</c:v>
                </c:pt>
                <c:pt idx="10">
                  <c:v>8.8047200000000006E-2</c:v>
                </c:pt>
                <c:pt idx="11">
                  <c:v>8.8434899999999997E-2</c:v>
                </c:pt>
                <c:pt idx="12">
                  <c:v>8.8561200000000007E-2</c:v>
                </c:pt>
                <c:pt idx="13">
                  <c:v>8.8505E-2</c:v>
                </c:pt>
                <c:pt idx="14">
                  <c:v>8.8289000000000006E-2</c:v>
                </c:pt>
                <c:pt idx="15">
                  <c:v>8.8109699999999999E-2</c:v>
                </c:pt>
                <c:pt idx="16">
                  <c:v>8.8220199999999999E-2</c:v>
                </c:pt>
                <c:pt idx="17">
                  <c:v>8.9349999999999999E-2</c:v>
                </c:pt>
                <c:pt idx="18">
                  <c:v>9.2855199999999999E-2</c:v>
                </c:pt>
                <c:pt idx="19">
                  <c:v>0.10126400000000001</c:v>
                </c:pt>
                <c:pt idx="20">
                  <c:v>0.11874800000000001</c:v>
                </c:pt>
                <c:pt idx="21">
                  <c:v>0.15045</c:v>
                </c:pt>
                <c:pt idx="22">
                  <c:v>0.20250199999999999</c:v>
                </c:pt>
                <c:pt idx="23">
                  <c:v>0.28087899999999999</c:v>
                </c:pt>
                <c:pt idx="24">
                  <c:v>0.38519300000000001</c:v>
                </c:pt>
                <c:pt idx="25">
                  <c:v>0.510849</c:v>
                </c:pt>
                <c:pt idx="26">
                  <c:v>0.64628099999999999</c:v>
                </c:pt>
                <c:pt idx="27">
                  <c:v>0.77734999999999999</c:v>
                </c:pt>
                <c:pt idx="28">
                  <c:v>0.89303200000000005</c:v>
                </c:pt>
                <c:pt idx="29">
                  <c:v>0.98846500000000004</c:v>
                </c:pt>
                <c:pt idx="30">
                  <c:v>1.06193</c:v>
                </c:pt>
                <c:pt idx="31">
                  <c:v>1.1159399999999999</c:v>
                </c:pt>
                <c:pt idx="32">
                  <c:v>1.1550499999999999</c:v>
                </c:pt>
                <c:pt idx="33">
                  <c:v>1.1829799999999999</c:v>
                </c:pt>
                <c:pt idx="34">
                  <c:v>1.20302</c:v>
                </c:pt>
                <c:pt idx="35">
                  <c:v>1.2166600000000001</c:v>
                </c:pt>
                <c:pt idx="36">
                  <c:v>1.22665</c:v>
                </c:pt>
                <c:pt idx="37">
                  <c:v>1.23732</c:v>
                </c:pt>
                <c:pt idx="38">
                  <c:v>1.2443500000000001</c:v>
                </c:pt>
                <c:pt idx="39">
                  <c:v>1.25207</c:v>
                </c:pt>
                <c:pt idx="40">
                  <c:v>1.2603</c:v>
                </c:pt>
                <c:pt idx="41">
                  <c:v>1.27024</c:v>
                </c:pt>
                <c:pt idx="42">
                  <c:v>1.2796400000000001</c:v>
                </c:pt>
                <c:pt idx="43">
                  <c:v>1.2943800000000001</c:v>
                </c:pt>
                <c:pt idx="44">
                  <c:v>1.3089</c:v>
                </c:pt>
                <c:pt idx="45">
                  <c:v>1.32846</c:v>
                </c:pt>
                <c:pt idx="46">
                  <c:v>1.35307</c:v>
                </c:pt>
                <c:pt idx="47">
                  <c:v>1.38121</c:v>
                </c:pt>
                <c:pt idx="48">
                  <c:v>1.4142600000000001</c:v>
                </c:pt>
                <c:pt idx="49">
                  <c:v>1.4538500000000001</c:v>
                </c:pt>
                <c:pt idx="50">
                  <c:v>1.49901</c:v>
                </c:pt>
              </c:numCache>
            </c:numRef>
          </c:yVal>
          <c:smooth val="1"/>
          <c:extLst>
            <c:ext xmlns:c16="http://schemas.microsoft.com/office/drawing/2014/chart" uri="{C3380CC4-5D6E-409C-BE32-E72D297353CC}">
              <c16:uniqueId val="{00000001-3436-45C7-AF2B-3ED72D954499}"/>
            </c:ext>
          </c:extLst>
        </c:ser>
        <c:ser>
          <c:idx val="9"/>
          <c:order val="2"/>
          <c:tx>
            <c:v>Time 8.5 h, -40 celcius</c:v>
          </c:tx>
          <c:spPr>
            <a:ln w="12700" cap="rnd">
              <a:noFill/>
              <a:prstDash val="solid"/>
              <a:round/>
            </a:ln>
            <a:effectLst/>
          </c:spPr>
          <c:marker>
            <c:symbol val="none"/>
          </c:marker>
          <c:xVal>
            <c:numRef>
              <c:f>'Simulation spectrum H2O and KCl'!$BE$80:$BE$131</c:f>
              <c:numCache>
                <c:formatCode>0.00</c:formatCode>
                <c:ptCount val="52"/>
                <c:pt idx="0">
                  <c:v>6.1</c:v>
                </c:pt>
                <c:pt idx="1">
                  <c:v>6</c:v>
                </c:pt>
                <c:pt idx="2">
                  <c:v>5.9030899869919438</c:v>
                </c:pt>
                <c:pt idx="3">
                  <c:v>5.8239109124113</c:v>
                </c:pt>
                <c:pt idx="4">
                  <c:v>5.7569630370485534</c:v>
                </c:pt>
                <c:pt idx="5">
                  <c:v>5.6020599913279625</c:v>
                </c:pt>
                <c:pt idx="6">
                  <c:v>5.5228744023138034</c:v>
                </c:pt>
                <c:pt idx="7">
                  <c:v>5.4259741609193757</c:v>
                </c:pt>
                <c:pt idx="8">
                  <c:v>5.3010299956639813</c:v>
                </c:pt>
                <c:pt idx="9">
                  <c:v>5.204119982655925</c:v>
                </c:pt>
                <c:pt idx="10">
                  <c:v>5.1106906972737542</c:v>
                </c:pt>
                <c:pt idx="11">
                  <c:v>5</c:v>
                </c:pt>
                <c:pt idx="12">
                  <c:v>4.9030899869919438</c:v>
                </c:pt>
                <c:pt idx="13">
                  <c:v>4.8027190075796815</c:v>
                </c:pt>
                <c:pt idx="14">
                  <c:v>4.7044336600521994</c:v>
                </c:pt>
                <c:pt idx="15">
                  <c:v>4.6020599913279625</c:v>
                </c:pt>
                <c:pt idx="16">
                  <c:v>4.5016890119157003</c:v>
                </c:pt>
                <c:pt idx="17">
                  <c:v>4.4006588497649739</c:v>
                </c:pt>
                <c:pt idx="18">
                  <c:v>4.3010299956639813</c:v>
                </c:pt>
                <c:pt idx="19">
                  <c:v>4.200659016251719</c:v>
                </c:pt>
                <c:pt idx="20">
                  <c:v>4.1009905230699646</c:v>
                </c:pt>
                <c:pt idx="21">
                  <c:v>4</c:v>
                </c:pt>
                <c:pt idx="22">
                  <c:v>3.90049275542937</c:v>
                </c:pt>
                <c:pt idx="23">
                  <c:v>3.800655228145212</c:v>
                </c:pt>
                <c:pt idx="24">
                  <c:v>3.7000543856282389</c:v>
                </c:pt>
                <c:pt idx="25">
                  <c:v>3.6003302305807652</c:v>
                </c:pt>
                <c:pt idx="26">
                  <c:v>3.5003188237463867</c:v>
                </c:pt>
                <c:pt idx="27">
                  <c:v>3.4001233554370809</c:v>
                </c:pt>
                <c:pt idx="28">
                  <c:v>3.3001605369513523</c:v>
                </c:pt>
                <c:pt idx="29">
                  <c:v>3.2001388538573807</c:v>
                </c:pt>
                <c:pt idx="30">
                  <c:v>3.1000257301078626</c:v>
                </c:pt>
                <c:pt idx="31">
                  <c:v>3</c:v>
                </c:pt>
                <c:pt idx="32">
                  <c:v>2.9000611027354806</c:v>
                </c:pt>
                <c:pt idx="33">
                  <c:v>2.8000362418279794</c:v>
                </c:pt>
                <c:pt idx="34">
                  <c:v>2.7000023971422538</c:v>
                </c:pt>
                <c:pt idx="35">
                  <c:v>2.6000249038929866</c:v>
                </c:pt>
                <c:pt idx="36">
                  <c:v>2.5000030680516931</c:v>
                </c:pt>
                <c:pt idx="37">
                  <c:v>2.4000023459279558</c:v>
                </c:pt>
                <c:pt idx="38">
                  <c:v>2.3000082025538129</c:v>
                </c:pt>
                <c:pt idx="39">
                  <c:v>2.2000018654066018</c:v>
                </c:pt>
                <c:pt idx="40">
                  <c:v>2.0999912335446846</c:v>
                </c:pt>
                <c:pt idx="41">
                  <c:v>2</c:v>
                </c:pt>
                <c:pt idx="42">
                  <c:v>1.9000009651534695</c:v>
                </c:pt>
                <c:pt idx="43">
                  <c:v>1.8000018278179688</c:v>
                </c:pt>
                <c:pt idx="44">
                  <c:v>1.700002397142254</c:v>
                </c:pt>
                <c:pt idx="45">
                  <c:v>1.6000030866277404</c:v>
                </c:pt>
                <c:pt idx="46">
                  <c:v>1.5000030680516931</c:v>
                </c:pt>
                <c:pt idx="47">
                  <c:v>1.400002345927956</c:v>
                </c:pt>
                <c:pt idx="48">
                  <c:v>1.3000082025538131</c:v>
                </c:pt>
                <c:pt idx="49">
                  <c:v>1.2000018654066018</c:v>
                </c:pt>
                <c:pt idx="50">
                  <c:v>1.0999912335446844</c:v>
                </c:pt>
                <c:pt idx="51">
                  <c:v>1</c:v>
                </c:pt>
              </c:numCache>
            </c:numRef>
          </c:xVal>
          <c:yVal>
            <c:numRef>
              <c:f>'Simulation spectrum H2O and KCl'!$BG$80:$BG$131</c:f>
              <c:numCache>
                <c:formatCode>General</c:formatCode>
                <c:ptCount val="52"/>
                <c:pt idx="0">
                  <c:v>8.3694599999999994E-2</c:v>
                </c:pt>
                <c:pt idx="1">
                  <c:v>8.3694599999999994E-2</c:v>
                </c:pt>
                <c:pt idx="2">
                  <c:v>8.3694599999999994E-2</c:v>
                </c:pt>
                <c:pt idx="3">
                  <c:v>8.3694599999999994E-2</c:v>
                </c:pt>
                <c:pt idx="4">
                  <c:v>8.3694599999999994E-2</c:v>
                </c:pt>
                <c:pt idx="5">
                  <c:v>8.3240400000000006E-2</c:v>
                </c:pt>
                <c:pt idx="6">
                  <c:v>8.3622000000000002E-2</c:v>
                </c:pt>
                <c:pt idx="7">
                  <c:v>8.3847199999999997E-2</c:v>
                </c:pt>
                <c:pt idx="8">
                  <c:v>8.4834099999999996E-2</c:v>
                </c:pt>
                <c:pt idx="9">
                  <c:v>8.6128499999999997E-2</c:v>
                </c:pt>
                <c:pt idx="10">
                  <c:v>8.6714399999999997E-2</c:v>
                </c:pt>
                <c:pt idx="11">
                  <c:v>8.7380899999999997E-2</c:v>
                </c:pt>
                <c:pt idx="12">
                  <c:v>8.7885699999999997E-2</c:v>
                </c:pt>
                <c:pt idx="13">
                  <c:v>8.8558399999999995E-2</c:v>
                </c:pt>
                <c:pt idx="14">
                  <c:v>8.9009400000000002E-2</c:v>
                </c:pt>
                <c:pt idx="15">
                  <c:v>8.9429099999999997E-2</c:v>
                </c:pt>
                <c:pt idx="16">
                  <c:v>8.9951699999999996E-2</c:v>
                </c:pt>
                <c:pt idx="17">
                  <c:v>9.0575600000000006E-2</c:v>
                </c:pt>
                <c:pt idx="18">
                  <c:v>9.1519900000000001E-2</c:v>
                </c:pt>
                <c:pt idx="19">
                  <c:v>9.2833399999999996E-2</c:v>
                </c:pt>
                <c:pt idx="20">
                  <c:v>9.4684699999999997E-2</c:v>
                </c:pt>
                <c:pt idx="21">
                  <c:v>9.7292900000000002E-2</c:v>
                </c:pt>
                <c:pt idx="22">
                  <c:v>0.100826</c:v>
                </c:pt>
                <c:pt idx="23">
                  <c:v>0.105615</c:v>
                </c:pt>
                <c:pt idx="24">
                  <c:v>0.112258</c:v>
                </c:pt>
                <c:pt idx="25">
                  <c:v>0.121534</c:v>
                </c:pt>
                <c:pt idx="26">
                  <c:v>0.135017</c:v>
                </c:pt>
                <c:pt idx="27">
                  <c:v>0.15512000000000001</c:v>
                </c:pt>
                <c:pt idx="28">
                  <c:v>0.18501899999999999</c:v>
                </c:pt>
                <c:pt idx="29">
                  <c:v>0.22831899999999999</c:v>
                </c:pt>
                <c:pt idx="30">
                  <c:v>0.28818899999999997</c:v>
                </c:pt>
                <c:pt idx="31">
                  <c:v>0.36571399999999998</c:v>
                </c:pt>
                <c:pt idx="32">
                  <c:v>0.45911800000000003</c:v>
                </c:pt>
                <c:pt idx="33">
                  <c:v>0.56374800000000003</c:v>
                </c:pt>
                <c:pt idx="34">
                  <c:v>0.67242299999999999</c:v>
                </c:pt>
                <c:pt idx="35">
                  <c:v>0.77797700000000003</c:v>
                </c:pt>
                <c:pt idx="36">
                  <c:v>0.87404300000000001</c:v>
                </c:pt>
                <c:pt idx="37">
                  <c:v>0.95701899999999995</c:v>
                </c:pt>
                <c:pt idx="38">
                  <c:v>1.0284</c:v>
                </c:pt>
                <c:pt idx="39">
                  <c:v>1.0845400000000001</c:v>
                </c:pt>
                <c:pt idx="40">
                  <c:v>1.12679</c:v>
                </c:pt>
                <c:pt idx="41">
                  <c:v>1.1613899999999999</c:v>
                </c:pt>
                <c:pt idx="42">
                  <c:v>1.1873499999999999</c:v>
                </c:pt>
                <c:pt idx="43">
                  <c:v>1.2051799999999999</c:v>
                </c:pt>
                <c:pt idx="44">
                  <c:v>1.2167399999999999</c:v>
                </c:pt>
                <c:pt idx="45">
                  <c:v>1.22871</c:v>
                </c:pt>
                <c:pt idx="46">
                  <c:v>1.2359100000000001</c:v>
                </c:pt>
                <c:pt idx="47">
                  <c:v>1.2394499999999999</c:v>
                </c:pt>
                <c:pt idx="48">
                  <c:v>1.2467900000000001</c:v>
                </c:pt>
                <c:pt idx="49">
                  <c:v>1.25119</c:v>
                </c:pt>
                <c:pt idx="50">
                  <c:v>1.2552399999999999</c:v>
                </c:pt>
                <c:pt idx="51">
                  <c:v>1.2596799999999999</c:v>
                </c:pt>
              </c:numCache>
            </c:numRef>
          </c:yVal>
          <c:smooth val="1"/>
          <c:extLst>
            <c:ext xmlns:c16="http://schemas.microsoft.com/office/drawing/2014/chart" uri="{C3380CC4-5D6E-409C-BE32-E72D297353CC}">
              <c16:uniqueId val="{00000002-3436-45C7-AF2B-3ED72D954499}"/>
            </c:ext>
          </c:extLst>
        </c:ser>
        <c:ser>
          <c:idx val="1"/>
          <c:order val="3"/>
          <c:tx>
            <c:v>Trendline for 20.3 C</c:v>
          </c:tx>
          <c:spPr>
            <a:ln w="19050">
              <a:solidFill>
                <a:schemeClr val="bg2"/>
              </a:solidFill>
              <a:prstDash val="sysDot"/>
            </a:ln>
          </c:spPr>
          <c:marker>
            <c:symbol val="none"/>
          </c:marker>
          <c:xVal>
            <c:numRef>
              <c:f>'Simulation spectrum H2O and KCl'!$L$6:$L$80</c:f>
              <c:numCache>
                <c:formatCode>0.00</c:formatCode>
                <c:ptCount val="75"/>
                <c:pt idx="0">
                  <c:v>13.5</c:v>
                </c:pt>
                <c:pt idx="1">
                  <c:v>13.4</c:v>
                </c:pt>
                <c:pt idx="2">
                  <c:v>13.3</c:v>
                </c:pt>
                <c:pt idx="3">
                  <c:v>13.2</c:v>
                </c:pt>
                <c:pt idx="4">
                  <c:v>13.1</c:v>
                </c:pt>
                <c:pt idx="5">
                  <c:v>13</c:v>
                </c:pt>
                <c:pt idx="6">
                  <c:v>12.9</c:v>
                </c:pt>
                <c:pt idx="7">
                  <c:v>12.8</c:v>
                </c:pt>
                <c:pt idx="8">
                  <c:v>12.7</c:v>
                </c:pt>
                <c:pt idx="9">
                  <c:v>12.6</c:v>
                </c:pt>
                <c:pt idx="10">
                  <c:v>12.5</c:v>
                </c:pt>
                <c:pt idx="11">
                  <c:v>12.4</c:v>
                </c:pt>
                <c:pt idx="12">
                  <c:v>12.3</c:v>
                </c:pt>
                <c:pt idx="13">
                  <c:v>12.2</c:v>
                </c:pt>
                <c:pt idx="14">
                  <c:v>12.1</c:v>
                </c:pt>
                <c:pt idx="15">
                  <c:v>12</c:v>
                </c:pt>
                <c:pt idx="16">
                  <c:v>11.9</c:v>
                </c:pt>
                <c:pt idx="17">
                  <c:v>11.8</c:v>
                </c:pt>
                <c:pt idx="18">
                  <c:v>11.7</c:v>
                </c:pt>
                <c:pt idx="19">
                  <c:v>11.6</c:v>
                </c:pt>
                <c:pt idx="20">
                  <c:v>11.5</c:v>
                </c:pt>
                <c:pt idx="21">
                  <c:v>11.4</c:v>
                </c:pt>
                <c:pt idx="22">
                  <c:v>11.3</c:v>
                </c:pt>
                <c:pt idx="23">
                  <c:v>11.2</c:v>
                </c:pt>
                <c:pt idx="24">
                  <c:v>11.1</c:v>
                </c:pt>
                <c:pt idx="25">
                  <c:v>11</c:v>
                </c:pt>
                <c:pt idx="26">
                  <c:v>10.9</c:v>
                </c:pt>
                <c:pt idx="27">
                  <c:v>10.8</c:v>
                </c:pt>
                <c:pt idx="28">
                  <c:v>10.7</c:v>
                </c:pt>
                <c:pt idx="29">
                  <c:v>10.6</c:v>
                </c:pt>
                <c:pt idx="30">
                  <c:v>10.5</c:v>
                </c:pt>
                <c:pt idx="31">
                  <c:v>10.4</c:v>
                </c:pt>
                <c:pt idx="32">
                  <c:v>10.3</c:v>
                </c:pt>
                <c:pt idx="33">
                  <c:v>10.199999999999999</c:v>
                </c:pt>
                <c:pt idx="34">
                  <c:v>10.1</c:v>
                </c:pt>
                <c:pt idx="35">
                  <c:v>10</c:v>
                </c:pt>
                <c:pt idx="36">
                  <c:v>9.9000000000000092</c:v>
                </c:pt>
                <c:pt idx="37">
                  <c:v>9.8000000000000096</c:v>
                </c:pt>
                <c:pt idx="38">
                  <c:v>9.7000000000000099</c:v>
                </c:pt>
                <c:pt idx="39">
                  <c:v>9.6000000000000103</c:v>
                </c:pt>
                <c:pt idx="40">
                  <c:v>9.5000000000000107</c:v>
                </c:pt>
                <c:pt idx="41">
                  <c:v>9.4000000000000092</c:v>
                </c:pt>
                <c:pt idx="42">
                  <c:v>9.3000000000000096</c:v>
                </c:pt>
                <c:pt idx="43">
                  <c:v>9.2000000000000099</c:v>
                </c:pt>
                <c:pt idx="44">
                  <c:v>9.1000000000000103</c:v>
                </c:pt>
                <c:pt idx="45">
                  <c:v>9.0000000000000107</c:v>
                </c:pt>
                <c:pt idx="46">
                  <c:v>8.9000000000000092</c:v>
                </c:pt>
                <c:pt idx="47">
                  <c:v>8.8000000000000096</c:v>
                </c:pt>
                <c:pt idx="48">
                  <c:v>8.6999999999999993</c:v>
                </c:pt>
                <c:pt idx="49">
                  <c:v>8.6</c:v>
                </c:pt>
                <c:pt idx="50">
                  <c:v>8.5</c:v>
                </c:pt>
                <c:pt idx="51">
                  <c:v>8.4</c:v>
                </c:pt>
                <c:pt idx="52">
                  <c:v>8.3000000000000007</c:v>
                </c:pt>
                <c:pt idx="53">
                  <c:v>8.1999999999999993</c:v>
                </c:pt>
                <c:pt idx="54">
                  <c:v>8.1</c:v>
                </c:pt>
                <c:pt idx="55">
                  <c:v>8</c:v>
                </c:pt>
                <c:pt idx="56">
                  <c:v>7.9</c:v>
                </c:pt>
                <c:pt idx="57">
                  <c:v>7.8</c:v>
                </c:pt>
                <c:pt idx="58">
                  <c:v>7.7</c:v>
                </c:pt>
                <c:pt idx="59">
                  <c:v>7.6</c:v>
                </c:pt>
                <c:pt idx="60">
                  <c:v>7.5</c:v>
                </c:pt>
                <c:pt idx="61">
                  <c:v>7.4</c:v>
                </c:pt>
                <c:pt idx="62">
                  <c:v>7.3</c:v>
                </c:pt>
                <c:pt idx="63">
                  <c:v>7.2</c:v>
                </c:pt>
                <c:pt idx="64">
                  <c:v>7.1</c:v>
                </c:pt>
                <c:pt idx="65">
                  <c:v>7</c:v>
                </c:pt>
                <c:pt idx="66">
                  <c:v>6.9</c:v>
                </c:pt>
                <c:pt idx="67">
                  <c:v>6.8</c:v>
                </c:pt>
                <c:pt idx="68">
                  <c:v>6.7</c:v>
                </c:pt>
                <c:pt idx="69">
                  <c:v>6.6</c:v>
                </c:pt>
                <c:pt idx="70">
                  <c:v>6.5</c:v>
                </c:pt>
                <c:pt idx="71">
                  <c:v>6.4</c:v>
                </c:pt>
                <c:pt idx="72">
                  <c:v>6.3</c:v>
                </c:pt>
                <c:pt idx="73">
                  <c:v>6.2</c:v>
                </c:pt>
                <c:pt idx="74">
                  <c:v>6.1</c:v>
                </c:pt>
              </c:numCache>
            </c:numRef>
          </c:xVal>
          <c:yVal>
            <c:numRef>
              <c:f>'Simulation spectrum H2O and KCl'!$N$6:$N$80</c:f>
              <c:numCache>
                <c:formatCode>General</c:formatCode>
                <c:ptCount val="75"/>
                <c:pt idx="0">
                  <c:v>6.764061082179601E-2</c:v>
                </c:pt>
                <c:pt idx="1">
                  <c:v>6.764061082179601E-2</c:v>
                </c:pt>
                <c:pt idx="2">
                  <c:v>6.764061082179601E-2</c:v>
                </c:pt>
                <c:pt idx="3">
                  <c:v>6.764061082179601E-2</c:v>
                </c:pt>
                <c:pt idx="4">
                  <c:v>6.764061082179601E-2</c:v>
                </c:pt>
                <c:pt idx="5">
                  <c:v>6.764061082179601E-2</c:v>
                </c:pt>
                <c:pt idx="6">
                  <c:v>6.764061082179601E-2</c:v>
                </c:pt>
                <c:pt idx="7">
                  <c:v>6.8436755699860283E-2</c:v>
                </c:pt>
                <c:pt idx="8">
                  <c:v>6.9480964768830186E-2</c:v>
                </c:pt>
                <c:pt idx="9">
                  <c:v>6.9953617807697197E-2</c:v>
                </c:pt>
                <c:pt idx="10">
                  <c:v>7.0491291899530045E-2</c:v>
                </c:pt>
                <c:pt idx="11">
                  <c:v>7.0898520529023248E-2</c:v>
                </c:pt>
                <c:pt idx="12">
                  <c:v>7.1441196240315002E-2</c:v>
                </c:pt>
                <c:pt idx="13">
                  <c:v>7.1805023720309932E-2</c:v>
                </c:pt>
                <c:pt idx="14">
                  <c:v>7.214360108916551E-2</c:v>
                </c:pt>
                <c:pt idx="15">
                  <c:v>7.2565189206782676E-2</c:v>
                </c:pt>
                <c:pt idx="16">
                  <c:v>7.3068497332655927E-2</c:v>
                </c:pt>
                <c:pt idx="17">
                  <c:v>7.3830276244760587E-2</c:v>
                </c:pt>
                <c:pt idx="18">
                  <c:v>7.4889893528515189E-2</c:v>
                </c:pt>
                <c:pt idx="19">
                  <c:v>7.6383360964689451E-2</c:v>
                </c:pt>
                <c:pt idx="20">
                  <c:v>7.848742933125874E-2</c:v>
                </c:pt>
                <c:pt idx="21">
                  <c:v>8.1337626381303194E-2</c:v>
                </c:pt>
                <c:pt idx="22">
                  <c:v>8.5200974056903356E-2</c:v>
                </c:pt>
                <c:pt idx="23">
                  <c:v>9.0559967293280835E-2</c:v>
                </c:pt>
                <c:pt idx="24">
                  <c:v>9.8043035374063267E-2</c:v>
                </c:pt>
                <c:pt idx="25">
                  <c:v>0.10891994427156104</c:v>
                </c:pt>
                <c:pt idx="26">
                  <c:v>0.12513729201066939</c:v>
                </c:pt>
                <c:pt idx="27">
                  <c:v>0.14925719849485583</c:v>
                </c:pt>
                <c:pt idx="28">
                  <c:v>0.18418786342563193</c:v>
                </c:pt>
                <c:pt idx="29">
                  <c:v>0.23248575971675348</c:v>
                </c:pt>
                <c:pt idx="30">
                  <c:v>0.29502617077352983</c:v>
                </c:pt>
                <c:pt idx="31">
                  <c:v>0.37037637463482798</c:v>
                </c:pt>
                <c:pt idx="32">
                  <c:v>0.45478273656801732</c:v>
                </c:pt>
                <c:pt idx="33">
                  <c:v>0.54245225184173762</c:v>
                </c:pt>
                <c:pt idx="34">
                  <c:v>0.62760401641686792</c:v>
                </c:pt>
                <c:pt idx="35">
                  <c:v>0.70510168979423349</c:v>
                </c:pt>
                <c:pt idx="36">
                  <c:v>0.77203949241077108</c:v>
                </c:pt>
                <c:pt idx="37">
                  <c:v>0.82962345992633058</c:v>
                </c:pt>
                <c:pt idx="38">
                  <c:v>0.87491231741394659</c:v>
                </c:pt>
                <c:pt idx="39">
                  <c:v>0.90899593388797162</c:v>
                </c:pt>
                <c:pt idx="40">
                  <c:v>0.93690819731995434</c:v>
                </c:pt>
                <c:pt idx="41">
                  <c:v>0.95785046202210089</c:v>
                </c:pt>
                <c:pt idx="42">
                  <c:v>0.97223415153054749</c:v>
                </c:pt>
                <c:pt idx="43">
                  <c:v>0.98155975168296716</c:v>
                </c:pt>
                <c:pt idx="44">
                  <c:v>0.99121610408992766</c:v>
                </c:pt>
                <c:pt idx="45">
                  <c:v>0.99702443636479121</c:v>
                </c:pt>
                <c:pt idx="46">
                  <c:v>0.9998801997332657</c:v>
                </c:pt>
                <c:pt idx="47">
                  <c:v>1.0058014718023627</c:v>
                </c:pt>
                <c:pt idx="48">
                  <c:v>1.009351008192557</c:v>
                </c:pt>
                <c:pt idx="49">
                  <c:v>1.0126181950971676</c:v>
                </c:pt>
                <c:pt idx="50">
                  <c:v>1.0162</c:v>
                </c:pt>
                <c:pt idx="51">
                  <c:v>1.0162</c:v>
                </c:pt>
                <c:pt idx="52">
                  <c:v>1.0162</c:v>
                </c:pt>
                <c:pt idx="53">
                  <c:v>1.0162</c:v>
                </c:pt>
                <c:pt idx="54">
                  <c:v>1.0162</c:v>
                </c:pt>
                <c:pt idx="55">
                  <c:v>1.0162</c:v>
                </c:pt>
                <c:pt idx="56">
                  <c:v>1.0162</c:v>
                </c:pt>
                <c:pt idx="57">
                  <c:v>1.0162</c:v>
                </c:pt>
                <c:pt idx="58">
                  <c:v>1.0162</c:v>
                </c:pt>
                <c:pt idx="59">
                  <c:v>1.0162</c:v>
                </c:pt>
                <c:pt idx="60">
                  <c:v>1.0162</c:v>
                </c:pt>
                <c:pt idx="61">
                  <c:v>1.0162</c:v>
                </c:pt>
                <c:pt idx="62">
                  <c:v>1.0162</c:v>
                </c:pt>
                <c:pt idx="63">
                  <c:v>1.0162</c:v>
                </c:pt>
                <c:pt idx="64">
                  <c:v>1.0162</c:v>
                </c:pt>
                <c:pt idx="65">
                  <c:v>1.0162</c:v>
                </c:pt>
                <c:pt idx="66">
                  <c:v>1.0162</c:v>
                </c:pt>
                <c:pt idx="67">
                  <c:v>1.0162</c:v>
                </c:pt>
                <c:pt idx="68">
                  <c:v>1.0162</c:v>
                </c:pt>
                <c:pt idx="69">
                  <c:v>1.0162</c:v>
                </c:pt>
                <c:pt idx="70">
                  <c:v>1.0162</c:v>
                </c:pt>
                <c:pt idx="71">
                  <c:v>1.0162</c:v>
                </c:pt>
                <c:pt idx="72">
                  <c:v>1.0162</c:v>
                </c:pt>
                <c:pt idx="73">
                  <c:v>1.0162</c:v>
                </c:pt>
                <c:pt idx="74">
                  <c:v>1.0162</c:v>
                </c:pt>
              </c:numCache>
            </c:numRef>
          </c:yVal>
          <c:smooth val="1"/>
          <c:extLst>
            <c:ext xmlns:c16="http://schemas.microsoft.com/office/drawing/2014/chart" uri="{C3380CC4-5D6E-409C-BE32-E72D297353CC}">
              <c16:uniqueId val="{00000003-3436-45C7-AF2B-3ED72D954499}"/>
            </c:ext>
          </c:extLst>
        </c:ser>
        <c:ser>
          <c:idx val="2"/>
          <c:order val="4"/>
          <c:tx>
            <c:v>Trendline for -20 C</c:v>
          </c:tx>
          <c:spPr>
            <a:ln w="19050">
              <a:solidFill>
                <a:srgbClr val="9900FF"/>
              </a:solidFill>
              <a:prstDash val="sysDot"/>
            </a:ln>
          </c:spPr>
          <c:marker>
            <c:symbol val="none"/>
          </c:marker>
          <c:xVal>
            <c:numRef>
              <c:f>'Simulation spectrum H2O and KCl'!$AP$8:$AP$80</c:f>
              <c:numCache>
                <c:formatCode>0.00</c:formatCode>
                <c:ptCount val="73"/>
                <c:pt idx="0">
                  <c:v>13.3</c:v>
                </c:pt>
                <c:pt idx="1">
                  <c:v>13.2</c:v>
                </c:pt>
                <c:pt idx="2">
                  <c:v>13.1</c:v>
                </c:pt>
                <c:pt idx="3">
                  <c:v>13</c:v>
                </c:pt>
                <c:pt idx="4">
                  <c:v>12.9</c:v>
                </c:pt>
                <c:pt idx="5">
                  <c:v>12.8</c:v>
                </c:pt>
                <c:pt idx="6">
                  <c:v>12.7</c:v>
                </c:pt>
                <c:pt idx="7">
                  <c:v>12.6</c:v>
                </c:pt>
                <c:pt idx="8">
                  <c:v>12.5</c:v>
                </c:pt>
                <c:pt idx="9">
                  <c:v>12.4</c:v>
                </c:pt>
                <c:pt idx="10">
                  <c:v>12.3</c:v>
                </c:pt>
                <c:pt idx="11">
                  <c:v>12.2</c:v>
                </c:pt>
                <c:pt idx="12">
                  <c:v>12.1</c:v>
                </c:pt>
                <c:pt idx="13">
                  <c:v>12</c:v>
                </c:pt>
                <c:pt idx="14">
                  <c:v>11.9</c:v>
                </c:pt>
                <c:pt idx="15">
                  <c:v>11.8</c:v>
                </c:pt>
                <c:pt idx="16">
                  <c:v>11.7</c:v>
                </c:pt>
                <c:pt idx="17">
                  <c:v>11.6</c:v>
                </c:pt>
                <c:pt idx="18">
                  <c:v>11.5</c:v>
                </c:pt>
                <c:pt idx="19">
                  <c:v>11.4</c:v>
                </c:pt>
                <c:pt idx="20">
                  <c:v>11.3</c:v>
                </c:pt>
                <c:pt idx="21">
                  <c:v>11.2</c:v>
                </c:pt>
                <c:pt idx="22">
                  <c:v>11.1</c:v>
                </c:pt>
                <c:pt idx="23">
                  <c:v>11</c:v>
                </c:pt>
                <c:pt idx="24">
                  <c:v>10.9</c:v>
                </c:pt>
                <c:pt idx="25">
                  <c:v>10.8</c:v>
                </c:pt>
                <c:pt idx="26">
                  <c:v>10.7</c:v>
                </c:pt>
                <c:pt idx="27">
                  <c:v>10.6</c:v>
                </c:pt>
                <c:pt idx="28">
                  <c:v>10.5</c:v>
                </c:pt>
                <c:pt idx="29">
                  <c:v>10.4</c:v>
                </c:pt>
                <c:pt idx="30">
                  <c:v>10.3</c:v>
                </c:pt>
                <c:pt idx="31">
                  <c:v>10.199999999999999</c:v>
                </c:pt>
                <c:pt idx="32">
                  <c:v>10.1</c:v>
                </c:pt>
                <c:pt idx="33">
                  <c:v>10</c:v>
                </c:pt>
                <c:pt idx="34">
                  <c:v>9.9000000000000092</c:v>
                </c:pt>
                <c:pt idx="35">
                  <c:v>9.8000000000000096</c:v>
                </c:pt>
                <c:pt idx="36">
                  <c:v>9.7000000000000099</c:v>
                </c:pt>
                <c:pt idx="37">
                  <c:v>9.6000000000000103</c:v>
                </c:pt>
                <c:pt idx="38">
                  <c:v>9.5000000000000107</c:v>
                </c:pt>
                <c:pt idx="39">
                  <c:v>9.4000000000000092</c:v>
                </c:pt>
                <c:pt idx="40">
                  <c:v>9.3000000000000096</c:v>
                </c:pt>
                <c:pt idx="41">
                  <c:v>9.2000000000000099</c:v>
                </c:pt>
                <c:pt idx="42">
                  <c:v>9.1000000000000103</c:v>
                </c:pt>
                <c:pt idx="43">
                  <c:v>9.0000000000000107</c:v>
                </c:pt>
                <c:pt idx="44">
                  <c:v>8.9000000000000092</c:v>
                </c:pt>
                <c:pt idx="45">
                  <c:v>8.8000000000000096</c:v>
                </c:pt>
                <c:pt idx="46">
                  <c:v>8.6999999999999993</c:v>
                </c:pt>
                <c:pt idx="47">
                  <c:v>8.6</c:v>
                </c:pt>
                <c:pt idx="48">
                  <c:v>8.5</c:v>
                </c:pt>
                <c:pt idx="49">
                  <c:v>8.4</c:v>
                </c:pt>
                <c:pt idx="50">
                  <c:v>8.3000000000000007</c:v>
                </c:pt>
                <c:pt idx="51">
                  <c:v>8.1999999999999993</c:v>
                </c:pt>
                <c:pt idx="52">
                  <c:v>8.1</c:v>
                </c:pt>
                <c:pt idx="53">
                  <c:v>8</c:v>
                </c:pt>
                <c:pt idx="54">
                  <c:v>7.9</c:v>
                </c:pt>
                <c:pt idx="55">
                  <c:v>7.8</c:v>
                </c:pt>
                <c:pt idx="56">
                  <c:v>7.7</c:v>
                </c:pt>
                <c:pt idx="57">
                  <c:v>7.6</c:v>
                </c:pt>
                <c:pt idx="58">
                  <c:v>7.5</c:v>
                </c:pt>
                <c:pt idx="59">
                  <c:v>7.4</c:v>
                </c:pt>
                <c:pt idx="60">
                  <c:v>7.3</c:v>
                </c:pt>
                <c:pt idx="61">
                  <c:v>7.2</c:v>
                </c:pt>
                <c:pt idx="62">
                  <c:v>7.1</c:v>
                </c:pt>
                <c:pt idx="63">
                  <c:v>7</c:v>
                </c:pt>
                <c:pt idx="64">
                  <c:v>6.9</c:v>
                </c:pt>
                <c:pt idx="65">
                  <c:v>6.8</c:v>
                </c:pt>
                <c:pt idx="66">
                  <c:v>6.7</c:v>
                </c:pt>
                <c:pt idx="67">
                  <c:v>6.6</c:v>
                </c:pt>
                <c:pt idx="68">
                  <c:v>6.5</c:v>
                </c:pt>
                <c:pt idx="69">
                  <c:v>6.4</c:v>
                </c:pt>
                <c:pt idx="70">
                  <c:v>6.3</c:v>
                </c:pt>
                <c:pt idx="71">
                  <c:v>6.2</c:v>
                </c:pt>
                <c:pt idx="72">
                  <c:v>6.1</c:v>
                </c:pt>
              </c:numCache>
            </c:numRef>
          </c:xVal>
          <c:yVal>
            <c:numRef>
              <c:f>'Simulation spectrum H2O and KCl'!$AR$8:$AR$80</c:f>
              <c:numCache>
                <c:formatCode>General</c:formatCode>
                <c:ptCount val="73"/>
                <c:pt idx="0">
                  <c:v>8.4287100000000004E-2</c:v>
                </c:pt>
                <c:pt idx="1">
                  <c:v>8.4287100000000004E-2</c:v>
                </c:pt>
                <c:pt idx="2">
                  <c:v>8.4287100000000004E-2</c:v>
                </c:pt>
                <c:pt idx="3">
                  <c:v>8.4287100000000004E-2</c:v>
                </c:pt>
                <c:pt idx="4">
                  <c:v>8.4287100000000004E-2</c:v>
                </c:pt>
                <c:pt idx="5">
                  <c:v>8.4287100000000004E-2</c:v>
                </c:pt>
                <c:pt idx="6">
                  <c:v>8.4287100000000004E-2</c:v>
                </c:pt>
                <c:pt idx="7">
                  <c:v>8.4287100000000004E-2</c:v>
                </c:pt>
                <c:pt idx="8">
                  <c:v>8.4287100000000004E-2</c:v>
                </c:pt>
                <c:pt idx="9">
                  <c:v>8.4287100000000004E-2</c:v>
                </c:pt>
                <c:pt idx="10">
                  <c:v>8.4287100000000004E-2</c:v>
                </c:pt>
                <c:pt idx="11">
                  <c:v>8.4287100000000004E-2</c:v>
                </c:pt>
                <c:pt idx="12">
                  <c:v>8.4287100000000004E-2</c:v>
                </c:pt>
                <c:pt idx="13">
                  <c:v>8.4287100000000004E-2</c:v>
                </c:pt>
                <c:pt idx="14">
                  <c:v>8.4287100000000004E-2</c:v>
                </c:pt>
                <c:pt idx="15">
                  <c:v>8.4287100000000004E-2</c:v>
                </c:pt>
                <c:pt idx="16">
                  <c:v>8.4287100000000004E-2</c:v>
                </c:pt>
                <c:pt idx="17">
                  <c:v>8.4287100000000004E-2</c:v>
                </c:pt>
                <c:pt idx="18">
                  <c:v>8.4287100000000004E-2</c:v>
                </c:pt>
                <c:pt idx="19">
                  <c:v>8.4287100000000004E-2</c:v>
                </c:pt>
                <c:pt idx="20">
                  <c:v>8.4287100000000004E-2</c:v>
                </c:pt>
                <c:pt idx="21">
                  <c:v>8.4287100000000004E-2</c:v>
                </c:pt>
                <c:pt idx="22">
                  <c:v>8.4287100000000004E-2</c:v>
                </c:pt>
                <c:pt idx="23">
                  <c:v>8.4287100000000004E-2</c:v>
                </c:pt>
                <c:pt idx="24">
                  <c:v>8.4287100000000004E-2</c:v>
                </c:pt>
                <c:pt idx="25">
                  <c:v>8.4287100000000004E-2</c:v>
                </c:pt>
                <c:pt idx="26">
                  <c:v>8.4287100000000004E-2</c:v>
                </c:pt>
                <c:pt idx="27">
                  <c:v>8.4287100000000004E-2</c:v>
                </c:pt>
                <c:pt idx="28">
                  <c:v>8.4287100000000004E-2</c:v>
                </c:pt>
                <c:pt idx="29">
                  <c:v>8.4287100000000004E-2</c:v>
                </c:pt>
                <c:pt idx="30">
                  <c:v>8.4287100000000004E-2</c:v>
                </c:pt>
                <c:pt idx="31">
                  <c:v>8.4287100000000004E-2</c:v>
                </c:pt>
                <c:pt idx="32">
                  <c:v>8.4287100000000004E-2</c:v>
                </c:pt>
                <c:pt idx="33">
                  <c:v>8.4287100000000004E-2</c:v>
                </c:pt>
                <c:pt idx="34">
                  <c:v>8.4287100000000004E-2</c:v>
                </c:pt>
                <c:pt idx="35">
                  <c:v>8.4287100000000004E-2</c:v>
                </c:pt>
                <c:pt idx="36">
                  <c:v>8.4287100000000004E-2</c:v>
                </c:pt>
                <c:pt idx="37">
                  <c:v>8.4287100000000004E-2</c:v>
                </c:pt>
                <c:pt idx="38">
                  <c:v>8.4287100000000004E-2</c:v>
                </c:pt>
                <c:pt idx="39">
                  <c:v>8.4287100000000004E-2</c:v>
                </c:pt>
                <c:pt idx="40">
                  <c:v>8.4287100000000004E-2</c:v>
                </c:pt>
                <c:pt idx="41">
                  <c:v>8.4287100000000004E-2</c:v>
                </c:pt>
                <c:pt idx="42">
                  <c:v>8.4287100000000004E-2</c:v>
                </c:pt>
                <c:pt idx="43">
                  <c:v>8.4287100000000004E-2</c:v>
                </c:pt>
                <c:pt idx="44">
                  <c:v>8.4287100000000004E-2</c:v>
                </c:pt>
                <c:pt idx="45">
                  <c:v>8.4287100000000004E-2</c:v>
                </c:pt>
                <c:pt idx="46">
                  <c:v>8.4287100000000004E-2</c:v>
                </c:pt>
                <c:pt idx="47">
                  <c:v>8.4287100000000004E-2</c:v>
                </c:pt>
                <c:pt idx="48">
                  <c:v>8.4287100000000004E-2</c:v>
                </c:pt>
                <c:pt idx="49">
                  <c:v>8.4287100000000004E-2</c:v>
                </c:pt>
                <c:pt idx="50">
                  <c:v>8.4287100000000004E-2</c:v>
                </c:pt>
                <c:pt idx="51">
                  <c:v>8.4287100000000004E-2</c:v>
                </c:pt>
                <c:pt idx="52">
                  <c:v>8.4287100000000004E-2</c:v>
                </c:pt>
                <c:pt idx="53">
                  <c:v>8.4287100000000004E-2</c:v>
                </c:pt>
                <c:pt idx="54">
                  <c:v>8.4287100000000004E-2</c:v>
                </c:pt>
                <c:pt idx="55">
                  <c:v>8.4287100000000004E-2</c:v>
                </c:pt>
                <c:pt idx="56">
                  <c:v>8.4287100000000004E-2</c:v>
                </c:pt>
                <c:pt idx="57">
                  <c:v>8.4287100000000004E-2</c:v>
                </c:pt>
                <c:pt idx="58">
                  <c:v>8.4287100000000004E-2</c:v>
                </c:pt>
                <c:pt idx="59">
                  <c:v>8.4287100000000004E-2</c:v>
                </c:pt>
                <c:pt idx="60">
                  <c:v>8.4287100000000004E-2</c:v>
                </c:pt>
                <c:pt idx="61">
                  <c:v>8.4287100000000004E-2</c:v>
                </c:pt>
                <c:pt idx="62">
                  <c:v>8.4287100000000004E-2</c:v>
                </c:pt>
                <c:pt idx="63">
                  <c:v>8.4287100000000004E-2</c:v>
                </c:pt>
                <c:pt idx="64">
                  <c:v>8.4287100000000004E-2</c:v>
                </c:pt>
                <c:pt idx="65">
                  <c:v>8.4287100000000004E-2</c:v>
                </c:pt>
                <c:pt idx="66">
                  <c:v>8.4287100000000004E-2</c:v>
                </c:pt>
                <c:pt idx="67">
                  <c:v>8.4287100000000004E-2</c:v>
                </c:pt>
                <c:pt idx="68">
                  <c:v>8.4287100000000004E-2</c:v>
                </c:pt>
                <c:pt idx="69">
                  <c:v>8.4287100000000004E-2</c:v>
                </c:pt>
                <c:pt idx="70">
                  <c:v>8.4287100000000004E-2</c:v>
                </c:pt>
                <c:pt idx="71">
                  <c:v>8.4287100000000004E-2</c:v>
                </c:pt>
                <c:pt idx="72">
                  <c:v>8.4287100000000004E-2</c:v>
                </c:pt>
              </c:numCache>
            </c:numRef>
          </c:yVal>
          <c:smooth val="1"/>
          <c:extLst>
            <c:ext xmlns:c16="http://schemas.microsoft.com/office/drawing/2014/chart" uri="{C3380CC4-5D6E-409C-BE32-E72D297353CC}">
              <c16:uniqueId val="{00000004-3436-45C7-AF2B-3ED72D954499}"/>
            </c:ext>
          </c:extLst>
        </c:ser>
        <c:ser>
          <c:idx val="3"/>
          <c:order val="5"/>
          <c:tx>
            <c:v>Trendline for -40 C</c:v>
          </c:tx>
          <c:spPr>
            <a:ln w="15875">
              <a:noFill/>
              <a:prstDash val="sysDot"/>
            </a:ln>
          </c:spPr>
          <c:marker>
            <c:symbol val="none"/>
          </c:marker>
          <c:xVal>
            <c:numRef>
              <c:f>'Simulation spectrum H2O and KCl'!$BE$8:$BE$80</c:f>
              <c:numCache>
                <c:formatCode>0.00</c:formatCode>
                <c:ptCount val="73"/>
                <c:pt idx="0">
                  <c:v>13.3</c:v>
                </c:pt>
                <c:pt idx="1">
                  <c:v>13.2</c:v>
                </c:pt>
                <c:pt idx="2">
                  <c:v>13.1</c:v>
                </c:pt>
                <c:pt idx="3">
                  <c:v>13</c:v>
                </c:pt>
                <c:pt idx="4">
                  <c:v>12.9</c:v>
                </c:pt>
                <c:pt idx="5">
                  <c:v>12.8</c:v>
                </c:pt>
                <c:pt idx="6">
                  <c:v>12.7</c:v>
                </c:pt>
                <c:pt idx="7">
                  <c:v>12.6</c:v>
                </c:pt>
                <c:pt idx="8">
                  <c:v>12.5</c:v>
                </c:pt>
                <c:pt idx="9">
                  <c:v>12.4</c:v>
                </c:pt>
                <c:pt idx="10">
                  <c:v>12.3</c:v>
                </c:pt>
                <c:pt idx="11">
                  <c:v>12.2</c:v>
                </c:pt>
                <c:pt idx="12">
                  <c:v>12.1</c:v>
                </c:pt>
                <c:pt idx="13">
                  <c:v>12</c:v>
                </c:pt>
                <c:pt idx="14">
                  <c:v>11.9</c:v>
                </c:pt>
                <c:pt idx="15">
                  <c:v>11.8</c:v>
                </c:pt>
                <c:pt idx="16">
                  <c:v>11.7</c:v>
                </c:pt>
                <c:pt idx="17">
                  <c:v>11.6</c:v>
                </c:pt>
                <c:pt idx="18">
                  <c:v>11.5</c:v>
                </c:pt>
                <c:pt idx="19">
                  <c:v>11.4</c:v>
                </c:pt>
                <c:pt idx="20">
                  <c:v>11.3</c:v>
                </c:pt>
                <c:pt idx="21">
                  <c:v>11.2</c:v>
                </c:pt>
                <c:pt idx="22">
                  <c:v>11.1</c:v>
                </c:pt>
                <c:pt idx="23">
                  <c:v>11</c:v>
                </c:pt>
                <c:pt idx="24">
                  <c:v>10.9</c:v>
                </c:pt>
                <c:pt idx="25">
                  <c:v>10.8</c:v>
                </c:pt>
                <c:pt idx="26">
                  <c:v>10.7</c:v>
                </c:pt>
                <c:pt idx="27">
                  <c:v>10.6</c:v>
                </c:pt>
                <c:pt idx="28">
                  <c:v>10.5</c:v>
                </c:pt>
                <c:pt idx="29">
                  <c:v>10.4</c:v>
                </c:pt>
                <c:pt idx="30">
                  <c:v>10.3</c:v>
                </c:pt>
                <c:pt idx="31">
                  <c:v>10.199999999999999</c:v>
                </c:pt>
                <c:pt idx="32">
                  <c:v>10.1</c:v>
                </c:pt>
                <c:pt idx="33">
                  <c:v>10</c:v>
                </c:pt>
                <c:pt idx="34">
                  <c:v>9.9000000000000092</c:v>
                </c:pt>
                <c:pt idx="35">
                  <c:v>9.8000000000000096</c:v>
                </c:pt>
                <c:pt idx="36">
                  <c:v>9.7000000000000099</c:v>
                </c:pt>
                <c:pt idx="37">
                  <c:v>9.6000000000000103</c:v>
                </c:pt>
                <c:pt idx="38">
                  <c:v>9.5000000000000107</c:v>
                </c:pt>
                <c:pt idx="39">
                  <c:v>9.4000000000000092</c:v>
                </c:pt>
                <c:pt idx="40">
                  <c:v>9.3000000000000096</c:v>
                </c:pt>
                <c:pt idx="41">
                  <c:v>9.2000000000000099</c:v>
                </c:pt>
                <c:pt idx="42">
                  <c:v>9.1000000000000103</c:v>
                </c:pt>
                <c:pt idx="43">
                  <c:v>9.0000000000000107</c:v>
                </c:pt>
                <c:pt idx="44">
                  <c:v>8.9000000000000092</c:v>
                </c:pt>
                <c:pt idx="45">
                  <c:v>8.8000000000000096</c:v>
                </c:pt>
                <c:pt idx="46">
                  <c:v>8.6999999999999993</c:v>
                </c:pt>
                <c:pt idx="47">
                  <c:v>8.6</c:v>
                </c:pt>
                <c:pt idx="48">
                  <c:v>8.5</c:v>
                </c:pt>
                <c:pt idx="49">
                  <c:v>8.4</c:v>
                </c:pt>
                <c:pt idx="50">
                  <c:v>8.3000000000000007</c:v>
                </c:pt>
                <c:pt idx="51">
                  <c:v>8.1999999999999993</c:v>
                </c:pt>
                <c:pt idx="52">
                  <c:v>8.1</c:v>
                </c:pt>
                <c:pt idx="53">
                  <c:v>8</c:v>
                </c:pt>
                <c:pt idx="54">
                  <c:v>7.9</c:v>
                </c:pt>
                <c:pt idx="55">
                  <c:v>7.8</c:v>
                </c:pt>
                <c:pt idx="56">
                  <c:v>7.7</c:v>
                </c:pt>
                <c:pt idx="57">
                  <c:v>7.6</c:v>
                </c:pt>
                <c:pt idx="58">
                  <c:v>7.5</c:v>
                </c:pt>
                <c:pt idx="59">
                  <c:v>7.4</c:v>
                </c:pt>
                <c:pt idx="60">
                  <c:v>7.3</c:v>
                </c:pt>
                <c:pt idx="61">
                  <c:v>7.2</c:v>
                </c:pt>
                <c:pt idx="62">
                  <c:v>7.1</c:v>
                </c:pt>
                <c:pt idx="63">
                  <c:v>7</c:v>
                </c:pt>
                <c:pt idx="64">
                  <c:v>6.9</c:v>
                </c:pt>
                <c:pt idx="65">
                  <c:v>6.8</c:v>
                </c:pt>
                <c:pt idx="66">
                  <c:v>6.7</c:v>
                </c:pt>
                <c:pt idx="67">
                  <c:v>6.6</c:v>
                </c:pt>
                <c:pt idx="68">
                  <c:v>6.5</c:v>
                </c:pt>
                <c:pt idx="69">
                  <c:v>6.4</c:v>
                </c:pt>
                <c:pt idx="70">
                  <c:v>6.3</c:v>
                </c:pt>
                <c:pt idx="71">
                  <c:v>6.2</c:v>
                </c:pt>
                <c:pt idx="72">
                  <c:v>6.1</c:v>
                </c:pt>
              </c:numCache>
            </c:numRef>
          </c:xVal>
          <c:yVal>
            <c:numRef>
              <c:f>'Simulation spectrum H2O and KCl'!$BG$8:$BG$80</c:f>
              <c:numCache>
                <c:formatCode>General</c:formatCode>
                <c:ptCount val="73"/>
                <c:pt idx="0">
                  <c:v>8.3694599999999994E-2</c:v>
                </c:pt>
                <c:pt idx="1">
                  <c:v>8.3694599999999994E-2</c:v>
                </c:pt>
                <c:pt idx="2">
                  <c:v>8.3694599999999994E-2</c:v>
                </c:pt>
                <c:pt idx="3">
                  <c:v>8.3694599999999994E-2</c:v>
                </c:pt>
                <c:pt idx="4">
                  <c:v>8.3694599999999994E-2</c:v>
                </c:pt>
                <c:pt idx="5">
                  <c:v>8.3694599999999994E-2</c:v>
                </c:pt>
                <c:pt idx="6">
                  <c:v>8.3694599999999994E-2</c:v>
                </c:pt>
                <c:pt idx="7">
                  <c:v>8.3694599999999994E-2</c:v>
                </c:pt>
                <c:pt idx="8">
                  <c:v>8.3694599999999994E-2</c:v>
                </c:pt>
                <c:pt idx="9">
                  <c:v>8.3694599999999994E-2</c:v>
                </c:pt>
                <c:pt idx="10">
                  <c:v>8.3694599999999994E-2</c:v>
                </c:pt>
                <c:pt idx="11">
                  <c:v>8.3694599999999994E-2</c:v>
                </c:pt>
                <c:pt idx="12">
                  <c:v>8.3694599999999994E-2</c:v>
                </c:pt>
                <c:pt idx="13">
                  <c:v>8.3694599999999994E-2</c:v>
                </c:pt>
                <c:pt idx="14">
                  <c:v>8.3694599999999994E-2</c:v>
                </c:pt>
                <c:pt idx="15">
                  <c:v>8.3694599999999994E-2</c:v>
                </c:pt>
                <c:pt idx="16">
                  <c:v>8.3694599999999994E-2</c:v>
                </c:pt>
                <c:pt idx="17">
                  <c:v>8.3694599999999994E-2</c:v>
                </c:pt>
                <c:pt idx="18">
                  <c:v>8.3694599999999994E-2</c:v>
                </c:pt>
                <c:pt idx="19">
                  <c:v>8.3694599999999994E-2</c:v>
                </c:pt>
                <c:pt idx="20">
                  <c:v>8.3694599999999994E-2</c:v>
                </c:pt>
                <c:pt idx="21">
                  <c:v>8.3694599999999994E-2</c:v>
                </c:pt>
                <c:pt idx="22">
                  <c:v>8.3694599999999994E-2</c:v>
                </c:pt>
                <c:pt idx="23">
                  <c:v>8.3694599999999994E-2</c:v>
                </c:pt>
                <c:pt idx="24">
                  <c:v>8.3694599999999994E-2</c:v>
                </c:pt>
                <c:pt idx="25">
                  <c:v>8.3694599999999994E-2</c:v>
                </c:pt>
                <c:pt idx="26">
                  <c:v>8.3694599999999994E-2</c:v>
                </c:pt>
                <c:pt idx="27">
                  <c:v>8.3694599999999994E-2</c:v>
                </c:pt>
                <c:pt idx="28">
                  <c:v>8.3694599999999994E-2</c:v>
                </c:pt>
                <c:pt idx="29">
                  <c:v>8.3694599999999994E-2</c:v>
                </c:pt>
                <c:pt idx="30">
                  <c:v>8.3694599999999994E-2</c:v>
                </c:pt>
                <c:pt idx="31">
                  <c:v>8.3694599999999994E-2</c:v>
                </c:pt>
                <c:pt idx="32">
                  <c:v>8.3694599999999994E-2</c:v>
                </c:pt>
                <c:pt idx="33">
                  <c:v>8.3694599999999994E-2</c:v>
                </c:pt>
                <c:pt idx="34">
                  <c:v>8.3694599999999994E-2</c:v>
                </c:pt>
                <c:pt idx="35">
                  <c:v>8.3694599999999994E-2</c:v>
                </c:pt>
                <c:pt idx="36">
                  <c:v>8.3694599999999994E-2</c:v>
                </c:pt>
                <c:pt idx="37">
                  <c:v>8.3694599999999994E-2</c:v>
                </c:pt>
                <c:pt idx="38">
                  <c:v>8.3694599999999994E-2</c:v>
                </c:pt>
                <c:pt idx="39">
                  <c:v>8.3694599999999994E-2</c:v>
                </c:pt>
                <c:pt idx="40">
                  <c:v>8.3694599999999994E-2</c:v>
                </c:pt>
                <c:pt idx="41">
                  <c:v>8.3694599999999994E-2</c:v>
                </c:pt>
                <c:pt idx="42">
                  <c:v>8.3694599999999994E-2</c:v>
                </c:pt>
                <c:pt idx="43">
                  <c:v>8.3694599999999994E-2</c:v>
                </c:pt>
                <c:pt idx="44">
                  <c:v>8.3694599999999994E-2</c:v>
                </c:pt>
                <c:pt idx="45">
                  <c:v>8.3694599999999994E-2</c:v>
                </c:pt>
                <c:pt idx="46">
                  <c:v>8.3694599999999994E-2</c:v>
                </c:pt>
                <c:pt idx="47">
                  <c:v>8.3694599999999994E-2</c:v>
                </c:pt>
                <c:pt idx="48">
                  <c:v>8.3694599999999994E-2</c:v>
                </c:pt>
                <c:pt idx="49">
                  <c:v>8.3694599999999994E-2</c:v>
                </c:pt>
                <c:pt idx="50">
                  <c:v>8.3694599999999994E-2</c:v>
                </c:pt>
                <c:pt idx="51">
                  <c:v>8.3694599999999994E-2</c:v>
                </c:pt>
                <c:pt idx="52">
                  <c:v>8.3694599999999994E-2</c:v>
                </c:pt>
                <c:pt idx="53">
                  <c:v>8.3694599999999994E-2</c:v>
                </c:pt>
                <c:pt idx="54">
                  <c:v>8.3694599999999994E-2</c:v>
                </c:pt>
                <c:pt idx="55">
                  <c:v>8.3694599999999994E-2</c:v>
                </c:pt>
                <c:pt idx="56">
                  <c:v>8.3694599999999994E-2</c:v>
                </c:pt>
                <c:pt idx="57">
                  <c:v>8.3694599999999994E-2</c:v>
                </c:pt>
                <c:pt idx="58">
                  <c:v>8.3694599999999994E-2</c:v>
                </c:pt>
                <c:pt idx="59">
                  <c:v>8.3694599999999994E-2</c:v>
                </c:pt>
                <c:pt idx="60">
                  <c:v>8.3694599999999994E-2</c:v>
                </c:pt>
                <c:pt idx="61">
                  <c:v>8.3694599999999994E-2</c:v>
                </c:pt>
                <c:pt idx="62">
                  <c:v>8.3694599999999994E-2</c:v>
                </c:pt>
                <c:pt idx="63">
                  <c:v>8.3694599999999994E-2</c:v>
                </c:pt>
                <c:pt idx="64">
                  <c:v>8.3694599999999994E-2</c:v>
                </c:pt>
                <c:pt idx="65">
                  <c:v>8.3694599999999994E-2</c:v>
                </c:pt>
                <c:pt idx="66">
                  <c:v>8.3694599999999994E-2</c:v>
                </c:pt>
                <c:pt idx="67">
                  <c:v>8.3694599999999994E-2</c:v>
                </c:pt>
                <c:pt idx="68">
                  <c:v>8.3694599999999994E-2</c:v>
                </c:pt>
                <c:pt idx="69">
                  <c:v>8.3694599999999994E-2</c:v>
                </c:pt>
                <c:pt idx="70">
                  <c:v>8.3694599999999994E-2</c:v>
                </c:pt>
                <c:pt idx="71">
                  <c:v>8.3694599999999994E-2</c:v>
                </c:pt>
                <c:pt idx="72">
                  <c:v>8.3694599999999994E-2</c:v>
                </c:pt>
              </c:numCache>
            </c:numRef>
          </c:yVal>
          <c:smooth val="1"/>
          <c:extLst>
            <c:ext xmlns:c16="http://schemas.microsoft.com/office/drawing/2014/chart" uri="{C3380CC4-5D6E-409C-BE32-E72D297353CC}">
              <c16:uniqueId val="{00000005-3436-45C7-AF2B-3ED72D954499}"/>
            </c:ext>
          </c:extLst>
        </c:ser>
        <c:ser>
          <c:idx val="4"/>
          <c:order val="6"/>
          <c:tx>
            <c:strRef>
              <c:f>'Simulation spectrum H2O and KCl'!$CD$4:$CH$4</c:f>
              <c:strCache>
                <c:ptCount val="1"/>
                <c:pt idx="0">
                  <c:v>Std. : Water (1:0)_ 5 g_17C</c:v>
                </c:pt>
              </c:strCache>
            </c:strRef>
          </c:tx>
          <c:spPr>
            <a:ln>
              <a:noFill/>
            </a:ln>
          </c:spPr>
          <c:marker>
            <c:symbol val="circle"/>
            <c:size val="3"/>
            <c:spPr>
              <a:solidFill>
                <a:schemeClr val="bg2">
                  <a:lumMod val="60000"/>
                  <a:lumOff val="40000"/>
                </a:schemeClr>
              </a:solidFill>
              <a:ln>
                <a:noFill/>
              </a:ln>
            </c:spPr>
          </c:marker>
          <c:xVal>
            <c:numRef>
              <c:f>'Simulation spectrum H2O and KCl'!$CG$9:$CG$56</c:f>
              <c:numCache>
                <c:formatCode>General</c:formatCode>
                <c:ptCount val="48"/>
                <c:pt idx="0">
                  <c:v>5.7569630370485534</c:v>
                </c:pt>
                <c:pt idx="1">
                  <c:v>5.6020599913279625</c:v>
                </c:pt>
                <c:pt idx="2">
                  <c:v>5.5228744023138034</c:v>
                </c:pt>
                <c:pt idx="3">
                  <c:v>5.4259741609193757</c:v>
                </c:pt>
                <c:pt idx="4">
                  <c:v>5.3010299956639813</c:v>
                </c:pt>
                <c:pt idx="5">
                  <c:v>5.204119982655925</c:v>
                </c:pt>
                <c:pt idx="6">
                  <c:v>5.1106906972737542</c:v>
                </c:pt>
                <c:pt idx="7">
                  <c:v>5</c:v>
                </c:pt>
                <c:pt idx="8">
                  <c:v>4.9030899869919438</c:v>
                </c:pt>
                <c:pt idx="9">
                  <c:v>4.8027190075796815</c:v>
                </c:pt>
                <c:pt idx="10">
                  <c:v>4.7044336600521994</c:v>
                </c:pt>
                <c:pt idx="11">
                  <c:v>4.6020599913279625</c:v>
                </c:pt>
                <c:pt idx="12">
                  <c:v>4.5016890119157003</c:v>
                </c:pt>
                <c:pt idx="13">
                  <c:v>4.4006588497649739</c:v>
                </c:pt>
                <c:pt idx="14">
                  <c:v>4.3010299956639813</c:v>
                </c:pt>
                <c:pt idx="15">
                  <c:v>4.200659016251719</c:v>
                </c:pt>
                <c:pt idx="16">
                  <c:v>4.1009905230699646</c:v>
                </c:pt>
                <c:pt idx="17">
                  <c:v>4</c:v>
                </c:pt>
                <c:pt idx="18">
                  <c:v>3.90049275542937</c:v>
                </c:pt>
                <c:pt idx="19">
                  <c:v>3.800655228145212</c:v>
                </c:pt>
                <c:pt idx="20">
                  <c:v>3.7000543856282389</c:v>
                </c:pt>
                <c:pt idx="21">
                  <c:v>3.6003302305807652</c:v>
                </c:pt>
                <c:pt idx="22">
                  <c:v>3.5003188237463867</c:v>
                </c:pt>
                <c:pt idx="23">
                  <c:v>3.4001233554370809</c:v>
                </c:pt>
                <c:pt idx="24">
                  <c:v>3.3001605369513523</c:v>
                </c:pt>
                <c:pt idx="25">
                  <c:v>3.2001388538573807</c:v>
                </c:pt>
                <c:pt idx="26">
                  <c:v>3.1000257301078626</c:v>
                </c:pt>
                <c:pt idx="27">
                  <c:v>3</c:v>
                </c:pt>
                <c:pt idx="28">
                  <c:v>2.9000611027354806</c:v>
                </c:pt>
                <c:pt idx="29">
                  <c:v>2.8000362418279794</c:v>
                </c:pt>
                <c:pt idx="30">
                  <c:v>2.7000023971422538</c:v>
                </c:pt>
                <c:pt idx="31">
                  <c:v>2.6000249038929866</c:v>
                </c:pt>
                <c:pt idx="32">
                  <c:v>2.5000030680516931</c:v>
                </c:pt>
                <c:pt idx="33">
                  <c:v>2.4000023459279558</c:v>
                </c:pt>
                <c:pt idx="34">
                  <c:v>2.3000082025538129</c:v>
                </c:pt>
                <c:pt idx="35">
                  <c:v>2.2000018654066018</c:v>
                </c:pt>
                <c:pt idx="36">
                  <c:v>2.0999912335446846</c:v>
                </c:pt>
                <c:pt idx="37">
                  <c:v>2</c:v>
                </c:pt>
                <c:pt idx="38">
                  <c:v>1.9000009651534695</c:v>
                </c:pt>
                <c:pt idx="39">
                  <c:v>1.8000018278179688</c:v>
                </c:pt>
                <c:pt idx="40">
                  <c:v>1.700002397142254</c:v>
                </c:pt>
                <c:pt idx="41">
                  <c:v>1.6000030866277404</c:v>
                </c:pt>
                <c:pt idx="42">
                  <c:v>1.5000030680516931</c:v>
                </c:pt>
                <c:pt idx="43">
                  <c:v>1.400002345927956</c:v>
                </c:pt>
                <c:pt idx="44">
                  <c:v>1.3000082025538131</c:v>
                </c:pt>
                <c:pt idx="45">
                  <c:v>1.2000018654066018</c:v>
                </c:pt>
                <c:pt idx="46">
                  <c:v>1.0999912335446844</c:v>
                </c:pt>
                <c:pt idx="47">
                  <c:v>1</c:v>
                </c:pt>
              </c:numCache>
            </c:numRef>
          </c:xVal>
          <c:yVal>
            <c:numRef>
              <c:f>'Simulation spectrum H2O and KCl'!$CE$9:$CE$56</c:f>
              <c:numCache>
                <c:formatCode>General</c:formatCode>
                <c:ptCount val="48"/>
                <c:pt idx="0">
                  <c:v>2.3303500000000001</c:v>
                </c:pt>
                <c:pt idx="1">
                  <c:v>2.43872</c:v>
                </c:pt>
                <c:pt idx="2">
                  <c:v>2.49465</c:v>
                </c:pt>
                <c:pt idx="3">
                  <c:v>2.5334099999999999</c:v>
                </c:pt>
                <c:pt idx="4">
                  <c:v>2.57335</c:v>
                </c:pt>
                <c:pt idx="5">
                  <c:v>2.5949599999999999</c:v>
                </c:pt>
                <c:pt idx="6">
                  <c:v>2.61009</c:v>
                </c:pt>
                <c:pt idx="7">
                  <c:v>2.6237200000000001</c:v>
                </c:pt>
                <c:pt idx="8">
                  <c:v>2.6362899999999998</c:v>
                </c:pt>
                <c:pt idx="9">
                  <c:v>2.6457700000000002</c:v>
                </c:pt>
                <c:pt idx="10">
                  <c:v>2.6525400000000001</c:v>
                </c:pt>
                <c:pt idx="11">
                  <c:v>2.6604999999999999</c:v>
                </c:pt>
                <c:pt idx="12">
                  <c:v>2.6675</c:v>
                </c:pt>
                <c:pt idx="13">
                  <c:v>2.67537</c:v>
                </c:pt>
                <c:pt idx="14">
                  <c:v>2.6841400000000002</c:v>
                </c:pt>
                <c:pt idx="15">
                  <c:v>2.6935500000000001</c:v>
                </c:pt>
                <c:pt idx="16">
                  <c:v>2.7027899999999998</c:v>
                </c:pt>
                <c:pt idx="17">
                  <c:v>2.7121200000000001</c:v>
                </c:pt>
                <c:pt idx="18">
                  <c:v>2.72207</c:v>
                </c:pt>
                <c:pt idx="19">
                  <c:v>2.73197</c:v>
                </c:pt>
                <c:pt idx="20">
                  <c:v>2.7415799999999999</c:v>
                </c:pt>
                <c:pt idx="21">
                  <c:v>2.7519200000000001</c:v>
                </c:pt>
                <c:pt idx="22">
                  <c:v>2.76274</c:v>
                </c:pt>
                <c:pt idx="23">
                  <c:v>2.7730199999999998</c:v>
                </c:pt>
                <c:pt idx="24">
                  <c:v>2.7841800000000001</c:v>
                </c:pt>
                <c:pt idx="25">
                  <c:v>2.7948900000000001</c:v>
                </c:pt>
                <c:pt idx="26">
                  <c:v>2.8042600000000002</c:v>
                </c:pt>
                <c:pt idx="27">
                  <c:v>2.8147500000000001</c:v>
                </c:pt>
                <c:pt idx="28">
                  <c:v>2.82457</c:v>
                </c:pt>
                <c:pt idx="29">
                  <c:v>2.83541</c:v>
                </c:pt>
                <c:pt idx="30">
                  <c:v>2.8466399999999998</c:v>
                </c:pt>
                <c:pt idx="31">
                  <c:v>2.8598300000000001</c:v>
                </c:pt>
                <c:pt idx="32">
                  <c:v>2.8739400000000002</c:v>
                </c:pt>
                <c:pt idx="33">
                  <c:v>2.8898899999999998</c:v>
                </c:pt>
                <c:pt idx="34">
                  <c:v>2.9079700000000002</c:v>
                </c:pt>
                <c:pt idx="35">
                  <c:v>2.9284699999999999</c:v>
                </c:pt>
                <c:pt idx="36">
                  <c:v>2.9492500000000001</c:v>
                </c:pt>
                <c:pt idx="37">
                  <c:v>2.9720399999999998</c:v>
                </c:pt>
                <c:pt idx="38">
                  <c:v>2.99708</c:v>
                </c:pt>
                <c:pt idx="39">
                  <c:v>3.0212300000000001</c:v>
                </c:pt>
                <c:pt idx="40">
                  <c:v>3.0504099999999998</c:v>
                </c:pt>
                <c:pt idx="41">
                  <c:v>3.0759699999999999</c:v>
                </c:pt>
                <c:pt idx="42">
                  <c:v>3.1068600000000002</c:v>
                </c:pt>
                <c:pt idx="43">
                  <c:v>3.1381100000000002</c:v>
                </c:pt>
                <c:pt idx="44">
                  <c:v>3.1713900000000002</c:v>
                </c:pt>
                <c:pt idx="45">
                  <c:v>3.20723</c:v>
                </c:pt>
                <c:pt idx="46">
                  <c:v>3.24586</c:v>
                </c:pt>
                <c:pt idx="47">
                  <c:v>3.2863699999999998</c:v>
                </c:pt>
              </c:numCache>
            </c:numRef>
          </c:yVal>
          <c:smooth val="1"/>
          <c:extLst>
            <c:ext xmlns:c16="http://schemas.microsoft.com/office/drawing/2014/chart" uri="{C3380CC4-5D6E-409C-BE32-E72D297353CC}">
              <c16:uniqueId val="{00000006-3436-45C7-AF2B-3ED72D954499}"/>
            </c:ext>
          </c:extLst>
        </c:ser>
        <c:ser>
          <c:idx val="5"/>
          <c:order val="7"/>
          <c:tx>
            <c:strRef>
              <c:f>'Simulation spectrum H2O and KCl'!$CS$4:$CW$4</c:f>
              <c:strCache>
                <c:ptCount val="1"/>
                <c:pt idx="0">
                  <c:v>Std. : Water (1:3)_5 g_22.3C</c:v>
                </c:pt>
              </c:strCache>
            </c:strRef>
          </c:tx>
          <c:spPr>
            <a:ln>
              <a:noFill/>
            </a:ln>
          </c:spPr>
          <c:marker>
            <c:symbol val="none"/>
          </c:marker>
          <c:dPt>
            <c:idx val="0"/>
            <c:bubble3D val="0"/>
            <c:extLst>
              <c:ext xmlns:c16="http://schemas.microsoft.com/office/drawing/2014/chart" uri="{C3380CC4-5D6E-409C-BE32-E72D297353CC}">
                <c16:uniqueId val="{00000007-3436-45C7-AF2B-3ED72D954499}"/>
              </c:ext>
            </c:extLst>
          </c:dPt>
          <c:xVal>
            <c:numRef>
              <c:f>'Simulation spectrum H2O and KCl'!$CV$7:$CV$56</c:f>
              <c:numCache>
                <c:formatCode>General</c:formatCode>
                <c:ptCount val="50"/>
                <c:pt idx="0">
                  <c:v>5.9030899869919438</c:v>
                </c:pt>
                <c:pt idx="1">
                  <c:v>5.8239109124113</c:v>
                </c:pt>
                <c:pt idx="2">
                  <c:v>5.7569630370485534</c:v>
                </c:pt>
                <c:pt idx="3">
                  <c:v>5.6020599913279625</c:v>
                </c:pt>
                <c:pt idx="4">
                  <c:v>5.5228744023138034</c:v>
                </c:pt>
                <c:pt idx="5">
                  <c:v>5.4259741609193757</c:v>
                </c:pt>
                <c:pt idx="6">
                  <c:v>5.3010299956639813</c:v>
                </c:pt>
                <c:pt idx="7">
                  <c:v>5.204119982655925</c:v>
                </c:pt>
                <c:pt idx="8">
                  <c:v>5.1106906972737542</c:v>
                </c:pt>
                <c:pt idx="9">
                  <c:v>5</c:v>
                </c:pt>
                <c:pt idx="10">
                  <c:v>4.9030899869919438</c:v>
                </c:pt>
                <c:pt idx="11">
                  <c:v>4.8027190075796815</c:v>
                </c:pt>
                <c:pt idx="12">
                  <c:v>4.7044336600521994</c:v>
                </c:pt>
                <c:pt idx="13">
                  <c:v>4.6020599913279625</c:v>
                </c:pt>
                <c:pt idx="14">
                  <c:v>4.5016890119157003</c:v>
                </c:pt>
                <c:pt idx="15">
                  <c:v>4.4006588497649739</c:v>
                </c:pt>
                <c:pt idx="16">
                  <c:v>4.3010299956639813</c:v>
                </c:pt>
                <c:pt idx="17">
                  <c:v>4.200659016251719</c:v>
                </c:pt>
                <c:pt idx="18">
                  <c:v>4.1009905230699646</c:v>
                </c:pt>
                <c:pt idx="19">
                  <c:v>4</c:v>
                </c:pt>
                <c:pt idx="20">
                  <c:v>3.90049275542937</c:v>
                </c:pt>
                <c:pt idx="21">
                  <c:v>3.800655228145212</c:v>
                </c:pt>
                <c:pt idx="22">
                  <c:v>3.7000543856282389</c:v>
                </c:pt>
                <c:pt idx="23">
                  <c:v>3.6003302305807652</c:v>
                </c:pt>
                <c:pt idx="24">
                  <c:v>3.5003188237463867</c:v>
                </c:pt>
                <c:pt idx="25">
                  <c:v>3.4001233554370809</c:v>
                </c:pt>
                <c:pt idx="26">
                  <c:v>3.3001605369513523</c:v>
                </c:pt>
                <c:pt idx="27">
                  <c:v>3.2001388538573807</c:v>
                </c:pt>
                <c:pt idx="28">
                  <c:v>3.1000257301078626</c:v>
                </c:pt>
                <c:pt idx="29">
                  <c:v>3</c:v>
                </c:pt>
                <c:pt idx="30">
                  <c:v>2.9000611027354806</c:v>
                </c:pt>
                <c:pt idx="31">
                  <c:v>2.8000362418279794</c:v>
                </c:pt>
                <c:pt idx="32">
                  <c:v>2.7000023971422538</c:v>
                </c:pt>
                <c:pt idx="33">
                  <c:v>2.6000249038929866</c:v>
                </c:pt>
                <c:pt idx="34">
                  <c:v>2.5000030680516931</c:v>
                </c:pt>
                <c:pt idx="35">
                  <c:v>2.4000023459279558</c:v>
                </c:pt>
                <c:pt idx="36">
                  <c:v>2.3000082025538129</c:v>
                </c:pt>
                <c:pt idx="37">
                  <c:v>2.2000018654066018</c:v>
                </c:pt>
                <c:pt idx="38">
                  <c:v>2.0999912335446846</c:v>
                </c:pt>
                <c:pt idx="39">
                  <c:v>2</c:v>
                </c:pt>
                <c:pt idx="40">
                  <c:v>1.9000009651534695</c:v>
                </c:pt>
                <c:pt idx="41">
                  <c:v>1.8000018278179688</c:v>
                </c:pt>
                <c:pt idx="42">
                  <c:v>1.700002397142254</c:v>
                </c:pt>
                <c:pt idx="43">
                  <c:v>1.6000030866277404</c:v>
                </c:pt>
                <c:pt idx="44">
                  <c:v>1.5000030680516931</c:v>
                </c:pt>
                <c:pt idx="45">
                  <c:v>1.400002345927956</c:v>
                </c:pt>
                <c:pt idx="46">
                  <c:v>1.3000082025538131</c:v>
                </c:pt>
                <c:pt idx="47">
                  <c:v>1.2000018654066018</c:v>
                </c:pt>
                <c:pt idx="48">
                  <c:v>1.0999912335446844</c:v>
                </c:pt>
                <c:pt idx="49">
                  <c:v>1</c:v>
                </c:pt>
              </c:numCache>
            </c:numRef>
          </c:xVal>
          <c:yVal>
            <c:numRef>
              <c:f>'Simulation spectrum H2O and KCl'!$CT$7:$CT$56</c:f>
              <c:numCache>
                <c:formatCode>General</c:formatCode>
                <c:ptCount val="50"/>
                <c:pt idx="0">
                  <c:v>1.46706</c:v>
                </c:pt>
                <c:pt idx="1">
                  <c:v>1.68553</c:v>
                </c:pt>
                <c:pt idx="2">
                  <c:v>1.74404</c:v>
                </c:pt>
                <c:pt idx="3">
                  <c:v>1.8824399999999999</c:v>
                </c:pt>
                <c:pt idx="4">
                  <c:v>1.9928600000000001</c:v>
                </c:pt>
                <c:pt idx="5">
                  <c:v>2.1291500000000001</c:v>
                </c:pt>
                <c:pt idx="6">
                  <c:v>2.3084600000000002</c:v>
                </c:pt>
                <c:pt idx="7">
                  <c:v>2.43628</c:v>
                </c:pt>
                <c:pt idx="8">
                  <c:v>2.5380500000000001</c:v>
                </c:pt>
                <c:pt idx="9">
                  <c:v>2.63096</c:v>
                </c:pt>
                <c:pt idx="10">
                  <c:v>2.6959200000000001</c:v>
                </c:pt>
                <c:pt idx="11">
                  <c:v>2.7425700000000002</c:v>
                </c:pt>
                <c:pt idx="12">
                  <c:v>2.7766500000000001</c:v>
                </c:pt>
                <c:pt idx="13">
                  <c:v>2.80375</c:v>
                </c:pt>
                <c:pt idx="14">
                  <c:v>2.8218800000000002</c:v>
                </c:pt>
                <c:pt idx="15">
                  <c:v>2.83725</c:v>
                </c:pt>
                <c:pt idx="16">
                  <c:v>2.8511500000000001</c:v>
                </c:pt>
                <c:pt idx="17">
                  <c:v>2.8645800000000001</c:v>
                </c:pt>
                <c:pt idx="18">
                  <c:v>2.8760500000000002</c:v>
                </c:pt>
                <c:pt idx="19">
                  <c:v>2.88754</c:v>
                </c:pt>
                <c:pt idx="20">
                  <c:v>2.89968</c:v>
                </c:pt>
                <c:pt idx="21">
                  <c:v>2.9118400000000002</c:v>
                </c:pt>
                <c:pt idx="22">
                  <c:v>2.9235099999999998</c:v>
                </c:pt>
                <c:pt idx="23">
                  <c:v>2.9354800000000001</c:v>
                </c:pt>
                <c:pt idx="24">
                  <c:v>2.9478</c:v>
                </c:pt>
                <c:pt idx="25">
                  <c:v>2.9605999999999999</c:v>
                </c:pt>
                <c:pt idx="26">
                  <c:v>2.9733900000000002</c:v>
                </c:pt>
                <c:pt idx="27">
                  <c:v>2.9866100000000002</c:v>
                </c:pt>
                <c:pt idx="28">
                  <c:v>2.9990800000000002</c:v>
                </c:pt>
                <c:pt idx="29">
                  <c:v>3.0123099999999998</c:v>
                </c:pt>
                <c:pt idx="30">
                  <c:v>3.0249000000000001</c:v>
                </c:pt>
                <c:pt idx="31">
                  <c:v>3.0390299999999999</c:v>
                </c:pt>
                <c:pt idx="32">
                  <c:v>3.05308</c:v>
                </c:pt>
                <c:pt idx="33">
                  <c:v>3.0684800000000001</c:v>
                </c:pt>
                <c:pt idx="34">
                  <c:v>3.0845600000000002</c:v>
                </c:pt>
                <c:pt idx="35">
                  <c:v>3.1035900000000001</c:v>
                </c:pt>
                <c:pt idx="36">
                  <c:v>3.1222500000000002</c:v>
                </c:pt>
                <c:pt idx="37">
                  <c:v>3.1442199999999998</c:v>
                </c:pt>
                <c:pt idx="38">
                  <c:v>3.16736</c:v>
                </c:pt>
                <c:pt idx="39">
                  <c:v>3.1919300000000002</c:v>
                </c:pt>
                <c:pt idx="40">
                  <c:v>3.2198799999999999</c:v>
                </c:pt>
                <c:pt idx="41">
                  <c:v>3.2460599999999999</c:v>
                </c:pt>
                <c:pt idx="42">
                  <c:v>3.2796699999999999</c:v>
                </c:pt>
                <c:pt idx="43">
                  <c:v>3.3073100000000002</c:v>
                </c:pt>
                <c:pt idx="44">
                  <c:v>3.34259</c:v>
                </c:pt>
                <c:pt idx="45">
                  <c:v>3.3775499999999998</c:v>
                </c:pt>
                <c:pt idx="46">
                  <c:v>3.4158499999999998</c:v>
                </c:pt>
                <c:pt idx="47">
                  <c:v>3.45695</c:v>
                </c:pt>
                <c:pt idx="48">
                  <c:v>3.5017499999999999</c:v>
                </c:pt>
                <c:pt idx="49">
                  <c:v>3.54887</c:v>
                </c:pt>
              </c:numCache>
            </c:numRef>
          </c:yVal>
          <c:smooth val="1"/>
          <c:extLst>
            <c:ext xmlns:c16="http://schemas.microsoft.com/office/drawing/2014/chart" uri="{C3380CC4-5D6E-409C-BE32-E72D297353CC}">
              <c16:uniqueId val="{00000008-3436-45C7-AF2B-3ED72D954499}"/>
            </c:ext>
          </c:extLst>
        </c:ser>
        <c:ser>
          <c:idx val="7"/>
          <c:order val="8"/>
          <c:tx>
            <c:strRef>
              <c:f>'Simulation spectrum H2O and KCl'!$CZ$1</c:f>
              <c:strCache>
                <c:ptCount val="1"/>
                <c:pt idx="0">
                  <c:v>Simulate-Std. : Water (1:0)_ 5 g_17C</c:v>
                </c:pt>
              </c:strCache>
            </c:strRef>
          </c:tx>
          <c:spPr>
            <a:ln>
              <a:noFill/>
            </a:ln>
          </c:spPr>
          <c:marker>
            <c:symbol val="none"/>
          </c:marker>
          <c:xVal>
            <c:numRef>
              <c:f>'Simulation spectrum H2O and KCl'!$DC$6:$DC$156</c:f>
              <c:numCache>
                <c:formatCode>0.00</c:formatCode>
                <c:ptCount val="151"/>
                <c:pt idx="0">
                  <c:v>-2</c:v>
                </c:pt>
                <c:pt idx="1">
                  <c:v>-1.8859060070440588</c:v>
                </c:pt>
                <c:pt idx="2">
                  <c:v>-1.7718119636013454</c:v>
                </c:pt>
                <c:pt idx="3">
                  <c:v>-1.6577180928842186</c:v>
                </c:pt>
                <c:pt idx="4">
                  <c:v>-1.543624096653984</c:v>
                </c:pt>
                <c:pt idx="5">
                  <c:v>-1.4295301491565924</c:v>
                </c:pt>
                <c:pt idx="6">
                  <c:v>-1.3154362134564139</c:v>
                </c:pt>
                <c:pt idx="7">
                  <c:v>-1.2013423119986126</c:v>
                </c:pt>
                <c:pt idx="8">
                  <c:v>-1.0872483421910792</c:v>
                </c:pt>
                <c:pt idx="9">
                  <c:v>-0.97315430293903715</c:v>
                </c:pt>
                <c:pt idx="10">
                  <c:v>-0.85906039098395348</c:v>
                </c:pt>
                <c:pt idx="11">
                  <c:v>-0.74496642257287626</c:v>
                </c:pt>
                <c:pt idx="12">
                  <c:v>-0.6308724952402972</c:v>
                </c:pt>
                <c:pt idx="13">
                  <c:v>-0.51677854872293694</c:v>
                </c:pt>
                <c:pt idx="14">
                  <c:v>-0.40268454903129902</c:v>
                </c:pt>
                <c:pt idx="15">
                  <c:v>-0.28859056443909376</c:v>
                </c:pt>
                <c:pt idx="16">
                  <c:v>-0.17449663791611422</c:v>
                </c:pt>
                <c:pt idx="17">
                  <c:v>-6.0402681229221149E-2</c:v>
                </c:pt>
                <c:pt idx="18">
                  <c:v>5.3691403630306771E-2</c:v>
                </c:pt>
                <c:pt idx="19">
                  <c:v>0.16778535237842243</c:v>
                </c:pt>
                <c:pt idx="20">
                  <c:v>0.28187930338849443</c:v>
                </c:pt>
                <c:pt idx="21">
                  <c:v>0.39597307131436482</c:v>
                </c:pt>
                <c:pt idx="22">
                  <c:v>0.51006715752460996</c:v>
                </c:pt>
                <c:pt idx="23">
                  <c:v>0.62416107483581429</c:v>
                </c:pt>
                <c:pt idx="24">
                  <c:v>0.73825504549713794</c:v>
                </c:pt>
                <c:pt idx="25">
                  <c:v>0.85234901458268109</c:v>
                </c:pt>
                <c:pt idx="26">
                  <c:v>0.96644295819461212</c:v>
                </c:pt>
                <c:pt idx="27">
                  <c:v>1.0805370217012242</c:v>
                </c:pt>
                <c:pt idx="28">
                  <c:v>1.1946308781194539</c:v>
                </c:pt>
                <c:pt idx="29">
                  <c:v>1.3087248701324603</c:v>
                </c:pt>
                <c:pt idx="30">
                  <c:v>1.4228187442942002</c:v>
                </c:pt>
                <c:pt idx="31">
                  <c:v>1.536912803458204</c:v>
                </c:pt>
                <c:pt idx="32">
                  <c:v>1.6510066890911275</c:v>
                </c:pt>
                <c:pt idx="33">
                  <c:v>1.7651006956149347</c:v>
                </c:pt>
                <c:pt idx="34">
                  <c:v>1.8791946028627042</c:v>
                </c:pt>
                <c:pt idx="35">
                  <c:v>1.9932885893716563</c:v>
                </c:pt>
                <c:pt idx="36">
                  <c:v>2.1073826352344378</c:v>
                </c:pt>
                <c:pt idx="37">
                  <c:v>2.2214765735373763</c:v>
                </c:pt>
                <c:pt idx="38">
                  <c:v>2.335570421540937</c:v>
                </c:pt>
                <c:pt idx="39">
                  <c:v>2.4496644194299857</c:v>
                </c:pt>
                <c:pt idx="40">
                  <c:v>2.5637584231882125</c:v>
                </c:pt>
                <c:pt idx="41">
                  <c:v>2.6778523145221258</c:v>
                </c:pt>
                <c:pt idx="42">
                  <c:v>2.7919463093579671</c:v>
                </c:pt>
                <c:pt idx="43">
                  <c:v>2.9060402573508957</c:v>
                </c:pt>
                <c:pt idx="44">
                  <c:v>3.0201341303373628</c:v>
                </c:pt>
                <c:pt idx="45">
                  <c:v>3.1342281230216629</c:v>
                </c:pt>
                <c:pt idx="46">
                  <c:v>3.2483220340525572</c:v>
                </c:pt>
                <c:pt idx="47">
                  <c:v>3.3624161191363675</c:v>
                </c:pt>
                <c:pt idx="48">
                  <c:v>3.476510062042157</c:v>
                </c:pt>
                <c:pt idx="49">
                  <c:v>3.5906040107164876</c:v>
                </c:pt>
                <c:pt idx="50">
                  <c:v>3.7046980177678455</c:v>
                </c:pt>
                <c:pt idx="51">
                  <c:v>3.8187919554376735</c:v>
                </c:pt>
                <c:pt idx="52">
                  <c:v>3.9328858951476127</c:v>
                </c:pt>
                <c:pt idx="53">
                  <c:v>4.04697991440199</c:v>
                </c:pt>
                <c:pt idx="54">
                  <c:v>4.1610737804001738</c:v>
                </c:pt>
                <c:pt idx="55">
                  <c:v>4.2751677947627345</c:v>
                </c:pt>
                <c:pt idx="56">
                  <c:v>4.3892617958661946</c:v>
                </c:pt>
                <c:pt idx="57">
                  <c:v>4.5033557624467226</c:v>
                </c:pt>
                <c:pt idx="58">
                  <c:v>4.617449613935853</c:v>
                </c:pt>
                <c:pt idx="59">
                  <c:v>4.7315436413379883</c:v>
                </c:pt>
                <c:pt idx="60">
                  <c:v>4.8456375947949386</c:v>
                </c:pt>
                <c:pt idx="61">
                  <c:v>4.9597315627541798</c:v>
                </c:pt>
                <c:pt idx="62">
                  <c:v>5.0738253531874244</c:v>
                </c:pt>
                <c:pt idx="63">
                  <c:v>5.1879195809283933</c:v>
                </c:pt>
                <c:pt idx="64">
                  <c:v>5.3020134269557877</c:v>
                </c:pt>
                <c:pt idx="65">
                  <c:v>5.416107379122205</c:v>
                </c:pt>
                <c:pt idx="66">
                  <c:v>5.530201363635955</c:v>
                </c:pt>
                <c:pt idx="67">
                  <c:v>5.6442952781898663</c:v>
                </c:pt>
                <c:pt idx="68">
                  <c:v>5.7583892897963684</c:v>
                </c:pt>
                <c:pt idx="69">
                  <c:v>5.8724832404187977</c:v>
                </c:pt>
                <c:pt idx="70">
                  <c:v>5.9865771984113163</c:v>
                </c:pt>
                <c:pt idx="71">
                  <c:v>6.1006710005181741</c:v>
                </c:pt>
                <c:pt idx="72">
                  <c:v>6.2147651912537887</c:v>
                </c:pt>
                <c:pt idx="73">
                  <c:v>6.3288591015092761</c:v>
                </c:pt>
                <c:pt idx="74">
                  <c:v>6.4429530018744048</c:v>
                </c:pt>
                <c:pt idx="75">
                  <c:v>6.5570470391464442</c:v>
                </c:pt>
                <c:pt idx="76">
                  <c:v>6.6711408945045525</c:v>
                </c:pt>
                <c:pt idx="77">
                  <c:v>6.7852349206161566</c:v>
                </c:pt>
                <c:pt idx="78">
                  <c:v>6.8993288807814848</c:v>
                </c:pt>
                <c:pt idx="79">
                  <c:v>7.0134229163223223</c:v>
                </c:pt>
                <c:pt idx="80">
                  <c:v>7.1275168584783826</c:v>
                </c:pt>
                <c:pt idx="81">
                  <c:v>7.241610723537601</c:v>
                </c:pt>
                <c:pt idx="82">
                  <c:v>7.3557047049373585</c:v>
                </c:pt>
                <c:pt idx="83">
                  <c:v>7.4697986076108398</c:v>
                </c:pt>
                <c:pt idx="84">
                  <c:v>7.5838926369880353</c:v>
                </c:pt>
                <c:pt idx="85">
                  <c:v>7.6979866045302998</c:v>
                </c:pt>
                <c:pt idx="86">
                  <c:v>7.812080517178936</c:v>
                </c:pt>
                <c:pt idx="87">
                  <c:v>7.9261745109741</c:v>
                </c:pt>
                <c:pt idx="88">
                  <c:v>8.0402683824720764</c:v>
                </c:pt>
                <c:pt idx="89">
                  <c:v>8.154362491898743</c:v>
                </c:pt>
                <c:pt idx="90">
                  <c:v>8.2684562775010502</c:v>
                </c:pt>
                <c:pt idx="91">
                  <c:v>8.3825503025877453</c:v>
                </c:pt>
                <c:pt idx="92">
                  <c:v>8.4966443584593687</c:v>
                </c:pt>
                <c:pt idx="93">
                  <c:v>8.6107382864916655</c:v>
                </c:pt>
                <c:pt idx="94">
                  <c:v>8.7248322294421463</c:v>
                </c:pt>
                <c:pt idx="95">
                  <c:v>8.8389261868996218</c:v>
                </c:pt>
                <c:pt idx="96">
                  <c:v>8.953020133764392</c:v>
                </c:pt>
                <c:pt idx="97">
                  <c:v>9.0671140228459421</c:v>
                </c:pt>
                <c:pt idx="98">
                  <c:v>9.1812079673540552</c:v>
                </c:pt>
                <c:pt idx="99">
                  <c:v>9.2953020444876131</c:v>
                </c:pt>
                <c:pt idx="100">
                  <c:v>9.4093959221293328</c:v>
                </c:pt>
                <c:pt idx="101">
                  <c:v>9.5234899753014339</c:v>
                </c:pt>
                <c:pt idx="102">
                  <c:v>9.6375838831553171</c:v>
                </c:pt>
                <c:pt idx="103">
                  <c:v>9.751677871157538</c:v>
                </c:pt>
                <c:pt idx="104">
                  <c:v>9.865771788590715</c:v>
                </c:pt>
                <c:pt idx="105">
                  <c:v>9.9798657853096113</c:v>
                </c:pt>
                <c:pt idx="106">
                  <c:v>10.093959666827665</c:v>
                </c:pt>
                <c:pt idx="107">
                  <c:v>10.208053650856748</c:v>
                </c:pt>
                <c:pt idx="108">
                  <c:v>10.322147733652422</c:v>
                </c:pt>
                <c:pt idx="109">
                  <c:v>10.436241544658708</c:v>
                </c:pt>
                <c:pt idx="110">
                  <c:v>10.550335628892309</c:v>
                </c:pt>
                <c:pt idx="111">
                  <c:v>10.664429570541918</c:v>
                </c:pt>
                <c:pt idx="112">
                  <c:v>10.778523498323372</c:v>
                </c:pt>
                <c:pt idx="113">
                  <c:v>10.892617445655681</c:v>
                </c:pt>
                <c:pt idx="114">
                  <c:v>11.00671157384695</c:v>
                </c:pt>
                <c:pt idx="115">
                  <c:v>11.120805493185157</c:v>
                </c:pt>
                <c:pt idx="116">
                  <c:v>11.234899274367498</c:v>
                </c:pt>
                <c:pt idx="117">
                  <c:v>11.348993345681787</c:v>
                </c:pt>
                <c:pt idx="118">
                  <c:v>11.4630872301409</c:v>
                </c:pt>
                <c:pt idx="119">
                  <c:v>11.577181248701065</c:v>
                </c:pt>
                <c:pt idx="120">
                  <c:v>11.691275156658296</c:v>
                </c:pt>
                <c:pt idx="121">
                  <c:v>11.805369122577154</c:v>
                </c:pt>
                <c:pt idx="122">
                  <c:v>11.919463083331667</c:v>
                </c:pt>
                <c:pt idx="123">
                  <c:v>12.033557240311621</c:v>
                </c:pt>
                <c:pt idx="124">
                  <c:v>12.147650976777204</c:v>
                </c:pt>
                <c:pt idx="125">
                  <c:v>12.261744965450166</c:v>
                </c:pt>
                <c:pt idx="126">
                  <c:v>12.375838942105709</c:v>
                </c:pt>
                <c:pt idx="127">
                  <c:v>12.489932898867048</c:v>
                </c:pt>
                <c:pt idx="128">
                  <c:v>12.604026793692471</c:v>
                </c:pt>
                <c:pt idx="129">
                  <c:v>12.718120787616167</c:v>
                </c:pt>
                <c:pt idx="130">
                  <c:v>12.832214770208127</c:v>
                </c:pt>
                <c:pt idx="131">
                  <c:v>12.946308737432165</c:v>
                </c:pt>
                <c:pt idx="132">
                  <c:v>13.060402797555678</c:v>
                </c:pt>
                <c:pt idx="133">
                  <c:v>13.174496500565251</c:v>
                </c:pt>
                <c:pt idx="134">
                  <c:v>13.288590578344985</c:v>
                </c:pt>
                <c:pt idx="135">
                  <c:v>13.402684634761803</c:v>
                </c:pt>
                <c:pt idx="136">
                  <c:v>13.516778563586231</c:v>
                </c:pt>
                <c:pt idx="137">
                  <c:v>13.630872519472886</c:v>
                </c:pt>
                <c:pt idx="138">
                  <c:v>13.744966438777706</c:v>
                </c:pt>
                <c:pt idx="139">
                  <c:v>13.859060381599805</c:v>
                </c:pt>
                <c:pt idx="140">
                  <c:v>13.973154372474355</c:v>
                </c:pt>
                <c:pt idx="141">
                  <c:v>14.087248157292857</c:v>
                </c:pt>
                <c:pt idx="142">
                  <c:v>14.201342219472076</c:v>
                </c:pt>
                <c:pt idx="143">
                  <c:v>14.315436275583451</c:v>
                </c:pt>
                <c:pt idx="144">
                  <c:v>14.429530232573697</c:v>
                </c:pt>
                <c:pt idx="145">
                  <c:v>14.543624216850393</c:v>
                </c:pt>
                <c:pt idx="146">
                  <c:v>14.657718077264208</c:v>
                </c:pt>
                <c:pt idx="147">
                  <c:v>14.771812065480782</c:v>
                </c:pt>
                <c:pt idx="148">
                  <c:v>14.885906064722315</c:v>
                </c:pt>
                <c:pt idx="149">
                  <c:v>15</c:v>
                </c:pt>
              </c:numCache>
            </c:numRef>
          </c:xVal>
          <c:yVal>
            <c:numRef>
              <c:f>'Simulation spectrum H2O and KCl'!$DD$6:$DD$156</c:f>
              <c:numCache>
                <c:formatCode>0.00</c:formatCode>
                <c:ptCount val="151"/>
                <c:pt idx="0">
                  <c:v>7.2209370000000002</c:v>
                </c:pt>
                <c:pt idx="1">
                  <c:v>6.9011279999999999</c:v>
                </c:pt>
                <c:pt idx="2">
                  <c:v>6.603453</c:v>
                </c:pt>
                <c:pt idx="3">
                  <c:v>6.3263790000000002</c:v>
                </c:pt>
                <c:pt idx="4">
                  <c:v>6.0684820000000004</c:v>
                </c:pt>
                <c:pt idx="5">
                  <c:v>5.8284330000000004</c:v>
                </c:pt>
                <c:pt idx="6">
                  <c:v>5.604997</c:v>
                </c:pt>
                <c:pt idx="7">
                  <c:v>5.3970260000000003</c:v>
                </c:pt>
                <c:pt idx="8">
                  <c:v>5.2034469999999997</c:v>
                </c:pt>
                <c:pt idx="9">
                  <c:v>5.0232659999999996</c:v>
                </c:pt>
                <c:pt idx="10">
                  <c:v>4.8555550000000007</c:v>
                </c:pt>
                <c:pt idx="11">
                  <c:v>4.6994510000000007</c:v>
                </c:pt>
                <c:pt idx="12">
                  <c:v>4.5541510000000001</c:v>
                </c:pt>
                <c:pt idx="13">
                  <c:v>4.4189069999999999</c:v>
                </c:pt>
                <c:pt idx="14">
                  <c:v>4.2930229999999998</c:v>
                </c:pt>
                <c:pt idx="15">
                  <c:v>4.1758510000000006</c:v>
                </c:pt>
                <c:pt idx="16">
                  <c:v>4.0667879999999998</c:v>
                </c:pt>
                <c:pt idx="17">
                  <c:v>3.965274</c:v>
                </c:pt>
                <c:pt idx="18">
                  <c:v>3.8707850000000001</c:v>
                </c:pt>
                <c:pt idx="19">
                  <c:v>3.7828349999999995</c:v>
                </c:pt>
                <c:pt idx="20">
                  <c:v>3.7009730000000003</c:v>
                </c:pt>
                <c:pt idx="21">
                  <c:v>3.6247759999999998</c:v>
                </c:pt>
                <c:pt idx="22">
                  <c:v>3.553852</c:v>
                </c:pt>
                <c:pt idx="23">
                  <c:v>3.4878370000000003</c:v>
                </c:pt>
                <c:pt idx="24">
                  <c:v>3.42639</c:v>
                </c:pt>
                <c:pt idx="25">
                  <c:v>3.3691960000000001</c:v>
                </c:pt>
                <c:pt idx="26">
                  <c:v>3.3159610000000002</c:v>
                </c:pt>
                <c:pt idx="27">
                  <c:v>3.2664089999999999</c:v>
                </c:pt>
                <c:pt idx="28">
                  <c:v>3.2202869999999999</c:v>
                </c:pt>
                <c:pt idx="29">
                  <c:v>3.1773559999999996</c:v>
                </c:pt>
                <c:pt idx="30">
                  <c:v>3.137397</c:v>
                </c:pt>
                <c:pt idx="31">
                  <c:v>3.100203</c:v>
                </c:pt>
                <c:pt idx="32">
                  <c:v>3.065582</c:v>
                </c:pt>
                <c:pt idx="33">
                  <c:v>3.0333570000000001</c:v>
                </c:pt>
                <c:pt idx="34">
                  <c:v>3.0033620000000001</c:v>
                </c:pt>
                <c:pt idx="35">
                  <c:v>2.9754420000000001</c:v>
                </c:pt>
                <c:pt idx="36">
                  <c:v>2.9494539999999998</c:v>
                </c:pt>
                <c:pt idx="37">
                  <c:v>2.9252630000000002</c:v>
                </c:pt>
                <c:pt idx="38">
                  <c:v>2.902746</c:v>
                </c:pt>
                <c:pt idx="39">
                  <c:v>2.881786</c:v>
                </c:pt>
                <c:pt idx="40">
                  <c:v>2.8622739999999998</c:v>
                </c:pt>
                <c:pt idx="41">
                  <c:v>2.8441109999999998</c:v>
                </c:pt>
                <c:pt idx="42">
                  <c:v>2.8272029999999999</c:v>
                </c:pt>
                <c:pt idx="43">
                  <c:v>2.8114620000000001</c:v>
                </c:pt>
                <c:pt idx="44">
                  <c:v>2.7968060000000001</c:v>
                </c:pt>
                <c:pt idx="45">
                  <c:v>2.7831600000000001</c:v>
                </c:pt>
                <c:pt idx="46">
                  <c:v>2.7704529999999998</c:v>
                </c:pt>
                <c:pt idx="47">
                  <c:v>2.7586179999999998</c:v>
                </c:pt>
                <c:pt idx="48">
                  <c:v>2.747592</c:v>
                </c:pt>
                <c:pt idx="49">
                  <c:v>2.7373159999999999</c:v>
                </c:pt>
                <c:pt idx="50">
                  <c:v>2.7277329999999997</c:v>
                </c:pt>
                <c:pt idx="51">
                  <c:v>2.718788</c:v>
                </c:pt>
                <c:pt idx="52">
                  <c:v>2.7104240000000002</c:v>
                </c:pt>
                <c:pt idx="53">
                  <c:v>2.702585</c:v>
                </c:pt>
                <c:pt idx="54">
                  <c:v>2.6952039999999999</c:v>
                </c:pt>
                <c:pt idx="55">
                  <c:v>2.6882040000000003</c:v>
                </c:pt>
                <c:pt idx="56">
                  <c:v>2.6814810000000002</c:v>
                </c:pt>
                <c:pt idx="57">
                  <c:v>2.6748920000000003</c:v>
                </c:pt>
                <c:pt idx="58">
                  <c:v>2.6682190000000001</c:v>
                </c:pt>
                <c:pt idx="59">
                  <c:v>2.6611260000000003</c:v>
                </c:pt>
                <c:pt idx="60">
                  <c:v>2.653079</c:v>
                </c:pt>
                <c:pt idx="61">
                  <c:v>2.643221</c:v>
                </c:pt>
                <c:pt idx="62">
                  <c:v>2.6301920000000001</c:v>
                </c:pt>
                <c:pt idx="63">
                  <c:v>2.611885</c:v>
                </c:pt>
                <c:pt idx="64">
                  <c:v>2.5851890000000002</c:v>
                </c:pt>
                <c:pt idx="65">
                  <c:v>2.5459200000000002</c:v>
                </c:pt>
                <c:pt idx="66">
                  <c:v>2.4893700000000001</c:v>
                </c:pt>
                <c:pt idx="67">
                  <c:v>2.4121009999999998</c:v>
                </c:pt>
                <c:pt idx="68">
                  <c:v>2.315045</c:v>
                </c:pt>
                <c:pt idx="69">
                  <c:v>2.2060330000000001</c:v>
                </c:pt>
                <c:pt idx="70">
                  <c:v>2.0983700000000001</c:v>
                </c:pt>
                <c:pt idx="71">
                  <c:v>2.0048980000000003</c:v>
                </c:pt>
                <c:pt idx="72">
                  <c:v>1.9324479999999999</c:v>
                </c:pt>
                <c:pt idx="73">
                  <c:v>1.881057</c:v>
                </c:pt>
                <c:pt idx="74">
                  <c:v>1.8468140000000002</c:v>
                </c:pt>
                <c:pt idx="75">
                  <c:v>1.8248899999999999</c:v>
                </c:pt>
                <c:pt idx="76">
                  <c:v>1.8111620000000002</c:v>
                </c:pt>
                <c:pt idx="77">
                  <c:v>1.802637</c:v>
                </c:pt>
                <c:pt idx="78">
                  <c:v>1.7973270000000001</c:v>
                </c:pt>
                <c:pt idx="79">
                  <c:v>1.7939749999999999</c:v>
                </c:pt>
                <c:pt idx="80">
                  <c:v>1.791806</c:v>
                </c:pt>
                <c:pt idx="81">
                  <c:v>1.7903520000000002</c:v>
                </c:pt>
                <c:pt idx="82">
                  <c:v>1.7893340000000002</c:v>
                </c:pt>
                <c:pt idx="83">
                  <c:v>1.7885819999999999</c:v>
                </c:pt>
                <c:pt idx="84">
                  <c:v>1.7879990000000001</c:v>
                </c:pt>
                <c:pt idx="85">
                  <c:v>1.787523</c:v>
                </c:pt>
                <c:pt idx="86">
                  <c:v>1.787121</c:v>
                </c:pt>
                <c:pt idx="87">
                  <c:v>1.7867690000000001</c:v>
                </c:pt>
                <c:pt idx="88">
                  <c:v>1.7864549999999999</c:v>
                </c:pt>
                <c:pt idx="89">
                  <c:v>1.78617</c:v>
                </c:pt>
                <c:pt idx="90">
                  <c:v>1.7859100000000001</c:v>
                </c:pt>
                <c:pt idx="91">
                  <c:v>1.7856700000000001</c:v>
                </c:pt>
                <c:pt idx="92">
                  <c:v>1.7854480000000001</c:v>
                </c:pt>
                <c:pt idx="93">
                  <c:v>1.7852430000000001</c:v>
                </c:pt>
                <c:pt idx="94">
                  <c:v>1.7850520000000001</c:v>
                </c:pt>
                <c:pt idx="95">
                  <c:v>1.7848739999999998</c:v>
                </c:pt>
                <c:pt idx="96">
                  <c:v>1.7847090000000001</c:v>
                </c:pt>
                <c:pt idx="97">
                  <c:v>1.784556</c:v>
                </c:pt>
                <c:pt idx="98">
                  <c:v>1.784413</c:v>
                </c:pt>
                <c:pt idx="99">
                  <c:v>1.7842799999999999</c:v>
                </c:pt>
                <c:pt idx="100">
                  <c:v>1.7841560000000001</c:v>
                </c:pt>
                <c:pt idx="101">
                  <c:v>1.7840399999999998</c:v>
                </c:pt>
                <c:pt idx="102">
                  <c:v>1.783933</c:v>
                </c:pt>
                <c:pt idx="103">
                  <c:v>1.783833</c:v>
                </c:pt>
                <c:pt idx="104">
                  <c:v>1.7837400000000001</c:v>
                </c:pt>
                <c:pt idx="105">
                  <c:v>1.7836540000000001</c:v>
                </c:pt>
                <c:pt idx="106">
                  <c:v>1.7835729999999999</c:v>
                </c:pt>
                <c:pt idx="107">
                  <c:v>1.783498</c:v>
                </c:pt>
                <c:pt idx="108">
                  <c:v>1.783428</c:v>
                </c:pt>
                <c:pt idx="109">
                  <c:v>1.7833629999999998</c:v>
                </c:pt>
                <c:pt idx="110">
                  <c:v>1.7833030000000001</c:v>
                </c:pt>
                <c:pt idx="111">
                  <c:v>1.7832460000000001</c:v>
                </c:pt>
                <c:pt idx="112">
                  <c:v>1.7831940000000002</c:v>
                </c:pt>
                <c:pt idx="113">
                  <c:v>1.783145</c:v>
                </c:pt>
                <c:pt idx="114">
                  <c:v>1.7830999999999999</c:v>
                </c:pt>
                <c:pt idx="115">
                  <c:v>1.7830569999999999</c:v>
                </c:pt>
                <c:pt idx="116">
                  <c:v>1.783018</c:v>
                </c:pt>
                <c:pt idx="117">
                  <c:v>1.7829809999999999</c:v>
                </c:pt>
                <c:pt idx="118">
                  <c:v>1.7829470000000001</c:v>
                </c:pt>
                <c:pt idx="119">
                  <c:v>1.7829159999999999</c:v>
                </c:pt>
                <c:pt idx="120">
                  <c:v>1.782886</c:v>
                </c:pt>
                <c:pt idx="121">
                  <c:v>1.782859</c:v>
                </c:pt>
                <c:pt idx="122">
                  <c:v>1.7828329999999999</c:v>
                </c:pt>
                <c:pt idx="123">
                  <c:v>1.7828090000000001</c:v>
                </c:pt>
                <c:pt idx="124">
                  <c:v>1.7827869999999999</c:v>
                </c:pt>
                <c:pt idx="125">
                  <c:v>1.7827660000000001</c:v>
                </c:pt>
                <c:pt idx="126">
                  <c:v>1.7827469999999999</c:v>
                </c:pt>
                <c:pt idx="127">
                  <c:v>1.782729</c:v>
                </c:pt>
                <c:pt idx="128">
                  <c:v>1.782713</c:v>
                </c:pt>
                <c:pt idx="129">
                  <c:v>1.782697</c:v>
                </c:pt>
                <c:pt idx="130">
                  <c:v>1.782683</c:v>
                </c:pt>
                <c:pt idx="131">
                  <c:v>1.7826689999999998</c:v>
                </c:pt>
                <c:pt idx="132">
                  <c:v>1.7826570000000002</c:v>
                </c:pt>
                <c:pt idx="133">
                  <c:v>1.782645</c:v>
                </c:pt>
                <c:pt idx="134">
                  <c:v>1.7826339999999998</c:v>
                </c:pt>
                <c:pt idx="135">
                  <c:v>1.782624</c:v>
                </c:pt>
                <c:pt idx="136">
                  <c:v>1.7826150000000001</c:v>
                </c:pt>
                <c:pt idx="137">
                  <c:v>1.7826059999999999</c:v>
                </c:pt>
                <c:pt idx="138">
                  <c:v>1.7825979999999999</c:v>
                </c:pt>
                <c:pt idx="139">
                  <c:v>1.782591</c:v>
                </c:pt>
                <c:pt idx="140">
                  <c:v>1.782583</c:v>
                </c:pt>
                <c:pt idx="141">
                  <c:v>1.7825769999999999</c:v>
                </c:pt>
                <c:pt idx="142">
                  <c:v>1.7825709999999999</c:v>
                </c:pt>
                <c:pt idx="143">
                  <c:v>1.7825650000000002</c:v>
                </c:pt>
                <c:pt idx="144">
                  <c:v>1.7825599999999999</c:v>
                </c:pt>
                <c:pt idx="145">
                  <c:v>1.7825549999999999</c:v>
                </c:pt>
                <c:pt idx="146">
                  <c:v>1.7825499999999999</c:v>
                </c:pt>
                <c:pt idx="147">
                  <c:v>1.782546</c:v>
                </c:pt>
                <c:pt idx="148">
                  <c:v>1.7825419999999998</c:v>
                </c:pt>
                <c:pt idx="149">
                  <c:v>1.782538</c:v>
                </c:pt>
              </c:numCache>
            </c:numRef>
          </c:yVal>
          <c:smooth val="1"/>
          <c:extLst>
            <c:ext xmlns:c16="http://schemas.microsoft.com/office/drawing/2014/chart" uri="{C3380CC4-5D6E-409C-BE32-E72D297353CC}">
              <c16:uniqueId val="{00000009-3436-45C7-AF2B-3ED72D954499}"/>
            </c:ext>
          </c:extLst>
        </c:ser>
        <c:ser>
          <c:idx val="8"/>
          <c:order val="9"/>
          <c:tx>
            <c:strRef>
              <c:f>'Simulation spectrum H2O and KCl'!$DH$1</c:f>
              <c:strCache>
                <c:ptCount val="1"/>
                <c:pt idx="0">
                  <c:v>Simulate-Std. : Water (1:3)_5 g_22.3C</c:v>
                </c:pt>
              </c:strCache>
            </c:strRef>
          </c:tx>
          <c:spPr>
            <a:ln>
              <a:noFill/>
            </a:ln>
          </c:spPr>
          <c:marker>
            <c:symbol val="none"/>
          </c:marker>
          <c:xVal>
            <c:numRef>
              <c:f>'Simulation spectrum H2O and KCl'!$DK$6:$DK$156</c:f>
              <c:numCache>
                <c:formatCode>0.00</c:formatCode>
                <c:ptCount val="151"/>
                <c:pt idx="0">
                  <c:v>-2</c:v>
                </c:pt>
                <c:pt idx="1">
                  <c:v>-1.8859060070440588</c:v>
                </c:pt>
                <c:pt idx="2">
                  <c:v>-1.7718119636013454</c:v>
                </c:pt>
                <c:pt idx="3">
                  <c:v>-1.6577180928842186</c:v>
                </c:pt>
                <c:pt idx="4">
                  <c:v>-1.543624096653984</c:v>
                </c:pt>
                <c:pt idx="5">
                  <c:v>-1.4295301491565924</c:v>
                </c:pt>
                <c:pt idx="6">
                  <c:v>-1.3154362134564139</c:v>
                </c:pt>
                <c:pt idx="7">
                  <c:v>-1.2013423119986126</c:v>
                </c:pt>
                <c:pt idx="8">
                  <c:v>-1.0872483421910792</c:v>
                </c:pt>
                <c:pt idx="9">
                  <c:v>-0.97315430293903715</c:v>
                </c:pt>
                <c:pt idx="10">
                  <c:v>-0.85906039098395348</c:v>
                </c:pt>
                <c:pt idx="11">
                  <c:v>-0.74496642257287626</c:v>
                </c:pt>
                <c:pt idx="12">
                  <c:v>-0.6308724952402972</c:v>
                </c:pt>
                <c:pt idx="13">
                  <c:v>-0.51677854872293694</c:v>
                </c:pt>
                <c:pt idx="14">
                  <c:v>-0.40268454903129902</c:v>
                </c:pt>
                <c:pt idx="15">
                  <c:v>-0.28859056443909376</c:v>
                </c:pt>
                <c:pt idx="16">
                  <c:v>-0.17449663791611422</c:v>
                </c:pt>
                <c:pt idx="17">
                  <c:v>-6.0402681229221149E-2</c:v>
                </c:pt>
                <c:pt idx="18">
                  <c:v>5.3691403630306771E-2</c:v>
                </c:pt>
                <c:pt idx="19">
                  <c:v>0.16778535237842243</c:v>
                </c:pt>
                <c:pt idx="20">
                  <c:v>0.28187930338849443</c:v>
                </c:pt>
                <c:pt idx="21">
                  <c:v>0.39597307131436482</c:v>
                </c:pt>
                <c:pt idx="22">
                  <c:v>0.51006715752460996</c:v>
                </c:pt>
                <c:pt idx="23">
                  <c:v>0.62416107483581429</c:v>
                </c:pt>
                <c:pt idx="24">
                  <c:v>0.73825504549713794</c:v>
                </c:pt>
                <c:pt idx="25">
                  <c:v>0.85234901458268109</c:v>
                </c:pt>
                <c:pt idx="26">
                  <c:v>0.96644295819461212</c:v>
                </c:pt>
                <c:pt idx="27">
                  <c:v>1.0805370217012242</c:v>
                </c:pt>
                <c:pt idx="28">
                  <c:v>1.1946308781194539</c:v>
                </c:pt>
                <c:pt idx="29">
                  <c:v>1.3087248701324603</c:v>
                </c:pt>
                <c:pt idx="30">
                  <c:v>1.4228187442942002</c:v>
                </c:pt>
                <c:pt idx="31">
                  <c:v>1.536912803458204</c:v>
                </c:pt>
                <c:pt idx="32">
                  <c:v>1.6510066890911275</c:v>
                </c:pt>
                <c:pt idx="33">
                  <c:v>1.7651006956149347</c:v>
                </c:pt>
                <c:pt idx="34">
                  <c:v>1.8791946028627042</c:v>
                </c:pt>
                <c:pt idx="35">
                  <c:v>1.9932885893716563</c:v>
                </c:pt>
                <c:pt idx="36">
                  <c:v>2.1073826352344378</c:v>
                </c:pt>
                <c:pt idx="37">
                  <c:v>2.2214765735373763</c:v>
                </c:pt>
                <c:pt idx="38">
                  <c:v>2.335570421540937</c:v>
                </c:pt>
                <c:pt idx="39">
                  <c:v>2.4496644194299857</c:v>
                </c:pt>
                <c:pt idx="40">
                  <c:v>2.5637584231882125</c:v>
                </c:pt>
                <c:pt idx="41">
                  <c:v>2.6778523145221258</c:v>
                </c:pt>
                <c:pt idx="42">
                  <c:v>2.7919463093579671</c:v>
                </c:pt>
                <c:pt idx="43">
                  <c:v>2.9060402573508957</c:v>
                </c:pt>
                <c:pt idx="44">
                  <c:v>3.0201341303373628</c:v>
                </c:pt>
                <c:pt idx="45">
                  <c:v>3.1342281230216629</c:v>
                </c:pt>
                <c:pt idx="46">
                  <c:v>3.2483220340525572</c:v>
                </c:pt>
                <c:pt idx="47">
                  <c:v>3.3624161191363675</c:v>
                </c:pt>
                <c:pt idx="48">
                  <c:v>3.476510062042157</c:v>
                </c:pt>
                <c:pt idx="49">
                  <c:v>3.5906040107164876</c:v>
                </c:pt>
                <c:pt idx="50">
                  <c:v>3.7046980177678455</c:v>
                </c:pt>
                <c:pt idx="51">
                  <c:v>3.8187919554376735</c:v>
                </c:pt>
                <c:pt idx="52">
                  <c:v>3.9328858951476127</c:v>
                </c:pt>
                <c:pt idx="53">
                  <c:v>4.04697991440199</c:v>
                </c:pt>
                <c:pt idx="54">
                  <c:v>4.1610737804001738</c:v>
                </c:pt>
                <c:pt idx="55">
                  <c:v>4.2751677947627345</c:v>
                </c:pt>
                <c:pt idx="56">
                  <c:v>4.3892617958661946</c:v>
                </c:pt>
                <c:pt idx="57">
                  <c:v>4.5033557624467226</c:v>
                </c:pt>
                <c:pt idx="58">
                  <c:v>4.617449613935853</c:v>
                </c:pt>
                <c:pt idx="59">
                  <c:v>4.7315436413379883</c:v>
                </c:pt>
                <c:pt idx="60">
                  <c:v>4.8456375947949386</c:v>
                </c:pt>
                <c:pt idx="61">
                  <c:v>4.9597315627541798</c:v>
                </c:pt>
                <c:pt idx="62">
                  <c:v>5.0738253531874244</c:v>
                </c:pt>
                <c:pt idx="63">
                  <c:v>5.1879195809283933</c:v>
                </c:pt>
                <c:pt idx="64">
                  <c:v>5.3020134269557877</c:v>
                </c:pt>
                <c:pt idx="65">
                  <c:v>5.416107379122205</c:v>
                </c:pt>
                <c:pt idx="66">
                  <c:v>5.530201363635955</c:v>
                </c:pt>
                <c:pt idx="67">
                  <c:v>5.6442952781898663</c:v>
                </c:pt>
                <c:pt idx="68">
                  <c:v>5.7583892897963684</c:v>
                </c:pt>
                <c:pt idx="69">
                  <c:v>5.8724832404187977</c:v>
                </c:pt>
                <c:pt idx="70">
                  <c:v>5.9865771984113163</c:v>
                </c:pt>
                <c:pt idx="71">
                  <c:v>6.1006710005181741</c:v>
                </c:pt>
                <c:pt idx="72">
                  <c:v>6.2147651912537887</c:v>
                </c:pt>
                <c:pt idx="73">
                  <c:v>6.3288591015092761</c:v>
                </c:pt>
                <c:pt idx="74">
                  <c:v>6.4429530018744048</c:v>
                </c:pt>
                <c:pt idx="75">
                  <c:v>6.5570470391464442</c:v>
                </c:pt>
                <c:pt idx="76">
                  <c:v>6.6711408945045525</c:v>
                </c:pt>
                <c:pt idx="77">
                  <c:v>6.7852349206161566</c:v>
                </c:pt>
                <c:pt idx="78">
                  <c:v>6.8993288807814848</c:v>
                </c:pt>
                <c:pt idx="79">
                  <c:v>7.0134229163223223</c:v>
                </c:pt>
                <c:pt idx="80">
                  <c:v>7.1275168584783826</c:v>
                </c:pt>
                <c:pt idx="81">
                  <c:v>7.241610723537601</c:v>
                </c:pt>
                <c:pt idx="82">
                  <c:v>7.3557047049373585</c:v>
                </c:pt>
                <c:pt idx="83">
                  <c:v>7.4697986076108398</c:v>
                </c:pt>
                <c:pt idx="84">
                  <c:v>7.5838926369880353</c:v>
                </c:pt>
                <c:pt idx="85">
                  <c:v>7.6979866045302998</c:v>
                </c:pt>
                <c:pt idx="86">
                  <c:v>7.812080517178936</c:v>
                </c:pt>
                <c:pt idx="87">
                  <c:v>7.9261745109741</c:v>
                </c:pt>
                <c:pt idx="88">
                  <c:v>8.0402683824720764</c:v>
                </c:pt>
                <c:pt idx="89">
                  <c:v>8.154362491898743</c:v>
                </c:pt>
                <c:pt idx="90">
                  <c:v>8.2684562775010502</c:v>
                </c:pt>
                <c:pt idx="91">
                  <c:v>8.3825503025877453</c:v>
                </c:pt>
                <c:pt idx="92">
                  <c:v>8.4966443584593687</c:v>
                </c:pt>
                <c:pt idx="93">
                  <c:v>8.6107382864916655</c:v>
                </c:pt>
                <c:pt idx="94">
                  <c:v>8.7248322294421463</c:v>
                </c:pt>
                <c:pt idx="95">
                  <c:v>8.8389261868996218</c:v>
                </c:pt>
                <c:pt idx="96">
                  <c:v>8.953020133764392</c:v>
                </c:pt>
                <c:pt idx="97">
                  <c:v>9.0671140228459421</c:v>
                </c:pt>
                <c:pt idx="98">
                  <c:v>9.1812079673540552</c:v>
                </c:pt>
                <c:pt idx="99">
                  <c:v>9.2953020444876131</c:v>
                </c:pt>
                <c:pt idx="100">
                  <c:v>9.4093959221293328</c:v>
                </c:pt>
                <c:pt idx="101">
                  <c:v>9.5234899753014339</c:v>
                </c:pt>
                <c:pt idx="102">
                  <c:v>9.6375838831553171</c:v>
                </c:pt>
                <c:pt idx="103">
                  <c:v>9.751677871157538</c:v>
                </c:pt>
                <c:pt idx="104">
                  <c:v>9.865771788590715</c:v>
                </c:pt>
                <c:pt idx="105">
                  <c:v>9.9798657853096113</c:v>
                </c:pt>
                <c:pt idx="106">
                  <c:v>10.093959666827665</c:v>
                </c:pt>
                <c:pt idx="107">
                  <c:v>10.208053650856748</c:v>
                </c:pt>
                <c:pt idx="108">
                  <c:v>10.322147733652422</c:v>
                </c:pt>
                <c:pt idx="109">
                  <c:v>10.436241544658708</c:v>
                </c:pt>
                <c:pt idx="110">
                  <c:v>10.550335628892309</c:v>
                </c:pt>
                <c:pt idx="111">
                  <c:v>10.664429570541918</c:v>
                </c:pt>
                <c:pt idx="112">
                  <c:v>10.778523498323372</c:v>
                </c:pt>
                <c:pt idx="113">
                  <c:v>10.892617445655681</c:v>
                </c:pt>
                <c:pt idx="114">
                  <c:v>11.00671157384695</c:v>
                </c:pt>
                <c:pt idx="115">
                  <c:v>11.120805493185157</c:v>
                </c:pt>
                <c:pt idx="116">
                  <c:v>11.234899274367498</c:v>
                </c:pt>
                <c:pt idx="117">
                  <c:v>11.348993345681787</c:v>
                </c:pt>
                <c:pt idx="118">
                  <c:v>11.4630872301409</c:v>
                </c:pt>
                <c:pt idx="119">
                  <c:v>11.577181248701065</c:v>
                </c:pt>
                <c:pt idx="120">
                  <c:v>11.691275156658296</c:v>
                </c:pt>
                <c:pt idx="121">
                  <c:v>11.805369122577154</c:v>
                </c:pt>
                <c:pt idx="122">
                  <c:v>11.919463083331667</c:v>
                </c:pt>
                <c:pt idx="123">
                  <c:v>12.033557240311621</c:v>
                </c:pt>
                <c:pt idx="124">
                  <c:v>12.147650976777204</c:v>
                </c:pt>
                <c:pt idx="125">
                  <c:v>12.261744965450166</c:v>
                </c:pt>
                <c:pt idx="126">
                  <c:v>12.375838942105709</c:v>
                </c:pt>
                <c:pt idx="127">
                  <c:v>12.489932898867048</c:v>
                </c:pt>
                <c:pt idx="128">
                  <c:v>12.604026793692471</c:v>
                </c:pt>
                <c:pt idx="129">
                  <c:v>12.718120787616167</c:v>
                </c:pt>
                <c:pt idx="130">
                  <c:v>12.832214770208127</c:v>
                </c:pt>
                <c:pt idx="131">
                  <c:v>12.946308737432165</c:v>
                </c:pt>
                <c:pt idx="132">
                  <c:v>13.060402797555678</c:v>
                </c:pt>
                <c:pt idx="133">
                  <c:v>13.174496500565251</c:v>
                </c:pt>
                <c:pt idx="134">
                  <c:v>13.288590578344985</c:v>
                </c:pt>
                <c:pt idx="135">
                  <c:v>13.402684634761803</c:v>
                </c:pt>
                <c:pt idx="136">
                  <c:v>13.516778563586231</c:v>
                </c:pt>
                <c:pt idx="137">
                  <c:v>13.630872519472886</c:v>
                </c:pt>
                <c:pt idx="138">
                  <c:v>13.744966438777706</c:v>
                </c:pt>
                <c:pt idx="139">
                  <c:v>13.859060381599805</c:v>
                </c:pt>
                <c:pt idx="140">
                  <c:v>13.973154372474355</c:v>
                </c:pt>
                <c:pt idx="141">
                  <c:v>14.087248157292857</c:v>
                </c:pt>
                <c:pt idx="142">
                  <c:v>14.201342219472076</c:v>
                </c:pt>
                <c:pt idx="143">
                  <c:v>14.315436275583451</c:v>
                </c:pt>
                <c:pt idx="144">
                  <c:v>14.429530232573697</c:v>
                </c:pt>
                <c:pt idx="145">
                  <c:v>14.543624216850393</c:v>
                </c:pt>
                <c:pt idx="146">
                  <c:v>14.657718077264208</c:v>
                </c:pt>
                <c:pt idx="147">
                  <c:v>14.771812065480782</c:v>
                </c:pt>
                <c:pt idx="148">
                  <c:v>14.885906064722315</c:v>
                </c:pt>
                <c:pt idx="149">
                  <c:v>15</c:v>
                </c:pt>
              </c:numCache>
            </c:numRef>
          </c:xVal>
          <c:yVal>
            <c:numRef>
              <c:f>'Simulation spectrum H2O and KCl'!$DL$6:$DL$156</c:f>
              <c:numCache>
                <c:formatCode>0.00</c:formatCode>
                <c:ptCount val="151"/>
                <c:pt idx="0">
                  <c:v>8.3287389999999988</c:v>
                </c:pt>
                <c:pt idx="1">
                  <c:v>7.9333060000000009</c:v>
                </c:pt>
                <c:pt idx="2">
                  <c:v>7.5660129999999999</c:v>
                </c:pt>
                <c:pt idx="3">
                  <c:v>7.2248580000000002</c:v>
                </c:pt>
                <c:pt idx="4">
                  <c:v>6.9079800000000002</c:v>
                </c:pt>
                <c:pt idx="5">
                  <c:v>6.6136520000000001</c:v>
                </c:pt>
                <c:pt idx="6">
                  <c:v>6.3402690000000002</c:v>
                </c:pt>
                <c:pt idx="7">
                  <c:v>6.086341</c:v>
                </c:pt>
                <c:pt idx="8">
                  <c:v>5.8504829999999997</c:v>
                </c:pt>
                <c:pt idx="9">
                  <c:v>5.6314089999999997</c:v>
                </c:pt>
                <c:pt idx="10">
                  <c:v>5.4279250000000001</c:v>
                </c:pt>
                <c:pt idx="11">
                  <c:v>5.2389219999999996</c:v>
                </c:pt>
                <c:pt idx="12">
                  <c:v>5.0633679999999996</c:v>
                </c:pt>
                <c:pt idx="13">
                  <c:v>4.9003079999999999</c:v>
                </c:pt>
                <c:pt idx="14">
                  <c:v>4.7488509999999993</c:v>
                </c:pt>
                <c:pt idx="15">
                  <c:v>4.6081719999999997</c:v>
                </c:pt>
                <c:pt idx="16">
                  <c:v>4.4775039999999997</c:v>
                </c:pt>
                <c:pt idx="17">
                  <c:v>4.3561350000000001</c:v>
                </c:pt>
                <c:pt idx="18">
                  <c:v>4.2434030000000007</c:v>
                </c:pt>
                <c:pt idx="19">
                  <c:v>4.1386919999999998</c:v>
                </c:pt>
                <c:pt idx="20">
                  <c:v>4.0414329999999996</c:v>
                </c:pt>
                <c:pt idx="21">
                  <c:v>3.9510950000000005</c:v>
                </c:pt>
                <c:pt idx="22">
                  <c:v>3.8671860000000002</c:v>
                </c:pt>
                <c:pt idx="23">
                  <c:v>3.7892469999999996</c:v>
                </c:pt>
                <c:pt idx="24">
                  <c:v>3.7168540000000001</c:v>
                </c:pt>
                <c:pt idx="25">
                  <c:v>3.6496130000000004</c:v>
                </c:pt>
                <c:pt idx="26">
                  <c:v>3.5871559999999998</c:v>
                </c:pt>
                <c:pt idx="27">
                  <c:v>3.5291430000000004</c:v>
                </c:pt>
                <c:pt idx="28">
                  <c:v>3.475257</c:v>
                </c:pt>
                <c:pt idx="29">
                  <c:v>3.4252050000000001</c:v>
                </c:pt>
                <c:pt idx="30">
                  <c:v>3.3787129999999999</c:v>
                </c:pt>
                <c:pt idx="31">
                  <c:v>3.3355289999999997</c:v>
                </c:pt>
                <c:pt idx="32">
                  <c:v>3.2954159999999999</c:v>
                </c:pt>
                <c:pt idx="33">
                  <c:v>3.2581549999999999</c:v>
                </c:pt>
                <c:pt idx="34">
                  <c:v>3.223544</c:v>
                </c:pt>
                <c:pt idx="35">
                  <c:v>3.191392</c:v>
                </c:pt>
                <c:pt idx="36">
                  <c:v>3.1615250000000001</c:v>
                </c:pt>
                <c:pt idx="37">
                  <c:v>3.133778</c:v>
                </c:pt>
                <c:pt idx="38">
                  <c:v>3.1080009999999998</c:v>
                </c:pt>
                <c:pt idx="39">
                  <c:v>3.0840510000000001</c:v>
                </c:pt>
                <c:pt idx="40">
                  <c:v>3.0617969999999999</c:v>
                </c:pt>
                <c:pt idx="41">
                  <c:v>3.0411160000000002</c:v>
                </c:pt>
                <c:pt idx="42">
                  <c:v>3.0218940000000001</c:v>
                </c:pt>
                <c:pt idx="43">
                  <c:v>3.0040239999999998</c:v>
                </c:pt>
                <c:pt idx="44">
                  <c:v>2.9874049999999999</c:v>
                </c:pt>
                <c:pt idx="45">
                  <c:v>2.97194</c:v>
                </c:pt>
                <c:pt idx="46">
                  <c:v>2.9575390000000001</c:v>
                </c:pt>
                <c:pt idx="47">
                  <c:v>2.9441120000000001</c:v>
                </c:pt>
                <c:pt idx="48">
                  <c:v>2.9315670000000003</c:v>
                </c:pt>
                <c:pt idx="49">
                  <c:v>2.91981</c:v>
                </c:pt>
                <c:pt idx="50">
                  <c:v>2.9087329999999998</c:v>
                </c:pt>
                <c:pt idx="51">
                  <c:v>2.8982030000000001</c:v>
                </c:pt>
                <c:pt idx="52">
                  <c:v>2.8880469999999998</c:v>
                </c:pt>
                <c:pt idx="53">
                  <c:v>2.8780190000000001</c:v>
                </c:pt>
                <c:pt idx="54">
                  <c:v>2.8677479999999997</c:v>
                </c:pt>
                <c:pt idx="55">
                  <c:v>2.8566590000000001</c:v>
                </c:pt>
                <c:pt idx="56">
                  <c:v>2.8438380000000003</c:v>
                </c:pt>
                <c:pt idx="57">
                  <c:v>2.8278300000000001</c:v>
                </c:pt>
                <c:pt idx="58">
                  <c:v>2.8063379999999998</c:v>
                </c:pt>
                <c:pt idx="59">
                  <c:v>2.7758400000000001</c:v>
                </c:pt>
                <c:pt idx="60">
                  <c:v>2.731236</c:v>
                </c:pt>
                <c:pt idx="61">
                  <c:v>2.66587</c:v>
                </c:pt>
                <c:pt idx="62">
                  <c:v>2.572711</c:v>
                </c:pt>
                <c:pt idx="63">
                  <c:v>2.4475549999999999</c:v>
                </c:pt>
                <c:pt idx="64">
                  <c:v>2.2939020000000001</c:v>
                </c:pt>
                <c:pt idx="65">
                  <c:v>2.125934</c:v>
                </c:pt>
                <c:pt idx="66">
                  <c:v>1.9646529999999998</c:v>
                </c:pt>
                <c:pt idx="67">
                  <c:v>1.8282160000000001</c:v>
                </c:pt>
                <c:pt idx="68">
                  <c:v>1.724709</c:v>
                </c:pt>
                <c:pt idx="69">
                  <c:v>1.652495</c:v>
                </c:pt>
                <c:pt idx="70">
                  <c:v>1.6049800000000001</c:v>
                </c:pt>
                <c:pt idx="71">
                  <c:v>1.5748740000000001</c:v>
                </c:pt>
                <c:pt idx="72">
                  <c:v>1.5562100000000001</c:v>
                </c:pt>
                <c:pt idx="73">
                  <c:v>1.544754</c:v>
                </c:pt>
                <c:pt idx="74">
                  <c:v>1.5377270000000001</c:v>
                </c:pt>
                <c:pt idx="75">
                  <c:v>1.5333810000000001</c:v>
                </c:pt>
                <c:pt idx="76">
                  <c:v>1.530648</c:v>
                </c:pt>
                <c:pt idx="77">
                  <c:v>1.5288820000000001</c:v>
                </c:pt>
                <c:pt idx="78">
                  <c:v>1.5277000000000001</c:v>
                </c:pt>
                <c:pt idx="79">
                  <c:v>1.5268699999999999</c:v>
                </c:pt>
                <c:pt idx="80">
                  <c:v>1.5262580000000001</c:v>
                </c:pt>
                <c:pt idx="81">
                  <c:v>1.5257810000000001</c:v>
                </c:pt>
                <c:pt idx="82">
                  <c:v>1.5253919999999999</c:v>
                </c:pt>
                <c:pt idx="83">
                  <c:v>1.5250630000000001</c:v>
                </c:pt>
                <c:pt idx="84">
                  <c:v>1.524775</c:v>
                </c:pt>
                <c:pt idx="85">
                  <c:v>1.5245179999999998</c:v>
                </c:pt>
                <c:pt idx="86">
                  <c:v>1.5242849999999999</c:v>
                </c:pt>
                <c:pt idx="87">
                  <c:v>1.5240719999999999</c:v>
                </c:pt>
                <c:pt idx="88">
                  <c:v>1.523876</c:v>
                </c:pt>
                <c:pt idx="89">
                  <c:v>1.5236959999999999</c:v>
                </c:pt>
                <c:pt idx="90">
                  <c:v>1.5235289999999999</c:v>
                </c:pt>
                <c:pt idx="91">
                  <c:v>1.5233729999999999</c:v>
                </c:pt>
                <c:pt idx="92">
                  <c:v>1.5232299999999999</c:v>
                </c:pt>
                <c:pt idx="93">
                  <c:v>1.523096</c:v>
                </c:pt>
                <c:pt idx="94">
                  <c:v>1.522972</c:v>
                </c:pt>
                <c:pt idx="95">
                  <c:v>1.5228569999999999</c:v>
                </c:pt>
                <c:pt idx="96">
                  <c:v>1.52275</c:v>
                </c:pt>
                <c:pt idx="97">
                  <c:v>1.5226500000000001</c:v>
                </c:pt>
                <c:pt idx="98">
                  <c:v>1.5225580000000001</c:v>
                </c:pt>
                <c:pt idx="99">
                  <c:v>1.522472</c:v>
                </c:pt>
                <c:pt idx="100">
                  <c:v>1.5223930000000001</c:v>
                </c:pt>
                <c:pt idx="101">
                  <c:v>1.5223180000000001</c:v>
                </c:pt>
                <c:pt idx="102">
                  <c:v>1.5222499999999999</c:v>
                </c:pt>
                <c:pt idx="103">
                  <c:v>1.5221859999999998</c:v>
                </c:pt>
                <c:pt idx="104">
                  <c:v>1.5221260000000001</c:v>
                </c:pt>
                <c:pt idx="105">
                  <c:v>1.522071</c:v>
                </c:pt>
                <c:pt idx="106">
                  <c:v>1.5220199999999999</c:v>
                </c:pt>
                <c:pt idx="107">
                  <c:v>1.521973</c:v>
                </c:pt>
                <c:pt idx="108">
                  <c:v>1.5219279999999999</c:v>
                </c:pt>
                <c:pt idx="109">
                  <c:v>1.521887</c:v>
                </c:pt>
                <c:pt idx="110">
                  <c:v>1.521849</c:v>
                </c:pt>
                <c:pt idx="111">
                  <c:v>1.521814</c:v>
                </c:pt>
                <c:pt idx="112">
                  <c:v>1.5217810000000001</c:v>
                </c:pt>
                <c:pt idx="113">
                  <c:v>1.5217500000000002</c:v>
                </c:pt>
                <c:pt idx="114">
                  <c:v>1.521722</c:v>
                </c:pt>
                <c:pt idx="115">
                  <c:v>1.5216959999999999</c:v>
                </c:pt>
                <c:pt idx="116">
                  <c:v>1.521671</c:v>
                </c:pt>
                <c:pt idx="117">
                  <c:v>1.5216479999999999</c:v>
                </c:pt>
                <c:pt idx="118">
                  <c:v>1.5216269999999998</c:v>
                </c:pt>
                <c:pt idx="119">
                  <c:v>1.5216080000000001</c:v>
                </c:pt>
                <c:pt idx="120">
                  <c:v>1.5215890000000001</c:v>
                </c:pt>
                <c:pt idx="121">
                  <c:v>1.5215730000000001</c:v>
                </c:pt>
                <c:pt idx="122">
                  <c:v>1.5215569999999998</c:v>
                </c:pt>
                <c:pt idx="123">
                  <c:v>1.521542</c:v>
                </c:pt>
                <c:pt idx="124">
                  <c:v>1.5215289999999999</c:v>
                </c:pt>
                <c:pt idx="125">
                  <c:v>1.5215160000000001</c:v>
                </c:pt>
                <c:pt idx="126">
                  <c:v>1.521504</c:v>
                </c:pt>
                <c:pt idx="127">
                  <c:v>1.521493</c:v>
                </c:pt>
                <c:pt idx="128">
                  <c:v>1.5214829999999999</c:v>
                </c:pt>
                <c:pt idx="129">
                  <c:v>1.521474</c:v>
                </c:pt>
                <c:pt idx="130">
                  <c:v>1.5214649999999998</c:v>
                </c:pt>
                <c:pt idx="131">
                  <c:v>1.5214569999999998</c:v>
                </c:pt>
                <c:pt idx="132">
                  <c:v>1.52145</c:v>
                </c:pt>
                <c:pt idx="133">
                  <c:v>1.5214429999999999</c:v>
                </c:pt>
                <c:pt idx="134">
                  <c:v>1.521436</c:v>
                </c:pt>
                <c:pt idx="135">
                  <c:v>1.5214299999999998</c:v>
                </c:pt>
                <c:pt idx="136">
                  <c:v>1.521425</c:v>
                </c:pt>
                <c:pt idx="137">
                  <c:v>1.5214190000000001</c:v>
                </c:pt>
                <c:pt idx="138">
                  <c:v>1.521415</c:v>
                </c:pt>
                <c:pt idx="139">
                  <c:v>1.5214100000000002</c:v>
                </c:pt>
                <c:pt idx="140">
                  <c:v>1.521406</c:v>
                </c:pt>
                <c:pt idx="141">
                  <c:v>1.5214019999999999</c:v>
                </c:pt>
                <c:pt idx="142">
                  <c:v>1.521398</c:v>
                </c:pt>
                <c:pt idx="143">
                  <c:v>1.5213949999999998</c:v>
                </c:pt>
                <c:pt idx="144">
                  <c:v>1.5213920000000001</c:v>
                </c:pt>
                <c:pt idx="145">
                  <c:v>1.5213890000000001</c:v>
                </c:pt>
                <c:pt idx="146">
                  <c:v>1.5213859999999999</c:v>
                </c:pt>
                <c:pt idx="147">
                  <c:v>1.5213840000000001</c:v>
                </c:pt>
                <c:pt idx="148">
                  <c:v>1.521382</c:v>
                </c:pt>
                <c:pt idx="149">
                  <c:v>1.52138</c:v>
                </c:pt>
              </c:numCache>
            </c:numRef>
          </c:yVal>
          <c:smooth val="1"/>
          <c:extLst>
            <c:ext xmlns:c16="http://schemas.microsoft.com/office/drawing/2014/chart" uri="{C3380CC4-5D6E-409C-BE32-E72D297353CC}">
              <c16:uniqueId val="{0000000A-3436-45C7-AF2B-3ED72D954499}"/>
            </c:ext>
          </c:extLst>
        </c:ser>
        <c:ser>
          <c:idx val="10"/>
          <c:order val="10"/>
          <c:tx>
            <c:strRef>
              <c:f>'Simulation spectrum H2O and KCl'!$BJ$2:$BO$2</c:f>
              <c:strCache>
                <c:ptCount val="1"/>
                <c:pt idx="0">
                  <c:v>Fitting-Time 0.23 h (20.3 C) Liquid</c:v>
                </c:pt>
              </c:strCache>
            </c:strRef>
          </c:tx>
          <c:spPr>
            <a:ln w="12700">
              <a:solidFill>
                <a:schemeClr val="bg2">
                  <a:lumMod val="60000"/>
                  <a:lumOff val="40000"/>
                </a:schemeClr>
              </a:solidFill>
            </a:ln>
          </c:spPr>
          <c:marker>
            <c:symbol val="none"/>
          </c:marker>
          <c:xVal>
            <c:numRef>
              <c:f>'Simulation spectrum H2O and KCl'!$BM$7:$BM$57</c:f>
              <c:numCache>
                <c:formatCode>0.00</c:formatCode>
                <c:ptCount val="5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'Simulation spectrum H2O and KCl'!$BN$7:$BN$57</c:f>
              <c:numCache>
                <c:formatCode>0.00</c:formatCode>
                <c:ptCount val="51"/>
                <c:pt idx="0">
                  <c:v>2.4119679999999999</c:v>
                </c:pt>
                <c:pt idx="1">
                  <c:v>2.4119679999999999</c:v>
                </c:pt>
                <c:pt idx="2">
                  <c:v>2.4119670000000002</c:v>
                </c:pt>
                <c:pt idx="3">
                  <c:v>2.4119670000000002</c:v>
                </c:pt>
                <c:pt idx="4">
                  <c:v>2.4119660000000001</c:v>
                </c:pt>
                <c:pt idx="5">
                  <c:v>2.4119640000000002</c:v>
                </c:pt>
                <c:pt idx="6">
                  <c:v>2.4119609999999998</c:v>
                </c:pt>
                <c:pt idx="7">
                  <c:v>2.4119570000000001</c:v>
                </c:pt>
                <c:pt idx="8">
                  <c:v>2.41195</c:v>
                </c:pt>
                <c:pt idx="9">
                  <c:v>2.4119390000000003</c:v>
                </c:pt>
                <c:pt idx="10">
                  <c:v>2.4119220000000001</c:v>
                </c:pt>
                <c:pt idx="11">
                  <c:v>2.4118950000000003</c:v>
                </c:pt>
                <c:pt idx="12">
                  <c:v>2.4118520000000001</c:v>
                </c:pt>
                <c:pt idx="13">
                  <c:v>2.4117839999999999</c:v>
                </c:pt>
                <c:pt idx="14">
                  <c:v>2.4116750000000002</c:v>
                </c:pt>
                <c:pt idx="15">
                  <c:v>2.4115039999999999</c:v>
                </c:pt>
                <c:pt idx="16">
                  <c:v>2.411232</c:v>
                </c:pt>
                <c:pt idx="17">
                  <c:v>2.4108020000000003</c:v>
                </c:pt>
                <c:pt idx="18">
                  <c:v>2.4101210000000002</c:v>
                </c:pt>
                <c:pt idx="19">
                  <c:v>2.409043</c:v>
                </c:pt>
                <c:pt idx="20">
                  <c:v>2.4073380000000002</c:v>
                </c:pt>
                <c:pt idx="21">
                  <c:v>2.4046440000000002</c:v>
                </c:pt>
                <c:pt idx="22">
                  <c:v>2.4003890000000001</c:v>
                </c:pt>
                <c:pt idx="23">
                  <c:v>2.3937040000000001</c:v>
                </c:pt>
                <c:pt idx="24">
                  <c:v>2.3832490000000002</c:v>
                </c:pt>
                <c:pt idx="25">
                  <c:v>2.3669579999999999</c:v>
                </c:pt>
                <c:pt idx="26">
                  <c:v>2.3419599999999998</c:v>
                </c:pt>
                <c:pt idx="27">
                  <c:v>2.3043309999999999</c:v>
                </c:pt>
                <c:pt idx="28">
                  <c:v>2.2484039999999998</c:v>
                </c:pt>
                <c:pt idx="29">
                  <c:v>2.1696610000000001</c:v>
                </c:pt>
                <c:pt idx="30">
                  <c:v>2.0642310000000004</c:v>
                </c:pt>
                <c:pt idx="31">
                  <c:v>1.9300820000000001</c:v>
                </c:pt>
                <c:pt idx="32">
                  <c:v>1.778073</c:v>
                </c:pt>
                <c:pt idx="33">
                  <c:v>1.6191609999999999</c:v>
                </c:pt>
                <c:pt idx="34">
                  <c:v>1.471525</c:v>
                </c:pt>
                <c:pt idx="35">
                  <c:v>1.3444990000000001</c:v>
                </c:pt>
                <c:pt idx="36">
                  <c:v>1.2461180000000001</c:v>
                </c:pt>
                <c:pt idx="37">
                  <c:v>1.1730750000000001</c:v>
                </c:pt>
                <c:pt idx="38">
                  <c:v>1.124315</c:v>
                </c:pt>
                <c:pt idx="39">
                  <c:v>1.090692</c:v>
                </c:pt>
                <c:pt idx="40">
                  <c:v>1.06921</c:v>
                </c:pt>
                <c:pt idx="41">
                  <c:v>1.0535300000000001</c:v>
                </c:pt>
                <c:pt idx="42">
                  <c:v>1.045137</c:v>
                </c:pt>
                <c:pt idx="43">
                  <c:v>1.039458</c:v>
                </c:pt>
                <c:pt idx="44">
                  <c:v>1.0350079999999999</c:v>
                </c:pt>
                <c:pt idx="45">
                  <c:v>1.0329390000000001</c:v>
                </c:pt>
                <c:pt idx="46">
                  <c:v>1.0318129999999999</c:v>
                </c:pt>
                <c:pt idx="47">
                  <c:v>1.0305040000000001</c:v>
                </c:pt>
                <c:pt idx="48">
                  <c:v>1.0301709999999999</c:v>
                </c:pt>
                <c:pt idx="49">
                  <c:v>1.0298880000000001</c:v>
                </c:pt>
                <c:pt idx="50">
                  <c:v>1.029657</c:v>
                </c:pt>
              </c:numCache>
            </c:numRef>
          </c:yVal>
          <c:smooth val="1"/>
          <c:extLst>
            <c:ext xmlns:c16="http://schemas.microsoft.com/office/drawing/2014/chart" uri="{C3380CC4-5D6E-409C-BE32-E72D297353CC}">
              <c16:uniqueId val="{0000000B-3436-45C7-AF2B-3ED72D954499}"/>
            </c:ext>
          </c:extLst>
        </c:ser>
        <c:ser>
          <c:idx val="11"/>
          <c:order val="11"/>
          <c:tx>
            <c:strRef>
              <c:f>'Simulation spectrum H2O and KCl'!$BP$2:$BU$2</c:f>
              <c:strCache>
                <c:ptCount val="1"/>
                <c:pt idx="0">
                  <c:v>Fitting-Time 5.03 h (-20 C) Frozen</c:v>
                </c:pt>
              </c:strCache>
            </c:strRef>
          </c:tx>
          <c:spPr>
            <a:ln w="12700">
              <a:solidFill>
                <a:srgbClr val="9900FF"/>
              </a:solidFill>
            </a:ln>
          </c:spPr>
          <c:marker>
            <c:symbol val="none"/>
          </c:marker>
          <c:xVal>
            <c:numRef>
              <c:f>'Simulation spectrum H2O and KCl'!$BS$7:$BS$57</c:f>
              <c:numCache>
                <c:formatCode>0.00</c:formatCode>
                <c:ptCount val="5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'Simulation spectrum H2O and KCl'!$BT$7:$BT$57</c:f>
              <c:numCache>
                <c:formatCode>0.00</c:formatCode>
                <c:ptCount val="51"/>
                <c:pt idx="0">
                  <c:v>1.2389160000000001</c:v>
                </c:pt>
                <c:pt idx="1">
                  <c:v>1.238904</c:v>
                </c:pt>
                <c:pt idx="2">
                  <c:v>1.238885</c:v>
                </c:pt>
                <c:pt idx="3">
                  <c:v>1.238856</c:v>
                </c:pt>
                <c:pt idx="4">
                  <c:v>1.238809</c:v>
                </c:pt>
                <c:pt idx="5">
                  <c:v>1.2387349999999999</c:v>
                </c:pt>
                <c:pt idx="6">
                  <c:v>1.2386180000000002</c:v>
                </c:pt>
                <c:pt idx="7">
                  <c:v>1.238432</c:v>
                </c:pt>
                <c:pt idx="8">
                  <c:v>1.2381380000000002</c:v>
                </c:pt>
                <c:pt idx="9">
                  <c:v>1.2376710000000002</c:v>
                </c:pt>
                <c:pt idx="10">
                  <c:v>1.2369330000000001</c:v>
                </c:pt>
                <c:pt idx="11">
                  <c:v>1.235765</c:v>
                </c:pt>
                <c:pt idx="12">
                  <c:v>1.2339190000000002</c:v>
                </c:pt>
                <c:pt idx="13">
                  <c:v>1.231004</c:v>
                </c:pt>
                <c:pt idx="14">
                  <c:v>1.2264160000000002</c:v>
                </c:pt>
                <c:pt idx="15">
                  <c:v>1.219217</c:v>
                </c:pt>
                <c:pt idx="16">
                  <c:v>1.2079870000000001</c:v>
                </c:pt>
                <c:pt idx="17">
                  <c:v>1.190642</c:v>
                </c:pt>
                <c:pt idx="18">
                  <c:v>1.1642000000000001</c:v>
                </c:pt>
                <c:pt idx="19">
                  <c:v>1.1247670000000001</c:v>
                </c:pt>
                <c:pt idx="20">
                  <c:v>1.0678590000000001</c:v>
                </c:pt>
                <c:pt idx="21">
                  <c:v>0.98925580000000002</c:v>
                </c:pt>
                <c:pt idx="22">
                  <c:v>0.88724259999999999</c:v>
                </c:pt>
                <c:pt idx="23">
                  <c:v>0.7652911</c:v>
                </c:pt>
                <c:pt idx="24">
                  <c:v>0.63273679999999999</c:v>
                </c:pt>
                <c:pt idx="25">
                  <c:v>0.50242290000000001</c:v>
                </c:pt>
                <c:pt idx="26">
                  <c:v>0.38716260000000002</c:v>
                </c:pt>
                <c:pt idx="27">
                  <c:v>0.29408240000000002</c:v>
                </c:pt>
                <c:pt idx="28">
                  <c:v>0.2234942</c:v>
                </c:pt>
                <c:pt idx="29">
                  <c:v>0.1737205</c:v>
                </c:pt>
                <c:pt idx="30">
                  <c:v>0.13978989999999999</c:v>
                </c:pt>
                <c:pt idx="31">
                  <c:v>0.11692379999999999</c:v>
                </c:pt>
                <c:pt idx="32">
                  <c:v>0.1022242</c:v>
                </c:pt>
                <c:pt idx="33">
                  <c:v>9.268187E-2</c:v>
                </c:pt>
                <c:pt idx="34">
                  <c:v>8.6624369999999992E-2</c:v>
                </c:pt>
                <c:pt idx="35">
                  <c:v>8.2719870000000001E-2</c:v>
                </c:pt>
                <c:pt idx="36">
                  <c:v>8.0267080000000005E-2</c:v>
                </c:pt>
                <c:pt idx="37">
                  <c:v>7.8692520000000002E-2</c:v>
                </c:pt>
                <c:pt idx="38">
                  <c:v>7.7738769999999999E-2</c:v>
                </c:pt>
                <c:pt idx="39">
                  <c:v>7.7121260000000011E-2</c:v>
                </c:pt>
                <c:pt idx="40">
                  <c:v>7.6742609999999989E-2</c:v>
                </c:pt>
                <c:pt idx="41">
                  <c:v>7.6473630000000001E-2</c:v>
                </c:pt>
                <c:pt idx="42">
                  <c:v>7.6332129999999998E-2</c:v>
                </c:pt>
                <c:pt idx="43">
                  <c:v>7.623735999999999E-2</c:v>
                </c:pt>
                <c:pt idx="44">
                  <c:v>7.6163640000000005E-2</c:v>
                </c:pt>
                <c:pt idx="45">
                  <c:v>7.6129520000000006E-2</c:v>
                </c:pt>
                <c:pt idx="46">
                  <c:v>7.6110980000000009E-2</c:v>
                </c:pt>
                <c:pt idx="47">
                  <c:v>7.6089489999999996E-2</c:v>
                </c:pt>
                <c:pt idx="48">
                  <c:v>7.6084010000000007E-2</c:v>
                </c:pt>
                <c:pt idx="49">
                  <c:v>7.6079380000000002E-2</c:v>
                </c:pt>
                <c:pt idx="50">
                  <c:v>7.6075589999999998E-2</c:v>
                </c:pt>
              </c:numCache>
            </c:numRef>
          </c:yVal>
          <c:smooth val="1"/>
          <c:extLst>
            <c:ext xmlns:c16="http://schemas.microsoft.com/office/drawing/2014/chart" uri="{C3380CC4-5D6E-409C-BE32-E72D297353CC}">
              <c16:uniqueId val="{0000000C-3436-45C7-AF2B-3ED72D954499}"/>
            </c:ext>
          </c:extLst>
        </c:ser>
        <c:ser>
          <c:idx val="12"/>
          <c:order val="12"/>
          <c:tx>
            <c:strRef>
              <c:f>'Simulation spectrum H2O and KCl'!$BV$2:$CA$2</c:f>
              <c:strCache>
                <c:ptCount val="1"/>
                <c:pt idx="0">
                  <c:v>Fitting-Time 8.5 h (-40 C) Frozen</c:v>
                </c:pt>
              </c:strCache>
            </c:strRef>
          </c:tx>
          <c:spPr>
            <a:ln w="12700">
              <a:noFill/>
            </a:ln>
          </c:spPr>
          <c:marker>
            <c:symbol val="none"/>
          </c:marker>
          <c:xVal>
            <c:numRef>
              <c:f>'Simulation spectrum H2O and KCl'!$BY$7:$BY$57</c:f>
              <c:numCache>
                <c:formatCode>0.00</c:formatCode>
                <c:ptCount val="5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'Simulation spectrum H2O and KCl'!$BZ$7:$BZ$57</c:f>
              <c:numCache>
                <c:formatCode>0.00</c:formatCode>
                <c:ptCount val="51"/>
                <c:pt idx="0">
                  <c:v>1.253519</c:v>
                </c:pt>
                <c:pt idx="1">
                  <c:v>1.2519549999999999</c:v>
                </c:pt>
                <c:pt idx="2">
                  <c:v>1.2498929999999999</c:v>
                </c:pt>
                <c:pt idx="3">
                  <c:v>1.2471480000000001</c:v>
                </c:pt>
                <c:pt idx="4">
                  <c:v>1.2434639999999999</c:v>
                </c:pt>
                <c:pt idx="5">
                  <c:v>1.2384770000000001</c:v>
                </c:pt>
                <c:pt idx="6">
                  <c:v>1.231673</c:v>
                </c:pt>
                <c:pt idx="7">
                  <c:v>1.2223349999999999</c:v>
                </c:pt>
                <c:pt idx="8">
                  <c:v>1.209468</c:v>
                </c:pt>
                <c:pt idx="9">
                  <c:v>1.1917230000000001</c:v>
                </c:pt>
                <c:pt idx="10">
                  <c:v>1.1673310000000001</c:v>
                </c:pt>
                <c:pt idx="11">
                  <c:v>1.1341030000000001</c:v>
                </c:pt>
                <c:pt idx="12">
                  <c:v>1.0895380000000001</c:v>
                </c:pt>
                <c:pt idx="13">
                  <c:v>1.0312399999999999</c:v>
                </c:pt>
                <c:pt idx="14">
                  <c:v>0.9576091000000001</c:v>
                </c:pt>
                <c:pt idx="15">
                  <c:v>0.86880390000000007</c:v>
                </c:pt>
                <c:pt idx="16">
                  <c:v>0.76763520000000007</c:v>
                </c:pt>
                <c:pt idx="17">
                  <c:v>0.65980800000000006</c:v>
                </c:pt>
                <c:pt idx="18">
                  <c:v>0.55261470000000001</c:v>
                </c:pt>
                <c:pt idx="19">
                  <c:v>0.45333870000000004</c:v>
                </c:pt>
                <c:pt idx="20">
                  <c:v>0.36720959999999997</c:v>
                </c:pt>
                <c:pt idx="21">
                  <c:v>0.29638490000000001</c:v>
                </c:pt>
                <c:pt idx="22">
                  <c:v>0.24067629999999998</c:v>
                </c:pt>
                <c:pt idx="23">
                  <c:v>0.19836019999999999</c:v>
                </c:pt>
                <c:pt idx="24">
                  <c:v>0.16693050000000001</c:v>
                </c:pt>
                <c:pt idx="25">
                  <c:v>0.14386160000000001</c:v>
                </c:pt>
                <c:pt idx="26">
                  <c:v>0.12713150000000001</c:v>
                </c:pt>
                <c:pt idx="27">
                  <c:v>0.11503190000000001</c:v>
                </c:pt>
                <c:pt idx="28">
                  <c:v>0.1061732</c:v>
                </c:pt>
                <c:pt idx="29">
                  <c:v>9.9766389999999996E-2</c:v>
                </c:pt>
                <c:pt idx="30">
                  <c:v>9.5074560000000002E-2</c:v>
                </c:pt>
                <c:pt idx="31">
                  <c:v>9.1554140000000006E-2</c:v>
                </c:pt>
                <c:pt idx="32">
                  <c:v>8.8964500000000002E-2</c:v>
                </c:pt>
                <c:pt idx="33">
                  <c:v>8.7001250000000002E-2</c:v>
                </c:pt>
                <c:pt idx="34">
                  <c:v>8.5521349999999996E-2</c:v>
                </c:pt>
                <c:pt idx="35">
                  <c:v>8.4372870000000003E-2</c:v>
                </c:pt>
                <c:pt idx="36">
                  <c:v>8.3493739999999997E-2</c:v>
                </c:pt>
                <c:pt idx="37">
                  <c:v>8.2798860000000002E-2</c:v>
                </c:pt>
                <c:pt idx="38">
                  <c:v>8.2277340000000004E-2</c:v>
                </c:pt>
                <c:pt idx="39">
                  <c:v>8.18575E-2</c:v>
                </c:pt>
                <c:pt idx="40">
                  <c:v>8.1535980000000008E-2</c:v>
                </c:pt>
                <c:pt idx="41">
                  <c:v>8.1246720000000008E-2</c:v>
                </c:pt>
                <c:pt idx="42">
                  <c:v>8.1053189999999997E-2</c:v>
                </c:pt>
                <c:pt idx="43">
                  <c:v>8.0890970000000006E-2</c:v>
                </c:pt>
                <c:pt idx="44">
                  <c:v>8.0727149999999998E-2</c:v>
                </c:pt>
                <c:pt idx="45">
                  <c:v>8.0627660000000004E-2</c:v>
                </c:pt>
                <c:pt idx="46">
                  <c:v>8.0560560000000003E-2</c:v>
                </c:pt>
                <c:pt idx="47">
                  <c:v>8.0458290000000002E-2</c:v>
                </c:pt>
                <c:pt idx="48">
                  <c:v>8.0423590000000003E-2</c:v>
                </c:pt>
                <c:pt idx="49">
                  <c:v>8.0388490000000007E-2</c:v>
                </c:pt>
                <c:pt idx="50">
                  <c:v>8.0352859999999998E-2</c:v>
                </c:pt>
              </c:numCache>
            </c:numRef>
          </c:yVal>
          <c:smooth val="1"/>
          <c:extLst>
            <c:ext xmlns:c16="http://schemas.microsoft.com/office/drawing/2014/chart" uri="{C3380CC4-5D6E-409C-BE32-E72D297353CC}">
              <c16:uniqueId val="{0000000D-3436-45C7-AF2B-3ED72D954499}"/>
            </c:ext>
          </c:extLst>
        </c:ser>
        <c:ser>
          <c:idx val="13"/>
          <c:order val="13"/>
          <c:tx>
            <c:strRef>
              <c:f>'Simulation spectrum H2O and KCl'!$DA$1</c:f>
              <c:strCache>
                <c:ptCount val="1"/>
                <c:pt idx="0">
                  <c:v>Simulate-Std. : Water (1:0)_ 5 g_17C(10 Hz -1 MHz)</c:v>
                </c:pt>
              </c:strCache>
            </c:strRef>
          </c:tx>
          <c:spPr>
            <a:ln w="12700">
              <a:noFill/>
            </a:ln>
          </c:spPr>
          <c:marker>
            <c:symbol val="none"/>
          </c:marker>
          <c:xVal>
            <c:numRef>
              <c:f>'Simulation spectrum H2O and KCl'!$DC$32:$DC$76</c:f>
              <c:numCache>
                <c:formatCode>0.00</c:formatCode>
                <c:ptCount val="45"/>
                <c:pt idx="0">
                  <c:v>0.96644295819461212</c:v>
                </c:pt>
                <c:pt idx="1">
                  <c:v>1.0805370217012242</c:v>
                </c:pt>
                <c:pt idx="2">
                  <c:v>1.1946308781194539</c:v>
                </c:pt>
                <c:pt idx="3">
                  <c:v>1.3087248701324603</c:v>
                </c:pt>
                <c:pt idx="4">
                  <c:v>1.4228187442942002</c:v>
                </c:pt>
                <c:pt idx="5">
                  <c:v>1.536912803458204</c:v>
                </c:pt>
                <c:pt idx="6">
                  <c:v>1.6510066890911275</c:v>
                </c:pt>
                <c:pt idx="7">
                  <c:v>1.7651006956149347</c:v>
                </c:pt>
                <c:pt idx="8">
                  <c:v>1.8791946028627042</c:v>
                </c:pt>
                <c:pt idx="9">
                  <c:v>1.9932885893716563</c:v>
                </c:pt>
                <c:pt idx="10">
                  <c:v>2.1073826352344378</c:v>
                </c:pt>
                <c:pt idx="11">
                  <c:v>2.2214765735373763</c:v>
                </c:pt>
                <c:pt idx="12">
                  <c:v>2.335570421540937</c:v>
                </c:pt>
                <c:pt idx="13">
                  <c:v>2.4496644194299857</c:v>
                </c:pt>
                <c:pt idx="14">
                  <c:v>2.5637584231882125</c:v>
                </c:pt>
                <c:pt idx="15">
                  <c:v>2.6778523145221258</c:v>
                </c:pt>
                <c:pt idx="16">
                  <c:v>2.7919463093579671</c:v>
                </c:pt>
                <c:pt idx="17">
                  <c:v>2.9060402573508957</c:v>
                </c:pt>
                <c:pt idx="18">
                  <c:v>3.0201341303373628</c:v>
                </c:pt>
                <c:pt idx="19">
                  <c:v>3.1342281230216629</c:v>
                </c:pt>
                <c:pt idx="20">
                  <c:v>3.2483220340525572</c:v>
                </c:pt>
                <c:pt idx="21">
                  <c:v>3.3624161191363675</c:v>
                </c:pt>
                <c:pt idx="22">
                  <c:v>3.476510062042157</c:v>
                </c:pt>
                <c:pt idx="23">
                  <c:v>3.5906040107164876</c:v>
                </c:pt>
                <c:pt idx="24">
                  <c:v>3.7046980177678455</c:v>
                </c:pt>
                <c:pt idx="25">
                  <c:v>3.8187919554376735</c:v>
                </c:pt>
                <c:pt idx="26">
                  <c:v>3.9328858951476127</c:v>
                </c:pt>
                <c:pt idx="27">
                  <c:v>4.04697991440199</c:v>
                </c:pt>
                <c:pt idx="28">
                  <c:v>4.1610737804001738</c:v>
                </c:pt>
                <c:pt idx="29">
                  <c:v>4.2751677947627345</c:v>
                </c:pt>
                <c:pt idx="30">
                  <c:v>4.3892617958661946</c:v>
                </c:pt>
                <c:pt idx="31">
                  <c:v>4.5033557624467226</c:v>
                </c:pt>
                <c:pt idx="32">
                  <c:v>4.617449613935853</c:v>
                </c:pt>
                <c:pt idx="33">
                  <c:v>4.7315436413379883</c:v>
                </c:pt>
                <c:pt idx="34">
                  <c:v>4.8456375947949386</c:v>
                </c:pt>
                <c:pt idx="35">
                  <c:v>4.9597315627541798</c:v>
                </c:pt>
                <c:pt idx="36">
                  <c:v>5.0738253531874244</c:v>
                </c:pt>
                <c:pt idx="37">
                  <c:v>5.1879195809283933</c:v>
                </c:pt>
                <c:pt idx="38">
                  <c:v>5.3020134269557877</c:v>
                </c:pt>
                <c:pt idx="39">
                  <c:v>5.416107379122205</c:v>
                </c:pt>
                <c:pt idx="40">
                  <c:v>5.530201363635955</c:v>
                </c:pt>
                <c:pt idx="41">
                  <c:v>5.6442952781898663</c:v>
                </c:pt>
                <c:pt idx="42">
                  <c:v>5.7583892897963684</c:v>
                </c:pt>
                <c:pt idx="43">
                  <c:v>5.8724832404187977</c:v>
                </c:pt>
                <c:pt idx="44">
                  <c:v>5.9865771984113163</c:v>
                </c:pt>
              </c:numCache>
            </c:numRef>
          </c:xVal>
          <c:yVal>
            <c:numRef>
              <c:f>'Simulation spectrum H2O and KCl'!$DD$32:$DD$76</c:f>
              <c:numCache>
                <c:formatCode>0.00</c:formatCode>
                <c:ptCount val="45"/>
                <c:pt idx="0">
                  <c:v>3.3159610000000002</c:v>
                </c:pt>
                <c:pt idx="1">
                  <c:v>3.2664089999999999</c:v>
                </c:pt>
                <c:pt idx="2">
                  <c:v>3.2202869999999999</c:v>
                </c:pt>
                <c:pt idx="3">
                  <c:v>3.1773559999999996</c:v>
                </c:pt>
                <c:pt idx="4">
                  <c:v>3.137397</c:v>
                </c:pt>
                <c:pt idx="5">
                  <c:v>3.100203</c:v>
                </c:pt>
                <c:pt idx="6">
                  <c:v>3.065582</c:v>
                </c:pt>
                <c:pt idx="7">
                  <c:v>3.0333570000000001</c:v>
                </c:pt>
                <c:pt idx="8">
                  <c:v>3.0033620000000001</c:v>
                </c:pt>
                <c:pt idx="9">
                  <c:v>2.9754420000000001</c:v>
                </c:pt>
                <c:pt idx="10">
                  <c:v>2.9494539999999998</c:v>
                </c:pt>
                <c:pt idx="11">
                  <c:v>2.9252630000000002</c:v>
                </c:pt>
                <c:pt idx="12">
                  <c:v>2.902746</c:v>
                </c:pt>
                <c:pt idx="13">
                  <c:v>2.881786</c:v>
                </c:pt>
                <c:pt idx="14">
                  <c:v>2.8622739999999998</c:v>
                </c:pt>
                <c:pt idx="15">
                  <c:v>2.8441109999999998</c:v>
                </c:pt>
                <c:pt idx="16">
                  <c:v>2.8272029999999999</c:v>
                </c:pt>
                <c:pt idx="17">
                  <c:v>2.8114620000000001</c:v>
                </c:pt>
                <c:pt idx="18">
                  <c:v>2.7968060000000001</c:v>
                </c:pt>
                <c:pt idx="19">
                  <c:v>2.7831600000000001</c:v>
                </c:pt>
                <c:pt idx="20">
                  <c:v>2.7704529999999998</c:v>
                </c:pt>
                <c:pt idx="21">
                  <c:v>2.7586179999999998</c:v>
                </c:pt>
                <c:pt idx="22">
                  <c:v>2.747592</c:v>
                </c:pt>
                <c:pt idx="23">
                  <c:v>2.7373159999999999</c:v>
                </c:pt>
                <c:pt idx="24">
                  <c:v>2.7277329999999997</c:v>
                </c:pt>
                <c:pt idx="25">
                  <c:v>2.718788</c:v>
                </c:pt>
                <c:pt idx="26">
                  <c:v>2.7104240000000002</c:v>
                </c:pt>
                <c:pt idx="27">
                  <c:v>2.702585</c:v>
                </c:pt>
                <c:pt idx="28">
                  <c:v>2.6952039999999999</c:v>
                </c:pt>
                <c:pt idx="29">
                  <c:v>2.6882040000000003</c:v>
                </c:pt>
                <c:pt idx="30">
                  <c:v>2.6814810000000002</c:v>
                </c:pt>
                <c:pt idx="31">
                  <c:v>2.6748920000000003</c:v>
                </c:pt>
                <c:pt idx="32">
                  <c:v>2.6682190000000001</c:v>
                </c:pt>
                <c:pt idx="33">
                  <c:v>2.6611260000000003</c:v>
                </c:pt>
                <c:pt idx="34">
                  <c:v>2.653079</c:v>
                </c:pt>
                <c:pt idx="35">
                  <c:v>2.643221</c:v>
                </c:pt>
                <c:pt idx="36">
                  <c:v>2.6301920000000001</c:v>
                </c:pt>
                <c:pt idx="37">
                  <c:v>2.611885</c:v>
                </c:pt>
                <c:pt idx="38">
                  <c:v>2.5851890000000002</c:v>
                </c:pt>
                <c:pt idx="39">
                  <c:v>2.5459200000000002</c:v>
                </c:pt>
                <c:pt idx="40">
                  <c:v>2.4893700000000001</c:v>
                </c:pt>
                <c:pt idx="41">
                  <c:v>2.4121009999999998</c:v>
                </c:pt>
                <c:pt idx="42">
                  <c:v>2.315045</c:v>
                </c:pt>
                <c:pt idx="43">
                  <c:v>2.2060330000000001</c:v>
                </c:pt>
                <c:pt idx="44">
                  <c:v>2.0983700000000001</c:v>
                </c:pt>
              </c:numCache>
            </c:numRef>
          </c:yVal>
          <c:smooth val="1"/>
          <c:extLst>
            <c:ext xmlns:c16="http://schemas.microsoft.com/office/drawing/2014/chart" uri="{C3380CC4-5D6E-409C-BE32-E72D297353CC}">
              <c16:uniqueId val="{0000000E-3436-45C7-AF2B-3ED72D954499}"/>
            </c:ext>
          </c:extLst>
        </c:ser>
        <c:ser>
          <c:idx val="14"/>
          <c:order val="14"/>
          <c:tx>
            <c:strRef>
              <c:f>'Simulation spectrum H2O and KCl'!$DB$1</c:f>
              <c:strCache>
                <c:ptCount val="1"/>
                <c:pt idx="0">
                  <c:v>Simulate-Std. : Water (1:0)_ 5 g_17C (1 MHz -1 PHz)</c:v>
                </c:pt>
              </c:strCache>
            </c:strRef>
          </c:tx>
          <c:spPr>
            <a:ln w="19050">
              <a:solidFill>
                <a:schemeClr val="bg2"/>
              </a:solidFill>
              <a:prstDash val="sysDot"/>
            </a:ln>
          </c:spPr>
          <c:marker>
            <c:symbol val="none"/>
          </c:marker>
          <c:xVal>
            <c:numRef>
              <c:f>'Simulation spectrum H2O and KCl'!$DC$74:$DC$155</c:f>
              <c:numCache>
                <c:formatCode>0.00</c:formatCode>
                <c:ptCount val="82"/>
                <c:pt idx="0">
                  <c:v>5.7583892897963684</c:v>
                </c:pt>
                <c:pt idx="1">
                  <c:v>5.8724832404187977</c:v>
                </c:pt>
                <c:pt idx="2">
                  <c:v>5.9865771984113163</c:v>
                </c:pt>
                <c:pt idx="3">
                  <c:v>6.1006710005181741</c:v>
                </c:pt>
                <c:pt idx="4">
                  <c:v>6.2147651912537887</c:v>
                </c:pt>
                <c:pt idx="5">
                  <c:v>6.3288591015092761</c:v>
                </c:pt>
                <c:pt idx="6">
                  <c:v>6.4429530018744048</c:v>
                </c:pt>
                <c:pt idx="7">
                  <c:v>6.5570470391464442</c:v>
                </c:pt>
                <c:pt idx="8">
                  <c:v>6.6711408945045525</c:v>
                </c:pt>
                <c:pt idx="9">
                  <c:v>6.7852349206161566</c:v>
                </c:pt>
                <c:pt idx="10">
                  <c:v>6.8993288807814848</c:v>
                </c:pt>
                <c:pt idx="11">
                  <c:v>7.0134229163223223</c:v>
                </c:pt>
                <c:pt idx="12">
                  <c:v>7.1275168584783826</c:v>
                </c:pt>
                <c:pt idx="13">
                  <c:v>7.241610723537601</c:v>
                </c:pt>
                <c:pt idx="14">
                  <c:v>7.3557047049373585</c:v>
                </c:pt>
                <c:pt idx="15">
                  <c:v>7.4697986076108398</c:v>
                </c:pt>
                <c:pt idx="16">
                  <c:v>7.5838926369880353</c:v>
                </c:pt>
                <c:pt idx="17">
                  <c:v>7.6979866045302998</c:v>
                </c:pt>
                <c:pt idx="18">
                  <c:v>7.812080517178936</c:v>
                </c:pt>
                <c:pt idx="19">
                  <c:v>7.9261745109741</c:v>
                </c:pt>
                <c:pt idx="20">
                  <c:v>8.0402683824720764</c:v>
                </c:pt>
                <c:pt idx="21">
                  <c:v>8.154362491898743</c:v>
                </c:pt>
                <c:pt idx="22">
                  <c:v>8.2684562775010502</c:v>
                </c:pt>
                <c:pt idx="23">
                  <c:v>8.3825503025877453</c:v>
                </c:pt>
                <c:pt idx="24">
                  <c:v>8.4966443584593687</c:v>
                </c:pt>
                <c:pt idx="25">
                  <c:v>8.6107382864916655</c:v>
                </c:pt>
                <c:pt idx="26">
                  <c:v>8.7248322294421463</c:v>
                </c:pt>
                <c:pt idx="27">
                  <c:v>8.8389261868996218</c:v>
                </c:pt>
                <c:pt idx="28">
                  <c:v>8.953020133764392</c:v>
                </c:pt>
                <c:pt idx="29">
                  <c:v>9.0671140228459421</c:v>
                </c:pt>
                <c:pt idx="30">
                  <c:v>9.1812079673540552</c:v>
                </c:pt>
                <c:pt idx="31">
                  <c:v>9.2953020444876131</c:v>
                </c:pt>
                <c:pt idx="32">
                  <c:v>9.4093959221293328</c:v>
                </c:pt>
                <c:pt idx="33">
                  <c:v>9.5234899753014339</c:v>
                </c:pt>
                <c:pt idx="34">
                  <c:v>9.6375838831553171</c:v>
                </c:pt>
                <c:pt idx="35">
                  <c:v>9.751677871157538</c:v>
                </c:pt>
                <c:pt idx="36">
                  <c:v>9.865771788590715</c:v>
                </c:pt>
                <c:pt idx="37">
                  <c:v>9.9798657853096113</c:v>
                </c:pt>
                <c:pt idx="38">
                  <c:v>10.093959666827665</c:v>
                </c:pt>
                <c:pt idx="39">
                  <c:v>10.208053650856748</c:v>
                </c:pt>
                <c:pt idx="40">
                  <c:v>10.322147733652422</c:v>
                </c:pt>
                <c:pt idx="41">
                  <c:v>10.436241544658708</c:v>
                </c:pt>
                <c:pt idx="42">
                  <c:v>10.550335628892309</c:v>
                </c:pt>
                <c:pt idx="43">
                  <c:v>10.664429570541918</c:v>
                </c:pt>
                <c:pt idx="44">
                  <c:v>10.778523498323372</c:v>
                </c:pt>
                <c:pt idx="45">
                  <c:v>10.892617445655681</c:v>
                </c:pt>
                <c:pt idx="46">
                  <c:v>11.00671157384695</c:v>
                </c:pt>
                <c:pt idx="47">
                  <c:v>11.120805493185157</c:v>
                </c:pt>
                <c:pt idx="48">
                  <c:v>11.234899274367498</c:v>
                </c:pt>
                <c:pt idx="49">
                  <c:v>11.348993345681787</c:v>
                </c:pt>
                <c:pt idx="50">
                  <c:v>11.4630872301409</c:v>
                </c:pt>
                <c:pt idx="51">
                  <c:v>11.577181248701065</c:v>
                </c:pt>
                <c:pt idx="52">
                  <c:v>11.691275156658296</c:v>
                </c:pt>
                <c:pt idx="53">
                  <c:v>11.805369122577154</c:v>
                </c:pt>
                <c:pt idx="54">
                  <c:v>11.919463083331667</c:v>
                </c:pt>
                <c:pt idx="55">
                  <c:v>12.033557240311621</c:v>
                </c:pt>
                <c:pt idx="56">
                  <c:v>12.147650976777204</c:v>
                </c:pt>
                <c:pt idx="57">
                  <c:v>12.261744965450166</c:v>
                </c:pt>
                <c:pt idx="58">
                  <c:v>12.375838942105709</c:v>
                </c:pt>
                <c:pt idx="59">
                  <c:v>12.489932898867048</c:v>
                </c:pt>
                <c:pt idx="60">
                  <c:v>12.604026793692471</c:v>
                </c:pt>
                <c:pt idx="61">
                  <c:v>12.718120787616167</c:v>
                </c:pt>
                <c:pt idx="62">
                  <c:v>12.832214770208127</c:v>
                </c:pt>
                <c:pt idx="63">
                  <c:v>12.946308737432165</c:v>
                </c:pt>
                <c:pt idx="64">
                  <c:v>13.060402797555678</c:v>
                </c:pt>
                <c:pt idx="65">
                  <c:v>13.174496500565251</c:v>
                </c:pt>
                <c:pt idx="66">
                  <c:v>13.288590578344985</c:v>
                </c:pt>
                <c:pt idx="67">
                  <c:v>13.402684634761803</c:v>
                </c:pt>
                <c:pt idx="68">
                  <c:v>13.516778563586231</c:v>
                </c:pt>
                <c:pt idx="69">
                  <c:v>13.630872519472886</c:v>
                </c:pt>
                <c:pt idx="70">
                  <c:v>13.744966438777706</c:v>
                </c:pt>
                <c:pt idx="71">
                  <c:v>13.859060381599805</c:v>
                </c:pt>
                <c:pt idx="72">
                  <c:v>13.973154372474355</c:v>
                </c:pt>
                <c:pt idx="73">
                  <c:v>14.087248157292857</c:v>
                </c:pt>
                <c:pt idx="74">
                  <c:v>14.201342219472076</c:v>
                </c:pt>
                <c:pt idx="75">
                  <c:v>14.315436275583451</c:v>
                </c:pt>
                <c:pt idx="76">
                  <c:v>14.429530232573697</c:v>
                </c:pt>
                <c:pt idx="77">
                  <c:v>14.543624216850393</c:v>
                </c:pt>
                <c:pt idx="78">
                  <c:v>14.657718077264208</c:v>
                </c:pt>
                <c:pt idx="79">
                  <c:v>14.771812065480782</c:v>
                </c:pt>
                <c:pt idx="80">
                  <c:v>14.885906064722315</c:v>
                </c:pt>
                <c:pt idx="81">
                  <c:v>15</c:v>
                </c:pt>
              </c:numCache>
            </c:numRef>
          </c:xVal>
          <c:yVal>
            <c:numRef>
              <c:f>'Simulation spectrum H2O and KCl'!$DD$74:$DD$155</c:f>
              <c:numCache>
                <c:formatCode>0.00</c:formatCode>
                <c:ptCount val="82"/>
                <c:pt idx="0">
                  <c:v>2.315045</c:v>
                </c:pt>
                <c:pt idx="1">
                  <c:v>2.2060330000000001</c:v>
                </c:pt>
                <c:pt idx="2">
                  <c:v>2.0983700000000001</c:v>
                </c:pt>
                <c:pt idx="3">
                  <c:v>2.0048980000000003</c:v>
                </c:pt>
                <c:pt idx="4">
                  <c:v>1.9324479999999999</c:v>
                </c:pt>
                <c:pt idx="5">
                  <c:v>1.881057</c:v>
                </c:pt>
                <c:pt idx="6">
                  <c:v>1.8468140000000002</c:v>
                </c:pt>
                <c:pt idx="7">
                  <c:v>1.8248899999999999</c:v>
                </c:pt>
                <c:pt idx="8">
                  <c:v>1.8111620000000002</c:v>
                </c:pt>
                <c:pt idx="9">
                  <c:v>1.802637</c:v>
                </c:pt>
                <c:pt idx="10">
                  <c:v>1.7973270000000001</c:v>
                </c:pt>
                <c:pt idx="11">
                  <c:v>1.7939749999999999</c:v>
                </c:pt>
                <c:pt idx="12">
                  <c:v>1.791806</c:v>
                </c:pt>
                <c:pt idx="13">
                  <c:v>1.7903520000000002</c:v>
                </c:pt>
                <c:pt idx="14">
                  <c:v>1.7893340000000002</c:v>
                </c:pt>
                <c:pt idx="15">
                  <c:v>1.7885819999999999</c:v>
                </c:pt>
                <c:pt idx="16">
                  <c:v>1.7879990000000001</c:v>
                </c:pt>
                <c:pt idx="17">
                  <c:v>1.787523</c:v>
                </c:pt>
                <c:pt idx="18">
                  <c:v>1.787121</c:v>
                </c:pt>
                <c:pt idx="19">
                  <c:v>1.7867690000000001</c:v>
                </c:pt>
                <c:pt idx="20">
                  <c:v>1.7864549999999999</c:v>
                </c:pt>
                <c:pt idx="21">
                  <c:v>1.78617</c:v>
                </c:pt>
                <c:pt idx="22">
                  <c:v>1.7859100000000001</c:v>
                </c:pt>
                <c:pt idx="23">
                  <c:v>1.7856700000000001</c:v>
                </c:pt>
                <c:pt idx="24">
                  <c:v>1.7854480000000001</c:v>
                </c:pt>
                <c:pt idx="25">
                  <c:v>1.7852430000000001</c:v>
                </c:pt>
                <c:pt idx="26">
                  <c:v>1.7850520000000001</c:v>
                </c:pt>
                <c:pt idx="27">
                  <c:v>1.7848739999999998</c:v>
                </c:pt>
                <c:pt idx="28">
                  <c:v>1.7847090000000001</c:v>
                </c:pt>
                <c:pt idx="29">
                  <c:v>1.784556</c:v>
                </c:pt>
                <c:pt idx="30">
                  <c:v>1.784413</c:v>
                </c:pt>
                <c:pt idx="31">
                  <c:v>1.7842799999999999</c:v>
                </c:pt>
                <c:pt idx="32">
                  <c:v>1.7841560000000001</c:v>
                </c:pt>
                <c:pt idx="33">
                  <c:v>1.7840399999999998</c:v>
                </c:pt>
                <c:pt idx="34">
                  <c:v>1.783933</c:v>
                </c:pt>
                <c:pt idx="35">
                  <c:v>1.783833</c:v>
                </c:pt>
                <c:pt idx="36">
                  <c:v>1.7837400000000001</c:v>
                </c:pt>
                <c:pt idx="37">
                  <c:v>1.7836540000000001</c:v>
                </c:pt>
                <c:pt idx="38">
                  <c:v>1.7835729999999999</c:v>
                </c:pt>
                <c:pt idx="39">
                  <c:v>1.783498</c:v>
                </c:pt>
                <c:pt idx="40">
                  <c:v>1.783428</c:v>
                </c:pt>
                <c:pt idx="41">
                  <c:v>1.7833629999999998</c:v>
                </c:pt>
                <c:pt idx="42">
                  <c:v>1.7833030000000001</c:v>
                </c:pt>
                <c:pt idx="43">
                  <c:v>1.7832460000000001</c:v>
                </c:pt>
                <c:pt idx="44">
                  <c:v>1.7831940000000002</c:v>
                </c:pt>
                <c:pt idx="45">
                  <c:v>1.783145</c:v>
                </c:pt>
                <c:pt idx="46">
                  <c:v>1.7830999999999999</c:v>
                </c:pt>
                <c:pt idx="47">
                  <c:v>1.7830569999999999</c:v>
                </c:pt>
                <c:pt idx="48">
                  <c:v>1.783018</c:v>
                </c:pt>
                <c:pt idx="49">
                  <c:v>1.7829809999999999</c:v>
                </c:pt>
                <c:pt idx="50">
                  <c:v>1.7829470000000001</c:v>
                </c:pt>
                <c:pt idx="51">
                  <c:v>1.7829159999999999</c:v>
                </c:pt>
                <c:pt idx="52">
                  <c:v>1.782886</c:v>
                </c:pt>
                <c:pt idx="53">
                  <c:v>1.782859</c:v>
                </c:pt>
                <c:pt idx="54">
                  <c:v>1.7828329999999999</c:v>
                </c:pt>
                <c:pt idx="55">
                  <c:v>1.7828090000000001</c:v>
                </c:pt>
                <c:pt idx="56">
                  <c:v>1.7827869999999999</c:v>
                </c:pt>
                <c:pt idx="57">
                  <c:v>1.7827660000000001</c:v>
                </c:pt>
                <c:pt idx="58">
                  <c:v>1.7827469999999999</c:v>
                </c:pt>
                <c:pt idx="59">
                  <c:v>1.782729</c:v>
                </c:pt>
                <c:pt idx="60">
                  <c:v>1.782713</c:v>
                </c:pt>
                <c:pt idx="61">
                  <c:v>1.782697</c:v>
                </c:pt>
                <c:pt idx="62">
                  <c:v>1.782683</c:v>
                </c:pt>
                <c:pt idx="63">
                  <c:v>1.7826689999999998</c:v>
                </c:pt>
                <c:pt idx="64">
                  <c:v>1.7826570000000002</c:v>
                </c:pt>
                <c:pt idx="65">
                  <c:v>1.782645</c:v>
                </c:pt>
                <c:pt idx="66">
                  <c:v>1.7826339999999998</c:v>
                </c:pt>
                <c:pt idx="67">
                  <c:v>1.782624</c:v>
                </c:pt>
                <c:pt idx="68">
                  <c:v>1.7826150000000001</c:v>
                </c:pt>
                <c:pt idx="69">
                  <c:v>1.7826059999999999</c:v>
                </c:pt>
                <c:pt idx="70">
                  <c:v>1.7825979999999999</c:v>
                </c:pt>
                <c:pt idx="71">
                  <c:v>1.782591</c:v>
                </c:pt>
                <c:pt idx="72">
                  <c:v>1.782583</c:v>
                </c:pt>
                <c:pt idx="73">
                  <c:v>1.7825769999999999</c:v>
                </c:pt>
                <c:pt idx="74">
                  <c:v>1.7825709999999999</c:v>
                </c:pt>
                <c:pt idx="75">
                  <c:v>1.7825650000000002</c:v>
                </c:pt>
                <c:pt idx="76">
                  <c:v>1.7825599999999999</c:v>
                </c:pt>
                <c:pt idx="77">
                  <c:v>1.7825549999999999</c:v>
                </c:pt>
                <c:pt idx="78">
                  <c:v>1.7825499999999999</c:v>
                </c:pt>
                <c:pt idx="79">
                  <c:v>1.782546</c:v>
                </c:pt>
                <c:pt idx="80">
                  <c:v>1.7825419999999998</c:v>
                </c:pt>
                <c:pt idx="81">
                  <c:v>1.782538</c:v>
                </c:pt>
              </c:numCache>
            </c:numRef>
          </c:yVal>
          <c:smooth val="1"/>
          <c:extLst>
            <c:ext xmlns:c16="http://schemas.microsoft.com/office/drawing/2014/chart" uri="{C3380CC4-5D6E-409C-BE32-E72D297353CC}">
              <c16:uniqueId val="{0000000F-3436-45C7-AF2B-3ED72D954499}"/>
            </c:ext>
          </c:extLst>
        </c:ser>
        <c:ser>
          <c:idx val="15"/>
          <c:order val="15"/>
          <c:tx>
            <c:strRef>
              <c:f>'Simulation spectrum H2O and KCl'!$DI$1</c:f>
              <c:strCache>
                <c:ptCount val="1"/>
                <c:pt idx="0">
                  <c:v>Simulate-Std. : Water (1:0)_ 5 g_17C (10 Hz -1 MHz)</c:v>
                </c:pt>
              </c:strCache>
            </c:strRef>
          </c:tx>
          <c:spPr>
            <a:ln w="19050">
              <a:noFill/>
            </a:ln>
          </c:spPr>
          <c:marker>
            <c:symbol val="none"/>
          </c:marker>
          <c:xVal>
            <c:numRef>
              <c:f>'Simulation spectrum H2O and KCl'!$DK$32:$DK$76</c:f>
              <c:numCache>
                <c:formatCode>0.00</c:formatCode>
                <c:ptCount val="45"/>
                <c:pt idx="0">
                  <c:v>0.96644295819461212</c:v>
                </c:pt>
                <c:pt idx="1">
                  <c:v>1.0805370217012242</c:v>
                </c:pt>
                <c:pt idx="2">
                  <c:v>1.1946308781194539</c:v>
                </c:pt>
                <c:pt idx="3">
                  <c:v>1.3087248701324603</c:v>
                </c:pt>
                <c:pt idx="4">
                  <c:v>1.4228187442942002</c:v>
                </c:pt>
                <c:pt idx="5">
                  <c:v>1.536912803458204</c:v>
                </c:pt>
                <c:pt idx="6">
                  <c:v>1.6510066890911275</c:v>
                </c:pt>
                <c:pt idx="7">
                  <c:v>1.7651006956149347</c:v>
                </c:pt>
                <c:pt idx="8">
                  <c:v>1.8791946028627042</c:v>
                </c:pt>
                <c:pt idx="9">
                  <c:v>1.9932885893716563</c:v>
                </c:pt>
                <c:pt idx="10">
                  <c:v>2.1073826352344378</c:v>
                </c:pt>
                <c:pt idx="11">
                  <c:v>2.2214765735373763</c:v>
                </c:pt>
                <c:pt idx="12">
                  <c:v>2.335570421540937</c:v>
                </c:pt>
                <c:pt idx="13">
                  <c:v>2.4496644194299857</c:v>
                </c:pt>
                <c:pt idx="14">
                  <c:v>2.5637584231882125</c:v>
                </c:pt>
                <c:pt idx="15">
                  <c:v>2.6778523145221258</c:v>
                </c:pt>
                <c:pt idx="16">
                  <c:v>2.7919463093579671</c:v>
                </c:pt>
                <c:pt idx="17">
                  <c:v>2.9060402573508957</c:v>
                </c:pt>
                <c:pt idx="18">
                  <c:v>3.0201341303373628</c:v>
                </c:pt>
                <c:pt idx="19">
                  <c:v>3.1342281230216629</c:v>
                </c:pt>
                <c:pt idx="20">
                  <c:v>3.2483220340525572</c:v>
                </c:pt>
                <c:pt idx="21">
                  <c:v>3.3624161191363675</c:v>
                </c:pt>
                <c:pt idx="22">
                  <c:v>3.476510062042157</c:v>
                </c:pt>
                <c:pt idx="23">
                  <c:v>3.5906040107164876</c:v>
                </c:pt>
                <c:pt idx="24">
                  <c:v>3.7046980177678455</c:v>
                </c:pt>
                <c:pt idx="25">
                  <c:v>3.8187919554376735</c:v>
                </c:pt>
                <c:pt idx="26">
                  <c:v>3.9328858951476127</c:v>
                </c:pt>
                <c:pt idx="27">
                  <c:v>4.04697991440199</c:v>
                </c:pt>
                <c:pt idx="28">
                  <c:v>4.1610737804001738</c:v>
                </c:pt>
                <c:pt idx="29">
                  <c:v>4.2751677947627345</c:v>
                </c:pt>
                <c:pt idx="30">
                  <c:v>4.3892617958661946</c:v>
                </c:pt>
                <c:pt idx="31">
                  <c:v>4.5033557624467226</c:v>
                </c:pt>
                <c:pt idx="32">
                  <c:v>4.617449613935853</c:v>
                </c:pt>
                <c:pt idx="33">
                  <c:v>4.7315436413379883</c:v>
                </c:pt>
                <c:pt idx="34">
                  <c:v>4.8456375947949386</c:v>
                </c:pt>
                <c:pt idx="35">
                  <c:v>4.9597315627541798</c:v>
                </c:pt>
                <c:pt idx="36">
                  <c:v>5.0738253531874244</c:v>
                </c:pt>
                <c:pt idx="37">
                  <c:v>5.1879195809283933</c:v>
                </c:pt>
                <c:pt idx="38">
                  <c:v>5.3020134269557877</c:v>
                </c:pt>
                <c:pt idx="39">
                  <c:v>5.416107379122205</c:v>
                </c:pt>
                <c:pt idx="40">
                  <c:v>5.530201363635955</c:v>
                </c:pt>
                <c:pt idx="41">
                  <c:v>5.6442952781898663</c:v>
                </c:pt>
                <c:pt idx="42">
                  <c:v>5.7583892897963684</c:v>
                </c:pt>
                <c:pt idx="43">
                  <c:v>5.8724832404187977</c:v>
                </c:pt>
                <c:pt idx="44">
                  <c:v>5.9865771984113163</c:v>
                </c:pt>
              </c:numCache>
            </c:numRef>
          </c:xVal>
          <c:yVal>
            <c:numRef>
              <c:f>'Simulation spectrum H2O and KCl'!$DL$32:$DL$76</c:f>
              <c:numCache>
                <c:formatCode>0.00</c:formatCode>
                <c:ptCount val="45"/>
                <c:pt idx="0">
                  <c:v>3.5871559999999998</c:v>
                </c:pt>
                <c:pt idx="1">
                  <c:v>3.5291430000000004</c:v>
                </c:pt>
                <c:pt idx="2">
                  <c:v>3.475257</c:v>
                </c:pt>
                <c:pt idx="3">
                  <c:v>3.4252050000000001</c:v>
                </c:pt>
                <c:pt idx="4">
                  <c:v>3.3787129999999999</c:v>
                </c:pt>
                <c:pt idx="5">
                  <c:v>3.3355289999999997</c:v>
                </c:pt>
                <c:pt idx="6">
                  <c:v>3.2954159999999999</c:v>
                </c:pt>
                <c:pt idx="7">
                  <c:v>3.2581549999999999</c:v>
                </c:pt>
                <c:pt idx="8">
                  <c:v>3.223544</c:v>
                </c:pt>
                <c:pt idx="9">
                  <c:v>3.191392</c:v>
                </c:pt>
                <c:pt idx="10">
                  <c:v>3.1615250000000001</c:v>
                </c:pt>
                <c:pt idx="11">
                  <c:v>3.133778</c:v>
                </c:pt>
                <c:pt idx="12">
                  <c:v>3.1080009999999998</c:v>
                </c:pt>
                <c:pt idx="13">
                  <c:v>3.0840510000000001</c:v>
                </c:pt>
                <c:pt idx="14">
                  <c:v>3.0617969999999999</c:v>
                </c:pt>
                <c:pt idx="15">
                  <c:v>3.0411160000000002</c:v>
                </c:pt>
                <c:pt idx="16">
                  <c:v>3.0218940000000001</c:v>
                </c:pt>
                <c:pt idx="17">
                  <c:v>3.0040239999999998</c:v>
                </c:pt>
                <c:pt idx="18">
                  <c:v>2.9874049999999999</c:v>
                </c:pt>
                <c:pt idx="19">
                  <c:v>2.97194</c:v>
                </c:pt>
                <c:pt idx="20">
                  <c:v>2.9575390000000001</c:v>
                </c:pt>
                <c:pt idx="21">
                  <c:v>2.9441120000000001</c:v>
                </c:pt>
                <c:pt idx="22">
                  <c:v>2.9315670000000003</c:v>
                </c:pt>
                <c:pt idx="23">
                  <c:v>2.91981</c:v>
                </c:pt>
                <c:pt idx="24">
                  <c:v>2.9087329999999998</c:v>
                </c:pt>
                <c:pt idx="25">
                  <c:v>2.8982030000000001</c:v>
                </c:pt>
                <c:pt idx="26">
                  <c:v>2.8880469999999998</c:v>
                </c:pt>
                <c:pt idx="27">
                  <c:v>2.8780190000000001</c:v>
                </c:pt>
                <c:pt idx="28">
                  <c:v>2.8677479999999997</c:v>
                </c:pt>
                <c:pt idx="29">
                  <c:v>2.8566590000000001</c:v>
                </c:pt>
                <c:pt idx="30">
                  <c:v>2.8438380000000003</c:v>
                </c:pt>
                <c:pt idx="31">
                  <c:v>2.8278300000000001</c:v>
                </c:pt>
                <c:pt idx="32">
                  <c:v>2.8063379999999998</c:v>
                </c:pt>
                <c:pt idx="33">
                  <c:v>2.7758400000000001</c:v>
                </c:pt>
                <c:pt idx="34">
                  <c:v>2.731236</c:v>
                </c:pt>
                <c:pt idx="35">
                  <c:v>2.66587</c:v>
                </c:pt>
                <c:pt idx="36">
                  <c:v>2.572711</c:v>
                </c:pt>
                <c:pt idx="37">
                  <c:v>2.4475549999999999</c:v>
                </c:pt>
                <c:pt idx="38">
                  <c:v>2.2939020000000001</c:v>
                </c:pt>
                <c:pt idx="39">
                  <c:v>2.125934</c:v>
                </c:pt>
                <c:pt idx="40">
                  <c:v>1.9646529999999998</c:v>
                </c:pt>
                <c:pt idx="41">
                  <c:v>1.8282160000000001</c:v>
                </c:pt>
                <c:pt idx="42">
                  <c:v>1.724709</c:v>
                </c:pt>
                <c:pt idx="43">
                  <c:v>1.652495</c:v>
                </c:pt>
                <c:pt idx="44">
                  <c:v>1.6049800000000001</c:v>
                </c:pt>
              </c:numCache>
            </c:numRef>
          </c:yVal>
          <c:smooth val="1"/>
          <c:extLst>
            <c:ext xmlns:c16="http://schemas.microsoft.com/office/drawing/2014/chart" uri="{C3380CC4-5D6E-409C-BE32-E72D297353CC}">
              <c16:uniqueId val="{00000010-3436-45C7-AF2B-3ED72D954499}"/>
            </c:ext>
          </c:extLst>
        </c:ser>
        <c:ser>
          <c:idx val="16"/>
          <c:order val="16"/>
          <c:tx>
            <c:strRef>
              <c:f>'Simulation spectrum H2O and KCl'!$DJ$1</c:f>
              <c:strCache>
                <c:ptCount val="1"/>
                <c:pt idx="0">
                  <c:v>Simulate-Std. : Water (1:0)_ 5 g_17C (1 MHz -1 PHz)</c:v>
                </c:pt>
              </c:strCache>
            </c:strRef>
          </c:tx>
          <c:spPr>
            <a:ln w="19050">
              <a:noFill/>
              <a:prstDash val="sysDot"/>
            </a:ln>
          </c:spPr>
          <c:marker>
            <c:symbol val="none"/>
          </c:marker>
          <c:xVal>
            <c:numRef>
              <c:f>'Simulation spectrum H2O and KCl'!$DK$75:$DK$155</c:f>
              <c:numCache>
                <c:formatCode>0.00</c:formatCode>
                <c:ptCount val="81"/>
                <c:pt idx="0">
                  <c:v>5.8724832404187977</c:v>
                </c:pt>
                <c:pt idx="1">
                  <c:v>5.9865771984113163</c:v>
                </c:pt>
                <c:pt idx="2">
                  <c:v>6.1006710005181741</c:v>
                </c:pt>
                <c:pt idx="3">
                  <c:v>6.2147651912537887</c:v>
                </c:pt>
                <c:pt idx="4">
                  <c:v>6.3288591015092761</c:v>
                </c:pt>
                <c:pt idx="5">
                  <c:v>6.4429530018744048</c:v>
                </c:pt>
                <c:pt idx="6">
                  <c:v>6.5570470391464442</c:v>
                </c:pt>
                <c:pt idx="7">
                  <c:v>6.6711408945045525</c:v>
                </c:pt>
                <c:pt idx="8">
                  <c:v>6.7852349206161566</c:v>
                </c:pt>
                <c:pt idx="9">
                  <c:v>6.8993288807814848</c:v>
                </c:pt>
                <c:pt idx="10">
                  <c:v>7.0134229163223223</c:v>
                </c:pt>
                <c:pt idx="11">
                  <c:v>7.1275168584783826</c:v>
                </c:pt>
                <c:pt idx="12">
                  <c:v>7.241610723537601</c:v>
                </c:pt>
                <c:pt idx="13">
                  <c:v>7.3557047049373585</c:v>
                </c:pt>
                <c:pt idx="14">
                  <c:v>7.4697986076108398</c:v>
                </c:pt>
                <c:pt idx="15">
                  <c:v>7.5838926369880353</c:v>
                </c:pt>
                <c:pt idx="16">
                  <c:v>7.6979866045302998</c:v>
                </c:pt>
                <c:pt idx="17">
                  <c:v>7.812080517178936</c:v>
                </c:pt>
                <c:pt idx="18">
                  <c:v>7.9261745109741</c:v>
                </c:pt>
                <c:pt idx="19">
                  <c:v>8.0402683824720764</c:v>
                </c:pt>
                <c:pt idx="20">
                  <c:v>8.154362491898743</c:v>
                </c:pt>
                <c:pt idx="21">
                  <c:v>8.2684562775010502</c:v>
                </c:pt>
                <c:pt idx="22">
                  <c:v>8.3825503025877453</c:v>
                </c:pt>
                <c:pt idx="23">
                  <c:v>8.4966443584593687</c:v>
                </c:pt>
                <c:pt idx="24">
                  <c:v>8.6107382864916655</c:v>
                </c:pt>
                <c:pt idx="25">
                  <c:v>8.7248322294421463</c:v>
                </c:pt>
                <c:pt idx="26">
                  <c:v>8.8389261868996218</c:v>
                </c:pt>
                <c:pt idx="27">
                  <c:v>8.953020133764392</c:v>
                </c:pt>
                <c:pt idx="28">
                  <c:v>9.0671140228459421</c:v>
                </c:pt>
                <c:pt idx="29">
                  <c:v>9.1812079673540552</c:v>
                </c:pt>
                <c:pt idx="30">
                  <c:v>9.2953020444876131</c:v>
                </c:pt>
                <c:pt idx="31">
                  <c:v>9.4093959221293328</c:v>
                </c:pt>
                <c:pt idx="32">
                  <c:v>9.5234899753014339</c:v>
                </c:pt>
                <c:pt idx="33">
                  <c:v>9.6375838831553171</c:v>
                </c:pt>
                <c:pt idx="34">
                  <c:v>9.751677871157538</c:v>
                </c:pt>
                <c:pt idx="35">
                  <c:v>9.865771788590715</c:v>
                </c:pt>
                <c:pt idx="36">
                  <c:v>9.9798657853096113</c:v>
                </c:pt>
                <c:pt idx="37">
                  <c:v>10.093959666827665</c:v>
                </c:pt>
                <c:pt idx="38">
                  <c:v>10.208053650856748</c:v>
                </c:pt>
                <c:pt idx="39">
                  <c:v>10.322147733652422</c:v>
                </c:pt>
                <c:pt idx="40">
                  <c:v>10.436241544658708</c:v>
                </c:pt>
                <c:pt idx="41">
                  <c:v>10.550335628892309</c:v>
                </c:pt>
                <c:pt idx="42">
                  <c:v>10.664429570541918</c:v>
                </c:pt>
                <c:pt idx="43">
                  <c:v>10.778523498323372</c:v>
                </c:pt>
                <c:pt idx="44">
                  <c:v>10.892617445655681</c:v>
                </c:pt>
                <c:pt idx="45">
                  <c:v>11.00671157384695</c:v>
                </c:pt>
                <c:pt idx="46">
                  <c:v>11.120805493185157</c:v>
                </c:pt>
                <c:pt idx="47">
                  <c:v>11.234899274367498</c:v>
                </c:pt>
                <c:pt idx="48">
                  <c:v>11.348993345681787</c:v>
                </c:pt>
                <c:pt idx="49">
                  <c:v>11.4630872301409</c:v>
                </c:pt>
                <c:pt idx="50">
                  <c:v>11.577181248701065</c:v>
                </c:pt>
                <c:pt idx="51">
                  <c:v>11.691275156658296</c:v>
                </c:pt>
                <c:pt idx="52">
                  <c:v>11.805369122577154</c:v>
                </c:pt>
                <c:pt idx="53">
                  <c:v>11.919463083331667</c:v>
                </c:pt>
                <c:pt idx="54">
                  <c:v>12.033557240311621</c:v>
                </c:pt>
                <c:pt idx="55">
                  <c:v>12.147650976777204</c:v>
                </c:pt>
                <c:pt idx="56">
                  <c:v>12.261744965450166</c:v>
                </c:pt>
                <c:pt idx="57">
                  <c:v>12.375838942105709</c:v>
                </c:pt>
                <c:pt idx="58">
                  <c:v>12.489932898867048</c:v>
                </c:pt>
                <c:pt idx="59">
                  <c:v>12.604026793692471</c:v>
                </c:pt>
                <c:pt idx="60">
                  <c:v>12.718120787616167</c:v>
                </c:pt>
                <c:pt idx="61">
                  <c:v>12.832214770208127</c:v>
                </c:pt>
                <c:pt idx="62">
                  <c:v>12.946308737432165</c:v>
                </c:pt>
                <c:pt idx="63">
                  <c:v>13.060402797555678</c:v>
                </c:pt>
                <c:pt idx="64">
                  <c:v>13.174496500565251</c:v>
                </c:pt>
                <c:pt idx="65">
                  <c:v>13.288590578344985</c:v>
                </c:pt>
                <c:pt idx="66">
                  <c:v>13.402684634761803</c:v>
                </c:pt>
                <c:pt idx="67">
                  <c:v>13.516778563586231</c:v>
                </c:pt>
                <c:pt idx="68">
                  <c:v>13.630872519472886</c:v>
                </c:pt>
                <c:pt idx="69">
                  <c:v>13.744966438777706</c:v>
                </c:pt>
                <c:pt idx="70">
                  <c:v>13.859060381599805</c:v>
                </c:pt>
                <c:pt idx="71">
                  <c:v>13.973154372474355</c:v>
                </c:pt>
                <c:pt idx="72">
                  <c:v>14.087248157292857</c:v>
                </c:pt>
                <c:pt idx="73">
                  <c:v>14.201342219472076</c:v>
                </c:pt>
                <c:pt idx="74">
                  <c:v>14.315436275583451</c:v>
                </c:pt>
                <c:pt idx="75">
                  <c:v>14.429530232573697</c:v>
                </c:pt>
                <c:pt idx="76">
                  <c:v>14.543624216850393</c:v>
                </c:pt>
                <c:pt idx="77">
                  <c:v>14.657718077264208</c:v>
                </c:pt>
                <c:pt idx="78">
                  <c:v>14.771812065480782</c:v>
                </c:pt>
                <c:pt idx="79">
                  <c:v>14.885906064722315</c:v>
                </c:pt>
                <c:pt idx="80">
                  <c:v>15</c:v>
                </c:pt>
              </c:numCache>
            </c:numRef>
          </c:xVal>
          <c:yVal>
            <c:numRef>
              <c:f>'Simulation spectrum H2O and KCl'!$DL$75:$DL$155</c:f>
              <c:numCache>
                <c:formatCode>0.00</c:formatCode>
                <c:ptCount val="81"/>
                <c:pt idx="0">
                  <c:v>1.652495</c:v>
                </c:pt>
                <c:pt idx="1">
                  <c:v>1.6049800000000001</c:v>
                </c:pt>
                <c:pt idx="2">
                  <c:v>1.5748740000000001</c:v>
                </c:pt>
                <c:pt idx="3">
                  <c:v>1.5562100000000001</c:v>
                </c:pt>
                <c:pt idx="4">
                  <c:v>1.544754</c:v>
                </c:pt>
                <c:pt idx="5">
                  <c:v>1.5377270000000001</c:v>
                </c:pt>
                <c:pt idx="6">
                  <c:v>1.5333810000000001</c:v>
                </c:pt>
                <c:pt idx="7">
                  <c:v>1.530648</c:v>
                </c:pt>
                <c:pt idx="8">
                  <c:v>1.5288820000000001</c:v>
                </c:pt>
                <c:pt idx="9">
                  <c:v>1.5277000000000001</c:v>
                </c:pt>
                <c:pt idx="10">
                  <c:v>1.5268699999999999</c:v>
                </c:pt>
                <c:pt idx="11">
                  <c:v>1.5262580000000001</c:v>
                </c:pt>
                <c:pt idx="12">
                  <c:v>1.5257810000000001</c:v>
                </c:pt>
                <c:pt idx="13">
                  <c:v>1.5253919999999999</c:v>
                </c:pt>
                <c:pt idx="14">
                  <c:v>1.5250630000000001</c:v>
                </c:pt>
                <c:pt idx="15">
                  <c:v>1.524775</c:v>
                </c:pt>
                <c:pt idx="16">
                  <c:v>1.5245179999999998</c:v>
                </c:pt>
                <c:pt idx="17">
                  <c:v>1.5242849999999999</c:v>
                </c:pt>
                <c:pt idx="18">
                  <c:v>1.5240719999999999</c:v>
                </c:pt>
                <c:pt idx="19">
                  <c:v>1.523876</c:v>
                </c:pt>
                <c:pt idx="20">
                  <c:v>1.5236959999999999</c:v>
                </c:pt>
                <c:pt idx="21">
                  <c:v>1.5235289999999999</c:v>
                </c:pt>
                <c:pt idx="22">
                  <c:v>1.5233729999999999</c:v>
                </c:pt>
                <c:pt idx="23">
                  <c:v>1.5232299999999999</c:v>
                </c:pt>
                <c:pt idx="24">
                  <c:v>1.523096</c:v>
                </c:pt>
                <c:pt idx="25">
                  <c:v>1.522972</c:v>
                </c:pt>
                <c:pt idx="26">
                  <c:v>1.5228569999999999</c:v>
                </c:pt>
                <c:pt idx="27">
                  <c:v>1.52275</c:v>
                </c:pt>
                <c:pt idx="28">
                  <c:v>1.5226500000000001</c:v>
                </c:pt>
                <c:pt idx="29">
                  <c:v>1.5225580000000001</c:v>
                </c:pt>
                <c:pt idx="30">
                  <c:v>1.522472</c:v>
                </c:pt>
                <c:pt idx="31">
                  <c:v>1.5223930000000001</c:v>
                </c:pt>
                <c:pt idx="32">
                  <c:v>1.5223180000000001</c:v>
                </c:pt>
                <c:pt idx="33">
                  <c:v>1.5222499999999999</c:v>
                </c:pt>
                <c:pt idx="34">
                  <c:v>1.5221859999999998</c:v>
                </c:pt>
                <c:pt idx="35">
                  <c:v>1.5221260000000001</c:v>
                </c:pt>
                <c:pt idx="36">
                  <c:v>1.522071</c:v>
                </c:pt>
                <c:pt idx="37">
                  <c:v>1.5220199999999999</c:v>
                </c:pt>
                <c:pt idx="38">
                  <c:v>1.521973</c:v>
                </c:pt>
                <c:pt idx="39">
                  <c:v>1.5219279999999999</c:v>
                </c:pt>
                <c:pt idx="40">
                  <c:v>1.521887</c:v>
                </c:pt>
                <c:pt idx="41">
                  <c:v>1.521849</c:v>
                </c:pt>
                <c:pt idx="42">
                  <c:v>1.521814</c:v>
                </c:pt>
                <c:pt idx="43">
                  <c:v>1.5217810000000001</c:v>
                </c:pt>
                <c:pt idx="44">
                  <c:v>1.5217500000000002</c:v>
                </c:pt>
                <c:pt idx="45">
                  <c:v>1.521722</c:v>
                </c:pt>
                <c:pt idx="46">
                  <c:v>1.5216959999999999</c:v>
                </c:pt>
                <c:pt idx="47">
                  <c:v>1.521671</c:v>
                </c:pt>
                <c:pt idx="48">
                  <c:v>1.5216479999999999</c:v>
                </c:pt>
                <c:pt idx="49">
                  <c:v>1.5216269999999998</c:v>
                </c:pt>
                <c:pt idx="50">
                  <c:v>1.5216080000000001</c:v>
                </c:pt>
                <c:pt idx="51">
                  <c:v>1.5215890000000001</c:v>
                </c:pt>
                <c:pt idx="52">
                  <c:v>1.5215730000000001</c:v>
                </c:pt>
                <c:pt idx="53">
                  <c:v>1.5215569999999998</c:v>
                </c:pt>
                <c:pt idx="54">
                  <c:v>1.521542</c:v>
                </c:pt>
                <c:pt idx="55">
                  <c:v>1.5215289999999999</c:v>
                </c:pt>
                <c:pt idx="56">
                  <c:v>1.5215160000000001</c:v>
                </c:pt>
                <c:pt idx="57">
                  <c:v>1.521504</c:v>
                </c:pt>
                <c:pt idx="58">
                  <c:v>1.521493</c:v>
                </c:pt>
                <c:pt idx="59">
                  <c:v>1.5214829999999999</c:v>
                </c:pt>
                <c:pt idx="60">
                  <c:v>1.521474</c:v>
                </c:pt>
                <c:pt idx="61">
                  <c:v>1.5214649999999998</c:v>
                </c:pt>
                <c:pt idx="62">
                  <c:v>1.5214569999999998</c:v>
                </c:pt>
                <c:pt idx="63">
                  <c:v>1.52145</c:v>
                </c:pt>
                <c:pt idx="64">
                  <c:v>1.5214429999999999</c:v>
                </c:pt>
                <c:pt idx="65">
                  <c:v>1.521436</c:v>
                </c:pt>
                <c:pt idx="66">
                  <c:v>1.5214299999999998</c:v>
                </c:pt>
                <c:pt idx="67">
                  <c:v>1.521425</c:v>
                </c:pt>
                <c:pt idx="68">
                  <c:v>1.5214190000000001</c:v>
                </c:pt>
                <c:pt idx="69">
                  <c:v>1.521415</c:v>
                </c:pt>
                <c:pt idx="70">
                  <c:v>1.5214100000000002</c:v>
                </c:pt>
                <c:pt idx="71">
                  <c:v>1.521406</c:v>
                </c:pt>
                <c:pt idx="72">
                  <c:v>1.5214019999999999</c:v>
                </c:pt>
                <c:pt idx="73">
                  <c:v>1.521398</c:v>
                </c:pt>
                <c:pt idx="74">
                  <c:v>1.5213949999999998</c:v>
                </c:pt>
                <c:pt idx="75">
                  <c:v>1.5213920000000001</c:v>
                </c:pt>
                <c:pt idx="76">
                  <c:v>1.5213890000000001</c:v>
                </c:pt>
                <c:pt idx="77">
                  <c:v>1.5213859999999999</c:v>
                </c:pt>
                <c:pt idx="78">
                  <c:v>1.5213840000000001</c:v>
                </c:pt>
                <c:pt idx="79">
                  <c:v>1.521382</c:v>
                </c:pt>
                <c:pt idx="80">
                  <c:v>1.52138</c:v>
                </c:pt>
              </c:numCache>
            </c:numRef>
          </c:yVal>
          <c:smooth val="1"/>
          <c:extLst>
            <c:ext xmlns:c16="http://schemas.microsoft.com/office/drawing/2014/chart" uri="{C3380CC4-5D6E-409C-BE32-E72D297353CC}">
              <c16:uniqueId val="{00000011-3436-45C7-AF2B-3ED72D954499}"/>
            </c:ext>
          </c:extLst>
        </c:ser>
        <c:ser>
          <c:idx val="17"/>
          <c:order val="17"/>
          <c:tx>
            <c:v>Trendline for 20.3 C at LF</c:v>
          </c:tx>
          <c:spPr>
            <a:ln w="19050">
              <a:noFill/>
              <a:prstDash val="sysDot"/>
            </a:ln>
          </c:spPr>
          <c:marker>
            <c:symbol val="none"/>
          </c:marker>
          <c:xVal>
            <c:numRef>
              <c:f>'Simulation spectrum H2O and KCl'!$L$67:$L$131</c:f>
              <c:numCache>
                <c:formatCode>0.00</c:formatCode>
                <c:ptCount val="65"/>
                <c:pt idx="0">
                  <c:v>7.4</c:v>
                </c:pt>
                <c:pt idx="1">
                  <c:v>7.3</c:v>
                </c:pt>
                <c:pt idx="2">
                  <c:v>7.2</c:v>
                </c:pt>
                <c:pt idx="3">
                  <c:v>7.1</c:v>
                </c:pt>
                <c:pt idx="4">
                  <c:v>7</c:v>
                </c:pt>
                <c:pt idx="5">
                  <c:v>6.9</c:v>
                </c:pt>
                <c:pt idx="6">
                  <c:v>6.8</c:v>
                </c:pt>
                <c:pt idx="7">
                  <c:v>6.7</c:v>
                </c:pt>
                <c:pt idx="8">
                  <c:v>6.6</c:v>
                </c:pt>
                <c:pt idx="9">
                  <c:v>6.5</c:v>
                </c:pt>
                <c:pt idx="10">
                  <c:v>6.4</c:v>
                </c:pt>
                <c:pt idx="11">
                  <c:v>6.3</c:v>
                </c:pt>
                <c:pt idx="12">
                  <c:v>6.2</c:v>
                </c:pt>
                <c:pt idx="13">
                  <c:v>6.1</c:v>
                </c:pt>
                <c:pt idx="14">
                  <c:v>6</c:v>
                </c:pt>
                <c:pt idx="15">
                  <c:v>5.9030899869919438</c:v>
                </c:pt>
                <c:pt idx="16">
                  <c:v>5.8239109124113</c:v>
                </c:pt>
                <c:pt idx="17">
                  <c:v>5.7569630370485534</c:v>
                </c:pt>
                <c:pt idx="18">
                  <c:v>5.6020599913279625</c:v>
                </c:pt>
                <c:pt idx="19">
                  <c:v>5.5228744023138034</c:v>
                </c:pt>
                <c:pt idx="20">
                  <c:v>5.4259741609193757</c:v>
                </c:pt>
                <c:pt idx="21">
                  <c:v>5.3010299956639813</c:v>
                </c:pt>
                <c:pt idx="22">
                  <c:v>5.204119982655925</c:v>
                </c:pt>
                <c:pt idx="23">
                  <c:v>5.1106906972737542</c:v>
                </c:pt>
                <c:pt idx="24">
                  <c:v>5</c:v>
                </c:pt>
                <c:pt idx="25">
                  <c:v>4.9030899869919438</c:v>
                </c:pt>
                <c:pt idx="26">
                  <c:v>4.8027190075796815</c:v>
                </c:pt>
                <c:pt idx="27">
                  <c:v>4.7044336600521994</c:v>
                </c:pt>
                <c:pt idx="28">
                  <c:v>4.6020599913279625</c:v>
                </c:pt>
                <c:pt idx="29">
                  <c:v>4.5016890119157003</c:v>
                </c:pt>
                <c:pt idx="30">
                  <c:v>4.4006588497649739</c:v>
                </c:pt>
                <c:pt idx="31">
                  <c:v>4.3010299956639813</c:v>
                </c:pt>
                <c:pt idx="32">
                  <c:v>4.200659016251719</c:v>
                </c:pt>
                <c:pt idx="33">
                  <c:v>4.1009905230699646</c:v>
                </c:pt>
                <c:pt idx="34">
                  <c:v>4</c:v>
                </c:pt>
                <c:pt idx="35">
                  <c:v>3.90049275542937</c:v>
                </c:pt>
                <c:pt idx="36">
                  <c:v>3.800655228145212</c:v>
                </c:pt>
                <c:pt idx="37">
                  <c:v>3.7000543856282389</c:v>
                </c:pt>
                <c:pt idx="38">
                  <c:v>3.6003302305807652</c:v>
                </c:pt>
                <c:pt idx="39">
                  <c:v>3.5003188237463867</c:v>
                </c:pt>
                <c:pt idx="40">
                  <c:v>3.4001233554370809</c:v>
                </c:pt>
                <c:pt idx="41">
                  <c:v>3.3001605369513523</c:v>
                </c:pt>
                <c:pt idx="42">
                  <c:v>3.2001388538573807</c:v>
                </c:pt>
                <c:pt idx="43">
                  <c:v>3.1000257301078626</c:v>
                </c:pt>
                <c:pt idx="44">
                  <c:v>3</c:v>
                </c:pt>
                <c:pt idx="45">
                  <c:v>2.9000611027354806</c:v>
                </c:pt>
                <c:pt idx="46">
                  <c:v>2.8000362418279794</c:v>
                </c:pt>
                <c:pt idx="47">
                  <c:v>2.7000023971422538</c:v>
                </c:pt>
                <c:pt idx="48">
                  <c:v>2.6000249038929866</c:v>
                </c:pt>
                <c:pt idx="49">
                  <c:v>2.5000030680516931</c:v>
                </c:pt>
                <c:pt idx="50">
                  <c:v>2.4000023459279558</c:v>
                </c:pt>
                <c:pt idx="51">
                  <c:v>2.3000082025538129</c:v>
                </c:pt>
                <c:pt idx="52">
                  <c:v>2.2000018654066018</c:v>
                </c:pt>
                <c:pt idx="53">
                  <c:v>2.0999912335446846</c:v>
                </c:pt>
                <c:pt idx="54">
                  <c:v>2</c:v>
                </c:pt>
                <c:pt idx="55">
                  <c:v>1.9000009651534695</c:v>
                </c:pt>
                <c:pt idx="56">
                  <c:v>1.8000018278179688</c:v>
                </c:pt>
                <c:pt idx="57">
                  <c:v>1.700002397142254</c:v>
                </c:pt>
                <c:pt idx="58">
                  <c:v>1.6000030866277404</c:v>
                </c:pt>
                <c:pt idx="59">
                  <c:v>1.5000030680516931</c:v>
                </c:pt>
                <c:pt idx="60">
                  <c:v>1.400002345927956</c:v>
                </c:pt>
                <c:pt idx="61">
                  <c:v>1.3000082025538131</c:v>
                </c:pt>
                <c:pt idx="62">
                  <c:v>1.2000018654066018</c:v>
                </c:pt>
                <c:pt idx="63">
                  <c:v>1.0999912335446844</c:v>
                </c:pt>
                <c:pt idx="64">
                  <c:v>1</c:v>
                </c:pt>
              </c:numCache>
            </c:numRef>
          </c:xVal>
          <c:yVal>
            <c:numRef>
              <c:f>'Simulation spectrum H2O and KCl'!$P$67:$P$131</c:f>
              <c:numCache>
                <c:formatCode>General</c:formatCode>
                <c:ptCount val="65"/>
                <c:pt idx="0">
                  <c:v>1.0162</c:v>
                </c:pt>
                <c:pt idx="1">
                  <c:v>1.0162</c:v>
                </c:pt>
                <c:pt idx="2">
                  <c:v>1.0162</c:v>
                </c:pt>
                <c:pt idx="3">
                  <c:v>1.0162</c:v>
                </c:pt>
                <c:pt idx="4">
                  <c:v>1.0162</c:v>
                </c:pt>
                <c:pt idx="5">
                  <c:v>1.0162</c:v>
                </c:pt>
                <c:pt idx="6">
                  <c:v>1.0162</c:v>
                </c:pt>
                <c:pt idx="7">
                  <c:v>1.0162</c:v>
                </c:pt>
                <c:pt idx="8">
                  <c:v>1.0162</c:v>
                </c:pt>
                <c:pt idx="9">
                  <c:v>1.0162</c:v>
                </c:pt>
                <c:pt idx="10">
                  <c:v>1.0162</c:v>
                </c:pt>
                <c:pt idx="11">
                  <c:v>1.0162</c:v>
                </c:pt>
                <c:pt idx="12">
                  <c:v>1.0162</c:v>
                </c:pt>
                <c:pt idx="13">
                  <c:v>1.0162</c:v>
                </c:pt>
                <c:pt idx="14">
                  <c:v>1.0162</c:v>
                </c:pt>
                <c:pt idx="15">
                  <c:v>1.0162</c:v>
                </c:pt>
                <c:pt idx="16">
                  <c:v>1.0162</c:v>
                </c:pt>
                <c:pt idx="17">
                  <c:v>1.0162</c:v>
                </c:pt>
                <c:pt idx="18">
                  <c:v>1.0162</c:v>
                </c:pt>
                <c:pt idx="19">
                  <c:v>1.0162</c:v>
                </c:pt>
                <c:pt idx="20">
                  <c:v>1.0162</c:v>
                </c:pt>
                <c:pt idx="21">
                  <c:v>1.0162</c:v>
                </c:pt>
                <c:pt idx="22">
                  <c:v>1.0162</c:v>
                </c:pt>
                <c:pt idx="23">
                  <c:v>1.0162</c:v>
                </c:pt>
                <c:pt idx="24">
                  <c:v>1.0162</c:v>
                </c:pt>
                <c:pt idx="25">
                  <c:v>1.0162</c:v>
                </c:pt>
                <c:pt idx="26">
                  <c:v>1.0162</c:v>
                </c:pt>
                <c:pt idx="27">
                  <c:v>1.0162</c:v>
                </c:pt>
                <c:pt idx="28">
                  <c:v>1.0162</c:v>
                </c:pt>
                <c:pt idx="29">
                  <c:v>1.0162</c:v>
                </c:pt>
                <c:pt idx="30">
                  <c:v>1.0162</c:v>
                </c:pt>
                <c:pt idx="31">
                  <c:v>1.0162</c:v>
                </c:pt>
                <c:pt idx="32">
                  <c:v>1.0162</c:v>
                </c:pt>
                <c:pt idx="33">
                  <c:v>1.0162</c:v>
                </c:pt>
                <c:pt idx="34">
                  <c:v>1.0162</c:v>
                </c:pt>
                <c:pt idx="35">
                  <c:v>1.0162</c:v>
                </c:pt>
                <c:pt idx="36">
                  <c:v>1.0162</c:v>
                </c:pt>
                <c:pt idx="37">
                  <c:v>1.0162</c:v>
                </c:pt>
                <c:pt idx="38">
                  <c:v>1.0162</c:v>
                </c:pt>
                <c:pt idx="39">
                  <c:v>1.0162</c:v>
                </c:pt>
                <c:pt idx="40">
                  <c:v>1.0162</c:v>
                </c:pt>
                <c:pt idx="41">
                  <c:v>1.0162</c:v>
                </c:pt>
                <c:pt idx="42">
                  <c:v>1.0162</c:v>
                </c:pt>
                <c:pt idx="43">
                  <c:v>1.0162</c:v>
                </c:pt>
                <c:pt idx="44">
                  <c:v>1.0162</c:v>
                </c:pt>
                <c:pt idx="45">
                  <c:v>1.0162</c:v>
                </c:pt>
                <c:pt idx="46">
                  <c:v>1.0162</c:v>
                </c:pt>
                <c:pt idx="47">
                  <c:v>1.0162</c:v>
                </c:pt>
                <c:pt idx="48">
                  <c:v>1.0162</c:v>
                </c:pt>
                <c:pt idx="49">
                  <c:v>1.0162</c:v>
                </c:pt>
                <c:pt idx="50">
                  <c:v>1.0162</c:v>
                </c:pt>
                <c:pt idx="51">
                  <c:v>1.0162</c:v>
                </c:pt>
                <c:pt idx="52">
                  <c:v>1.0162</c:v>
                </c:pt>
                <c:pt idx="53">
                  <c:v>1.0162</c:v>
                </c:pt>
                <c:pt idx="54">
                  <c:v>1.0162</c:v>
                </c:pt>
                <c:pt idx="55">
                  <c:v>1.0162</c:v>
                </c:pt>
                <c:pt idx="56">
                  <c:v>1.0162</c:v>
                </c:pt>
                <c:pt idx="57">
                  <c:v>1.0162</c:v>
                </c:pt>
                <c:pt idx="58">
                  <c:v>1.0162</c:v>
                </c:pt>
                <c:pt idx="59">
                  <c:v>1.0162</c:v>
                </c:pt>
                <c:pt idx="60">
                  <c:v>1.0162</c:v>
                </c:pt>
                <c:pt idx="61">
                  <c:v>1.0162</c:v>
                </c:pt>
                <c:pt idx="62">
                  <c:v>1.0162</c:v>
                </c:pt>
                <c:pt idx="63">
                  <c:v>1.0162</c:v>
                </c:pt>
                <c:pt idx="64">
                  <c:v>1.0162</c:v>
                </c:pt>
              </c:numCache>
            </c:numRef>
          </c:yVal>
          <c:smooth val="1"/>
          <c:extLst>
            <c:ext xmlns:c16="http://schemas.microsoft.com/office/drawing/2014/chart" uri="{C3380CC4-5D6E-409C-BE32-E72D297353CC}">
              <c16:uniqueId val="{00000012-3436-45C7-AF2B-3ED72D954499}"/>
            </c:ext>
          </c:extLst>
        </c:ser>
        <c:dLbls>
          <c:showLegendKey val="0"/>
          <c:showVal val="0"/>
          <c:showCatName val="0"/>
          <c:showSerName val="0"/>
          <c:showPercent val="0"/>
          <c:showBubbleSize val="0"/>
        </c:dLbls>
        <c:axId val="270632064"/>
        <c:axId val="270633984"/>
      </c:scatterChart>
      <c:valAx>
        <c:axId val="270632064"/>
        <c:scaling>
          <c:orientation val="minMax"/>
          <c:max val="12"/>
          <c:min val="1"/>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Arial" panose="020B0604020202020204" pitchFamily="34" charset="0"/>
                  </a:defRPr>
                </a:pPr>
                <a:r>
                  <a:rPr lang="en-GB" sz="1600">
                    <a:solidFill>
                      <a:schemeClr val="tx1"/>
                    </a:solidFill>
                    <a:latin typeface="+mn-lt"/>
                    <a:cs typeface="Arial" panose="020B0604020202020204" pitchFamily="34" charset="0"/>
                  </a:rPr>
                  <a:t>Log Frequency</a:t>
                </a:r>
              </a:p>
            </c:rich>
          </c:tx>
          <c:layout>
            <c:manualLayout>
              <c:xMode val="edge"/>
              <c:yMode val="edge"/>
              <c:x val="0.44947094907407409"/>
              <c:y val="0.92350277777777778"/>
            </c:manualLayout>
          </c:layout>
          <c:overlay val="0"/>
          <c:spPr>
            <a:noFill/>
            <a:ln>
              <a:noFill/>
            </a:ln>
            <a:effectLst/>
          </c:spPr>
        </c:title>
        <c:numFmt formatCode="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Arial" panose="020B0604020202020204" pitchFamily="34" charset="0"/>
              </a:defRPr>
            </a:pPr>
            <a:endParaRPr lang="en-US"/>
          </a:p>
        </c:txPr>
        <c:crossAx val="270633984"/>
        <c:crosses val="autoZero"/>
        <c:crossBetween val="midCat"/>
        <c:majorUnit val="1"/>
      </c:valAx>
      <c:valAx>
        <c:axId val="270633984"/>
        <c:scaling>
          <c:orientation val="minMax"/>
          <c:max val="4"/>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Arial" panose="020B0604020202020204" pitchFamily="34" charset="0"/>
                  </a:defRPr>
                </a:pPr>
                <a:r>
                  <a:rPr lang="en-GB" sz="1600">
                    <a:solidFill>
                      <a:schemeClr val="tx1"/>
                    </a:solidFill>
                    <a:latin typeface="+mn-lt"/>
                    <a:cs typeface="Arial" panose="020B0604020202020204" pitchFamily="34" charset="0"/>
                  </a:rPr>
                  <a:t>C′ </a:t>
                </a:r>
                <a:r>
                  <a:rPr lang="en-GB" sz="1600" baseline="0">
                    <a:solidFill>
                      <a:schemeClr val="tx1"/>
                    </a:solidFill>
                    <a:latin typeface="+mn-lt"/>
                    <a:cs typeface="Arial" panose="020B0604020202020204" pitchFamily="34" charset="0"/>
                  </a:rPr>
                  <a:t>/ </a:t>
                </a:r>
                <a:r>
                  <a:rPr lang="en-GB" sz="1600">
                    <a:solidFill>
                      <a:schemeClr val="tx1"/>
                    </a:solidFill>
                    <a:latin typeface="+mn-lt"/>
                    <a:cs typeface="Arial" panose="020B0604020202020204" pitchFamily="34" charset="0"/>
                  </a:rPr>
                  <a:t>pF</a:t>
                </a:r>
              </a:p>
            </c:rich>
          </c:tx>
          <c:layout>
            <c:manualLayout>
              <c:xMode val="edge"/>
              <c:yMode val="edge"/>
              <c:x val="2.9620071684587812E-3"/>
              <c:y val="0.3285217592592593"/>
            </c:manualLayout>
          </c:layout>
          <c:overlay val="0"/>
          <c:spPr>
            <a:noFill/>
            <a:ln>
              <a:noFill/>
            </a:ln>
            <a:effectLst/>
          </c:spPr>
        </c:title>
        <c:numFmt formatCode="#,##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Arial" panose="020B0604020202020204" pitchFamily="34" charset="0"/>
              </a:defRPr>
            </a:pPr>
            <a:endParaRPr lang="en-US"/>
          </a:p>
        </c:txPr>
        <c:crossAx val="270632064"/>
        <c:crosses val="autoZero"/>
        <c:crossBetween val="midCat"/>
        <c:majorUnit val="1"/>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55471163449703"/>
          <c:y val="7.1527430555555549E-2"/>
          <c:w val="0.82215815390332847"/>
          <c:h val="0.70334237489679974"/>
        </c:manualLayout>
      </c:layout>
      <c:scatterChart>
        <c:scatterStyle val="smoothMarker"/>
        <c:varyColors val="0"/>
        <c:ser>
          <c:idx val="0"/>
          <c:order val="0"/>
          <c:tx>
            <c:v>Time 0.23 h, 20.3 celcius</c:v>
          </c:tx>
          <c:spPr>
            <a:ln w="12700">
              <a:noFill/>
            </a:ln>
          </c:spPr>
          <c:marker>
            <c:symbol val="circle"/>
            <c:size val="3"/>
            <c:spPr>
              <a:solidFill>
                <a:schemeClr val="bg2">
                  <a:lumMod val="60000"/>
                  <a:lumOff val="40000"/>
                </a:schemeClr>
              </a:solidFill>
              <a:ln>
                <a:noFill/>
              </a:ln>
            </c:spPr>
          </c:marker>
          <c:xVal>
            <c:numRef>
              <c:f>'Simulation spectrum H2O and KCl'!$L$81:$L$131</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'Simulation spectrum H2O and KCl'!$O$81:$O$131</c:f>
              <c:numCache>
                <c:formatCode>General</c:formatCode>
                <c:ptCount val="51"/>
                <c:pt idx="0">
                  <c:v>2.1873678624146135E-2</c:v>
                </c:pt>
                <c:pt idx="1">
                  <c:v>2.7746202154578251E-2</c:v>
                </c:pt>
                <c:pt idx="2">
                  <c:v>3.5469076198582652E-2</c:v>
                </c:pt>
                <c:pt idx="3">
                  <c:v>4.5628647554301939E-2</c:v>
                </c:pt>
                <c:pt idx="4">
                  <c:v>5.8992373999999993E-2</c:v>
                </c:pt>
                <c:pt idx="5">
                  <c:v>6.9416143999999999E-2</c:v>
                </c:pt>
                <c:pt idx="6">
                  <c:v>8.7011554000000005E-2</c:v>
                </c:pt>
                <c:pt idx="7">
                  <c:v>0.116718</c:v>
                </c:pt>
                <c:pt idx="8">
                  <c:v>0.14701959999999997</c:v>
                </c:pt>
                <c:pt idx="9">
                  <c:v>0.18166848000000002</c:v>
                </c:pt>
                <c:pt idx="10">
                  <c:v>0.23092034</c:v>
                </c:pt>
                <c:pt idx="11">
                  <c:v>0.28348068000000004</c:v>
                </c:pt>
                <c:pt idx="12">
                  <c:v>0.3471013</c:v>
                </c:pt>
                <c:pt idx="13">
                  <c:v>0.41787101999999998</c:v>
                </c:pt>
                <c:pt idx="14">
                  <c:v>0.49638959999999999</c:v>
                </c:pt>
                <c:pt idx="15">
                  <c:v>0.57052071999999998</c:v>
                </c:pt>
                <c:pt idx="16">
                  <c:v>0.63149632</c:v>
                </c:pt>
                <c:pt idx="17">
                  <c:v>0.66609423999999995</c:v>
                </c:pt>
                <c:pt idx="18">
                  <c:v>0.66868437999999997</c:v>
                </c:pt>
                <c:pt idx="19">
                  <c:v>0.64015363999999997</c:v>
                </c:pt>
                <c:pt idx="20">
                  <c:v>0.58782555999999997</c:v>
                </c:pt>
                <c:pt idx="21">
                  <c:v>0.52385115999999998</c:v>
                </c:pt>
                <c:pt idx="22">
                  <c:v>0.45806474000000003</c:v>
                </c:pt>
                <c:pt idx="23">
                  <c:v>0.39620223999999998</c:v>
                </c:pt>
                <c:pt idx="24">
                  <c:v>0.34060193999999999</c:v>
                </c:pt>
                <c:pt idx="25">
                  <c:v>0.29360212000000002</c:v>
                </c:pt>
                <c:pt idx="26">
                  <c:v>0.25428158000000001</c:v>
                </c:pt>
                <c:pt idx="27">
                  <c:v>0.22268932</c:v>
                </c:pt>
                <c:pt idx="28">
                  <c:v>0.19621952000000001</c:v>
                </c:pt>
                <c:pt idx="29">
                  <c:v>0.17596879999999998</c:v>
                </c:pt>
                <c:pt idx="30">
                  <c:v>0.15803969999999998</c:v>
                </c:pt>
                <c:pt idx="31">
                  <c:v>0.14279285999999999</c:v>
                </c:pt>
                <c:pt idx="32">
                  <c:v>0.13020868000000002</c:v>
                </c:pt>
                <c:pt idx="33">
                  <c:v>0.1205253</c:v>
                </c:pt>
                <c:pt idx="34">
                  <c:v>0.11142208000000001</c:v>
                </c:pt>
                <c:pt idx="35">
                  <c:v>0.10593016</c:v>
                </c:pt>
                <c:pt idx="36">
                  <c:v>9.925146E-2</c:v>
                </c:pt>
                <c:pt idx="37">
                  <c:v>0.1011213</c:v>
                </c:pt>
                <c:pt idx="38">
                  <c:v>9.6409361999999998E-2</c:v>
                </c:pt>
                <c:pt idx="39">
                  <c:v>9.9903160000000005E-2</c:v>
                </c:pt>
                <c:pt idx="40">
                  <c:v>9.9378859999999999E-2</c:v>
                </c:pt>
                <c:pt idx="41">
                  <c:v>0.11049206</c:v>
                </c:pt>
                <c:pt idx="42">
                  <c:v>0.12226774</c:v>
                </c:pt>
                <c:pt idx="43">
                  <c:v>0.13167280000000001</c:v>
                </c:pt>
                <c:pt idx="44">
                  <c:v>0.14829262000000001</c:v>
                </c:pt>
                <c:pt idx="45">
                  <c:v>0.16414706000000001</c:v>
                </c:pt>
                <c:pt idx="46">
                  <c:v>0.18117946000000001</c:v>
                </c:pt>
                <c:pt idx="47">
                  <c:v>0.20570885999999999</c:v>
                </c:pt>
                <c:pt idx="48">
                  <c:v>0.22767850000000001</c:v>
                </c:pt>
                <c:pt idx="49">
                  <c:v>0.25156894000000002</c:v>
                </c:pt>
                <c:pt idx="50">
                  <c:v>0.27442548</c:v>
                </c:pt>
              </c:numCache>
            </c:numRef>
          </c:yVal>
          <c:smooth val="1"/>
          <c:extLst>
            <c:ext xmlns:c16="http://schemas.microsoft.com/office/drawing/2014/chart" uri="{C3380CC4-5D6E-409C-BE32-E72D297353CC}">
              <c16:uniqueId val="{00000000-9A60-4706-99F0-FE8121FD90CF}"/>
            </c:ext>
          </c:extLst>
        </c:ser>
        <c:ser>
          <c:idx val="6"/>
          <c:order val="1"/>
          <c:tx>
            <c:v>Time 5.03 h, -20 celcius</c:v>
          </c:tx>
          <c:spPr>
            <a:ln w="12700">
              <a:noFill/>
            </a:ln>
          </c:spPr>
          <c:marker>
            <c:symbol val="circle"/>
            <c:size val="3"/>
            <c:spPr>
              <a:solidFill>
                <a:srgbClr val="9900FF"/>
              </a:solidFill>
              <a:ln>
                <a:noFill/>
              </a:ln>
            </c:spPr>
          </c:marker>
          <c:xVal>
            <c:numRef>
              <c:f>'Simulation spectrum H2O and KCl'!$AP$81:$AP$131</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'Simulation spectrum H2O and KCl'!$AS$81:$AS$131</c:f>
              <c:numCache>
                <c:formatCode>General</c:formatCode>
                <c:ptCount val="51"/>
                <c:pt idx="0">
                  <c:v>4.6902899999999997E-3</c:v>
                </c:pt>
                <c:pt idx="1">
                  <c:v>6.0276000000000001E-3</c:v>
                </c:pt>
                <c:pt idx="2">
                  <c:v>4.89574E-3</c:v>
                </c:pt>
                <c:pt idx="3">
                  <c:v>5.2688600000000002E-3</c:v>
                </c:pt>
                <c:pt idx="4">
                  <c:v>8.0706000000000007E-3</c:v>
                </c:pt>
                <c:pt idx="5">
                  <c:v>7.0994999999999999E-3</c:v>
                </c:pt>
                <c:pt idx="6">
                  <c:v>8.5620999999999996E-3</c:v>
                </c:pt>
                <c:pt idx="7">
                  <c:v>1.1385299999999999E-2</c:v>
                </c:pt>
                <c:pt idx="8">
                  <c:v>1.4441300000000001E-2</c:v>
                </c:pt>
                <c:pt idx="9">
                  <c:v>1.7939199999999999E-2</c:v>
                </c:pt>
                <c:pt idx="10">
                  <c:v>2.3067799999999999E-2</c:v>
                </c:pt>
                <c:pt idx="11">
                  <c:v>2.8753899999999999E-2</c:v>
                </c:pt>
                <c:pt idx="12">
                  <c:v>3.6271299999999999E-2</c:v>
                </c:pt>
                <c:pt idx="13">
                  <c:v>4.56137E-2</c:v>
                </c:pt>
                <c:pt idx="14">
                  <c:v>5.80689E-2</c:v>
                </c:pt>
                <c:pt idx="15">
                  <c:v>7.3874099999999998E-2</c:v>
                </c:pt>
                <c:pt idx="16">
                  <c:v>9.4576400000000005E-2</c:v>
                </c:pt>
                <c:pt idx="17">
                  <c:v>0.12110600000000001</c:v>
                </c:pt>
                <c:pt idx="18">
                  <c:v>0.15587599999999999</c:v>
                </c:pt>
                <c:pt idx="19">
                  <c:v>0.20027400000000001</c:v>
                </c:pt>
                <c:pt idx="20">
                  <c:v>0.256604</c:v>
                </c:pt>
                <c:pt idx="21">
                  <c:v>0.32289299999999999</c:v>
                </c:pt>
                <c:pt idx="22">
                  <c:v>0.39693400000000001</c:v>
                </c:pt>
                <c:pt idx="23">
                  <c:v>0.471495</c:v>
                </c:pt>
                <c:pt idx="24">
                  <c:v>0.53464299999999998</c:v>
                </c:pt>
                <c:pt idx="25">
                  <c:v>0.57591700000000001</c:v>
                </c:pt>
                <c:pt idx="26">
                  <c:v>0.58748900000000004</c:v>
                </c:pt>
                <c:pt idx="27">
                  <c:v>0.56901299999999999</c:v>
                </c:pt>
                <c:pt idx="28">
                  <c:v>0.52696399999999999</c:v>
                </c:pt>
                <c:pt idx="29">
                  <c:v>0.47093699999999999</c:v>
                </c:pt>
                <c:pt idx="30">
                  <c:v>0.40965600000000002</c:v>
                </c:pt>
                <c:pt idx="31">
                  <c:v>0.35017900000000002</c:v>
                </c:pt>
                <c:pt idx="32">
                  <c:v>0.29633100000000001</c:v>
                </c:pt>
                <c:pt idx="33">
                  <c:v>0.24993000000000001</c:v>
                </c:pt>
                <c:pt idx="34">
                  <c:v>0.21217</c:v>
                </c:pt>
                <c:pt idx="35">
                  <c:v>0.182722</c:v>
                </c:pt>
                <c:pt idx="36">
                  <c:v>0.161885</c:v>
                </c:pt>
                <c:pt idx="37">
                  <c:v>0.144925</c:v>
                </c:pt>
                <c:pt idx="38">
                  <c:v>0.13366400000000001</c:v>
                </c:pt>
                <c:pt idx="39">
                  <c:v>0.128555</c:v>
                </c:pt>
                <c:pt idx="40">
                  <c:v>0.12751999999999999</c:v>
                </c:pt>
                <c:pt idx="41">
                  <c:v>0.12987599999999999</c:v>
                </c:pt>
                <c:pt idx="42">
                  <c:v>0.138128</c:v>
                </c:pt>
                <c:pt idx="43">
                  <c:v>0.14440600000000001</c:v>
                </c:pt>
                <c:pt idx="44">
                  <c:v>0.165774</c:v>
                </c:pt>
                <c:pt idx="45">
                  <c:v>0.18416199999999999</c:v>
                </c:pt>
                <c:pt idx="46">
                  <c:v>0.203792</c:v>
                </c:pt>
                <c:pt idx="47">
                  <c:v>0.22753899999999999</c:v>
                </c:pt>
                <c:pt idx="48">
                  <c:v>0.25210500000000002</c:v>
                </c:pt>
                <c:pt idx="49">
                  <c:v>0.27626299999999998</c:v>
                </c:pt>
                <c:pt idx="50">
                  <c:v>0.297684</c:v>
                </c:pt>
              </c:numCache>
            </c:numRef>
          </c:yVal>
          <c:smooth val="1"/>
          <c:extLst>
            <c:ext xmlns:c16="http://schemas.microsoft.com/office/drawing/2014/chart" uri="{C3380CC4-5D6E-409C-BE32-E72D297353CC}">
              <c16:uniqueId val="{00000001-9A60-4706-99F0-FE8121FD90CF}"/>
            </c:ext>
          </c:extLst>
        </c:ser>
        <c:ser>
          <c:idx val="9"/>
          <c:order val="2"/>
          <c:tx>
            <c:v>Time 8.5 h, -40 celcius</c:v>
          </c:tx>
          <c:spPr>
            <a:ln w="12700">
              <a:noFill/>
            </a:ln>
          </c:spPr>
          <c:marker>
            <c:symbol val="none"/>
          </c:marker>
          <c:xVal>
            <c:numRef>
              <c:f>'Simulation spectrum H2O and KCl'!$BE$80:$BE$131</c:f>
              <c:numCache>
                <c:formatCode>0.00</c:formatCode>
                <c:ptCount val="52"/>
                <c:pt idx="0">
                  <c:v>6.1</c:v>
                </c:pt>
                <c:pt idx="1">
                  <c:v>6</c:v>
                </c:pt>
                <c:pt idx="2">
                  <c:v>5.9030899869919438</c:v>
                </c:pt>
                <c:pt idx="3">
                  <c:v>5.8239109124113</c:v>
                </c:pt>
                <c:pt idx="4">
                  <c:v>5.7569630370485534</c:v>
                </c:pt>
                <c:pt idx="5">
                  <c:v>5.6020599913279625</c:v>
                </c:pt>
                <c:pt idx="6">
                  <c:v>5.5228744023138034</c:v>
                </c:pt>
                <c:pt idx="7">
                  <c:v>5.4259741609193757</c:v>
                </c:pt>
                <c:pt idx="8">
                  <c:v>5.3010299956639813</c:v>
                </c:pt>
                <c:pt idx="9">
                  <c:v>5.204119982655925</c:v>
                </c:pt>
                <c:pt idx="10">
                  <c:v>5.1106906972737542</c:v>
                </c:pt>
                <c:pt idx="11">
                  <c:v>5</c:v>
                </c:pt>
                <c:pt idx="12">
                  <c:v>4.9030899869919438</c:v>
                </c:pt>
                <c:pt idx="13">
                  <c:v>4.8027190075796815</c:v>
                </c:pt>
                <c:pt idx="14">
                  <c:v>4.7044336600521994</c:v>
                </c:pt>
                <c:pt idx="15">
                  <c:v>4.6020599913279625</c:v>
                </c:pt>
                <c:pt idx="16">
                  <c:v>4.5016890119157003</c:v>
                </c:pt>
                <c:pt idx="17">
                  <c:v>4.4006588497649739</c:v>
                </c:pt>
                <c:pt idx="18">
                  <c:v>4.3010299956639813</c:v>
                </c:pt>
                <c:pt idx="19">
                  <c:v>4.200659016251719</c:v>
                </c:pt>
                <c:pt idx="20">
                  <c:v>4.1009905230699646</c:v>
                </c:pt>
                <c:pt idx="21">
                  <c:v>4</c:v>
                </c:pt>
                <c:pt idx="22">
                  <c:v>3.90049275542937</c:v>
                </c:pt>
                <c:pt idx="23">
                  <c:v>3.800655228145212</c:v>
                </c:pt>
                <c:pt idx="24">
                  <c:v>3.7000543856282389</c:v>
                </c:pt>
                <c:pt idx="25">
                  <c:v>3.6003302305807652</c:v>
                </c:pt>
                <c:pt idx="26">
                  <c:v>3.5003188237463867</c:v>
                </c:pt>
                <c:pt idx="27">
                  <c:v>3.4001233554370809</c:v>
                </c:pt>
                <c:pt idx="28">
                  <c:v>3.3001605369513523</c:v>
                </c:pt>
                <c:pt idx="29">
                  <c:v>3.2001388538573807</c:v>
                </c:pt>
                <c:pt idx="30">
                  <c:v>3.1000257301078626</c:v>
                </c:pt>
                <c:pt idx="31">
                  <c:v>3</c:v>
                </c:pt>
                <c:pt idx="32">
                  <c:v>2.9000611027354806</c:v>
                </c:pt>
                <c:pt idx="33">
                  <c:v>2.8000362418279794</c:v>
                </c:pt>
                <c:pt idx="34">
                  <c:v>2.7000023971422538</c:v>
                </c:pt>
                <c:pt idx="35">
                  <c:v>2.6000249038929866</c:v>
                </c:pt>
                <c:pt idx="36">
                  <c:v>2.5000030680516931</c:v>
                </c:pt>
                <c:pt idx="37">
                  <c:v>2.4000023459279558</c:v>
                </c:pt>
                <c:pt idx="38">
                  <c:v>2.3000082025538129</c:v>
                </c:pt>
                <c:pt idx="39">
                  <c:v>2.2000018654066018</c:v>
                </c:pt>
                <c:pt idx="40">
                  <c:v>2.0999912335446846</c:v>
                </c:pt>
                <c:pt idx="41">
                  <c:v>2</c:v>
                </c:pt>
                <c:pt idx="42">
                  <c:v>1.9000009651534695</c:v>
                </c:pt>
                <c:pt idx="43">
                  <c:v>1.8000018278179688</c:v>
                </c:pt>
                <c:pt idx="44">
                  <c:v>1.700002397142254</c:v>
                </c:pt>
                <c:pt idx="45">
                  <c:v>1.6000030866277404</c:v>
                </c:pt>
                <c:pt idx="46">
                  <c:v>1.5000030680516931</c:v>
                </c:pt>
                <c:pt idx="47">
                  <c:v>1.400002345927956</c:v>
                </c:pt>
                <c:pt idx="48">
                  <c:v>1.3000082025538131</c:v>
                </c:pt>
                <c:pt idx="49">
                  <c:v>1.2000018654066018</c:v>
                </c:pt>
                <c:pt idx="50">
                  <c:v>1.0999912335446844</c:v>
                </c:pt>
                <c:pt idx="51">
                  <c:v>1</c:v>
                </c:pt>
              </c:numCache>
            </c:numRef>
          </c:xVal>
          <c:yVal>
            <c:numRef>
              <c:f>'Simulation spectrum H2O and KCl'!$BH$80:$BH$131</c:f>
              <c:numCache>
                <c:formatCode>General</c:formatCode>
                <c:ptCount val="52"/>
                <c:pt idx="0">
                  <c:v>3.7256699999999999E-3</c:v>
                </c:pt>
                <c:pt idx="1">
                  <c:v>3.7256699999999999E-3</c:v>
                </c:pt>
                <c:pt idx="2">
                  <c:v>2.2099099999999998E-3</c:v>
                </c:pt>
                <c:pt idx="3">
                  <c:v>5.5148999999999997E-3</c:v>
                </c:pt>
                <c:pt idx="4">
                  <c:v>2.7351799999999998E-3</c:v>
                </c:pt>
                <c:pt idx="5">
                  <c:v>4.6060500000000004E-3</c:v>
                </c:pt>
                <c:pt idx="6">
                  <c:v>2.8107399999999999E-3</c:v>
                </c:pt>
                <c:pt idx="7">
                  <c:v>3.1094999999999999E-3</c:v>
                </c:pt>
                <c:pt idx="8">
                  <c:v>4.0130599999999997E-3</c:v>
                </c:pt>
                <c:pt idx="9">
                  <c:v>5.0573900000000001E-3</c:v>
                </c:pt>
                <c:pt idx="10">
                  <c:v>6.1923400000000002E-3</c:v>
                </c:pt>
                <c:pt idx="11">
                  <c:v>7.8610099999999999E-3</c:v>
                </c:pt>
                <c:pt idx="12">
                  <c:v>9.6387199999999999E-3</c:v>
                </c:pt>
                <c:pt idx="13">
                  <c:v>1.19597E-2</c:v>
                </c:pt>
                <c:pt idx="14">
                  <c:v>1.4763200000000001E-2</c:v>
                </c:pt>
                <c:pt idx="15">
                  <c:v>1.83941E-2</c:v>
                </c:pt>
                <c:pt idx="16">
                  <c:v>2.2849100000000001E-2</c:v>
                </c:pt>
                <c:pt idx="17">
                  <c:v>2.8487800000000001E-2</c:v>
                </c:pt>
                <c:pt idx="18">
                  <c:v>3.53739E-2</c:v>
                </c:pt>
                <c:pt idx="19">
                  <c:v>4.3956299999999997E-2</c:v>
                </c:pt>
                <c:pt idx="20">
                  <c:v>5.4452800000000003E-2</c:v>
                </c:pt>
                <c:pt idx="21">
                  <c:v>6.7484600000000006E-2</c:v>
                </c:pt>
                <c:pt idx="22">
                  <c:v>8.3211499999999994E-2</c:v>
                </c:pt>
                <c:pt idx="23">
                  <c:v>0.102479</c:v>
                </c:pt>
                <c:pt idx="24">
                  <c:v>0.12627099999999999</c:v>
                </c:pt>
                <c:pt idx="25">
                  <c:v>0.15517900000000001</c:v>
                </c:pt>
                <c:pt idx="26">
                  <c:v>0.190585</c:v>
                </c:pt>
                <c:pt idx="27">
                  <c:v>0.23316300000000001</c:v>
                </c:pt>
                <c:pt idx="28">
                  <c:v>0.28257399999999999</c:v>
                </c:pt>
                <c:pt idx="29">
                  <c:v>0.33712399999999998</c:v>
                </c:pt>
                <c:pt idx="30">
                  <c:v>0.39303199999999999</c:v>
                </c:pt>
                <c:pt idx="31">
                  <c:v>0.44436700000000001</c:v>
                </c:pt>
                <c:pt idx="32">
                  <c:v>0.48479299999999997</c:v>
                </c:pt>
                <c:pt idx="33">
                  <c:v>0.50869900000000001</c:v>
                </c:pt>
                <c:pt idx="34">
                  <c:v>0.51347100000000001</c:v>
                </c:pt>
                <c:pt idx="35">
                  <c:v>0.50010500000000002</c:v>
                </c:pt>
                <c:pt idx="36">
                  <c:v>0.47159499999999999</c:v>
                </c:pt>
                <c:pt idx="37">
                  <c:v>0.43276199999999998</c:v>
                </c:pt>
                <c:pt idx="38">
                  <c:v>0.38638299999999998</c:v>
                </c:pt>
                <c:pt idx="39">
                  <c:v>0.337897</c:v>
                </c:pt>
                <c:pt idx="40">
                  <c:v>0.291989</c:v>
                </c:pt>
                <c:pt idx="41">
                  <c:v>0.247169</c:v>
                </c:pt>
                <c:pt idx="42">
                  <c:v>0.210225</c:v>
                </c:pt>
                <c:pt idx="43">
                  <c:v>0.17522499999999999</c:v>
                </c:pt>
                <c:pt idx="44">
                  <c:v>0.14920600000000001</c:v>
                </c:pt>
                <c:pt idx="45">
                  <c:v>0.12645300000000001</c:v>
                </c:pt>
                <c:pt idx="46">
                  <c:v>0.107642</c:v>
                </c:pt>
                <c:pt idx="47">
                  <c:v>9.4061500000000006E-2</c:v>
                </c:pt>
                <c:pt idx="48">
                  <c:v>8.5294400000000006E-2</c:v>
                </c:pt>
                <c:pt idx="49">
                  <c:v>7.7831600000000001E-2</c:v>
                </c:pt>
                <c:pt idx="50">
                  <c:v>7.6165999999999998E-2</c:v>
                </c:pt>
                <c:pt idx="51">
                  <c:v>7.4373999999999996E-2</c:v>
                </c:pt>
              </c:numCache>
            </c:numRef>
          </c:yVal>
          <c:smooth val="1"/>
          <c:extLst>
            <c:ext xmlns:c16="http://schemas.microsoft.com/office/drawing/2014/chart" uri="{C3380CC4-5D6E-409C-BE32-E72D297353CC}">
              <c16:uniqueId val="{00000002-9A60-4706-99F0-FE8121FD90CF}"/>
            </c:ext>
          </c:extLst>
        </c:ser>
        <c:ser>
          <c:idx val="1"/>
          <c:order val="3"/>
          <c:tx>
            <c:v>Trendline for 20.3 C</c:v>
          </c:tx>
          <c:spPr>
            <a:ln w="19050">
              <a:solidFill>
                <a:schemeClr val="bg2"/>
              </a:solidFill>
              <a:prstDash val="sysDot"/>
            </a:ln>
          </c:spPr>
          <c:marker>
            <c:symbol val="none"/>
          </c:marker>
          <c:xVal>
            <c:numRef>
              <c:f>'Simulation spectrum H2O and KCl'!$L$6:$L$80</c:f>
              <c:numCache>
                <c:formatCode>0.00</c:formatCode>
                <c:ptCount val="75"/>
                <c:pt idx="0">
                  <c:v>13.5</c:v>
                </c:pt>
                <c:pt idx="1">
                  <c:v>13.4</c:v>
                </c:pt>
                <c:pt idx="2">
                  <c:v>13.3</c:v>
                </c:pt>
                <c:pt idx="3">
                  <c:v>13.2</c:v>
                </c:pt>
                <c:pt idx="4">
                  <c:v>13.1</c:v>
                </c:pt>
                <c:pt idx="5">
                  <c:v>13</c:v>
                </c:pt>
                <c:pt idx="6">
                  <c:v>12.9</c:v>
                </c:pt>
                <c:pt idx="7">
                  <c:v>12.8</c:v>
                </c:pt>
                <c:pt idx="8">
                  <c:v>12.7</c:v>
                </c:pt>
                <c:pt idx="9">
                  <c:v>12.6</c:v>
                </c:pt>
                <c:pt idx="10">
                  <c:v>12.5</c:v>
                </c:pt>
                <c:pt idx="11">
                  <c:v>12.4</c:v>
                </c:pt>
                <c:pt idx="12">
                  <c:v>12.3</c:v>
                </c:pt>
                <c:pt idx="13">
                  <c:v>12.2</c:v>
                </c:pt>
                <c:pt idx="14">
                  <c:v>12.1</c:v>
                </c:pt>
                <c:pt idx="15">
                  <c:v>12</c:v>
                </c:pt>
                <c:pt idx="16">
                  <c:v>11.9</c:v>
                </c:pt>
                <c:pt idx="17">
                  <c:v>11.8</c:v>
                </c:pt>
                <c:pt idx="18">
                  <c:v>11.7</c:v>
                </c:pt>
                <c:pt idx="19">
                  <c:v>11.6</c:v>
                </c:pt>
                <c:pt idx="20">
                  <c:v>11.5</c:v>
                </c:pt>
                <c:pt idx="21">
                  <c:v>11.4</c:v>
                </c:pt>
                <c:pt idx="22">
                  <c:v>11.3</c:v>
                </c:pt>
                <c:pt idx="23">
                  <c:v>11.2</c:v>
                </c:pt>
                <c:pt idx="24">
                  <c:v>11.1</c:v>
                </c:pt>
                <c:pt idx="25">
                  <c:v>11</c:v>
                </c:pt>
                <c:pt idx="26">
                  <c:v>10.9</c:v>
                </c:pt>
                <c:pt idx="27">
                  <c:v>10.8</c:v>
                </c:pt>
                <c:pt idx="28">
                  <c:v>10.7</c:v>
                </c:pt>
                <c:pt idx="29">
                  <c:v>10.6</c:v>
                </c:pt>
                <c:pt idx="30">
                  <c:v>10.5</c:v>
                </c:pt>
                <c:pt idx="31">
                  <c:v>10.4</c:v>
                </c:pt>
                <c:pt idx="32">
                  <c:v>10.3</c:v>
                </c:pt>
                <c:pt idx="33">
                  <c:v>10.199999999999999</c:v>
                </c:pt>
                <c:pt idx="34">
                  <c:v>10.1</c:v>
                </c:pt>
                <c:pt idx="35">
                  <c:v>10</c:v>
                </c:pt>
                <c:pt idx="36">
                  <c:v>9.9000000000000092</c:v>
                </c:pt>
                <c:pt idx="37">
                  <c:v>9.8000000000000096</c:v>
                </c:pt>
                <c:pt idx="38">
                  <c:v>9.7000000000000099</c:v>
                </c:pt>
                <c:pt idx="39">
                  <c:v>9.6000000000000103</c:v>
                </c:pt>
                <c:pt idx="40">
                  <c:v>9.5000000000000107</c:v>
                </c:pt>
                <c:pt idx="41">
                  <c:v>9.4000000000000092</c:v>
                </c:pt>
                <c:pt idx="42">
                  <c:v>9.3000000000000096</c:v>
                </c:pt>
                <c:pt idx="43">
                  <c:v>9.2000000000000099</c:v>
                </c:pt>
                <c:pt idx="44">
                  <c:v>9.1000000000000103</c:v>
                </c:pt>
                <c:pt idx="45">
                  <c:v>9.0000000000000107</c:v>
                </c:pt>
                <c:pt idx="46">
                  <c:v>8.9000000000000092</c:v>
                </c:pt>
                <c:pt idx="47">
                  <c:v>8.8000000000000096</c:v>
                </c:pt>
                <c:pt idx="48">
                  <c:v>8.6999999999999993</c:v>
                </c:pt>
                <c:pt idx="49">
                  <c:v>8.6</c:v>
                </c:pt>
                <c:pt idx="50">
                  <c:v>8.5</c:v>
                </c:pt>
                <c:pt idx="51">
                  <c:v>8.4</c:v>
                </c:pt>
                <c:pt idx="52">
                  <c:v>8.3000000000000007</c:v>
                </c:pt>
                <c:pt idx="53">
                  <c:v>8.1999999999999993</c:v>
                </c:pt>
                <c:pt idx="54">
                  <c:v>8.1</c:v>
                </c:pt>
                <c:pt idx="55">
                  <c:v>8</c:v>
                </c:pt>
                <c:pt idx="56">
                  <c:v>7.9</c:v>
                </c:pt>
                <c:pt idx="57">
                  <c:v>7.8</c:v>
                </c:pt>
                <c:pt idx="58">
                  <c:v>7.7</c:v>
                </c:pt>
                <c:pt idx="59">
                  <c:v>7.6</c:v>
                </c:pt>
                <c:pt idx="60">
                  <c:v>7.5</c:v>
                </c:pt>
                <c:pt idx="61">
                  <c:v>7.4</c:v>
                </c:pt>
                <c:pt idx="62">
                  <c:v>7.3</c:v>
                </c:pt>
                <c:pt idx="63">
                  <c:v>7.2</c:v>
                </c:pt>
                <c:pt idx="64">
                  <c:v>7.1</c:v>
                </c:pt>
                <c:pt idx="65">
                  <c:v>7</c:v>
                </c:pt>
                <c:pt idx="66">
                  <c:v>6.9</c:v>
                </c:pt>
                <c:pt idx="67">
                  <c:v>6.8</c:v>
                </c:pt>
                <c:pt idx="68">
                  <c:v>6.7</c:v>
                </c:pt>
                <c:pt idx="69">
                  <c:v>6.6</c:v>
                </c:pt>
                <c:pt idx="70">
                  <c:v>6.5</c:v>
                </c:pt>
                <c:pt idx="71">
                  <c:v>6.4</c:v>
                </c:pt>
                <c:pt idx="72">
                  <c:v>6.3</c:v>
                </c:pt>
                <c:pt idx="73">
                  <c:v>6.2</c:v>
                </c:pt>
                <c:pt idx="74">
                  <c:v>6.1</c:v>
                </c:pt>
              </c:numCache>
            </c:numRef>
          </c:xVal>
          <c:yVal>
            <c:numRef>
              <c:f>'Simulation spectrum H2O and KCl'!$O$6:$O$80</c:f>
              <c:numCache>
                <c:formatCode>General</c:formatCode>
                <c:ptCount val="75"/>
                <c:pt idx="0">
                  <c:v>3.6511565999999998E-3</c:v>
                </c:pt>
                <c:pt idx="1">
                  <c:v>2.1657117999999997E-3</c:v>
                </c:pt>
                <c:pt idx="2">
                  <c:v>5.4046019999999997E-3</c:v>
                </c:pt>
                <c:pt idx="3">
                  <c:v>2.6804763999999999E-3</c:v>
                </c:pt>
                <c:pt idx="4">
                  <c:v>4.5139290000000007E-3</c:v>
                </c:pt>
                <c:pt idx="5">
                  <c:v>2.7545251999999999E-3</c:v>
                </c:pt>
                <c:pt idx="6">
                  <c:v>3.0473099999999997E-3</c:v>
                </c:pt>
                <c:pt idx="7">
                  <c:v>3.9327987999999998E-3</c:v>
                </c:pt>
                <c:pt idx="8">
                  <c:v>4.9562421999999997E-3</c:v>
                </c:pt>
                <c:pt idx="9">
                  <c:v>6.0684932000000004E-3</c:v>
                </c:pt>
                <c:pt idx="10">
                  <c:v>7.7037897999999994E-3</c:v>
                </c:pt>
                <c:pt idx="11">
                  <c:v>9.4459456000000001E-3</c:v>
                </c:pt>
                <c:pt idx="12">
                  <c:v>1.1720506E-2</c:v>
                </c:pt>
                <c:pt idx="13">
                  <c:v>1.4467936000000001E-2</c:v>
                </c:pt>
                <c:pt idx="14">
                  <c:v>1.8026218E-2</c:v>
                </c:pt>
                <c:pt idx="15">
                  <c:v>2.2392117999999999E-2</c:v>
                </c:pt>
                <c:pt idx="16">
                  <c:v>2.7918043999999999E-2</c:v>
                </c:pt>
                <c:pt idx="17">
                  <c:v>3.4666422000000002E-2</c:v>
                </c:pt>
                <c:pt idx="18">
                  <c:v>4.3077173999999996E-2</c:v>
                </c:pt>
                <c:pt idx="19">
                  <c:v>5.3363744000000005E-2</c:v>
                </c:pt>
                <c:pt idx="20">
                  <c:v>6.6134908000000006E-2</c:v>
                </c:pt>
                <c:pt idx="21">
                  <c:v>8.1547269999999991E-2</c:v>
                </c:pt>
                <c:pt idx="22">
                  <c:v>0.10042942000000001</c:v>
                </c:pt>
                <c:pt idx="23">
                  <c:v>0.12374557999999999</c:v>
                </c:pt>
                <c:pt idx="24">
                  <c:v>0.15207542000000002</c:v>
                </c:pt>
                <c:pt idx="25">
                  <c:v>0.1867733</c:v>
                </c:pt>
                <c:pt idx="26">
                  <c:v>0.22849974000000001</c:v>
                </c:pt>
                <c:pt idx="27">
                  <c:v>0.27692252000000001</c:v>
                </c:pt>
                <c:pt idx="28">
                  <c:v>0.33113905999999999</c:v>
                </c:pt>
                <c:pt idx="29">
                  <c:v>0.37865533999999995</c:v>
                </c:pt>
                <c:pt idx="30">
                  <c:v>0.42410675999999997</c:v>
                </c:pt>
                <c:pt idx="31">
                  <c:v>0.46216309999999999</c:v>
                </c:pt>
                <c:pt idx="32">
                  <c:v>0.49010290000000001</c:v>
                </c:pt>
                <c:pt idx="33">
                  <c:v>0.50320158000000004</c:v>
                </c:pt>
                <c:pt idx="34">
                  <c:v>0.49852501999999999</c:v>
                </c:pt>
                <c:pt idx="35">
                  <c:v>0.47509713999999997</c:v>
                </c:pt>
                <c:pt idx="36">
                  <c:v>0.43547965999999999</c:v>
                </c:pt>
                <c:pt idx="37">
                  <c:v>0.38517135999999996</c:v>
                </c:pt>
                <c:pt idx="38">
                  <c:v>0.33038151999999998</c:v>
                </c:pt>
                <c:pt idx="39">
                  <c:v>0.27692252000000001</c:v>
                </c:pt>
                <c:pt idx="40">
                  <c:v>0.22849974000000001</c:v>
                </c:pt>
                <c:pt idx="41">
                  <c:v>0.1867733</c:v>
                </c:pt>
                <c:pt idx="42">
                  <c:v>0.15207542000000002</c:v>
                </c:pt>
                <c:pt idx="43">
                  <c:v>0.12374557999999999</c:v>
                </c:pt>
                <c:pt idx="44">
                  <c:v>0.10042942000000001</c:v>
                </c:pt>
                <c:pt idx="45">
                  <c:v>8.1547269999999991E-2</c:v>
                </c:pt>
                <c:pt idx="46">
                  <c:v>6.6134908000000006E-2</c:v>
                </c:pt>
                <c:pt idx="47">
                  <c:v>5.3363744000000005E-2</c:v>
                </c:pt>
                <c:pt idx="48">
                  <c:v>4.3077173999999996E-2</c:v>
                </c:pt>
                <c:pt idx="49">
                  <c:v>3.4666422000000002E-2</c:v>
                </c:pt>
                <c:pt idx="50">
                  <c:v>2.7918043999999999E-2</c:v>
                </c:pt>
                <c:pt idx="51">
                  <c:v>2.2392117999999999E-2</c:v>
                </c:pt>
                <c:pt idx="52">
                  <c:v>1.8026218E-2</c:v>
                </c:pt>
                <c:pt idx="53">
                  <c:v>1.4467936000000001E-2</c:v>
                </c:pt>
                <c:pt idx="54">
                  <c:v>1.1720506E-2</c:v>
                </c:pt>
                <c:pt idx="55">
                  <c:v>9.4459456000000001E-3</c:v>
                </c:pt>
                <c:pt idx="56">
                  <c:v>7.7037897999999994E-3</c:v>
                </c:pt>
                <c:pt idx="57">
                  <c:v>6.0684932000000004E-3</c:v>
                </c:pt>
                <c:pt idx="58">
                  <c:v>4.9562421999999997E-3</c:v>
                </c:pt>
                <c:pt idx="59">
                  <c:v>3.9327987999999998E-3</c:v>
                </c:pt>
                <c:pt idx="60">
                  <c:v>3.0473099999999997E-3</c:v>
                </c:pt>
                <c:pt idx="61">
                  <c:v>2.7545251999999999E-3</c:v>
                </c:pt>
                <c:pt idx="62">
                  <c:v>4.5139290000000007E-3</c:v>
                </c:pt>
                <c:pt idx="63">
                  <c:v>2.6804763999999999E-3</c:v>
                </c:pt>
                <c:pt idx="64">
                  <c:v>5.4046019999999997E-3</c:v>
                </c:pt>
                <c:pt idx="65">
                  <c:v>2.1657117999999997E-3</c:v>
                </c:pt>
                <c:pt idx="66">
                  <c:v>3.6511565999999998E-3</c:v>
                </c:pt>
                <c:pt idx="67">
                  <c:v>5.0943500191777324E-3</c:v>
                </c:pt>
                <c:pt idx="68">
                  <c:v>5.8004564529255259E-3</c:v>
                </c:pt>
                <c:pt idx="69">
                  <c:v>6.7086525553253003E-3</c:v>
                </c:pt>
                <c:pt idx="70">
                  <c:v>7.8836100388620257E-3</c:v>
                </c:pt>
                <c:pt idx="71">
                  <c:v>9.4087154172998698E-3</c:v>
                </c:pt>
                <c:pt idx="72">
                  <c:v>1.1397917682298463E-2</c:v>
                </c:pt>
                <c:pt idx="73">
                  <c:v>1.3997614876122496E-2</c:v>
                </c:pt>
                <c:pt idx="74">
                  <c:v>1.7404010560570008E-2</c:v>
                </c:pt>
              </c:numCache>
            </c:numRef>
          </c:yVal>
          <c:smooth val="1"/>
          <c:extLst>
            <c:ext xmlns:c16="http://schemas.microsoft.com/office/drawing/2014/chart" uri="{C3380CC4-5D6E-409C-BE32-E72D297353CC}">
              <c16:uniqueId val="{00000003-9A60-4706-99F0-FE8121FD90CF}"/>
            </c:ext>
          </c:extLst>
        </c:ser>
        <c:ser>
          <c:idx val="2"/>
          <c:order val="4"/>
          <c:tx>
            <c:v>Trendline for -20 C</c:v>
          </c:tx>
          <c:spPr>
            <a:ln w="19050">
              <a:solidFill>
                <a:srgbClr val="9900FF"/>
              </a:solidFill>
              <a:prstDash val="sysDot"/>
            </a:ln>
          </c:spPr>
          <c:marker>
            <c:symbol val="none"/>
          </c:marker>
          <c:xVal>
            <c:numRef>
              <c:f>'Simulation spectrum H2O and KCl'!$AP$8:$AP$80</c:f>
              <c:numCache>
                <c:formatCode>0.00</c:formatCode>
                <c:ptCount val="73"/>
                <c:pt idx="0">
                  <c:v>13.3</c:v>
                </c:pt>
                <c:pt idx="1">
                  <c:v>13.2</c:v>
                </c:pt>
                <c:pt idx="2">
                  <c:v>13.1</c:v>
                </c:pt>
                <c:pt idx="3">
                  <c:v>13</c:v>
                </c:pt>
                <c:pt idx="4">
                  <c:v>12.9</c:v>
                </c:pt>
                <c:pt idx="5">
                  <c:v>12.8</c:v>
                </c:pt>
                <c:pt idx="6">
                  <c:v>12.7</c:v>
                </c:pt>
                <c:pt idx="7">
                  <c:v>12.6</c:v>
                </c:pt>
                <c:pt idx="8">
                  <c:v>12.5</c:v>
                </c:pt>
                <c:pt idx="9">
                  <c:v>12.4</c:v>
                </c:pt>
                <c:pt idx="10">
                  <c:v>12.3</c:v>
                </c:pt>
                <c:pt idx="11">
                  <c:v>12.2</c:v>
                </c:pt>
                <c:pt idx="12">
                  <c:v>12.1</c:v>
                </c:pt>
                <c:pt idx="13">
                  <c:v>12</c:v>
                </c:pt>
                <c:pt idx="14">
                  <c:v>11.9</c:v>
                </c:pt>
                <c:pt idx="15">
                  <c:v>11.8</c:v>
                </c:pt>
                <c:pt idx="16">
                  <c:v>11.7</c:v>
                </c:pt>
                <c:pt idx="17">
                  <c:v>11.6</c:v>
                </c:pt>
                <c:pt idx="18">
                  <c:v>11.5</c:v>
                </c:pt>
                <c:pt idx="19">
                  <c:v>11.4</c:v>
                </c:pt>
                <c:pt idx="20">
                  <c:v>11.3</c:v>
                </c:pt>
                <c:pt idx="21">
                  <c:v>11.2</c:v>
                </c:pt>
                <c:pt idx="22">
                  <c:v>11.1</c:v>
                </c:pt>
                <c:pt idx="23">
                  <c:v>11</c:v>
                </c:pt>
                <c:pt idx="24">
                  <c:v>10.9</c:v>
                </c:pt>
                <c:pt idx="25">
                  <c:v>10.8</c:v>
                </c:pt>
                <c:pt idx="26">
                  <c:v>10.7</c:v>
                </c:pt>
                <c:pt idx="27">
                  <c:v>10.6</c:v>
                </c:pt>
                <c:pt idx="28">
                  <c:v>10.5</c:v>
                </c:pt>
                <c:pt idx="29">
                  <c:v>10.4</c:v>
                </c:pt>
                <c:pt idx="30">
                  <c:v>10.3</c:v>
                </c:pt>
                <c:pt idx="31">
                  <c:v>10.199999999999999</c:v>
                </c:pt>
                <c:pt idx="32">
                  <c:v>10.1</c:v>
                </c:pt>
                <c:pt idx="33">
                  <c:v>10</c:v>
                </c:pt>
                <c:pt idx="34">
                  <c:v>9.9000000000000092</c:v>
                </c:pt>
                <c:pt idx="35">
                  <c:v>9.8000000000000096</c:v>
                </c:pt>
                <c:pt idx="36">
                  <c:v>9.7000000000000099</c:v>
                </c:pt>
                <c:pt idx="37">
                  <c:v>9.6000000000000103</c:v>
                </c:pt>
                <c:pt idx="38">
                  <c:v>9.5000000000000107</c:v>
                </c:pt>
                <c:pt idx="39">
                  <c:v>9.4000000000000092</c:v>
                </c:pt>
                <c:pt idx="40">
                  <c:v>9.3000000000000096</c:v>
                </c:pt>
                <c:pt idx="41">
                  <c:v>9.2000000000000099</c:v>
                </c:pt>
                <c:pt idx="42">
                  <c:v>9.1000000000000103</c:v>
                </c:pt>
                <c:pt idx="43">
                  <c:v>9.0000000000000107</c:v>
                </c:pt>
                <c:pt idx="44">
                  <c:v>8.9000000000000092</c:v>
                </c:pt>
                <c:pt idx="45">
                  <c:v>8.8000000000000096</c:v>
                </c:pt>
                <c:pt idx="46">
                  <c:v>8.6999999999999993</c:v>
                </c:pt>
                <c:pt idx="47">
                  <c:v>8.6</c:v>
                </c:pt>
                <c:pt idx="48">
                  <c:v>8.5</c:v>
                </c:pt>
                <c:pt idx="49">
                  <c:v>8.4</c:v>
                </c:pt>
                <c:pt idx="50">
                  <c:v>8.3000000000000007</c:v>
                </c:pt>
                <c:pt idx="51">
                  <c:v>8.1999999999999993</c:v>
                </c:pt>
                <c:pt idx="52">
                  <c:v>8.1</c:v>
                </c:pt>
                <c:pt idx="53">
                  <c:v>8</c:v>
                </c:pt>
                <c:pt idx="54">
                  <c:v>7.9</c:v>
                </c:pt>
                <c:pt idx="55">
                  <c:v>7.8</c:v>
                </c:pt>
                <c:pt idx="56">
                  <c:v>7.7</c:v>
                </c:pt>
                <c:pt idx="57">
                  <c:v>7.6</c:v>
                </c:pt>
                <c:pt idx="58">
                  <c:v>7.5</c:v>
                </c:pt>
                <c:pt idx="59">
                  <c:v>7.4</c:v>
                </c:pt>
                <c:pt idx="60">
                  <c:v>7.3</c:v>
                </c:pt>
                <c:pt idx="61">
                  <c:v>7.2</c:v>
                </c:pt>
                <c:pt idx="62">
                  <c:v>7.1</c:v>
                </c:pt>
                <c:pt idx="63">
                  <c:v>7</c:v>
                </c:pt>
                <c:pt idx="64">
                  <c:v>6.9</c:v>
                </c:pt>
                <c:pt idx="65">
                  <c:v>6.8</c:v>
                </c:pt>
                <c:pt idx="66">
                  <c:v>6.7</c:v>
                </c:pt>
                <c:pt idx="67">
                  <c:v>6.6</c:v>
                </c:pt>
                <c:pt idx="68">
                  <c:v>6.5</c:v>
                </c:pt>
                <c:pt idx="69">
                  <c:v>6.4</c:v>
                </c:pt>
                <c:pt idx="70">
                  <c:v>6.3</c:v>
                </c:pt>
                <c:pt idx="71">
                  <c:v>6.2</c:v>
                </c:pt>
                <c:pt idx="72">
                  <c:v>6.1</c:v>
                </c:pt>
              </c:numCache>
            </c:numRef>
          </c:xVal>
          <c:yVal>
            <c:numRef>
              <c:f>'Simulation spectrum H2O and KCl'!$AS$8:$AS$80</c:f>
              <c:numCache>
                <c:formatCode>General</c:formatCode>
                <c:ptCount val="73"/>
                <c:pt idx="0">
                  <c:v>4.6902899999999997E-3</c:v>
                </c:pt>
                <c:pt idx="1">
                  <c:v>4.6902899999999997E-3</c:v>
                </c:pt>
                <c:pt idx="2">
                  <c:v>4.6902899999999997E-3</c:v>
                </c:pt>
                <c:pt idx="3">
                  <c:v>4.6902899999999997E-3</c:v>
                </c:pt>
                <c:pt idx="4">
                  <c:v>4.6902899999999997E-3</c:v>
                </c:pt>
                <c:pt idx="5">
                  <c:v>4.6902899999999997E-3</c:v>
                </c:pt>
                <c:pt idx="6">
                  <c:v>4.6902899999999997E-3</c:v>
                </c:pt>
                <c:pt idx="7">
                  <c:v>4.6902899999999997E-3</c:v>
                </c:pt>
                <c:pt idx="8">
                  <c:v>4.6902899999999997E-3</c:v>
                </c:pt>
                <c:pt idx="9">
                  <c:v>4.6902899999999997E-3</c:v>
                </c:pt>
                <c:pt idx="10">
                  <c:v>4.6902899999999997E-3</c:v>
                </c:pt>
                <c:pt idx="11">
                  <c:v>4.6902899999999997E-3</c:v>
                </c:pt>
                <c:pt idx="12">
                  <c:v>4.6902899999999997E-3</c:v>
                </c:pt>
                <c:pt idx="13">
                  <c:v>4.6902899999999997E-3</c:v>
                </c:pt>
                <c:pt idx="14">
                  <c:v>4.6902899999999997E-3</c:v>
                </c:pt>
                <c:pt idx="15">
                  <c:v>4.6902899999999997E-3</c:v>
                </c:pt>
                <c:pt idx="16">
                  <c:v>4.6902899999999997E-3</c:v>
                </c:pt>
                <c:pt idx="17">
                  <c:v>4.6902899999999997E-3</c:v>
                </c:pt>
                <c:pt idx="18">
                  <c:v>4.6902899999999997E-3</c:v>
                </c:pt>
                <c:pt idx="19">
                  <c:v>4.6902899999999997E-3</c:v>
                </c:pt>
                <c:pt idx="20">
                  <c:v>4.6902899999999997E-3</c:v>
                </c:pt>
                <c:pt idx="21">
                  <c:v>4.6902899999999997E-3</c:v>
                </c:pt>
                <c:pt idx="22">
                  <c:v>4.6902899999999997E-3</c:v>
                </c:pt>
                <c:pt idx="23">
                  <c:v>4.6902899999999997E-3</c:v>
                </c:pt>
                <c:pt idx="24">
                  <c:v>4.6902899999999997E-3</c:v>
                </c:pt>
                <c:pt idx="25">
                  <c:v>4.6902899999999997E-3</c:v>
                </c:pt>
                <c:pt idx="26">
                  <c:v>4.6902899999999997E-3</c:v>
                </c:pt>
                <c:pt idx="27">
                  <c:v>4.6902899999999997E-3</c:v>
                </c:pt>
                <c:pt idx="28">
                  <c:v>4.6902899999999997E-3</c:v>
                </c:pt>
                <c:pt idx="29">
                  <c:v>4.6902899999999997E-3</c:v>
                </c:pt>
                <c:pt idx="30">
                  <c:v>4.6902899999999997E-3</c:v>
                </c:pt>
                <c:pt idx="31">
                  <c:v>4.6902899999999997E-3</c:v>
                </c:pt>
                <c:pt idx="32">
                  <c:v>4.6902899999999997E-3</c:v>
                </c:pt>
                <c:pt idx="33">
                  <c:v>4.6902899999999997E-3</c:v>
                </c:pt>
                <c:pt idx="34">
                  <c:v>4.6902899999999997E-3</c:v>
                </c:pt>
                <c:pt idx="35">
                  <c:v>4.6902899999999997E-3</c:v>
                </c:pt>
                <c:pt idx="36">
                  <c:v>4.6902899999999997E-3</c:v>
                </c:pt>
                <c:pt idx="37">
                  <c:v>4.6902899999999997E-3</c:v>
                </c:pt>
                <c:pt idx="38">
                  <c:v>4.6902899999999997E-3</c:v>
                </c:pt>
                <c:pt idx="39">
                  <c:v>4.6902899999999997E-3</c:v>
                </c:pt>
                <c:pt idx="40">
                  <c:v>4.6902899999999997E-3</c:v>
                </c:pt>
                <c:pt idx="41">
                  <c:v>4.6902899999999997E-3</c:v>
                </c:pt>
                <c:pt idx="42">
                  <c:v>4.6902899999999997E-3</c:v>
                </c:pt>
                <c:pt idx="43">
                  <c:v>4.6902899999999997E-3</c:v>
                </c:pt>
                <c:pt idx="44">
                  <c:v>4.6902899999999997E-3</c:v>
                </c:pt>
                <c:pt idx="45">
                  <c:v>4.6902899999999997E-3</c:v>
                </c:pt>
                <c:pt idx="46">
                  <c:v>4.6902899999999997E-3</c:v>
                </c:pt>
                <c:pt idx="47">
                  <c:v>4.6902899999999997E-3</c:v>
                </c:pt>
                <c:pt idx="48">
                  <c:v>4.6902899999999997E-3</c:v>
                </c:pt>
                <c:pt idx="49">
                  <c:v>4.6902899999999997E-3</c:v>
                </c:pt>
                <c:pt idx="50">
                  <c:v>4.6902899999999997E-3</c:v>
                </c:pt>
                <c:pt idx="51">
                  <c:v>4.6902899999999997E-3</c:v>
                </c:pt>
                <c:pt idx="52">
                  <c:v>4.6902899999999997E-3</c:v>
                </c:pt>
                <c:pt idx="53">
                  <c:v>4.6902899999999997E-3</c:v>
                </c:pt>
                <c:pt idx="54">
                  <c:v>4.6902899999999997E-3</c:v>
                </c:pt>
                <c:pt idx="55">
                  <c:v>4.6902899999999997E-3</c:v>
                </c:pt>
                <c:pt idx="56">
                  <c:v>4.6902899999999997E-3</c:v>
                </c:pt>
                <c:pt idx="57">
                  <c:v>4.6902899999999997E-3</c:v>
                </c:pt>
                <c:pt idx="58">
                  <c:v>4.6902899999999997E-3</c:v>
                </c:pt>
                <c:pt idx="59">
                  <c:v>4.6902899999999997E-3</c:v>
                </c:pt>
                <c:pt idx="60">
                  <c:v>4.6902899999999997E-3</c:v>
                </c:pt>
                <c:pt idx="61">
                  <c:v>4.6902899999999997E-3</c:v>
                </c:pt>
                <c:pt idx="62">
                  <c:v>4.6902899999999997E-3</c:v>
                </c:pt>
                <c:pt idx="63">
                  <c:v>4.6902899999999997E-3</c:v>
                </c:pt>
                <c:pt idx="64">
                  <c:v>4.6902899999999997E-3</c:v>
                </c:pt>
                <c:pt idx="65">
                  <c:v>4.6902899999999997E-3</c:v>
                </c:pt>
                <c:pt idx="66">
                  <c:v>4.6902899999999997E-3</c:v>
                </c:pt>
                <c:pt idx="67">
                  <c:v>4.6902899999999997E-3</c:v>
                </c:pt>
                <c:pt idx="68">
                  <c:v>4.6902899999999997E-3</c:v>
                </c:pt>
                <c:pt idx="69">
                  <c:v>4.6902899999999997E-3</c:v>
                </c:pt>
                <c:pt idx="70">
                  <c:v>4.6902899999999997E-3</c:v>
                </c:pt>
                <c:pt idx="71">
                  <c:v>4.6902899999999997E-3</c:v>
                </c:pt>
                <c:pt idx="72">
                  <c:v>4.6902899999999997E-3</c:v>
                </c:pt>
              </c:numCache>
            </c:numRef>
          </c:yVal>
          <c:smooth val="1"/>
          <c:extLst>
            <c:ext xmlns:c16="http://schemas.microsoft.com/office/drawing/2014/chart" uri="{C3380CC4-5D6E-409C-BE32-E72D297353CC}">
              <c16:uniqueId val="{00000004-9A60-4706-99F0-FE8121FD90CF}"/>
            </c:ext>
          </c:extLst>
        </c:ser>
        <c:ser>
          <c:idx val="3"/>
          <c:order val="5"/>
          <c:tx>
            <c:v>Trendline for -40 C</c:v>
          </c:tx>
          <c:spPr>
            <a:ln w="12700">
              <a:noFill/>
              <a:prstDash val="sysDot"/>
            </a:ln>
          </c:spPr>
          <c:marker>
            <c:symbol val="none"/>
          </c:marker>
          <c:xVal>
            <c:numRef>
              <c:f>'Simulation spectrum H2O and KCl'!$BE$8:$BE$80</c:f>
              <c:numCache>
                <c:formatCode>0.00</c:formatCode>
                <c:ptCount val="73"/>
                <c:pt idx="0">
                  <c:v>13.3</c:v>
                </c:pt>
                <c:pt idx="1">
                  <c:v>13.2</c:v>
                </c:pt>
                <c:pt idx="2">
                  <c:v>13.1</c:v>
                </c:pt>
                <c:pt idx="3">
                  <c:v>13</c:v>
                </c:pt>
                <c:pt idx="4">
                  <c:v>12.9</c:v>
                </c:pt>
                <c:pt idx="5">
                  <c:v>12.8</c:v>
                </c:pt>
                <c:pt idx="6">
                  <c:v>12.7</c:v>
                </c:pt>
                <c:pt idx="7">
                  <c:v>12.6</c:v>
                </c:pt>
                <c:pt idx="8">
                  <c:v>12.5</c:v>
                </c:pt>
                <c:pt idx="9">
                  <c:v>12.4</c:v>
                </c:pt>
                <c:pt idx="10">
                  <c:v>12.3</c:v>
                </c:pt>
                <c:pt idx="11">
                  <c:v>12.2</c:v>
                </c:pt>
                <c:pt idx="12">
                  <c:v>12.1</c:v>
                </c:pt>
                <c:pt idx="13">
                  <c:v>12</c:v>
                </c:pt>
                <c:pt idx="14">
                  <c:v>11.9</c:v>
                </c:pt>
                <c:pt idx="15">
                  <c:v>11.8</c:v>
                </c:pt>
                <c:pt idx="16">
                  <c:v>11.7</c:v>
                </c:pt>
                <c:pt idx="17">
                  <c:v>11.6</c:v>
                </c:pt>
                <c:pt idx="18">
                  <c:v>11.5</c:v>
                </c:pt>
                <c:pt idx="19">
                  <c:v>11.4</c:v>
                </c:pt>
                <c:pt idx="20">
                  <c:v>11.3</c:v>
                </c:pt>
                <c:pt idx="21">
                  <c:v>11.2</c:v>
                </c:pt>
                <c:pt idx="22">
                  <c:v>11.1</c:v>
                </c:pt>
                <c:pt idx="23">
                  <c:v>11</c:v>
                </c:pt>
                <c:pt idx="24">
                  <c:v>10.9</c:v>
                </c:pt>
                <c:pt idx="25">
                  <c:v>10.8</c:v>
                </c:pt>
                <c:pt idx="26">
                  <c:v>10.7</c:v>
                </c:pt>
                <c:pt idx="27">
                  <c:v>10.6</c:v>
                </c:pt>
                <c:pt idx="28">
                  <c:v>10.5</c:v>
                </c:pt>
                <c:pt idx="29">
                  <c:v>10.4</c:v>
                </c:pt>
                <c:pt idx="30">
                  <c:v>10.3</c:v>
                </c:pt>
                <c:pt idx="31">
                  <c:v>10.199999999999999</c:v>
                </c:pt>
                <c:pt idx="32">
                  <c:v>10.1</c:v>
                </c:pt>
                <c:pt idx="33">
                  <c:v>10</c:v>
                </c:pt>
                <c:pt idx="34">
                  <c:v>9.9000000000000092</c:v>
                </c:pt>
                <c:pt idx="35">
                  <c:v>9.8000000000000096</c:v>
                </c:pt>
                <c:pt idx="36">
                  <c:v>9.7000000000000099</c:v>
                </c:pt>
                <c:pt idx="37">
                  <c:v>9.6000000000000103</c:v>
                </c:pt>
                <c:pt idx="38">
                  <c:v>9.5000000000000107</c:v>
                </c:pt>
                <c:pt idx="39">
                  <c:v>9.4000000000000092</c:v>
                </c:pt>
                <c:pt idx="40">
                  <c:v>9.3000000000000096</c:v>
                </c:pt>
                <c:pt idx="41">
                  <c:v>9.2000000000000099</c:v>
                </c:pt>
                <c:pt idx="42">
                  <c:v>9.1000000000000103</c:v>
                </c:pt>
                <c:pt idx="43">
                  <c:v>9.0000000000000107</c:v>
                </c:pt>
                <c:pt idx="44">
                  <c:v>8.9000000000000092</c:v>
                </c:pt>
                <c:pt idx="45">
                  <c:v>8.8000000000000096</c:v>
                </c:pt>
                <c:pt idx="46">
                  <c:v>8.6999999999999993</c:v>
                </c:pt>
                <c:pt idx="47">
                  <c:v>8.6</c:v>
                </c:pt>
                <c:pt idx="48">
                  <c:v>8.5</c:v>
                </c:pt>
                <c:pt idx="49">
                  <c:v>8.4</c:v>
                </c:pt>
                <c:pt idx="50">
                  <c:v>8.3000000000000007</c:v>
                </c:pt>
                <c:pt idx="51">
                  <c:v>8.1999999999999993</c:v>
                </c:pt>
                <c:pt idx="52">
                  <c:v>8.1</c:v>
                </c:pt>
                <c:pt idx="53">
                  <c:v>8</c:v>
                </c:pt>
                <c:pt idx="54">
                  <c:v>7.9</c:v>
                </c:pt>
                <c:pt idx="55">
                  <c:v>7.8</c:v>
                </c:pt>
                <c:pt idx="56">
                  <c:v>7.7</c:v>
                </c:pt>
                <c:pt idx="57">
                  <c:v>7.6</c:v>
                </c:pt>
                <c:pt idx="58">
                  <c:v>7.5</c:v>
                </c:pt>
                <c:pt idx="59">
                  <c:v>7.4</c:v>
                </c:pt>
                <c:pt idx="60">
                  <c:v>7.3</c:v>
                </c:pt>
                <c:pt idx="61">
                  <c:v>7.2</c:v>
                </c:pt>
                <c:pt idx="62">
                  <c:v>7.1</c:v>
                </c:pt>
                <c:pt idx="63">
                  <c:v>7</c:v>
                </c:pt>
                <c:pt idx="64">
                  <c:v>6.9</c:v>
                </c:pt>
                <c:pt idx="65">
                  <c:v>6.8</c:v>
                </c:pt>
                <c:pt idx="66">
                  <c:v>6.7</c:v>
                </c:pt>
                <c:pt idx="67">
                  <c:v>6.6</c:v>
                </c:pt>
                <c:pt idx="68">
                  <c:v>6.5</c:v>
                </c:pt>
                <c:pt idx="69">
                  <c:v>6.4</c:v>
                </c:pt>
                <c:pt idx="70">
                  <c:v>6.3</c:v>
                </c:pt>
                <c:pt idx="71">
                  <c:v>6.2</c:v>
                </c:pt>
                <c:pt idx="72">
                  <c:v>6.1</c:v>
                </c:pt>
              </c:numCache>
            </c:numRef>
          </c:xVal>
          <c:yVal>
            <c:numRef>
              <c:f>'Simulation spectrum H2O and KCl'!$BH$8:$BH$80</c:f>
              <c:numCache>
                <c:formatCode>General</c:formatCode>
                <c:ptCount val="73"/>
                <c:pt idx="0">
                  <c:v>3.7256699999999999E-3</c:v>
                </c:pt>
                <c:pt idx="1">
                  <c:v>3.7256699999999999E-3</c:v>
                </c:pt>
                <c:pt idx="2">
                  <c:v>3.7256699999999999E-3</c:v>
                </c:pt>
                <c:pt idx="3">
                  <c:v>3.7256699999999999E-3</c:v>
                </c:pt>
                <c:pt idx="4">
                  <c:v>3.7256699999999999E-3</c:v>
                </c:pt>
                <c:pt idx="5">
                  <c:v>3.7256699999999999E-3</c:v>
                </c:pt>
                <c:pt idx="6">
                  <c:v>3.7256699999999999E-3</c:v>
                </c:pt>
                <c:pt idx="7">
                  <c:v>3.7256699999999999E-3</c:v>
                </c:pt>
                <c:pt idx="8">
                  <c:v>3.7256699999999999E-3</c:v>
                </c:pt>
                <c:pt idx="9">
                  <c:v>3.7256699999999999E-3</c:v>
                </c:pt>
                <c:pt idx="10">
                  <c:v>3.7256699999999999E-3</c:v>
                </c:pt>
                <c:pt idx="11">
                  <c:v>3.7256699999999999E-3</c:v>
                </c:pt>
                <c:pt idx="12">
                  <c:v>3.7256699999999999E-3</c:v>
                </c:pt>
                <c:pt idx="13">
                  <c:v>3.7256699999999999E-3</c:v>
                </c:pt>
                <c:pt idx="14">
                  <c:v>3.7256699999999999E-3</c:v>
                </c:pt>
                <c:pt idx="15">
                  <c:v>3.7256699999999999E-3</c:v>
                </c:pt>
                <c:pt idx="16">
                  <c:v>3.7256699999999999E-3</c:v>
                </c:pt>
                <c:pt idx="17">
                  <c:v>3.7256699999999999E-3</c:v>
                </c:pt>
                <c:pt idx="18">
                  <c:v>3.7256699999999999E-3</c:v>
                </c:pt>
                <c:pt idx="19">
                  <c:v>3.7256699999999999E-3</c:v>
                </c:pt>
                <c:pt idx="20">
                  <c:v>3.7256699999999999E-3</c:v>
                </c:pt>
                <c:pt idx="21">
                  <c:v>3.7256699999999999E-3</c:v>
                </c:pt>
                <c:pt idx="22">
                  <c:v>3.7256699999999999E-3</c:v>
                </c:pt>
                <c:pt idx="23">
                  <c:v>3.7256699999999999E-3</c:v>
                </c:pt>
                <c:pt idx="24">
                  <c:v>3.7256699999999999E-3</c:v>
                </c:pt>
                <c:pt idx="25">
                  <c:v>3.7256699999999999E-3</c:v>
                </c:pt>
                <c:pt idx="26">
                  <c:v>3.7256699999999999E-3</c:v>
                </c:pt>
                <c:pt idx="27">
                  <c:v>3.7256699999999999E-3</c:v>
                </c:pt>
                <c:pt idx="28">
                  <c:v>3.7256699999999999E-3</c:v>
                </c:pt>
                <c:pt idx="29">
                  <c:v>3.7256699999999999E-3</c:v>
                </c:pt>
                <c:pt idx="30">
                  <c:v>3.7256699999999999E-3</c:v>
                </c:pt>
                <c:pt idx="31">
                  <c:v>3.7256699999999999E-3</c:v>
                </c:pt>
                <c:pt idx="32">
                  <c:v>3.7256699999999999E-3</c:v>
                </c:pt>
                <c:pt idx="33">
                  <c:v>3.7256699999999999E-3</c:v>
                </c:pt>
                <c:pt idx="34">
                  <c:v>3.7256699999999999E-3</c:v>
                </c:pt>
                <c:pt idx="35">
                  <c:v>3.7256699999999999E-3</c:v>
                </c:pt>
                <c:pt idx="36">
                  <c:v>3.7256699999999999E-3</c:v>
                </c:pt>
                <c:pt idx="37">
                  <c:v>3.7256699999999999E-3</c:v>
                </c:pt>
                <c:pt idx="38">
                  <c:v>3.7256699999999999E-3</c:v>
                </c:pt>
                <c:pt idx="39">
                  <c:v>3.7256699999999999E-3</c:v>
                </c:pt>
                <c:pt idx="40">
                  <c:v>3.7256699999999999E-3</c:v>
                </c:pt>
                <c:pt idx="41">
                  <c:v>3.7256699999999999E-3</c:v>
                </c:pt>
                <c:pt idx="42">
                  <c:v>3.7256699999999999E-3</c:v>
                </c:pt>
                <c:pt idx="43">
                  <c:v>3.7256699999999999E-3</c:v>
                </c:pt>
                <c:pt idx="44">
                  <c:v>3.7256699999999999E-3</c:v>
                </c:pt>
                <c:pt idx="45">
                  <c:v>3.7256699999999999E-3</c:v>
                </c:pt>
                <c:pt idx="46">
                  <c:v>3.7256699999999999E-3</c:v>
                </c:pt>
                <c:pt idx="47">
                  <c:v>3.7256699999999999E-3</c:v>
                </c:pt>
                <c:pt idx="48">
                  <c:v>3.7256699999999999E-3</c:v>
                </c:pt>
                <c:pt idx="49">
                  <c:v>3.7256699999999999E-3</c:v>
                </c:pt>
                <c:pt idx="50">
                  <c:v>3.7256699999999999E-3</c:v>
                </c:pt>
                <c:pt idx="51">
                  <c:v>3.7256699999999999E-3</c:v>
                </c:pt>
                <c:pt idx="52">
                  <c:v>3.7256699999999999E-3</c:v>
                </c:pt>
                <c:pt idx="53">
                  <c:v>3.7256699999999999E-3</c:v>
                </c:pt>
                <c:pt idx="54">
                  <c:v>3.7256699999999999E-3</c:v>
                </c:pt>
                <c:pt idx="55">
                  <c:v>3.7256699999999999E-3</c:v>
                </c:pt>
                <c:pt idx="56">
                  <c:v>3.7256699999999999E-3</c:v>
                </c:pt>
                <c:pt idx="57">
                  <c:v>3.7256699999999999E-3</c:v>
                </c:pt>
                <c:pt idx="58">
                  <c:v>3.7256699999999999E-3</c:v>
                </c:pt>
                <c:pt idx="59">
                  <c:v>3.7256699999999999E-3</c:v>
                </c:pt>
                <c:pt idx="60">
                  <c:v>3.7256699999999999E-3</c:v>
                </c:pt>
                <c:pt idx="61">
                  <c:v>3.7256699999999999E-3</c:v>
                </c:pt>
                <c:pt idx="62">
                  <c:v>3.7256699999999999E-3</c:v>
                </c:pt>
                <c:pt idx="63">
                  <c:v>3.7256699999999999E-3</c:v>
                </c:pt>
                <c:pt idx="64">
                  <c:v>3.7256699999999999E-3</c:v>
                </c:pt>
                <c:pt idx="65">
                  <c:v>3.7256699999999999E-3</c:v>
                </c:pt>
                <c:pt idx="66">
                  <c:v>3.7256699999999999E-3</c:v>
                </c:pt>
                <c:pt idx="67">
                  <c:v>3.7256699999999999E-3</c:v>
                </c:pt>
                <c:pt idx="68">
                  <c:v>3.7256699999999999E-3</c:v>
                </c:pt>
                <c:pt idx="69">
                  <c:v>3.7256699999999999E-3</c:v>
                </c:pt>
                <c:pt idx="70">
                  <c:v>3.7256699999999999E-3</c:v>
                </c:pt>
                <c:pt idx="71">
                  <c:v>3.7256699999999999E-3</c:v>
                </c:pt>
                <c:pt idx="72">
                  <c:v>3.7256699999999999E-3</c:v>
                </c:pt>
              </c:numCache>
            </c:numRef>
          </c:yVal>
          <c:smooth val="1"/>
          <c:extLst>
            <c:ext xmlns:c16="http://schemas.microsoft.com/office/drawing/2014/chart" uri="{C3380CC4-5D6E-409C-BE32-E72D297353CC}">
              <c16:uniqueId val="{00000005-9A60-4706-99F0-FE8121FD90CF}"/>
            </c:ext>
          </c:extLst>
        </c:ser>
        <c:ser>
          <c:idx val="4"/>
          <c:order val="6"/>
          <c:tx>
            <c:strRef>
              <c:f>'Simulation spectrum H2O and KCl'!$CD$4:$CH$4</c:f>
              <c:strCache>
                <c:ptCount val="1"/>
                <c:pt idx="0">
                  <c:v>Std. : Water (1:0)_ 5 g_17C</c:v>
                </c:pt>
              </c:strCache>
            </c:strRef>
          </c:tx>
          <c:spPr>
            <a:ln>
              <a:noFill/>
            </a:ln>
          </c:spPr>
          <c:marker>
            <c:symbol val="circle"/>
            <c:size val="3"/>
            <c:spPr>
              <a:solidFill>
                <a:schemeClr val="bg2">
                  <a:lumMod val="60000"/>
                  <a:lumOff val="40000"/>
                </a:schemeClr>
              </a:solidFill>
              <a:ln>
                <a:noFill/>
              </a:ln>
            </c:spPr>
          </c:marker>
          <c:xVal>
            <c:numRef>
              <c:f>'Simulation spectrum H2O and KCl'!$CG$9:$CG$56</c:f>
              <c:numCache>
                <c:formatCode>General</c:formatCode>
                <c:ptCount val="48"/>
                <c:pt idx="0">
                  <c:v>5.7569630370485534</c:v>
                </c:pt>
                <c:pt idx="1">
                  <c:v>5.6020599913279625</c:v>
                </c:pt>
                <c:pt idx="2">
                  <c:v>5.5228744023138034</c:v>
                </c:pt>
                <c:pt idx="3">
                  <c:v>5.4259741609193757</c:v>
                </c:pt>
                <c:pt idx="4">
                  <c:v>5.3010299956639813</c:v>
                </c:pt>
                <c:pt idx="5">
                  <c:v>5.204119982655925</c:v>
                </c:pt>
                <c:pt idx="6">
                  <c:v>5.1106906972737542</c:v>
                </c:pt>
                <c:pt idx="7">
                  <c:v>5</c:v>
                </c:pt>
                <c:pt idx="8">
                  <c:v>4.9030899869919438</c:v>
                </c:pt>
                <c:pt idx="9">
                  <c:v>4.8027190075796815</c:v>
                </c:pt>
                <c:pt idx="10">
                  <c:v>4.7044336600521994</c:v>
                </c:pt>
                <c:pt idx="11">
                  <c:v>4.6020599913279625</c:v>
                </c:pt>
                <c:pt idx="12">
                  <c:v>4.5016890119157003</c:v>
                </c:pt>
                <c:pt idx="13">
                  <c:v>4.4006588497649739</c:v>
                </c:pt>
                <c:pt idx="14">
                  <c:v>4.3010299956639813</c:v>
                </c:pt>
                <c:pt idx="15">
                  <c:v>4.200659016251719</c:v>
                </c:pt>
                <c:pt idx="16">
                  <c:v>4.1009905230699646</c:v>
                </c:pt>
                <c:pt idx="17">
                  <c:v>4</c:v>
                </c:pt>
                <c:pt idx="18">
                  <c:v>3.90049275542937</c:v>
                </c:pt>
                <c:pt idx="19">
                  <c:v>3.800655228145212</c:v>
                </c:pt>
                <c:pt idx="20">
                  <c:v>3.7000543856282389</c:v>
                </c:pt>
                <c:pt idx="21">
                  <c:v>3.6003302305807652</c:v>
                </c:pt>
                <c:pt idx="22">
                  <c:v>3.5003188237463867</c:v>
                </c:pt>
                <c:pt idx="23">
                  <c:v>3.4001233554370809</c:v>
                </c:pt>
                <c:pt idx="24">
                  <c:v>3.3001605369513523</c:v>
                </c:pt>
                <c:pt idx="25">
                  <c:v>3.2001388538573807</c:v>
                </c:pt>
                <c:pt idx="26">
                  <c:v>3.1000257301078626</c:v>
                </c:pt>
                <c:pt idx="27">
                  <c:v>3</c:v>
                </c:pt>
                <c:pt idx="28">
                  <c:v>2.9000611027354806</c:v>
                </c:pt>
                <c:pt idx="29">
                  <c:v>2.8000362418279794</c:v>
                </c:pt>
                <c:pt idx="30">
                  <c:v>2.7000023971422538</c:v>
                </c:pt>
                <c:pt idx="31">
                  <c:v>2.6000249038929866</c:v>
                </c:pt>
                <c:pt idx="32">
                  <c:v>2.5000030680516931</c:v>
                </c:pt>
                <c:pt idx="33">
                  <c:v>2.4000023459279558</c:v>
                </c:pt>
                <c:pt idx="34">
                  <c:v>2.3000082025538129</c:v>
                </c:pt>
                <c:pt idx="35">
                  <c:v>2.2000018654066018</c:v>
                </c:pt>
                <c:pt idx="36">
                  <c:v>2.0999912335446846</c:v>
                </c:pt>
                <c:pt idx="37">
                  <c:v>2</c:v>
                </c:pt>
                <c:pt idx="38">
                  <c:v>1.9000009651534695</c:v>
                </c:pt>
                <c:pt idx="39">
                  <c:v>1.8000018278179688</c:v>
                </c:pt>
                <c:pt idx="40">
                  <c:v>1.700002397142254</c:v>
                </c:pt>
                <c:pt idx="41">
                  <c:v>1.6000030866277404</c:v>
                </c:pt>
                <c:pt idx="42">
                  <c:v>1.5000030680516931</c:v>
                </c:pt>
                <c:pt idx="43">
                  <c:v>1.400002345927956</c:v>
                </c:pt>
                <c:pt idx="44">
                  <c:v>1.3000082025538131</c:v>
                </c:pt>
                <c:pt idx="45">
                  <c:v>1.2000018654066018</c:v>
                </c:pt>
                <c:pt idx="46">
                  <c:v>1.0999912335446844</c:v>
                </c:pt>
                <c:pt idx="47">
                  <c:v>1</c:v>
                </c:pt>
              </c:numCache>
            </c:numRef>
          </c:xVal>
          <c:yVal>
            <c:numRef>
              <c:f>'Simulation spectrum H2O and KCl'!$CH$9:$CH$56</c:f>
              <c:numCache>
                <c:formatCode>General</c:formatCode>
                <c:ptCount val="48"/>
                <c:pt idx="0">
                  <c:v>0.40744599999999997</c:v>
                </c:pt>
                <c:pt idx="1">
                  <c:v>0.37757800000000002</c:v>
                </c:pt>
                <c:pt idx="2">
                  <c:v>0.33166800000000002</c:v>
                </c:pt>
                <c:pt idx="3">
                  <c:v>0.27796500000000002</c:v>
                </c:pt>
                <c:pt idx="4">
                  <c:v>0.22442699999999999</c:v>
                </c:pt>
                <c:pt idx="5">
                  <c:v>0.19416700000000001</c:v>
                </c:pt>
                <c:pt idx="6">
                  <c:v>0.161691</c:v>
                </c:pt>
                <c:pt idx="7">
                  <c:v>0.138487</c:v>
                </c:pt>
                <c:pt idx="8">
                  <c:v>0.121431</c:v>
                </c:pt>
                <c:pt idx="9">
                  <c:v>0.10696700000000001</c:v>
                </c:pt>
                <c:pt idx="10">
                  <c:v>9.6404699999999996E-2</c:v>
                </c:pt>
                <c:pt idx="11">
                  <c:v>8.7033600000000003E-2</c:v>
                </c:pt>
                <c:pt idx="12">
                  <c:v>8.18715E-2</c:v>
                </c:pt>
                <c:pt idx="13">
                  <c:v>7.8655900000000001E-2</c:v>
                </c:pt>
                <c:pt idx="14">
                  <c:v>7.6272400000000004E-2</c:v>
                </c:pt>
                <c:pt idx="15">
                  <c:v>7.5225799999999995E-2</c:v>
                </c:pt>
                <c:pt idx="16">
                  <c:v>7.4480199999999996E-2</c:v>
                </c:pt>
                <c:pt idx="17">
                  <c:v>7.3601E-2</c:v>
                </c:pt>
                <c:pt idx="18">
                  <c:v>7.3296399999999998E-2</c:v>
                </c:pt>
                <c:pt idx="19">
                  <c:v>7.37009E-2</c:v>
                </c:pt>
                <c:pt idx="20">
                  <c:v>7.4653999999999998E-2</c:v>
                </c:pt>
                <c:pt idx="21">
                  <c:v>7.54827E-2</c:v>
                </c:pt>
                <c:pt idx="22">
                  <c:v>7.5353199999999995E-2</c:v>
                </c:pt>
                <c:pt idx="23">
                  <c:v>7.6310299999999998E-2</c:v>
                </c:pt>
                <c:pt idx="24">
                  <c:v>7.6899800000000004E-2</c:v>
                </c:pt>
                <c:pt idx="25">
                  <c:v>7.7719200000000002E-2</c:v>
                </c:pt>
                <c:pt idx="26">
                  <c:v>7.9173099999999996E-2</c:v>
                </c:pt>
                <c:pt idx="27">
                  <c:v>8.1297300000000003E-2</c:v>
                </c:pt>
                <c:pt idx="28">
                  <c:v>8.4848000000000007E-2</c:v>
                </c:pt>
                <c:pt idx="29">
                  <c:v>9.0883400000000003E-2</c:v>
                </c:pt>
                <c:pt idx="30">
                  <c:v>9.8448999999999995E-2</c:v>
                </c:pt>
                <c:pt idx="31">
                  <c:v>0.10714799999999999</c:v>
                </c:pt>
                <c:pt idx="32">
                  <c:v>0.118924</c:v>
                </c:pt>
                <c:pt idx="33">
                  <c:v>0.130574</c:v>
                </c:pt>
                <c:pt idx="34">
                  <c:v>0.14130899999999999</c:v>
                </c:pt>
                <c:pt idx="35">
                  <c:v>0.15223999999999999</c:v>
                </c:pt>
                <c:pt idx="36">
                  <c:v>0.160997</c:v>
                </c:pt>
                <c:pt idx="37">
                  <c:v>0.17180100000000001</c:v>
                </c:pt>
                <c:pt idx="38">
                  <c:v>0.18314900000000001</c:v>
                </c:pt>
                <c:pt idx="39">
                  <c:v>0.19372600000000001</c:v>
                </c:pt>
                <c:pt idx="40">
                  <c:v>0.20788699999999999</c:v>
                </c:pt>
                <c:pt idx="41">
                  <c:v>0.222663</c:v>
                </c:pt>
                <c:pt idx="42">
                  <c:v>0.23802699999999999</c:v>
                </c:pt>
                <c:pt idx="43">
                  <c:v>0.25542999999999999</c:v>
                </c:pt>
                <c:pt idx="44">
                  <c:v>0.27429700000000001</c:v>
                </c:pt>
                <c:pt idx="45">
                  <c:v>0.29629</c:v>
                </c:pt>
                <c:pt idx="46">
                  <c:v>0.32038800000000001</c:v>
                </c:pt>
                <c:pt idx="47">
                  <c:v>0.34658800000000001</c:v>
                </c:pt>
              </c:numCache>
            </c:numRef>
          </c:yVal>
          <c:smooth val="1"/>
          <c:extLst>
            <c:ext xmlns:c16="http://schemas.microsoft.com/office/drawing/2014/chart" uri="{C3380CC4-5D6E-409C-BE32-E72D297353CC}">
              <c16:uniqueId val="{00000006-9A60-4706-99F0-FE8121FD90CF}"/>
            </c:ext>
          </c:extLst>
        </c:ser>
        <c:ser>
          <c:idx val="5"/>
          <c:order val="7"/>
          <c:tx>
            <c:strRef>
              <c:f>'Simulation spectrum H2O and KCl'!$CS$4:$CW$4</c:f>
              <c:strCache>
                <c:ptCount val="1"/>
                <c:pt idx="0">
                  <c:v>Std. : Water (1:3)_5 g_22.3C</c:v>
                </c:pt>
              </c:strCache>
            </c:strRef>
          </c:tx>
          <c:spPr>
            <a:ln>
              <a:noFill/>
            </a:ln>
          </c:spPr>
          <c:marker>
            <c:symbol val="none"/>
          </c:marker>
          <c:dPt>
            <c:idx val="1"/>
            <c:bubble3D val="0"/>
            <c:extLst>
              <c:ext xmlns:c16="http://schemas.microsoft.com/office/drawing/2014/chart" uri="{C3380CC4-5D6E-409C-BE32-E72D297353CC}">
                <c16:uniqueId val="{00000007-9A60-4706-99F0-FE8121FD90CF}"/>
              </c:ext>
            </c:extLst>
          </c:dPt>
          <c:xVal>
            <c:numRef>
              <c:f>'Simulation spectrum H2O and KCl'!$CV$7:$CV$56</c:f>
              <c:numCache>
                <c:formatCode>General</c:formatCode>
                <c:ptCount val="50"/>
                <c:pt idx="0">
                  <c:v>5.9030899869919438</c:v>
                </c:pt>
                <c:pt idx="1">
                  <c:v>5.8239109124113</c:v>
                </c:pt>
                <c:pt idx="2">
                  <c:v>5.7569630370485534</c:v>
                </c:pt>
                <c:pt idx="3">
                  <c:v>5.6020599913279625</c:v>
                </c:pt>
                <c:pt idx="4">
                  <c:v>5.5228744023138034</c:v>
                </c:pt>
                <c:pt idx="5">
                  <c:v>5.4259741609193757</c:v>
                </c:pt>
                <c:pt idx="6">
                  <c:v>5.3010299956639813</c:v>
                </c:pt>
                <c:pt idx="7">
                  <c:v>5.204119982655925</c:v>
                </c:pt>
                <c:pt idx="8">
                  <c:v>5.1106906972737542</c:v>
                </c:pt>
                <c:pt idx="9">
                  <c:v>5</c:v>
                </c:pt>
                <c:pt idx="10">
                  <c:v>4.9030899869919438</c:v>
                </c:pt>
                <c:pt idx="11">
                  <c:v>4.8027190075796815</c:v>
                </c:pt>
                <c:pt idx="12">
                  <c:v>4.7044336600521994</c:v>
                </c:pt>
                <c:pt idx="13">
                  <c:v>4.6020599913279625</c:v>
                </c:pt>
                <c:pt idx="14">
                  <c:v>4.5016890119157003</c:v>
                </c:pt>
                <c:pt idx="15">
                  <c:v>4.4006588497649739</c:v>
                </c:pt>
                <c:pt idx="16">
                  <c:v>4.3010299956639813</c:v>
                </c:pt>
                <c:pt idx="17">
                  <c:v>4.200659016251719</c:v>
                </c:pt>
                <c:pt idx="18">
                  <c:v>4.1009905230699646</c:v>
                </c:pt>
                <c:pt idx="19">
                  <c:v>4</c:v>
                </c:pt>
                <c:pt idx="20">
                  <c:v>3.90049275542937</c:v>
                </c:pt>
                <c:pt idx="21">
                  <c:v>3.800655228145212</c:v>
                </c:pt>
                <c:pt idx="22">
                  <c:v>3.7000543856282389</c:v>
                </c:pt>
                <c:pt idx="23">
                  <c:v>3.6003302305807652</c:v>
                </c:pt>
                <c:pt idx="24">
                  <c:v>3.5003188237463867</c:v>
                </c:pt>
                <c:pt idx="25">
                  <c:v>3.4001233554370809</c:v>
                </c:pt>
                <c:pt idx="26">
                  <c:v>3.3001605369513523</c:v>
                </c:pt>
                <c:pt idx="27">
                  <c:v>3.2001388538573807</c:v>
                </c:pt>
                <c:pt idx="28">
                  <c:v>3.1000257301078626</c:v>
                </c:pt>
                <c:pt idx="29">
                  <c:v>3</c:v>
                </c:pt>
                <c:pt idx="30">
                  <c:v>2.9000611027354806</c:v>
                </c:pt>
                <c:pt idx="31">
                  <c:v>2.8000362418279794</c:v>
                </c:pt>
                <c:pt idx="32">
                  <c:v>2.7000023971422538</c:v>
                </c:pt>
                <c:pt idx="33">
                  <c:v>2.6000249038929866</c:v>
                </c:pt>
                <c:pt idx="34">
                  <c:v>2.5000030680516931</c:v>
                </c:pt>
                <c:pt idx="35">
                  <c:v>2.4000023459279558</c:v>
                </c:pt>
                <c:pt idx="36">
                  <c:v>2.3000082025538129</c:v>
                </c:pt>
                <c:pt idx="37">
                  <c:v>2.2000018654066018</c:v>
                </c:pt>
                <c:pt idx="38">
                  <c:v>2.0999912335446846</c:v>
                </c:pt>
                <c:pt idx="39">
                  <c:v>2</c:v>
                </c:pt>
                <c:pt idx="40">
                  <c:v>1.9000009651534695</c:v>
                </c:pt>
                <c:pt idx="41">
                  <c:v>1.8000018278179688</c:v>
                </c:pt>
                <c:pt idx="42">
                  <c:v>1.700002397142254</c:v>
                </c:pt>
                <c:pt idx="43">
                  <c:v>1.6000030866277404</c:v>
                </c:pt>
                <c:pt idx="44">
                  <c:v>1.5000030680516931</c:v>
                </c:pt>
                <c:pt idx="45">
                  <c:v>1.400002345927956</c:v>
                </c:pt>
                <c:pt idx="46">
                  <c:v>1.3000082025538131</c:v>
                </c:pt>
                <c:pt idx="47">
                  <c:v>1.2000018654066018</c:v>
                </c:pt>
                <c:pt idx="48">
                  <c:v>1.0999912335446844</c:v>
                </c:pt>
                <c:pt idx="49">
                  <c:v>1</c:v>
                </c:pt>
              </c:numCache>
            </c:numRef>
          </c:xVal>
          <c:yVal>
            <c:numRef>
              <c:f>'Simulation spectrum H2O and KCl'!$CW$7:$CW$56</c:f>
              <c:numCache>
                <c:formatCode>General</c:formatCode>
                <c:ptCount val="50"/>
                <c:pt idx="0">
                  <c:v>0.35021799999999997</c:v>
                </c:pt>
                <c:pt idx="1">
                  <c:v>0.373782</c:v>
                </c:pt>
                <c:pt idx="2">
                  <c:v>0.41173199999999999</c:v>
                </c:pt>
                <c:pt idx="3">
                  <c:v>0.55327800000000005</c:v>
                </c:pt>
                <c:pt idx="4">
                  <c:v>0.59493700000000005</c:v>
                </c:pt>
                <c:pt idx="5">
                  <c:v>0.61621199999999998</c:v>
                </c:pt>
                <c:pt idx="6">
                  <c:v>0.60525700000000004</c:v>
                </c:pt>
                <c:pt idx="7">
                  <c:v>0.57333500000000004</c:v>
                </c:pt>
                <c:pt idx="8">
                  <c:v>0.52448899999999998</c:v>
                </c:pt>
                <c:pt idx="9">
                  <c:v>0.45124300000000001</c:v>
                </c:pt>
                <c:pt idx="10">
                  <c:v>0.39270300000000002</c:v>
                </c:pt>
                <c:pt idx="11">
                  <c:v>0.33463399999999999</c:v>
                </c:pt>
                <c:pt idx="12">
                  <c:v>0.28521299999999999</c:v>
                </c:pt>
                <c:pt idx="13">
                  <c:v>0.24069299999999999</c:v>
                </c:pt>
                <c:pt idx="14">
                  <c:v>0.206704</c:v>
                </c:pt>
                <c:pt idx="15">
                  <c:v>0.17971000000000001</c:v>
                </c:pt>
                <c:pt idx="16">
                  <c:v>0.15895400000000001</c:v>
                </c:pt>
                <c:pt idx="17">
                  <c:v>0.143538</c:v>
                </c:pt>
                <c:pt idx="18">
                  <c:v>0.13098199999999999</c:v>
                </c:pt>
                <c:pt idx="19">
                  <c:v>0.120902</c:v>
                </c:pt>
                <c:pt idx="20">
                  <c:v>0.113733</c:v>
                </c:pt>
                <c:pt idx="21">
                  <c:v>0.10864600000000001</c:v>
                </c:pt>
                <c:pt idx="22">
                  <c:v>0.105083</c:v>
                </c:pt>
                <c:pt idx="23">
                  <c:v>0.102629</c:v>
                </c:pt>
                <c:pt idx="24">
                  <c:v>0.100255</c:v>
                </c:pt>
                <c:pt idx="25">
                  <c:v>9.9387799999999998E-2</c:v>
                </c:pt>
                <c:pt idx="26">
                  <c:v>9.9009E-2</c:v>
                </c:pt>
                <c:pt idx="27">
                  <c:v>9.9429600000000007E-2</c:v>
                </c:pt>
                <c:pt idx="28">
                  <c:v>0.10029399999999999</c:v>
                </c:pt>
                <c:pt idx="29">
                  <c:v>0.10248699999999999</c:v>
                </c:pt>
                <c:pt idx="30">
                  <c:v>0.106526</c:v>
                </c:pt>
                <c:pt idx="31">
                  <c:v>0.11104600000000001</c:v>
                </c:pt>
                <c:pt idx="32">
                  <c:v>0.118159</c:v>
                </c:pt>
                <c:pt idx="33">
                  <c:v>0.12566099999999999</c:v>
                </c:pt>
                <c:pt idx="34">
                  <c:v>0.13766400000000001</c:v>
                </c:pt>
                <c:pt idx="35">
                  <c:v>0.14943899999999999</c:v>
                </c:pt>
                <c:pt idx="36">
                  <c:v>0.16022600000000001</c:v>
                </c:pt>
                <c:pt idx="37">
                  <c:v>0.17158100000000001</c:v>
                </c:pt>
                <c:pt idx="38">
                  <c:v>0.182312</c:v>
                </c:pt>
                <c:pt idx="39">
                  <c:v>0.19464600000000001</c:v>
                </c:pt>
                <c:pt idx="40">
                  <c:v>0.20802699999999999</c:v>
                </c:pt>
                <c:pt idx="41">
                  <c:v>0.22161500000000001</c:v>
                </c:pt>
                <c:pt idx="42">
                  <c:v>0.23411799999999999</c:v>
                </c:pt>
                <c:pt idx="43">
                  <c:v>0.25639499999999998</c:v>
                </c:pt>
                <c:pt idx="44">
                  <c:v>0.27567599999999998</c:v>
                </c:pt>
                <c:pt idx="45">
                  <c:v>0.29801299999999997</c:v>
                </c:pt>
                <c:pt idx="46">
                  <c:v>0.32242399999999999</c:v>
                </c:pt>
                <c:pt idx="47">
                  <c:v>0.35086499999999998</c:v>
                </c:pt>
                <c:pt idx="48">
                  <c:v>0.38221300000000002</c:v>
                </c:pt>
                <c:pt idx="49">
                  <c:v>0.41669099999999998</c:v>
                </c:pt>
              </c:numCache>
            </c:numRef>
          </c:yVal>
          <c:smooth val="1"/>
          <c:extLst>
            <c:ext xmlns:c16="http://schemas.microsoft.com/office/drawing/2014/chart" uri="{C3380CC4-5D6E-409C-BE32-E72D297353CC}">
              <c16:uniqueId val="{00000008-9A60-4706-99F0-FE8121FD90CF}"/>
            </c:ext>
          </c:extLst>
        </c:ser>
        <c:ser>
          <c:idx val="7"/>
          <c:order val="8"/>
          <c:tx>
            <c:strRef>
              <c:f>'Simulation spectrum H2O and KCl'!$CZ$1</c:f>
              <c:strCache>
                <c:ptCount val="1"/>
                <c:pt idx="0">
                  <c:v>Simulate-Std. : Water (1:0)_ 5 g_17C</c:v>
                </c:pt>
              </c:strCache>
            </c:strRef>
          </c:tx>
          <c:spPr>
            <a:ln>
              <a:noFill/>
            </a:ln>
          </c:spPr>
          <c:marker>
            <c:symbol val="none"/>
          </c:marker>
          <c:xVal>
            <c:numRef>
              <c:f>'Simulation spectrum H2O and KCl'!$DC$6:$DC$156</c:f>
              <c:numCache>
                <c:formatCode>0.00</c:formatCode>
                <c:ptCount val="151"/>
                <c:pt idx="0">
                  <c:v>-2</c:v>
                </c:pt>
                <c:pt idx="1">
                  <c:v>-1.8859060070440588</c:v>
                </c:pt>
                <c:pt idx="2">
                  <c:v>-1.7718119636013454</c:v>
                </c:pt>
                <c:pt idx="3">
                  <c:v>-1.6577180928842186</c:v>
                </c:pt>
                <c:pt idx="4">
                  <c:v>-1.543624096653984</c:v>
                </c:pt>
                <c:pt idx="5">
                  <c:v>-1.4295301491565924</c:v>
                </c:pt>
                <c:pt idx="6">
                  <c:v>-1.3154362134564139</c:v>
                </c:pt>
                <c:pt idx="7">
                  <c:v>-1.2013423119986126</c:v>
                </c:pt>
                <c:pt idx="8">
                  <c:v>-1.0872483421910792</c:v>
                </c:pt>
                <c:pt idx="9">
                  <c:v>-0.97315430293903715</c:v>
                </c:pt>
                <c:pt idx="10">
                  <c:v>-0.85906039098395348</c:v>
                </c:pt>
                <c:pt idx="11">
                  <c:v>-0.74496642257287626</c:v>
                </c:pt>
                <c:pt idx="12">
                  <c:v>-0.6308724952402972</c:v>
                </c:pt>
                <c:pt idx="13">
                  <c:v>-0.51677854872293694</c:v>
                </c:pt>
                <c:pt idx="14">
                  <c:v>-0.40268454903129902</c:v>
                </c:pt>
                <c:pt idx="15">
                  <c:v>-0.28859056443909376</c:v>
                </c:pt>
                <c:pt idx="16">
                  <c:v>-0.17449663791611422</c:v>
                </c:pt>
                <c:pt idx="17">
                  <c:v>-6.0402681229221149E-2</c:v>
                </c:pt>
                <c:pt idx="18">
                  <c:v>5.3691403630306771E-2</c:v>
                </c:pt>
                <c:pt idx="19">
                  <c:v>0.16778535237842243</c:v>
                </c:pt>
                <c:pt idx="20">
                  <c:v>0.28187930338849443</c:v>
                </c:pt>
                <c:pt idx="21">
                  <c:v>0.39597307131436482</c:v>
                </c:pt>
                <c:pt idx="22">
                  <c:v>0.51006715752460996</c:v>
                </c:pt>
                <c:pt idx="23">
                  <c:v>0.62416107483581429</c:v>
                </c:pt>
                <c:pt idx="24">
                  <c:v>0.73825504549713794</c:v>
                </c:pt>
                <c:pt idx="25">
                  <c:v>0.85234901458268109</c:v>
                </c:pt>
                <c:pt idx="26">
                  <c:v>0.96644295819461212</c:v>
                </c:pt>
                <c:pt idx="27">
                  <c:v>1.0805370217012242</c:v>
                </c:pt>
                <c:pt idx="28">
                  <c:v>1.1946308781194539</c:v>
                </c:pt>
                <c:pt idx="29">
                  <c:v>1.3087248701324603</c:v>
                </c:pt>
                <c:pt idx="30">
                  <c:v>1.4228187442942002</c:v>
                </c:pt>
                <c:pt idx="31">
                  <c:v>1.536912803458204</c:v>
                </c:pt>
                <c:pt idx="32">
                  <c:v>1.6510066890911275</c:v>
                </c:pt>
                <c:pt idx="33">
                  <c:v>1.7651006956149347</c:v>
                </c:pt>
                <c:pt idx="34">
                  <c:v>1.8791946028627042</c:v>
                </c:pt>
                <c:pt idx="35">
                  <c:v>1.9932885893716563</c:v>
                </c:pt>
                <c:pt idx="36">
                  <c:v>2.1073826352344378</c:v>
                </c:pt>
                <c:pt idx="37">
                  <c:v>2.2214765735373763</c:v>
                </c:pt>
                <c:pt idx="38">
                  <c:v>2.335570421540937</c:v>
                </c:pt>
                <c:pt idx="39">
                  <c:v>2.4496644194299857</c:v>
                </c:pt>
                <c:pt idx="40">
                  <c:v>2.5637584231882125</c:v>
                </c:pt>
                <c:pt idx="41">
                  <c:v>2.6778523145221258</c:v>
                </c:pt>
                <c:pt idx="42">
                  <c:v>2.7919463093579671</c:v>
                </c:pt>
                <c:pt idx="43">
                  <c:v>2.9060402573508957</c:v>
                </c:pt>
                <c:pt idx="44">
                  <c:v>3.0201341303373628</c:v>
                </c:pt>
                <c:pt idx="45">
                  <c:v>3.1342281230216629</c:v>
                </c:pt>
                <c:pt idx="46">
                  <c:v>3.2483220340525572</c:v>
                </c:pt>
                <c:pt idx="47">
                  <c:v>3.3624161191363675</c:v>
                </c:pt>
                <c:pt idx="48">
                  <c:v>3.476510062042157</c:v>
                </c:pt>
                <c:pt idx="49">
                  <c:v>3.5906040107164876</c:v>
                </c:pt>
                <c:pt idx="50">
                  <c:v>3.7046980177678455</c:v>
                </c:pt>
                <c:pt idx="51">
                  <c:v>3.8187919554376735</c:v>
                </c:pt>
                <c:pt idx="52">
                  <c:v>3.9328858951476127</c:v>
                </c:pt>
                <c:pt idx="53">
                  <c:v>4.04697991440199</c:v>
                </c:pt>
                <c:pt idx="54">
                  <c:v>4.1610737804001738</c:v>
                </c:pt>
                <c:pt idx="55">
                  <c:v>4.2751677947627345</c:v>
                </c:pt>
                <c:pt idx="56">
                  <c:v>4.3892617958661946</c:v>
                </c:pt>
                <c:pt idx="57">
                  <c:v>4.5033557624467226</c:v>
                </c:pt>
                <c:pt idx="58">
                  <c:v>4.617449613935853</c:v>
                </c:pt>
                <c:pt idx="59">
                  <c:v>4.7315436413379883</c:v>
                </c:pt>
                <c:pt idx="60">
                  <c:v>4.8456375947949386</c:v>
                </c:pt>
                <c:pt idx="61">
                  <c:v>4.9597315627541798</c:v>
                </c:pt>
                <c:pt idx="62">
                  <c:v>5.0738253531874244</c:v>
                </c:pt>
                <c:pt idx="63">
                  <c:v>5.1879195809283933</c:v>
                </c:pt>
                <c:pt idx="64">
                  <c:v>5.3020134269557877</c:v>
                </c:pt>
                <c:pt idx="65">
                  <c:v>5.416107379122205</c:v>
                </c:pt>
                <c:pt idx="66">
                  <c:v>5.530201363635955</c:v>
                </c:pt>
                <c:pt idx="67">
                  <c:v>5.6442952781898663</c:v>
                </c:pt>
                <c:pt idx="68">
                  <c:v>5.7583892897963684</c:v>
                </c:pt>
                <c:pt idx="69">
                  <c:v>5.8724832404187977</c:v>
                </c:pt>
                <c:pt idx="70">
                  <c:v>5.9865771984113163</c:v>
                </c:pt>
                <c:pt idx="71">
                  <c:v>6.1006710005181741</c:v>
                </c:pt>
                <c:pt idx="72">
                  <c:v>6.2147651912537887</c:v>
                </c:pt>
                <c:pt idx="73">
                  <c:v>6.3288591015092761</c:v>
                </c:pt>
                <c:pt idx="74">
                  <c:v>6.4429530018744048</c:v>
                </c:pt>
                <c:pt idx="75">
                  <c:v>6.5570470391464442</c:v>
                </c:pt>
                <c:pt idx="76">
                  <c:v>6.6711408945045525</c:v>
                </c:pt>
                <c:pt idx="77">
                  <c:v>6.7852349206161566</c:v>
                </c:pt>
                <c:pt idx="78">
                  <c:v>6.8993288807814848</c:v>
                </c:pt>
                <c:pt idx="79">
                  <c:v>7.0134229163223223</c:v>
                </c:pt>
                <c:pt idx="80">
                  <c:v>7.1275168584783826</c:v>
                </c:pt>
                <c:pt idx="81">
                  <c:v>7.241610723537601</c:v>
                </c:pt>
                <c:pt idx="82">
                  <c:v>7.3557047049373585</c:v>
                </c:pt>
                <c:pt idx="83">
                  <c:v>7.4697986076108398</c:v>
                </c:pt>
                <c:pt idx="84">
                  <c:v>7.5838926369880353</c:v>
                </c:pt>
                <c:pt idx="85">
                  <c:v>7.6979866045302998</c:v>
                </c:pt>
                <c:pt idx="86">
                  <c:v>7.812080517178936</c:v>
                </c:pt>
                <c:pt idx="87">
                  <c:v>7.9261745109741</c:v>
                </c:pt>
                <c:pt idx="88">
                  <c:v>8.0402683824720764</c:v>
                </c:pt>
                <c:pt idx="89">
                  <c:v>8.154362491898743</c:v>
                </c:pt>
                <c:pt idx="90">
                  <c:v>8.2684562775010502</c:v>
                </c:pt>
                <c:pt idx="91">
                  <c:v>8.3825503025877453</c:v>
                </c:pt>
                <c:pt idx="92">
                  <c:v>8.4966443584593687</c:v>
                </c:pt>
                <c:pt idx="93">
                  <c:v>8.6107382864916655</c:v>
                </c:pt>
                <c:pt idx="94">
                  <c:v>8.7248322294421463</c:v>
                </c:pt>
                <c:pt idx="95">
                  <c:v>8.8389261868996218</c:v>
                </c:pt>
                <c:pt idx="96">
                  <c:v>8.953020133764392</c:v>
                </c:pt>
                <c:pt idx="97">
                  <c:v>9.0671140228459421</c:v>
                </c:pt>
                <c:pt idx="98">
                  <c:v>9.1812079673540552</c:v>
                </c:pt>
                <c:pt idx="99">
                  <c:v>9.2953020444876131</c:v>
                </c:pt>
                <c:pt idx="100">
                  <c:v>9.4093959221293328</c:v>
                </c:pt>
                <c:pt idx="101">
                  <c:v>9.5234899753014339</c:v>
                </c:pt>
                <c:pt idx="102">
                  <c:v>9.6375838831553171</c:v>
                </c:pt>
                <c:pt idx="103">
                  <c:v>9.751677871157538</c:v>
                </c:pt>
                <c:pt idx="104">
                  <c:v>9.865771788590715</c:v>
                </c:pt>
                <c:pt idx="105">
                  <c:v>9.9798657853096113</c:v>
                </c:pt>
                <c:pt idx="106">
                  <c:v>10.093959666827665</c:v>
                </c:pt>
                <c:pt idx="107">
                  <c:v>10.208053650856748</c:v>
                </c:pt>
                <c:pt idx="108">
                  <c:v>10.322147733652422</c:v>
                </c:pt>
                <c:pt idx="109">
                  <c:v>10.436241544658708</c:v>
                </c:pt>
                <c:pt idx="110">
                  <c:v>10.550335628892309</c:v>
                </c:pt>
                <c:pt idx="111">
                  <c:v>10.664429570541918</c:v>
                </c:pt>
                <c:pt idx="112">
                  <c:v>10.778523498323372</c:v>
                </c:pt>
                <c:pt idx="113">
                  <c:v>10.892617445655681</c:v>
                </c:pt>
                <c:pt idx="114">
                  <c:v>11.00671157384695</c:v>
                </c:pt>
                <c:pt idx="115">
                  <c:v>11.120805493185157</c:v>
                </c:pt>
                <c:pt idx="116">
                  <c:v>11.234899274367498</c:v>
                </c:pt>
                <c:pt idx="117">
                  <c:v>11.348993345681787</c:v>
                </c:pt>
                <c:pt idx="118">
                  <c:v>11.4630872301409</c:v>
                </c:pt>
                <c:pt idx="119">
                  <c:v>11.577181248701065</c:v>
                </c:pt>
                <c:pt idx="120">
                  <c:v>11.691275156658296</c:v>
                </c:pt>
                <c:pt idx="121">
                  <c:v>11.805369122577154</c:v>
                </c:pt>
                <c:pt idx="122">
                  <c:v>11.919463083331667</c:v>
                </c:pt>
                <c:pt idx="123">
                  <c:v>12.033557240311621</c:v>
                </c:pt>
                <c:pt idx="124">
                  <c:v>12.147650976777204</c:v>
                </c:pt>
                <c:pt idx="125">
                  <c:v>12.261744965450166</c:v>
                </c:pt>
                <c:pt idx="126">
                  <c:v>12.375838942105709</c:v>
                </c:pt>
                <c:pt idx="127">
                  <c:v>12.489932898867048</c:v>
                </c:pt>
                <c:pt idx="128">
                  <c:v>12.604026793692471</c:v>
                </c:pt>
                <c:pt idx="129">
                  <c:v>12.718120787616167</c:v>
                </c:pt>
                <c:pt idx="130">
                  <c:v>12.832214770208127</c:v>
                </c:pt>
                <c:pt idx="131">
                  <c:v>12.946308737432165</c:v>
                </c:pt>
                <c:pt idx="132">
                  <c:v>13.060402797555678</c:v>
                </c:pt>
                <c:pt idx="133">
                  <c:v>13.174496500565251</c:v>
                </c:pt>
                <c:pt idx="134">
                  <c:v>13.288590578344985</c:v>
                </c:pt>
                <c:pt idx="135">
                  <c:v>13.402684634761803</c:v>
                </c:pt>
                <c:pt idx="136">
                  <c:v>13.516778563586231</c:v>
                </c:pt>
                <c:pt idx="137">
                  <c:v>13.630872519472886</c:v>
                </c:pt>
                <c:pt idx="138">
                  <c:v>13.744966438777706</c:v>
                </c:pt>
                <c:pt idx="139">
                  <c:v>13.859060381599805</c:v>
                </c:pt>
                <c:pt idx="140">
                  <c:v>13.973154372474355</c:v>
                </c:pt>
                <c:pt idx="141">
                  <c:v>14.087248157292857</c:v>
                </c:pt>
                <c:pt idx="142">
                  <c:v>14.201342219472076</c:v>
                </c:pt>
                <c:pt idx="143">
                  <c:v>14.315436275583451</c:v>
                </c:pt>
                <c:pt idx="144">
                  <c:v>14.429530232573697</c:v>
                </c:pt>
                <c:pt idx="145">
                  <c:v>14.543624216850393</c:v>
                </c:pt>
                <c:pt idx="146">
                  <c:v>14.657718077264208</c:v>
                </c:pt>
                <c:pt idx="147">
                  <c:v>14.771812065480782</c:v>
                </c:pt>
                <c:pt idx="148">
                  <c:v>14.885906064722315</c:v>
                </c:pt>
                <c:pt idx="149">
                  <c:v>15</c:v>
                </c:pt>
              </c:numCache>
            </c:numRef>
          </c:xVal>
          <c:yVal>
            <c:numRef>
              <c:f>'Simulation spectrum H2O and KCl'!$DE$6:$DE$156</c:f>
              <c:numCache>
                <c:formatCode>0.00</c:formatCode>
                <c:ptCount val="151"/>
                <c:pt idx="0">
                  <c:v>2.1127039999999999</c:v>
                </c:pt>
                <c:pt idx="1">
                  <c:v>1.9664869999999999</c:v>
                </c:pt>
                <c:pt idx="2">
                  <c:v>1.830389</c:v>
                </c:pt>
                <c:pt idx="3">
                  <c:v>1.7037100000000001</c:v>
                </c:pt>
                <c:pt idx="4">
                  <c:v>1.585799</c:v>
                </c:pt>
                <c:pt idx="5">
                  <c:v>1.476048</c:v>
                </c:pt>
                <c:pt idx="6">
                  <c:v>1.373893</c:v>
                </c:pt>
                <c:pt idx="7">
                  <c:v>1.2788079999999999</c:v>
                </c:pt>
                <c:pt idx="8">
                  <c:v>1.1903030000000001</c:v>
                </c:pt>
                <c:pt idx="9">
                  <c:v>1.1079240000000001</c:v>
                </c:pt>
                <c:pt idx="10">
                  <c:v>1.0312459999999999</c:v>
                </c:pt>
                <c:pt idx="11">
                  <c:v>0.95987520000000004</c:v>
                </c:pt>
                <c:pt idx="12">
                  <c:v>0.8934437999999999</c:v>
                </c:pt>
                <c:pt idx="13">
                  <c:v>0.83161000000000007</c:v>
                </c:pt>
                <c:pt idx="14">
                  <c:v>0.77405570000000001</c:v>
                </c:pt>
                <c:pt idx="15">
                  <c:v>0.72048469999999998</c:v>
                </c:pt>
                <c:pt idx="16">
                  <c:v>0.67062140000000003</c:v>
                </c:pt>
                <c:pt idx="17">
                  <c:v>0.62420909999999996</c:v>
                </c:pt>
                <c:pt idx="18">
                  <c:v>0.5810092</c:v>
                </c:pt>
                <c:pt idx="19">
                  <c:v>0.54079920000000004</c:v>
                </c:pt>
                <c:pt idx="20">
                  <c:v>0.50337229999999999</c:v>
                </c:pt>
                <c:pt idx="21">
                  <c:v>0.46853590000000001</c:v>
                </c:pt>
                <c:pt idx="22">
                  <c:v>0.43611090000000002</c:v>
                </c:pt>
                <c:pt idx="23">
                  <c:v>0.40593039999999997</c:v>
                </c:pt>
                <c:pt idx="24">
                  <c:v>0.37783919999999999</c:v>
                </c:pt>
                <c:pt idx="25">
                  <c:v>0.35169289999999997</c:v>
                </c:pt>
                <c:pt idx="26">
                  <c:v>0.32735700000000001</c:v>
                </c:pt>
                <c:pt idx="27">
                  <c:v>0.30470650000000005</c:v>
                </c:pt>
                <c:pt idx="28">
                  <c:v>0.28362519999999997</c:v>
                </c:pt>
                <c:pt idx="29">
                  <c:v>0.26400470000000004</c:v>
                </c:pt>
                <c:pt idx="30">
                  <c:v>0.24574460000000001</c:v>
                </c:pt>
                <c:pt idx="31">
                  <c:v>0.22875140000000002</c:v>
                </c:pt>
                <c:pt idx="32">
                  <c:v>0.21293819999999999</c:v>
                </c:pt>
                <c:pt idx="33">
                  <c:v>0.1982246</c:v>
                </c:pt>
                <c:pt idx="34">
                  <c:v>0.1845358</c:v>
                </c:pt>
                <c:pt idx="35">
                  <c:v>0.17180289999999998</c:v>
                </c:pt>
                <c:pt idx="36">
                  <c:v>0.15996199999999999</c:v>
                </c:pt>
                <c:pt idx="37">
                  <c:v>0.1489547</c:v>
                </c:pt>
                <c:pt idx="38">
                  <c:v>0.13872719999999999</c:v>
                </c:pt>
                <c:pt idx="39">
                  <c:v>0.1292307</c:v>
                </c:pt>
                <c:pt idx="40">
                  <c:v>0.12042140000000001</c:v>
                </c:pt>
                <c:pt idx="41">
                  <c:v>0.1122604</c:v>
                </c:pt>
                <c:pt idx="42">
                  <c:v>0.10471409999999999</c:v>
                </c:pt>
                <c:pt idx="43">
                  <c:v>9.7754540000000001E-2</c:v>
                </c:pt>
                <c:pt idx="44">
                  <c:v>9.135981E-2</c:v>
                </c:pt>
                <c:pt idx="45">
                  <c:v>8.5515220000000003E-2</c:v>
                </c:pt>
                <c:pt idx="46">
                  <c:v>8.0214210000000008E-2</c:v>
                </c:pt>
                <c:pt idx="47">
                  <c:v>7.5459969999999987E-2</c:v>
                </c:pt>
                <c:pt idx="48">
                  <c:v>7.126753999999999E-2</c:v>
                </c:pt>
                <c:pt idx="49">
                  <c:v>6.7666519999999994E-2</c:v>
                </c:pt>
                <c:pt idx="50">
                  <c:v>6.4704730000000002E-2</c:v>
                </c:pt>
                <c:pt idx="51">
                  <c:v>6.2452909999999993E-2</c:v>
                </c:pt>
                <c:pt idx="52">
                  <c:v>6.1010870000000002E-2</c:v>
                </c:pt>
                <c:pt idx="53">
                  <c:v>6.0515489999999998E-2</c:v>
                </c:pt>
                <c:pt idx="54">
                  <c:v>6.1150919999999998E-2</c:v>
                </c:pt>
                <c:pt idx="55">
                  <c:v>6.3161620000000002E-2</c:v>
                </c:pt>
                <c:pt idx="56">
                  <c:v>6.6868700000000003E-2</c:v>
                </c:pt>
                <c:pt idx="57">
                  <c:v>7.2689759999999992E-2</c:v>
                </c:pt>
                <c:pt idx="58">
                  <c:v>8.1161650000000002E-2</c:v>
                </c:pt>
                <c:pt idx="59">
                  <c:v>9.2963840000000006E-2</c:v>
                </c:pt>
                <c:pt idx="60">
                  <c:v>0.10893509999999999</c:v>
                </c:pt>
                <c:pt idx="61">
                  <c:v>0.13006700000000002</c:v>
                </c:pt>
                <c:pt idx="62">
                  <c:v>0.15743850000000001</c:v>
                </c:pt>
                <c:pt idx="63">
                  <c:v>0.1920222</c:v>
                </c:pt>
                <c:pt idx="64">
                  <c:v>0.23424600000000001</c:v>
                </c:pt>
                <c:pt idx="65">
                  <c:v>0.28317350000000002</c:v>
                </c:pt>
                <c:pt idx="66">
                  <c:v>0.33529930000000002</c:v>
                </c:pt>
                <c:pt idx="67">
                  <c:v>0.38348679999999996</c:v>
                </c:pt>
                <c:pt idx="68">
                  <c:v>0.41749579999999997</c:v>
                </c:pt>
                <c:pt idx="69">
                  <c:v>0.4276141</c:v>
                </c:pt>
                <c:pt idx="70">
                  <c:v>0.41014780000000001</c:v>
                </c:pt>
                <c:pt idx="71">
                  <c:v>0.3699559</c:v>
                </c:pt>
                <c:pt idx="72">
                  <c:v>0.31725310000000001</c:v>
                </c:pt>
                <c:pt idx="73">
                  <c:v>0.26208809999999999</c:v>
                </c:pt>
                <c:pt idx="74">
                  <c:v>0.21110129999999999</c:v>
                </c:pt>
                <c:pt idx="75">
                  <c:v>0.167325</c:v>
                </c:pt>
                <c:pt idx="76">
                  <c:v>0.1313627</c:v>
                </c:pt>
                <c:pt idx="77">
                  <c:v>0.10258669999999999</c:v>
                </c:pt>
                <c:pt idx="78">
                  <c:v>7.9915059999999996E-2</c:v>
                </c:pt>
                <c:pt idx="79">
                  <c:v>6.2212540000000004E-2</c:v>
                </c:pt>
                <c:pt idx="80">
                  <c:v>4.8459469999999998E-2</c:v>
                </c:pt>
                <c:pt idx="81">
                  <c:v>3.7802950000000002E-2</c:v>
                </c:pt>
                <c:pt idx="82">
                  <c:v>2.9555410000000001E-2</c:v>
                </c:pt>
                <c:pt idx="83">
                  <c:v>2.3173639999999999E-2</c:v>
                </c:pt>
                <c:pt idx="84">
                  <c:v>1.8233449999999998E-2</c:v>
                </c:pt>
                <c:pt idx="85">
                  <c:v>1.4405680000000001E-2</c:v>
                </c:pt>
                <c:pt idx="86">
                  <c:v>1.1435909999999999E-2</c:v>
                </c:pt>
                <c:pt idx="87">
                  <c:v>9.1278820000000004E-3</c:v>
                </c:pt>
                <c:pt idx="88">
                  <c:v>7.3303780000000002E-3</c:v>
                </c:pt>
                <c:pt idx="89">
                  <c:v>5.9269560000000006E-3</c:v>
                </c:pt>
                <c:pt idx="90">
                  <c:v>4.8279619999999999E-3</c:v>
                </c:pt>
                <c:pt idx="91">
                  <c:v>3.9643710000000004E-3</c:v>
                </c:pt>
                <c:pt idx="92">
                  <c:v>3.2830239999999998E-3</c:v>
                </c:pt>
                <c:pt idx="93">
                  <c:v>2.7429730000000001E-3</c:v>
                </c:pt>
                <c:pt idx="94">
                  <c:v>2.3126599999999998E-3</c:v>
                </c:pt>
                <c:pt idx="95">
                  <c:v>1.9677499999999999E-3</c:v>
                </c:pt>
                <c:pt idx="96">
                  <c:v>1.6894659999999999E-3</c:v>
                </c:pt>
                <c:pt idx="97">
                  <c:v>1.4633059999999999E-3</c:v>
                </c:pt>
                <c:pt idx="98">
                  <c:v>1.2780619999999999E-3</c:v>
                </c:pt>
                <c:pt idx="99">
                  <c:v>1.1250589999999999E-3</c:v>
                </c:pt>
                <c:pt idx="100">
                  <c:v>9.9757380000000014E-4</c:v>
                </c:pt>
                <c:pt idx="101">
                  <c:v>8.903877000000001E-4</c:v>
                </c:pt>
                <c:pt idx="102">
                  <c:v>7.994419E-4</c:v>
                </c:pt>
                <c:pt idx="103">
                  <c:v>7.2157229999999996E-4</c:v>
                </c:pt>
                <c:pt idx="104">
                  <c:v>6.5430540000000002E-4</c:v>
                </c:pt>
                <c:pt idx="105">
                  <c:v>5.9570179999999997E-4</c:v>
                </c:pt>
                <c:pt idx="106">
                  <c:v>5.4423519999999997E-4</c:v>
                </c:pt>
                <c:pt idx="107">
                  <c:v>4.9869900000000002E-4</c:v>
                </c:pt>
                <c:pt idx="108">
                  <c:v>4.5813499999999998E-4</c:v>
                </c:pt>
                <c:pt idx="109">
                  <c:v>4.2177810000000002E-4</c:v>
                </c:pt>
                <c:pt idx="110">
                  <c:v>3.8901340000000004E-4</c:v>
                </c:pt>
                <c:pt idx="111">
                  <c:v>3.5934340000000001E-4</c:v>
                </c:pt>
                <c:pt idx="112">
                  <c:v>3.3236260000000004E-4</c:v>
                </c:pt>
                <c:pt idx="113">
                  <c:v>3.0773789999999997E-4</c:v>
                </c:pt>
                <c:pt idx="114">
                  <c:v>2.8519299999999999E-4</c:v>
                </c:pt>
                <c:pt idx="115">
                  <c:v>2.644972E-4</c:v>
                </c:pt>
                <c:pt idx="116">
                  <c:v>2.4545559999999999E-4</c:v>
                </c:pt>
                <c:pt idx="117">
                  <c:v>2.2790250000000002E-4</c:v>
                </c:pt>
                <c:pt idx="118">
                  <c:v>2.1169519999999999E-4</c:v>
                </c:pt>
                <c:pt idx="119">
                  <c:v>1.9671040000000001E-4</c:v>
                </c:pt>
                <c:pt idx="120">
                  <c:v>1.8284010000000001E-4</c:v>
                </c:pt>
                <c:pt idx="121">
                  <c:v>1.6998919999999999E-4</c:v>
                </c:pt>
                <c:pt idx="122">
                  <c:v>1.580734E-4</c:v>
                </c:pt>
                <c:pt idx="123">
                  <c:v>1.4701739999999999E-4</c:v>
                </c:pt>
                <c:pt idx="124">
                  <c:v>1.367536E-4</c:v>
                </c:pt>
                <c:pt idx="125">
                  <c:v>1.2722069999999999E-4</c:v>
                </c:pt>
                <c:pt idx="126">
                  <c:v>1.1836360000000001E-4</c:v>
                </c:pt>
                <c:pt idx="127">
                  <c:v>1.101317E-4</c:v>
                </c:pt>
                <c:pt idx="128">
                  <c:v>1.0247879999999999E-4</c:v>
                </c:pt>
                <c:pt idx="129">
                  <c:v>9.5362819999999989E-5</c:v>
                </c:pt>
                <c:pt idx="130">
                  <c:v>8.8744829999999993E-5</c:v>
                </c:pt>
                <c:pt idx="131">
                  <c:v>8.2589099999999998E-5</c:v>
                </c:pt>
                <c:pt idx="132">
                  <c:v>7.6862650000000002E-5</c:v>
                </c:pt>
                <c:pt idx="133">
                  <c:v>7.1535009999999999E-5</c:v>
                </c:pt>
                <c:pt idx="134">
                  <c:v>6.6577990000000011E-5</c:v>
                </c:pt>
                <c:pt idx="135">
                  <c:v>6.1965509999999989E-5</c:v>
                </c:pt>
                <c:pt idx="136">
                  <c:v>5.7673370000000007E-5</c:v>
                </c:pt>
                <c:pt idx="137">
                  <c:v>5.3679140000000002E-5</c:v>
                </c:pt>
                <c:pt idx="138">
                  <c:v>4.9962E-5</c:v>
                </c:pt>
                <c:pt idx="139">
                  <c:v>4.6502619999999999E-5</c:v>
                </c:pt>
                <c:pt idx="140">
                  <c:v>4.3283040000000002E-5</c:v>
                </c:pt>
                <c:pt idx="141">
                  <c:v>4.028658E-5</c:v>
                </c:pt>
                <c:pt idx="142">
                  <c:v>3.749772E-5</c:v>
                </c:pt>
                <c:pt idx="143">
                  <c:v>3.4902040000000002E-5</c:v>
                </c:pt>
                <c:pt idx="144">
                  <c:v>3.2486129999999996E-5</c:v>
                </c:pt>
                <c:pt idx="145">
                  <c:v>3.0237530000000002E-5</c:v>
                </c:pt>
                <c:pt idx="146">
                  <c:v>2.8144610000000002E-5</c:v>
                </c:pt>
                <c:pt idx="147">
                  <c:v>2.619661E-5</c:v>
                </c:pt>
                <c:pt idx="148">
                  <c:v>2.4383460000000002E-5</c:v>
                </c:pt>
                <c:pt idx="149">
                  <c:v>2.2695829999999999E-5</c:v>
                </c:pt>
              </c:numCache>
            </c:numRef>
          </c:yVal>
          <c:smooth val="1"/>
          <c:extLst>
            <c:ext xmlns:c16="http://schemas.microsoft.com/office/drawing/2014/chart" uri="{C3380CC4-5D6E-409C-BE32-E72D297353CC}">
              <c16:uniqueId val="{00000009-9A60-4706-99F0-FE8121FD90CF}"/>
            </c:ext>
          </c:extLst>
        </c:ser>
        <c:ser>
          <c:idx val="8"/>
          <c:order val="9"/>
          <c:tx>
            <c:strRef>
              <c:f>'Simulation spectrum H2O and KCl'!$DH$1</c:f>
              <c:strCache>
                <c:ptCount val="1"/>
                <c:pt idx="0">
                  <c:v>Simulate-Std. : Water (1:3)_5 g_22.3C</c:v>
                </c:pt>
              </c:strCache>
            </c:strRef>
          </c:tx>
          <c:spPr>
            <a:ln>
              <a:noFill/>
            </a:ln>
          </c:spPr>
          <c:marker>
            <c:symbol val="none"/>
          </c:marker>
          <c:xVal>
            <c:numRef>
              <c:f>'Simulation spectrum H2O and KCl'!$DK$6:$DK$156</c:f>
              <c:numCache>
                <c:formatCode>0.00</c:formatCode>
                <c:ptCount val="151"/>
                <c:pt idx="0">
                  <c:v>-2</c:v>
                </c:pt>
                <c:pt idx="1">
                  <c:v>-1.8859060070440588</c:v>
                </c:pt>
                <c:pt idx="2">
                  <c:v>-1.7718119636013454</c:v>
                </c:pt>
                <c:pt idx="3">
                  <c:v>-1.6577180928842186</c:v>
                </c:pt>
                <c:pt idx="4">
                  <c:v>-1.543624096653984</c:v>
                </c:pt>
                <c:pt idx="5">
                  <c:v>-1.4295301491565924</c:v>
                </c:pt>
                <c:pt idx="6">
                  <c:v>-1.3154362134564139</c:v>
                </c:pt>
                <c:pt idx="7">
                  <c:v>-1.2013423119986126</c:v>
                </c:pt>
                <c:pt idx="8">
                  <c:v>-1.0872483421910792</c:v>
                </c:pt>
                <c:pt idx="9">
                  <c:v>-0.97315430293903715</c:v>
                </c:pt>
                <c:pt idx="10">
                  <c:v>-0.85906039098395348</c:v>
                </c:pt>
                <c:pt idx="11">
                  <c:v>-0.74496642257287626</c:v>
                </c:pt>
                <c:pt idx="12">
                  <c:v>-0.6308724952402972</c:v>
                </c:pt>
                <c:pt idx="13">
                  <c:v>-0.51677854872293694</c:v>
                </c:pt>
                <c:pt idx="14">
                  <c:v>-0.40268454903129902</c:v>
                </c:pt>
                <c:pt idx="15">
                  <c:v>-0.28859056443909376</c:v>
                </c:pt>
                <c:pt idx="16">
                  <c:v>-0.17449663791611422</c:v>
                </c:pt>
                <c:pt idx="17">
                  <c:v>-6.0402681229221149E-2</c:v>
                </c:pt>
                <c:pt idx="18">
                  <c:v>5.3691403630306771E-2</c:v>
                </c:pt>
                <c:pt idx="19">
                  <c:v>0.16778535237842243</c:v>
                </c:pt>
                <c:pt idx="20">
                  <c:v>0.28187930338849443</c:v>
                </c:pt>
                <c:pt idx="21">
                  <c:v>0.39597307131436482</c:v>
                </c:pt>
                <c:pt idx="22">
                  <c:v>0.51006715752460996</c:v>
                </c:pt>
                <c:pt idx="23">
                  <c:v>0.62416107483581429</c:v>
                </c:pt>
                <c:pt idx="24">
                  <c:v>0.73825504549713794</c:v>
                </c:pt>
                <c:pt idx="25">
                  <c:v>0.85234901458268109</c:v>
                </c:pt>
                <c:pt idx="26">
                  <c:v>0.96644295819461212</c:v>
                </c:pt>
                <c:pt idx="27">
                  <c:v>1.0805370217012242</c:v>
                </c:pt>
                <c:pt idx="28">
                  <c:v>1.1946308781194539</c:v>
                </c:pt>
                <c:pt idx="29">
                  <c:v>1.3087248701324603</c:v>
                </c:pt>
                <c:pt idx="30">
                  <c:v>1.4228187442942002</c:v>
                </c:pt>
                <c:pt idx="31">
                  <c:v>1.536912803458204</c:v>
                </c:pt>
                <c:pt idx="32">
                  <c:v>1.6510066890911275</c:v>
                </c:pt>
                <c:pt idx="33">
                  <c:v>1.7651006956149347</c:v>
                </c:pt>
                <c:pt idx="34">
                  <c:v>1.8791946028627042</c:v>
                </c:pt>
                <c:pt idx="35">
                  <c:v>1.9932885893716563</c:v>
                </c:pt>
                <c:pt idx="36">
                  <c:v>2.1073826352344378</c:v>
                </c:pt>
                <c:pt idx="37">
                  <c:v>2.2214765735373763</c:v>
                </c:pt>
                <c:pt idx="38">
                  <c:v>2.335570421540937</c:v>
                </c:pt>
                <c:pt idx="39">
                  <c:v>2.4496644194299857</c:v>
                </c:pt>
                <c:pt idx="40">
                  <c:v>2.5637584231882125</c:v>
                </c:pt>
                <c:pt idx="41">
                  <c:v>2.6778523145221258</c:v>
                </c:pt>
                <c:pt idx="42">
                  <c:v>2.7919463093579671</c:v>
                </c:pt>
                <c:pt idx="43">
                  <c:v>2.9060402573508957</c:v>
                </c:pt>
                <c:pt idx="44">
                  <c:v>3.0201341303373628</c:v>
                </c:pt>
                <c:pt idx="45">
                  <c:v>3.1342281230216629</c:v>
                </c:pt>
                <c:pt idx="46">
                  <c:v>3.2483220340525572</c:v>
                </c:pt>
                <c:pt idx="47">
                  <c:v>3.3624161191363675</c:v>
                </c:pt>
                <c:pt idx="48">
                  <c:v>3.476510062042157</c:v>
                </c:pt>
                <c:pt idx="49">
                  <c:v>3.5906040107164876</c:v>
                </c:pt>
                <c:pt idx="50">
                  <c:v>3.7046980177678455</c:v>
                </c:pt>
                <c:pt idx="51">
                  <c:v>3.8187919554376735</c:v>
                </c:pt>
                <c:pt idx="52">
                  <c:v>3.9328858951476127</c:v>
                </c:pt>
                <c:pt idx="53">
                  <c:v>4.04697991440199</c:v>
                </c:pt>
                <c:pt idx="54">
                  <c:v>4.1610737804001738</c:v>
                </c:pt>
                <c:pt idx="55">
                  <c:v>4.2751677947627345</c:v>
                </c:pt>
                <c:pt idx="56">
                  <c:v>4.3892617958661946</c:v>
                </c:pt>
                <c:pt idx="57">
                  <c:v>4.5033557624467226</c:v>
                </c:pt>
                <c:pt idx="58">
                  <c:v>4.617449613935853</c:v>
                </c:pt>
                <c:pt idx="59">
                  <c:v>4.7315436413379883</c:v>
                </c:pt>
                <c:pt idx="60">
                  <c:v>4.8456375947949386</c:v>
                </c:pt>
                <c:pt idx="61">
                  <c:v>4.9597315627541798</c:v>
                </c:pt>
                <c:pt idx="62">
                  <c:v>5.0738253531874244</c:v>
                </c:pt>
                <c:pt idx="63">
                  <c:v>5.1879195809283933</c:v>
                </c:pt>
                <c:pt idx="64">
                  <c:v>5.3020134269557877</c:v>
                </c:pt>
                <c:pt idx="65">
                  <c:v>5.416107379122205</c:v>
                </c:pt>
                <c:pt idx="66">
                  <c:v>5.530201363635955</c:v>
                </c:pt>
                <c:pt idx="67">
                  <c:v>5.6442952781898663</c:v>
                </c:pt>
                <c:pt idx="68">
                  <c:v>5.7583892897963684</c:v>
                </c:pt>
                <c:pt idx="69">
                  <c:v>5.8724832404187977</c:v>
                </c:pt>
                <c:pt idx="70">
                  <c:v>5.9865771984113163</c:v>
                </c:pt>
                <c:pt idx="71">
                  <c:v>6.1006710005181741</c:v>
                </c:pt>
                <c:pt idx="72">
                  <c:v>6.2147651912537887</c:v>
                </c:pt>
                <c:pt idx="73">
                  <c:v>6.3288591015092761</c:v>
                </c:pt>
                <c:pt idx="74">
                  <c:v>6.4429530018744048</c:v>
                </c:pt>
                <c:pt idx="75">
                  <c:v>6.5570470391464442</c:v>
                </c:pt>
                <c:pt idx="76">
                  <c:v>6.6711408945045525</c:v>
                </c:pt>
                <c:pt idx="77">
                  <c:v>6.7852349206161566</c:v>
                </c:pt>
                <c:pt idx="78">
                  <c:v>6.8993288807814848</c:v>
                </c:pt>
                <c:pt idx="79">
                  <c:v>7.0134229163223223</c:v>
                </c:pt>
                <c:pt idx="80">
                  <c:v>7.1275168584783826</c:v>
                </c:pt>
                <c:pt idx="81">
                  <c:v>7.241610723537601</c:v>
                </c:pt>
                <c:pt idx="82">
                  <c:v>7.3557047049373585</c:v>
                </c:pt>
                <c:pt idx="83">
                  <c:v>7.4697986076108398</c:v>
                </c:pt>
                <c:pt idx="84">
                  <c:v>7.5838926369880353</c:v>
                </c:pt>
                <c:pt idx="85">
                  <c:v>7.6979866045302998</c:v>
                </c:pt>
                <c:pt idx="86">
                  <c:v>7.812080517178936</c:v>
                </c:pt>
                <c:pt idx="87">
                  <c:v>7.9261745109741</c:v>
                </c:pt>
                <c:pt idx="88">
                  <c:v>8.0402683824720764</c:v>
                </c:pt>
                <c:pt idx="89">
                  <c:v>8.154362491898743</c:v>
                </c:pt>
                <c:pt idx="90">
                  <c:v>8.2684562775010502</c:v>
                </c:pt>
                <c:pt idx="91">
                  <c:v>8.3825503025877453</c:v>
                </c:pt>
                <c:pt idx="92">
                  <c:v>8.4966443584593687</c:v>
                </c:pt>
                <c:pt idx="93">
                  <c:v>8.6107382864916655</c:v>
                </c:pt>
                <c:pt idx="94">
                  <c:v>8.7248322294421463</c:v>
                </c:pt>
                <c:pt idx="95">
                  <c:v>8.8389261868996218</c:v>
                </c:pt>
                <c:pt idx="96">
                  <c:v>8.953020133764392</c:v>
                </c:pt>
                <c:pt idx="97">
                  <c:v>9.0671140228459421</c:v>
                </c:pt>
                <c:pt idx="98">
                  <c:v>9.1812079673540552</c:v>
                </c:pt>
                <c:pt idx="99">
                  <c:v>9.2953020444876131</c:v>
                </c:pt>
                <c:pt idx="100">
                  <c:v>9.4093959221293328</c:v>
                </c:pt>
                <c:pt idx="101">
                  <c:v>9.5234899753014339</c:v>
                </c:pt>
                <c:pt idx="102">
                  <c:v>9.6375838831553171</c:v>
                </c:pt>
                <c:pt idx="103">
                  <c:v>9.751677871157538</c:v>
                </c:pt>
                <c:pt idx="104">
                  <c:v>9.865771788590715</c:v>
                </c:pt>
                <c:pt idx="105">
                  <c:v>9.9798657853096113</c:v>
                </c:pt>
                <c:pt idx="106">
                  <c:v>10.093959666827665</c:v>
                </c:pt>
                <c:pt idx="107">
                  <c:v>10.208053650856748</c:v>
                </c:pt>
                <c:pt idx="108">
                  <c:v>10.322147733652422</c:v>
                </c:pt>
                <c:pt idx="109">
                  <c:v>10.436241544658708</c:v>
                </c:pt>
                <c:pt idx="110">
                  <c:v>10.550335628892309</c:v>
                </c:pt>
                <c:pt idx="111">
                  <c:v>10.664429570541918</c:v>
                </c:pt>
                <c:pt idx="112">
                  <c:v>10.778523498323372</c:v>
                </c:pt>
                <c:pt idx="113">
                  <c:v>10.892617445655681</c:v>
                </c:pt>
                <c:pt idx="114">
                  <c:v>11.00671157384695</c:v>
                </c:pt>
                <c:pt idx="115">
                  <c:v>11.120805493185157</c:v>
                </c:pt>
                <c:pt idx="116">
                  <c:v>11.234899274367498</c:v>
                </c:pt>
                <c:pt idx="117">
                  <c:v>11.348993345681787</c:v>
                </c:pt>
                <c:pt idx="118">
                  <c:v>11.4630872301409</c:v>
                </c:pt>
                <c:pt idx="119">
                  <c:v>11.577181248701065</c:v>
                </c:pt>
                <c:pt idx="120">
                  <c:v>11.691275156658296</c:v>
                </c:pt>
                <c:pt idx="121">
                  <c:v>11.805369122577154</c:v>
                </c:pt>
                <c:pt idx="122">
                  <c:v>11.919463083331667</c:v>
                </c:pt>
                <c:pt idx="123">
                  <c:v>12.033557240311621</c:v>
                </c:pt>
                <c:pt idx="124">
                  <c:v>12.147650976777204</c:v>
                </c:pt>
                <c:pt idx="125">
                  <c:v>12.261744965450166</c:v>
                </c:pt>
                <c:pt idx="126">
                  <c:v>12.375838942105709</c:v>
                </c:pt>
                <c:pt idx="127">
                  <c:v>12.489932898867048</c:v>
                </c:pt>
                <c:pt idx="128">
                  <c:v>12.604026793692471</c:v>
                </c:pt>
                <c:pt idx="129">
                  <c:v>12.718120787616167</c:v>
                </c:pt>
                <c:pt idx="130">
                  <c:v>12.832214770208127</c:v>
                </c:pt>
                <c:pt idx="131">
                  <c:v>12.946308737432165</c:v>
                </c:pt>
                <c:pt idx="132">
                  <c:v>13.060402797555678</c:v>
                </c:pt>
                <c:pt idx="133">
                  <c:v>13.174496500565251</c:v>
                </c:pt>
                <c:pt idx="134">
                  <c:v>13.288590578344985</c:v>
                </c:pt>
                <c:pt idx="135">
                  <c:v>13.402684634761803</c:v>
                </c:pt>
                <c:pt idx="136">
                  <c:v>13.516778563586231</c:v>
                </c:pt>
                <c:pt idx="137">
                  <c:v>13.630872519472886</c:v>
                </c:pt>
                <c:pt idx="138">
                  <c:v>13.744966438777706</c:v>
                </c:pt>
                <c:pt idx="139">
                  <c:v>13.859060381599805</c:v>
                </c:pt>
                <c:pt idx="140">
                  <c:v>13.973154372474355</c:v>
                </c:pt>
                <c:pt idx="141">
                  <c:v>14.087248157292857</c:v>
                </c:pt>
                <c:pt idx="142">
                  <c:v>14.201342219472076</c:v>
                </c:pt>
                <c:pt idx="143">
                  <c:v>14.315436275583451</c:v>
                </c:pt>
                <c:pt idx="144">
                  <c:v>14.429530232573697</c:v>
                </c:pt>
                <c:pt idx="145">
                  <c:v>14.543624216850393</c:v>
                </c:pt>
                <c:pt idx="146">
                  <c:v>14.657718077264208</c:v>
                </c:pt>
                <c:pt idx="147">
                  <c:v>14.771812065480782</c:v>
                </c:pt>
                <c:pt idx="148">
                  <c:v>14.885906064722315</c:v>
                </c:pt>
                <c:pt idx="149">
                  <c:v>15</c:v>
                </c:pt>
              </c:numCache>
            </c:numRef>
          </c:xVal>
          <c:yVal>
            <c:numRef>
              <c:f>'Simulation spectrum H2O and KCl'!$DM$6:$DM$156</c:f>
              <c:numCache>
                <c:formatCode>0.00</c:formatCode>
                <c:ptCount val="151"/>
                <c:pt idx="0">
                  <c:v>2.6254729999999999</c:v>
                </c:pt>
                <c:pt idx="1">
                  <c:v>2.4386369999999999</c:v>
                </c:pt>
                <c:pt idx="2">
                  <c:v>2.2650969999999999</c:v>
                </c:pt>
                <c:pt idx="3">
                  <c:v>2.1039060000000003</c:v>
                </c:pt>
                <c:pt idx="4">
                  <c:v>1.9541870000000001</c:v>
                </c:pt>
                <c:pt idx="5">
                  <c:v>1.815121</c:v>
                </c:pt>
                <c:pt idx="6">
                  <c:v>1.685953</c:v>
                </c:pt>
                <c:pt idx="7">
                  <c:v>1.565976</c:v>
                </c:pt>
                <c:pt idx="8">
                  <c:v>1.454537</c:v>
                </c:pt>
                <c:pt idx="9">
                  <c:v>1.351029</c:v>
                </c:pt>
                <c:pt idx="10">
                  <c:v>1.2548859999999999</c:v>
                </c:pt>
                <c:pt idx="11">
                  <c:v>1.165586</c:v>
                </c:pt>
                <c:pt idx="12">
                  <c:v>1.0826399999999998</c:v>
                </c:pt>
                <c:pt idx="13">
                  <c:v>1.005598</c:v>
                </c:pt>
                <c:pt idx="14">
                  <c:v>0.93403780000000003</c:v>
                </c:pt>
                <c:pt idx="15">
                  <c:v>0.86757079999999998</c:v>
                </c:pt>
                <c:pt idx="16">
                  <c:v>0.8058341</c:v>
                </c:pt>
                <c:pt idx="17">
                  <c:v>0.74849129999999997</c:v>
                </c:pt>
                <c:pt idx="18">
                  <c:v>0.69522989999999996</c:v>
                </c:pt>
                <c:pt idx="19">
                  <c:v>0.64575949999999993</c:v>
                </c:pt>
                <c:pt idx="20">
                  <c:v>0.59981050000000002</c:v>
                </c:pt>
                <c:pt idx="21">
                  <c:v>0.55713270000000004</c:v>
                </c:pt>
                <c:pt idx="22">
                  <c:v>0.51749369999999995</c:v>
                </c:pt>
                <c:pt idx="23">
                  <c:v>0.48067749999999998</c:v>
                </c:pt>
                <c:pt idx="24">
                  <c:v>0.44648389999999999</c:v>
                </c:pt>
                <c:pt idx="25">
                  <c:v>0.41472699999999996</c:v>
                </c:pt>
                <c:pt idx="26">
                  <c:v>0.38523430000000003</c:v>
                </c:pt>
                <c:pt idx="27">
                  <c:v>0.35784579999999999</c:v>
                </c:pt>
                <c:pt idx="28">
                  <c:v>0.33241329999999997</c:v>
                </c:pt>
                <c:pt idx="29">
                  <c:v>0.30879959999999995</c:v>
                </c:pt>
                <c:pt idx="30">
                  <c:v>0.28687760000000001</c:v>
                </c:pt>
                <c:pt idx="31">
                  <c:v>0.26653009999999999</c:v>
                </c:pt>
                <c:pt idx="32">
                  <c:v>0.24764920000000001</c:v>
                </c:pt>
                <c:pt idx="33">
                  <c:v>0.23013580000000003</c:v>
                </c:pt>
                <c:pt idx="34">
                  <c:v>0.21389930000000001</c:v>
                </c:pt>
                <c:pt idx="35">
                  <c:v>0.19885749999999999</c:v>
                </c:pt>
                <c:pt idx="36">
                  <c:v>0.18493670000000001</c:v>
                </c:pt>
                <c:pt idx="37">
                  <c:v>0.17207149999999999</c:v>
                </c:pt>
                <c:pt idx="38">
                  <c:v>0.1602055</c:v>
                </c:pt>
                <c:pt idx="39">
                  <c:v>0.1492917</c:v>
                </c:pt>
                <c:pt idx="40">
                  <c:v>0.13929350000000001</c:v>
                </c:pt>
                <c:pt idx="41">
                  <c:v>0.13018600000000002</c:v>
                </c:pt>
                <c:pt idx="42">
                  <c:v>0.1219577</c:v>
                </c:pt>
                <c:pt idx="43">
                  <c:v>0.11461329999999999</c:v>
                </c:pt>
                <c:pt idx="44">
                  <c:v>0.108177</c:v>
                </c:pt>
                <c:pt idx="45">
                  <c:v>0.1026966</c:v>
                </c:pt>
                <c:pt idx="46">
                  <c:v>9.8249690000000001E-2</c:v>
                </c:pt>
                <c:pt idx="47">
                  <c:v>9.4951149999999998E-2</c:v>
                </c:pt>
                <c:pt idx="48">
                  <c:v>9.2963030000000002E-2</c:v>
                </c:pt>
                <c:pt idx="49">
                  <c:v>9.250738E-2</c:v>
                </c:pt>
                <c:pt idx="50">
                  <c:v>9.3882649999999998E-2</c:v>
                </c:pt>
                <c:pt idx="51">
                  <c:v>9.7484550000000003E-2</c:v>
                </c:pt>
                <c:pt idx="52">
                  <c:v>0.10383189999999999</c:v>
                </c:pt>
                <c:pt idx="53">
                  <c:v>0.11359760000000001</c:v>
                </c:pt>
                <c:pt idx="54">
                  <c:v>0.1276439</c:v>
                </c:pt>
                <c:pt idx="55">
                  <c:v>0.1470562</c:v>
                </c:pt>
                <c:pt idx="56">
                  <c:v>0.17316239999999999</c:v>
                </c:pt>
                <c:pt idx="57">
                  <c:v>0.20750830000000001</c:v>
                </c:pt>
                <c:pt idx="58">
                  <c:v>0.25172490000000003</c:v>
                </c:pt>
                <c:pt idx="59">
                  <c:v>0.30716769999999999</c:v>
                </c:pt>
                <c:pt idx="60">
                  <c:v>0.37414069999999999</c:v>
                </c:pt>
                <c:pt idx="61">
                  <c:v>0.45051070000000004</c:v>
                </c:pt>
                <c:pt idx="62">
                  <c:v>0.52982079999999998</c:v>
                </c:pt>
                <c:pt idx="63">
                  <c:v>0.59997770000000006</c:v>
                </c:pt>
                <c:pt idx="64">
                  <c:v>0.64493999999999996</c:v>
                </c:pt>
                <c:pt idx="65">
                  <c:v>0.65121250000000008</c:v>
                </c:pt>
                <c:pt idx="66">
                  <c:v>0.61591050000000003</c:v>
                </c:pt>
                <c:pt idx="67">
                  <c:v>0.54881649999999993</c:v>
                </c:pt>
                <c:pt idx="68">
                  <c:v>0.46611759999999997</c:v>
                </c:pt>
                <c:pt idx="69">
                  <c:v>0.3823027</c:v>
                </c:pt>
                <c:pt idx="70">
                  <c:v>0.30628440000000001</c:v>
                </c:pt>
                <c:pt idx="71">
                  <c:v>0.24175820000000001</c:v>
                </c:pt>
                <c:pt idx="72">
                  <c:v>0.18912289999999998</c:v>
                </c:pt>
                <c:pt idx="73">
                  <c:v>0.14719489999999999</c:v>
                </c:pt>
                <c:pt idx="74">
                  <c:v>0.1142619</c:v>
                </c:pt>
                <c:pt idx="75">
                  <c:v>8.8605179999999992E-2</c:v>
                </c:pt>
                <c:pt idx="76">
                  <c:v>6.871025E-2</c:v>
                </c:pt>
                <c:pt idx="77">
                  <c:v>5.3322370000000001E-2</c:v>
                </c:pt>
                <c:pt idx="78">
                  <c:v>4.1435309999999996E-2</c:v>
                </c:pt>
                <c:pt idx="79">
                  <c:v>3.2256550000000002E-2</c:v>
                </c:pt>
                <c:pt idx="80">
                  <c:v>2.5168259999999998E-2</c:v>
                </c:pt>
                <c:pt idx="81">
                  <c:v>1.969162E-2</c:v>
                </c:pt>
                <c:pt idx="82">
                  <c:v>1.5456810000000001E-2</c:v>
                </c:pt>
                <c:pt idx="83">
                  <c:v>1.2178720000000001E-2</c:v>
                </c:pt>
                <c:pt idx="84">
                  <c:v>9.6377870000000001E-3</c:v>
                </c:pt>
                <c:pt idx="85">
                  <c:v>7.665018E-3</c:v>
                </c:pt>
                <c:pt idx="86">
                  <c:v>6.1303720000000003E-3</c:v>
                </c:pt>
                <c:pt idx="87">
                  <c:v>4.9337840000000001E-3</c:v>
                </c:pt>
                <c:pt idx="88">
                  <c:v>3.9982450000000001E-3</c:v>
                </c:pt>
                <c:pt idx="89">
                  <c:v>3.2644800000000002E-3</c:v>
                </c:pt>
                <c:pt idx="90">
                  <c:v>2.6868489999999998E-3</c:v>
                </c:pt>
                <c:pt idx="91">
                  <c:v>2.2301999999999999E-3</c:v>
                </c:pt>
                <c:pt idx="92">
                  <c:v>1.867446E-3</c:v>
                </c:pt>
                <c:pt idx="93">
                  <c:v>1.5777009999999999E-3</c:v>
                </c:pt>
                <c:pt idx="94">
                  <c:v>1.344853E-3</c:v>
                </c:pt>
                <c:pt idx="95">
                  <c:v>1.156462E-3</c:v>
                </c:pt>
                <c:pt idx="96">
                  <c:v>1.0029139999999999E-3</c:v>
                </c:pt>
                <c:pt idx="97">
                  <c:v>8.7677250000000001E-4</c:v>
                </c:pt>
                <c:pt idx="98">
                  <c:v>7.7227510000000004E-4</c:v>
                </c:pt>
                <c:pt idx="99">
                  <c:v>6.8495220000000002E-4</c:v>
                </c:pt>
                <c:pt idx="100">
                  <c:v>6.113294E-4</c:v>
                </c:pt>
                <c:pt idx="101">
                  <c:v>5.4870060000000004E-4</c:v>
                </c:pt>
                <c:pt idx="102">
                  <c:v>4.9495250000000006E-4</c:v>
                </c:pt>
                <c:pt idx="103">
                  <c:v>4.4843009999999997E-4</c:v>
                </c:pt>
                <c:pt idx="104">
                  <c:v>4.078326E-4</c:v>
                </c:pt>
                <c:pt idx="105">
                  <c:v>3.7213380000000002E-4</c:v>
                </c:pt>
                <c:pt idx="106">
                  <c:v>3.405204E-4</c:v>
                </c:pt>
                <c:pt idx="107">
                  <c:v>3.1234410000000002E-4</c:v>
                </c:pt>
                <c:pt idx="108">
                  <c:v>2.8708580000000002E-4</c:v>
                </c:pt>
                <c:pt idx="109">
                  <c:v>2.6432660000000005E-4</c:v>
                </c:pt>
                <c:pt idx="110">
                  <c:v>2.4372639999999996E-4</c:v>
                </c:pt>
                <c:pt idx="111">
                  <c:v>2.2500669999999997E-4</c:v>
                </c:pt>
                <c:pt idx="112">
                  <c:v>2.079378E-4</c:v>
                </c:pt>
                <c:pt idx="113">
                  <c:v>1.9232839999999999E-4</c:v>
                </c:pt>
                <c:pt idx="114">
                  <c:v>1.7801810000000001E-4</c:v>
                </c:pt>
                <c:pt idx="115">
                  <c:v>1.6487070000000001E-4</c:v>
                </c:pt>
                <c:pt idx="116">
                  <c:v>1.527701E-4</c:v>
                </c:pt>
                <c:pt idx="117">
                  <c:v>1.4161600000000001E-4</c:v>
                </c:pt>
                <c:pt idx="118">
                  <c:v>1.3132119999999999E-4</c:v>
                </c:pt>
                <c:pt idx="119">
                  <c:v>1.2180949999999999E-4</c:v>
                </c:pt>
                <c:pt idx="120">
                  <c:v>1.1301339999999998E-4</c:v>
                </c:pt>
                <c:pt idx="121">
                  <c:v>1.0487300000000001E-4</c:v>
                </c:pt>
                <c:pt idx="122">
                  <c:v>9.7334680000000007E-5</c:v>
                </c:pt>
                <c:pt idx="123">
                  <c:v>9.035038E-5</c:v>
                </c:pt>
                <c:pt idx="124">
                  <c:v>8.3876559999999993E-5</c:v>
                </c:pt>
                <c:pt idx="125">
                  <c:v>7.7873769999999991E-5</c:v>
                </c:pt>
                <c:pt idx="126">
                  <c:v>7.2306090000000001E-5</c:v>
                </c:pt>
                <c:pt idx="127">
                  <c:v>6.7140700000000006E-5</c:v>
                </c:pt>
                <c:pt idx="128">
                  <c:v>6.2347570000000004E-5</c:v>
                </c:pt>
                <c:pt idx="129">
                  <c:v>5.7899110000000003E-5</c:v>
                </c:pt>
                <c:pt idx="130">
                  <c:v>5.3769949999999998E-5</c:v>
                </c:pt>
                <c:pt idx="131">
                  <c:v>4.9936740000000002E-5</c:v>
                </c:pt>
                <c:pt idx="132">
                  <c:v>4.6377919999999997E-5</c:v>
                </c:pt>
                <c:pt idx="133">
                  <c:v>4.307359E-5</c:v>
                </c:pt>
                <c:pt idx="134">
                  <c:v>4.0005349999999998E-5</c:v>
                </c:pt>
                <c:pt idx="135">
                  <c:v>3.715617E-5</c:v>
                </c:pt>
                <c:pt idx="136">
                  <c:v>3.4510300000000001E-5</c:v>
                </c:pt>
                <c:pt idx="137">
                  <c:v>3.2053140000000003E-5</c:v>
                </c:pt>
                <c:pt idx="138">
                  <c:v>2.9771149999999997E-5</c:v>
                </c:pt>
                <c:pt idx="139">
                  <c:v>2.7651799999999998E-5</c:v>
                </c:pt>
                <c:pt idx="140">
                  <c:v>2.568346E-5</c:v>
                </c:pt>
                <c:pt idx="141">
                  <c:v>2.3855330000000001E-5</c:v>
                </c:pt>
                <c:pt idx="142">
                  <c:v>2.2157399999999999E-5</c:v>
                </c:pt>
                <c:pt idx="143">
                  <c:v>2.058039E-5</c:v>
                </c:pt>
                <c:pt idx="144">
                  <c:v>1.9115650000000001E-5</c:v>
                </c:pt>
                <c:pt idx="145">
                  <c:v>1.7755199999999999E-5</c:v>
                </c:pt>
                <c:pt idx="146">
                  <c:v>1.64916E-5</c:v>
                </c:pt>
                <c:pt idx="147">
                  <c:v>1.5317940000000001E-5</c:v>
                </c:pt>
                <c:pt idx="148">
                  <c:v>1.4227830000000002E-5</c:v>
                </c:pt>
                <c:pt idx="149">
                  <c:v>1.3215299999999999E-5</c:v>
                </c:pt>
              </c:numCache>
            </c:numRef>
          </c:yVal>
          <c:smooth val="1"/>
          <c:extLst>
            <c:ext xmlns:c16="http://schemas.microsoft.com/office/drawing/2014/chart" uri="{C3380CC4-5D6E-409C-BE32-E72D297353CC}">
              <c16:uniqueId val="{0000000A-9A60-4706-99F0-FE8121FD90CF}"/>
            </c:ext>
          </c:extLst>
        </c:ser>
        <c:ser>
          <c:idx val="10"/>
          <c:order val="10"/>
          <c:tx>
            <c:strRef>
              <c:f>'Simulation spectrum H2O and KCl'!$BJ$2:$BO$2</c:f>
              <c:strCache>
                <c:ptCount val="1"/>
                <c:pt idx="0">
                  <c:v>Fitting-Time 0.23 h (20.3 C) Liquid</c:v>
                </c:pt>
              </c:strCache>
            </c:strRef>
          </c:tx>
          <c:spPr>
            <a:ln w="12700">
              <a:solidFill>
                <a:schemeClr val="bg2">
                  <a:lumMod val="60000"/>
                  <a:lumOff val="40000"/>
                </a:schemeClr>
              </a:solidFill>
            </a:ln>
          </c:spPr>
          <c:marker>
            <c:symbol val="none"/>
          </c:marker>
          <c:xVal>
            <c:numRef>
              <c:f>'Simulation spectrum H2O and KCl'!$BM$7:$BM$57</c:f>
              <c:numCache>
                <c:formatCode>0.00</c:formatCode>
                <c:ptCount val="5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'Simulation spectrum H2O and KCl'!$BO$7:$BO$57</c:f>
              <c:numCache>
                <c:formatCode>0.00000</c:formatCode>
                <c:ptCount val="51"/>
                <c:pt idx="0">
                  <c:v>8.0148190000000003E-4</c:v>
                </c:pt>
                <c:pt idx="1">
                  <c:v>1.008985E-3</c:v>
                </c:pt>
                <c:pt idx="2">
                  <c:v>1.270268E-3</c:v>
                </c:pt>
                <c:pt idx="3">
                  <c:v>1.5991950000000001E-3</c:v>
                </c:pt>
                <c:pt idx="4">
                  <c:v>2.013239E-3</c:v>
                </c:pt>
                <c:pt idx="5">
                  <c:v>2.5345190000000003E-3</c:v>
                </c:pt>
                <c:pt idx="6">
                  <c:v>3.190764E-3</c:v>
                </c:pt>
                <c:pt idx="7">
                  <c:v>4.0169150000000002E-3</c:v>
                </c:pt>
                <c:pt idx="8">
                  <c:v>5.0569640000000006E-3</c:v>
                </c:pt>
                <c:pt idx="9">
                  <c:v>6.3662789999999999E-3</c:v>
                </c:pt>
                <c:pt idx="10">
                  <c:v>8.0145529999999989E-3</c:v>
                </c:pt>
                <c:pt idx="11">
                  <c:v>1.0089320000000001E-2</c:v>
                </c:pt>
                <c:pt idx="12">
                  <c:v>1.270162E-2</c:v>
                </c:pt>
                <c:pt idx="13">
                  <c:v>1.5989840000000002E-2</c:v>
                </c:pt>
                <c:pt idx="14">
                  <c:v>2.0128159999999999E-2</c:v>
                </c:pt>
                <c:pt idx="15">
                  <c:v>2.533676E-2</c:v>
                </c:pt>
                <c:pt idx="16">
                  <c:v>3.1892429999999999E-2</c:v>
                </c:pt>
                <c:pt idx="17">
                  <c:v>4.0135610000000002E-2</c:v>
                </c:pt>
                <c:pt idx="18">
                  <c:v>5.0506760000000005E-2</c:v>
                </c:pt>
                <c:pt idx="19">
                  <c:v>6.3538220000000006E-2</c:v>
                </c:pt>
                <c:pt idx="20">
                  <c:v>7.9879840000000008E-2</c:v>
                </c:pt>
                <c:pt idx="21">
                  <c:v>0.10037210000000001</c:v>
                </c:pt>
                <c:pt idx="22">
                  <c:v>0.1260029</c:v>
                </c:pt>
                <c:pt idx="23">
                  <c:v>0.1578628</c:v>
                </c:pt>
                <c:pt idx="24">
                  <c:v>0.19719760000000003</c:v>
                </c:pt>
                <c:pt idx="25">
                  <c:v>0.2453806</c:v>
                </c:pt>
                <c:pt idx="26">
                  <c:v>0.30315120000000001</c:v>
                </c:pt>
                <c:pt idx="27">
                  <c:v>0.3704693</c:v>
                </c:pt>
                <c:pt idx="28">
                  <c:v>0.44655430000000002</c:v>
                </c:pt>
                <c:pt idx="29">
                  <c:v>0.52567189999999997</c:v>
                </c:pt>
                <c:pt idx="30">
                  <c:v>0.59991950000000005</c:v>
                </c:pt>
                <c:pt idx="31">
                  <c:v>0.65886339999999999</c:v>
                </c:pt>
                <c:pt idx="32">
                  <c:v>0.6889691</c:v>
                </c:pt>
                <c:pt idx="33">
                  <c:v>0.6838784</c:v>
                </c:pt>
                <c:pt idx="34">
                  <c:v>0.6449336</c:v>
                </c:pt>
                <c:pt idx="35">
                  <c:v>0.58010660000000003</c:v>
                </c:pt>
                <c:pt idx="36">
                  <c:v>0.5028334000000001</c:v>
                </c:pt>
                <c:pt idx="37">
                  <c:v>0.42212550000000004</c:v>
                </c:pt>
                <c:pt idx="38">
                  <c:v>0.34988170000000002</c:v>
                </c:pt>
                <c:pt idx="39">
                  <c:v>0.28493460000000004</c:v>
                </c:pt>
                <c:pt idx="40">
                  <c:v>0.23165369999999999</c:v>
                </c:pt>
                <c:pt idx="41">
                  <c:v>0.18163119999999999</c:v>
                </c:pt>
                <c:pt idx="42">
                  <c:v>0.14737929999999999</c:v>
                </c:pt>
                <c:pt idx="43">
                  <c:v>0.11839330000000001</c:v>
                </c:pt>
                <c:pt idx="44">
                  <c:v>8.9081720000000003E-2</c:v>
                </c:pt>
                <c:pt idx="45">
                  <c:v>7.1374060000000003E-2</c:v>
                </c:pt>
                <c:pt idx="46">
                  <c:v>5.9526379999999997E-2</c:v>
                </c:pt>
                <c:pt idx="47">
                  <c:v>4.1707859999999999E-2</c:v>
                </c:pt>
                <c:pt idx="48">
                  <c:v>3.5758140000000001E-2</c:v>
                </c:pt>
                <c:pt idx="49">
                  <c:v>2.9804700000000003E-2</c:v>
                </c:pt>
                <c:pt idx="50">
                  <c:v>2.3847749999999997E-2</c:v>
                </c:pt>
              </c:numCache>
            </c:numRef>
          </c:yVal>
          <c:smooth val="1"/>
          <c:extLst>
            <c:ext xmlns:c16="http://schemas.microsoft.com/office/drawing/2014/chart" uri="{C3380CC4-5D6E-409C-BE32-E72D297353CC}">
              <c16:uniqueId val="{0000000B-9A60-4706-99F0-FE8121FD90CF}"/>
            </c:ext>
          </c:extLst>
        </c:ser>
        <c:ser>
          <c:idx val="11"/>
          <c:order val="11"/>
          <c:tx>
            <c:strRef>
              <c:f>'Simulation spectrum H2O and KCl'!$BP$2:$BU$2</c:f>
              <c:strCache>
                <c:ptCount val="1"/>
                <c:pt idx="0">
                  <c:v>Fitting-Time 5.03 h (-20 C) Frozen</c:v>
                </c:pt>
              </c:strCache>
            </c:strRef>
          </c:tx>
          <c:spPr>
            <a:ln w="12700">
              <a:solidFill>
                <a:srgbClr val="9900FF"/>
              </a:solidFill>
            </a:ln>
          </c:spPr>
          <c:marker>
            <c:symbol val="none"/>
          </c:marker>
          <c:xVal>
            <c:numRef>
              <c:f>'Simulation spectrum H2O and KCl'!$BS$7:$BS$57</c:f>
              <c:numCache>
                <c:formatCode>0.00</c:formatCode>
                <c:ptCount val="5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'Simulation spectrum H2O and KCl'!$BU$7:$BU$57</c:f>
              <c:numCache>
                <c:formatCode>0.00000</c:formatCode>
                <c:ptCount val="51"/>
                <c:pt idx="0">
                  <c:v>4.8295710000000004E-3</c:v>
                </c:pt>
                <c:pt idx="1">
                  <c:v>6.0798850000000002E-3</c:v>
                </c:pt>
                <c:pt idx="2">
                  <c:v>7.6541869999999998E-3</c:v>
                </c:pt>
                <c:pt idx="3">
                  <c:v>9.6359470000000006E-3</c:v>
                </c:pt>
                <c:pt idx="4">
                  <c:v>1.213029E-2</c:v>
                </c:pt>
                <c:pt idx="5">
                  <c:v>1.527018E-2</c:v>
                </c:pt>
                <c:pt idx="6">
                  <c:v>1.9222079999999999E-2</c:v>
                </c:pt>
                <c:pt idx="7">
                  <c:v>2.419526E-2</c:v>
                </c:pt>
                <c:pt idx="8">
                  <c:v>3.045227E-2</c:v>
                </c:pt>
                <c:pt idx="9">
                  <c:v>3.8321680000000004E-2</c:v>
                </c:pt>
                <c:pt idx="10">
                  <c:v>4.8213370000000005E-2</c:v>
                </c:pt>
                <c:pt idx="11">
                  <c:v>6.0634750000000008E-2</c:v>
                </c:pt>
                <c:pt idx="12">
                  <c:v>7.6214959999999998E-2</c:v>
                </c:pt>
                <c:pt idx="13">
                  <c:v>9.570882E-2</c:v>
                </c:pt>
                <c:pt idx="14">
                  <c:v>0.1200099</c:v>
                </c:pt>
                <c:pt idx="15">
                  <c:v>0.1501383</c:v>
                </c:pt>
                <c:pt idx="16">
                  <c:v>0.18716560000000002</c:v>
                </c:pt>
                <c:pt idx="17">
                  <c:v>0.23200490000000001</c:v>
                </c:pt>
                <c:pt idx="18">
                  <c:v>0.28516989999999998</c:v>
                </c:pt>
                <c:pt idx="19">
                  <c:v>0.34601729999999997</c:v>
                </c:pt>
                <c:pt idx="20">
                  <c:v>0.41191319999999998</c:v>
                </c:pt>
                <c:pt idx="21">
                  <c:v>0.47749799999999998</c:v>
                </c:pt>
                <c:pt idx="22">
                  <c:v>0.53411989999999998</c:v>
                </c:pt>
                <c:pt idx="23">
                  <c:v>0.57135480000000005</c:v>
                </c:pt>
                <c:pt idx="24">
                  <c:v>0.58090570000000008</c:v>
                </c:pt>
                <c:pt idx="25">
                  <c:v>0.56037060000000005</c:v>
                </c:pt>
                <c:pt idx="26">
                  <c:v>0.51476330000000003</c:v>
                </c:pt>
                <c:pt idx="27">
                  <c:v>0.45386209999999999</c:v>
                </c:pt>
                <c:pt idx="28">
                  <c:v>0.38691320000000001</c:v>
                </c:pt>
                <c:pt idx="29">
                  <c:v>0.32252140000000001</c:v>
                </c:pt>
                <c:pt idx="30">
                  <c:v>0.2646483</c:v>
                </c:pt>
                <c:pt idx="31">
                  <c:v>0.21410209999999999</c:v>
                </c:pt>
                <c:pt idx="32">
                  <c:v>0.17242690000000002</c:v>
                </c:pt>
                <c:pt idx="33">
                  <c:v>0.13799539999999999</c:v>
                </c:pt>
                <c:pt idx="34">
                  <c:v>0.1102871</c:v>
                </c:pt>
                <c:pt idx="35">
                  <c:v>8.7692770000000003E-2</c:v>
                </c:pt>
                <c:pt idx="36">
                  <c:v>6.9745009999999996E-2</c:v>
                </c:pt>
                <c:pt idx="37">
                  <c:v>5.5173340000000001E-2</c:v>
                </c:pt>
                <c:pt idx="38">
                  <c:v>4.4035280000000003E-2</c:v>
                </c:pt>
                <c:pt idx="39">
                  <c:v>3.496718E-2</c:v>
                </c:pt>
                <c:pt idx="40">
                  <c:v>2.7982860000000002E-2</c:v>
                </c:pt>
                <c:pt idx="41">
                  <c:v>2.1692120000000002E-2</c:v>
                </c:pt>
                <c:pt idx="42">
                  <c:v>1.7495469999999999E-2</c:v>
                </c:pt>
                <c:pt idx="43">
                  <c:v>1.3997510000000001E-2</c:v>
                </c:pt>
                <c:pt idx="44">
                  <c:v>1.0498670000000002E-2</c:v>
                </c:pt>
                <c:pt idx="45">
                  <c:v>8.3993720000000004E-3</c:v>
                </c:pt>
                <c:pt idx="46">
                  <c:v>6.9995180000000006E-3</c:v>
                </c:pt>
                <c:pt idx="47">
                  <c:v>4.899741E-3</c:v>
                </c:pt>
                <c:pt idx="48">
                  <c:v>4.199787E-3</c:v>
                </c:pt>
                <c:pt idx="49">
                  <c:v>3.4998540000000002E-3</c:v>
                </c:pt>
                <c:pt idx="50">
                  <c:v>2.7998930000000003E-3</c:v>
                </c:pt>
              </c:numCache>
            </c:numRef>
          </c:yVal>
          <c:smooth val="1"/>
          <c:extLst>
            <c:ext xmlns:c16="http://schemas.microsoft.com/office/drawing/2014/chart" uri="{C3380CC4-5D6E-409C-BE32-E72D297353CC}">
              <c16:uniqueId val="{0000000C-9A60-4706-99F0-FE8121FD90CF}"/>
            </c:ext>
          </c:extLst>
        </c:ser>
        <c:ser>
          <c:idx val="12"/>
          <c:order val="12"/>
          <c:tx>
            <c:strRef>
              <c:f>'Simulation spectrum H2O and KCl'!$BV$2:$CA$2</c:f>
              <c:strCache>
                <c:ptCount val="1"/>
                <c:pt idx="0">
                  <c:v>Fitting-Time 8.5 h (-40 C) Frozen</c:v>
                </c:pt>
              </c:strCache>
            </c:strRef>
          </c:tx>
          <c:spPr>
            <a:ln w="12700">
              <a:noFill/>
            </a:ln>
          </c:spPr>
          <c:marker>
            <c:symbol val="none"/>
          </c:marker>
          <c:xVal>
            <c:numRef>
              <c:f>'Simulation spectrum H2O and KCl'!$BY$7:$BY$57</c:f>
              <c:numCache>
                <c:formatCode>0.00</c:formatCode>
                <c:ptCount val="5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'Simulation spectrum H2O and KCl'!$CA$7:$CA$57</c:f>
              <c:numCache>
                <c:formatCode>0.00000</c:formatCode>
                <c:ptCount val="51"/>
                <c:pt idx="0">
                  <c:v>3.3203290000000003E-2</c:v>
                </c:pt>
                <c:pt idx="1">
                  <c:v>4.0870329999999996E-2</c:v>
                </c:pt>
                <c:pt idx="2">
                  <c:v>5.0277530000000001E-2</c:v>
                </c:pt>
                <c:pt idx="3">
                  <c:v>6.1796900000000002E-2</c:v>
                </c:pt>
                <c:pt idx="4">
                  <c:v>7.5867390000000007E-2</c:v>
                </c:pt>
                <c:pt idx="5">
                  <c:v>9.3000250000000007E-2</c:v>
                </c:pt>
                <c:pt idx="6">
                  <c:v>0.11376480000000001</c:v>
                </c:pt>
                <c:pt idx="7">
                  <c:v>0.13876919999999998</c:v>
                </c:pt>
                <c:pt idx="8">
                  <c:v>0.1686069</c:v>
                </c:pt>
                <c:pt idx="9">
                  <c:v>0.2037552</c:v>
                </c:pt>
                <c:pt idx="10">
                  <c:v>0.2444035</c:v>
                </c:pt>
                <c:pt idx="11">
                  <c:v>0.29018369999999999</c:v>
                </c:pt>
                <c:pt idx="12">
                  <c:v>0.33983360000000001</c:v>
                </c:pt>
                <c:pt idx="13">
                  <c:v>0.3907738</c:v>
                </c:pt>
                <c:pt idx="14">
                  <c:v>0.43891660000000005</c:v>
                </c:pt>
                <c:pt idx="15">
                  <c:v>0.47891240000000002</c:v>
                </c:pt>
                <c:pt idx="16">
                  <c:v>0.50510409999999994</c:v>
                </c:pt>
                <c:pt idx="17">
                  <c:v>0.51314590000000004</c:v>
                </c:pt>
                <c:pt idx="18">
                  <c:v>0.50160660000000001</c:v>
                </c:pt>
                <c:pt idx="19">
                  <c:v>0.47252460000000002</c:v>
                </c:pt>
                <c:pt idx="20">
                  <c:v>0.4306488</c:v>
                </c:pt>
                <c:pt idx="21">
                  <c:v>0.38161760000000006</c:v>
                </c:pt>
                <c:pt idx="22">
                  <c:v>0.33059930000000004</c:v>
                </c:pt>
                <c:pt idx="23">
                  <c:v>0.28149870000000005</c:v>
                </c:pt>
                <c:pt idx="24">
                  <c:v>0.23660350000000002</c:v>
                </c:pt>
                <c:pt idx="25">
                  <c:v>0.196877</c:v>
                </c:pt>
                <c:pt idx="26">
                  <c:v>0.16272739999999999</c:v>
                </c:pt>
                <c:pt idx="27">
                  <c:v>0.1338934</c:v>
                </c:pt>
                <c:pt idx="28">
                  <c:v>0.10957080000000001</c:v>
                </c:pt>
                <c:pt idx="29">
                  <c:v>8.9561790000000002E-2</c:v>
                </c:pt>
                <c:pt idx="30">
                  <c:v>7.3112780000000002E-2</c:v>
                </c:pt>
                <c:pt idx="31">
                  <c:v>5.9417339999999999E-2</c:v>
                </c:pt>
                <c:pt idx="32">
                  <c:v>4.8366560000000003E-2</c:v>
                </c:pt>
                <c:pt idx="33">
                  <c:v>3.9282239999999996E-2</c:v>
                </c:pt>
                <c:pt idx="34">
                  <c:v>3.1933890000000006E-2</c:v>
                </c:pt>
                <c:pt idx="35">
                  <c:v>2.587248E-2</c:v>
                </c:pt>
                <c:pt idx="36">
                  <c:v>2.0982839999999999E-2</c:v>
                </c:pt>
                <c:pt idx="37">
                  <c:v>1.6941480000000002E-2</c:v>
                </c:pt>
                <c:pt idx="38">
                  <c:v>1.379295E-2</c:v>
                </c:pt>
                <c:pt idx="39">
                  <c:v>1.1178799999999999E-2</c:v>
                </c:pt>
                <c:pt idx="40">
                  <c:v>9.1248319999999994E-3</c:v>
                </c:pt>
                <c:pt idx="41">
                  <c:v>7.2354310000000005E-3</c:v>
                </c:pt>
                <c:pt idx="42">
                  <c:v>5.9481550000000001E-3</c:v>
                </c:pt>
                <c:pt idx="43">
                  <c:v>4.8540440000000001E-3</c:v>
                </c:pt>
                <c:pt idx="44">
                  <c:v>3.7347049999999996E-3</c:v>
                </c:pt>
                <c:pt idx="45">
                  <c:v>3.0474930000000001E-3</c:v>
                </c:pt>
                <c:pt idx="46">
                  <c:v>2.5808570000000002E-3</c:v>
                </c:pt>
                <c:pt idx="47">
                  <c:v>1.8644330000000002E-3</c:v>
                </c:pt>
                <c:pt idx="48">
                  <c:v>1.6199700000000001E-3</c:v>
                </c:pt>
                <c:pt idx="49">
                  <c:v>1.371864E-3</c:v>
                </c:pt>
                <c:pt idx="50">
                  <c:v>1.1192909999999999E-3</c:v>
                </c:pt>
              </c:numCache>
            </c:numRef>
          </c:yVal>
          <c:smooth val="1"/>
          <c:extLst>
            <c:ext xmlns:c16="http://schemas.microsoft.com/office/drawing/2014/chart" uri="{C3380CC4-5D6E-409C-BE32-E72D297353CC}">
              <c16:uniqueId val="{0000000D-9A60-4706-99F0-FE8121FD90CF}"/>
            </c:ext>
          </c:extLst>
        </c:ser>
        <c:ser>
          <c:idx val="13"/>
          <c:order val="13"/>
          <c:tx>
            <c:strRef>
              <c:f>'Simulation spectrum H2O and KCl'!$DA$1</c:f>
              <c:strCache>
                <c:ptCount val="1"/>
                <c:pt idx="0">
                  <c:v>Simulate-Std. : Water (1:0)_ 5 g_17C(10 Hz -1 MHz)</c:v>
                </c:pt>
              </c:strCache>
            </c:strRef>
          </c:tx>
          <c:spPr>
            <a:ln w="19050">
              <a:noFill/>
            </a:ln>
          </c:spPr>
          <c:marker>
            <c:symbol val="none"/>
          </c:marker>
          <c:xVal>
            <c:numRef>
              <c:f>'Simulation spectrum H2O and KCl'!$DC$32:$DC$76</c:f>
              <c:numCache>
                <c:formatCode>0.00</c:formatCode>
                <c:ptCount val="45"/>
                <c:pt idx="0">
                  <c:v>0.96644295819461212</c:v>
                </c:pt>
                <c:pt idx="1">
                  <c:v>1.0805370217012242</c:v>
                </c:pt>
                <c:pt idx="2">
                  <c:v>1.1946308781194539</c:v>
                </c:pt>
                <c:pt idx="3">
                  <c:v>1.3087248701324603</c:v>
                </c:pt>
                <c:pt idx="4">
                  <c:v>1.4228187442942002</c:v>
                </c:pt>
                <c:pt idx="5">
                  <c:v>1.536912803458204</c:v>
                </c:pt>
                <c:pt idx="6">
                  <c:v>1.6510066890911275</c:v>
                </c:pt>
                <c:pt idx="7">
                  <c:v>1.7651006956149347</c:v>
                </c:pt>
                <c:pt idx="8">
                  <c:v>1.8791946028627042</c:v>
                </c:pt>
                <c:pt idx="9">
                  <c:v>1.9932885893716563</c:v>
                </c:pt>
                <c:pt idx="10">
                  <c:v>2.1073826352344378</c:v>
                </c:pt>
                <c:pt idx="11">
                  <c:v>2.2214765735373763</c:v>
                </c:pt>
                <c:pt idx="12">
                  <c:v>2.335570421540937</c:v>
                </c:pt>
                <c:pt idx="13">
                  <c:v>2.4496644194299857</c:v>
                </c:pt>
                <c:pt idx="14">
                  <c:v>2.5637584231882125</c:v>
                </c:pt>
                <c:pt idx="15">
                  <c:v>2.6778523145221258</c:v>
                </c:pt>
                <c:pt idx="16">
                  <c:v>2.7919463093579671</c:v>
                </c:pt>
                <c:pt idx="17">
                  <c:v>2.9060402573508957</c:v>
                </c:pt>
                <c:pt idx="18">
                  <c:v>3.0201341303373628</c:v>
                </c:pt>
                <c:pt idx="19">
                  <c:v>3.1342281230216629</c:v>
                </c:pt>
                <c:pt idx="20">
                  <c:v>3.2483220340525572</c:v>
                </c:pt>
                <c:pt idx="21">
                  <c:v>3.3624161191363675</c:v>
                </c:pt>
                <c:pt idx="22">
                  <c:v>3.476510062042157</c:v>
                </c:pt>
                <c:pt idx="23">
                  <c:v>3.5906040107164876</c:v>
                </c:pt>
                <c:pt idx="24">
                  <c:v>3.7046980177678455</c:v>
                </c:pt>
                <c:pt idx="25">
                  <c:v>3.8187919554376735</c:v>
                </c:pt>
                <c:pt idx="26">
                  <c:v>3.9328858951476127</c:v>
                </c:pt>
                <c:pt idx="27">
                  <c:v>4.04697991440199</c:v>
                </c:pt>
                <c:pt idx="28">
                  <c:v>4.1610737804001738</c:v>
                </c:pt>
                <c:pt idx="29">
                  <c:v>4.2751677947627345</c:v>
                </c:pt>
                <c:pt idx="30">
                  <c:v>4.3892617958661946</c:v>
                </c:pt>
                <c:pt idx="31">
                  <c:v>4.5033557624467226</c:v>
                </c:pt>
                <c:pt idx="32">
                  <c:v>4.617449613935853</c:v>
                </c:pt>
                <c:pt idx="33">
                  <c:v>4.7315436413379883</c:v>
                </c:pt>
                <c:pt idx="34">
                  <c:v>4.8456375947949386</c:v>
                </c:pt>
                <c:pt idx="35">
                  <c:v>4.9597315627541798</c:v>
                </c:pt>
                <c:pt idx="36">
                  <c:v>5.0738253531874244</c:v>
                </c:pt>
                <c:pt idx="37">
                  <c:v>5.1879195809283933</c:v>
                </c:pt>
                <c:pt idx="38">
                  <c:v>5.3020134269557877</c:v>
                </c:pt>
                <c:pt idx="39">
                  <c:v>5.416107379122205</c:v>
                </c:pt>
                <c:pt idx="40">
                  <c:v>5.530201363635955</c:v>
                </c:pt>
                <c:pt idx="41">
                  <c:v>5.6442952781898663</c:v>
                </c:pt>
                <c:pt idx="42">
                  <c:v>5.7583892897963684</c:v>
                </c:pt>
                <c:pt idx="43">
                  <c:v>5.8724832404187977</c:v>
                </c:pt>
                <c:pt idx="44">
                  <c:v>5.9865771984113163</c:v>
                </c:pt>
              </c:numCache>
            </c:numRef>
          </c:xVal>
          <c:yVal>
            <c:numRef>
              <c:f>'Simulation spectrum H2O and KCl'!$DE$32:$DE$76</c:f>
              <c:numCache>
                <c:formatCode>0.00</c:formatCode>
                <c:ptCount val="45"/>
                <c:pt idx="0">
                  <c:v>0.32735700000000001</c:v>
                </c:pt>
                <c:pt idx="1">
                  <c:v>0.30470650000000005</c:v>
                </c:pt>
                <c:pt idx="2">
                  <c:v>0.28362519999999997</c:v>
                </c:pt>
                <c:pt idx="3">
                  <c:v>0.26400470000000004</c:v>
                </c:pt>
                <c:pt idx="4">
                  <c:v>0.24574460000000001</c:v>
                </c:pt>
                <c:pt idx="5">
                  <c:v>0.22875140000000002</c:v>
                </c:pt>
                <c:pt idx="6">
                  <c:v>0.21293819999999999</c:v>
                </c:pt>
                <c:pt idx="7">
                  <c:v>0.1982246</c:v>
                </c:pt>
                <c:pt idx="8">
                  <c:v>0.1845358</c:v>
                </c:pt>
                <c:pt idx="9">
                  <c:v>0.17180289999999998</c:v>
                </c:pt>
                <c:pt idx="10">
                  <c:v>0.15996199999999999</c:v>
                </c:pt>
                <c:pt idx="11">
                  <c:v>0.1489547</c:v>
                </c:pt>
                <c:pt idx="12">
                  <c:v>0.13872719999999999</c:v>
                </c:pt>
                <c:pt idx="13">
                  <c:v>0.1292307</c:v>
                </c:pt>
                <c:pt idx="14">
                  <c:v>0.12042140000000001</c:v>
                </c:pt>
                <c:pt idx="15">
                  <c:v>0.1122604</c:v>
                </c:pt>
                <c:pt idx="16">
                  <c:v>0.10471409999999999</c:v>
                </c:pt>
                <c:pt idx="17">
                  <c:v>9.7754540000000001E-2</c:v>
                </c:pt>
                <c:pt idx="18">
                  <c:v>9.135981E-2</c:v>
                </c:pt>
                <c:pt idx="19">
                  <c:v>8.5515220000000003E-2</c:v>
                </c:pt>
                <c:pt idx="20">
                  <c:v>8.0214210000000008E-2</c:v>
                </c:pt>
                <c:pt idx="21">
                  <c:v>7.5459969999999987E-2</c:v>
                </c:pt>
                <c:pt idx="22">
                  <c:v>7.126753999999999E-2</c:v>
                </c:pt>
                <c:pt idx="23">
                  <c:v>6.7666519999999994E-2</c:v>
                </c:pt>
                <c:pt idx="24">
                  <c:v>6.4704730000000002E-2</c:v>
                </c:pt>
                <c:pt idx="25">
                  <c:v>6.2452909999999993E-2</c:v>
                </c:pt>
                <c:pt idx="26">
                  <c:v>6.1010870000000002E-2</c:v>
                </c:pt>
                <c:pt idx="27">
                  <c:v>6.0515489999999998E-2</c:v>
                </c:pt>
                <c:pt idx="28">
                  <c:v>6.1150919999999998E-2</c:v>
                </c:pt>
                <c:pt idx="29">
                  <c:v>6.3161620000000002E-2</c:v>
                </c:pt>
                <c:pt idx="30">
                  <c:v>6.6868700000000003E-2</c:v>
                </c:pt>
                <c:pt idx="31">
                  <c:v>7.2689759999999992E-2</c:v>
                </c:pt>
                <c:pt idx="32">
                  <c:v>8.1161650000000002E-2</c:v>
                </c:pt>
                <c:pt idx="33">
                  <c:v>9.2963840000000006E-2</c:v>
                </c:pt>
                <c:pt idx="34">
                  <c:v>0.10893509999999999</c:v>
                </c:pt>
                <c:pt idx="35">
                  <c:v>0.13006700000000002</c:v>
                </c:pt>
                <c:pt idx="36">
                  <c:v>0.15743850000000001</c:v>
                </c:pt>
                <c:pt idx="37">
                  <c:v>0.1920222</c:v>
                </c:pt>
                <c:pt idx="38">
                  <c:v>0.23424600000000001</c:v>
                </c:pt>
                <c:pt idx="39">
                  <c:v>0.28317350000000002</c:v>
                </c:pt>
                <c:pt idx="40">
                  <c:v>0.33529930000000002</c:v>
                </c:pt>
                <c:pt idx="41">
                  <c:v>0.38348679999999996</c:v>
                </c:pt>
                <c:pt idx="42">
                  <c:v>0.41749579999999997</c:v>
                </c:pt>
                <c:pt idx="43">
                  <c:v>0.4276141</c:v>
                </c:pt>
                <c:pt idx="44">
                  <c:v>0.41014780000000001</c:v>
                </c:pt>
              </c:numCache>
            </c:numRef>
          </c:yVal>
          <c:smooth val="1"/>
          <c:extLst>
            <c:ext xmlns:c16="http://schemas.microsoft.com/office/drawing/2014/chart" uri="{C3380CC4-5D6E-409C-BE32-E72D297353CC}">
              <c16:uniqueId val="{0000000E-9A60-4706-99F0-FE8121FD90CF}"/>
            </c:ext>
          </c:extLst>
        </c:ser>
        <c:ser>
          <c:idx val="14"/>
          <c:order val="14"/>
          <c:tx>
            <c:strRef>
              <c:f>'Simulation spectrum H2O and KCl'!$DB$1</c:f>
              <c:strCache>
                <c:ptCount val="1"/>
                <c:pt idx="0">
                  <c:v>Simulate-Std. : Water (1:0)_ 5 g_17C (1 MHz -1 PHz)</c:v>
                </c:pt>
              </c:strCache>
            </c:strRef>
          </c:tx>
          <c:spPr>
            <a:ln w="19050">
              <a:solidFill>
                <a:schemeClr val="bg2"/>
              </a:solidFill>
              <a:prstDash val="sysDot"/>
            </a:ln>
          </c:spPr>
          <c:marker>
            <c:symbol val="none"/>
          </c:marker>
          <c:xVal>
            <c:numRef>
              <c:f>'Simulation spectrum H2O and KCl'!$DC$74:$DC$155</c:f>
              <c:numCache>
                <c:formatCode>0.00</c:formatCode>
                <c:ptCount val="82"/>
                <c:pt idx="0">
                  <c:v>5.7583892897963684</c:v>
                </c:pt>
                <c:pt idx="1">
                  <c:v>5.8724832404187977</c:v>
                </c:pt>
                <c:pt idx="2">
                  <c:v>5.9865771984113163</c:v>
                </c:pt>
                <c:pt idx="3">
                  <c:v>6.1006710005181741</c:v>
                </c:pt>
                <c:pt idx="4">
                  <c:v>6.2147651912537887</c:v>
                </c:pt>
                <c:pt idx="5">
                  <c:v>6.3288591015092761</c:v>
                </c:pt>
                <c:pt idx="6">
                  <c:v>6.4429530018744048</c:v>
                </c:pt>
                <c:pt idx="7">
                  <c:v>6.5570470391464442</c:v>
                </c:pt>
                <c:pt idx="8">
                  <c:v>6.6711408945045525</c:v>
                </c:pt>
                <c:pt idx="9">
                  <c:v>6.7852349206161566</c:v>
                </c:pt>
                <c:pt idx="10">
                  <c:v>6.8993288807814848</c:v>
                </c:pt>
                <c:pt idx="11">
                  <c:v>7.0134229163223223</c:v>
                </c:pt>
                <c:pt idx="12">
                  <c:v>7.1275168584783826</c:v>
                </c:pt>
                <c:pt idx="13">
                  <c:v>7.241610723537601</c:v>
                </c:pt>
                <c:pt idx="14">
                  <c:v>7.3557047049373585</c:v>
                </c:pt>
                <c:pt idx="15">
                  <c:v>7.4697986076108398</c:v>
                </c:pt>
                <c:pt idx="16">
                  <c:v>7.5838926369880353</c:v>
                </c:pt>
                <c:pt idx="17">
                  <c:v>7.6979866045302998</c:v>
                </c:pt>
                <c:pt idx="18">
                  <c:v>7.812080517178936</c:v>
                </c:pt>
                <c:pt idx="19">
                  <c:v>7.9261745109741</c:v>
                </c:pt>
                <c:pt idx="20">
                  <c:v>8.0402683824720764</c:v>
                </c:pt>
                <c:pt idx="21">
                  <c:v>8.154362491898743</c:v>
                </c:pt>
                <c:pt idx="22">
                  <c:v>8.2684562775010502</c:v>
                </c:pt>
                <c:pt idx="23">
                  <c:v>8.3825503025877453</c:v>
                </c:pt>
                <c:pt idx="24">
                  <c:v>8.4966443584593687</c:v>
                </c:pt>
                <c:pt idx="25">
                  <c:v>8.6107382864916655</c:v>
                </c:pt>
                <c:pt idx="26">
                  <c:v>8.7248322294421463</c:v>
                </c:pt>
                <c:pt idx="27">
                  <c:v>8.8389261868996218</c:v>
                </c:pt>
                <c:pt idx="28">
                  <c:v>8.953020133764392</c:v>
                </c:pt>
                <c:pt idx="29">
                  <c:v>9.0671140228459421</c:v>
                </c:pt>
                <c:pt idx="30">
                  <c:v>9.1812079673540552</c:v>
                </c:pt>
                <c:pt idx="31">
                  <c:v>9.2953020444876131</c:v>
                </c:pt>
                <c:pt idx="32">
                  <c:v>9.4093959221293328</c:v>
                </c:pt>
                <c:pt idx="33">
                  <c:v>9.5234899753014339</c:v>
                </c:pt>
                <c:pt idx="34">
                  <c:v>9.6375838831553171</c:v>
                </c:pt>
                <c:pt idx="35">
                  <c:v>9.751677871157538</c:v>
                </c:pt>
                <c:pt idx="36">
                  <c:v>9.865771788590715</c:v>
                </c:pt>
                <c:pt idx="37">
                  <c:v>9.9798657853096113</c:v>
                </c:pt>
                <c:pt idx="38">
                  <c:v>10.093959666827665</c:v>
                </c:pt>
                <c:pt idx="39">
                  <c:v>10.208053650856748</c:v>
                </c:pt>
                <c:pt idx="40">
                  <c:v>10.322147733652422</c:v>
                </c:pt>
                <c:pt idx="41">
                  <c:v>10.436241544658708</c:v>
                </c:pt>
                <c:pt idx="42">
                  <c:v>10.550335628892309</c:v>
                </c:pt>
                <c:pt idx="43">
                  <c:v>10.664429570541918</c:v>
                </c:pt>
                <c:pt idx="44">
                  <c:v>10.778523498323372</c:v>
                </c:pt>
                <c:pt idx="45">
                  <c:v>10.892617445655681</c:v>
                </c:pt>
                <c:pt idx="46">
                  <c:v>11.00671157384695</c:v>
                </c:pt>
                <c:pt idx="47">
                  <c:v>11.120805493185157</c:v>
                </c:pt>
                <c:pt idx="48">
                  <c:v>11.234899274367498</c:v>
                </c:pt>
                <c:pt idx="49">
                  <c:v>11.348993345681787</c:v>
                </c:pt>
                <c:pt idx="50">
                  <c:v>11.4630872301409</c:v>
                </c:pt>
                <c:pt idx="51">
                  <c:v>11.577181248701065</c:v>
                </c:pt>
                <c:pt idx="52">
                  <c:v>11.691275156658296</c:v>
                </c:pt>
                <c:pt idx="53">
                  <c:v>11.805369122577154</c:v>
                </c:pt>
                <c:pt idx="54">
                  <c:v>11.919463083331667</c:v>
                </c:pt>
                <c:pt idx="55">
                  <c:v>12.033557240311621</c:v>
                </c:pt>
                <c:pt idx="56">
                  <c:v>12.147650976777204</c:v>
                </c:pt>
                <c:pt idx="57">
                  <c:v>12.261744965450166</c:v>
                </c:pt>
                <c:pt idx="58">
                  <c:v>12.375838942105709</c:v>
                </c:pt>
                <c:pt idx="59">
                  <c:v>12.489932898867048</c:v>
                </c:pt>
                <c:pt idx="60">
                  <c:v>12.604026793692471</c:v>
                </c:pt>
                <c:pt idx="61">
                  <c:v>12.718120787616167</c:v>
                </c:pt>
                <c:pt idx="62">
                  <c:v>12.832214770208127</c:v>
                </c:pt>
                <c:pt idx="63">
                  <c:v>12.946308737432165</c:v>
                </c:pt>
                <c:pt idx="64">
                  <c:v>13.060402797555678</c:v>
                </c:pt>
                <c:pt idx="65">
                  <c:v>13.174496500565251</c:v>
                </c:pt>
                <c:pt idx="66">
                  <c:v>13.288590578344985</c:v>
                </c:pt>
                <c:pt idx="67">
                  <c:v>13.402684634761803</c:v>
                </c:pt>
                <c:pt idx="68">
                  <c:v>13.516778563586231</c:v>
                </c:pt>
                <c:pt idx="69">
                  <c:v>13.630872519472886</c:v>
                </c:pt>
                <c:pt idx="70">
                  <c:v>13.744966438777706</c:v>
                </c:pt>
                <c:pt idx="71">
                  <c:v>13.859060381599805</c:v>
                </c:pt>
                <c:pt idx="72">
                  <c:v>13.973154372474355</c:v>
                </c:pt>
                <c:pt idx="73">
                  <c:v>14.087248157292857</c:v>
                </c:pt>
                <c:pt idx="74">
                  <c:v>14.201342219472076</c:v>
                </c:pt>
                <c:pt idx="75">
                  <c:v>14.315436275583451</c:v>
                </c:pt>
                <c:pt idx="76">
                  <c:v>14.429530232573697</c:v>
                </c:pt>
                <c:pt idx="77">
                  <c:v>14.543624216850393</c:v>
                </c:pt>
                <c:pt idx="78">
                  <c:v>14.657718077264208</c:v>
                </c:pt>
                <c:pt idx="79">
                  <c:v>14.771812065480782</c:v>
                </c:pt>
                <c:pt idx="80">
                  <c:v>14.885906064722315</c:v>
                </c:pt>
                <c:pt idx="81">
                  <c:v>15</c:v>
                </c:pt>
              </c:numCache>
            </c:numRef>
          </c:xVal>
          <c:yVal>
            <c:numRef>
              <c:f>'Simulation spectrum H2O and KCl'!$DE$74:$DE$155</c:f>
              <c:numCache>
                <c:formatCode>0.00</c:formatCode>
                <c:ptCount val="82"/>
                <c:pt idx="0">
                  <c:v>0.41749579999999997</c:v>
                </c:pt>
                <c:pt idx="1">
                  <c:v>0.4276141</c:v>
                </c:pt>
                <c:pt idx="2">
                  <c:v>0.41014780000000001</c:v>
                </c:pt>
                <c:pt idx="3">
                  <c:v>0.3699559</c:v>
                </c:pt>
                <c:pt idx="4">
                  <c:v>0.31725310000000001</c:v>
                </c:pt>
                <c:pt idx="5">
                  <c:v>0.26208809999999999</c:v>
                </c:pt>
                <c:pt idx="6">
                  <c:v>0.21110129999999999</c:v>
                </c:pt>
                <c:pt idx="7">
                  <c:v>0.167325</c:v>
                </c:pt>
                <c:pt idx="8">
                  <c:v>0.1313627</c:v>
                </c:pt>
                <c:pt idx="9">
                  <c:v>0.10258669999999999</c:v>
                </c:pt>
                <c:pt idx="10">
                  <c:v>7.9915059999999996E-2</c:v>
                </c:pt>
                <c:pt idx="11">
                  <c:v>6.2212540000000004E-2</c:v>
                </c:pt>
                <c:pt idx="12">
                  <c:v>4.8459469999999998E-2</c:v>
                </c:pt>
                <c:pt idx="13">
                  <c:v>3.7802950000000002E-2</c:v>
                </c:pt>
                <c:pt idx="14">
                  <c:v>2.9555410000000001E-2</c:v>
                </c:pt>
                <c:pt idx="15">
                  <c:v>2.3173639999999999E-2</c:v>
                </c:pt>
                <c:pt idx="16">
                  <c:v>1.8233449999999998E-2</c:v>
                </c:pt>
                <c:pt idx="17">
                  <c:v>1.4405680000000001E-2</c:v>
                </c:pt>
                <c:pt idx="18">
                  <c:v>1.1435909999999999E-2</c:v>
                </c:pt>
                <c:pt idx="19">
                  <c:v>9.1278820000000004E-3</c:v>
                </c:pt>
                <c:pt idx="20">
                  <c:v>7.3303780000000002E-3</c:v>
                </c:pt>
                <c:pt idx="21">
                  <c:v>5.9269560000000006E-3</c:v>
                </c:pt>
                <c:pt idx="22">
                  <c:v>4.8279619999999999E-3</c:v>
                </c:pt>
                <c:pt idx="23">
                  <c:v>3.9643710000000004E-3</c:v>
                </c:pt>
                <c:pt idx="24">
                  <c:v>3.2830239999999998E-3</c:v>
                </c:pt>
                <c:pt idx="25">
                  <c:v>2.7429730000000001E-3</c:v>
                </c:pt>
                <c:pt idx="26">
                  <c:v>2.3126599999999998E-3</c:v>
                </c:pt>
                <c:pt idx="27">
                  <c:v>1.9677499999999999E-3</c:v>
                </c:pt>
                <c:pt idx="28">
                  <c:v>1.6894659999999999E-3</c:v>
                </c:pt>
                <c:pt idx="29">
                  <c:v>1.4633059999999999E-3</c:v>
                </c:pt>
                <c:pt idx="30">
                  <c:v>1.2780619999999999E-3</c:v>
                </c:pt>
                <c:pt idx="31">
                  <c:v>1.1250589999999999E-3</c:v>
                </c:pt>
                <c:pt idx="32">
                  <c:v>9.9757380000000014E-4</c:v>
                </c:pt>
                <c:pt idx="33">
                  <c:v>8.903877000000001E-4</c:v>
                </c:pt>
                <c:pt idx="34">
                  <c:v>7.994419E-4</c:v>
                </c:pt>
                <c:pt idx="35">
                  <c:v>7.2157229999999996E-4</c:v>
                </c:pt>
                <c:pt idx="36">
                  <c:v>6.5430540000000002E-4</c:v>
                </c:pt>
                <c:pt idx="37">
                  <c:v>5.9570179999999997E-4</c:v>
                </c:pt>
                <c:pt idx="38">
                  <c:v>5.4423519999999997E-4</c:v>
                </c:pt>
                <c:pt idx="39">
                  <c:v>4.9869900000000002E-4</c:v>
                </c:pt>
                <c:pt idx="40">
                  <c:v>4.5813499999999998E-4</c:v>
                </c:pt>
                <c:pt idx="41">
                  <c:v>4.2177810000000002E-4</c:v>
                </c:pt>
                <c:pt idx="42">
                  <c:v>3.8901340000000004E-4</c:v>
                </c:pt>
                <c:pt idx="43">
                  <c:v>3.5934340000000001E-4</c:v>
                </c:pt>
                <c:pt idx="44">
                  <c:v>3.3236260000000004E-4</c:v>
                </c:pt>
                <c:pt idx="45">
                  <c:v>3.0773789999999997E-4</c:v>
                </c:pt>
                <c:pt idx="46">
                  <c:v>2.8519299999999999E-4</c:v>
                </c:pt>
                <c:pt idx="47">
                  <c:v>2.644972E-4</c:v>
                </c:pt>
                <c:pt idx="48">
                  <c:v>2.4545559999999999E-4</c:v>
                </c:pt>
                <c:pt idx="49">
                  <c:v>2.2790250000000002E-4</c:v>
                </c:pt>
                <c:pt idx="50">
                  <c:v>2.1169519999999999E-4</c:v>
                </c:pt>
                <c:pt idx="51">
                  <c:v>1.9671040000000001E-4</c:v>
                </c:pt>
                <c:pt idx="52">
                  <c:v>1.8284010000000001E-4</c:v>
                </c:pt>
                <c:pt idx="53">
                  <c:v>1.6998919999999999E-4</c:v>
                </c:pt>
                <c:pt idx="54">
                  <c:v>1.580734E-4</c:v>
                </c:pt>
                <c:pt idx="55">
                  <c:v>1.4701739999999999E-4</c:v>
                </c:pt>
                <c:pt idx="56">
                  <c:v>1.367536E-4</c:v>
                </c:pt>
                <c:pt idx="57">
                  <c:v>1.2722069999999999E-4</c:v>
                </c:pt>
                <c:pt idx="58">
                  <c:v>1.1836360000000001E-4</c:v>
                </c:pt>
                <c:pt idx="59">
                  <c:v>1.101317E-4</c:v>
                </c:pt>
                <c:pt idx="60">
                  <c:v>1.0247879999999999E-4</c:v>
                </c:pt>
                <c:pt idx="61">
                  <c:v>9.5362819999999989E-5</c:v>
                </c:pt>
                <c:pt idx="62">
                  <c:v>8.8744829999999993E-5</c:v>
                </c:pt>
                <c:pt idx="63">
                  <c:v>8.2589099999999998E-5</c:v>
                </c:pt>
                <c:pt idx="64">
                  <c:v>7.6862650000000002E-5</c:v>
                </c:pt>
                <c:pt idx="65">
                  <c:v>7.1535009999999999E-5</c:v>
                </c:pt>
                <c:pt idx="66">
                  <c:v>6.6577990000000011E-5</c:v>
                </c:pt>
                <c:pt idx="67">
                  <c:v>6.1965509999999989E-5</c:v>
                </c:pt>
                <c:pt idx="68">
                  <c:v>5.7673370000000007E-5</c:v>
                </c:pt>
                <c:pt idx="69">
                  <c:v>5.3679140000000002E-5</c:v>
                </c:pt>
                <c:pt idx="70">
                  <c:v>4.9962E-5</c:v>
                </c:pt>
                <c:pt idx="71">
                  <c:v>4.6502619999999999E-5</c:v>
                </c:pt>
                <c:pt idx="72">
                  <c:v>4.3283040000000002E-5</c:v>
                </c:pt>
                <c:pt idx="73">
                  <c:v>4.028658E-5</c:v>
                </c:pt>
                <c:pt idx="74">
                  <c:v>3.749772E-5</c:v>
                </c:pt>
                <c:pt idx="75">
                  <c:v>3.4902040000000002E-5</c:v>
                </c:pt>
                <c:pt idx="76">
                  <c:v>3.2486129999999996E-5</c:v>
                </c:pt>
                <c:pt idx="77">
                  <c:v>3.0237530000000002E-5</c:v>
                </c:pt>
                <c:pt idx="78">
                  <c:v>2.8144610000000002E-5</c:v>
                </c:pt>
                <c:pt idx="79">
                  <c:v>2.619661E-5</c:v>
                </c:pt>
                <c:pt idx="80">
                  <c:v>2.4383460000000002E-5</c:v>
                </c:pt>
                <c:pt idx="81">
                  <c:v>2.2695829999999999E-5</c:v>
                </c:pt>
              </c:numCache>
            </c:numRef>
          </c:yVal>
          <c:smooth val="1"/>
          <c:extLst>
            <c:ext xmlns:c16="http://schemas.microsoft.com/office/drawing/2014/chart" uri="{C3380CC4-5D6E-409C-BE32-E72D297353CC}">
              <c16:uniqueId val="{0000000F-9A60-4706-99F0-FE8121FD90CF}"/>
            </c:ext>
          </c:extLst>
        </c:ser>
        <c:ser>
          <c:idx val="15"/>
          <c:order val="15"/>
          <c:tx>
            <c:strRef>
              <c:f>'Simulation spectrum H2O and KCl'!$DI$1</c:f>
              <c:strCache>
                <c:ptCount val="1"/>
                <c:pt idx="0">
                  <c:v>Simulate-Std. : Water (1:3)_5 g_22.3C (10 Hz -1 MHz)</c:v>
                </c:pt>
              </c:strCache>
            </c:strRef>
          </c:tx>
          <c:spPr>
            <a:ln w="19050">
              <a:noFill/>
            </a:ln>
          </c:spPr>
          <c:marker>
            <c:symbol val="none"/>
          </c:marker>
          <c:xVal>
            <c:numRef>
              <c:f>'Simulation spectrum H2O and KCl'!$DK$32:$DK$76</c:f>
              <c:numCache>
                <c:formatCode>0.00</c:formatCode>
                <c:ptCount val="45"/>
                <c:pt idx="0">
                  <c:v>0.96644295819461212</c:v>
                </c:pt>
                <c:pt idx="1">
                  <c:v>1.0805370217012242</c:v>
                </c:pt>
                <c:pt idx="2">
                  <c:v>1.1946308781194539</c:v>
                </c:pt>
                <c:pt idx="3">
                  <c:v>1.3087248701324603</c:v>
                </c:pt>
                <c:pt idx="4">
                  <c:v>1.4228187442942002</c:v>
                </c:pt>
                <c:pt idx="5">
                  <c:v>1.536912803458204</c:v>
                </c:pt>
                <c:pt idx="6">
                  <c:v>1.6510066890911275</c:v>
                </c:pt>
                <c:pt idx="7">
                  <c:v>1.7651006956149347</c:v>
                </c:pt>
                <c:pt idx="8">
                  <c:v>1.8791946028627042</c:v>
                </c:pt>
                <c:pt idx="9">
                  <c:v>1.9932885893716563</c:v>
                </c:pt>
                <c:pt idx="10">
                  <c:v>2.1073826352344378</c:v>
                </c:pt>
                <c:pt idx="11">
                  <c:v>2.2214765735373763</c:v>
                </c:pt>
                <c:pt idx="12">
                  <c:v>2.335570421540937</c:v>
                </c:pt>
                <c:pt idx="13">
                  <c:v>2.4496644194299857</c:v>
                </c:pt>
                <c:pt idx="14">
                  <c:v>2.5637584231882125</c:v>
                </c:pt>
                <c:pt idx="15">
                  <c:v>2.6778523145221258</c:v>
                </c:pt>
                <c:pt idx="16">
                  <c:v>2.7919463093579671</c:v>
                </c:pt>
                <c:pt idx="17">
                  <c:v>2.9060402573508957</c:v>
                </c:pt>
                <c:pt idx="18">
                  <c:v>3.0201341303373628</c:v>
                </c:pt>
                <c:pt idx="19">
                  <c:v>3.1342281230216629</c:v>
                </c:pt>
                <c:pt idx="20">
                  <c:v>3.2483220340525572</c:v>
                </c:pt>
                <c:pt idx="21">
                  <c:v>3.3624161191363675</c:v>
                </c:pt>
                <c:pt idx="22">
                  <c:v>3.476510062042157</c:v>
                </c:pt>
                <c:pt idx="23">
                  <c:v>3.5906040107164876</c:v>
                </c:pt>
                <c:pt idx="24">
                  <c:v>3.7046980177678455</c:v>
                </c:pt>
                <c:pt idx="25">
                  <c:v>3.8187919554376735</c:v>
                </c:pt>
                <c:pt idx="26">
                  <c:v>3.9328858951476127</c:v>
                </c:pt>
                <c:pt idx="27">
                  <c:v>4.04697991440199</c:v>
                </c:pt>
                <c:pt idx="28">
                  <c:v>4.1610737804001738</c:v>
                </c:pt>
                <c:pt idx="29">
                  <c:v>4.2751677947627345</c:v>
                </c:pt>
                <c:pt idx="30">
                  <c:v>4.3892617958661946</c:v>
                </c:pt>
                <c:pt idx="31">
                  <c:v>4.5033557624467226</c:v>
                </c:pt>
                <c:pt idx="32">
                  <c:v>4.617449613935853</c:v>
                </c:pt>
                <c:pt idx="33">
                  <c:v>4.7315436413379883</c:v>
                </c:pt>
                <c:pt idx="34">
                  <c:v>4.8456375947949386</c:v>
                </c:pt>
                <c:pt idx="35">
                  <c:v>4.9597315627541798</c:v>
                </c:pt>
                <c:pt idx="36">
                  <c:v>5.0738253531874244</c:v>
                </c:pt>
                <c:pt idx="37">
                  <c:v>5.1879195809283933</c:v>
                </c:pt>
                <c:pt idx="38">
                  <c:v>5.3020134269557877</c:v>
                </c:pt>
                <c:pt idx="39">
                  <c:v>5.416107379122205</c:v>
                </c:pt>
                <c:pt idx="40">
                  <c:v>5.530201363635955</c:v>
                </c:pt>
                <c:pt idx="41">
                  <c:v>5.6442952781898663</c:v>
                </c:pt>
                <c:pt idx="42">
                  <c:v>5.7583892897963684</c:v>
                </c:pt>
                <c:pt idx="43">
                  <c:v>5.8724832404187977</c:v>
                </c:pt>
                <c:pt idx="44">
                  <c:v>5.9865771984113163</c:v>
                </c:pt>
              </c:numCache>
            </c:numRef>
          </c:xVal>
          <c:yVal>
            <c:numRef>
              <c:f>'Simulation spectrum H2O and KCl'!$DM$32:$DM$76</c:f>
              <c:numCache>
                <c:formatCode>0.00</c:formatCode>
                <c:ptCount val="45"/>
                <c:pt idx="0">
                  <c:v>0.38523430000000003</c:v>
                </c:pt>
                <c:pt idx="1">
                  <c:v>0.35784579999999999</c:v>
                </c:pt>
                <c:pt idx="2">
                  <c:v>0.33241329999999997</c:v>
                </c:pt>
                <c:pt idx="3">
                  <c:v>0.30879959999999995</c:v>
                </c:pt>
                <c:pt idx="4">
                  <c:v>0.28687760000000001</c:v>
                </c:pt>
                <c:pt idx="5">
                  <c:v>0.26653009999999999</c:v>
                </c:pt>
                <c:pt idx="6">
                  <c:v>0.24764920000000001</c:v>
                </c:pt>
                <c:pt idx="7">
                  <c:v>0.23013580000000003</c:v>
                </c:pt>
                <c:pt idx="8">
                  <c:v>0.21389930000000001</c:v>
                </c:pt>
                <c:pt idx="9">
                  <c:v>0.19885749999999999</c:v>
                </c:pt>
                <c:pt idx="10">
                  <c:v>0.18493670000000001</c:v>
                </c:pt>
                <c:pt idx="11">
                  <c:v>0.17207149999999999</c:v>
                </c:pt>
                <c:pt idx="12">
                  <c:v>0.1602055</c:v>
                </c:pt>
                <c:pt idx="13">
                  <c:v>0.1492917</c:v>
                </c:pt>
                <c:pt idx="14">
                  <c:v>0.13929350000000001</c:v>
                </c:pt>
                <c:pt idx="15">
                  <c:v>0.13018600000000002</c:v>
                </c:pt>
                <c:pt idx="16">
                  <c:v>0.1219577</c:v>
                </c:pt>
                <c:pt idx="17">
                  <c:v>0.11461329999999999</c:v>
                </c:pt>
                <c:pt idx="18">
                  <c:v>0.108177</c:v>
                </c:pt>
                <c:pt idx="19">
                  <c:v>0.1026966</c:v>
                </c:pt>
                <c:pt idx="20">
                  <c:v>9.8249690000000001E-2</c:v>
                </c:pt>
                <c:pt idx="21">
                  <c:v>9.4951149999999998E-2</c:v>
                </c:pt>
                <c:pt idx="22">
                  <c:v>9.2963030000000002E-2</c:v>
                </c:pt>
                <c:pt idx="23">
                  <c:v>9.250738E-2</c:v>
                </c:pt>
                <c:pt idx="24">
                  <c:v>9.3882649999999998E-2</c:v>
                </c:pt>
                <c:pt idx="25">
                  <c:v>9.7484550000000003E-2</c:v>
                </c:pt>
                <c:pt idx="26">
                  <c:v>0.10383189999999999</c:v>
                </c:pt>
                <c:pt idx="27">
                  <c:v>0.11359760000000001</c:v>
                </c:pt>
                <c:pt idx="28">
                  <c:v>0.1276439</c:v>
                </c:pt>
                <c:pt idx="29">
                  <c:v>0.1470562</c:v>
                </c:pt>
                <c:pt idx="30">
                  <c:v>0.17316239999999999</c:v>
                </c:pt>
                <c:pt idx="31">
                  <c:v>0.20750830000000001</c:v>
                </c:pt>
                <c:pt idx="32">
                  <c:v>0.25172490000000003</c:v>
                </c:pt>
                <c:pt idx="33">
                  <c:v>0.30716769999999999</c:v>
                </c:pt>
                <c:pt idx="34">
                  <c:v>0.37414069999999999</c:v>
                </c:pt>
                <c:pt idx="35">
                  <c:v>0.45051070000000004</c:v>
                </c:pt>
                <c:pt idx="36">
                  <c:v>0.52982079999999998</c:v>
                </c:pt>
                <c:pt idx="37">
                  <c:v>0.59997770000000006</c:v>
                </c:pt>
                <c:pt idx="38">
                  <c:v>0.64493999999999996</c:v>
                </c:pt>
                <c:pt idx="39">
                  <c:v>0.65121250000000008</c:v>
                </c:pt>
                <c:pt idx="40">
                  <c:v>0.61591050000000003</c:v>
                </c:pt>
                <c:pt idx="41">
                  <c:v>0.54881649999999993</c:v>
                </c:pt>
                <c:pt idx="42">
                  <c:v>0.46611759999999997</c:v>
                </c:pt>
                <c:pt idx="43">
                  <c:v>0.3823027</c:v>
                </c:pt>
                <c:pt idx="44">
                  <c:v>0.30628440000000001</c:v>
                </c:pt>
              </c:numCache>
            </c:numRef>
          </c:yVal>
          <c:smooth val="1"/>
          <c:extLst>
            <c:ext xmlns:c16="http://schemas.microsoft.com/office/drawing/2014/chart" uri="{C3380CC4-5D6E-409C-BE32-E72D297353CC}">
              <c16:uniqueId val="{00000010-9A60-4706-99F0-FE8121FD90CF}"/>
            </c:ext>
          </c:extLst>
        </c:ser>
        <c:ser>
          <c:idx val="16"/>
          <c:order val="16"/>
          <c:tx>
            <c:strRef>
              <c:f>'Simulation spectrum H2O and KCl'!$DJ$1</c:f>
              <c:strCache>
                <c:ptCount val="1"/>
                <c:pt idx="0">
                  <c:v>Simulate-Std. : Water (1:3)_5 g_22.3C (1 MHz -1 PHz)</c:v>
                </c:pt>
              </c:strCache>
            </c:strRef>
          </c:tx>
          <c:spPr>
            <a:ln w="19050">
              <a:noFill/>
              <a:prstDash val="sysDot"/>
            </a:ln>
          </c:spPr>
          <c:marker>
            <c:symbol val="none"/>
          </c:marker>
          <c:xVal>
            <c:numRef>
              <c:f>'Simulation spectrum H2O and KCl'!$DK$75:$DK$155</c:f>
              <c:numCache>
                <c:formatCode>0.00</c:formatCode>
                <c:ptCount val="81"/>
                <c:pt idx="0">
                  <c:v>5.8724832404187977</c:v>
                </c:pt>
                <c:pt idx="1">
                  <c:v>5.9865771984113163</c:v>
                </c:pt>
                <c:pt idx="2">
                  <c:v>6.1006710005181741</c:v>
                </c:pt>
                <c:pt idx="3">
                  <c:v>6.2147651912537887</c:v>
                </c:pt>
                <c:pt idx="4">
                  <c:v>6.3288591015092761</c:v>
                </c:pt>
                <c:pt idx="5">
                  <c:v>6.4429530018744048</c:v>
                </c:pt>
                <c:pt idx="6">
                  <c:v>6.5570470391464442</c:v>
                </c:pt>
                <c:pt idx="7">
                  <c:v>6.6711408945045525</c:v>
                </c:pt>
                <c:pt idx="8">
                  <c:v>6.7852349206161566</c:v>
                </c:pt>
                <c:pt idx="9">
                  <c:v>6.8993288807814848</c:v>
                </c:pt>
                <c:pt idx="10">
                  <c:v>7.0134229163223223</c:v>
                </c:pt>
                <c:pt idx="11">
                  <c:v>7.1275168584783826</c:v>
                </c:pt>
                <c:pt idx="12">
                  <c:v>7.241610723537601</c:v>
                </c:pt>
                <c:pt idx="13">
                  <c:v>7.3557047049373585</c:v>
                </c:pt>
                <c:pt idx="14">
                  <c:v>7.4697986076108398</c:v>
                </c:pt>
                <c:pt idx="15">
                  <c:v>7.5838926369880353</c:v>
                </c:pt>
                <c:pt idx="16">
                  <c:v>7.6979866045302998</c:v>
                </c:pt>
                <c:pt idx="17">
                  <c:v>7.812080517178936</c:v>
                </c:pt>
                <c:pt idx="18">
                  <c:v>7.9261745109741</c:v>
                </c:pt>
                <c:pt idx="19">
                  <c:v>8.0402683824720764</c:v>
                </c:pt>
                <c:pt idx="20">
                  <c:v>8.154362491898743</c:v>
                </c:pt>
                <c:pt idx="21">
                  <c:v>8.2684562775010502</c:v>
                </c:pt>
                <c:pt idx="22">
                  <c:v>8.3825503025877453</c:v>
                </c:pt>
                <c:pt idx="23">
                  <c:v>8.4966443584593687</c:v>
                </c:pt>
                <c:pt idx="24">
                  <c:v>8.6107382864916655</c:v>
                </c:pt>
                <c:pt idx="25">
                  <c:v>8.7248322294421463</c:v>
                </c:pt>
                <c:pt idx="26">
                  <c:v>8.8389261868996218</c:v>
                </c:pt>
                <c:pt idx="27">
                  <c:v>8.953020133764392</c:v>
                </c:pt>
                <c:pt idx="28">
                  <c:v>9.0671140228459421</c:v>
                </c:pt>
                <c:pt idx="29">
                  <c:v>9.1812079673540552</c:v>
                </c:pt>
                <c:pt idx="30">
                  <c:v>9.2953020444876131</c:v>
                </c:pt>
                <c:pt idx="31">
                  <c:v>9.4093959221293328</c:v>
                </c:pt>
                <c:pt idx="32">
                  <c:v>9.5234899753014339</c:v>
                </c:pt>
                <c:pt idx="33">
                  <c:v>9.6375838831553171</c:v>
                </c:pt>
                <c:pt idx="34">
                  <c:v>9.751677871157538</c:v>
                </c:pt>
                <c:pt idx="35">
                  <c:v>9.865771788590715</c:v>
                </c:pt>
                <c:pt idx="36">
                  <c:v>9.9798657853096113</c:v>
                </c:pt>
                <c:pt idx="37">
                  <c:v>10.093959666827665</c:v>
                </c:pt>
                <c:pt idx="38">
                  <c:v>10.208053650856748</c:v>
                </c:pt>
                <c:pt idx="39">
                  <c:v>10.322147733652422</c:v>
                </c:pt>
                <c:pt idx="40">
                  <c:v>10.436241544658708</c:v>
                </c:pt>
                <c:pt idx="41">
                  <c:v>10.550335628892309</c:v>
                </c:pt>
                <c:pt idx="42">
                  <c:v>10.664429570541918</c:v>
                </c:pt>
                <c:pt idx="43">
                  <c:v>10.778523498323372</c:v>
                </c:pt>
                <c:pt idx="44">
                  <c:v>10.892617445655681</c:v>
                </c:pt>
                <c:pt idx="45">
                  <c:v>11.00671157384695</c:v>
                </c:pt>
                <c:pt idx="46">
                  <c:v>11.120805493185157</c:v>
                </c:pt>
                <c:pt idx="47">
                  <c:v>11.234899274367498</c:v>
                </c:pt>
                <c:pt idx="48">
                  <c:v>11.348993345681787</c:v>
                </c:pt>
                <c:pt idx="49">
                  <c:v>11.4630872301409</c:v>
                </c:pt>
                <c:pt idx="50">
                  <c:v>11.577181248701065</c:v>
                </c:pt>
                <c:pt idx="51">
                  <c:v>11.691275156658296</c:v>
                </c:pt>
                <c:pt idx="52">
                  <c:v>11.805369122577154</c:v>
                </c:pt>
                <c:pt idx="53">
                  <c:v>11.919463083331667</c:v>
                </c:pt>
                <c:pt idx="54">
                  <c:v>12.033557240311621</c:v>
                </c:pt>
                <c:pt idx="55">
                  <c:v>12.147650976777204</c:v>
                </c:pt>
                <c:pt idx="56">
                  <c:v>12.261744965450166</c:v>
                </c:pt>
                <c:pt idx="57">
                  <c:v>12.375838942105709</c:v>
                </c:pt>
                <c:pt idx="58">
                  <c:v>12.489932898867048</c:v>
                </c:pt>
                <c:pt idx="59">
                  <c:v>12.604026793692471</c:v>
                </c:pt>
                <c:pt idx="60">
                  <c:v>12.718120787616167</c:v>
                </c:pt>
                <c:pt idx="61">
                  <c:v>12.832214770208127</c:v>
                </c:pt>
                <c:pt idx="62">
                  <c:v>12.946308737432165</c:v>
                </c:pt>
                <c:pt idx="63">
                  <c:v>13.060402797555678</c:v>
                </c:pt>
                <c:pt idx="64">
                  <c:v>13.174496500565251</c:v>
                </c:pt>
                <c:pt idx="65">
                  <c:v>13.288590578344985</c:v>
                </c:pt>
                <c:pt idx="66">
                  <c:v>13.402684634761803</c:v>
                </c:pt>
                <c:pt idx="67">
                  <c:v>13.516778563586231</c:v>
                </c:pt>
                <c:pt idx="68">
                  <c:v>13.630872519472886</c:v>
                </c:pt>
                <c:pt idx="69">
                  <c:v>13.744966438777706</c:v>
                </c:pt>
                <c:pt idx="70">
                  <c:v>13.859060381599805</c:v>
                </c:pt>
                <c:pt idx="71">
                  <c:v>13.973154372474355</c:v>
                </c:pt>
                <c:pt idx="72">
                  <c:v>14.087248157292857</c:v>
                </c:pt>
                <c:pt idx="73">
                  <c:v>14.201342219472076</c:v>
                </c:pt>
                <c:pt idx="74">
                  <c:v>14.315436275583451</c:v>
                </c:pt>
                <c:pt idx="75">
                  <c:v>14.429530232573697</c:v>
                </c:pt>
                <c:pt idx="76">
                  <c:v>14.543624216850393</c:v>
                </c:pt>
                <c:pt idx="77">
                  <c:v>14.657718077264208</c:v>
                </c:pt>
                <c:pt idx="78">
                  <c:v>14.771812065480782</c:v>
                </c:pt>
                <c:pt idx="79">
                  <c:v>14.885906064722315</c:v>
                </c:pt>
                <c:pt idx="80">
                  <c:v>15</c:v>
                </c:pt>
              </c:numCache>
            </c:numRef>
          </c:xVal>
          <c:yVal>
            <c:numRef>
              <c:f>'Simulation spectrum H2O and KCl'!$DM$75:$DM$155</c:f>
              <c:numCache>
                <c:formatCode>0.00</c:formatCode>
                <c:ptCount val="81"/>
                <c:pt idx="0">
                  <c:v>0.3823027</c:v>
                </c:pt>
                <c:pt idx="1">
                  <c:v>0.30628440000000001</c:v>
                </c:pt>
                <c:pt idx="2">
                  <c:v>0.24175820000000001</c:v>
                </c:pt>
                <c:pt idx="3">
                  <c:v>0.18912289999999998</c:v>
                </c:pt>
                <c:pt idx="4">
                  <c:v>0.14719489999999999</c:v>
                </c:pt>
                <c:pt idx="5">
                  <c:v>0.1142619</c:v>
                </c:pt>
                <c:pt idx="6">
                  <c:v>8.8605179999999992E-2</c:v>
                </c:pt>
                <c:pt idx="7">
                  <c:v>6.871025E-2</c:v>
                </c:pt>
                <c:pt idx="8">
                  <c:v>5.3322370000000001E-2</c:v>
                </c:pt>
                <c:pt idx="9">
                  <c:v>4.1435309999999996E-2</c:v>
                </c:pt>
                <c:pt idx="10">
                  <c:v>3.2256550000000002E-2</c:v>
                </c:pt>
                <c:pt idx="11">
                  <c:v>2.5168259999999998E-2</c:v>
                </c:pt>
                <c:pt idx="12">
                  <c:v>1.969162E-2</c:v>
                </c:pt>
                <c:pt idx="13">
                  <c:v>1.5456810000000001E-2</c:v>
                </c:pt>
                <c:pt idx="14">
                  <c:v>1.2178720000000001E-2</c:v>
                </c:pt>
                <c:pt idx="15">
                  <c:v>9.6377870000000001E-3</c:v>
                </c:pt>
                <c:pt idx="16">
                  <c:v>7.665018E-3</c:v>
                </c:pt>
                <c:pt idx="17">
                  <c:v>6.1303720000000003E-3</c:v>
                </c:pt>
                <c:pt idx="18">
                  <c:v>4.9337840000000001E-3</c:v>
                </c:pt>
                <c:pt idx="19">
                  <c:v>3.9982450000000001E-3</c:v>
                </c:pt>
                <c:pt idx="20">
                  <c:v>3.2644800000000002E-3</c:v>
                </c:pt>
                <c:pt idx="21">
                  <c:v>2.6868489999999998E-3</c:v>
                </c:pt>
                <c:pt idx="22">
                  <c:v>2.2301999999999999E-3</c:v>
                </c:pt>
                <c:pt idx="23">
                  <c:v>1.867446E-3</c:v>
                </c:pt>
                <c:pt idx="24">
                  <c:v>1.5777009999999999E-3</c:v>
                </c:pt>
                <c:pt idx="25">
                  <c:v>1.344853E-3</c:v>
                </c:pt>
                <c:pt idx="26">
                  <c:v>1.156462E-3</c:v>
                </c:pt>
                <c:pt idx="27">
                  <c:v>1.0029139999999999E-3</c:v>
                </c:pt>
                <c:pt idx="28">
                  <c:v>8.7677250000000001E-4</c:v>
                </c:pt>
                <c:pt idx="29">
                  <c:v>7.7227510000000004E-4</c:v>
                </c:pt>
                <c:pt idx="30">
                  <c:v>6.8495220000000002E-4</c:v>
                </c:pt>
                <c:pt idx="31">
                  <c:v>6.113294E-4</c:v>
                </c:pt>
                <c:pt idx="32">
                  <c:v>5.4870060000000004E-4</c:v>
                </c:pt>
                <c:pt idx="33">
                  <c:v>4.9495250000000006E-4</c:v>
                </c:pt>
                <c:pt idx="34">
                  <c:v>4.4843009999999997E-4</c:v>
                </c:pt>
                <c:pt idx="35">
                  <c:v>4.078326E-4</c:v>
                </c:pt>
                <c:pt idx="36">
                  <c:v>3.7213380000000002E-4</c:v>
                </c:pt>
                <c:pt idx="37">
                  <c:v>3.405204E-4</c:v>
                </c:pt>
                <c:pt idx="38">
                  <c:v>3.1234410000000002E-4</c:v>
                </c:pt>
                <c:pt idx="39">
                  <c:v>2.8708580000000002E-4</c:v>
                </c:pt>
                <c:pt idx="40">
                  <c:v>2.6432660000000005E-4</c:v>
                </c:pt>
                <c:pt idx="41">
                  <c:v>2.4372639999999996E-4</c:v>
                </c:pt>
                <c:pt idx="42">
                  <c:v>2.2500669999999997E-4</c:v>
                </c:pt>
                <c:pt idx="43">
                  <c:v>2.079378E-4</c:v>
                </c:pt>
                <c:pt idx="44">
                  <c:v>1.9232839999999999E-4</c:v>
                </c:pt>
                <c:pt idx="45">
                  <c:v>1.7801810000000001E-4</c:v>
                </c:pt>
                <c:pt idx="46">
                  <c:v>1.6487070000000001E-4</c:v>
                </c:pt>
                <c:pt idx="47">
                  <c:v>1.527701E-4</c:v>
                </c:pt>
                <c:pt idx="48">
                  <c:v>1.4161600000000001E-4</c:v>
                </c:pt>
                <c:pt idx="49">
                  <c:v>1.3132119999999999E-4</c:v>
                </c:pt>
                <c:pt idx="50">
                  <c:v>1.2180949999999999E-4</c:v>
                </c:pt>
                <c:pt idx="51">
                  <c:v>1.1301339999999998E-4</c:v>
                </c:pt>
                <c:pt idx="52">
                  <c:v>1.0487300000000001E-4</c:v>
                </c:pt>
                <c:pt idx="53">
                  <c:v>9.7334680000000007E-5</c:v>
                </c:pt>
                <c:pt idx="54">
                  <c:v>9.035038E-5</c:v>
                </c:pt>
                <c:pt idx="55">
                  <c:v>8.3876559999999993E-5</c:v>
                </c:pt>
                <c:pt idx="56">
                  <c:v>7.7873769999999991E-5</c:v>
                </c:pt>
                <c:pt idx="57">
                  <c:v>7.2306090000000001E-5</c:v>
                </c:pt>
                <c:pt idx="58">
                  <c:v>6.7140700000000006E-5</c:v>
                </c:pt>
                <c:pt idx="59">
                  <c:v>6.2347570000000004E-5</c:v>
                </c:pt>
                <c:pt idx="60">
                  <c:v>5.7899110000000003E-5</c:v>
                </c:pt>
                <c:pt idx="61">
                  <c:v>5.3769949999999998E-5</c:v>
                </c:pt>
                <c:pt idx="62">
                  <c:v>4.9936740000000002E-5</c:v>
                </c:pt>
                <c:pt idx="63">
                  <c:v>4.6377919999999997E-5</c:v>
                </c:pt>
                <c:pt idx="64">
                  <c:v>4.307359E-5</c:v>
                </c:pt>
                <c:pt idx="65">
                  <c:v>4.0005349999999998E-5</c:v>
                </c:pt>
                <c:pt idx="66">
                  <c:v>3.715617E-5</c:v>
                </c:pt>
                <c:pt idx="67">
                  <c:v>3.4510300000000001E-5</c:v>
                </c:pt>
                <c:pt idx="68">
                  <c:v>3.2053140000000003E-5</c:v>
                </c:pt>
                <c:pt idx="69">
                  <c:v>2.9771149999999997E-5</c:v>
                </c:pt>
                <c:pt idx="70">
                  <c:v>2.7651799999999998E-5</c:v>
                </c:pt>
                <c:pt idx="71">
                  <c:v>2.568346E-5</c:v>
                </c:pt>
                <c:pt idx="72">
                  <c:v>2.3855330000000001E-5</c:v>
                </c:pt>
                <c:pt idx="73">
                  <c:v>2.2157399999999999E-5</c:v>
                </c:pt>
                <c:pt idx="74">
                  <c:v>2.058039E-5</c:v>
                </c:pt>
                <c:pt idx="75">
                  <c:v>1.9115650000000001E-5</c:v>
                </c:pt>
                <c:pt idx="76">
                  <c:v>1.7755199999999999E-5</c:v>
                </c:pt>
                <c:pt idx="77">
                  <c:v>1.64916E-5</c:v>
                </c:pt>
                <c:pt idx="78">
                  <c:v>1.5317940000000001E-5</c:v>
                </c:pt>
                <c:pt idx="79">
                  <c:v>1.4227830000000002E-5</c:v>
                </c:pt>
                <c:pt idx="80">
                  <c:v>1.3215299999999999E-5</c:v>
                </c:pt>
              </c:numCache>
            </c:numRef>
          </c:yVal>
          <c:smooth val="1"/>
          <c:extLst>
            <c:ext xmlns:c16="http://schemas.microsoft.com/office/drawing/2014/chart" uri="{C3380CC4-5D6E-409C-BE32-E72D297353CC}">
              <c16:uniqueId val="{00000011-9A60-4706-99F0-FE8121FD90CF}"/>
            </c:ext>
          </c:extLst>
        </c:ser>
        <c:ser>
          <c:idx val="17"/>
          <c:order val="17"/>
          <c:tx>
            <c:v>Trendline for 20.3 C at LF</c:v>
          </c:tx>
          <c:spPr>
            <a:ln w="19050">
              <a:noFill/>
              <a:prstDash val="sysDot"/>
            </a:ln>
          </c:spPr>
          <c:marker>
            <c:symbol val="none"/>
          </c:marker>
          <c:xVal>
            <c:numRef>
              <c:f>'Simulation spectrum H2O and KCl'!$L$67:$L$131</c:f>
              <c:numCache>
                <c:formatCode>0.00</c:formatCode>
                <c:ptCount val="65"/>
                <c:pt idx="0">
                  <c:v>7.4</c:v>
                </c:pt>
                <c:pt idx="1">
                  <c:v>7.3</c:v>
                </c:pt>
                <c:pt idx="2">
                  <c:v>7.2</c:v>
                </c:pt>
                <c:pt idx="3">
                  <c:v>7.1</c:v>
                </c:pt>
                <c:pt idx="4">
                  <c:v>7</c:v>
                </c:pt>
                <c:pt idx="5">
                  <c:v>6.9</c:v>
                </c:pt>
                <c:pt idx="6">
                  <c:v>6.8</c:v>
                </c:pt>
                <c:pt idx="7">
                  <c:v>6.7</c:v>
                </c:pt>
                <c:pt idx="8">
                  <c:v>6.6</c:v>
                </c:pt>
                <c:pt idx="9">
                  <c:v>6.5</c:v>
                </c:pt>
                <c:pt idx="10">
                  <c:v>6.4</c:v>
                </c:pt>
                <c:pt idx="11">
                  <c:v>6.3</c:v>
                </c:pt>
                <c:pt idx="12">
                  <c:v>6.2</c:v>
                </c:pt>
                <c:pt idx="13">
                  <c:v>6.1</c:v>
                </c:pt>
                <c:pt idx="14">
                  <c:v>6</c:v>
                </c:pt>
                <c:pt idx="15">
                  <c:v>5.9030899869919438</c:v>
                </c:pt>
                <c:pt idx="16">
                  <c:v>5.8239109124113</c:v>
                </c:pt>
                <c:pt idx="17">
                  <c:v>5.7569630370485534</c:v>
                </c:pt>
                <c:pt idx="18">
                  <c:v>5.6020599913279625</c:v>
                </c:pt>
                <c:pt idx="19">
                  <c:v>5.5228744023138034</c:v>
                </c:pt>
                <c:pt idx="20">
                  <c:v>5.4259741609193757</c:v>
                </c:pt>
                <c:pt idx="21">
                  <c:v>5.3010299956639813</c:v>
                </c:pt>
                <c:pt idx="22">
                  <c:v>5.204119982655925</c:v>
                </c:pt>
                <c:pt idx="23">
                  <c:v>5.1106906972737542</c:v>
                </c:pt>
                <c:pt idx="24">
                  <c:v>5</c:v>
                </c:pt>
                <c:pt idx="25">
                  <c:v>4.9030899869919438</c:v>
                </c:pt>
                <c:pt idx="26">
                  <c:v>4.8027190075796815</c:v>
                </c:pt>
                <c:pt idx="27">
                  <c:v>4.7044336600521994</c:v>
                </c:pt>
                <c:pt idx="28">
                  <c:v>4.6020599913279625</c:v>
                </c:pt>
                <c:pt idx="29">
                  <c:v>4.5016890119157003</c:v>
                </c:pt>
                <c:pt idx="30">
                  <c:v>4.4006588497649739</c:v>
                </c:pt>
                <c:pt idx="31">
                  <c:v>4.3010299956639813</c:v>
                </c:pt>
                <c:pt idx="32">
                  <c:v>4.200659016251719</c:v>
                </c:pt>
                <c:pt idx="33">
                  <c:v>4.1009905230699646</c:v>
                </c:pt>
                <c:pt idx="34">
                  <c:v>4</c:v>
                </c:pt>
                <c:pt idx="35">
                  <c:v>3.90049275542937</c:v>
                </c:pt>
                <c:pt idx="36">
                  <c:v>3.800655228145212</c:v>
                </c:pt>
                <c:pt idx="37">
                  <c:v>3.7000543856282389</c:v>
                </c:pt>
                <c:pt idx="38">
                  <c:v>3.6003302305807652</c:v>
                </c:pt>
                <c:pt idx="39">
                  <c:v>3.5003188237463867</c:v>
                </c:pt>
                <c:pt idx="40">
                  <c:v>3.4001233554370809</c:v>
                </c:pt>
                <c:pt idx="41">
                  <c:v>3.3001605369513523</c:v>
                </c:pt>
                <c:pt idx="42">
                  <c:v>3.2001388538573807</c:v>
                </c:pt>
                <c:pt idx="43">
                  <c:v>3.1000257301078626</c:v>
                </c:pt>
                <c:pt idx="44">
                  <c:v>3</c:v>
                </c:pt>
                <c:pt idx="45">
                  <c:v>2.9000611027354806</c:v>
                </c:pt>
                <c:pt idx="46">
                  <c:v>2.8000362418279794</c:v>
                </c:pt>
                <c:pt idx="47">
                  <c:v>2.7000023971422538</c:v>
                </c:pt>
                <c:pt idx="48">
                  <c:v>2.6000249038929866</c:v>
                </c:pt>
                <c:pt idx="49">
                  <c:v>2.5000030680516931</c:v>
                </c:pt>
                <c:pt idx="50">
                  <c:v>2.4000023459279558</c:v>
                </c:pt>
                <c:pt idx="51">
                  <c:v>2.3000082025538129</c:v>
                </c:pt>
                <c:pt idx="52">
                  <c:v>2.2000018654066018</c:v>
                </c:pt>
                <c:pt idx="53">
                  <c:v>2.0999912335446846</c:v>
                </c:pt>
                <c:pt idx="54">
                  <c:v>2</c:v>
                </c:pt>
                <c:pt idx="55">
                  <c:v>1.9000009651534695</c:v>
                </c:pt>
                <c:pt idx="56">
                  <c:v>1.8000018278179688</c:v>
                </c:pt>
                <c:pt idx="57">
                  <c:v>1.700002397142254</c:v>
                </c:pt>
                <c:pt idx="58">
                  <c:v>1.6000030866277404</c:v>
                </c:pt>
                <c:pt idx="59">
                  <c:v>1.5000030680516931</c:v>
                </c:pt>
                <c:pt idx="60">
                  <c:v>1.400002345927956</c:v>
                </c:pt>
                <c:pt idx="61">
                  <c:v>1.3000082025538131</c:v>
                </c:pt>
                <c:pt idx="62">
                  <c:v>1.2000018654066018</c:v>
                </c:pt>
                <c:pt idx="63">
                  <c:v>1.0999912335446844</c:v>
                </c:pt>
                <c:pt idx="64">
                  <c:v>1</c:v>
                </c:pt>
              </c:numCache>
            </c:numRef>
          </c:xVal>
          <c:yVal>
            <c:numRef>
              <c:f>'Simulation spectrum H2O and KCl'!$Q$67:$Q$131</c:f>
              <c:numCache>
                <c:formatCode>0.0000</c:formatCode>
                <c:ptCount val="65"/>
                <c:pt idx="0">
                  <c:v>2.7545251999999999E-3</c:v>
                </c:pt>
                <c:pt idx="1">
                  <c:v>2.7545251999999999E-3</c:v>
                </c:pt>
                <c:pt idx="2">
                  <c:v>2.7545251999999999E-3</c:v>
                </c:pt>
                <c:pt idx="3">
                  <c:v>2.7545251999999999E-3</c:v>
                </c:pt>
                <c:pt idx="4">
                  <c:v>2.7545251999999999E-3</c:v>
                </c:pt>
                <c:pt idx="5">
                  <c:v>2.7545251999999999E-3</c:v>
                </c:pt>
                <c:pt idx="6">
                  <c:v>2.7545251999999999E-3</c:v>
                </c:pt>
                <c:pt idx="7">
                  <c:v>2.7545251999999999E-3</c:v>
                </c:pt>
                <c:pt idx="8">
                  <c:v>2.7545251999999999E-3</c:v>
                </c:pt>
                <c:pt idx="9">
                  <c:v>2.7545251999999999E-3</c:v>
                </c:pt>
                <c:pt idx="10">
                  <c:v>2.7545251999999999E-3</c:v>
                </c:pt>
                <c:pt idx="11">
                  <c:v>2.7545251999999999E-3</c:v>
                </c:pt>
                <c:pt idx="12">
                  <c:v>2.7545251999999999E-3</c:v>
                </c:pt>
                <c:pt idx="13">
                  <c:v>2.7545251999999999E-3</c:v>
                </c:pt>
                <c:pt idx="14">
                  <c:v>2.7545251999999999E-3</c:v>
                </c:pt>
                <c:pt idx="15">
                  <c:v>2.7545251999999999E-3</c:v>
                </c:pt>
                <c:pt idx="16">
                  <c:v>2.7545251999999999E-3</c:v>
                </c:pt>
                <c:pt idx="17">
                  <c:v>2.7545251999999999E-3</c:v>
                </c:pt>
                <c:pt idx="18">
                  <c:v>2.7545251999999999E-3</c:v>
                </c:pt>
                <c:pt idx="19">
                  <c:v>2.7545251999999999E-3</c:v>
                </c:pt>
                <c:pt idx="20">
                  <c:v>2.7545251999999999E-3</c:v>
                </c:pt>
                <c:pt idx="21">
                  <c:v>2.7545251999999999E-3</c:v>
                </c:pt>
                <c:pt idx="22">
                  <c:v>2.7545251999999999E-3</c:v>
                </c:pt>
                <c:pt idx="23">
                  <c:v>2.7545251999999999E-3</c:v>
                </c:pt>
                <c:pt idx="24">
                  <c:v>2.7545251999999999E-3</c:v>
                </c:pt>
                <c:pt idx="25">
                  <c:v>2.7545251999999999E-3</c:v>
                </c:pt>
                <c:pt idx="26">
                  <c:v>2.7545251999999999E-3</c:v>
                </c:pt>
                <c:pt idx="27">
                  <c:v>2.7545251999999999E-3</c:v>
                </c:pt>
                <c:pt idx="28">
                  <c:v>2.7545251999999999E-3</c:v>
                </c:pt>
                <c:pt idx="29">
                  <c:v>2.7545251999999999E-3</c:v>
                </c:pt>
                <c:pt idx="30">
                  <c:v>2.7545251999999999E-3</c:v>
                </c:pt>
                <c:pt idx="31">
                  <c:v>2.7545251999999999E-3</c:v>
                </c:pt>
                <c:pt idx="32">
                  <c:v>2.7545251999999999E-3</c:v>
                </c:pt>
                <c:pt idx="33">
                  <c:v>2.7545251999999999E-3</c:v>
                </c:pt>
                <c:pt idx="34">
                  <c:v>2.7545251999999999E-3</c:v>
                </c:pt>
                <c:pt idx="35">
                  <c:v>2.7545251999999999E-3</c:v>
                </c:pt>
                <c:pt idx="36">
                  <c:v>2.7545251999999999E-3</c:v>
                </c:pt>
                <c:pt idx="37">
                  <c:v>2.7545251999999999E-3</c:v>
                </c:pt>
                <c:pt idx="38">
                  <c:v>2.7545251999999999E-3</c:v>
                </c:pt>
                <c:pt idx="39">
                  <c:v>2.7545251999999999E-3</c:v>
                </c:pt>
                <c:pt idx="40">
                  <c:v>2.7545251999999999E-3</c:v>
                </c:pt>
                <c:pt idx="41">
                  <c:v>2.7545251999999999E-3</c:v>
                </c:pt>
                <c:pt idx="42">
                  <c:v>2.7545251999999999E-3</c:v>
                </c:pt>
                <c:pt idx="43">
                  <c:v>2.7545251999999999E-3</c:v>
                </c:pt>
                <c:pt idx="44">
                  <c:v>2.7545251999999999E-3</c:v>
                </c:pt>
                <c:pt idx="45">
                  <c:v>2.7545251999999999E-3</c:v>
                </c:pt>
                <c:pt idx="46">
                  <c:v>2.7545251999999999E-3</c:v>
                </c:pt>
                <c:pt idx="47">
                  <c:v>2.7545251999999999E-3</c:v>
                </c:pt>
                <c:pt idx="48">
                  <c:v>2.7545251999999999E-3</c:v>
                </c:pt>
                <c:pt idx="49">
                  <c:v>2.7545251999999999E-3</c:v>
                </c:pt>
                <c:pt idx="50">
                  <c:v>2.7545251999999999E-3</c:v>
                </c:pt>
                <c:pt idx="51">
                  <c:v>2.7545251999999999E-3</c:v>
                </c:pt>
                <c:pt idx="52">
                  <c:v>2.7545251999999999E-3</c:v>
                </c:pt>
                <c:pt idx="53">
                  <c:v>2.7545251999999999E-3</c:v>
                </c:pt>
                <c:pt idx="54">
                  <c:v>2.7545251999999999E-3</c:v>
                </c:pt>
                <c:pt idx="55">
                  <c:v>2.7545251999999999E-3</c:v>
                </c:pt>
                <c:pt idx="56">
                  <c:v>2.7545251999999999E-3</c:v>
                </c:pt>
                <c:pt idx="57">
                  <c:v>2.7545251999999999E-3</c:v>
                </c:pt>
                <c:pt idx="58">
                  <c:v>2.7545251999999999E-3</c:v>
                </c:pt>
                <c:pt idx="59">
                  <c:v>2.7545251999999999E-3</c:v>
                </c:pt>
                <c:pt idx="60">
                  <c:v>2.7545251999999999E-3</c:v>
                </c:pt>
                <c:pt idx="61">
                  <c:v>2.7545251999999999E-3</c:v>
                </c:pt>
                <c:pt idx="62">
                  <c:v>2.7545251999999999E-3</c:v>
                </c:pt>
                <c:pt idx="63">
                  <c:v>2.7545251999999999E-3</c:v>
                </c:pt>
                <c:pt idx="64">
                  <c:v>2.7545251999999999E-3</c:v>
                </c:pt>
              </c:numCache>
            </c:numRef>
          </c:yVal>
          <c:smooth val="1"/>
          <c:extLst>
            <c:ext xmlns:c16="http://schemas.microsoft.com/office/drawing/2014/chart" uri="{C3380CC4-5D6E-409C-BE32-E72D297353CC}">
              <c16:uniqueId val="{00000012-9A60-4706-99F0-FE8121FD90CF}"/>
            </c:ext>
          </c:extLst>
        </c:ser>
        <c:dLbls>
          <c:showLegendKey val="0"/>
          <c:showVal val="0"/>
          <c:showCatName val="0"/>
          <c:showSerName val="0"/>
          <c:showPercent val="0"/>
          <c:showBubbleSize val="0"/>
        </c:dLbls>
        <c:axId val="270632064"/>
        <c:axId val="270633984"/>
      </c:scatterChart>
      <c:valAx>
        <c:axId val="270632064"/>
        <c:scaling>
          <c:orientation val="minMax"/>
          <c:max val="12"/>
          <c:min val="1"/>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Arial" panose="020B0604020202020204" pitchFamily="34" charset="0"/>
                  </a:defRPr>
                </a:pPr>
                <a:r>
                  <a:rPr lang="en-GB" sz="1600">
                    <a:solidFill>
                      <a:schemeClr val="tx1"/>
                    </a:solidFill>
                    <a:latin typeface="+mn-lt"/>
                    <a:cs typeface="Arial" panose="020B0604020202020204" pitchFamily="34" charset="0"/>
                  </a:rPr>
                  <a:t>Log Frequency</a:t>
                </a:r>
              </a:p>
            </c:rich>
          </c:tx>
          <c:layout>
            <c:manualLayout>
              <c:xMode val="edge"/>
              <c:yMode val="edge"/>
              <c:x val="0.44873599537037034"/>
              <c:y val="0.92350277777777778"/>
            </c:manualLayout>
          </c:layout>
          <c:overlay val="0"/>
          <c:spPr>
            <a:noFill/>
            <a:ln>
              <a:noFill/>
            </a:ln>
            <a:effectLst/>
          </c:spPr>
        </c:title>
        <c:numFmt formatCode="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Arial" panose="020B0604020202020204" pitchFamily="34" charset="0"/>
              </a:defRPr>
            </a:pPr>
            <a:endParaRPr lang="en-US"/>
          </a:p>
        </c:txPr>
        <c:crossAx val="270633984"/>
        <c:crosses val="autoZero"/>
        <c:crossBetween val="midCat"/>
        <c:majorUnit val="1"/>
      </c:valAx>
      <c:valAx>
        <c:axId val="270633984"/>
        <c:scaling>
          <c:orientation val="minMax"/>
          <c:max val="0.8"/>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Arial" panose="020B0604020202020204" pitchFamily="34" charset="0"/>
                  </a:defRPr>
                </a:pPr>
                <a:r>
                  <a:rPr lang="en-GB" sz="1600" b="0" i="0" u="none" strike="noStrike" baseline="0">
                    <a:effectLst/>
                    <a:latin typeface="+mn-lt"/>
                    <a:cs typeface="Arial" panose="020B0604020202020204" pitchFamily="34" charset="0"/>
                  </a:rPr>
                  <a:t>-C″ </a:t>
                </a:r>
                <a:r>
                  <a:rPr lang="en-GB" sz="1600" baseline="0">
                    <a:solidFill>
                      <a:schemeClr val="tx1"/>
                    </a:solidFill>
                    <a:latin typeface="+mn-lt"/>
                    <a:cs typeface="Arial" panose="020B0604020202020204" pitchFamily="34" charset="0"/>
                  </a:rPr>
                  <a:t>/ </a:t>
                </a:r>
                <a:r>
                  <a:rPr lang="en-GB" sz="1600">
                    <a:solidFill>
                      <a:schemeClr val="tx1"/>
                    </a:solidFill>
                    <a:latin typeface="+mn-lt"/>
                    <a:cs typeface="Arial" panose="020B0604020202020204" pitchFamily="34" charset="0"/>
                  </a:rPr>
                  <a:t>pF</a:t>
                </a:r>
              </a:p>
            </c:rich>
          </c:tx>
          <c:layout>
            <c:manualLayout>
              <c:xMode val="edge"/>
              <c:yMode val="edge"/>
              <c:x val="2.9620071684587812E-3"/>
              <c:y val="0.3285217592592593"/>
            </c:manualLayout>
          </c:layout>
          <c:overlay val="0"/>
          <c:spPr>
            <a:noFill/>
            <a:ln>
              <a:noFill/>
            </a:ln>
            <a:effectLst/>
          </c:spPr>
        </c:title>
        <c:numFmt formatCode="#,##0.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Arial" panose="020B0604020202020204" pitchFamily="34" charset="0"/>
              </a:defRPr>
            </a:pPr>
            <a:endParaRPr lang="en-US"/>
          </a:p>
        </c:txPr>
        <c:crossAx val="270632064"/>
        <c:crosses val="autoZero"/>
        <c:crossBetween val="midCat"/>
        <c:majorUnit val="0.2"/>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55471163449703"/>
          <c:y val="6.7117708333333317E-2"/>
          <c:w val="0.82362804760024466"/>
          <c:h val="0.7038229486279004"/>
        </c:manualLayout>
      </c:layout>
      <c:scatterChart>
        <c:scatterStyle val="smoothMarker"/>
        <c:varyColors val="0"/>
        <c:ser>
          <c:idx val="0"/>
          <c:order val="0"/>
          <c:tx>
            <c:v>Time 0.23 h, 20.3 celcius</c:v>
          </c:tx>
          <c:spPr>
            <a:ln w="12700" cap="rnd">
              <a:noFill/>
              <a:round/>
            </a:ln>
            <a:effectLst/>
          </c:spPr>
          <c:marker>
            <c:symbol val="circle"/>
            <c:size val="3"/>
            <c:spPr>
              <a:solidFill>
                <a:schemeClr val="bg2">
                  <a:lumMod val="60000"/>
                  <a:lumOff val="40000"/>
                </a:schemeClr>
              </a:solidFill>
              <a:ln>
                <a:noFill/>
              </a:ln>
            </c:spPr>
          </c:marker>
          <c:xVal>
            <c:numRef>
              <c:f>'Simulation spectrum H2O and KCl'!$L$81:$L$131</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'Simulation spectrum H2O and KCl'!$N$81:$N$131</c:f>
              <c:numCache>
                <c:formatCode>General</c:formatCode>
                <c:ptCount val="51"/>
                <c:pt idx="0">
                  <c:v>1.0162</c:v>
                </c:pt>
                <c:pt idx="1">
                  <c:v>1.0162</c:v>
                </c:pt>
                <c:pt idx="2">
                  <c:v>1.0162</c:v>
                </c:pt>
                <c:pt idx="3">
                  <c:v>1.0161500000000001</c:v>
                </c:pt>
                <c:pt idx="4">
                  <c:v>1.01762</c:v>
                </c:pt>
                <c:pt idx="5">
                  <c:v>1.0240499999999999</c:v>
                </c:pt>
                <c:pt idx="6">
                  <c:v>1.0293000000000001</c:v>
                </c:pt>
                <c:pt idx="7">
                  <c:v>1.0371300000000001</c:v>
                </c:pt>
                <c:pt idx="8">
                  <c:v>1.0464899999999999</c:v>
                </c:pt>
                <c:pt idx="9">
                  <c:v>1.05745</c:v>
                </c:pt>
                <c:pt idx="10">
                  <c:v>1.0741700000000001</c:v>
                </c:pt>
                <c:pt idx="11">
                  <c:v>1.09711</c:v>
                </c:pt>
                <c:pt idx="12">
                  <c:v>1.13097</c:v>
                </c:pt>
                <c:pt idx="13">
                  <c:v>1.17997</c:v>
                </c:pt>
                <c:pt idx="14">
                  <c:v>1.25379</c:v>
                </c:pt>
                <c:pt idx="15">
                  <c:v>1.3531599999999999</c:v>
                </c:pt>
                <c:pt idx="16">
                  <c:v>1.48031</c:v>
                </c:pt>
                <c:pt idx="17">
                  <c:v>1.62812</c:v>
                </c:pt>
                <c:pt idx="18">
                  <c:v>1.7827299999999999</c:v>
                </c:pt>
                <c:pt idx="19">
                  <c:v>1.92883</c:v>
                </c:pt>
                <c:pt idx="20">
                  <c:v>2.05674</c:v>
                </c:pt>
                <c:pt idx="21">
                  <c:v>2.1587200000000002</c:v>
                </c:pt>
                <c:pt idx="22">
                  <c:v>2.2373500000000002</c:v>
                </c:pt>
                <c:pt idx="23">
                  <c:v>2.29705</c:v>
                </c:pt>
                <c:pt idx="24">
                  <c:v>2.3414199999999998</c:v>
                </c:pt>
                <c:pt idx="25">
                  <c:v>2.3756499999999998</c:v>
                </c:pt>
                <c:pt idx="26">
                  <c:v>2.4037500000000001</c:v>
                </c:pt>
                <c:pt idx="27">
                  <c:v>2.4271799999999999</c:v>
                </c:pt>
                <c:pt idx="28">
                  <c:v>2.4476300000000002</c:v>
                </c:pt>
                <c:pt idx="29">
                  <c:v>2.4662000000000002</c:v>
                </c:pt>
                <c:pt idx="30">
                  <c:v>2.4851899999999998</c:v>
                </c:pt>
                <c:pt idx="31">
                  <c:v>2.50027</c:v>
                </c:pt>
                <c:pt idx="32">
                  <c:v>2.51518</c:v>
                </c:pt>
                <c:pt idx="33">
                  <c:v>2.5286200000000001</c:v>
                </c:pt>
                <c:pt idx="34">
                  <c:v>2.5419200000000002</c:v>
                </c:pt>
                <c:pt idx="35">
                  <c:v>2.5531100000000002</c:v>
                </c:pt>
                <c:pt idx="36">
                  <c:v>2.56148</c:v>
                </c:pt>
                <c:pt idx="37">
                  <c:v>2.5717099999999999</c:v>
                </c:pt>
                <c:pt idx="38">
                  <c:v>2.5802299999999998</c:v>
                </c:pt>
                <c:pt idx="39">
                  <c:v>2.5890200000000001</c:v>
                </c:pt>
                <c:pt idx="40">
                  <c:v>2.5992199999999999</c:v>
                </c:pt>
                <c:pt idx="41">
                  <c:v>2.6061000000000001</c:v>
                </c:pt>
                <c:pt idx="42">
                  <c:v>2.6200800000000002</c:v>
                </c:pt>
                <c:pt idx="43">
                  <c:v>2.6250100000000001</c:v>
                </c:pt>
                <c:pt idx="44">
                  <c:v>2.6478299999999999</c:v>
                </c:pt>
                <c:pt idx="45">
                  <c:v>2.6644800000000002</c:v>
                </c:pt>
                <c:pt idx="46">
                  <c:v>2.6860499999999998</c:v>
                </c:pt>
                <c:pt idx="47">
                  <c:v>2.7080199999999999</c:v>
                </c:pt>
                <c:pt idx="48">
                  <c:v>2.7358799999999999</c:v>
                </c:pt>
                <c:pt idx="49">
                  <c:v>2.7645400000000002</c:v>
                </c:pt>
                <c:pt idx="50">
                  <c:v>2.7969400000000002</c:v>
                </c:pt>
              </c:numCache>
            </c:numRef>
          </c:yVal>
          <c:smooth val="1"/>
          <c:extLst>
            <c:ext xmlns:c16="http://schemas.microsoft.com/office/drawing/2014/chart" uri="{C3380CC4-5D6E-409C-BE32-E72D297353CC}">
              <c16:uniqueId val="{00000000-3436-45C7-AF2B-3ED72D954499}"/>
            </c:ext>
          </c:extLst>
        </c:ser>
        <c:ser>
          <c:idx val="6"/>
          <c:order val="1"/>
          <c:tx>
            <c:v>Time 5.03 h, -20 celcius</c:v>
          </c:tx>
          <c:spPr>
            <a:ln w="12700" cap="rnd">
              <a:noFill/>
              <a:round/>
            </a:ln>
            <a:effectLst/>
          </c:spPr>
          <c:marker>
            <c:symbol val="circle"/>
            <c:size val="3"/>
            <c:spPr>
              <a:solidFill>
                <a:schemeClr val="bg2">
                  <a:lumMod val="60000"/>
                  <a:lumOff val="40000"/>
                </a:schemeClr>
              </a:solidFill>
              <a:ln>
                <a:noFill/>
              </a:ln>
            </c:spPr>
          </c:marker>
          <c:xVal>
            <c:numRef>
              <c:f>'Simulation spectrum H2O and KCl'!$AP$81:$AP$131</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'Simulation spectrum H2O and KCl'!$AR$81:$AR$131</c:f>
              <c:numCache>
                <c:formatCode>General</c:formatCode>
                <c:ptCount val="51"/>
                <c:pt idx="0">
                  <c:v>8.4287100000000004E-2</c:v>
                </c:pt>
                <c:pt idx="1">
                  <c:v>8.4287100000000004E-2</c:v>
                </c:pt>
                <c:pt idx="2">
                  <c:v>8.4287100000000004E-2</c:v>
                </c:pt>
                <c:pt idx="3">
                  <c:v>8.4287100000000004E-2</c:v>
                </c:pt>
                <c:pt idx="4">
                  <c:v>8.3002900000000004E-2</c:v>
                </c:pt>
                <c:pt idx="5">
                  <c:v>8.4127099999999996E-2</c:v>
                </c:pt>
                <c:pt idx="6">
                  <c:v>8.4468799999999997E-2</c:v>
                </c:pt>
                <c:pt idx="7">
                  <c:v>8.5542599999999996E-2</c:v>
                </c:pt>
                <c:pt idx="8">
                  <c:v>8.6743100000000004E-2</c:v>
                </c:pt>
                <c:pt idx="9">
                  <c:v>8.7572499999999998E-2</c:v>
                </c:pt>
                <c:pt idx="10">
                  <c:v>8.8047200000000006E-2</c:v>
                </c:pt>
                <c:pt idx="11">
                  <c:v>8.8434899999999997E-2</c:v>
                </c:pt>
                <c:pt idx="12">
                  <c:v>8.8561200000000007E-2</c:v>
                </c:pt>
                <c:pt idx="13">
                  <c:v>8.8505E-2</c:v>
                </c:pt>
                <c:pt idx="14">
                  <c:v>8.8289000000000006E-2</c:v>
                </c:pt>
                <c:pt idx="15">
                  <c:v>8.8109699999999999E-2</c:v>
                </c:pt>
                <c:pt idx="16">
                  <c:v>8.8220199999999999E-2</c:v>
                </c:pt>
                <c:pt idx="17">
                  <c:v>8.9349999999999999E-2</c:v>
                </c:pt>
                <c:pt idx="18">
                  <c:v>9.2855199999999999E-2</c:v>
                </c:pt>
                <c:pt idx="19">
                  <c:v>0.10126400000000001</c:v>
                </c:pt>
                <c:pt idx="20">
                  <c:v>0.11874800000000001</c:v>
                </c:pt>
                <c:pt idx="21">
                  <c:v>0.15045</c:v>
                </c:pt>
                <c:pt idx="22">
                  <c:v>0.20250199999999999</c:v>
                </c:pt>
                <c:pt idx="23">
                  <c:v>0.28087899999999999</c:v>
                </c:pt>
                <c:pt idx="24">
                  <c:v>0.38519300000000001</c:v>
                </c:pt>
                <c:pt idx="25">
                  <c:v>0.510849</c:v>
                </c:pt>
                <c:pt idx="26">
                  <c:v>0.64628099999999999</c:v>
                </c:pt>
                <c:pt idx="27">
                  <c:v>0.77734999999999999</c:v>
                </c:pt>
                <c:pt idx="28">
                  <c:v>0.89303200000000005</c:v>
                </c:pt>
                <c:pt idx="29">
                  <c:v>0.98846500000000004</c:v>
                </c:pt>
                <c:pt idx="30">
                  <c:v>1.06193</c:v>
                </c:pt>
                <c:pt idx="31">
                  <c:v>1.1159399999999999</c:v>
                </c:pt>
                <c:pt idx="32">
                  <c:v>1.1550499999999999</c:v>
                </c:pt>
                <c:pt idx="33">
                  <c:v>1.1829799999999999</c:v>
                </c:pt>
                <c:pt idx="34">
                  <c:v>1.20302</c:v>
                </c:pt>
                <c:pt idx="35">
                  <c:v>1.2166600000000001</c:v>
                </c:pt>
                <c:pt idx="36">
                  <c:v>1.22665</c:v>
                </c:pt>
                <c:pt idx="37">
                  <c:v>1.23732</c:v>
                </c:pt>
                <c:pt idx="38">
                  <c:v>1.2443500000000001</c:v>
                </c:pt>
                <c:pt idx="39">
                  <c:v>1.25207</c:v>
                </c:pt>
                <c:pt idx="40">
                  <c:v>1.2603</c:v>
                </c:pt>
                <c:pt idx="41">
                  <c:v>1.27024</c:v>
                </c:pt>
                <c:pt idx="42">
                  <c:v>1.2796400000000001</c:v>
                </c:pt>
                <c:pt idx="43">
                  <c:v>1.2943800000000001</c:v>
                </c:pt>
                <c:pt idx="44">
                  <c:v>1.3089</c:v>
                </c:pt>
                <c:pt idx="45">
                  <c:v>1.32846</c:v>
                </c:pt>
                <c:pt idx="46">
                  <c:v>1.35307</c:v>
                </c:pt>
                <c:pt idx="47">
                  <c:v>1.38121</c:v>
                </c:pt>
                <c:pt idx="48">
                  <c:v>1.4142600000000001</c:v>
                </c:pt>
                <c:pt idx="49">
                  <c:v>1.4538500000000001</c:v>
                </c:pt>
                <c:pt idx="50">
                  <c:v>1.49901</c:v>
                </c:pt>
              </c:numCache>
            </c:numRef>
          </c:yVal>
          <c:smooth val="1"/>
          <c:extLst>
            <c:ext xmlns:c16="http://schemas.microsoft.com/office/drawing/2014/chart" uri="{C3380CC4-5D6E-409C-BE32-E72D297353CC}">
              <c16:uniqueId val="{00000001-3436-45C7-AF2B-3ED72D954499}"/>
            </c:ext>
          </c:extLst>
        </c:ser>
        <c:ser>
          <c:idx val="9"/>
          <c:order val="2"/>
          <c:tx>
            <c:v>Time 8.5 h, -40 celcius</c:v>
          </c:tx>
          <c:spPr>
            <a:ln w="12700" cap="rnd">
              <a:noFill/>
              <a:prstDash val="solid"/>
              <a:round/>
            </a:ln>
            <a:effectLst/>
          </c:spPr>
          <c:marker>
            <c:symbol val="circle"/>
            <c:size val="3"/>
            <c:spPr>
              <a:solidFill>
                <a:srgbClr val="0000CC"/>
              </a:solidFill>
              <a:ln>
                <a:noFill/>
              </a:ln>
            </c:spPr>
          </c:marker>
          <c:xVal>
            <c:numRef>
              <c:f>'Simulation spectrum H2O and KCl'!$BE$80:$BE$131</c:f>
              <c:numCache>
                <c:formatCode>0.00</c:formatCode>
                <c:ptCount val="52"/>
                <c:pt idx="0">
                  <c:v>6.1</c:v>
                </c:pt>
                <c:pt idx="1">
                  <c:v>6</c:v>
                </c:pt>
                <c:pt idx="2">
                  <c:v>5.9030899869919438</c:v>
                </c:pt>
                <c:pt idx="3">
                  <c:v>5.8239109124113</c:v>
                </c:pt>
                <c:pt idx="4">
                  <c:v>5.7569630370485534</c:v>
                </c:pt>
                <c:pt idx="5">
                  <c:v>5.6020599913279625</c:v>
                </c:pt>
                <c:pt idx="6">
                  <c:v>5.5228744023138034</c:v>
                </c:pt>
                <c:pt idx="7">
                  <c:v>5.4259741609193757</c:v>
                </c:pt>
                <c:pt idx="8">
                  <c:v>5.3010299956639813</c:v>
                </c:pt>
                <c:pt idx="9">
                  <c:v>5.204119982655925</c:v>
                </c:pt>
                <c:pt idx="10">
                  <c:v>5.1106906972737542</c:v>
                </c:pt>
                <c:pt idx="11">
                  <c:v>5</c:v>
                </c:pt>
                <c:pt idx="12">
                  <c:v>4.9030899869919438</c:v>
                </c:pt>
                <c:pt idx="13">
                  <c:v>4.8027190075796815</c:v>
                </c:pt>
                <c:pt idx="14">
                  <c:v>4.7044336600521994</c:v>
                </c:pt>
                <c:pt idx="15">
                  <c:v>4.6020599913279625</c:v>
                </c:pt>
                <c:pt idx="16">
                  <c:v>4.5016890119157003</c:v>
                </c:pt>
                <c:pt idx="17">
                  <c:v>4.4006588497649739</c:v>
                </c:pt>
                <c:pt idx="18">
                  <c:v>4.3010299956639813</c:v>
                </c:pt>
                <c:pt idx="19">
                  <c:v>4.200659016251719</c:v>
                </c:pt>
                <c:pt idx="20">
                  <c:v>4.1009905230699646</c:v>
                </c:pt>
                <c:pt idx="21">
                  <c:v>4</c:v>
                </c:pt>
                <c:pt idx="22">
                  <c:v>3.90049275542937</c:v>
                </c:pt>
                <c:pt idx="23">
                  <c:v>3.800655228145212</c:v>
                </c:pt>
                <c:pt idx="24">
                  <c:v>3.7000543856282389</c:v>
                </c:pt>
                <c:pt idx="25">
                  <c:v>3.6003302305807652</c:v>
                </c:pt>
                <c:pt idx="26">
                  <c:v>3.5003188237463867</c:v>
                </c:pt>
                <c:pt idx="27">
                  <c:v>3.4001233554370809</c:v>
                </c:pt>
                <c:pt idx="28">
                  <c:v>3.3001605369513523</c:v>
                </c:pt>
                <c:pt idx="29">
                  <c:v>3.2001388538573807</c:v>
                </c:pt>
                <c:pt idx="30">
                  <c:v>3.1000257301078626</c:v>
                </c:pt>
                <c:pt idx="31">
                  <c:v>3</c:v>
                </c:pt>
                <c:pt idx="32">
                  <c:v>2.9000611027354806</c:v>
                </c:pt>
                <c:pt idx="33">
                  <c:v>2.8000362418279794</c:v>
                </c:pt>
                <c:pt idx="34">
                  <c:v>2.7000023971422538</c:v>
                </c:pt>
                <c:pt idx="35">
                  <c:v>2.6000249038929866</c:v>
                </c:pt>
                <c:pt idx="36">
                  <c:v>2.5000030680516931</c:v>
                </c:pt>
                <c:pt idx="37">
                  <c:v>2.4000023459279558</c:v>
                </c:pt>
                <c:pt idx="38">
                  <c:v>2.3000082025538129</c:v>
                </c:pt>
                <c:pt idx="39">
                  <c:v>2.2000018654066018</c:v>
                </c:pt>
                <c:pt idx="40">
                  <c:v>2.0999912335446846</c:v>
                </c:pt>
                <c:pt idx="41">
                  <c:v>2</c:v>
                </c:pt>
                <c:pt idx="42">
                  <c:v>1.9000009651534695</c:v>
                </c:pt>
                <c:pt idx="43">
                  <c:v>1.8000018278179688</c:v>
                </c:pt>
                <c:pt idx="44">
                  <c:v>1.700002397142254</c:v>
                </c:pt>
                <c:pt idx="45">
                  <c:v>1.6000030866277404</c:v>
                </c:pt>
                <c:pt idx="46">
                  <c:v>1.5000030680516931</c:v>
                </c:pt>
                <c:pt idx="47">
                  <c:v>1.400002345927956</c:v>
                </c:pt>
                <c:pt idx="48">
                  <c:v>1.3000082025538131</c:v>
                </c:pt>
                <c:pt idx="49">
                  <c:v>1.2000018654066018</c:v>
                </c:pt>
                <c:pt idx="50">
                  <c:v>1.0999912335446844</c:v>
                </c:pt>
                <c:pt idx="51">
                  <c:v>1</c:v>
                </c:pt>
              </c:numCache>
            </c:numRef>
          </c:xVal>
          <c:yVal>
            <c:numRef>
              <c:f>'Simulation spectrum H2O and KCl'!$BG$80:$BG$131</c:f>
              <c:numCache>
                <c:formatCode>General</c:formatCode>
                <c:ptCount val="52"/>
                <c:pt idx="0">
                  <c:v>8.3694599999999994E-2</c:v>
                </c:pt>
                <c:pt idx="1">
                  <c:v>8.3694599999999994E-2</c:v>
                </c:pt>
                <c:pt idx="2">
                  <c:v>8.3694599999999994E-2</c:v>
                </c:pt>
                <c:pt idx="3">
                  <c:v>8.3694599999999994E-2</c:v>
                </c:pt>
                <c:pt idx="4">
                  <c:v>8.3694599999999994E-2</c:v>
                </c:pt>
                <c:pt idx="5">
                  <c:v>8.3240400000000006E-2</c:v>
                </c:pt>
                <c:pt idx="6">
                  <c:v>8.3622000000000002E-2</c:v>
                </c:pt>
                <c:pt idx="7">
                  <c:v>8.3847199999999997E-2</c:v>
                </c:pt>
                <c:pt idx="8">
                  <c:v>8.4834099999999996E-2</c:v>
                </c:pt>
                <c:pt idx="9">
                  <c:v>8.6128499999999997E-2</c:v>
                </c:pt>
                <c:pt idx="10">
                  <c:v>8.6714399999999997E-2</c:v>
                </c:pt>
                <c:pt idx="11">
                  <c:v>8.7380899999999997E-2</c:v>
                </c:pt>
                <c:pt idx="12">
                  <c:v>8.7885699999999997E-2</c:v>
                </c:pt>
                <c:pt idx="13">
                  <c:v>8.8558399999999995E-2</c:v>
                </c:pt>
                <c:pt idx="14">
                  <c:v>8.9009400000000002E-2</c:v>
                </c:pt>
                <c:pt idx="15">
                  <c:v>8.9429099999999997E-2</c:v>
                </c:pt>
                <c:pt idx="16">
                  <c:v>8.9951699999999996E-2</c:v>
                </c:pt>
                <c:pt idx="17">
                  <c:v>9.0575600000000006E-2</c:v>
                </c:pt>
                <c:pt idx="18">
                  <c:v>9.1519900000000001E-2</c:v>
                </c:pt>
                <c:pt idx="19">
                  <c:v>9.2833399999999996E-2</c:v>
                </c:pt>
                <c:pt idx="20">
                  <c:v>9.4684699999999997E-2</c:v>
                </c:pt>
                <c:pt idx="21">
                  <c:v>9.7292900000000002E-2</c:v>
                </c:pt>
                <c:pt idx="22">
                  <c:v>0.100826</c:v>
                </c:pt>
                <c:pt idx="23">
                  <c:v>0.105615</c:v>
                </c:pt>
                <c:pt idx="24">
                  <c:v>0.112258</c:v>
                </c:pt>
                <c:pt idx="25">
                  <c:v>0.121534</c:v>
                </c:pt>
                <c:pt idx="26">
                  <c:v>0.135017</c:v>
                </c:pt>
                <c:pt idx="27">
                  <c:v>0.15512000000000001</c:v>
                </c:pt>
                <c:pt idx="28">
                  <c:v>0.18501899999999999</c:v>
                </c:pt>
                <c:pt idx="29">
                  <c:v>0.22831899999999999</c:v>
                </c:pt>
                <c:pt idx="30">
                  <c:v>0.28818899999999997</c:v>
                </c:pt>
                <c:pt idx="31">
                  <c:v>0.36571399999999998</c:v>
                </c:pt>
                <c:pt idx="32">
                  <c:v>0.45911800000000003</c:v>
                </c:pt>
                <c:pt idx="33">
                  <c:v>0.56374800000000003</c:v>
                </c:pt>
                <c:pt idx="34">
                  <c:v>0.67242299999999999</c:v>
                </c:pt>
                <c:pt idx="35">
                  <c:v>0.77797700000000003</c:v>
                </c:pt>
                <c:pt idx="36">
                  <c:v>0.87404300000000001</c:v>
                </c:pt>
                <c:pt idx="37">
                  <c:v>0.95701899999999995</c:v>
                </c:pt>
                <c:pt idx="38">
                  <c:v>1.0284</c:v>
                </c:pt>
                <c:pt idx="39">
                  <c:v>1.0845400000000001</c:v>
                </c:pt>
                <c:pt idx="40">
                  <c:v>1.12679</c:v>
                </c:pt>
                <c:pt idx="41">
                  <c:v>1.1613899999999999</c:v>
                </c:pt>
                <c:pt idx="42">
                  <c:v>1.1873499999999999</c:v>
                </c:pt>
                <c:pt idx="43">
                  <c:v>1.2051799999999999</c:v>
                </c:pt>
                <c:pt idx="44">
                  <c:v>1.2167399999999999</c:v>
                </c:pt>
                <c:pt idx="45">
                  <c:v>1.22871</c:v>
                </c:pt>
                <c:pt idx="46">
                  <c:v>1.2359100000000001</c:v>
                </c:pt>
                <c:pt idx="47">
                  <c:v>1.2394499999999999</c:v>
                </c:pt>
                <c:pt idx="48">
                  <c:v>1.2467900000000001</c:v>
                </c:pt>
                <c:pt idx="49">
                  <c:v>1.25119</c:v>
                </c:pt>
                <c:pt idx="50">
                  <c:v>1.2552399999999999</c:v>
                </c:pt>
                <c:pt idx="51">
                  <c:v>1.2596799999999999</c:v>
                </c:pt>
              </c:numCache>
            </c:numRef>
          </c:yVal>
          <c:smooth val="1"/>
          <c:extLst>
            <c:ext xmlns:c16="http://schemas.microsoft.com/office/drawing/2014/chart" uri="{C3380CC4-5D6E-409C-BE32-E72D297353CC}">
              <c16:uniqueId val="{00000002-3436-45C7-AF2B-3ED72D954499}"/>
            </c:ext>
          </c:extLst>
        </c:ser>
        <c:ser>
          <c:idx val="1"/>
          <c:order val="3"/>
          <c:tx>
            <c:v>Trendline for 20.3 C</c:v>
          </c:tx>
          <c:spPr>
            <a:ln w="19050">
              <a:solidFill>
                <a:schemeClr val="bg2"/>
              </a:solidFill>
              <a:prstDash val="sysDot"/>
            </a:ln>
          </c:spPr>
          <c:marker>
            <c:symbol val="none"/>
          </c:marker>
          <c:xVal>
            <c:numRef>
              <c:f>'Simulation spectrum H2O and KCl'!$L$6:$L$80</c:f>
              <c:numCache>
                <c:formatCode>0.00</c:formatCode>
                <c:ptCount val="75"/>
                <c:pt idx="0">
                  <c:v>13.5</c:v>
                </c:pt>
                <c:pt idx="1">
                  <c:v>13.4</c:v>
                </c:pt>
                <c:pt idx="2">
                  <c:v>13.3</c:v>
                </c:pt>
                <c:pt idx="3">
                  <c:v>13.2</c:v>
                </c:pt>
                <c:pt idx="4">
                  <c:v>13.1</c:v>
                </c:pt>
                <c:pt idx="5">
                  <c:v>13</c:v>
                </c:pt>
                <c:pt idx="6">
                  <c:v>12.9</c:v>
                </c:pt>
                <c:pt idx="7">
                  <c:v>12.8</c:v>
                </c:pt>
                <c:pt idx="8">
                  <c:v>12.7</c:v>
                </c:pt>
                <c:pt idx="9">
                  <c:v>12.6</c:v>
                </c:pt>
                <c:pt idx="10">
                  <c:v>12.5</c:v>
                </c:pt>
                <c:pt idx="11">
                  <c:v>12.4</c:v>
                </c:pt>
                <c:pt idx="12">
                  <c:v>12.3</c:v>
                </c:pt>
                <c:pt idx="13">
                  <c:v>12.2</c:v>
                </c:pt>
                <c:pt idx="14">
                  <c:v>12.1</c:v>
                </c:pt>
                <c:pt idx="15">
                  <c:v>12</c:v>
                </c:pt>
                <c:pt idx="16">
                  <c:v>11.9</c:v>
                </c:pt>
                <c:pt idx="17">
                  <c:v>11.8</c:v>
                </c:pt>
                <c:pt idx="18">
                  <c:v>11.7</c:v>
                </c:pt>
                <c:pt idx="19">
                  <c:v>11.6</c:v>
                </c:pt>
                <c:pt idx="20">
                  <c:v>11.5</c:v>
                </c:pt>
                <c:pt idx="21">
                  <c:v>11.4</c:v>
                </c:pt>
                <c:pt idx="22">
                  <c:v>11.3</c:v>
                </c:pt>
                <c:pt idx="23">
                  <c:v>11.2</c:v>
                </c:pt>
                <c:pt idx="24">
                  <c:v>11.1</c:v>
                </c:pt>
                <c:pt idx="25">
                  <c:v>11</c:v>
                </c:pt>
                <c:pt idx="26">
                  <c:v>10.9</c:v>
                </c:pt>
                <c:pt idx="27">
                  <c:v>10.8</c:v>
                </c:pt>
                <c:pt idx="28">
                  <c:v>10.7</c:v>
                </c:pt>
                <c:pt idx="29">
                  <c:v>10.6</c:v>
                </c:pt>
                <c:pt idx="30">
                  <c:v>10.5</c:v>
                </c:pt>
                <c:pt idx="31">
                  <c:v>10.4</c:v>
                </c:pt>
                <c:pt idx="32">
                  <c:v>10.3</c:v>
                </c:pt>
                <c:pt idx="33">
                  <c:v>10.199999999999999</c:v>
                </c:pt>
                <c:pt idx="34">
                  <c:v>10.1</c:v>
                </c:pt>
                <c:pt idx="35">
                  <c:v>10</c:v>
                </c:pt>
                <c:pt idx="36">
                  <c:v>9.9000000000000092</c:v>
                </c:pt>
                <c:pt idx="37">
                  <c:v>9.8000000000000096</c:v>
                </c:pt>
                <c:pt idx="38">
                  <c:v>9.7000000000000099</c:v>
                </c:pt>
                <c:pt idx="39">
                  <c:v>9.6000000000000103</c:v>
                </c:pt>
                <c:pt idx="40">
                  <c:v>9.5000000000000107</c:v>
                </c:pt>
                <c:pt idx="41">
                  <c:v>9.4000000000000092</c:v>
                </c:pt>
                <c:pt idx="42">
                  <c:v>9.3000000000000096</c:v>
                </c:pt>
                <c:pt idx="43">
                  <c:v>9.2000000000000099</c:v>
                </c:pt>
                <c:pt idx="44">
                  <c:v>9.1000000000000103</c:v>
                </c:pt>
                <c:pt idx="45">
                  <c:v>9.0000000000000107</c:v>
                </c:pt>
                <c:pt idx="46">
                  <c:v>8.9000000000000092</c:v>
                </c:pt>
                <c:pt idx="47">
                  <c:v>8.8000000000000096</c:v>
                </c:pt>
                <c:pt idx="48">
                  <c:v>8.6999999999999993</c:v>
                </c:pt>
                <c:pt idx="49">
                  <c:v>8.6</c:v>
                </c:pt>
                <c:pt idx="50">
                  <c:v>8.5</c:v>
                </c:pt>
                <c:pt idx="51">
                  <c:v>8.4</c:v>
                </c:pt>
                <c:pt idx="52">
                  <c:v>8.3000000000000007</c:v>
                </c:pt>
                <c:pt idx="53">
                  <c:v>8.1999999999999993</c:v>
                </c:pt>
                <c:pt idx="54">
                  <c:v>8.1</c:v>
                </c:pt>
                <c:pt idx="55">
                  <c:v>8</c:v>
                </c:pt>
                <c:pt idx="56">
                  <c:v>7.9</c:v>
                </c:pt>
                <c:pt idx="57">
                  <c:v>7.8</c:v>
                </c:pt>
                <c:pt idx="58">
                  <c:v>7.7</c:v>
                </c:pt>
                <c:pt idx="59">
                  <c:v>7.6</c:v>
                </c:pt>
                <c:pt idx="60">
                  <c:v>7.5</c:v>
                </c:pt>
                <c:pt idx="61">
                  <c:v>7.4</c:v>
                </c:pt>
                <c:pt idx="62">
                  <c:v>7.3</c:v>
                </c:pt>
                <c:pt idx="63">
                  <c:v>7.2</c:v>
                </c:pt>
                <c:pt idx="64">
                  <c:v>7.1</c:v>
                </c:pt>
                <c:pt idx="65">
                  <c:v>7</c:v>
                </c:pt>
                <c:pt idx="66">
                  <c:v>6.9</c:v>
                </c:pt>
                <c:pt idx="67">
                  <c:v>6.8</c:v>
                </c:pt>
                <c:pt idx="68">
                  <c:v>6.7</c:v>
                </c:pt>
                <c:pt idx="69">
                  <c:v>6.6</c:v>
                </c:pt>
                <c:pt idx="70">
                  <c:v>6.5</c:v>
                </c:pt>
                <c:pt idx="71">
                  <c:v>6.4</c:v>
                </c:pt>
                <c:pt idx="72">
                  <c:v>6.3</c:v>
                </c:pt>
                <c:pt idx="73">
                  <c:v>6.2</c:v>
                </c:pt>
                <c:pt idx="74">
                  <c:v>6.1</c:v>
                </c:pt>
              </c:numCache>
            </c:numRef>
          </c:xVal>
          <c:yVal>
            <c:numRef>
              <c:f>'Simulation spectrum H2O and KCl'!$N$6:$N$80</c:f>
              <c:numCache>
                <c:formatCode>General</c:formatCode>
                <c:ptCount val="75"/>
                <c:pt idx="0">
                  <c:v>6.764061082179601E-2</c:v>
                </c:pt>
                <c:pt idx="1">
                  <c:v>6.764061082179601E-2</c:v>
                </c:pt>
                <c:pt idx="2">
                  <c:v>6.764061082179601E-2</c:v>
                </c:pt>
                <c:pt idx="3">
                  <c:v>6.764061082179601E-2</c:v>
                </c:pt>
                <c:pt idx="4">
                  <c:v>6.764061082179601E-2</c:v>
                </c:pt>
                <c:pt idx="5">
                  <c:v>6.764061082179601E-2</c:v>
                </c:pt>
                <c:pt idx="6">
                  <c:v>6.764061082179601E-2</c:v>
                </c:pt>
                <c:pt idx="7">
                  <c:v>6.8436755699860283E-2</c:v>
                </c:pt>
                <c:pt idx="8">
                  <c:v>6.9480964768830186E-2</c:v>
                </c:pt>
                <c:pt idx="9">
                  <c:v>6.9953617807697197E-2</c:v>
                </c:pt>
                <c:pt idx="10">
                  <c:v>7.0491291899530045E-2</c:v>
                </c:pt>
                <c:pt idx="11">
                  <c:v>7.0898520529023248E-2</c:v>
                </c:pt>
                <c:pt idx="12">
                  <c:v>7.1441196240315002E-2</c:v>
                </c:pt>
                <c:pt idx="13">
                  <c:v>7.1805023720309932E-2</c:v>
                </c:pt>
                <c:pt idx="14">
                  <c:v>7.214360108916551E-2</c:v>
                </c:pt>
                <c:pt idx="15">
                  <c:v>7.2565189206782676E-2</c:v>
                </c:pt>
                <c:pt idx="16">
                  <c:v>7.3068497332655927E-2</c:v>
                </c:pt>
                <c:pt idx="17">
                  <c:v>7.3830276244760587E-2</c:v>
                </c:pt>
                <c:pt idx="18">
                  <c:v>7.4889893528515189E-2</c:v>
                </c:pt>
                <c:pt idx="19">
                  <c:v>7.6383360964689451E-2</c:v>
                </c:pt>
                <c:pt idx="20">
                  <c:v>7.848742933125874E-2</c:v>
                </c:pt>
                <c:pt idx="21">
                  <c:v>8.1337626381303194E-2</c:v>
                </c:pt>
                <c:pt idx="22">
                  <c:v>8.5200974056903356E-2</c:v>
                </c:pt>
                <c:pt idx="23">
                  <c:v>9.0559967293280835E-2</c:v>
                </c:pt>
                <c:pt idx="24">
                  <c:v>9.8043035374063267E-2</c:v>
                </c:pt>
                <c:pt idx="25">
                  <c:v>0.10891994427156104</c:v>
                </c:pt>
                <c:pt idx="26">
                  <c:v>0.12513729201066939</c:v>
                </c:pt>
                <c:pt idx="27">
                  <c:v>0.14925719849485583</c:v>
                </c:pt>
                <c:pt idx="28">
                  <c:v>0.18418786342563193</c:v>
                </c:pt>
                <c:pt idx="29">
                  <c:v>0.23248575971675348</c:v>
                </c:pt>
                <c:pt idx="30">
                  <c:v>0.29502617077352983</c:v>
                </c:pt>
                <c:pt idx="31">
                  <c:v>0.37037637463482798</c:v>
                </c:pt>
                <c:pt idx="32">
                  <c:v>0.45478273656801732</c:v>
                </c:pt>
                <c:pt idx="33">
                  <c:v>0.54245225184173762</c:v>
                </c:pt>
                <c:pt idx="34">
                  <c:v>0.62760401641686792</c:v>
                </c:pt>
                <c:pt idx="35">
                  <c:v>0.70510168979423349</c:v>
                </c:pt>
                <c:pt idx="36">
                  <c:v>0.77203949241077108</c:v>
                </c:pt>
                <c:pt idx="37">
                  <c:v>0.82962345992633058</c:v>
                </c:pt>
                <c:pt idx="38">
                  <c:v>0.87491231741394659</c:v>
                </c:pt>
                <c:pt idx="39">
                  <c:v>0.90899593388797162</c:v>
                </c:pt>
                <c:pt idx="40">
                  <c:v>0.93690819731995434</c:v>
                </c:pt>
                <c:pt idx="41">
                  <c:v>0.95785046202210089</c:v>
                </c:pt>
                <c:pt idx="42">
                  <c:v>0.97223415153054749</c:v>
                </c:pt>
                <c:pt idx="43">
                  <c:v>0.98155975168296716</c:v>
                </c:pt>
                <c:pt idx="44">
                  <c:v>0.99121610408992766</c:v>
                </c:pt>
                <c:pt idx="45">
                  <c:v>0.99702443636479121</c:v>
                </c:pt>
                <c:pt idx="46">
                  <c:v>0.9998801997332657</c:v>
                </c:pt>
                <c:pt idx="47">
                  <c:v>1.0058014718023627</c:v>
                </c:pt>
                <c:pt idx="48">
                  <c:v>1.009351008192557</c:v>
                </c:pt>
                <c:pt idx="49">
                  <c:v>1.0126181950971676</c:v>
                </c:pt>
                <c:pt idx="50">
                  <c:v>1.0162</c:v>
                </c:pt>
                <c:pt idx="51">
                  <c:v>1.0162</c:v>
                </c:pt>
                <c:pt idx="52">
                  <c:v>1.0162</c:v>
                </c:pt>
                <c:pt idx="53">
                  <c:v>1.0162</c:v>
                </c:pt>
                <c:pt idx="54">
                  <c:v>1.0162</c:v>
                </c:pt>
                <c:pt idx="55">
                  <c:v>1.0162</c:v>
                </c:pt>
                <c:pt idx="56">
                  <c:v>1.0162</c:v>
                </c:pt>
                <c:pt idx="57">
                  <c:v>1.0162</c:v>
                </c:pt>
                <c:pt idx="58">
                  <c:v>1.0162</c:v>
                </c:pt>
                <c:pt idx="59">
                  <c:v>1.0162</c:v>
                </c:pt>
                <c:pt idx="60">
                  <c:v>1.0162</c:v>
                </c:pt>
                <c:pt idx="61">
                  <c:v>1.0162</c:v>
                </c:pt>
                <c:pt idx="62">
                  <c:v>1.0162</c:v>
                </c:pt>
                <c:pt idx="63">
                  <c:v>1.0162</c:v>
                </c:pt>
                <c:pt idx="64">
                  <c:v>1.0162</c:v>
                </c:pt>
                <c:pt idx="65">
                  <c:v>1.0162</c:v>
                </c:pt>
                <c:pt idx="66">
                  <c:v>1.0162</c:v>
                </c:pt>
                <c:pt idx="67">
                  <c:v>1.0162</c:v>
                </c:pt>
                <c:pt idx="68">
                  <c:v>1.0162</c:v>
                </c:pt>
                <c:pt idx="69">
                  <c:v>1.0162</c:v>
                </c:pt>
                <c:pt idx="70">
                  <c:v>1.0162</c:v>
                </c:pt>
                <c:pt idx="71">
                  <c:v>1.0162</c:v>
                </c:pt>
                <c:pt idx="72">
                  <c:v>1.0162</c:v>
                </c:pt>
                <c:pt idx="73">
                  <c:v>1.0162</c:v>
                </c:pt>
                <c:pt idx="74">
                  <c:v>1.0162</c:v>
                </c:pt>
              </c:numCache>
            </c:numRef>
          </c:yVal>
          <c:smooth val="1"/>
          <c:extLst>
            <c:ext xmlns:c16="http://schemas.microsoft.com/office/drawing/2014/chart" uri="{C3380CC4-5D6E-409C-BE32-E72D297353CC}">
              <c16:uniqueId val="{00000003-3436-45C7-AF2B-3ED72D954499}"/>
            </c:ext>
          </c:extLst>
        </c:ser>
        <c:ser>
          <c:idx val="2"/>
          <c:order val="4"/>
          <c:tx>
            <c:v>Trendline for -20 C</c:v>
          </c:tx>
          <c:spPr>
            <a:ln w="19050">
              <a:solidFill>
                <a:schemeClr val="bg2"/>
              </a:solidFill>
              <a:prstDash val="sysDot"/>
            </a:ln>
          </c:spPr>
          <c:marker>
            <c:symbol val="none"/>
          </c:marker>
          <c:xVal>
            <c:numRef>
              <c:f>'Simulation spectrum H2O and KCl'!$AP$8:$AP$80</c:f>
              <c:numCache>
                <c:formatCode>0.00</c:formatCode>
                <c:ptCount val="73"/>
                <c:pt idx="0">
                  <c:v>13.3</c:v>
                </c:pt>
                <c:pt idx="1">
                  <c:v>13.2</c:v>
                </c:pt>
                <c:pt idx="2">
                  <c:v>13.1</c:v>
                </c:pt>
                <c:pt idx="3">
                  <c:v>13</c:v>
                </c:pt>
                <c:pt idx="4">
                  <c:v>12.9</c:v>
                </c:pt>
                <c:pt idx="5">
                  <c:v>12.8</c:v>
                </c:pt>
                <c:pt idx="6">
                  <c:v>12.7</c:v>
                </c:pt>
                <c:pt idx="7">
                  <c:v>12.6</c:v>
                </c:pt>
                <c:pt idx="8">
                  <c:v>12.5</c:v>
                </c:pt>
                <c:pt idx="9">
                  <c:v>12.4</c:v>
                </c:pt>
                <c:pt idx="10">
                  <c:v>12.3</c:v>
                </c:pt>
                <c:pt idx="11">
                  <c:v>12.2</c:v>
                </c:pt>
                <c:pt idx="12">
                  <c:v>12.1</c:v>
                </c:pt>
                <c:pt idx="13">
                  <c:v>12</c:v>
                </c:pt>
                <c:pt idx="14">
                  <c:v>11.9</c:v>
                </c:pt>
                <c:pt idx="15">
                  <c:v>11.8</c:v>
                </c:pt>
                <c:pt idx="16">
                  <c:v>11.7</c:v>
                </c:pt>
                <c:pt idx="17">
                  <c:v>11.6</c:v>
                </c:pt>
                <c:pt idx="18">
                  <c:v>11.5</c:v>
                </c:pt>
                <c:pt idx="19">
                  <c:v>11.4</c:v>
                </c:pt>
                <c:pt idx="20">
                  <c:v>11.3</c:v>
                </c:pt>
                <c:pt idx="21">
                  <c:v>11.2</c:v>
                </c:pt>
                <c:pt idx="22">
                  <c:v>11.1</c:v>
                </c:pt>
                <c:pt idx="23">
                  <c:v>11</c:v>
                </c:pt>
                <c:pt idx="24">
                  <c:v>10.9</c:v>
                </c:pt>
                <c:pt idx="25">
                  <c:v>10.8</c:v>
                </c:pt>
                <c:pt idx="26">
                  <c:v>10.7</c:v>
                </c:pt>
                <c:pt idx="27">
                  <c:v>10.6</c:v>
                </c:pt>
                <c:pt idx="28">
                  <c:v>10.5</c:v>
                </c:pt>
                <c:pt idx="29">
                  <c:v>10.4</c:v>
                </c:pt>
                <c:pt idx="30">
                  <c:v>10.3</c:v>
                </c:pt>
                <c:pt idx="31">
                  <c:v>10.199999999999999</c:v>
                </c:pt>
                <c:pt idx="32">
                  <c:v>10.1</c:v>
                </c:pt>
                <c:pt idx="33">
                  <c:v>10</c:v>
                </c:pt>
                <c:pt idx="34">
                  <c:v>9.9000000000000092</c:v>
                </c:pt>
                <c:pt idx="35">
                  <c:v>9.8000000000000096</c:v>
                </c:pt>
                <c:pt idx="36">
                  <c:v>9.7000000000000099</c:v>
                </c:pt>
                <c:pt idx="37">
                  <c:v>9.6000000000000103</c:v>
                </c:pt>
                <c:pt idx="38">
                  <c:v>9.5000000000000107</c:v>
                </c:pt>
                <c:pt idx="39">
                  <c:v>9.4000000000000092</c:v>
                </c:pt>
                <c:pt idx="40">
                  <c:v>9.3000000000000096</c:v>
                </c:pt>
                <c:pt idx="41">
                  <c:v>9.2000000000000099</c:v>
                </c:pt>
                <c:pt idx="42">
                  <c:v>9.1000000000000103</c:v>
                </c:pt>
                <c:pt idx="43">
                  <c:v>9.0000000000000107</c:v>
                </c:pt>
                <c:pt idx="44">
                  <c:v>8.9000000000000092</c:v>
                </c:pt>
                <c:pt idx="45">
                  <c:v>8.8000000000000096</c:v>
                </c:pt>
                <c:pt idx="46">
                  <c:v>8.6999999999999993</c:v>
                </c:pt>
                <c:pt idx="47">
                  <c:v>8.6</c:v>
                </c:pt>
                <c:pt idx="48">
                  <c:v>8.5</c:v>
                </c:pt>
                <c:pt idx="49">
                  <c:v>8.4</c:v>
                </c:pt>
                <c:pt idx="50">
                  <c:v>8.3000000000000007</c:v>
                </c:pt>
                <c:pt idx="51">
                  <c:v>8.1999999999999993</c:v>
                </c:pt>
                <c:pt idx="52">
                  <c:v>8.1</c:v>
                </c:pt>
                <c:pt idx="53">
                  <c:v>8</c:v>
                </c:pt>
                <c:pt idx="54">
                  <c:v>7.9</c:v>
                </c:pt>
                <c:pt idx="55">
                  <c:v>7.8</c:v>
                </c:pt>
                <c:pt idx="56">
                  <c:v>7.7</c:v>
                </c:pt>
                <c:pt idx="57">
                  <c:v>7.6</c:v>
                </c:pt>
                <c:pt idx="58">
                  <c:v>7.5</c:v>
                </c:pt>
                <c:pt idx="59">
                  <c:v>7.4</c:v>
                </c:pt>
                <c:pt idx="60">
                  <c:v>7.3</c:v>
                </c:pt>
                <c:pt idx="61">
                  <c:v>7.2</c:v>
                </c:pt>
                <c:pt idx="62">
                  <c:v>7.1</c:v>
                </c:pt>
                <c:pt idx="63">
                  <c:v>7</c:v>
                </c:pt>
                <c:pt idx="64">
                  <c:v>6.9</c:v>
                </c:pt>
                <c:pt idx="65">
                  <c:v>6.8</c:v>
                </c:pt>
                <c:pt idx="66">
                  <c:v>6.7</c:v>
                </c:pt>
                <c:pt idx="67">
                  <c:v>6.6</c:v>
                </c:pt>
                <c:pt idx="68">
                  <c:v>6.5</c:v>
                </c:pt>
                <c:pt idx="69">
                  <c:v>6.4</c:v>
                </c:pt>
                <c:pt idx="70">
                  <c:v>6.3</c:v>
                </c:pt>
                <c:pt idx="71">
                  <c:v>6.2</c:v>
                </c:pt>
                <c:pt idx="72">
                  <c:v>6.1</c:v>
                </c:pt>
              </c:numCache>
            </c:numRef>
          </c:xVal>
          <c:yVal>
            <c:numRef>
              <c:f>'Simulation spectrum H2O and KCl'!$AR$8:$AR$80</c:f>
              <c:numCache>
                <c:formatCode>General</c:formatCode>
                <c:ptCount val="73"/>
                <c:pt idx="0">
                  <c:v>8.4287100000000004E-2</c:v>
                </c:pt>
                <c:pt idx="1">
                  <c:v>8.4287100000000004E-2</c:v>
                </c:pt>
                <c:pt idx="2">
                  <c:v>8.4287100000000004E-2</c:v>
                </c:pt>
                <c:pt idx="3">
                  <c:v>8.4287100000000004E-2</c:v>
                </c:pt>
                <c:pt idx="4">
                  <c:v>8.4287100000000004E-2</c:v>
                </c:pt>
                <c:pt idx="5">
                  <c:v>8.4287100000000004E-2</c:v>
                </c:pt>
                <c:pt idx="6">
                  <c:v>8.4287100000000004E-2</c:v>
                </c:pt>
                <c:pt idx="7">
                  <c:v>8.4287100000000004E-2</c:v>
                </c:pt>
                <c:pt idx="8">
                  <c:v>8.4287100000000004E-2</c:v>
                </c:pt>
                <c:pt idx="9">
                  <c:v>8.4287100000000004E-2</c:v>
                </c:pt>
                <c:pt idx="10">
                  <c:v>8.4287100000000004E-2</c:v>
                </c:pt>
                <c:pt idx="11">
                  <c:v>8.4287100000000004E-2</c:v>
                </c:pt>
                <c:pt idx="12">
                  <c:v>8.4287100000000004E-2</c:v>
                </c:pt>
                <c:pt idx="13">
                  <c:v>8.4287100000000004E-2</c:v>
                </c:pt>
                <c:pt idx="14">
                  <c:v>8.4287100000000004E-2</c:v>
                </c:pt>
                <c:pt idx="15">
                  <c:v>8.4287100000000004E-2</c:v>
                </c:pt>
                <c:pt idx="16">
                  <c:v>8.4287100000000004E-2</c:v>
                </c:pt>
                <c:pt idx="17">
                  <c:v>8.4287100000000004E-2</c:v>
                </c:pt>
                <c:pt idx="18">
                  <c:v>8.4287100000000004E-2</c:v>
                </c:pt>
                <c:pt idx="19">
                  <c:v>8.4287100000000004E-2</c:v>
                </c:pt>
                <c:pt idx="20">
                  <c:v>8.4287100000000004E-2</c:v>
                </c:pt>
                <c:pt idx="21">
                  <c:v>8.4287100000000004E-2</c:v>
                </c:pt>
                <c:pt idx="22">
                  <c:v>8.4287100000000004E-2</c:v>
                </c:pt>
                <c:pt idx="23">
                  <c:v>8.4287100000000004E-2</c:v>
                </c:pt>
                <c:pt idx="24">
                  <c:v>8.4287100000000004E-2</c:v>
                </c:pt>
                <c:pt idx="25">
                  <c:v>8.4287100000000004E-2</c:v>
                </c:pt>
                <c:pt idx="26">
                  <c:v>8.4287100000000004E-2</c:v>
                </c:pt>
                <c:pt idx="27">
                  <c:v>8.4287100000000004E-2</c:v>
                </c:pt>
                <c:pt idx="28">
                  <c:v>8.4287100000000004E-2</c:v>
                </c:pt>
                <c:pt idx="29">
                  <c:v>8.4287100000000004E-2</c:v>
                </c:pt>
                <c:pt idx="30">
                  <c:v>8.4287100000000004E-2</c:v>
                </c:pt>
                <c:pt idx="31">
                  <c:v>8.4287100000000004E-2</c:v>
                </c:pt>
                <c:pt idx="32">
                  <c:v>8.4287100000000004E-2</c:v>
                </c:pt>
                <c:pt idx="33">
                  <c:v>8.4287100000000004E-2</c:v>
                </c:pt>
                <c:pt idx="34">
                  <c:v>8.4287100000000004E-2</c:v>
                </c:pt>
                <c:pt idx="35">
                  <c:v>8.4287100000000004E-2</c:v>
                </c:pt>
                <c:pt idx="36">
                  <c:v>8.4287100000000004E-2</c:v>
                </c:pt>
                <c:pt idx="37">
                  <c:v>8.4287100000000004E-2</c:v>
                </c:pt>
                <c:pt idx="38">
                  <c:v>8.4287100000000004E-2</c:v>
                </c:pt>
                <c:pt idx="39">
                  <c:v>8.4287100000000004E-2</c:v>
                </c:pt>
                <c:pt idx="40">
                  <c:v>8.4287100000000004E-2</c:v>
                </c:pt>
                <c:pt idx="41">
                  <c:v>8.4287100000000004E-2</c:v>
                </c:pt>
                <c:pt idx="42">
                  <c:v>8.4287100000000004E-2</c:v>
                </c:pt>
                <c:pt idx="43">
                  <c:v>8.4287100000000004E-2</c:v>
                </c:pt>
                <c:pt idx="44">
                  <c:v>8.4287100000000004E-2</c:v>
                </c:pt>
                <c:pt idx="45">
                  <c:v>8.4287100000000004E-2</c:v>
                </c:pt>
                <c:pt idx="46">
                  <c:v>8.4287100000000004E-2</c:v>
                </c:pt>
                <c:pt idx="47">
                  <c:v>8.4287100000000004E-2</c:v>
                </c:pt>
                <c:pt idx="48">
                  <c:v>8.4287100000000004E-2</c:v>
                </c:pt>
                <c:pt idx="49">
                  <c:v>8.4287100000000004E-2</c:v>
                </c:pt>
                <c:pt idx="50">
                  <c:v>8.4287100000000004E-2</c:v>
                </c:pt>
                <c:pt idx="51">
                  <c:v>8.4287100000000004E-2</c:v>
                </c:pt>
                <c:pt idx="52">
                  <c:v>8.4287100000000004E-2</c:v>
                </c:pt>
                <c:pt idx="53">
                  <c:v>8.4287100000000004E-2</c:v>
                </c:pt>
                <c:pt idx="54">
                  <c:v>8.4287100000000004E-2</c:v>
                </c:pt>
                <c:pt idx="55">
                  <c:v>8.4287100000000004E-2</c:v>
                </c:pt>
                <c:pt idx="56">
                  <c:v>8.4287100000000004E-2</c:v>
                </c:pt>
                <c:pt idx="57">
                  <c:v>8.4287100000000004E-2</c:v>
                </c:pt>
                <c:pt idx="58">
                  <c:v>8.4287100000000004E-2</c:v>
                </c:pt>
                <c:pt idx="59">
                  <c:v>8.4287100000000004E-2</c:v>
                </c:pt>
                <c:pt idx="60">
                  <c:v>8.4287100000000004E-2</c:v>
                </c:pt>
                <c:pt idx="61">
                  <c:v>8.4287100000000004E-2</c:v>
                </c:pt>
                <c:pt idx="62">
                  <c:v>8.4287100000000004E-2</c:v>
                </c:pt>
                <c:pt idx="63">
                  <c:v>8.4287100000000004E-2</c:v>
                </c:pt>
                <c:pt idx="64">
                  <c:v>8.4287100000000004E-2</c:v>
                </c:pt>
                <c:pt idx="65">
                  <c:v>8.4287100000000004E-2</c:v>
                </c:pt>
                <c:pt idx="66">
                  <c:v>8.4287100000000004E-2</c:v>
                </c:pt>
                <c:pt idx="67">
                  <c:v>8.4287100000000004E-2</c:v>
                </c:pt>
                <c:pt idx="68">
                  <c:v>8.4287100000000004E-2</c:v>
                </c:pt>
                <c:pt idx="69">
                  <c:v>8.4287100000000004E-2</c:v>
                </c:pt>
                <c:pt idx="70">
                  <c:v>8.4287100000000004E-2</c:v>
                </c:pt>
                <c:pt idx="71">
                  <c:v>8.4287100000000004E-2</c:v>
                </c:pt>
                <c:pt idx="72">
                  <c:v>8.4287100000000004E-2</c:v>
                </c:pt>
              </c:numCache>
            </c:numRef>
          </c:yVal>
          <c:smooth val="1"/>
          <c:extLst>
            <c:ext xmlns:c16="http://schemas.microsoft.com/office/drawing/2014/chart" uri="{C3380CC4-5D6E-409C-BE32-E72D297353CC}">
              <c16:uniqueId val="{00000004-3436-45C7-AF2B-3ED72D954499}"/>
            </c:ext>
          </c:extLst>
        </c:ser>
        <c:ser>
          <c:idx val="3"/>
          <c:order val="5"/>
          <c:tx>
            <c:v>Trendline for -40 C</c:v>
          </c:tx>
          <c:spPr>
            <a:ln w="19050">
              <a:solidFill>
                <a:srgbClr val="0000CC"/>
              </a:solidFill>
              <a:prstDash val="sysDot"/>
            </a:ln>
          </c:spPr>
          <c:marker>
            <c:symbol val="none"/>
          </c:marker>
          <c:xVal>
            <c:numRef>
              <c:f>'Simulation spectrum H2O and KCl'!$BE$8:$BE$80</c:f>
              <c:numCache>
                <c:formatCode>0.00</c:formatCode>
                <c:ptCount val="73"/>
                <c:pt idx="0">
                  <c:v>13.3</c:v>
                </c:pt>
                <c:pt idx="1">
                  <c:v>13.2</c:v>
                </c:pt>
                <c:pt idx="2">
                  <c:v>13.1</c:v>
                </c:pt>
                <c:pt idx="3">
                  <c:v>13</c:v>
                </c:pt>
                <c:pt idx="4">
                  <c:v>12.9</c:v>
                </c:pt>
                <c:pt idx="5">
                  <c:v>12.8</c:v>
                </c:pt>
                <c:pt idx="6">
                  <c:v>12.7</c:v>
                </c:pt>
                <c:pt idx="7">
                  <c:v>12.6</c:v>
                </c:pt>
                <c:pt idx="8">
                  <c:v>12.5</c:v>
                </c:pt>
                <c:pt idx="9">
                  <c:v>12.4</c:v>
                </c:pt>
                <c:pt idx="10">
                  <c:v>12.3</c:v>
                </c:pt>
                <c:pt idx="11">
                  <c:v>12.2</c:v>
                </c:pt>
                <c:pt idx="12">
                  <c:v>12.1</c:v>
                </c:pt>
                <c:pt idx="13">
                  <c:v>12</c:v>
                </c:pt>
                <c:pt idx="14">
                  <c:v>11.9</c:v>
                </c:pt>
                <c:pt idx="15">
                  <c:v>11.8</c:v>
                </c:pt>
                <c:pt idx="16">
                  <c:v>11.7</c:v>
                </c:pt>
                <c:pt idx="17">
                  <c:v>11.6</c:v>
                </c:pt>
                <c:pt idx="18">
                  <c:v>11.5</c:v>
                </c:pt>
                <c:pt idx="19">
                  <c:v>11.4</c:v>
                </c:pt>
                <c:pt idx="20">
                  <c:v>11.3</c:v>
                </c:pt>
                <c:pt idx="21">
                  <c:v>11.2</c:v>
                </c:pt>
                <c:pt idx="22">
                  <c:v>11.1</c:v>
                </c:pt>
                <c:pt idx="23">
                  <c:v>11</c:v>
                </c:pt>
                <c:pt idx="24">
                  <c:v>10.9</c:v>
                </c:pt>
                <c:pt idx="25">
                  <c:v>10.8</c:v>
                </c:pt>
                <c:pt idx="26">
                  <c:v>10.7</c:v>
                </c:pt>
                <c:pt idx="27">
                  <c:v>10.6</c:v>
                </c:pt>
                <c:pt idx="28">
                  <c:v>10.5</c:v>
                </c:pt>
                <c:pt idx="29">
                  <c:v>10.4</c:v>
                </c:pt>
                <c:pt idx="30">
                  <c:v>10.3</c:v>
                </c:pt>
                <c:pt idx="31">
                  <c:v>10.199999999999999</c:v>
                </c:pt>
                <c:pt idx="32">
                  <c:v>10.1</c:v>
                </c:pt>
                <c:pt idx="33">
                  <c:v>10</c:v>
                </c:pt>
                <c:pt idx="34">
                  <c:v>9.9000000000000092</c:v>
                </c:pt>
                <c:pt idx="35">
                  <c:v>9.8000000000000096</c:v>
                </c:pt>
                <c:pt idx="36">
                  <c:v>9.7000000000000099</c:v>
                </c:pt>
                <c:pt idx="37">
                  <c:v>9.6000000000000103</c:v>
                </c:pt>
                <c:pt idx="38">
                  <c:v>9.5000000000000107</c:v>
                </c:pt>
                <c:pt idx="39">
                  <c:v>9.4000000000000092</c:v>
                </c:pt>
                <c:pt idx="40">
                  <c:v>9.3000000000000096</c:v>
                </c:pt>
                <c:pt idx="41">
                  <c:v>9.2000000000000099</c:v>
                </c:pt>
                <c:pt idx="42">
                  <c:v>9.1000000000000103</c:v>
                </c:pt>
                <c:pt idx="43">
                  <c:v>9.0000000000000107</c:v>
                </c:pt>
                <c:pt idx="44">
                  <c:v>8.9000000000000092</c:v>
                </c:pt>
                <c:pt idx="45">
                  <c:v>8.8000000000000096</c:v>
                </c:pt>
                <c:pt idx="46">
                  <c:v>8.6999999999999993</c:v>
                </c:pt>
                <c:pt idx="47">
                  <c:v>8.6</c:v>
                </c:pt>
                <c:pt idx="48">
                  <c:v>8.5</c:v>
                </c:pt>
                <c:pt idx="49">
                  <c:v>8.4</c:v>
                </c:pt>
                <c:pt idx="50">
                  <c:v>8.3000000000000007</c:v>
                </c:pt>
                <c:pt idx="51">
                  <c:v>8.1999999999999993</c:v>
                </c:pt>
                <c:pt idx="52">
                  <c:v>8.1</c:v>
                </c:pt>
                <c:pt idx="53">
                  <c:v>8</c:v>
                </c:pt>
                <c:pt idx="54">
                  <c:v>7.9</c:v>
                </c:pt>
                <c:pt idx="55">
                  <c:v>7.8</c:v>
                </c:pt>
                <c:pt idx="56">
                  <c:v>7.7</c:v>
                </c:pt>
                <c:pt idx="57">
                  <c:v>7.6</c:v>
                </c:pt>
                <c:pt idx="58">
                  <c:v>7.5</c:v>
                </c:pt>
                <c:pt idx="59">
                  <c:v>7.4</c:v>
                </c:pt>
                <c:pt idx="60">
                  <c:v>7.3</c:v>
                </c:pt>
                <c:pt idx="61">
                  <c:v>7.2</c:v>
                </c:pt>
                <c:pt idx="62">
                  <c:v>7.1</c:v>
                </c:pt>
                <c:pt idx="63">
                  <c:v>7</c:v>
                </c:pt>
                <c:pt idx="64">
                  <c:v>6.9</c:v>
                </c:pt>
                <c:pt idx="65">
                  <c:v>6.8</c:v>
                </c:pt>
                <c:pt idx="66">
                  <c:v>6.7</c:v>
                </c:pt>
                <c:pt idx="67">
                  <c:v>6.6</c:v>
                </c:pt>
                <c:pt idx="68">
                  <c:v>6.5</c:v>
                </c:pt>
                <c:pt idx="69">
                  <c:v>6.4</c:v>
                </c:pt>
                <c:pt idx="70">
                  <c:v>6.3</c:v>
                </c:pt>
                <c:pt idx="71">
                  <c:v>6.2</c:v>
                </c:pt>
                <c:pt idx="72">
                  <c:v>6.1</c:v>
                </c:pt>
              </c:numCache>
            </c:numRef>
          </c:xVal>
          <c:yVal>
            <c:numRef>
              <c:f>'Simulation spectrum H2O and KCl'!$BG$8:$BG$80</c:f>
              <c:numCache>
                <c:formatCode>General</c:formatCode>
                <c:ptCount val="73"/>
                <c:pt idx="0">
                  <c:v>8.3694599999999994E-2</c:v>
                </c:pt>
                <c:pt idx="1">
                  <c:v>8.3694599999999994E-2</c:v>
                </c:pt>
                <c:pt idx="2">
                  <c:v>8.3694599999999994E-2</c:v>
                </c:pt>
                <c:pt idx="3">
                  <c:v>8.3694599999999994E-2</c:v>
                </c:pt>
                <c:pt idx="4">
                  <c:v>8.3694599999999994E-2</c:v>
                </c:pt>
                <c:pt idx="5">
                  <c:v>8.3694599999999994E-2</c:v>
                </c:pt>
                <c:pt idx="6">
                  <c:v>8.3694599999999994E-2</c:v>
                </c:pt>
                <c:pt idx="7">
                  <c:v>8.3694599999999994E-2</c:v>
                </c:pt>
                <c:pt idx="8">
                  <c:v>8.3694599999999994E-2</c:v>
                </c:pt>
                <c:pt idx="9">
                  <c:v>8.3694599999999994E-2</c:v>
                </c:pt>
                <c:pt idx="10">
                  <c:v>8.3694599999999994E-2</c:v>
                </c:pt>
                <c:pt idx="11">
                  <c:v>8.3694599999999994E-2</c:v>
                </c:pt>
                <c:pt idx="12">
                  <c:v>8.3694599999999994E-2</c:v>
                </c:pt>
                <c:pt idx="13">
                  <c:v>8.3694599999999994E-2</c:v>
                </c:pt>
                <c:pt idx="14">
                  <c:v>8.3694599999999994E-2</c:v>
                </c:pt>
                <c:pt idx="15">
                  <c:v>8.3694599999999994E-2</c:v>
                </c:pt>
                <c:pt idx="16">
                  <c:v>8.3694599999999994E-2</c:v>
                </c:pt>
                <c:pt idx="17">
                  <c:v>8.3694599999999994E-2</c:v>
                </c:pt>
                <c:pt idx="18">
                  <c:v>8.3694599999999994E-2</c:v>
                </c:pt>
                <c:pt idx="19">
                  <c:v>8.3694599999999994E-2</c:v>
                </c:pt>
                <c:pt idx="20">
                  <c:v>8.3694599999999994E-2</c:v>
                </c:pt>
                <c:pt idx="21">
                  <c:v>8.3694599999999994E-2</c:v>
                </c:pt>
                <c:pt idx="22">
                  <c:v>8.3694599999999994E-2</c:v>
                </c:pt>
                <c:pt idx="23">
                  <c:v>8.3694599999999994E-2</c:v>
                </c:pt>
                <c:pt idx="24">
                  <c:v>8.3694599999999994E-2</c:v>
                </c:pt>
                <c:pt idx="25">
                  <c:v>8.3694599999999994E-2</c:v>
                </c:pt>
                <c:pt idx="26">
                  <c:v>8.3694599999999994E-2</c:v>
                </c:pt>
                <c:pt idx="27">
                  <c:v>8.3694599999999994E-2</c:v>
                </c:pt>
                <c:pt idx="28">
                  <c:v>8.3694599999999994E-2</c:v>
                </c:pt>
                <c:pt idx="29">
                  <c:v>8.3694599999999994E-2</c:v>
                </c:pt>
                <c:pt idx="30">
                  <c:v>8.3694599999999994E-2</c:v>
                </c:pt>
                <c:pt idx="31">
                  <c:v>8.3694599999999994E-2</c:v>
                </c:pt>
                <c:pt idx="32">
                  <c:v>8.3694599999999994E-2</c:v>
                </c:pt>
                <c:pt idx="33">
                  <c:v>8.3694599999999994E-2</c:v>
                </c:pt>
                <c:pt idx="34">
                  <c:v>8.3694599999999994E-2</c:v>
                </c:pt>
                <c:pt idx="35">
                  <c:v>8.3694599999999994E-2</c:v>
                </c:pt>
                <c:pt idx="36">
                  <c:v>8.3694599999999994E-2</c:v>
                </c:pt>
                <c:pt idx="37">
                  <c:v>8.3694599999999994E-2</c:v>
                </c:pt>
                <c:pt idx="38">
                  <c:v>8.3694599999999994E-2</c:v>
                </c:pt>
                <c:pt idx="39">
                  <c:v>8.3694599999999994E-2</c:v>
                </c:pt>
                <c:pt idx="40">
                  <c:v>8.3694599999999994E-2</c:v>
                </c:pt>
                <c:pt idx="41">
                  <c:v>8.3694599999999994E-2</c:v>
                </c:pt>
                <c:pt idx="42">
                  <c:v>8.3694599999999994E-2</c:v>
                </c:pt>
                <c:pt idx="43">
                  <c:v>8.3694599999999994E-2</c:v>
                </c:pt>
                <c:pt idx="44">
                  <c:v>8.3694599999999994E-2</c:v>
                </c:pt>
                <c:pt idx="45">
                  <c:v>8.3694599999999994E-2</c:v>
                </c:pt>
                <c:pt idx="46">
                  <c:v>8.3694599999999994E-2</c:v>
                </c:pt>
                <c:pt idx="47">
                  <c:v>8.3694599999999994E-2</c:v>
                </c:pt>
                <c:pt idx="48">
                  <c:v>8.3694599999999994E-2</c:v>
                </c:pt>
                <c:pt idx="49">
                  <c:v>8.3694599999999994E-2</c:v>
                </c:pt>
                <c:pt idx="50">
                  <c:v>8.3694599999999994E-2</c:v>
                </c:pt>
                <c:pt idx="51">
                  <c:v>8.3694599999999994E-2</c:v>
                </c:pt>
                <c:pt idx="52">
                  <c:v>8.3694599999999994E-2</c:v>
                </c:pt>
                <c:pt idx="53">
                  <c:v>8.3694599999999994E-2</c:v>
                </c:pt>
                <c:pt idx="54">
                  <c:v>8.3694599999999994E-2</c:v>
                </c:pt>
                <c:pt idx="55">
                  <c:v>8.3694599999999994E-2</c:v>
                </c:pt>
                <c:pt idx="56">
                  <c:v>8.3694599999999994E-2</c:v>
                </c:pt>
                <c:pt idx="57">
                  <c:v>8.3694599999999994E-2</c:v>
                </c:pt>
                <c:pt idx="58">
                  <c:v>8.3694599999999994E-2</c:v>
                </c:pt>
                <c:pt idx="59">
                  <c:v>8.3694599999999994E-2</c:v>
                </c:pt>
                <c:pt idx="60">
                  <c:v>8.3694599999999994E-2</c:v>
                </c:pt>
                <c:pt idx="61">
                  <c:v>8.3694599999999994E-2</c:v>
                </c:pt>
                <c:pt idx="62">
                  <c:v>8.3694599999999994E-2</c:v>
                </c:pt>
                <c:pt idx="63">
                  <c:v>8.3694599999999994E-2</c:v>
                </c:pt>
                <c:pt idx="64">
                  <c:v>8.3694599999999994E-2</c:v>
                </c:pt>
                <c:pt idx="65">
                  <c:v>8.3694599999999994E-2</c:v>
                </c:pt>
                <c:pt idx="66">
                  <c:v>8.3694599999999994E-2</c:v>
                </c:pt>
                <c:pt idx="67">
                  <c:v>8.3694599999999994E-2</c:v>
                </c:pt>
                <c:pt idx="68">
                  <c:v>8.3694599999999994E-2</c:v>
                </c:pt>
                <c:pt idx="69">
                  <c:v>8.3694599999999994E-2</c:v>
                </c:pt>
                <c:pt idx="70">
                  <c:v>8.3694599999999994E-2</c:v>
                </c:pt>
                <c:pt idx="71">
                  <c:v>8.3694599999999994E-2</c:v>
                </c:pt>
                <c:pt idx="72">
                  <c:v>8.3694599999999994E-2</c:v>
                </c:pt>
              </c:numCache>
            </c:numRef>
          </c:yVal>
          <c:smooth val="1"/>
          <c:extLst>
            <c:ext xmlns:c16="http://schemas.microsoft.com/office/drawing/2014/chart" uri="{C3380CC4-5D6E-409C-BE32-E72D297353CC}">
              <c16:uniqueId val="{00000005-3436-45C7-AF2B-3ED72D954499}"/>
            </c:ext>
          </c:extLst>
        </c:ser>
        <c:ser>
          <c:idx val="4"/>
          <c:order val="6"/>
          <c:tx>
            <c:strRef>
              <c:f>'Simulation spectrum H2O and KCl'!$CD$4:$CH$4</c:f>
              <c:strCache>
                <c:ptCount val="1"/>
                <c:pt idx="0">
                  <c:v>Std. : Water (1:0)_ 5 g_17C</c:v>
                </c:pt>
              </c:strCache>
            </c:strRef>
          </c:tx>
          <c:spPr>
            <a:ln>
              <a:noFill/>
            </a:ln>
          </c:spPr>
          <c:marker>
            <c:symbol val="circle"/>
            <c:size val="3"/>
            <c:spPr>
              <a:solidFill>
                <a:schemeClr val="bg2">
                  <a:lumMod val="60000"/>
                  <a:lumOff val="40000"/>
                </a:schemeClr>
              </a:solidFill>
              <a:ln>
                <a:noFill/>
              </a:ln>
            </c:spPr>
          </c:marker>
          <c:xVal>
            <c:numRef>
              <c:f>'Simulation spectrum H2O and KCl'!$CG$9:$CG$56</c:f>
              <c:numCache>
                <c:formatCode>General</c:formatCode>
                <c:ptCount val="48"/>
                <c:pt idx="0">
                  <c:v>5.7569630370485534</c:v>
                </c:pt>
                <c:pt idx="1">
                  <c:v>5.6020599913279625</c:v>
                </c:pt>
                <c:pt idx="2">
                  <c:v>5.5228744023138034</c:v>
                </c:pt>
                <c:pt idx="3">
                  <c:v>5.4259741609193757</c:v>
                </c:pt>
                <c:pt idx="4">
                  <c:v>5.3010299956639813</c:v>
                </c:pt>
                <c:pt idx="5">
                  <c:v>5.204119982655925</c:v>
                </c:pt>
                <c:pt idx="6">
                  <c:v>5.1106906972737542</c:v>
                </c:pt>
                <c:pt idx="7">
                  <c:v>5</c:v>
                </c:pt>
                <c:pt idx="8">
                  <c:v>4.9030899869919438</c:v>
                </c:pt>
                <c:pt idx="9">
                  <c:v>4.8027190075796815</c:v>
                </c:pt>
                <c:pt idx="10">
                  <c:v>4.7044336600521994</c:v>
                </c:pt>
                <c:pt idx="11">
                  <c:v>4.6020599913279625</c:v>
                </c:pt>
                <c:pt idx="12">
                  <c:v>4.5016890119157003</c:v>
                </c:pt>
                <c:pt idx="13">
                  <c:v>4.4006588497649739</c:v>
                </c:pt>
                <c:pt idx="14">
                  <c:v>4.3010299956639813</c:v>
                </c:pt>
                <c:pt idx="15">
                  <c:v>4.200659016251719</c:v>
                </c:pt>
                <c:pt idx="16">
                  <c:v>4.1009905230699646</c:v>
                </c:pt>
                <c:pt idx="17">
                  <c:v>4</c:v>
                </c:pt>
                <c:pt idx="18">
                  <c:v>3.90049275542937</c:v>
                </c:pt>
                <c:pt idx="19">
                  <c:v>3.800655228145212</c:v>
                </c:pt>
                <c:pt idx="20">
                  <c:v>3.7000543856282389</c:v>
                </c:pt>
                <c:pt idx="21">
                  <c:v>3.6003302305807652</c:v>
                </c:pt>
                <c:pt idx="22">
                  <c:v>3.5003188237463867</c:v>
                </c:pt>
                <c:pt idx="23">
                  <c:v>3.4001233554370809</c:v>
                </c:pt>
                <c:pt idx="24">
                  <c:v>3.3001605369513523</c:v>
                </c:pt>
                <c:pt idx="25">
                  <c:v>3.2001388538573807</c:v>
                </c:pt>
                <c:pt idx="26">
                  <c:v>3.1000257301078626</c:v>
                </c:pt>
                <c:pt idx="27">
                  <c:v>3</c:v>
                </c:pt>
                <c:pt idx="28">
                  <c:v>2.9000611027354806</c:v>
                </c:pt>
                <c:pt idx="29">
                  <c:v>2.8000362418279794</c:v>
                </c:pt>
                <c:pt idx="30">
                  <c:v>2.7000023971422538</c:v>
                </c:pt>
                <c:pt idx="31">
                  <c:v>2.6000249038929866</c:v>
                </c:pt>
                <c:pt idx="32">
                  <c:v>2.5000030680516931</c:v>
                </c:pt>
                <c:pt idx="33">
                  <c:v>2.4000023459279558</c:v>
                </c:pt>
                <c:pt idx="34">
                  <c:v>2.3000082025538129</c:v>
                </c:pt>
                <c:pt idx="35">
                  <c:v>2.2000018654066018</c:v>
                </c:pt>
                <c:pt idx="36">
                  <c:v>2.0999912335446846</c:v>
                </c:pt>
                <c:pt idx="37">
                  <c:v>2</c:v>
                </c:pt>
                <c:pt idx="38">
                  <c:v>1.9000009651534695</c:v>
                </c:pt>
                <c:pt idx="39">
                  <c:v>1.8000018278179688</c:v>
                </c:pt>
                <c:pt idx="40">
                  <c:v>1.700002397142254</c:v>
                </c:pt>
                <c:pt idx="41">
                  <c:v>1.6000030866277404</c:v>
                </c:pt>
                <c:pt idx="42">
                  <c:v>1.5000030680516931</c:v>
                </c:pt>
                <c:pt idx="43">
                  <c:v>1.400002345927956</c:v>
                </c:pt>
                <c:pt idx="44">
                  <c:v>1.3000082025538131</c:v>
                </c:pt>
                <c:pt idx="45">
                  <c:v>1.2000018654066018</c:v>
                </c:pt>
                <c:pt idx="46">
                  <c:v>1.0999912335446844</c:v>
                </c:pt>
                <c:pt idx="47">
                  <c:v>1</c:v>
                </c:pt>
              </c:numCache>
            </c:numRef>
          </c:xVal>
          <c:yVal>
            <c:numRef>
              <c:f>'Simulation spectrum H2O and KCl'!$CE$9:$CE$56</c:f>
              <c:numCache>
                <c:formatCode>General</c:formatCode>
                <c:ptCount val="48"/>
                <c:pt idx="0">
                  <c:v>2.3303500000000001</c:v>
                </c:pt>
                <c:pt idx="1">
                  <c:v>2.43872</c:v>
                </c:pt>
                <c:pt idx="2">
                  <c:v>2.49465</c:v>
                </c:pt>
                <c:pt idx="3">
                  <c:v>2.5334099999999999</c:v>
                </c:pt>
                <c:pt idx="4">
                  <c:v>2.57335</c:v>
                </c:pt>
                <c:pt idx="5">
                  <c:v>2.5949599999999999</c:v>
                </c:pt>
                <c:pt idx="6">
                  <c:v>2.61009</c:v>
                </c:pt>
                <c:pt idx="7">
                  <c:v>2.6237200000000001</c:v>
                </c:pt>
                <c:pt idx="8">
                  <c:v>2.6362899999999998</c:v>
                </c:pt>
                <c:pt idx="9">
                  <c:v>2.6457700000000002</c:v>
                </c:pt>
                <c:pt idx="10">
                  <c:v>2.6525400000000001</c:v>
                </c:pt>
                <c:pt idx="11">
                  <c:v>2.6604999999999999</c:v>
                </c:pt>
                <c:pt idx="12">
                  <c:v>2.6675</c:v>
                </c:pt>
                <c:pt idx="13">
                  <c:v>2.67537</c:v>
                </c:pt>
                <c:pt idx="14">
                  <c:v>2.6841400000000002</c:v>
                </c:pt>
                <c:pt idx="15">
                  <c:v>2.6935500000000001</c:v>
                </c:pt>
                <c:pt idx="16">
                  <c:v>2.7027899999999998</c:v>
                </c:pt>
                <c:pt idx="17">
                  <c:v>2.7121200000000001</c:v>
                </c:pt>
                <c:pt idx="18">
                  <c:v>2.72207</c:v>
                </c:pt>
                <c:pt idx="19">
                  <c:v>2.73197</c:v>
                </c:pt>
                <c:pt idx="20">
                  <c:v>2.7415799999999999</c:v>
                </c:pt>
                <c:pt idx="21">
                  <c:v>2.7519200000000001</c:v>
                </c:pt>
                <c:pt idx="22">
                  <c:v>2.76274</c:v>
                </c:pt>
                <c:pt idx="23">
                  <c:v>2.7730199999999998</c:v>
                </c:pt>
                <c:pt idx="24">
                  <c:v>2.7841800000000001</c:v>
                </c:pt>
                <c:pt idx="25">
                  <c:v>2.7948900000000001</c:v>
                </c:pt>
                <c:pt idx="26">
                  <c:v>2.8042600000000002</c:v>
                </c:pt>
                <c:pt idx="27">
                  <c:v>2.8147500000000001</c:v>
                </c:pt>
                <c:pt idx="28">
                  <c:v>2.82457</c:v>
                </c:pt>
                <c:pt idx="29">
                  <c:v>2.83541</c:v>
                </c:pt>
                <c:pt idx="30">
                  <c:v>2.8466399999999998</c:v>
                </c:pt>
                <c:pt idx="31">
                  <c:v>2.8598300000000001</c:v>
                </c:pt>
                <c:pt idx="32">
                  <c:v>2.8739400000000002</c:v>
                </c:pt>
                <c:pt idx="33">
                  <c:v>2.8898899999999998</c:v>
                </c:pt>
                <c:pt idx="34">
                  <c:v>2.9079700000000002</c:v>
                </c:pt>
                <c:pt idx="35">
                  <c:v>2.9284699999999999</c:v>
                </c:pt>
                <c:pt idx="36">
                  <c:v>2.9492500000000001</c:v>
                </c:pt>
                <c:pt idx="37">
                  <c:v>2.9720399999999998</c:v>
                </c:pt>
                <c:pt idx="38">
                  <c:v>2.99708</c:v>
                </c:pt>
                <c:pt idx="39">
                  <c:v>3.0212300000000001</c:v>
                </c:pt>
                <c:pt idx="40">
                  <c:v>3.0504099999999998</c:v>
                </c:pt>
                <c:pt idx="41">
                  <c:v>3.0759699999999999</c:v>
                </c:pt>
                <c:pt idx="42">
                  <c:v>3.1068600000000002</c:v>
                </c:pt>
                <c:pt idx="43">
                  <c:v>3.1381100000000002</c:v>
                </c:pt>
                <c:pt idx="44">
                  <c:v>3.1713900000000002</c:v>
                </c:pt>
                <c:pt idx="45">
                  <c:v>3.20723</c:v>
                </c:pt>
                <c:pt idx="46">
                  <c:v>3.24586</c:v>
                </c:pt>
                <c:pt idx="47">
                  <c:v>3.2863699999999998</c:v>
                </c:pt>
              </c:numCache>
            </c:numRef>
          </c:yVal>
          <c:smooth val="1"/>
          <c:extLst>
            <c:ext xmlns:c16="http://schemas.microsoft.com/office/drawing/2014/chart" uri="{C3380CC4-5D6E-409C-BE32-E72D297353CC}">
              <c16:uniqueId val="{00000006-3436-45C7-AF2B-3ED72D954499}"/>
            </c:ext>
          </c:extLst>
        </c:ser>
        <c:ser>
          <c:idx val="5"/>
          <c:order val="7"/>
          <c:tx>
            <c:strRef>
              <c:f>'Simulation spectrum H2O and KCl'!$CS$4:$CW$4</c:f>
              <c:strCache>
                <c:ptCount val="1"/>
                <c:pt idx="0">
                  <c:v>Std. : Water (1:3)_5 g_22.3C</c:v>
                </c:pt>
              </c:strCache>
            </c:strRef>
          </c:tx>
          <c:spPr>
            <a:ln>
              <a:noFill/>
            </a:ln>
          </c:spPr>
          <c:marker>
            <c:symbol val="none"/>
          </c:marker>
          <c:dPt>
            <c:idx val="0"/>
            <c:bubble3D val="0"/>
            <c:extLst>
              <c:ext xmlns:c16="http://schemas.microsoft.com/office/drawing/2014/chart" uri="{C3380CC4-5D6E-409C-BE32-E72D297353CC}">
                <c16:uniqueId val="{00000007-3436-45C7-AF2B-3ED72D954499}"/>
              </c:ext>
            </c:extLst>
          </c:dPt>
          <c:xVal>
            <c:numRef>
              <c:f>'Simulation spectrum H2O and KCl'!$CV$7:$CV$56</c:f>
              <c:numCache>
                <c:formatCode>General</c:formatCode>
                <c:ptCount val="50"/>
                <c:pt idx="0">
                  <c:v>5.9030899869919438</c:v>
                </c:pt>
                <c:pt idx="1">
                  <c:v>5.8239109124113</c:v>
                </c:pt>
                <c:pt idx="2">
                  <c:v>5.7569630370485534</c:v>
                </c:pt>
                <c:pt idx="3">
                  <c:v>5.6020599913279625</c:v>
                </c:pt>
                <c:pt idx="4">
                  <c:v>5.5228744023138034</c:v>
                </c:pt>
                <c:pt idx="5">
                  <c:v>5.4259741609193757</c:v>
                </c:pt>
                <c:pt idx="6">
                  <c:v>5.3010299956639813</c:v>
                </c:pt>
                <c:pt idx="7">
                  <c:v>5.204119982655925</c:v>
                </c:pt>
                <c:pt idx="8">
                  <c:v>5.1106906972737542</c:v>
                </c:pt>
                <c:pt idx="9">
                  <c:v>5</c:v>
                </c:pt>
                <c:pt idx="10">
                  <c:v>4.9030899869919438</c:v>
                </c:pt>
                <c:pt idx="11">
                  <c:v>4.8027190075796815</c:v>
                </c:pt>
                <c:pt idx="12">
                  <c:v>4.7044336600521994</c:v>
                </c:pt>
                <c:pt idx="13">
                  <c:v>4.6020599913279625</c:v>
                </c:pt>
                <c:pt idx="14">
                  <c:v>4.5016890119157003</c:v>
                </c:pt>
                <c:pt idx="15">
                  <c:v>4.4006588497649739</c:v>
                </c:pt>
                <c:pt idx="16">
                  <c:v>4.3010299956639813</c:v>
                </c:pt>
                <c:pt idx="17">
                  <c:v>4.200659016251719</c:v>
                </c:pt>
                <c:pt idx="18">
                  <c:v>4.1009905230699646</c:v>
                </c:pt>
                <c:pt idx="19">
                  <c:v>4</c:v>
                </c:pt>
                <c:pt idx="20">
                  <c:v>3.90049275542937</c:v>
                </c:pt>
                <c:pt idx="21">
                  <c:v>3.800655228145212</c:v>
                </c:pt>
                <c:pt idx="22">
                  <c:v>3.7000543856282389</c:v>
                </c:pt>
                <c:pt idx="23">
                  <c:v>3.6003302305807652</c:v>
                </c:pt>
                <c:pt idx="24">
                  <c:v>3.5003188237463867</c:v>
                </c:pt>
                <c:pt idx="25">
                  <c:v>3.4001233554370809</c:v>
                </c:pt>
                <c:pt idx="26">
                  <c:v>3.3001605369513523</c:v>
                </c:pt>
                <c:pt idx="27">
                  <c:v>3.2001388538573807</c:v>
                </c:pt>
                <c:pt idx="28">
                  <c:v>3.1000257301078626</c:v>
                </c:pt>
                <c:pt idx="29">
                  <c:v>3</c:v>
                </c:pt>
                <c:pt idx="30">
                  <c:v>2.9000611027354806</c:v>
                </c:pt>
                <c:pt idx="31">
                  <c:v>2.8000362418279794</c:v>
                </c:pt>
                <c:pt idx="32">
                  <c:v>2.7000023971422538</c:v>
                </c:pt>
                <c:pt idx="33">
                  <c:v>2.6000249038929866</c:v>
                </c:pt>
                <c:pt idx="34">
                  <c:v>2.5000030680516931</c:v>
                </c:pt>
                <c:pt idx="35">
                  <c:v>2.4000023459279558</c:v>
                </c:pt>
                <c:pt idx="36">
                  <c:v>2.3000082025538129</c:v>
                </c:pt>
                <c:pt idx="37">
                  <c:v>2.2000018654066018</c:v>
                </c:pt>
                <c:pt idx="38">
                  <c:v>2.0999912335446846</c:v>
                </c:pt>
                <c:pt idx="39">
                  <c:v>2</c:v>
                </c:pt>
                <c:pt idx="40">
                  <c:v>1.9000009651534695</c:v>
                </c:pt>
                <c:pt idx="41">
                  <c:v>1.8000018278179688</c:v>
                </c:pt>
                <c:pt idx="42">
                  <c:v>1.700002397142254</c:v>
                </c:pt>
                <c:pt idx="43">
                  <c:v>1.6000030866277404</c:v>
                </c:pt>
                <c:pt idx="44">
                  <c:v>1.5000030680516931</c:v>
                </c:pt>
                <c:pt idx="45">
                  <c:v>1.400002345927956</c:v>
                </c:pt>
                <c:pt idx="46">
                  <c:v>1.3000082025538131</c:v>
                </c:pt>
                <c:pt idx="47">
                  <c:v>1.2000018654066018</c:v>
                </c:pt>
                <c:pt idx="48">
                  <c:v>1.0999912335446844</c:v>
                </c:pt>
                <c:pt idx="49">
                  <c:v>1</c:v>
                </c:pt>
              </c:numCache>
            </c:numRef>
          </c:xVal>
          <c:yVal>
            <c:numRef>
              <c:f>'Simulation spectrum H2O and KCl'!$CT$7:$CT$56</c:f>
              <c:numCache>
                <c:formatCode>General</c:formatCode>
                <c:ptCount val="50"/>
                <c:pt idx="0">
                  <c:v>1.46706</c:v>
                </c:pt>
                <c:pt idx="1">
                  <c:v>1.68553</c:v>
                </c:pt>
                <c:pt idx="2">
                  <c:v>1.74404</c:v>
                </c:pt>
                <c:pt idx="3">
                  <c:v>1.8824399999999999</c:v>
                </c:pt>
                <c:pt idx="4">
                  <c:v>1.9928600000000001</c:v>
                </c:pt>
                <c:pt idx="5">
                  <c:v>2.1291500000000001</c:v>
                </c:pt>
                <c:pt idx="6">
                  <c:v>2.3084600000000002</c:v>
                </c:pt>
                <c:pt idx="7">
                  <c:v>2.43628</c:v>
                </c:pt>
                <c:pt idx="8">
                  <c:v>2.5380500000000001</c:v>
                </c:pt>
                <c:pt idx="9">
                  <c:v>2.63096</c:v>
                </c:pt>
                <c:pt idx="10">
                  <c:v>2.6959200000000001</c:v>
                </c:pt>
                <c:pt idx="11">
                  <c:v>2.7425700000000002</c:v>
                </c:pt>
                <c:pt idx="12">
                  <c:v>2.7766500000000001</c:v>
                </c:pt>
                <c:pt idx="13">
                  <c:v>2.80375</c:v>
                </c:pt>
                <c:pt idx="14">
                  <c:v>2.8218800000000002</c:v>
                </c:pt>
                <c:pt idx="15">
                  <c:v>2.83725</c:v>
                </c:pt>
                <c:pt idx="16">
                  <c:v>2.8511500000000001</c:v>
                </c:pt>
                <c:pt idx="17">
                  <c:v>2.8645800000000001</c:v>
                </c:pt>
                <c:pt idx="18">
                  <c:v>2.8760500000000002</c:v>
                </c:pt>
                <c:pt idx="19">
                  <c:v>2.88754</c:v>
                </c:pt>
                <c:pt idx="20">
                  <c:v>2.89968</c:v>
                </c:pt>
                <c:pt idx="21">
                  <c:v>2.9118400000000002</c:v>
                </c:pt>
                <c:pt idx="22">
                  <c:v>2.9235099999999998</c:v>
                </c:pt>
                <c:pt idx="23">
                  <c:v>2.9354800000000001</c:v>
                </c:pt>
                <c:pt idx="24">
                  <c:v>2.9478</c:v>
                </c:pt>
                <c:pt idx="25">
                  <c:v>2.9605999999999999</c:v>
                </c:pt>
                <c:pt idx="26">
                  <c:v>2.9733900000000002</c:v>
                </c:pt>
                <c:pt idx="27">
                  <c:v>2.9866100000000002</c:v>
                </c:pt>
                <c:pt idx="28">
                  <c:v>2.9990800000000002</c:v>
                </c:pt>
                <c:pt idx="29">
                  <c:v>3.0123099999999998</c:v>
                </c:pt>
                <c:pt idx="30">
                  <c:v>3.0249000000000001</c:v>
                </c:pt>
                <c:pt idx="31">
                  <c:v>3.0390299999999999</c:v>
                </c:pt>
                <c:pt idx="32">
                  <c:v>3.05308</c:v>
                </c:pt>
                <c:pt idx="33">
                  <c:v>3.0684800000000001</c:v>
                </c:pt>
                <c:pt idx="34">
                  <c:v>3.0845600000000002</c:v>
                </c:pt>
                <c:pt idx="35">
                  <c:v>3.1035900000000001</c:v>
                </c:pt>
                <c:pt idx="36">
                  <c:v>3.1222500000000002</c:v>
                </c:pt>
                <c:pt idx="37">
                  <c:v>3.1442199999999998</c:v>
                </c:pt>
                <c:pt idx="38">
                  <c:v>3.16736</c:v>
                </c:pt>
                <c:pt idx="39">
                  <c:v>3.1919300000000002</c:v>
                </c:pt>
                <c:pt idx="40">
                  <c:v>3.2198799999999999</c:v>
                </c:pt>
                <c:pt idx="41">
                  <c:v>3.2460599999999999</c:v>
                </c:pt>
                <c:pt idx="42">
                  <c:v>3.2796699999999999</c:v>
                </c:pt>
                <c:pt idx="43">
                  <c:v>3.3073100000000002</c:v>
                </c:pt>
                <c:pt idx="44">
                  <c:v>3.34259</c:v>
                </c:pt>
                <c:pt idx="45">
                  <c:v>3.3775499999999998</c:v>
                </c:pt>
                <c:pt idx="46">
                  <c:v>3.4158499999999998</c:v>
                </c:pt>
                <c:pt idx="47">
                  <c:v>3.45695</c:v>
                </c:pt>
                <c:pt idx="48">
                  <c:v>3.5017499999999999</c:v>
                </c:pt>
                <c:pt idx="49">
                  <c:v>3.54887</c:v>
                </c:pt>
              </c:numCache>
            </c:numRef>
          </c:yVal>
          <c:smooth val="1"/>
          <c:extLst>
            <c:ext xmlns:c16="http://schemas.microsoft.com/office/drawing/2014/chart" uri="{C3380CC4-5D6E-409C-BE32-E72D297353CC}">
              <c16:uniqueId val="{00000008-3436-45C7-AF2B-3ED72D954499}"/>
            </c:ext>
          </c:extLst>
        </c:ser>
        <c:ser>
          <c:idx val="7"/>
          <c:order val="8"/>
          <c:tx>
            <c:strRef>
              <c:f>'Simulation spectrum H2O and KCl'!$CZ$1</c:f>
              <c:strCache>
                <c:ptCount val="1"/>
                <c:pt idx="0">
                  <c:v>Simulate-Std. : Water (1:0)_ 5 g_17C</c:v>
                </c:pt>
              </c:strCache>
            </c:strRef>
          </c:tx>
          <c:spPr>
            <a:ln>
              <a:noFill/>
            </a:ln>
          </c:spPr>
          <c:marker>
            <c:symbol val="none"/>
          </c:marker>
          <c:xVal>
            <c:numRef>
              <c:f>'Simulation spectrum H2O and KCl'!$DC$6:$DC$156</c:f>
              <c:numCache>
                <c:formatCode>0.00</c:formatCode>
                <c:ptCount val="151"/>
                <c:pt idx="0">
                  <c:v>-2</c:v>
                </c:pt>
                <c:pt idx="1">
                  <c:v>-1.8859060070440588</c:v>
                </c:pt>
                <c:pt idx="2">
                  <c:v>-1.7718119636013454</c:v>
                </c:pt>
                <c:pt idx="3">
                  <c:v>-1.6577180928842186</c:v>
                </c:pt>
                <c:pt idx="4">
                  <c:v>-1.543624096653984</c:v>
                </c:pt>
                <c:pt idx="5">
                  <c:v>-1.4295301491565924</c:v>
                </c:pt>
                <c:pt idx="6">
                  <c:v>-1.3154362134564139</c:v>
                </c:pt>
                <c:pt idx="7">
                  <c:v>-1.2013423119986126</c:v>
                </c:pt>
                <c:pt idx="8">
                  <c:v>-1.0872483421910792</c:v>
                </c:pt>
                <c:pt idx="9">
                  <c:v>-0.97315430293903715</c:v>
                </c:pt>
                <c:pt idx="10">
                  <c:v>-0.85906039098395348</c:v>
                </c:pt>
                <c:pt idx="11">
                  <c:v>-0.74496642257287626</c:v>
                </c:pt>
                <c:pt idx="12">
                  <c:v>-0.6308724952402972</c:v>
                </c:pt>
                <c:pt idx="13">
                  <c:v>-0.51677854872293694</c:v>
                </c:pt>
                <c:pt idx="14">
                  <c:v>-0.40268454903129902</c:v>
                </c:pt>
                <c:pt idx="15">
                  <c:v>-0.28859056443909376</c:v>
                </c:pt>
                <c:pt idx="16">
                  <c:v>-0.17449663791611422</c:v>
                </c:pt>
                <c:pt idx="17">
                  <c:v>-6.0402681229221149E-2</c:v>
                </c:pt>
                <c:pt idx="18">
                  <c:v>5.3691403630306771E-2</c:v>
                </c:pt>
                <c:pt idx="19">
                  <c:v>0.16778535237842243</c:v>
                </c:pt>
                <c:pt idx="20">
                  <c:v>0.28187930338849443</c:v>
                </c:pt>
                <c:pt idx="21">
                  <c:v>0.39597307131436482</c:v>
                </c:pt>
                <c:pt idx="22">
                  <c:v>0.51006715752460996</c:v>
                </c:pt>
                <c:pt idx="23">
                  <c:v>0.62416107483581429</c:v>
                </c:pt>
                <c:pt idx="24">
                  <c:v>0.73825504549713794</c:v>
                </c:pt>
                <c:pt idx="25">
                  <c:v>0.85234901458268109</c:v>
                </c:pt>
                <c:pt idx="26">
                  <c:v>0.96644295819461212</c:v>
                </c:pt>
                <c:pt idx="27">
                  <c:v>1.0805370217012242</c:v>
                </c:pt>
                <c:pt idx="28">
                  <c:v>1.1946308781194539</c:v>
                </c:pt>
                <c:pt idx="29">
                  <c:v>1.3087248701324603</c:v>
                </c:pt>
                <c:pt idx="30">
                  <c:v>1.4228187442942002</c:v>
                </c:pt>
                <c:pt idx="31">
                  <c:v>1.536912803458204</c:v>
                </c:pt>
                <c:pt idx="32">
                  <c:v>1.6510066890911275</c:v>
                </c:pt>
                <c:pt idx="33">
                  <c:v>1.7651006956149347</c:v>
                </c:pt>
                <c:pt idx="34">
                  <c:v>1.8791946028627042</c:v>
                </c:pt>
                <c:pt idx="35">
                  <c:v>1.9932885893716563</c:v>
                </c:pt>
                <c:pt idx="36">
                  <c:v>2.1073826352344378</c:v>
                </c:pt>
                <c:pt idx="37">
                  <c:v>2.2214765735373763</c:v>
                </c:pt>
                <c:pt idx="38">
                  <c:v>2.335570421540937</c:v>
                </c:pt>
                <c:pt idx="39">
                  <c:v>2.4496644194299857</c:v>
                </c:pt>
                <c:pt idx="40">
                  <c:v>2.5637584231882125</c:v>
                </c:pt>
                <c:pt idx="41">
                  <c:v>2.6778523145221258</c:v>
                </c:pt>
                <c:pt idx="42">
                  <c:v>2.7919463093579671</c:v>
                </c:pt>
                <c:pt idx="43">
                  <c:v>2.9060402573508957</c:v>
                </c:pt>
                <c:pt idx="44">
                  <c:v>3.0201341303373628</c:v>
                </c:pt>
                <c:pt idx="45">
                  <c:v>3.1342281230216629</c:v>
                </c:pt>
                <c:pt idx="46">
                  <c:v>3.2483220340525572</c:v>
                </c:pt>
                <c:pt idx="47">
                  <c:v>3.3624161191363675</c:v>
                </c:pt>
                <c:pt idx="48">
                  <c:v>3.476510062042157</c:v>
                </c:pt>
                <c:pt idx="49">
                  <c:v>3.5906040107164876</c:v>
                </c:pt>
                <c:pt idx="50">
                  <c:v>3.7046980177678455</c:v>
                </c:pt>
                <c:pt idx="51">
                  <c:v>3.8187919554376735</c:v>
                </c:pt>
                <c:pt idx="52">
                  <c:v>3.9328858951476127</c:v>
                </c:pt>
                <c:pt idx="53">
                  <c:v>4.04697991440199</c:v>
                </c:pt>
                <c:pt idx="54">
                  <c:v>4.1610737804001738</c:v>
                </c:pt>
                <c:pt idx="55">
                  <c:v>4.2751677947627345</c:v>
                </c:pt>
                <c:pt idx="56">
                  <c:v>4.3892617958661946</c:v>
                </c:pt>
                <c:pt idx="57">
                  <c:v>4.5033557624467226</c:v>
                </c:pt>
                <c:pt idx="58">
                  <c:v>4.617449613935853</c:v>
                </c:pt>
                <c:pt idx="59">
                  <c:v>4.7315436413379883</c:v>
                </c:pt>
                <c:pt idx="60">
                  <c:v>4.8456375947949386</c:v>
                </c:pt>
                <c:pt idx="61">
                  <c:v>4.9597315627541798</c:v>
                </c:pt>
                <c:pt idx="62">
                  <c:v>5.0738253531874244</c:v>
                </c:pt>
                <c:pt idx="63">
                  <c:v>5.1879195809283933</c:v>
                </c:pt>
                <c:pt idx="64">
                  <c:v>5.3020134269557877</c:v>
                </c:pt>
                <c:pt idx="65">
                  <c:v>5.416107379122205</c:v>
                </c:pt>
                <c:pt idx="66">
                  <c:v>5.530201363635955</c:v>
                </c:pt>
                <c:pt idx="67">
                  <c:v>5.6442952781898663</c:v>
                </c:pt>
                <c:pt idx="68">
                  <c:v>5.7583892897963684</c:v>
                </c:pt>
                <c:pt idx="69">
                  <c:v>5.8724832404187977</c:v>
                </c:pt>
                <c:pt idx="70">
                  <c:v>5.9865771984113163</c:v>
                </c:pt>
                <c:pt idx="71">
                  <c:v>6.1006710005181741</c:v>
                </c:pt>
                <c:pt idx="72">
                  <c:v>6.2147651912537887</c:v>
                </c:pt>
                <c:pt idx="73">
                  <c:v>6.3288591015092761</c:v>
                </c:pt>
                <c:pt idx="74">
                  <c:v>6.4429530018744048</c:v>
                </c:pt>
                <c:pt idx="75">
                  <c:v>6.5570470391464442</c:v>
                </c:pt>
                <c:pt idx="76">
                  <c:v>6.6711408945045525</c:v>
                </c:pt>
                <c:pt idx="77">
                  <c:v>6.7852349206161566</c:v>
                </c:pt>
                <c:pt idx="78">
                  <c:v>6.8993288807814848</c:v>
                </c:pt>
                <c:pt idx="79">
                  <c:v>7.0134229163223223</c:v>
                </c:pt>
                <c:pt idx="80">
                  <c:v>7.1275168584783826</c:v>
                </c:pt>
                <c:pt idx="81">
                  <c:v>7.241610723537601</c:v>
                </c:pt>
                <c:pt idx="82">
                  <c:v>7.3557047049373585</c:v>
                </c:pt>
                <c:pt idx="83">
                  <c:v>7.4697986076108398</c:v>
                </c:pt>
                <c:pt idx="84">
                  <c:v>7.5838926369880353</c:v>
                </c:pt>
                <c:pt idx="85">
                  <c:v>7.6979866045302998</c:v>
                </c:pt>
                <c:pt idx="86">
                  <c:v>7.812080517178936</c:v>
                </c:pt>
                <c:pt idx="87">
                  <c:v>7.9261745109741</c:v>
                </c:pt>
                <c:pt idx="88">
                  <c:v>8.0402683824720764</c:v>
                </c:pt>
                <c:pt idx="89">
                  <c:v>8.154362491898743</c:v>
                </c:pt>
                <c:pt idx="90">
                  <c:v>8.2684562775010502</c:v>
                </c:pt>
                <c:pt idx="91">
                  <c:v>8.3825503025877453</c:v>
                </c:pt>
                <c:pt idx="92">
                  <c:v>8.4966443584593687</c:v>
                </c:pt>
                <c:pt idx="93">
                  <c:v>8.6107382864916655</c:v>
                </c:pt>
                <c:pt idx="94">
                  <c:v>8.7248322294421463</c:v>
                </c:pt>
                <c:pt idx="95">
                  <c:v>8.8389261868996218</c:v>
                </c:pt>
                <c:pt idx="96">
                  <c:v>8.953020133764392</c:v>
                </c:pt>
                <c:pt idx="97">
                  <c:v>9.0671140228459421</c:v>
                </c:pt>
                <c:pt idx="98">
                  <c:v>9.1812079673540552</c:v>
                </c:pt>
                <c:pt idx="99">
                  <c:v>9.2953020444876131</c:v>
                </c:pt>
                <c:pt idx="100">
                  <c:v>9.4093959221293328</c:v>
                </c:pt>
                <c:pt idx="101">
                  <c:v>9.5234899753014339</c:v>
                </c:pt>
                <c:pt idx="102">
                  <c:v>9.6375838831553171</c:v>
                </c:pt>
                <c:pt idx="103">
                  <c:v>9.751677871157538</c:v>
                </c:pt>
                <c:pt idx="104">
                  <c:v>9.865771788590715</c:v>
                </c:pt>
                <c:pt idx="105">
                  <c:v>9.9798657853096113</c:v>
                </c:pt>
                <c:pt idx="106">
                  <c:v>10.093959666827665</c:v>
                </c:pt>
                <c:pt idx="107">
                  <c:v>10.208053650856748</c:v>
                </c:pt>
                <c:pt idx="108">
                  <c:v>10.322147733652422</c:v>
                </c:pt>
                <c:pt idx="109">
                  <c:v>10.436241544658708</c:v>
                </c:pt>
                <c:pt idx="110">
                  <c:v>10.550335628892309</c:v>
                </c:pt>
                <c:pt idx="111">
                  <c:v>10.664429570541918</c:v>
                </c:pt>
                <c:pt idx="112">
                  <c:v>10.778523498323372</c:v>
                </c:pt>
                <c:pt idx="113">
                  <c:v>10.892617445655681</c:v>
                </c:pt>
                <c:pt idx="114">
                  <c:v>11.00671157384695</c:v>
                </c:pt>
                <c:pt idx="115">
                  <c:v>11.120805493185157</c:v>
                </c:pt>
                <c:pt idx="116">
                  <c:v>11.234899274367498</c:v>
                </c:pt>
                <c:pt idx="117">
                  <c:v>11.348993345681787</c:v>
                </c:pt>
                <c:pt idx="118">
                  <c:v>11.4630872301409</c:v>
                </c:pt>
                <c:pt idx="119">
                  <c:v>11.577181248701065</c:v>
                </c:pt>
                <c:pt idx="120">
                  <c:v>11.691275156658296</c:v>
                </c:pt>
                <c:pt idx="121">
                  <c:v>11.805369122577154</c:v>
                </c:pt>
                <c:pt idx="122">
                  <c:v>11.919463083331667</c:v>
                </c:pt>
                <c:pt idx="123">
                  <c:v>12.033557240311621</c:v>
                </c:pt>
                <c:pt idx="124">
                  <c:v>12.147650976777204</c:v>
                </c:pt>
                <c:pt idx="125">
                  <c:v>12.261744965450166</c:v>
                </c:pt>
                <c:pt idx="126">
                  <c:v>12.375838942105709</c:v>
                </c:pt>
                <c:pt idx="127">
                  <c:v>12.489932898867048</c:v>
                </c:pt>
                <c:pt idx="128">
                  <c:v>12.604026793692471</c:v>
                </c:pt>
                <c:pt idx="129">
                  <c:v>12.718120787616167</c:v>
                </c:pt>
                <c:pt idx="130">
                  <c:v>12.832214770208127</c:v>
                </c:pt>
                <c:pt idx="131">
                  <c:v>12.946308737432165</c:v>
                </c:pt>
                <c:pt idx="132">
                  <c:v>13.060402797555678</c:v>
                </c:pt>
                <c:pt idx="133">
                  <c:v>13.174496500565251</c:v>
                </c:pt>
                <c:pt idx="134">
                  <c:v>13.288590578344985</c:v>
                </c:pt>
                <c:pt idx="135">
                  <c:v>13.402684634761803</c:v>
                </c:pt>
                <c:pt idx="136">
                  <c:v>13.516778563586231</c:v>
                </c:pt>
                <c:pt idx="137">
                  <c:v>13.630872519472886</c:v>
                </c:pt>
                <c:pt idx="138">
                  <c:v>13.744966438777706</c:v>
                </c:pt>
                <c:pt idx="139">
                  <c:v>13.859060381599805</c:v>
                </c:pt>
                <c:pt idx="140">
                  <c:v>13.973154372474355</c:v>
                </c:pt>
                <c:pt idx="141">
                  <c:v>14.087248157292857</c:v>
                </c:pt>
                <c:pt idx="142">
                  <c:v>14.201342219472076</c:v>
                </c:pt>
                <c:pt idx="143">
                  <c:v>14.315436275583451</c:v>
                </c:pt>
                <c:pt idx="144">
                  <c:v>14.429530232573697</c:v>
                </c:pt>
                <c:pt idx="145">
                  <c:v>14.543624216850393</c:v>
                </c:pt>
                <c:pt idx="146">
                  <c:v>14.657718077264208</c:v>
                </c:pt>
                <c:pt idx="147">
                  <c:v>14.771812065480782</c:v>
                </c:pt>
                <c:pt idx="148">
                  <c:v>14.885906064722315</c:v>
                </c:pt>
                <c:pt idx="149">
                  <c:v>15</c:v>
                </c:pt>
              </c:numCache>
            </c:numRef>
          </c:xVal>
          <c:yVal>
            <c:numRef>
              <c:f>'Simulation spectrum H2O and KCl'!$DD$6:$DD$156</c:f>
              <c:numCache>
                <c:formatCode>0.00</c:formatCode>
                <c:ptCount val="151"/>
                <c:pt idx="0">
                  <c:v>7.2209370000000002</c:v>
                </c:pt>
                <c:pt idx="1">
                  <c:v>6.9011279999999999</c:v>
                </c:pt>
                <c:pt idx="2">
                  <c:v>6.603453</c:v>
                </c:pt>
                <c:pt idx="3">
                  <c:v>6.3263790000000002</c:v>
                </c:pt>
                <c:pt idx="4">
                  <c:v>6.0684820000000004</c:v>
                </c:pt>
                <c:pt idx="5">
                  <c:v>5.8284330000000004</c:v>
                </c:pt>
                <c:pt idx="6">
                  <c:v>5.604997</c:v>
                </c:pt>
                <c:pt idx="7">
                  <c:v>5.3970260000000003</c:v>
                </c:pt>
                <c:pt idx="8">
                  <c:v>5.2034469999999997</c:v>
                </c:pt>
                <c:pt idx="9">
                  <c:v>5.0232659999999996</c:v>
                </c:pt>
                <c:pt idx="10">
                  <c:v>4.8555550000000007</c:v>
                </c:pt>
                <c:pt idx="11">
                  <c:v>4.6994510000000007</c:v>
                </c:pt>
                <c:pt idx="12">
                  <c:v>4.5541510000000001</c:v>
                </c:pt>
                <c:pt idx="13">
                  <c:v>4.4189069999999999</c:v>
                </c:pt>
                <c:pt idx="14">
                  <c:v>4.2930229999999998</c:v>
                </c:pt>
                <c:pt idx="15">
                  <c:v>4.1758510000000006</c:v>
                </c:pt>
                <c:pt idx="16">
                  <c:v>4.0667879999999998</c:v>
                </c:pt>
                <c:pt idx="17">
                  <c:v>3.965274</c:v>
                </c:pt>
                <c:pt idx="18">
                  <c:v>3.8707850000000001</c:v>
                </c:pt>
                <c:pt idx="19">
                  <c:v>3.7828349999999995</c:v>
                </c:pt>
                <c:pt idx="20">
                  <c:v>3.7009730000000003</c:v>
                </c:pt>
                <c:pt idx="21">
                  <c:v>3.6247759999999998</c:v>
                </c:pt>
                <c:pt idx="22">
                  <c:v>3.553852</c:v>
                </c:pt>
                <c:pt idx="23">
                  <c:v>3.4878370000000003</c:v>
                </c:pt>
                <c:pt idx="24">
                  <c:v>3.42639</c:v>
                </c:pt>
                <c:pt idx="25">
                  <c:v>3.3691960000000001</c:v>
                </c:pt>
                <c:pt idx="26">
                  <c:v>3.3159610000000002</c:v>
                </c:pt>
                <c:pt idx="27">
                  <c:v>3.2664089999999999</c:v>
                </c:pt>
                <c:pt idx="28">
                  <c:v>3.2202869999999999</c:v>
                </c:pt>
                <c:pt idx="29">
                  <c:v>3.1773559999999996</c:v>
                </c:pt>
                <c:pt idx="30">
                  <c:v>3.137397</c:v>
                </c:pt>
                <c:pt idx="31">
                  <c:v>3.100203</c:v>
                </c:pt>
                <c:pt idx="32">
                  <c:v>3.065582</c:v>
                </c:pt>
                <c:pt idx="33">
                  <c:v>3.0333570000000001</c:v>
                </c:pt>
                <c:pt idx="34">
                  <c:v>3.0033620000000001</c:v>
                </c:pt>
                <c:pt idx="35">
                  <c:v>2.9754420000000001</c:v>
                </c:pt>
                <c:pt idx="36">
                  <c:v>2.9494539999999998</c:v>
                </c:pt>
                <c:pt idx="37">
                  <c:v>2.9252630000000002</c:v>
                </c:pt>
                <c:pt idx="38">
                  <c:v>2.902746</c:v>
                </c:pt>
                <c:pt idx="39">
                  <c:v>2.881786</c:v>
                </c:pt>
                <c:pt idx="40">
                  <c:v>2.8622739999999998</c:v>
                </c:pt>
                <c:pt idx="41">
                  <c:v>2.8441109999999998</c:v>
                </c:pt>
                <c:pt idx="42">
                  <c:v>2.8272029999999999</c:v>
                </c:pt>
                <c:pt idx="43">
                  <c:v>2.8114620000000001</c:v>
                </c:pt>
                <c:pt idx="44">
                  <c:v>2.7968060000000001</c:v>
                </c:pt>
                <c:pt idx="45">
                  <c:v>2.7831600000000001</c:v>
                </c:pt>
                <c:pt idx="46">
                  <c:v>2.7704529999999998</c:v>
                </c:pt>
                <c:pt idx="47">
                  <c:v>2.7586179999999998</c:v>
                </c:pt>
                <c:pt idx="48">
                  <c:v>2.747592</c:v>
                </c:pt>
                <c:pt idx="49">
                  <c:v>2.7373159999999999</c:v>
                </c:pt>
                <c:pt idx="50">
                  <c:v>2.7277329999999997</c:v>
                </c:pt>
                <c:pt idx="51">
                  <c:v>2.718788</c:v>
                </c:pt>
                <c:pt idx="52">
                  <c:v>2.7104240000000002</c:v>
                </c:pt>
                <c:pt idx="53">
                  <c:v>2.702585</c:v>
                </c:pt>
                <c:pt idx="54">
                  <c:v>2.6952039999999999</c:v>
                </c:pt>
                <c:pt idx="55">
                  <c:v>2.6882040000000003</c:v>
                </c:pt>
                <c:pt idx="56">
                  <c:v>2.6814810000000002</c:v>
                </c:pt>
                <c:pt idx="57">
                  <c:v>2.6748920000000003</c:v>
                </c:pt>
                <c:pt idx="58">
                  <c:v>2.6682190000000001</c:v>
                </c:pt>
                <c:pt idx="59">
                  <c:v>2.6611260000000003</c:v>
                </c:pt>
                <c:pt idx="60">
                  <c:v>2.653079</c:v>
                </c:pt>
                <c:pt idx="61">
                  <c:v>2.643221</c:v>
                </c:pt>
                <c:pt idx="62">
                  <c:v>2.6301920000000001</c:v>
                </c:pt>
                <c:pt idx="63">
                  <c:v>2.611885</c:v>
                </c:pt>
                <c:pt idx="64">
                  <c:v>2.5851890000000002</c:v>
                </c:pt>
                <c:pt idx="65">
                  <c:v>2.5459200000000002</c:v>
                </c:pt>
                <c:pt idx="66">
                  <c:v>2.4893700000000001</c:v>
                </c:pt>
                <c:pt idx="67">
                  <c:v>2.4121009999999998</c:v>
                </c:pt>
                <c:pt idx="68">
                  <c:v>2.315045</c:v>
                </c:pt>
                <c:pt idx="69">
                  <c:v>2.2060330000000001</c:v>
                </c:pt>
                <c:pt idx="70">
                  <c:v>2.0983700000000001</c:v>
                </c:pt>
                <c:pt idx="71">
                  <c:v>2.0048980000000003</c:v>
                </c:pt>
                <c:pt idx="72">
                  <c:v>1.9324479999999999</c:v>
                </c:pt>
                <c:pt idx="73">
                  <c:v>1.881057</c:v>
                </c:pt>
                <c:pt idx="74">
                  <c:v>1.8468140000000002</c:v>
                </c:pt>
                <c:pt idx="75">
                  <c:v>1.8248899999999999</c:v>
                </c:pt>
                <c:pt idx="76">
                  <c:v>1.8111620000000002</c:v>
                </c:pt>
                <c:pt idx="77">
                  <c:v>1.802637</c:v>
                </c:pt>
                <c:pt idx="78">
                  <c:v>1.7973270000000001</c:v>
                </c:pt>
                <c:pt idx="79">
                  <c:v>1.7939749999999999</c:v>
                </c:pt>
                <c:pt idx="80">
                  <c:v>1.791806</c:v>
                </c:pt>
                <c:pt idx="81">
                  <c:v>1.7903520000000002</c:v>
                </c:pt>
                <c:pt idx="82">
                  <c:v>1.7893340000000002</c:v>
                </c:pt>
                <c:pt idx="83">
                  <c:v>1.7885819999999999</c:v>
                </c:pt>
                <c:pt idx="84">
                  <c:v>1.7879990000000001</c:v>
                </c:pt>
                <c:pt idx="85">
                  <c:v>1.787523</c:v>
                </c:pt>
                <c:pt idx="86">
                  <c:v>1.787121</c:v>
                </c:pt>
                <c:pt idx="87">
                  <c:v>1.7867690000000001</c:v>
                </c:pt>
                <c:pt idx="88">
                  <c:v>1.7864549999999999</c:v>
                </c:pt>
                <c:pt idx="89">
                  <c:v>1.78617</c:v>
                </c:pt>
                <c:pt idx="90">
                  <c:v>1.7859100000000001</c:v>
                </c:pt>
                <c:pt idx="91">
                  <c:v>1.7856700000000001</c:v>
                </c:pt>
                <c:pt idx="92">
                  <c:v>1.7854480000000001</c:v>
                </c:pt>
                <c:pt idx="93">
                  <c:v>1.7852430000000001</c:v>
                </c:pt>
                <c:pt idx="94">
                  <c:v>1.7850520000000001</c:v>
                </c:pt>
                <c:pt idx="95">
                  <c:v>1.7848739999999998</c:v>
                </c:pt>
                <c:pt idx="96">
                  <c:v>1.7847090000000001</c:v>
                </c:pt>
                <c:pt idx="97">
                  <c:v>1.784556</c:v>
                </c:pt>
                <c:pt idx="98">
                  <c:v>1.784413</c:v>
                </c:pt>
                <c:pt idx="99">
                  <c:v>1.7842799999999999</c:v>
                </c:pt>
                <c:pt idx="100">
                  <c:v>1.7841560000000001</c:v>
                </c:pt>
                <c:pt idx="101">
                  <c:v>1.7840399999999998</c:v>
                </c:pt>
                <c:pt idx="102">
                  <c:v>1.783933</c:v>
                </c:pt>
                <c:pt idx="103">
                  <c:v>1.783833</c:v>
                </c:pt>
                <c:pt idx="104">
                  <c:v>1.7837400000000001</c:v>
                </c:pt>
                <c:pt idx="105">
                  <c:v>1.7836540000000001</c:v>
                </c:pt>
                <c:pt idx="106">
                  <c:v>1.7835729999999999</c:v>
                </c:pt>
                <c:pt idx="107">
                  <c:v>1.783498</c:v>
                </c:pt>
                <c:pt idx="108">
                  <c:v>1.783428</c:v>
                </c:pt>
                <c:pt idx="109">
                  <c:v>1.7833629999999998</c:v>
                </c:pt>
                <c:pt idx="110">
                  <c:v>1.7833030000000001</c:v>
                </c:pt>
                <c:pt idx="111">
                  <c:v>1.7832460000000001</c:v>
                </c:pt>
                <c:pt idx="112">
                  <c:v>1.7831940000000002</c:v>
                </c:pt>
                <c:pt idx="113">
                  <c:v>1.783145</c:v>
                </c:pt>
                <c:pt idx="114">
                  <c:v>1.7830999999999999</c:v>
                </c:pt>
                <c:pt idx="115">
                  <c:v>1.7830569999999999</c:v>
                </c:pt>
                <c:pt idx="116">
                  <c:v>1.783018</c:v>
                </c:pt>
                <c:pt idx="117">
                  <c:v>1.7829809999999999</c:v>
                </c:pt>
                <c:pt idx="118">
                  <c:v>1.7829470000000001</c:v>
                </c:pt>
                <c:pt idx="119">
                  <c:v>1.7829159999999999</c:v>
                </c:pt>
                <c:pt idx="120">
                  <c:v>1.782886</c:v>
                </c:pt>
                <c:pt idx="121">
                  <c:v>1.782859</c:v>
                </c:pt>
                <c:pt idx="122">
                  <c:v>1.7828329999999999</c:v>
                </c:pt>
                <c:pt idx="123">
                  <c:v>1.7828090000000001</c:v>
                </c:pt>
                <c:pt idx="124">
                  <c:v>1.7827869999999999</c:v>
                </c:pt>
                <c:pt idx="125">
                  <c:v>1.7827660000000001</c:v>
                </c:pt>
                <c:pt idx="126">
                  <c:v>1.7827469999999999</c:v>
                </c:pt>
                <c:pt idx="127">
                  <c:v>1.782729</c:v>
                </c:pt>
                <c:pt idx="128">
                  <c:v>1.782713</c:v>
                </c:pt>
                <c:pt idx="129">
                  <c:v>1.782697</c:v>
                </c:pt>
                <c:pt idx="130">
                  <c:v>1.782683</c:v>
                </c:pt>
                <c:pt idx="131">
                  <c:v>1.7826689999999998</c:v>
                </c:pt>
                <c:pt idx="132">
                  <c:v>1.7826570000000002</c:v>
                </c:pt>
                <c:pt idx="133">
                  <c:v>1.782645</c:v>
                </c:pt>
                <c:pt idx="134">
                  <c:v>1.7826339999999998</c:v>
                </c:pt>
                <c:pt idx="135">
                  <c:v>1.782624</c:v>
                </c:pt>
                <c:pt idx="136">
                  <c:v>1.7826150000000001</c:v>
                </c:pt>
                <c:pt idx="137">
                  <c:v>1.7826059999999999</c:v>
                </c:pt>
                <c:pt idx="138">
                  <c:v>1.7825979999999999</c:v>
                </c:pt>
                <c:pt idx="139">
                  <c:v>1.782591</c:v>
                </c:pt>
                <c:pt idx="140">
                  <c:v>1.782583</c:v>
                </c:pt>
                <c:pt idx="141">
                  <c:v>1.7825769999999999</c:v>
                </c:pt>
                <c:pt idx="142">
                  <c:v>1.7825709999999999</c:v>
                </c:pt>
                <c:pt idx="143">
                  <c:v>1.7825650000000002</c:v>
                </c:pt>
                <c:pt idx="144">
                  <c:v>1.7825599999999999</c:v>
                </c:pt>
                <c:pt idx="145">
                  <c:v>1.7825549999999999</c:v>
                </c:pt>
                <c:pt idx="146">
                  <c:v>1.7825499999999999</c:v>
                </c:pt>
                <c:pt idx="147">
                  <c:v>1.782546</c:v>
                </c:pt>
                <c:pt idx="148">
                  <c:v>1.7825419999999998</c:v>
                </c:pt>
                <c:pt idx="149">
                  <c:v>1.782538</c:v>
                </c:pt>
              </c:numCache>
            </c:numRef>
          </c:yVal>
          <c:smooth val="1"/>
          <c:extLst>
            <c:ext xmlns:c16="http://schemas.microsoft.com/office/drawing/2014/chart" uri="{C3380CC4-5D6E-409C-BE32-E72D297353CC}">
              <c16:uniqueId val="{00000009-3436-45C7-AF2B-3ED72D954499}"/>
            </c:ext>
          </c:extLst>
        </c:ser>
        <c:ser>
          <c:idx val="8"/>
          <c:order val="9"/>
          <c:tx>
            <c:strRef>
              <c:f>'Simulation spectrum H2O and KCl'!$DH$1</c:f>
              <c:strCache>
                <c:ptCount val="1"/>
                <c:pt idx="0">
                  <c:v>Simulate-Std. : Water (1:3)_5 g_22.3C</c:v>
                </c:pt>
              </c:strCache>
            </c:strRef>
          </c:tx>
          <c:spPr>
            <a:ln>
              <a:noFill/>
            </a:ln>
          </c:spPr>
          <c:marker>
            <c:symbol val="none"/>
          </c:marker>
          <c:xVal>
            <c:numRef>
              <c:f>'Simulation spectrum H2O and KCl'!$DK$6:$DK$156</c:f>
              <c:numCache>
                <c:formatCode>0.00</c:formatCode>
                <c:ptCount val="151"/>
                <c:pt idx="0">
                  <c:v>-2</c:v>
                </c:pt>
                <c:pt idx="1">
                  <c:v>-1.8859060070440588</c:v>
                </c:pt>
                <c:pt idx="2">
                  <c:v>-1.7718119636013454</c:v>
                </c:pt>
                <c:pt idx="3">
                  <c:v>-1.6577180928842186</c:v>
                </c:pt>
                <c:pt idx="4">
                  <c:v>-1.543624096653984</c:v>
                </c:pt>
                <c:pt idx="5">
                  <c:v>-1.4295301491565924</c:v>
                </c:pt>
                <c:pt idx="6">
                  <c:v>-1.3154362134564139</c:v>
                </c:pt>
                <c:pt idx="7">
                  <c:v>-1.2013423119986126</c:v>
                </c:pt>
                <c:pt idx="8">
                  <c:v>-1.0872483421910792</c:v>
                </c:pt>
                <c:pt idx="9">
                  <c:v>-0.97315430293903715</c:v>
                </c:pt>
                <c:pt idx="10">
                  <c:v>-0.85906039098395348</c:v>
                </c:pt>
                <c:pt idx="11">
                  <c:v>-0.74496642257287626</c:v>
                </c:pt>
                <c:pt idx="12">
                  <c:v>-0.6308724952402972</c:v>
                </c:pt>
                <c:pt idx="13">
                  <c:v>-0.51677854872293694</c:v>
                </c:pt>
                <c:pt idx="14">
                  <c:v>-0.40268454903129902</c:v>
                </c:pt>
                <c:pt idx="15">
                  <c:v>-0.28859056443909376</c:v>
                </c:pt>
                <c:pt idx="16">
                  <c:v>-0.17449663791611422</c:v>
                </c:pt>
                <c:pt idx="17">
                  <c:v>-6.0402681229221149E-2</c:v>
                </c:pt>
                <c:pt idx="18">
                  <c:v>5.3691403630306771E-2</c:v>
                </c:pt>
                <c:pt idx="19">
                  <c:v>0.16778535237842243</c:v>
                </c:pt>
                <c:pt idx="20">
                  <c:v>0.28187930338849443</c:v>
                </c:pt>
                <c:pt idx="21">
                  <c:v>0.39597307131436482</c:v>
                </c:pt>
                <c:pt idx="22">
                  <c:v>0.51006715752460996</c:v>
                </c:pt>
                <c:pt idx="23">
                  <c:v>0.62416107483581429</c:v>
                </c:pt>
                <c:pt idx="24">
                  <c:v>0.73825504549713794</c:v>
                </c:pt>
                <c:pt idx="25">
                  <c:v>0.85234901458268109</c:v>
                </c:pt>
                <c:pt idx="26">
                  <c:v>0.96644295819461212</c:v>
                </c:pt>
                <c:pt idx="27">
                  <c:v>1.0805370217012242</c:v>
                </c:pt>
                <c:pt idx="28">
                  <c:v>1.1946308781194539</c:v>
                </c:pt>
                <c:pt idx="29">
                  <c:v>1.3087248701324603</c:v>
                </c:pt>
                <c:pt idx="30">
                  <c:v>1.4228187442942002</c:v>
                </c:pt>
                <c:pt idx="31">
                  <c:v>1.536912803458204</c:v>
                </c:pt>
                <c:pt idx="32">
                  <c:v>1.6510066890911275</c:v>
                </c:pt>
                <c:pt idx="33">
                  <c:v>1.7651006956149347</c:v>
                </c:pt>
                <c:pt idx="34">
                  <c:v>1.8791946028627042</c:v>
                </c:pt>
                <c:pt idx="35">
                  <c:v>1.9932885893716563</c:v>
                </c:pt>
                <c:pt idx="36">
                  <c:v>2.1073826352344378</c:v>
                </c:pt>
                <c:pt idx="37">
                  <c:v>2.2214765735373763</c:v>
                </c:pt>
                <c:pt idx="38">
                  <c:v>2.335570421540937</c:v>
                </c:pt>
                <c:pt idx="39">
                  <c:v>2.4496644194299857</c:v>
                </c:pt>
                <c:pt idx="40">
                  <c:v>2.5637584231882125</c:v>
                </c:pt>
                <c:pt idx="41">
                  <c:v>2.6778523145221258</c:v>
                </c:pt>
                <c:pt idx="42">
                  <c:v>2.7919463093579671</c:v>
                </c:pt>
                <c:pt idx="43">
                  <c:v>2.9060402573508957</c:v>
                </c:pt>
                <c:pt idx="44">
                  <c:v>3.0201341303373628</c:v>
                </c:pt>
                <c:pt idx="45">
                  <c:v>3.1342281230216629</c:v>
                </c:pt>
                <c:pt idx="46">
                  <c:v>3.2483220340525572</c:v>
                </c:pt>
                <c:pt idx="47">
                  <c:v>3.3624161191363675</c:v>
                </c:pt>
                <c:pt idx="48">
                  <c:v>3.476510062042157</c:v>
                </c:pt>
                <c:pt idx="49">
                  <c:v>3.5906040107164876</c:v>
                </c:pt>
                <c:pt idx="50">
                  <c:v>3.7046980177678455</c:v>
                </c:pt>
                <c:pt idx="51">
                  <c:v>3.8187919554376735</c:v>
                </c:pt>
                <c:pt idx="52">
                  <c:v>3.9328858951476127</c:v>
                </c:pt>
                <c:pt idx="53">
                  <c:v>4.04697991440199</c:v>
                </c:pt>
                <c:pt idx="54">
                  <c:v>4.1610737804001738</c:v>
                </c:pt>
                <c:pt idx="55">
                  <c:v>4.2751677947627345</c:v>
                </c:pt>
                <c:pt idx="56">
                  <c:v>4.3892617958661946</c:v>
                </c:pt>
                <c:pt idx="57">
                  <c:v>4.5033557624467226</c:v>
                </c:pt>
                <c:pt idx="58">
                  <c:v>4.617449613935853</c:v>
                </c:pt>
                <c:pt idx="59">
                  <c:v>4.7315436413379883</c:v>
                </c:pt>
                <c:pt idx="60">
                  <c:v>4.8456375947949386</c:v>
                </c:pt>
                <c:pt idx="61">
                  <c:v>4.9597315627541798</c:v>
                </c:pt>
                <c:pt idx="62">
                  <c:v>5.0738253531874244</c:v>
                </c:pt>
                <c:pt idx="63">
                  <c:v>5.1879195809283933</c:v>
                </c:pt>
                <c:pt idx="64">
                  <c:v>5.3020134269557877</c:v>
                </c:pt>
                <c:pt idx="65">
                  <c:v>5.416107379122205</c:v>
                </c:pt>
                <c:pt idx="66">
                  <c:v>5.530201363635955</c:v>
                </c:pt>
                <c:pt idx="67">
                  <c:v>5.6442952781898663</c:v>
                </c:pt>
                <c:pt idx="68">
                  <c:v>5.7583892897963684</c:v>
                </c:pt>
                <c:pt idx="69">
                  <c:v>5.8724832404187977</c:v>
                </c:pt>
                <c:pt idx="70">
                  <c:v>5.9865771984113163</c:v>
                </c:pt>
                <c:pt idx="71">
                  <c:v>6.1006710005181741</c:v>
                </c:pt>
                <c:pt idx="72">
                  <c:v>6.2147651912537887</c:v>
                </c:pt>
                <c:pt idx="73">
                  <c:v>6.3288591015092761</c:v>
                </c:pt>
                <c:pt idx="74">
                  <c:v>6.4429530018744048</c:v>
                </c:pt>
                <c:pt idx="75">
                  <c:v>6.5570470391464442</c:v>
                </c:pt>
                <c:pt idx="76">
                  <c:v>6.6711408945045525</c:v>
                </c:pt>
                <c:pt idx="77">
                  <c:v>6.7852349206161566</c:v>
                </c:pt>
                <c:pt idx="78">
                  <c:v>6.8993288807814848</c:v>
                </c:pt>
                <c:pt idx="79">
                  <c:v>7.0134229163223223</c:v>
                </c:pt>
                <c:pt idx="80">
                  <c:v>7.1275168584783826</c:v>
                </c:pt>
                <c:pt idx="81">
                  <c:v>7.241610723537601</c:v>
                </c:pt>
                <c:pt idx="82">
                  <c:v>7.3557047049373585</c:v>
                </c:pt>
                <c:pt idx="83">
                  <c:v>7.4697986076108398</c:v>
                </c:pt>
                <c:pt idx="84">
                  <c:v>7.5838926369880353</c:v>
                </c:pt>
                <c:pt idx="85">
                  <c:v>7.6979866045302998</c:v>
                </c:pt>
                <c:pt idx="86">
                  <c:v>7.812080517178936</c:v>
                </c:pt>
                <c:pt idx="87">
                  <c:v>7.9261745109741</c:v>
                </c:pt>
                <c:pt idx="88">
                  <c:v>8.0402683824720764</c:v>
                </c:pt>
                <c:pt idx="89">
                  <c:v>8.154362491898743</c:v>
                </c:pt>
                <c:pt idx="90">
                  <c:v>8.2684562775010502</c:v>
                </c:pt>
                <c:pt idx="91">
                  <c:v>8.3825503025877453</c:v>
                </c:pt>
                <c:pt idx="92">
                  <c:v>8.4966443584593687</c:v>
                </c:pt>
                <c:pt idx="93">
                  <c:v>8.6107382864916655</c:v>
                </c:pt>
                <c:pt idx="94">
                  <c:v>8.7248322294421463</c:v>
                </c:pt>
                <c:pt idx="95">
                  <c:v>8.8389261868996218</c:v>
                </c:pt>
                <c:pt idx="96">
                  <c:v>8.953020133764392</c:v>
                </c:pt>
                <c:pt idx="97">
                  <c:v>9.0671140228459421</c:v>
                </c:pt>
                <c:pt idx="98">
                  <c:v>9.1812079673540552</c:v>
                </c:pt>
                <c:pt idx="99">
                  <c:v>9.2953020444876131</c:v>
                </c:pt>
                <c:pt idx="100">
                  <c:v>9.4093959221293328</c:v>
                </c:pt>
                <c:pt idx="101">
                  <c:v>9.5234899753014339</c:v>
                </c:pt>
                <c:pt idx="102">
                  <c:v>9.6375838831553171</c:v>
                </c:pt>
                <c:pt idx="103">
                  <c:v>9.751677871157538</c:v>
                </c:pt>
                <c:pt idx="104">
                  <c:v>9.865771788590715</c:v>
                </c:pt>
                <c:pt idx="105">
                  <c:v>9.9798657853096113</c:v>
                </c:pt>
                <c:pt idx="106">
                  <c:v>10.093959666827665</c:v>
                </c:pt>
                <c:pt idx="107">
                  <c:v>10.208053650856748</c:v>
                </c:pt>
                <c:pt idx="108">
                  <c:v>10.322147733652422</c:v>
                </c:pt>
                <c:pt idx="109">
                  <c:v>10.436241544658708</c:v>
                </c:pt>
                <c:pt idx="110">
                  <c:v>10.550335628892309</c:v>
                </c:pt>
                <c:pt idx="111">
                  <c:v>10.664429570541918</c:v>
                </c:pt>
                <c:pt idx="112">
                  <c:v>10.778523498323372</c:v>
                </c:pt>
                <c:pt idx="113">
                  <c:v>10.892617445655681</c:v>
                </c:pt>
                <c:pt idx="114">
                  <c:v>11.00671157384695</c:v>
                </c:pt>
                <c:pt idx="115">
                  <c:v>11.120805493185157</c:v>
                </c:pt>
                <c:pt idx="116">
                  <c:v>11.234899274367498</c:v>
                </c:pt>
                <c:pt idx="117">
                  <c:v>11.348993345681787</c:v>
                </c:pt>
                <c:pt idx="118">
                  <c:v>11.4630872301409</c:v>
                </c:pt>
                <c:pt idx="119">
                  <c:v>11.577181248701065</c:v>
                </c:pt>
                <c:pt idx="120">
                  <c:v>11.691275156658296</c:v>
                </c:pt>
                <c:pt idx="121">
                  <c:v>11.805369122577154</c:v>
                </c:pt>
                <c:pt idx="122">
                  <c:v>11.919463083331667</c:v>
                </c:pt>
                <c:pt idx="123">
                  <c:v>12.033557240311621</c:v>
                </c:pt>
                <c:pt idx="124">
                  <c:v>12.147650976777204</c:v>
                </c:pt>
                <c:pt idx="125">
                  <c:v>12.261744965450166</c:v>
                </c:pt>
                <c:pt idx="126">
                  <c:v>12.375838942105709</c:v>
                </c:pt>
                <c:pt idx="127">
                  <c:v>12.489932898867048</c:v>
                </c:pt>
                <c:pt idx="128">
                  <c:v>12.604026793692471</c:v>
                </c:pt>
                <c:pt idx="129">
                  <c:v>12.718120787616167</c:v>
                </c:pt>
                <c:pt idx="130">
                  <c:v>12.832214770208127</c:v>
                </c:pt>
                <c:pt idx="131">
                  <c:v>12.946308737432165</c:v>
                </c:pt>
                <c:pt idx="132">
                  <c:v>13.060402797555678</c:v>
                </c:pt>
                <c:pt idx="133">
                  <c:v>13.174496500565251</c:v>
                </c:pt>
                <c:pt idx="134">
                  <c:v>13.288590578344985</c:v>
                </c:pt>
                <c:pt idx="135">
                  <c:v>13.402684634761803</c:v>
                </c:pt>
                <c:pt idx="136">
                  <c:v>13.516778563586231</c:v>
                </c:pt>
                <c:pt idx="137">
                  <c:v>13.630872519472886</c:v>
                </c:pt>
                <c:pt idx="138">
                  <c:v>13.744966438777706</c:v>
                </c:pt>
                <c:pt idx="139">
                  <c:v>13.859060381599805</c:v>
                </c:pt>
                <c:pt idx="140">
                  <c:v>13.973154372474355</c:v>
                </c:pt>
                <c:pt idx="141">
                  <c:v>14.087248157292857</c:v>
                </c:pt>
                <c:pt idx="142">
                  <c:v>14.201342219472076</c:v>
                </c:pt>
                <c:pt idx="143">
                  <c:v>14.315436275583451</c:v>
                </c:pt>
                <c:pt idx="144">
                  <c:v>14.429530232573697</c:v>
                </c:pt>
                <c:pt idx="145">
                  <c:v>14.543624216850393</c:v>
                </c:pt>
                <c:pt idx="146">
                  <c:v>14.657718077264208</c:v>
                </c:pt>
                <c:pt idx="147">
                  <c:v>14.771812065480782</c:v>
                </c:pt>
                <c:pt idx="148">
                  <c:v>14.885906064722315</c:v>
                </c:pt>
                <c:pt idx="149">
                  <c:v>15</c:v>
                </c:pt>
              </c:numCache>
            </c:numRef>
          </c:xVal>
          <c:yVal>
            <c:numRef>
              <c:f>'Simulation spectrum H2O and KCl'!$DL$6:$DL$156</c:f>
              <c:numCache>
                <c:formatCode>0.00</c:formatCode>
                <c:ptCount val="151"/>
                <c:pt idx="0">
                  <c:v>8.3287389999999988</c:v>
                </c:pt>
                <c:pt idx="1">
                  <c:v>7.9333060000000009</c:v>
                </c:pt>
                <c:pt idx="2">
                  <c:v>7.5660129999999999</c:v>
                </c:pt>
                <c:pt idx="3">
                  <c:v>7.2248580000000002</c:v>
                </c:pt>
                <c:pt idx="4">
                  <c:v>6.9079800000000002</c:v>
                </c:pt>
                <c:pt idx="5">
                  <c:v>6.6136520000000001</c:v>
                </c:pt>
                <c:pt idx="6">
                  <c:v>6.3402690000000002</c:v>
                </c:pt>
                <c:pt idx="7">
                  <c:v>6.086341</c:v>
                </c:pt>
                <c:pt idx="8">
                  <c:v>5.8504829999999997</c:v>
                </c:pt>
                <c:pt idx="9">
                  <c:v>5.6314089999999997</c:v>
                </c:pt>
                <c:pt idx="10">
                  <c:v>5.4279250000000001</c:v>
                </c:pt>
                <c:pt idx="11">
                  <c:v>5.2389219999999996</c:v>
                </c:pt>
                <c:pt idx="12">
                  <c:v>5.0633679999999996</c:v>
                </c:pt>
                <c:pt idx="13">
                  <c:v>4.9003079999999999</c:v>
                </c:pt>
                <c:pt idx="14">
                  <c:v>4.7488509999999993</c:v>
                </c:pt>
                <c:pt idx="15">
                  <c:v>4.6081719999999997</c:v>
                </c:pt>
                <c:pt idx="16">
                  <c:v>4.4775039999999997</c:v>
                </c:pt>
                <c:pt idx="17">
                  <c:v>4.3561350000000001</c:v>
                </c:pt>
                <c:pt idx="18">
                  <c:v>4.2434030000000007</c:v>
                </c:pt>
                <c:pt idx="19">
                  <c:v>4.1386919999999998</c:v>
                </c:pt>
                <c:pt idx="20">
                  <c:v>4.0414329999999996</c:v>
                </c:pt>
                <c:pt idx="21">
                  <c:v>3.9510950000000005</c:v>
                </c:pt>
                <c:pt idx="22">
                  <c:v>3.8671860000000002</c:v>
                </c:pt>
                <c:pt idx="23">
                  <c:v>3.7892469999999996</c:v>
                </c:pt>
                <c:pt idx="24">
                  <c:v>3.7168540000000001</c:v>
                </c:pt>
                <c:pt idx="25">
                  <c:v>3.6496130000000004</c:v>
                </c:pt>
                <c:pt idx="26">
                  <c:v>3.5871559999999998</c:v>
                </c:pt>
                <c:pt idx="27">
                  <c:v>3.5291430000000004</c:v>
                </c:pt>
                <c:pt idx="28">
                  <c:v>3.475257</c:v>
                </c:pt>
                <c:pt idx="29">
                  <c:v>3.4252050000000001</c:v>
                </c:pt>
                <c:pt idx="30">
                  <c:v>3.3787129999999999</c:v>
                </c:pt>
                <c:pt idx="31">
                  <c:v>3.3355289999999997</c:v>
                </c:pt>
                <c:pt idx="32">
                  <c:v>3.2954159999999999</c:v>
                </c:pt>
                <c:pt idx="33">
                  <c:v>3.2581549999999999</c:v>
                </c:pt>
                <c:pt idx="34">
                  <c:v>3.223544</c:v>
                </c:pt>
                <c:pt idx="35">
                  <c:v>3.191392</c:v>
                </c:pt>
                <c:pt idx="36">
                  <c:v>3.1615250000000001</c:v>
                </c:pt>
                <c:pt idx="37">
                  <c:v>3.133778</c:v>
                </c:pt>
                <c:pt idx="38">
                  <c:v>3.1080009999999998</c:v>
                </c:pt>
                <c:pt idx="39">
                  <c:v>3.0840510000000001</c:v>
                </c:pt>
                <c:pt idx="40">
                  <c:v>3.0617969999999999</c:v>
                </c:pt>
                <c:pt idx="41">
                  <c:v>3.0411160000000002</c:v>
                </c:pt>
                <c:pt idx="42">
                  <c:v>3.0218940000000001</c:v>
                </c:pt>
                <c:pt idx="43">
                  <c:v>3.0040239999999998</c:v>
                </c:pt>
                <c:pt idx="44">
                  <c:v>2.9874049999999999</c:v>
                </c:pt>
                <c:pt idx="45">
                  <c:v>2.97194</c:v>
                </c:pt>
                <c:pt idx="46">
                  <c:v>2.9575390000000001</c:v>
                </c:pt>
                <c:pt idx="47">
                  <c:v>2.9441120000000001</c:v>
                </c:pt>
                <c:pt idx="48">
                  <c:v>2.9315670000000003</c:v>
                </c:pt>
                <c:pt idx="49">
                  <c:v>2.91981</c:v>
                </c:pt>
                <c:pt idx="50">
                  <c:v>2.9087329999999998</c:v>
                </c:pt>
                <c:pt idx="51">
                  <c:v>2.8982030000000001</c:v>
                </c:pt>
                <c:pt idx="52">
                  <c:v>2.8880469999999998</c:v>
                </c:pt>
                <c:pt idx="53">
                  <c:v>2.8780190000000001</c:v>
                </c:pt>
                <c:pt idx="54">
                  <c:v>2.8677479999999997</c:v>
                </c:pt>
                <c:pt idx="55">
                  <c:v>2.8566590000000001</c:v>
                </c:pt>
                <c:pt idx="56">
                  <c:v>2.8438380000000003</c:v>
                </c:pt>
                <c:pt idx="57">
                  <c:v>2.8278300000000001</c:v>
                </c:pt>
                <c:pt idx="58">
                  <c:v>2.8063379999999998</c:v>
                </c:pt>
                <c:pt idx="59">
                  <c:v>2.7758400000000001</c:v>
                </c:pt>
                <c:pt idx="60">
                  <c:v>2.731236</c:v>
                </c:pt>
                <c:pt idx="61">
                  <c:v>2.66587</c:v>
                </c:pt>
                <c:pt idx="62">
                  <c:v>2.572711</c:v>
                </c:pt>
                <c:pt idx="63">
                  <c:v>2.4475549999999999</c:v>
                </c:pt>
                <c:pt idx="64">
                  <c:v>2.2939020000000001</c:v>
                </c:pt>
                <c:pt idx="65">
                  <c:v>2.125934</c:v>
                </c:pt>
                <c:pt idx="66">
                  <c:v>1.9646529999999998</c:v>
                </c:pt>
                <c:pt idx="67">
                  <c:v>1.8282160000000001</c:v>
                </c:pt>
                <c:pt idx="68">
                  <c:v>1.724709</c:v>
                </c:pt>
                <c:pt idx="69">
                  <c:v>1.652495</c:v>
                </c:pt>
                <c:pt idx="70">
                  <c:v>1.6049800000000001</c:v>
                </c:pt>
                <c:pt idx="71">
                  <c:v>1.5748740000000001</c:v>
                </c:pt>
                <c:pt idx="72">
                  <c:v>1.5562100000000001</c:v>
                </c:pt>
                <c:pt idx="73">
                  <c:v>1.544754</c:v>
                </c:pt>
                <c:pt idx="74">
                  <c:v>1.5377270000000001</c:v>
                </c:pt>
                <c:pt idx="75">
                  <c:v>1.5333810000000001</c:v>
                </c:pt>
                <c:pt idx="76">
                  <c:v>1.530648</c:v>
                </c:pt>
                <c:pt idx="77">
                  <c:v>1.5288820000000001</c:v>
                </c:pt>
                <c:pt idx="78">
                  <c:v>1.5277000000000001</c:v>
                </c:pt>
                <c:pt idx="79">
                  <c:v>1.5268699999999999</c:v>
                </c:pt>
                <c:pt idx="80">
                  <c:v>1.5262580000000001</c:v>
                </c:pt>
                <c:pt idx="81">
                  <c:v>1.5257810000000001</c:v>
                </c:pt>
                <c:pt idx="82">
                  <c:v>1.5253919999999999</c:v>
                </c:pt>
                <c:pt idx="83">
                  <c:v>1.5250630000000001</c:v>
                </c:pt>
                <c:pt idx="84">
                  <c:v>1.524775</c:v>
                </c:pt>
                <c:pt idx="85">
                  <c:v>1.5245179999999998</c:v>
                </c:pt>
                <c:pt idx="86">
                  <c:v>1.5242849999999999</c:v>
                </c:pt>
                <c:pt idx="87">
                  <c:v>1.5240719999999999</c:v>
                </c:pt>
                <c:pt idx="88">
                  <c:v>1.523876</c:v>
                </c:pt>
                <c:pt idx="89">
                  <c:v>1.5236959999999999</c:v>
                </c:pt>
                <c:pt idx="90">
                  <c:v>1.5235289999999999</c:v>
                </c:pt>
                <c:pt idx="91">
                  <c:v>1.5233729999999999</c:v>
                </c:pt>
                <c:pt idx="92">
                  <c:v>1.5232299999999999</c:v>
                </c:pt>
                <c:pt idx="93">
                  <c:v>1.523096</c:v>
                </c:pt>
                <c:pt idx="94">
                  <c:v>1.522972</c:v>
                </c:pt>
                <c:pt idx="95">
                  <c:v>1.5228569999999999</c:v>
                </c:pt>
                <c:pt idx="96">
                  <c:v>1.52275</c:v>
                </c:pt>
                <c:pt idx="97">
                  <c:v>1.5226500000000001</c:v>
                </c:pt>
                <c:pt idx="98">
                  <c:v>1.5225580000000001</c:v>
                </c:pt>
                <c:pt idx="99">
                  <c:v>1.522472</c:v>
                </c:pt>
                <c:pt idx="100">
                  <c:v>1.5223930000000001</c:v>
                </c:pt>
                <c:pt idx="101">
                  <c:v>1.5223180000000001</c:v>
                </c:pt>
                <c:pt idx="102">
                  <c:v>1.5222499999999999</c:v>
                </c:pt>
                <c:pt idx="103">
                  <c:v>1.5221859999999998</c:v>
                </c:pt>
                <c:pt idx="104">
                  <c:v>1.5221260000000001</c:v>
                </c:pt>
                <c:pt idx="105">
                  <c:v>1.522071</c:v>
                </c:pt>
                <c:pt idx="106">
                  <c:v>1.5220199999999999</c:v>
                </c:pt>
                <c:pt idx="107">
                  <c:v>1.521973</c:v>
                </c:pt>
                <c:pt idx="108">
                  <c:v>1.5219279999999999</c:v>
                </c:pt>
                <c:pt idx="109">
                  <c:v>1.521887</c:v>
                </c:pt>
                <c:pt idx="110">
                  <c:v>1.521849</c:v>
                </c:pt>
                <c:pt idx="111">
                  <c:v>1.521814</c:v>
                </c:pt>
                <c:pt idx="112">
                  <c:v>1.5217810000000001</c:v>
                </c:pt>
                <c:pt idx="113">
                  <c:v>1.5217500000000002</c:v>
                </c:pt>
                <c:pt idx="114">
                  <c:v>1.521722</c:v>
                </c:pt>
                <c:pt idx="115">
                  <c:v>1.5216959999999999</c:v>
                </c:pt>
                <c:pt idx="116">
                  <c:v>1.521671</c:v>
                </c:pt>
                <c:pt idx="117">
                  <c:v>1.5216479999999999</c:v>
                </c:pt>
                <c:pt idx="118">
                  <c:v>1.5216269999999998</c:v>
                </c:pt>
                <c:pt idx="119">
                  <c:v>1.5216080000000001</c:v>
                </c:pt>
                <c:pt idx="120">
                  <c:v>1.5215890000000001</c:v>
                </c:pt>
                <c:pt idx="121">
                  <c:v>1.5215730000000001</c:v>
                </c:pt>
                <c:pt idx="122">
                  <c:v>1.5215569999999998</c:v>
                </c:pt>
                <c:pt idx="123">
                  <c:v>1.521542</c:v>
                </c:pt>
                <c:pt idx="124">
                  <c:v>1.5215289999999999</c:v>
                </c:pt>
                <c:pt idx="125">
                  <c:v>1.5215160000000001</c:v>
                </c:pt>
                <c:pt idx="126">
                  <c:v>1.521504</c:v>
                </c:pt>
                <c:pt idx="127">
                  <c:v>1.521493</c:v>
                </c:pt>
                <c:pt idx="128">
                  <c:v>1.5214829999999999</c:v>
                </c:pt>
                <c:pt idx="129">
                  <c:v>1.521474</c:v>
                </c:pt>
                <c:pt idx="130">
                  <c:v>1.5214649999999998</c:v>
                </c:pt>
                <c:pt idx="131">
                  <c:v>1.5214569999999998</c:v>
                </c:pt>
                <c:pt idx="132">
                  <c:v>1.52145</c:v>
                </c:pt>
                <c:pt idx="133">
                  <c:v>1.5214429999999999</c:v>
                </c:pt>
                <c:pt idx="134">
                  <c:v>1.521436</c:v>
                </c:pt>
                <c:pt idx="135">
                  <c:v>1.5214299999999998</c:v>
                </c:pt>
                <c:pt idx="136">
                  <c:v>1.521425</c:v>
                </c:pt>
                <c:pt idx="137">
                  <c:v>1.5214190000000001</c:v>
                </c:pt>
                <c:pt idx="138">
                  <c:v>1.521415</c:v>
                </c:pt>
                <c:pt idx="139">
                  <c:v>1.5214100000000002</c:v>
                </c:pt>
                <c:pt idx="140">
                  <c:v>1.521406</c:v>
                </c:pt>
                <c:pt idx="141">
                  <c:v>1.5214019999999999</c:v>
                </c:pt>
                <c:pt idx="142">
                  <c:v>1.521398</c:v>
                </c:pt>
                <c:pt idx="143">
                  <c:v>1.5213949999999998</c:v>
                </c:pt>
                <c:pt idx="144">
                  <c:v>1.5213920000000001</c:v>
                </c:pt>
                <c:pt idx="145">
                  <c:v>1.5213890000000001</c:v>
                </c:pt>
                <c:pt idx="146">
                  <c:v>1.5213859999999999</c:v>
                </c:pt>
                <c:pt idx="147">
                  <c:v>1.5213840000000001</c:v>
                </c:pt>
                <c:pt idx="148">
                  <c:v>1.521382</c:v>
                </c:pt>
                <c:pt idx="149">
                  <c:v>1.52138</c:v>
                </c:pt>
              </c:numCache>
            </c:numRef>
          </c:yVal>
          <c:smooth val="1"/>
          <c:extLst>
            <c:ext xmlns:c16="http://schemas.microsoft.com/office/drawing/2014/chart" uri="{C3380CC4-5D6E-409C-BE32-E72D297353CC}">
              <c16:uniqueId val="{0000000A-3436-45C7-AF2B-3ED72D954499}"/>
            </c:ext>
          </c:extLst>
        </c:ser>
        <c:ser>
          <c:idx val="10"/>
          <c:order val="10"/>
          <c:tx>
            <c:strRef>
              <c:f>'Simulation spectrum H2O and KCl'!$BJ$2:$BO$2</c:f>
              <c:strCache>
                <c:ptCount val="1"/>
                <c:pt idx="0">
                  <c:v>Fitting-Time 0.23 h (20.3 C) Liquid</c:v>
                </c:pt>
              </c:strCache>
            </c:strRef>
          </c:tx>
          <c:spPr>
            <a:ln w="12700">
              <a:solidFill>
                <a:schemeClr val="bg2">
                  <a:lumMod val="60000"/>
                  <a:lumOff val="40000"/>
                </a:schemeClr>
              </a:solidFill>
            </a:ln>
          </c:spPr>
          <c:marker>
            <c:symbol val="none"/>
          </c:marker>
          <c:xVal>
            <c:numRef>
              <c:f>'Simulation spectrum H2O and KCl'!$BM$7:$BM$57</c:f>
              <c:numCache>
                <c:formatCode>0.00</c:formatCode>
                <c:ptCount val="5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'Simulation spectrum H2O and KCl'!$BN$7:$BN$57</c:f>
              <c:numCache>
                <c:formatCode>0.00</c:formatCode>
                <c:ptCount val="51"/>
                <c:pt idx="0">
                  <c:v>2.4119679999999999</c:v>
                </c:pt>
                <c:pt idx="1">
                  <c:v>2.4119679999999999</c:v>
                </c:pt>
                <c:pt idx="2">
                  <c:v>2.4119670000000002</c:v>
                </c:pt>
                <c:pt idx="3">
                  <c:v>2.4119670000000002</c:v>
                </c:pt>
                <c:pt idx="4">
                  <c:v>2.4119660000000001</c:v>
                </c:pt>
                <c:pt idx="5">
                  <c:v>2.4119640000000002</c:v>
                </c:pt>
                <c:pt idx="6">
                  <c:v>2.4119609999999998</c:v>
                </c:pt>
                <c:pt idx="7">
                  <c:v>2.4119570000000001</c:v>
                </c:pt>
                <c:pt idx="8">
                  <c:v>2.41195</c:v>
                </c:pt>
                <c:pt idx="9">
                  <c:v>2.4119390000000003</c:v>
                </c:pt>
                <c:pt idx="10">
                  <c:v>2.4119220000000001</c:v>
                </c:pt>
                <c:pt idx="11">
                  <c:v>2.4118950000000003</c:v>
                </c:pt>
                <c:pt idx="12">
                  <c:v>2.4118520000000001</c:v>
                </c:pt>
                <c:pt idx="13">
                  <c:v>2.4117839999999999</c:v>
                </c:pt>
                <c:pt idx="14">
                  <c:v>2.4116750000000002</c:v>
                </c:pt>
                <c:pt idx="15">
                  <c:v>2.4115039999999999</c:v>
                </c:pt>
                <c:pt idx="16">
                  <c:v>2.411232</c:v>
                </c:pt>
                <c:pt idx="17">
                  <c:v>2.4108020000000003</c:v>
                </c:pt>
                <c:pt idx="18">
                  <c:v>2.4101210000000002</c:v>
                </c:pt>
                <c:pt idx="19">
                  <c:v>2.409043</c:v>
                </c:pt>
                <c:pt idx="20">
                  <c:v>2.4073380000000002</c:v>
                </c:pt>
                <c:pt idx="21">
                  <c:v>2.4046440000000002</c:v>
                </c:pt>
                <c:pt idx="22">
                  <c:v>2.4003890000000001</c:v>
                </c:pt>
                <c:pt idx="23">
                  <c:v>2.3937040000000001</c:v>
                </c:pt>
                <c:pt idx="24">
                  <c:v>2.3832490000000002</c:v>
                </c:pt>
                <c:pt idx="25">
                  <c:v>2.3669579999999999</c:v>
                </c:pt>
                <c:pt idx="26">
                  <c:v>2.3419599999999998</c:v>
                </c:pt>
                <c:pt idx="27">
                  <c:v>2.3043309999999999</c:v>
                </c:pt>
                <c:pt idx="28">
                  <c:v>2.2484039999999998</c:v>
                </c:pt>
                <c:pt idx="29">
                  <c:v>2.1696610000000001</c:v>
                </c:pt>
                <c:pt idx="30">
                  <c:v>2.0642310000000004</c:v>
                </c:pt>
                <c:pt idx="31">
                  <c:v>1.9300820000000001</c:v>
                </c:pt>
                <c:pt idx="32">
                  <c:v>1.778073</c:v>
                </c:pt>
                <c:pt idx="33">
                  <c:v>1.6191609999999999</c:v>
                </c:pt>
                <c:pt idx="34">
                  <c:v>1.471525</c:v>
                </c:pt>
                <c:pt idx="35">
                  <c:v>1.3444990000000001</c:v>
                </c:pt>
                <c:pt idx="36">
                  <c:v>1.2461180000000001</c:v>
                </c:pt>
                <c:pt idx="37">
                  <c:v>1.1730750000000001</c:v>
                </c:pt>
                <c:pt idx="38">
                  <c:v>1.124315</c:v>
                </c:pt>
                <c:pt idx="39">
                  <c:v>1.090692</c:v>
                </c:pt>
                <c:pt idx="40">
                  <c:v>1.06921</c:v>
                </c:pt>
                <c:pt idx="41">
                  <c:v>1.0535300000000001</c:v>
                </c:pt>
                <c:pt idx="42">
                  <c:v>1.045137</c:v>
                </c:pt>
                <c:pt idx="43">
                  <c:v>1.039458</c:v>
                </c:pt>
                <c:pt idx="44">
                  <c:v>1.0350079999999999</c:v>
                </c:pt>
                <c:pt idx="45">
                  <c:v>1.0329390000000001</c:v>
                </c:pt>
                <c:pt idx="46">
                  <c:v>1.0318129999999999</c:v>
                </c:pt>
                <c:pt idx="47">
                  <c:v>1.0305040000000001</c:v>
                </c:pt>
                <c:pt idx="48">
                  <c:v>1.0301709999999999</c:v>
                </c:pt>
                <c:pt idx="49">
                  <c:v>1.0298880000000001</c:v>
                </c:pt>
                <c:pt idx="50">
                  <c:v>1.029657</c:v>
                </c:pt>
              </c:numCache>
            </c:numRef>
          </c:yVal>
          <c:smooth val="1"/>
          <c:extLst>
            <c:ext xmlns:c16="http://schemas.microsoft.com/office/drawing/2014/chart" uri="{C3380CC4-5D6E-409C-BE32-E72D297353CC}">
              <c16:uniqueId val="{0000000B-3436-45C7-AF2B-3ED72D954499}"/>
            </c:ext>
          </c:extLst>
        </c:ser>
        <c:ser>
          <c:idx val="11"/>
          <c:order val="11"/>
          <c:tx>
            <c:strRef>
              <c:f>'Simulation spectrum H2O and KCl'!$BP$2:$BU$2</c:f>
              <c:strCache>
                <c:ptCount val="1"/>
                <c:pt idx="0">
                  <c:v>Fitting-Time 5.03 h (-20 C) Frozen</c:v>
                </c:pt>
              </c:strCache>
            </c:strRef>
          </c:tx>
          <c:spPr>
            <a:ln w="12700">
              <a:solidFill>
                <a:schemeClr val="bg2"/>
              </a:solidFill>
            </a:ln>
          </c:spPr>
          <c:marker>
            <c:symbol val="none"/>
          </c:marker>
          <c:xVal>
            <c:numRef>
              <c:f>'Simulation spectrum H2O and KCl'!$BS$7:$BS$57</c:f>
              <c:numCache>
                <c:formatCode>0.00</c:formatCode>
                <c:ptCount val="5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'Simulation spectrum H2O and KCl'!$BT$7:$BT$57</c:f>
              <c:numCache>
                <c:formatCode>0.00</c:formatCode>
                <c:ptCount val="51"/>
                <c:pt idx="0">
                  <c:v>1.2389160000000001</c:v>
                </c:pt>
                <c:pt idx="1">
                  <c:v>1.238904</c:v>
                </c:pt>
                <c:pt idx="2">
                  <c:v>1.238885</c:v>
                </c:pt>
                <c:pt idx="3">
                  <c:v>1.238856</c:v>
                </c:pt>
                <c:pt idx="4">
                  <c:v>1.238809</c:v>
                </c:pt>
                <c:pt idx="5">
                  <c:v>1.2387349999999999</c:v>
                </c:pt>
                <c:pt idx="6">
                  <c:v>1.2386180000000002</c:v>
                </c:pt>
                <c:pt idx="7">
                  <c:v>1.238432</c:v>
                </c:pt>
                <c:pt idx="8">
                  <c:v>1.2381380000000002</c:v>
                </c:pt>
                <c:pt idx="9">
                  <c:v>1.2376710000000002</c:v>
                </c:pt>
                <c:pt idx="10">
                  <c:v>1.2369330000000001</c:v>
                </c:pt>
                <c:pt idx="11">
                  <c:v>1.235765</c:v>
                </c:pt>
                <c:pt idx="12">
                  <c:v>1.2339190000000002</c:v>
                </c:pt>
                <c:pt idx="13">
                  <c:v>1.231004</c:v>
                </c:pt>
                <c:pt idx="14">
                  <c:v>1.2264160000000002</c:v>
                </c:pt>
                <c:pt idx="15">
                  <c:v>1.219217</c:v>
                </c:pt>
                <c:pt idx="16">
                  <c:v>1.2079870000000001</c:v>
                </c:pt>
                <c:pt idx="17">
                  <c:v>1.190642</c:v>
                </c:pt>
                <c:pt idx="18">
                  <c:v>1.1642000000000001</c:v>
                </c:pt>
                <c:pt idx="19">
                  <c:v>1.1247670000000001</c:v>
                </c:pt>
                <c:pt idx="20">
                  <c:v>1.0678590000000001</c:v>
                </c:pt>
                <c:pt idx="21">
                  <c:v>0.98925580000000002</c:v>
                </c:pt>
                <c:pt idx="22">
                  <c:v>0.88724259999999999</c:v>
                </c:pt>
                <c:pt idx="23">
                  <c:v>0.7652911</c:v>
                </c:pt>
                <c:pt idx="24">
                  <c:v>0.63273679999999999</c:v>
                </c:pt>
                <c:pt idx="25">
                  <c:v>0.50242290000000001</c:v>
                </c:pt>
                <c:pt idx="26">
                  <c:v>0.38716260000000002</c:v>
                </c:pt>
                <c:pt idx="27">
                  <c:v>0.29408240000000002</c:v>
                </c:pt>
                <c:pt idx="28">
                  <c:v>0.2234942</c:v>
                </c:pt>
                <c:pt idx="29">
                  <c:v>0.1737205</c:v>
                </c:pt>
                <c:pt idx="30">
                  <c:v>0.13978989999999999</c:v>
                </c:pt>
                <c:pt idx="31">
                  <c:v>0.11692379999999999</c:v>
                </c:pt>
                <c:pt idx="32">
                  <c:v>0.1022242</c:v>
                </c:pt>
                <c:pt idx="33">
                  <c:v>9.268187E-2</c:v>
                </c:pt>
                <c:pt idx="34">
                  <c:v>8.6624369999999992E-2</c:v>
                </c:pt>
                <c:pt idx="35">
                  <c:v>8.2719870000000001E-2</c:v>
                </c:pt>
                <c:pt idx="36">
                  <c:v>8.0267080000000005E-2</c:v>
                </c:pt>
                <c:pt idx="37">
                  <c:v>7.8692520000000002E-2</c:v>
                </c:pt>
                <c:pt idx="38">
                  <c:v>7.7738769999999999E-2</c:v>
                </c:pt>
                <c:pt idx="39">
                  <c:v>7.7121260000000011E-2</c:v>
                </c:pt>
                <c:pt idx="40">
                  <c:v>7.6742609999999989E-2</c:v>
                </c:pt>
                <c:pt idx="41">
                  <c:v>7.6473630000000001E-2</c:v>
                </c:pt>
                <c:pt idx="42">
                  <c:v>7.6332129999999998E-2</c:v>
                </c:pt>
                <c:pt idx="43">
                  <c:v>7.623735999999999E-2</c:v>
                </c:pt>
                <c:pt idx="44">
                  <c:v>7.6163640000000005E-2</c:v>
                </c:pt>
                <c:pt idx="45">
                  <c:v>7.6129520000000006E-2</c:v>
                </c:pt>
                <c:pt idx="46">
                  <c:v>7.6110980000000009E-2</c:v>
                </c:pt>
                <c:pt idx="47">
                  <c:v>7.6089489999999996E-2</c:v>
                </c:pt>
                <c:pt idx="48">
                  <c:v>7.6084010000000007E-2</c:v>
                </c:pt>
                <c:pt idx="49">
                  <c:v>7.6079380000000002E-2</c:v>
                </c:pt>
                <c:pt idx="50">
                  <c:v>7.6075589999999998E-2</c:v>
                </c:pt>
              </c:numCache>
            </c:numRef>
          </c:yVal>
          <c:smooth val="1"/>
          <c:extLst>
            <c:ext xmlns:c16="http://schemas.microsoft.com/office/drawing/2014/chart" uri="{C3380CC4-5D6E-409C-BE32-E72D297353CC}">
              <c16:uniqueId val="{0000000C-3436-45C7-AF2B-3ED72D954499}"/>
            </c:ext>
          </c:extLst>
        </c:ser>
        <c:ser>
          <c:idx val="12"/>
          <c:order val="12"/>
          <c:tx>
            <c:strRef>
              <c:f>'Simulation spectrum H2O and KCl'!$BV$2:$CA$2</c:f>
              <c:strCache>
                <c:ptCount val="1"/>
                <c:pt idx="0">
                  <c:v>Fitting-Time 8.5 h (-40 C) Frozen</c:v>
                </c:pt>
              </c:strCache>
            </c:strRef>
          </c:tx>
          <c:spPr>
            <a:ln w="12700">
              <a:solidFill>
                <a:srgbClr val="0000CC"/>
              </a:solidFill>
            </a:ln>
          </c:spPr>
          <c:marker>
            <c:symbol val="none"/>
          </c:marker>
          <c:xVal>
            <c:numRef>
              <c:f>'Simulation spectrum H2O and KCl'!$BY$7:$BY$57</c:f>
              <c:numCache>
                <c:formatCode>0.00</c:formatCode>
                <c:ptCount val="5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'Simulation spectrum H2O and KCl'!$BZ$7:$BZ$57</c:f>
              <c:numCache>
                <c:formatCode>0.00</c:formatCode>
                <c:ptCount val="51"/>
                <c:pt idx="0">
                  <c:v>1.253519</c:v>
                </c:pt>
                <c:pt idx="1">
                  <c:v>1.2519549999999999</c:v>
                </c:pt>
                <c:pt idx="2">
                  <c:v>1.2498929999999999</c:v>
                </c:pt>
                <c:pt idx="3">
                  <c:v>1.2471480000000001</c:v>
                </c:pt>
                <c:pt idx="4">
                  <c:v>1.2434639999999999</c:v>
                </c:pt>
                <c:pt idx="5">
                  <c:v>1.2384770000000001</c:v>
                </c:pt>
                <c:pt idx="6">
                  <c:v>1.231673</c:v>
                </c:pt>
                <c:pt idx="7">
                  <c:v>1.2223349999999999</c:v>
                </c:pt>
                <c:pt idx="8">
                  <c:v>1.209468</c:v>
                </c:pt>
                <c:pt idx="9">
                  <c:v>1.1917230000000001</c:v>
                </c:pt>
                <c:pt idx="10">
                  <c:v>1.1673310000000001</c:v>
                </c:pt>
                <c:pt idx="11">
                  <c:v>1.1341030000000001</c:v>
                </c:pt>
                <c:pt idx="12">
                  <c:v>1.0895380000000001</c:v>
                </c:pt>
                <c:pt idx="13">
                  <c:v>1.0312399999999999</c:v>
                </c:pt>
                <c:pt idx="14">
                  <c:v>0.9576091000000001</c:v>
                </c:pt>
                <c:pt idx="15">
                  <c:v>0.86880390000000007</c:v>
                </c:pt>
                <c:pt idx="16">
                  <c:v>0.76763520000000007</c:v>
                </c:pt>
                <c:pt idx="17">
                  <c:v>0.65980800000000006</c:v>
                </c:pt>
                <c:pt idx="18">
                  <c:v>0.55261470000000001</c:v>
                </c:pt>
                <c:pt idx="19">
                  <c:v>0.45333870000000004</c:v>
                </c:pt>
                <c:pt idx="20">
                  <c:v>0.36720959999999997</c:v>
                </c:pt>
                <c:pt idx="21">
                  <c:v>0.29638490000000001</c:v>
                </c:pt>
                <c:pt idx="22">
                  <c:v>0.24067629999999998</c:v>
                </c:pt>
                <c:pt idx="23">
                  <c:v>0.19836019999999999</c:v>
                </c:pt>
                <c:pt idx="24">
                  <c:v>0.16693050000000001</c:v>
                </c:pt>
                <c:pt idx="25">
                  <c:v>0.14386160000000001</c:v>
                </c:pt>
                <c:pt idx="26">
                  <c:v>0.12713150000000001</c:v>
                </c:pt>
                <c:pt idx="27">
                  <c:v>0.11503190000000001</c:v>
                </c:pt>
                <c:pt idx="28">
                  <c:v>0.1061732</c:v>
                </c:pt>
                <c:pt idx="29">
                  <c:v>9.9766389999999996E-2</c:v>
                </c:pt>
                <c:pt idx="30">
                  <c:v>9.5074560000000002E-2</c:v>
                </c:pt>
                <c:pt idx="31">
                  <c:v>9.1554140000000006E-2</c:v>
                </c:pt>
                <c:pt idx="32">
                  <c:v>8.8964500000000002E-2</c:v>
                </c:pt>
                <c:pt idx="33">
                  <c:v>8.7001250000000002E-2</c:v>
                </c:pt>
                <c:pt idx="34">
                  <c:v>8.5521349999999996E-2</c:v>
                </c:pt>
                <c:pt idx="35">
                  <c:v>8.4372870000000003E-2</c:v>
                </c:pt>
                <c:pt idx="36">
                  <c:v>8.3493739999999997E-2</c:v>
                </c:pt>
                <c:pt idx="37">
                  <c:v>8.2798860000000002E-2</c:v>
                </c:pt>
                <c:pt idx="38">
                  <c:v>8.2277340000000004E-2</c:v>
                </c:pt>
                <c:pt idx="39">
                  <c:v>8.18575E-2</c:v>
                </c:pt>
                <c:pt idx="40">
                  <c:v>8.1535980000000008E-2</c:v>
                </c:pt>
                <c:pt idx="41">
                  <c:v>8.1246720000000008E-2</c:v>
                </c:pt>
                <c:pt idx="42">
                  <c:v>8.1053189999999997E-2</c:v>
                </c:pt>
                <c:pt idx="43">
                  <c:v>8.0890970000000006E-2</c:v>
                </c:pt>
                <c:pt idx="44">
                  <c:v>8.0727149999999998E-2</c:v>
                </c:pt>
                <c:pt idx="45">
                  <c:v>8.0627660000000004E-2</c:v>
                </c:pt>
                <c:pt idx="46">
                  <c:v>8.0560560000000003E-2</c:v>
                </c:pt>
                <c:pt idx="47">
                  <c:v>8.0458290000000002E-2</c:v>
                </c:pt>
                <c:pt idx="48">
                  <c:v>8.0423590000000003E-2</c:v>
                </c:pt>
                <c:pt idx="49">
                  <c:v>8.0388490000000007E-2</c:v>
                </c:pt>
                <c:pt idx="50">
                  <c:v>8.0352859999999998E-2</c:v>
                </c:pt>
              </c:numCache>
            </c:numRef>
          </c:yVal>
          <c:smooth val="1"/>
          <c:extLst>
            <c:ext xmlns:c16="http://schemas.microsoft.com/office/drawing/2014/chart" uri="{C3380CC4-5D6E-409C-BE32-E72D297353CC}">
              <c16:uniqueId val="{0000000D-3436-45C7-AF2B-3ED72D954499}"/>
            </c:ext>
          </c:extLst>
        </c:ser>
        <c:ser>
          <c:idx val="13"/>
          <c:order val="13"/>
          <c:tx>
            <c:strRef>
              <c:f>'Simulation spectrum H2O and KCl'!$DA$1</c:f>
              <c:strCache>
                <c:ptCount val="1"/>
                <c:pt idx="0">
                  <c:v>Simulate-Std. : Water (1:0)_ 5 g_17C(10 Hz -1 MHz)</c:v>
                </c:pt>
              </c:strCache>
            </c:strRef>
          </c:tx>
          <c:spPr>
            <a:ln w="12700">
              <a:noFill/>
            </a:ln>
          </c:spPr>
          <c:marker>
            <c:symbol val="none"/>
          </c:marker>
          <c:xVal>
            <c:numRef>
              <c:f>'Simulation spectrum H2O and KCl'!$DC$32:$DC$76</c:f>
              <c:numCache>
                <c:formatCode>0.00</c:formatCode>
                <c:ptCount val="45"/>
                <c:pt idx="0">
                  <c:v>0.96644295819461212</c:v>
                </c:pt>
                <c:pt idx="1">
                  <c:v>1.0805370217012242</c:v>
                </c:pt>
                <c:pt idx="2">
                  <c:v>1.1946308781194539</c:v>
                </c:pt>
                <c:pt idx="3">
                  <c:v>1.3087248701324603</c:v>
                </c:pt>
                <c:pt idx="4">
                  <c:v>1.4228187442942002</c:v>
                </c:pt>
                <c:pt idx="5">
                  <c:v>1.536912803458204</c:v>
                </c:pt>
                <c:pt idx="6">
                  <c:v>1.6510066890911275</c:v>
                </c:pt>
                <c:pt idx="7">
                  <c:v>1.7651006956149347</c:v>
                </c:pt>
                <c:pt idx="8">
                  <c:v>1.8791946028627042</c:v>
                </c:pt>
                <c:pt idx="9">
                  <c:v>1.9932885893716563</c:v>
                </c:pt>
                <c:pt idx="10">
                  <c:v>2.1073826352344378</c:v>
                </c:pt>
                <c:pt idx="11">
                  <c:v>2.2214765735373763</c:v>
                </c:pt>
                <c:pt idx="12">
                  <c:v>2.335570421540937</c:v>
                </c:pt>
                <c:pt idx="13">
                  <c:v>2.4496644194299857</c:v>
                </c:pt>
                <c:pt idx="14">
                  <c:v>2.5637584231882125</c:v>
                </c:pt>
                <c:pt idx="15">
                  <c:v>2.6778523145221258</c:v>
                </c:pt>
                <c:pt idx="16">
                  <c:v>2.7919463093579671</c:v>
                </c:pt>
                <c:pt idx="17">
                  <c:v>2.9060402573508957</c:v>
                </c:pt>
                <c:pt idx="18">
                  <c:v>3.0201341303373628</c:v>
                </c:pt>
                <c:pt idx="19">
                  <c:v>3.1342281230216629</c:v>
                </c:pt>
                <c:pt idx="20">
                  <c:v>3.2483220340525572</c:v>
                </c:pt>
                <c:pt idx="21">
                  <c:v>3.3624161191363675</c:v>
                </c:pt>
                <c:pt idx="22">
                  <c:v>3.476510062042157</c:v>
                </c:pt>
                <c:pt idx="23">
                  <c:v>3.5906040107164876</c:v>
                </c:pt>
                <c:pt idx="24">
                  <c:v>3.7046980177678455</c:v>
                </c:pt>
                <c:pt idx="25">
                  <c:v>3.8187919554376735</c:v>
                </c:pt>
                <c:pt idx="26">
                  <c:v>3.9328858951476127</c:v>
                </c:pt>
                <c:pt idx="27">
                  <c:v>4.04697991440199</c:v>
                </c:pt>
                <c:pt idx="28">
                  <c:v>4.1610737804001738</c:v>
                </c:pt>
                <c:pt idx="29">
                  <c:v>4.2751677947627345</c:v>
                </c:pt>
                <c:pt idx="30">
                  <c:v>4.3892617958661946</c:v>
                </c:pt>
                <c:pt idx="31">
                  <c:v>4.5033557624467226</c:v>
                </c:pt>
                <c:pt idx="32">
                  <c:v>4.617449613935853</c:v>
                </c:pt>
                <c:pt idx="33">
                  <c:v>4.7315436413379883</c:v>
                </c:pt>
                <c:pt idx="34">
                  <c:v>4.8456375947949386</c:v>
                </c:pt>
                <c:pt idx="35">
                  <c:v>4.9597315627541798</c:v>
                </c:pt>
                <c:pt idx="36">
                  <c:v>5.0738253531874244</c:v>
                </c:pt>
                <c:pt idx="37">
                  <c:v>5.1879195809283933</c:v>
                </c:pt>
                <c:pt idx="38">
                  <c:v>5.3020134269557877</c:v>
                </c:pt>
                <c:pt idx="39">
                  <c:v>5.416107379122205</c:v>
                </c:pt>
                <c:pt idx="40">
                  <c:v>5.530201363635955</c:v>
                </c:pt>
                <c:pt idx="41">
                  <c:v>5.6442952781898663</c:v>
                </c:pt>
                <c:pt idx="42">
                  <c:v>5.7583892897963684</c:v>
                </c:pt>
                <c:pt idx="43">
                  <c:v>5.8724832404187977</c:v>
                </c:pt>
                <c:pt idx="44">
                  <c:v>5.9865771984113163</c:v>
                </c:pt>
              </c:numCache>
            </c:numRef>
          </c:xVal>
          <c:yVal>
            <c:numRef>
              <c:f>'Simulation spectrum H2O and KCl'!$DD$32:$DD$76</c:f>
              <c:numCache>
                <c:formatCode>0.00</c:formatCode>
                <c:ptCount val="45"/>
                <c:pt idx="0">
                  <c:v>3.3159610000000002</c:v>
                </c:pt>
                <c:pt idx="1">
                  <c:v>3.2664089999999999</c:v>
                </c:pt>
                <c:pt idx="2">
                  <c:v>3.2202869999999999</c:v>
                </c:pt>
                <c:pt idx="3">
                  <c:v>3.1773559999999996</c:v>
                </c:pt>
                <c:pt idx="4">
                  <c:v>3.137397</c:v>
                </c:pt>
                <c:pt idx="5">
                  <c:v>3.100203</c:v>
                </c:pt>
                <c:pt idx="6">
                  <c:v>3.065582</c:v>
                </c:pt>
                <c:pt idx="7">
                  <c:v>3.0333570000000001</c:v>
                </c:pt>
                <c:pt idx="8">
                  <c:v>3.0033620000000001</c:v>
                </c:pt>
                <c:pt idx="9">
                  <c:v>2.9754420000000001</c:v>
                </c:pt>
                <c:pt idx="10">
                  <c:v>2.9494539999999998</c:v>
                </c:pt>
                <c:pt idx="11">
                  <c:v>2.9252630000000002</c:v>
                </c:pt>
                <c:pt idx="12">
                  <c:v>2.902746</c:v>
                </c:pt>
                <c:pt idx="13">
                  <c:v>2.881786</c:v>
                </c:pt>
                <c:pt idx="14">
                  <c:v>2.8622739999999998</c:v>
                </c:pt>
                <c:pt idx="15">
                  <c:v>2.8441109999999998</c:v>
                </c:pt>
                <c:pt idx="16">
                  <c:v>2.8272029999999999</c:v>
                </c:pt>
                <c:pt idx="17">
                  <c:v>2.8114620000000001</c:v>
                </c:pt>
                <c:pt idx="18">
                  <c:v>2.7968060000000001</c:v>
                </c:pt>
                <c:pt idx="19">
                  <c:v>2.7831600000000001</c:v>
                </c:pt>
                <c:pt idx="20">
                  <c:v>2.7704529999999998</c:v>
                </c:pt>
                <c:pt idx="21">
                  <c:v>2.7586179999999998</c:v>
                </c:pt>
                <c:pt idx="22">
                  <c:v>2.747592</c:v>
                </c:pt>
                <c:pt idx="23">
                  <c:v>2.7373159999999999</c:v>
                </c:pt>
                <c:pt idx="24">
                  <c:v>2.7277329999999997</c:v>
                </c:pt>
                <c:pt idx="25">
                  <c:v>2.718788</c:v>
                </c:pt>
                <c:pt idx="26">
                  <c:v>2.7104240000000002</c:v>
                </c:pt>
                <c:pt idx="27">
                  <c:v>2.702585</c:v>
                </c:pt>
                <c:pt idx="28">
                  <c:v>2.6952039999999999</c:v>
                </c:pt>
                <c:pt idx="29">
                  <c:v>2.6882040000000003</c:v>
                </c:pt>
                <c:pt idx="30">
                  <c:v>2.6814810000000002</c:v>
                </c:pt>
                <c:pt idx="31">
                  <c:v>2.6748920000000003</c:v>
                </c:pt>
                <c:pt idx="32">
                  <c:v>2.6682190000000001</c:v>
                </c:pt>
                <c:pt idx="33">
                  <c:v>2.6611260000000003</c:v>
                </c:pt>
                <c:pt idx="34">
                  <c:v>2.653079</c:v>
                </c:pt>
                <c:pt idx="35">
                  <c:v>2.643221</c:v>
                </c:pt>
                <c:pt idx="36">
                  <c:v>2.6301920000000001</c:v>
                </c:pt>
                <c:pt idx="37">
                  <c:v>2.611885</c:v>
                </c:pt>
                <c:pt idx="38">
                  <c:v>2.5851890000000002</c:v>
                </c:pt>
                <c:pt idx="39">
                  <c:v>2.5459200000000002</c:v>
                </c:pt>
                <c:pt idx="40">
                  <c:v>2.4893700000000001</c:v>
                </c:pt>
                <c:pt idx="41">
                  <c:v>2.4121009999999998</c:v>
                </c:pt>
                <c:pt idx="42">
                  <c:v>2.315045</c:v>
                </c:pt>
                <c:pt idx="43">
                  <c:v>2.2060330000000001</c:v>
                </c:pt>
                <c:pt idx="44">
                  <c:v>2.0983700000000001</c:v>
                </c:pt>
              </c:numCache>
            </c:numRef>
          </c:yVal>
          <c:smooth val="1"/>
          <c:extLst>
            <c:ext xmlns:c16="http://schemas.microsoft.com/office/drawing/2014/chart" uri="{C3380CC4-5D6E-409C-BE32-E72D297353CC}">
              <c16:uniqueId val="{0000000E-3436-45C7-AF2B-3ED72D954499}"/>
            </c:ext>
          </c:extLst>
        </c:ser>
        <c:ser>
          <c:idx val="14"/>
          <c:order val="14"/>
          <c:tx>
            <c:strRef>
              <c:f>'Simulation spectrum H2O and KCl'!$DB$1</c:f>
              <c:strCache>
                <c:ptCount val="1"/>
                <c:pt idx="0">
                  <c:v>Simulate-Std. : Water (1:0)_ 5 g_17C (1 MHz -1 PHz)</c:v>
                </c:pt>
              </c:strCache>
            </c:strRef>
          </c:tx>
          <c:spPr>
            <a:ln w="19050">
              <a:solidFill>
                <a:schemeClr val="bg2"/>
              </a:solidFill>
              <a:prstDash val="sysDot"/>
            </a:ln>
          </c:spPr>
          <c:marker>
            <c:symbol val="none"/>
          </c:marker>
          <c:xVal>
            <c:numRef>
              <c:f>'Simulation spectrum H2O and KCl'!$DC$74:$DC$155</c:f>
              <c:numCache>
                <c:formatCode>0.00</c:formatCode>
                <c:ptCount val="82"/>
                <c:pt idx="0">
                  <c:v>5.7583892897963684</c:v>
                </c:pt>
                <c:pt idx="1">
                  <c:v>5.8724832404187977</c:v>
                </c:pt>
                <c:pt idx="2">
                  <c:v>5.9865771984113163</c:v>
                </c:pt>
                <c:pt idx="3">
                  <c:v>6.1006710005181741</c:v>
                </c:pt>
                <c:pt idx="4">
                  <c:v>6.2147651912537887</c:v>
                </c:pt>
                <c:pt idx="5">
                  <c:v>6.3288591015092761</c:v>
                </c:pt>
                <c:pt idx="6">
                  <c:v>6.4429530018744048</c:v>
                </c:pt>
                <c:pt idx="7">
                  <c:v>6.5570470391464442</c:v>
                </c:pt>
                <c:pt idx="8">
                  <c:v>6.6711408945045525</c:v>
                </c:pt>
                <c:pt idx="9">
                  <c:v>6.7852349206161566</c:v>
                </c:pt>
                <c:pt idx="10">
                  <c:v>6.8993288807814848</c:v>
                </c:pt>
                <c:pt idx="11">
                  <c:v>7.0134229163223223</c:v>
                </c:pt>
                <c:pt idx="12">
                  <c:v>7.1275168584783826</c:v>
                </c:pt>
                <c:pt idx="13">
                  <c:v>7.241610723537601</c:v>
                </c:pt>
                <c:pt idx="14">
                  <c:v>7.3557047049373585</c:v>
                </c:pt>
                <c:pt idx="15">
                  <c:v>7.4697986076108398</c:v>
                </c:pt>
                <c:pt idx="16">
                  <c:v>7.5838926369880353</c:v>
                </c:pt>
                <c:pt idx="17">
                  <c:v>7.6979866045302998</c:v>
                </c:pt>
                <c:pt idx="18">
                  <c:v>7.812080517178936</c:v>
                </c:pt>
                <c:pt idx="19">
                  <c:v>7.9261745109741</c:v>
                </c:pt>
                <c:pt idx="20">
                  <c:v>8.0402683824720764</c:v>
                </c:pt>
                <c:pt idx="21">
                  <c:v>8.154362491898743</c:v>
                </c:pt>
                <c:pt idx="22">
                  <c:v>8.2684562775010502</c:v>
                </c:pt>
                <c:pt idx="23">
                  <c:v>8.3825503025877453</c:v>
                </c:pt>
                <c:pt idx="24">
                  <c:v>8.4966443584593687</c:v>
                </c:pt>
                <c:pt idx="25">
                  <c:v>8.6107382864916655</c:v>
                </c:pt>
                <c:pt idx="26">
                  <c:v>8.7248322294421463</c:v>
                </c:pt>
                <c:pt idx="27">
                  <c:v>8.8389261868996218</c:v>
                </c:pt>
                <c:pt idx="28">
                  <c:v>8.953020133764392</c:v>
                </c:pt>
                <c:pt idx="29">
                  <c:v>9.0671140228459421</c:v>
                </c:pt>
                <c:pt idx="30">
                  <c:v>9.1812079673540552</c:v>
                </c:pt>
                <c:pt idx="31">
                  <c:v>9.2953020444876131</c:v>
                </c:pt>
                <c:pt idx="32">
                  <c:v>9.4093959221293328</c:v>
                </c:pt>
                <c:pt idx="33">
                  <c:v>9.5234899753014339</c:v>
                </c:pt>
                <c:pt idx="34">
                  <c:v>9.6375838831553171</c:v>
                </c:pt>
                <c:pt idx="35">
                  <c:v>9.751677871157538</c:v>
                </c:pt>
                <c:pt idx="36">
                  <c:v>9.865771788590715</c:v>
                </c:pt>
                <c:pt idx="37">
                  <c:v>9.9798657853096113</c:v>
                </c:pt>
                <c:pt idx="38">
                  <c:v>10.093959666827665</c:v>
                </c:pt>
                <c:pt idx="39">
                  <c:v>10.208053650856748</c:v>
                </c:pt>
                <c:pt idx="40">
                  <c:v>10.322147733652422</c:v>
                </c:pt>
                <c:pt idx="41">
                  <c:v>10.436241544658708</c:v>
                </c:pt>
                <c:pt idx="42">
                  <c:v>10.550335628892309</c:v>
                </c:pt>
                <c:pt idx="43">
                  <c:v>10.664429570541918</c:v>
                </c:pt>
                <c:pt idx="44">
                  <c:v>10.778523498323372</c:v>
                </c:pt>
                <c:pt idx="45">
                  <c:v>10.892617445655681</c:v>
                </c:pt>
                <c:pt idx="46">
                  <c:v>11.00671157384695</c:v>
                </c:pt>
                <c:pt idx="47">
                  <c:v>11.120805493185157</c:v>
                </c:pt>
                <c:pt idx="48">
                  <c:v>11.234899274367498</c:v>
                </c:pt>
                <c:pt idx="49">
                  <c:v>11.348993345681787</c:v>
                </c:pt>
                <c:pt idx="50">
                  <c:v>11.4630872301409</c:v>
                </c:pt>
                <c:pt idx="51">
                  <c:v>11.577181248701065</c:v>
                </c:pt>
                <c:pt idx="52">
                  <c:v>11.691275156658296</c:v>
                </c:pt>
                <c:pt idx="53">
                  <c:v>11.805369122577154</c:v>
                </c:pt>
                <c:pt idx="54">
                  <c:v>11.919463083331667</c:v>
                </c:pt>
                <c:pt idx="55">
                  <c:v>12.033557240311621</c:v>
                </c:pt>
                <c:pt idx="56">
                  <c:v>12.147650976777204</c:v>
                </c:pt>
                <c:pt idx="57">
                  <c:v>12.261744965450166</c:v>
                </c:pt>
                <c:pt idx="58">
                  <c:v>12.375838942105709</c:v>
                </c:pt>
                <c:pt idx="59">
                  <c:v>12.489932898867048</c:v>
                </c:pt>
                <c:pt idx="60">
                  <c:v>12.604026793692471</c:v>
                </c:pt>
                <c:pt idx="61">
                  <c:v>12.718120787616167</c:v>
                </c:pt>
                <c:pt idx="62">
                  <c:v>12.832214770208127</c:v>
                </c:pt>
                <c:pt idx="63">
                  <c:v>12.946308737432165</c:v>
                </c:pt>
                <c:pt idx="64">
                  <c:v>13.060402797555678</c:v>
                </c:pt>
                <c:pt idx="65">
                  <c:v>13.174496500565251</c:v>
                </c:pt>
                <c:pt idx="66">
                  <c:v>13.288590578344985</c:v>
                </c:pt>
                <c:pt idx="67">
                  <c:v>13.402684634761803</c:v>
                </c:pt>
                <c:pt idx="68">
                  <c:v>13.516778563586231</c:v>
                </c:pt>
                <c:pt idx="69">
                  <c:v>13.630872519472886</c:v>
                </c:pt>
                <c:pt idx="70">
                  <c:v>13.744966438777706</c:v>
                </c:pt>
                <c:pt idx="71">
                  <c:v>13.859060381599805</c:v>
                </c:pt>
                <c:pt idx="72">
                  <c:v>13.973154372474355</c:v>
                </c:pt>
                <c:pt idx="73">
                  <c:v>14.087248157292857</c:v>
                </c:pt>
                <c:pt idx="74">
                  <c:v>14.201342219472076</c:v>
                </c:pt>
                <c:pt idx="75">
                  <c:v>14.315436275583451</c:v>
                </c:pt>
                <c:pt idx="76">
                  <c:v>14.429530232573697</c:v>
                </c:pt>
                <c:pt idx="77">
                  <c:v>14.543624216850393</c:v>
                </c:pt>
                <c:pt idx="78">
                  <c:v>14.657718077264208</c:v>
                </c:pt>
                <c:pt idx="79">
                  <c:v>14.771812065480782</c:v>
                </c:pt>
                <c:pt idx="80">
                  <c:v>14.885906064722315</c:v>
                </c:pt>
                <c:pt idx="81">
                  <c:v>15</c:v>
                </c:pt>
              </c:numCache>
            </c:numRef>
          </c:xVal>
          <c:yVal>
            <c:numRef>
              <c:f>'Simulation spectrum H2O and KCl'!$DD$74:$DD$155</c:f>
              <c:numCache>
                <c:formatCode>0.00</c:formatCode>
                <c:ptCount val="82"/>
                <c:pt idx="0">
                  <c:v>2.315045</c:v>
                </c:pt>
                <c:pt idx="1">
                  <c:v>2.2060330000000001</c:v>
                </c:pt>
                <c:pt idx="2">
                  <c:v>2.0983700000000001</c:v>
                </c:pt>
                <c:pt idx="3">
                  <c:v>2.0048980000000003</c:v>
                </c:pt>
                <c:pt idx="4">
                  <c:v>1.9324479999999999</c:v>
                </c:pt>
                <c:pt idx="5">
                  <c:v>1.881057</c:v>
                </c:pt>
                <c:pt idx="6">
                  <c:v>1.8468140000000002</c:v>
                </c:pt>
                <c:pt idx="7">
                  <c:v>1.8248899999999999</c:v>
                </c:pt>
                <c:pt idx="8">
                  <c:v>1.8111620000000002</c:v>
                </c:pt>
                <c:pt idx="9">
                  <c:v>1.802637</c:v>
                </c:pt>
                <c:pt idx="10">
                  <c:v>1.7973270000000001</c:v>
                </c:pt>
                <c:pt idx="11">
                  <c:v>1.7939749999999999</c:v>
                </c:pt>
                <c:pt idx="12">
                  <c:v>1.791806</c:v>
                </c:pt>
                <c:pt idx="13">
                  <c:v>1.7903520000000002</c:v>
                </c:pt>
                <c:pt idx="14">
                  <c:v>1.7893340000000002</c:v>
                </c:pt>
                <c:pt idx="15">
                  <c:v>1.7885819999999999</c:v>
                </c:pt>
                <c:pt idx="16">
                  <c:v>1.7879990000000001</c:v>
                </c:pt>
                <c:pt idx="17">
                  <c:v>1.787523</c:v>
                </c:pt>
                <c:pt idx="18">
                  <c:v>1.787121</c:v>
                </c:pt>
                <c:pt idx="19">
                  <c:v>1.7867690000000001</c:v>
                </c:pt>
                <c:pt idx="20">
                  <c:v>1.7864549999999999</c:v>
                </c:pt>
                <c:pt idx="21">
                  <c:v>1.78617</c:v>
                </c:pt>
                <c:pt idx="22">
                  <c:v>1.7859100000000001</c:v>
                </c:pt>
                <c:pt idx="23">
                  <c:v>1.7856700000000001</c:v>
                </c:pt>
                <c:pt idx="24">
                  <c:v>1.7854480000000001</c:v>
                </c:pt>
                <c:pt idx="25">
                  <c:v>1.7852430000000001</c:v>
                </c:pt>
                <c:pt idx="26">
                  <c:v>1.7850520000000001</c:v>
                </c:pt>
                <c:pt idx="27">
                  <c:v>1.7848739999999998</c:v>
                </c:pt>
                <c:pt idx="28">
                  <c:v>1.7847090000000001</c:v>
                </c:pt>
                <c:pt idx="29">
                  <c:v>1.784556</c:v>
                </c:pt>
                <c:pt idx="30">
                  <c:v>1.784413</c:v>
                </c:pt>
                <c:pt idx="31">
                  <c:v>1.7842799999999999</c:v>
                </c:pt>
                <c:pt idx="32">
                  <c:v>1.7841560000000001</c:v>
                </c:pt>
                <c:pt idx="33">
                  <c:v>1.7840399999999998</c:v>
                </c:pt>
                <c:pt idx="34">
                  <c:v>1.783933</c:v>
                </c:pt>
                <c:pt idx="35">
                  <c:v>1.783833</c:v>
                </c:pt>
                <c:pt idx="36">
                  <c:v>1.7837400000000001</c:v>
                </c:pt>
                <c:pt idx="37">
                  <c:v>1.7836540000000001</c:v>
                </c:pt>
                <c:pt idx="38">
                  <c:v>1.7835729999999999</c:v>
                </c:pt>
                <c:pt idx="39">
                  <c:v>1.783498</c:v>
                </c:pt>
                <c:pt idx="40">
                  <c:v>1.783428</c:v>
                </c:pt>
                <c:pt idx="41">
                  <c:v>1.7833629999999998</c:v>
                </c:pt>
                <c:pt idx="42">
                  <c:v>1.7833030000000001</c:v>
                </c:pt>
                <c:pt idx="43">
                  <c:v>1.7832460000000001</c:v>
                </c:pt>
                <c:pt idx="44">
                  <c:v>1.7831940000000002</c:v>
                </c:pt>
                <c:pt idx="45">
                  <c:v>1.783145</c:v>
                </c:pt>
                <c:pt idx="46">
                  <c:v>1.7830999999999999</c:v>
                </c:pt>
                <c:pt idx="47">
                  <c:v>1.7830569999999999</c:v>
                </c:pt>
                <c:pt idx="48">
                  <c:v>1.783018</c:v>
                </c:pt>
                <c:pt idx="49">
                  <c:v>1.7829809999999999</c:v>
                </c:pt>
                <c:pt idx="50">
                  <c:v>1.7829470000000001</c:v>
                </c:pt>
                <c:pt idx="51">
                  <c:v>1.7829159999999999</c:v>
                </c:pt>
                <c:pt idx="52">
                  <c:v>1.782886</c:v>
                </c:pt>
                <c:pt idx="53">
                  <c:v>1.782859</c:v>
                </c:pt>
                <c:pt idx="54">
                  <c:v>1.7828329999999999</c:v>
                </c:pt>
                <c:pt idx="55">
                  <c:v>1.7828090000000001</c:v>
                </c:pt>
                <c:pt idx="56">
                  <c:v>1.7827869999999999</c:v>
                </c:pt>
                <c:pt idx="57">
                  <c:v>1.7827660000000001</c:v>
                </c:pt>
                <c:pt idx="58">
                  <c:v>1.7827469999999999</c:v>
                </c:pt>
                <c:pt idx="59">
                  <c:v>1.782729</c:v>
                </c:pt>
                <c:pt idx="60">
                  <c:v>1.782713</c:v>
                </c:pt>
                <c:pt idx="61">
                  <c:v>1.782697</c:v>
                </c:pt>
                <c:pt idx="62">
                  <c:v>1.782683</c:v>
                </c:pt>
                <c:pt idx="63">
                  <c:v>1.7826689999999998</c:v>
                </c:pt>
                <c:pt idx="64">
                  <c:v>1.7826570000000002</c:v>
                </c:pt>
                <c:pt idx="65">
                  <c:v>1.782645</c:v>
                </c:pt>
                <c:pt idx="66">
                  <c:v>1.7826339999999998</c:v>
                </c:pt>
                <c:pt idx="67">
                  <c:v>1.782624</c:v>
                </c:pt>
                <c:pt idx="68">
                  <c:v>1.7826150000000001</c:v>
                </c:pt>
                <c:pt idx="69">
                  <c:v>1.7826059999999999</c:v>
                </c:pt>
                <c:pt idx="70">
                  <c:v>1.7825979999999999</c:v>
                </c:pt>
                <c:pt idx="71">
                  <c:v>1.782591</c:v>
                </c:pt>
                <c:pt idx="72">
                  <c:v>1.782583</c:v>
                </c:pt>
                <c:pt idx="73">
                  <c:v>1.7825769999999999</c:v>
                </c:pt>
                <c:pt idx="74">
                  <c:v>1.7825709999999999</c:v>
                </c:pt>
                <c:pt idx="75">
                  <c:v>1.7825650000000002</c:v>
                </c:pt>
                <c:pt idx="76">
                  <c:v>1.7825599999999999</c:v>
                </c:pt>
                <c:pt idx="77">
                  <c:v>1.7825549999999999</c:v>
                </c:pt>
                <c:pt idx="78">
                  <c:v>1.7825499999999999</c:v>
                </c:pt>
                <c:pt idx="79">
                  <c:v>1.782546</c:v>
                </c:pt>
                <c:pt idx="80">
                  <c:v>1.7825419999999998</c:v>
                </c:pt>
                <c:pt idx="81">
                  <c:v>1.782538</c:v>
                </c:pt>
              </c:numCache>
            </c:numRef>
          </c:yVal>
          <c:smooth val="1"/>
          <c:extLst>
            <c:ext xmlns:c16="http://schemas.microsoft.com/office/drawing/2014/chart" uri="{C3380CC4-5D6E-409C-BE32-E72D297353CC}">
              <c16:uniqueId val="{0000000F-3436-45C7-AF2B-3ED72D954499}"/>
            </c:ext>
          </c:extLst>
        </c:ser>
        <c:ser>
          <c:idx val="15"/>
          <c:order val="15"/>
          <c:tx>
            <c:strRef>
              <c:f>'Simulation spectrum H2O and KCl'!$DI$1</c:f>
              <c:strCache>
                <c:ptCount val="1"/>
                <c:pt idx="0">
                  <c:v>Simulate-Std. : Water (1:0)_ 5 g_17C (10 Hz -1 MHz)</c:v>
                </c:pt>
              </c:strCache>
            </c:strRef>
          </c:tx>
          <c:spPr>
            <a:ln w="19050">
              <a:noFill/>
            </a:ln>
          </c:spPr>
          <c:marker>
            <c:symbol val="none"/>
          </c:marker>
          <c:xVal>
            <c:numRef>
              <c:f>'Simulation spectrum H2O and KCl'!$DK$32:$DK$76</c:f>
              <c:numCache>
                <c:formatCode>0.00</c:formatCode>
                <c:ptCount val="45"/>
                <c:pt idx="0">
                  <c:v>0.96644295819461212</c:v>
                </c:pt>
                <c:pt idx="1">
                  <c:v>1.0805370217012242</c:v>
                </c:pt>
                <c:pt idx="2">
                  <c:v>1.1946308781194539</c:v>
                </c:pt>
                <c:pt idx="3">
                  <c:v>1.3087248701324603</c:v>
                </c:pt>
                <c:pt idx="4">
                  <c:v>1.4228187442942002</c:v>
                </c:pt>
                <c:pt idx="5">
                  <c:v>1.536912803458204</c:v>
                </c:pt>
                <c:pt idx="6">
                  <c:v>1.6510066890911275</c:v>
                </c:pt>
                <c:pt idx="7">
                  <c:v>1.7651006956149347</c:v>
                </c:pt>
                <c:pt idx="8">
                  <c:v>1.8791946028627042</c:v>
                </c:pt>
                <c:pt idx="9">
                  <c:v>1.9932885893716563</c:v>
                </c:pt>
                <c:pt idx="10">
                  <c:v>2.1073826352344378</c:v>
                </c:pt>
                <c:pt idx="11">
                  <c:v>2.2214765735373763</c:v>
                </c:pt>
                <c:pt idx="12">
                  <c:v>2.335570421540937</c:v>
                </c:pt>
                <c:pt idx="13">
                  <c:v>2.4496644194299857</c:v>
                </c:pt>
                <c:pt idx="14">
                  <c:v>2.5637584231882125</c:v>
                </c:pt>
                <c:pt idx="15">
                  <c:v>2.6778523145221258</c:v>
                </c:pt>
                <c:pt idx="16">
                  <c:v>2.7919463093579671</c:v>
                </c:pt>
                <c:pt idx="17">
                  <c:v>2.9060402573508957</c:v>
                </c:pt>
                <c:pt idx="18">
                  <c:v>3.0201341303373628</c:v>
                </c:pt>
                <c:pt idx="19">
                  <c:v>3.1342281230216629</c:v>
                </c:pt>
                <c:pt idx="20">
                  <c:v>3.2483220340525572</c:v>
                </c:pt>
                <c:pt idx="21">
                  <c:v>3.3624161191363675</c:v>
                </c:pt>
                <c:pt idx="22">
                  <c:v>3.476510062042157</c:v>
                </c:pt>
                <c:pt idx="23">
                  <c:v>3.5906040107164876</c:v>
                </c:pt>
                <c:pt idx="24">
                  <c:v>3.7046980177678455</c:v>
                </c:pt>
                <c:pt idx="25">
                  <c:v>3.8187919554376735</c:v>
                </c:pt>
                <c:pt idx="26">
                  <c:v>3.9328858951476127</c:v>
                </c:pt>
                <c:pt idx="27">
                  <c:v>4.04697991440199</c:v>
                </c:pt>
                <c:pt idx="28">
                  <c:v>4.1610737804001738</c:v>
                </c:pt>
                <c:pt idx="29">
                  <c:v>4.2751677947627345</c:v>
                </c:pt>
                <c:pt idx="30">
                  <c:v>4.3892617958661946</c:v>
                </c:pt>
                <c:pt idx="31">
                  <c:v>4.5033557624467226</c:v>
                </c:pt>
                <c:pt idx="32">
                  <c:v>4.617449613935853</c:v>
                </c:pt>
                <c:pt idx="33">
                  <c:v>4.7315436413379883</c:v>
                </c:pt>
                <c:pt idx="34">
                  <c:v>4.8456375947949386</c:v>
                </c:pt>
                <c:pt idx="35">
                  <c:v>4.9597315627541798</c:v>
                </c:pt>
                <c:pt idx="36">
                  <c:v>5.0738253531874244</c:v>
                </c:pt>
                <c:pt idx="37">
                  <c:v>5.1879195809283933</c:v>
                </c:pt>
                <c:pt idx="38">
                  <c:v>5.3020134269557877</c:v>
                </c:pt>
                <c:pt idx="39">
                  <c:v>5.416107379122205</c:v>
                </c:pt>
                <c:pt idx="40">
                  <c:v>5.530201363635955</c:v>
                </c:pt>
                <c:pt idx="41">
                  <c:v>5.6442952781898663</c:v>
                </c:pt>
                <c:pt idx="42">
                  <c:v>5.7583892897963684</c:v>
                </c:pt>
                <c:pt idx="43">
                  <c:v>5.8724832404187977</c:v>
                </c:pt>
                <c:pt idx="44">
                  <c:v>5.9865771984113163</c:v>
                </c:pt>
              </c:numCache>
            </c:numRef>
          </c:xVal>
          <c:yVal>
            <c:numRef>
              <c:f>'Simulation spectrum H2O and KCl'!$DL$32:$DL$76</c:f>
              <c:numCache>
                <c:formatCode>0.00</c:formatCode>
                <c:ptCount val="45"/>
                <c:pt idx="0">
                  <c:v>3.5871559999999998</c:v>
                </c:pt>
                <c:pt idx="1">
                  <c:v>3.5291430000000004</c:v>
                </c:pt>
                <c:pt idx="2">
                  <c:v>3.475257</c:v>
                </c:pt>
                <c:pt idx="3">
                  <c:v>3.4252050000000001</c:v>
                </c:pt>
                <c:pt idx="4">
                  <c:v>3.3787129999999999</c:v>
                </c:pt>
                <c:pt idx="5">
                  <c:v>3.3355289999999997</c:v>
                </c:pt>
                <c:pt idx="6">
                  <c:v>3.2954159999999999</c:v>
                </c:pt>
                <c:pt idx="7">
                  <c:v>3.2581549999999999</c:v>
                </c:pt>
                <c:pt idx="8">
                  <c:v>3.223544</c:v>
                </c:pt>
                <c:pt idx="9">
                  <c:v>3.191392</c:v>
                </c:pt>
                <c:pt idx="10">
                  <c:v>3.1615250000000001</c:v>
                </c:pt>
                <c:pt idx="11">
                  <c:v>3.133778</c:v>
                </c:pt>
                <c:pt idx="12">
                  <c:v>3.1080009999999998</c:v>
                </c:pt>
                <c:pt idx="13">
                  <c:v>3.0840510000000001</c:v>
                </c:pt>
                <c:pt idx="14">
                  <c:v>3.0617969999999999</c:v>
                </c:pt>
                <c:pt idx="15">
                  <c:v>3.0411160000000002</c:v>
                </c:pt>
                <c:pt idx="16">
                  <c:v>3.0218940000000001</c:v>
                </c:pt>
                <c:pt idx="17">
                  <c:v>3.0040239999999998</c:v>
                </c:pt>
                <c:pt idx="18">
                  <c:v>2.9874049999999999</c:v>
                </c:pt>
                <c:pt idx="19">
                  <c:v>2.97194</c:v>
                </c:pt>
                <c:pt idx="20">
                  <c:v>2.9575390000000001</c:v>
                </c:pt>
                <c:pt idx="21">
                  <c:v>2.9441120000000001</c:v>
                </c:pt>
                <c:pt idx="22">
                  <c:v>2.9315670000000003</c:v>
                </c:pt>
                <c:pt idx="23">
                  <c:v>2.91981</c:v>
                </c:pt>
                <c:pt idx="24">
                  <c:v>2.9087329999999998</c:v>
                </c:pt>
                <c:pt idx="25">
                  <c:v>2.8982030000000001</c:v>
                </c:pt>
                <c:pt idx="26">
                  <c:v>2.8880469999999998</c:v>
                </c:pt>
                <c:pt idx="27">
                  <c:v>2.8780190000000001</c:v>
                </c:pt>
                <c:pt idx="28">
                  <c:v>2.8677479999999997</c:v>
                </c:pt>
                <c:pt idx="29">
                  <c:v>2.8566590000000001</c:v>
                </c:pt>
                <c:pt idx="30">
                  <c:v>2.8438380000000003</c:v>
                </c:pt>
                <c:pt idx="31">
                  <c:v>2.8278300000000001</c:v>
                </c:pt>
                <c:pt idx="32">
                  <c:v>2.8063379999999998</c:v>
                </c:pt>
                <c:pt idx="33">
                  <c:v>2.7758400000000001</c:v>
                </c:pt>
                <c:pt idx="34">
                  <c:v>2.731236</c:v>
                </c:pt>
                <c:pt idx="35">
                  <c:v>2.66587</c:v>
                </c:pt>
                <c:pt idx="36">
                  <c:v>2.572711</c:v>
                </c:pt>
                <c:pt idx="37">
                  <c:v>2.4475549999999999</c:v>
                </c:pt>
                <c:pt idx="38">
                  <c:v>2.2939020000000001</c:v>
                </c:pt>
                <c:pt idx="39">
                  <c:v>2.125934</c:v>
                </c:pt>
                <c:pt idx="40">
                  <c:v>1.9646529999999998</c:v>
                </c:pt>
                <c:pt idx="41">
                  <c:v>1.8282160000000001</c:v>
                </c:pt>
                <c:pt idx="42">
                  <c:v>1.724709</c:v>
                </c:pt>
                <c:pt idx="43">
                  <c:v>1.652495</c:v>
                </c:pt>
                <c:pt idx="44">
                  <c:v>1.6049800000000001</c:v>
                </c:pt>
              </c:numCache>
            </c:numRef>
          </c:yVal>
          <c:smooth val="1"/>
          <c:extLst>
            <c:ext xmlns:c16="http://schemas.microsoft.com/office/drawing/2014/chart" uri="{C3380CC4-5D6E-409C-BE32-E72D297353CC}">
              <c16:uniqueId val="{00000010-3436-45C7-AF2B-3ED72D954499}"/>
            </c:ext>
          </c:extLst>
        </c:ser>
        <c:ser>
          <c:idx val="16"/>
          <c:order val="16"/>
          <c:tx>
            <c:strRef>
              <c:f>'Simulation spectrum H2O and KCl'!$DJ$1</c:f>
              <c:strCache>
                <c:ptCount val="1"/>
                <c:pt idx="0">
                  <c:v>Simulate-Std. : Water (1:0)_ 5 g_17C (1 MHz -1 PHz)</c:v>
                </c:pt>
              </c:strCache>
            </c:strRef>
          </c:tx>
          <c:spPr>
            <a:ln w="19050">
              <a:noFill/>
              <a:prstDash val="sysDot"/>
            </a:ln>
          </c:spPr>
          <c:marker>
            <c:symbol val="none"/>
          </c:marker>
          <c:xVal>
            <c:numRef>
              <c:f>'Simulation spectrum H2O and KCl'!$DK$75:$DK$155</c:f>
              <c:numCache>
                <c:formatCode>0.00</c:formatCode>
                <c:ptCount val="81"/>
                <c:pt idx="0">
                  <c:v>5.8724832404187977</c:v>
                </c:pt>
                <c:pt idx="1">
                  <c:v>5.9865771984113163</c:v>
                </c:pt>
                <c:pt idx="2">
                  <c:v>6.1006710005181741</c:v>
                </c:pt>
                <c:pt idx="3">
                  <c:v>6.2147651912537887</c:v>
                </c:pt>
                <c:pt idx="4">
                  <c:v>6.3288591015092761</c:v>
                </c:pt>
                <c:pt idx="5">
                  <c:v>6.4429530018744048</c:v>
                </c:pt>
                <c:pt idx="6">
                  <c:v>6.5570470391464442</c:v>
                </c:pt>
                <c:pt idx="7">
                  <c:v>6.6711408945045525</c:v>
                </c:pt>
                <c:pt idx="8">
                  <c:v>6.7852349206161566</c:v>
                </c:pt>
                <c:pt idx="9">
                  <c:v>6.8993288807814848</c:v>
                </c:pt>
                <c:pt idx="10">
                  <c:v>7.0134229163223223</c:v>
                </c:pt>
                <c:pt idx="11">
                  <c:v>7.1275168584783826</c:v>
                </c:pt>
                <c:pt idx="12">
                  <c:v>7.241610723537601</c:v>
                </c:pt>
                <c:pt idx="13">
                  <c:v>7.3557047049373585</c:v>
                </c:pt>
                <c:pt idx="14">
                  <c:v>7.4697986076108398</c:v>
                </c:pt>
                <c:pt idx="15">
                  <c:v>7.5838926369880353</c:v>
                </c:pt>
                <c:pt idx="16">
                  <c:v>7.6979866045302998</c:v>
                </c:pt>
                <c:pt idx="17">
                  <c:v>7.812080517178936</c:v>
                </c:pt>
                <c:pt idx="18">
                  <c:v>7.9261745109741</c:v>
                </c:pt>
                <c:pt idx="19">
                  <c:v>8.0402683824720764</c:v>
                </c:pt>
                <c:pt idx="20">
                  <c:v>8.154362491898743</c:v>
                </c:pt>
                <c:pt idx="21">
                  <c:v>8.2684562775010502</c:v>
                </c:pt>
                <c:pt idx="22">
                  <c:v>8.3825503025877453</c:v>
                </c:pt>
                <c:pt idx="23">
                  <c:v>8.4966443584593687</c:v>
                </c:pt>
                <c:pt idx="24">
                  <c:v>8.6107382864916655</c:v>
                </c:pt>
                <c:pt idx="25">
                  <c:v>8.7248322294421463</c:v>
                </c:pt>
                <c:pt idx="26">
                  <c:v>8.8389261868996218</c:v>
                </c:pt>
                <c:pt idx="27">
                  <c:v>8.953020133764392</c:v>
                </c:pt>
                <c:pt idx="28">
                  <c:v>9.0671140228459421</c:v>
                </c:pt>
                <c:pt idx="29">
                  <c:v>9.1812079673540552</c:v>
                </c:pt>
                <c:pt idx="30">
                  <c:v>9.2953020444876131</c:v>
                </c:pt>
                <c:pt idx="31">
                  <c:v>9.4093959221293328</c:v>
                </c:pt>
                <c:pt idx="32">
                  <c:v>9.5234899753014339</c:v>
                </c:pt>
                <c:pt idx="33">
                  <c:v>9.6375838831553171</c:v>
                </c:pt>
                <c:pt idx="34">
                  <c:v>9.751677871157538</c:v>
                </c:pt>
                <c:pt idx="35">
                  <c:v>9.865771788590715</c:v>
                </c:pt>
                <c:pt idx="36">
                  <c:v>9.9798657853096113</c:v>
                </c:pt>
                <c:pt idx="37">
                  <c:v>10.093959666827665</c:v>
                </c:pt>
                <c:pt idx="38">
                  <c:v>10.208053650856748</c:v>
                </c:pt>
                <c:pt idx="39">
                  <c:v>10.322147733652422</c:v>
                </c:pt>
                <c:pt idx="40">
                  <c:v>10.436241544658708</c:v>
                </c:pt>
                <c:pt idx="41">
                  <c:v>10.550335628892309</c:v>
                </c:pt>
                <c:pt idx="42">
                  <c:v>10.664429570541918</c:v>
                </c:pt>
                <c:pt idx="43">
                  <c:v>10.778523498323372</c:v>
                </c:pt>
                <c:pt idx="44">
                  <c:v>10.892617445655681</c:v>
                </c:pt>
                <c:pt idx="45">
                  <c:v>11.00671157384695</c:v>
                </c:pt>
                <c:pt idx="46">
                  <c:v>11.120805493185157</c:v>
                </c:pt>
                <c:pt idx="47">
                  <c:v>11.234899274367498</c:v>
                </c:pt>
                <c:pt idx="48">
                  <c:v>11.348993345681787</c:v>
                </c:pt>
                <c:pt idx="49">
                  <c:v>11.4630872301409</c:v>
                </c:pt>
                <c:pt idx="50">
                  <c:v>11.577181248701065</c:v>
                </c:pt>
                <c:pt idx="51">
                  <c:v>11.691275156658296</c:v>
                </c:pt>
                <c:pt idx="52">
                  <c:v>11.805369122577154</c:v>
                </c:pt>
                <c:pt idx="53">
                  <c:v>11.919463083331667</c:v>
                </c:pt>
                <c:pt idx="54">
                  <c:v>12.033557240311621</c:v>
                </c:pt>
                <c:pt idx="55">
                  <c:v>12.147650976777204</c:v>
                </c:pt>
                <c:pt idx="56">
                  <c:v>12.261744965450166</c:v>
                </c:pt>
                <c:pt idx="57">
                  <c:v>12.375838942105709</c:v>
                </c:pt>
                <c:pt idx="58">
                  <c:v>12.489932898867048</c:v>
                </c:pt>
                <c:pt idx="59">
                  <c:v>12.604026793692471</c:v>
                </c:pt>
                <c:pt idx="60">
                  <c:v>12.718120787616167</c:v>
                </c:pt>
                <c:pt idx="61">
                  <c:v>12.832214770208127</c:v>
                </c:pt>
                <c:pt idx="62">
                  <c:v>12.946308737432165</c:v>
                </c:pt>
                <c:pt idx="63">
                  <c:v>13.060402797555678</c:v>
                </c:pt>
                <c:pt idx="64">
                  <c:v>13.174496500565251</c:v>
                </c:pt>
                <c:pt idx="65">
                  <c:v>13.288590578344985</c:v>
                </c:pt>
                <c:pt idx="66">
                  <c:v>13.402684634761803</c:v>
                </c:pt>
                <c:pt idx="67">
                  <c:v>13.516778563586231</c:v>
                </c:pt>
                <c:pt idx="68">
                  <c:v>13.630872519472886</c:v>
                </c:pt>
                <c:pt idx="69">
                  <c:v>13.744966438777706</c:v>
                </c:pt>
                <c:pt idx="70">
                  <c:v>13.859060381599805</c:v>
                </c:pt>
                <c:pt idx="71">
                  <c:v>13.973154372474355</c:v>
                </c:pt>
                <c:pt idx="72">
                  <c:v>14.087248157292857</c:v>
                </c:pt>
                <c:pt idx="73">
                  <c:v>14.201342219472076</c:v>
                </c:pt>
                <c:pt idx="74">
                  <c:v>14.315436275583451</c:v>
                </c:pt>
                <c:pt idx="75">
                  <c:v>14.429530232573697</c:v>
                </c:pt>
                <c:pt idx="76">
                  <c:v>14.543624216850393</c:v>
                </c:pt>
                <c:pt idx="77">
                  <c:v>14.657718077264208</c:v>
                </c:pt>
                <c:pt idx="78">
                  <c:v>14.771812065480782</c:v>
                </c:pt>
                <c:pt idx="79">
                  <c:v>14.885906064722315</c:v>
                </c:pt>
                <c:pt idx="80">
                  <c:v>15</c:v>
                </c:pt>
              </c:numCache>
            </c:numRef>
          </c:xVal>
          <c:yVal>
            <c:numRef>
              <c:f>'Simulation spectrum H2O and KCl'!$DL$75:$DL$155</c:f>
              <c:numCache>
                <c:formatCode>0.00</c:formatCode>
                <c:ptCount val="81"/>
                <c:pt idx="0">
                  <c:v>1.652495</c:v>
                </c:pt>
                <c:pt idx="1">
                  <c:v>1.6049800000000001</c:v>
                </c:pt>
                <c:pt idx="2">
                  <c:v>1.5748740000000001</c:v>
                </c:pt>
                <c:pt idx="3">
                  <c:v>1.5562100000000001</c:v>
                </c:pt>
                <c:pt idx="4">
                  <c:v>1.544754</c:v>
                </c:pt>
                <c:pt idx="5">
                  <c:v>1.5377270000000001</c:v>
                </c:pt>
                <c:pt idx="6">
                  <c:v>1.5333810000000001</c:v>
                </c:pt>
                <c:pt idx="7">
                  <c:v>1.530648</c:v>
                </c:pt>
                <c:pt idx="8">
                  <c:v>1.5288820000000001</c:v>
                </c:pt>
                <c:pt idx="9">
                  <c:v>1.5277000000000001</c:v>
                </c:pt>
                <c:pt idx="10">
                  <c:v>1.5268699999999999</c:v>
                </c:pt>
                <c:pt idx="11">
                  <c:v>1.5262580000000001</c:v>
                </c:pt>
                <c:pt idx="12">
                  <c:v>1.5257810000000001</c:v>
                </c:pt>
                <c:pt idx="13">
                  <c:v>1.5253919999999999</c:v>
                </c:pt>
                <c:pt idx="14">
                  <c:v>1.5250630000000001</c:v>
                </c:pt>
                <c:pt idx="15">
                  <c:v>1.524775</c:v>
                </c:pt>
                <c:pt idx="16">
                  <c:v>1.5245179999999998</c:v>
                </c:pt>
                <c:pt idx="17">
                  <c:v>1.5242849999999999</c:v>
                </c:pt>
                <c:pt idx="18">
                  <c:v>1.5240719999999999</c:v>
                </c:pt>
                <c:pt idx="19">
                  <c:v>1.523876</c:v>
                </c:pt>
                <c:pt idx="20">
                  <c:v>1.5236959999999999</c:v>
                </c:pt>
                <c:pt idx="21">
                  <c:v>1.5235289999999999</c:v>
                </c:pt>
                <c:pt idx="22">
                  <c:v>1.5233729999999999</c:v>
                </c:pt>
                <c:pt idx="23">
                  <c:v>1.5232299999999999</c:v>
                </c:pt>
                <c:pt idx="24">
                  <c:v>1.523096</c:v>
                </c:pt>
                <c:pt idx="25">
                  <c:v>1.522972</c:v>
                </c:pt>
                <c:pt idx="26">
                  <c:v>1.5228569999999999</c:v>
                </c:pt>
                <c:pt idx="27">
                  <c:v>1.52275</c:v>
                </c:pt>
                <c:pt idx="28">
                  <c:v>1.5226500000000001</c:v>
                </c:pt>
                <c:pt idx="29">
                  <c:v>1.5225580000000001</c:v>
                </c:pt>
                <c:pt idx="30">
                  <c:v>1.522472</c:v>
                </c:pt>
                <c:pt idx="31">
                  <c:v>1.5223930000000001</c:v>
                </c:pt>
                <c:pt idx="32">
                  <c:v>1.5223180000000001</c:v>
                </c:pt>
                <c:pt idx="33">
                  <c:v>1.5222499999999999</c:v>
                </c:pt>
                <c:pt idx="34">
                  <c:v>1.5221859999999998</c:v>
                </c:pt>
                <c:pt idx="35">
                  <c:v>1.5221260000000001</c:v>
                </c:pt>
                <c:pt idx="36">
                  <c:v>1.522071</c:v>
                </c:pt>
                <c:pt idx="37">
                  <c:v>1.5220199999999999</c:v>
                </c:pt>
                <c:pt idx="38">
                  <c:v>1.521973</c:v>
                </c:pt>
                <c:pt idx="39">
                  <c:v>1.5219279999999999</c:v>
                </c:pt>
                <c:pt idx="40">
                  <c:v>1.521887</c:v>
                </c:pt>
                <c:pt idx="41">
                  <c:v>1.521849</c:v>
                </c:pt>
                <c:pt idx="42">
                  <c:v>1.521814</c:v>
                </c:pt>
                <c:pt idx="43">
                  <c:v>1.5217810000000001</c:v>
                </c:pt>
                <c:pt idx="44">
                  <c:v>1.5217500000000002</c:v>
                </c:pt>
                <c:pt idx="45">
                  <c:v>1.521722</c:v>
                </c:pt>
                <c:pt idx="46">
                  <c:v>1.5216959999999999</c:v>
                </c:pt>
                <c:pt idx="47">
                  <c:v>1.521671</c:v>
                </c:pt>
                <c:pt idx="48">
                  <c:v>1.5216479999999999</c:v>
                </c:pt>
                <c:pt idx="49">
                  <c:v>1.5216269999999998</c:v>
                </c:pt>
                <c:pt idx="50">
                  <c:v>1.5216080000000001</c:v>
                </c:pt>
                <c:pt idx="51">
                  <c:v>1.5215890000000001</c:v>
                </c:pt>
                <c:pt idx="52">
                  <c:v>1.5215730000000001</c:v>
                </c:pt>
                <c:pt idx="53">
                  <c:v>1.5215569999999998</c:v>
                </c:pt>
                <c:pt idx="54">
                  <c:v>1.521542</c:v>
                </c:pt>
                <c:pt idx="55">
                  <c:v>1.5215289999999999</c:v>
                </c:pt>
                <c:pt idx="56">
                  <c:v>1.5215160000000001</c:v>
                </c:pt>
                <c:pt idx="57">
                  <c:v>1.521504</c:v>
                </c:pt>
                <c:pt idx="58">
                  <c:v>1.521493</c:v>
                </c:pt>
                <c:pt idx="59">
                  <c:v>1.5214829999999999</c:v>
                </c:pt>
                <c:pt idx="60">
                  <c:v>1.521474</c:v>
                </c:pt>
                <c:pt idx="61">
                  <c:v>1.5214649999999998</c:v>
                </c:pt>
                <c:pt idx="62">
                  <c:v>1.5214569999999998</c:v>
                </c:pt>
                <c:pt idx="63">
                  <c:v>1.52145</c:v>
                </c:pt>
                <c:pt idx="64">
                  <c:v>1.5214429999999999</c:v>
                </c:pt>
                <c:pt idx="65">
                  <c:v>1.521436</c:v>
                </c:pt>
                <c:pt idx="66">
                  <c:v>1.5214299999999998</c:v>
                </c:pt>
                <c:pt idx="67">
                  <c:v>1.521425</c:v>
                </c:pt>
                <c:pt idx="68">
                  <c:v>1.5214190000000001</c:v>
                </c:pt>
                <c:pt idx="69">
                  <c:v>1.521415</c:v>
                </c:pt>
                <c:pt idx="70">
                  <c:v>1.5214100000000002</c:v>
                </c:pt>
                <c:pt idx="71">
                  <c:v>1.521406</c:v>
                </c:pt>
                <c:pt idx="72">
                  <c:v>1.5214019999999999</c:v>
                </c:pt>
                <c:pt idx="73">
                  <c:v>1.521398</c:v>
                </c:pt>
                <c:pt idx="74">
                  <c:v>1.5213949999999998</c:v>
                </c:pt>
                <c:pt idx="75">
                  <c:v>1.5213920000000001</c:v>
                </c:pt>
                <c:pt idx="76">
                  <c:v>1.5213890000000001</c:v>
                </c:pt>
                <c:pt idx="77">
                  <c:v>1.5213859999999999</c:v>
                </c:pt>
                <c:pt idx="78">
                  <c:v>1.5213840000000001</c:v>
                </c:pt>
                <c:pt idx="79">
                  <c:v>1.521382</c:v>
                </c:pt>
                <c:pt idx="80">
                  <c:v>1.52138</c:v>
                </c:pt>
              </c:numCache>
            </c:numRef>
          </c:yVal>
          <c:smooth val="1"/>
          <c:extLst>
            <c:ext xmlns:c16="http://schemas.microsoft.com/office/drawing/2014/chart" uri="{C3380CC4-5D6E-409C-BE32-E72D297353CC}">
              <c16:uniqueId val="{00000011-3436-45C7-AF2B-3ED72D954499}"/>
            </c:ext>
          </c:extLst>
        </c:ser>
        <c:ser>
          <c:idx val="17"/>
          <c:order val="17"/>
          <c:tx>
            <c:v>Trendline for 20.3 C at LF</c:v>
          </c:tx>
          <c:spPr>
            <a:ln w="19050">
              <a:noFill/>
              <a:prstDash val="sysDot"/>
            </a:ln>
          </c:spPr>
          <c:marker>
            <c:symbol val="none"/>
          </c:marker>
          <c:xVal>
            <c:numRef>
              <c:f>'Simulation spectrum H2O and KCl'!$L$67:$L$131</c:f>
              <c:numCache>
                <c:formatCode>0.00</c:formatCode>
                <c:ptCount val="65"/>
                <c:pt idx="0">
                  <c:v>7.4</c:v>
                </c:pt>
                <c:pt idx="1">
                  <c:v>7.3</c:v>
                </c:pt>
                <c:pt idx="2">
                  <c:v>7.2</c:v>
                </c:pt>
                <c:pt idx="3">
                  <c:v>7.1</c:v>
                </c:pt>
                <c:pt idx="4">
                  <c:v>7</c:v>
                </c:pt>
                <c:pt idx="5">
                  <c:v>6.9</c:v>
                </c:pt>
                <c:pt idx="6">
                  <c:v>6.8</c:v>
                </c:pt>
                <c:pt idx="7">
                  <c:v>6.7</c:v>
                </c:pt>
                <c:pt idx="8">
                  <c:v>6.6</c:v>
                </c:pt>
                <c:pt idx="9">
                  <c:v>6.5</c:v>
                </c:pt>
                <c:pt idx="10">
                  <c:v>6.4</c:v>
                </c:pt>
                <c:pt idx="11">
                  <c:v>6.3</c:v>
                </c:pt>
                <c:pt idx="12">
                  <c:v>6.2</c:v>
                </c:pt>
                <c:pt idx="13">
                  <c:v>6.1</c:v>
                </c:pt>
                <c:pt idx="14">
                  <c:v>6</c:v>
                </c:pt>
                <c:pt idx="15">
                  <c:v>5.9030899869919438</c:v>
                </c:pt>
                <c:pt idx="16">
                  <c:v>5.8239109124113</c:v>
                </c:pt>
                <c:pt idx="17">
                  <c:v>5.7569630370485534</c:v>
                </c:pt>
                <c:pt idx="18">
                  <c:v>5.6020599913279625</c:v>
                </c:pt>
                <c:pt idx="19">
                  <c:v>5.5228744023138034</c:v>
                </c:pt>
                <c:pt idx="20">
                  <c:v>5.4259741609193757</c:v>
                </c:pt>
                <c:pt idx="21">
                  <c:v>5.3010299956639813</c:v>
                </c:pt>
                <c:pt idx="22">
                  <c:v>5.204119982655925</c:v>
                </c:pt>
                <c:pt idx="23">
                  <c:v>5.1106906972737542</c:v>
                </c:pt>
                <c:pt idx="24">
                  <c:v>5</c:v>
                </c:pt>
                <c:pt idx="25">
                  <c:v>4.9030899869919438</c:v>
                </c:pt>
                <c:pt idx="26">
                  <c:v>4.8027190075796815</c:v>
                </c:pt>
                <c:pt idx="27">
                  <c:v>4.7044336600521994</c:v>
                </c:pt>
                <c:pt idx="28">
                  <c:v>4.6020599913279625</c:v>
                </c:pt>
                <c:pt idx="29">
                  <c:v>4.5016890119157003</c:v>
                </c:pt>
                <c:pt idx="30">
                  <c:v>4.4006588497649739</c:v>
                </c:pt>
                <c:pt idx="31">
                  <c:v>4.3010299956639813</c:v>
                </c:pt>
                <c:pt idx="32">
                  <c:v>4.200659016251719</c:v>
                </c:pt>
                <c:pt idx="33">
                  <c:v>4.1009905230699646</c:v>
                </c:pt>
                <c:pt idx="34">
                  <c:v>4</c:v>
                </c:pt>
                <c:pt idx="35">
                  <c:v>3.90049275542937</c:v>
                </c:pt>
                <c:pt idx="36">
                  <c:v>3.800655228145212</c:v>
                </c:pt>
                <c:pt idx="37">
                  <c:v>3.7000543856282389</c:v>
                </c:pt>
                <c:pt idx="38">
                  <c:v>3.6003302305807652</c:v>
                </c:pt>
                <c:pt idx="39">
                  <c:v>3.5003188237463867</c:v>
                </c:pt>
                <c:pt idx="40">
                  <c:v>3.4001233554370809</c:v>
                </c:pt>
                <c:pt idx="41">
                  <c:v>3.3001605369513523</c:v>
                </c:pt>
                <c:pt idx="42">
                  <c:v>3.2001388538573807</c:v>
                </c:pt>
                <c:pt idx="43">
                  <c:v>3.1000257301078626</c:v>
                </c:pt>
                <c:pt idx="44">
                  <c:v>3</c:v>
                </c:pt>
                <c:pt idx="45">
                  <c:v>2.9000611027354806</c:v>
                </c:pt>
                <c:pt idx="46">
                  <c:v>2.8000362418279794</c:v>
                </c:pt>
                <c:pt idx="47">
                  <c:v>2.7000023971422538</c:v>
                </c:pt>
                <c:pt idx="48">
                  <c:v>2.6000249038929866</c:v>
                </c:pt>
                <c:pt idx="49">
                  <c:v>2.5000030680516931</c:v>
                </c:pt>
                <c:pt idx="50">
                  <c:v>2.4000023459279558</c:v>
                </c:pt>
                <c:pt idx="51">
                  <c:v>2.3000082025538129</c:v>
                </c:pt>
                <c:pt idx="52">
                  <c:v>2.2000018654066018</c:v>
                </c:pt>
                <c:pt idx="53">
                  <c:v>2.0999912335446846</c:v>
                </c:pt>
                <c:pt idx="54">
                  <c:v>2</c:v>
                </c:pt>
                <c:pt idx="55">
                  <c:v>1.9000009651534695</c:v>
                </c:pt>
                <c:pt idx="56">
                  <c:v>1.8000018278179688</c:v>
                </c:pt>
                <c:pt idx="57">
                  <c:v>1.700002397142254</c:v>
                </c:pt>
                <c:pt idx="58">
                  <c:v>1.6000030866277404</c:v>
                </c:pt>
                <c:pt idx="59">
                  <c:v>1.5000030680516931</c:v>
                </c:pt>
                <c:pt idx="60">
                  <c:v>1.400002345927956</c:v>
                </c:pt>
                <c:pt idx="61">
                  <c:v>1.3000082025538131</c:v>
                </c:pt>
                <c:pt idx="62">
                  <c:v>1.2000018654066018</c:v>
                </c:pt>
                <c:pt idx="63">
                  <c:v>1.0999912335446844</c:v>
                </c:pt>
                <c:pt idx="64">
                  <c:v>1</c:v>
                </c:pt>
              </c:numCache>
            </c:numRef>
          </c:xVal>
          <c:yVal>
            <c:numRef>
              <c:f>'Simulation spectrum H2O and KCl'!$P$67:$P$131</c:f>
              <c:numCache>
                <c:formatCode>General</c:formatCode>
                <c:ptCount val="65"/>
                <c:pt idx="0">
                  <c:v>1.0162</c:v>
                </c:pt>
                <c:pt idx="1">
                  <c:v>1.0162</c:v>
                </c:pt>
                <c:pt idx="2">
                  <c:v>1.0162</c:v>
                </c:pt>
                <c:pt idx="3">
                  <c:v>1.0162</c:v>
                </c:pt>
                <c:pt idx="4">
                  <c:v>1.0162</c:v>
                </c:pt>
                <c:pt idx="5">
                  <c:v>1.0162</c:v>
                </c:pt>
                <c:pt idx="6">
                  <c:v>1.0162</c:v>
                </c:pt>
                <c:pt idx="7">
                  <c:v>1.0162</c:v>
                </c:pt>
                <c:pt idx="8">
                  <c:v>1.0162</c:v>
                </c:pt>
                <c:pt idx="9">
                  <c:v>1.0162</c:v>
                </c:pt>
                <c:pt idx="10">
                  <c:v>1.0162</c:v>
                </c:pt>
                <c:pt idx="11">
                  <c:v>1.0162</c:v>
                </c:pt>
                <c:pt idx="12">
                  <c:v>1.0162</c:v>
                </c:pt>
                <c:pt idx="13">
                  <c:v>1.0162</c:v>
                </c:pt>
                <c:pt idx="14">
                  <c:v>1.0162</c:v>
                </c:pt>
                <c:pt idx="15">
                  <c:v>1.0162</c:v>
                </c:pt>
                <c:pt idx="16">
                  <c:v>1.0162</c:v>
                </c:pt>
                <c:pt idx="17">
                  <c:v>1.0162</c:v>
                </c:pt>
                <c:pt idx="18">
                  <c:v>1.0162</c:v>
                </c:pt>
                <c:pt idx="19">
                  <c:v>1.0162</c:v>
                </c:pt>
                <c:pt idx="20">
                  <c:v>1.0162</c:v>
                </c:pt>
                <c:pt idx="21">
                  <c:v>1.0162</c:v>
                </c:pt>
                <c:pt idx="22">
                  <c:v>1.0162</c:v>
                </c:pt>
                <c:pt idx="23">
                  <c:v>1.0162</c:v>
                </c:pt>
                <c:pt idx="24">
                  <c:v>1.0162</c:v>
                </c:pt>
                <c:pt idx="25">
                  <c:v>1.0162</c:v>
                </c:pt>
                <c:pt idx="26">
                  <c:v>1.0162</c:v>
                </c:pt>
                <c:pt idx="27">
                  <c:v>1.0162</c:v>
                </c:pt>
                <c:pt idx="28">
                  <c:v>1.0162</c:v>
                </c:pt>
                <c:pt idx="29">
                  <c:v>1.0162</c:v>
                </c:pt>
                <c:pt idx="30">
                  <c:v>1.0162</c:v>
                </c:pt>
                <c:pt idx="31">
                  <c:v>1.0162</c:v>
                </c:pt>
                <c:pt idx="32">
                  <c:v>1.0162</c:v>
                </c:pt>
                <c:pt idx="33">
                  <c:v>1.0162</c:v>
                </c:pt>
                <c:pt idx="34">
                  <c:v>1.0162</c:v>
                </c:pt>
                <c:pt idx="35">
                  <c:v>1.0162</c:v>
                </c:pt>
                <c:pt idx="36">
                  <c:v>1.0162</c:v>
                </c:pt>
                <c:pt idx="37">
                  <c:v>1.0162</c:v>
                </c:pt>
                <c:pt idx="38">
                  <c:v>1.0162</c:v>
                </c:pt>
                <c:pt idx="39">
                  <c:v>1.0162</c:v>
                </c:pt>
                <c:pt idx="40">
                  <c:v>1.0162</c:v>
                </c:pt>
                <c:pt idx="41">
                  <c:v>1.0162</c:v>
                </c:pt>
                <c:pt idx="42">
                  <c:v>1.0162</c:v>
                </c:pt>
                <c:pt idx="43">
                  <c:v>1.0162</c:v>
                </c:pt>
                <c:pt idx="44">
                  <c:v>1.0162</c:v>
                </c:pt>
                <c:pt idx="45">
                  <c:v>1.0162</c:v>
                </c:pt>
                <c:pt idx="46">
                  <c:v>1.0162</c:v>
                </c:pt>
                <c:pt idx="47">
                  <c:v>1.0162</c:v>
                </c:pt>
                <c:pt idx="48">
                  <c:v>1.0162</c:v>
                </c:pt>
                <c:pt idx="49">
                  <c:v>1.0162</c:v>
                </c:pt>
                <c:pt idx="50">
                  <c:v>1.0162</c:v>
                </c:pt>
                <c:pt idx="51">
                  <c:v>1.0162</c:v>
                </c:pt>
                <c:pt idx="52">
                  <c:v>1.0162</c:v>
                </c:pt>
                <c:pt idx="53">
                  <c:v>1.0162</c:v>
                </c:pt>
                <c:pt idx="54">
                  <c:v>1.0162</c:v>
                </c:pt>
                <c:pt idx="55">
                  <c:v>1.0162</c:v>
                </c:pt>
                <c:pt idx="56">
                  <c:v>1.0162</c:v>
                </c:pt>
                <c:pt idx="57">
                  <c:v>1.0162</c:v>
                </c:pt>
                <c:pt idx="58">
                  <c:v>1.0162</c:v>
                </c:pt>
                <c:pt idx="59">
                  <c:v>1.0162</c:v>
                </c:pt>
                <c:pt idx="60">
                  <c:v>1.0162</c:v>
                </c:pt>
                <c:pt idx="61">
                  <c:v>1.0162</c:v>
                </c:pt>
                <c:pt idx="62">
                  <c:v>1.0162</c:v>
                </c:pt>
                <c:pt idx="63">
                  <c:v>1.0162</c:v>
                </c:pt>
                <c:pt idx="64">
                  <c:v>1.0162</c:v>
                </c:pt>
              </c:numCache>
            </c:numRef>
          </c:yVal>
          <c:smooth val="1"/>
          <c:extLst>
            <c:ext xmlns:c16="http://schemas.microsoft.com/office/drawing/2014/chart" uri="{C3380CC4-5D6E-409C-BE32-E72D297353CC}">
              <c16:uniqueId val="{00000012-3436-45C7-AF2B-3ED72D954499}"/>
            </c:ext>
          </c:extLst>
        </c:ser>
        <c:dLbls>
          <c:showLegendKey val="0"/>
          <c:showVal val="0"/>
          <c:showCatName val="0"/>
          <c:showSerName val="0"/>
          <c:showPercent val="0"/>
          <c:showBubbleSize val="0"/>
        </c:dLbls>
        <c:axId val="270632064"/>
        <c:axId val="270633984"/>
      </c:scatterChart>
      <c:valAx>
        <c:axId val="270632064"/>
        <c:scaling>
          <c:orientation val="minMax"/>
          <c:max val="12"/>
          <c:min val="1"/>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Arial" panose="020B0604020202020204" pitchFamily="34" charset="0"/>
                  </a:defRPr>
                </a:pPr>
                <a:r>
                  <a:rPr lang="en-GB" sz="1600">
                    <a:solidFill>
                      <a:schemeClr val="tx1"/>
                    </a:solidFill>
                    <a:latin typeface="+mn-lt"/>
                    <a:cs typeface="Arial" panose="020B0604020202020204" pitchFamily="34" charset="0"/>
                  </a:rPr>
                  <a:t>Log Frequency</a:t>
                </a:r>
              </a:p>
            </c:rich>
          </c:tx>
          <c:layout>
            <c:manualLayout>
              <c:xMode val="edge"/>
              <c:yMode val="edge"/>
              <c:x val="0.44947094907407409"/>
              <c:y val="0.92350277777777778"/>
            </c:manualLayout>
          </c:layout>
          <c:overlay val="0"/>
          <c:spPr>
            <a:noFill/>
            <a:ln>
              <a:noFill/>
            </a:ln>
            <a:effectLst/>
          </c:spPr>
        </c:title>
        <c:numFmt formatCode="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Arial" panose="020B0604020202020204" pitchFamily="34" charset="0"/>
              </a:defRPr>
            </a:pPr>
            <a:endParaRPr lang="en-US"/>
          </a:p>
        </c:txPr>
        <c:crossAx val="270633984"/>
        <c:crosses val="autoZero"/>
        <c:crossBetween val="midCat"/>
        <c:majorUnit val="1"/>
      </c:valAx>
      <c:valAx>
        <c:axId val="270633984"/>
        <c:scaling>
          <c:orientation val="minMax"/>
          <c:max val="4"/>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Arial" panose="020B0604020202020204" pitchFamily="34" charset="0"/>
                  </a:defRPr>
                </a:pPr>
                <a:r>
                  <a:rPr lang="en-GB" sz="1600">
                    <a:solidFill>
                      <a:schemeClr val="tx1"/>
                    </a:solidFill>
                    <a:latin typeface="+mn-lt"/>
                    <a:cs typeface="Arial" panose="020B0604020202020204" pitchFamily="34" charset="0"/>
                  </a:rPr>
                  <a:t>C′ </a:t>
                </a:r>
                <a:r>
                  <a:rPr lang="en-GB" sz="1600" baseline="0">
                    <a:solidFill>
                      <a:schemeClr val="tx1"/>
                    </a:solidFill>
                    <a:latin typeface="+mn-lt"/>
                    <a:cs typeface="Arial" panose="020B0604020202020204" pitchFamily="34" charset="0"/>
                  </a:rPr>
                  <a:t>/ </a:t>
                </a:r>
                <a:r>
                  <a:rPr lang="en-GB" sz="1600">
                    <a:solidFill>
                      <a:schemeClr val="tx1"/>
                    </a:solidFill>
                    <a:latin typeface="+mn-lt"/>
                    <a:cs typeface="Arial" panose="020B0604020202020204" pitchFamily="34" charset="0"/>
                  </a:rPr>
                  <a:t>pF</a:t>
                </a:r>
              </a:p>
            </c:rich>
          </c:tx>
          <c:layout>
            <c:manualLayout>
              <c:xMode val="edge"/>
              <c:yMode val="edge"/>
              <c:x val="2.9620071684587812E-3"/>
              <c:y val="0.3285217592592593"/>
            </c:manualLayout>
          </c:layout>
          <c:overlay val="0"/>
          <c:spPr>
            <a:noFill/>
            <a:ln>
              <a:noFill/>
            </a:ln>
            <a:effectLst/>
          </c:spPr>
        </c:title>
        <c:numFmt formatCode="#,##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Arial" panose="020B0604020202020204" pitchFamily="34" charset="0"/>
              </a:defRPr>
            </a:pPr>
            <a:endParaRPr lang="en-US"/>
          </a:p>
        </c:txPr>
        <c:crossAx val="270632064"/>
        <c:crosses val="autoZero"/>
        <c:crossBetween val="midCat"/>
        <c:majorUnit val="1"/>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115.wmf"/><Relationship Id="rId1" Type="http://schemas.openxmlformats.org/officeDocument/2006/relationships/image" Target="../media/image114.wmf"/></Relationships>
</file>

<file path=ppt/drawings/drawing1.xml><?xml version="1.0" encoding="utf-8"?>
<c:userShapes xmlns:c="http://schemas.openxmlformats.org/drawingml/2006/chart">
  <cdr:relSizeAnchor xmlns:cdr="http://schemas.openxmlformats.org/drawingml/2006/chartDrawing">
    <cdr:from>
      <cdr:x>0</cdr:x>
      <cdr:y>0.25991</cdr:y>
    </cdr:from>
    <cdr:to>
      <cdr:x>0.03548</cdr:x>
      <cdr:y>0.65073</cdr:y>
    </cdr:to>
    <cdr:sp macro="" textlink="">
      <cdr:nvSpPr>
        <cdr:cNvPr id="2" name="Rectangle 1">
          <a:extLst xmlns:a="http://schemas.openxmlformats.org/drawingml/2006/main">
            <a:ext uri="{FF2B5EF4-FFF2-40B4-BE49-F238E27FC236}">
              <a16:creationId xmlns:a16="http://schemas.microsoft.com/office/drawing/2014/main" id="{0649058D-642E-4A28-9634-E9C059F0847D}"/>
            </a:ext>
          </a:extLst>
        </cdr:cNvPr>
        <cdr:cNvSpPr/>
      </cdr:nvSpPr>
      <cdr:spPr bwMode="auto">
        <a:xfrm xmlns:a="http://schemas.openxmlformats.org/drawingml/2006/main" rot="16200000">
          <a:off x="-1712361" y="2063235"/>
          <a:ext cx="1886552" cy="269363"/>
        </a:xfrm>
        <a:prstGeom xmlns:a="http://schemas.openxmlformats.org/drawingml/2006/main" prst="rect">
          <a:avLst/>
        </a:prstGeom>
        <a:noFill xmlns:a="http://schemas.openxmlformats.org/drawingml/2006/main"/>
        <a:ln xmlns:a="http://schemas.openxmlformats.org/drawingml/2006/main" w="9525" cap="flat" cmpd="sng" algn="ctr">
          <a:noFill/>
          <a:prstDash val="solid"/>
          <a:round/>
          <a:headEnd type="none" w="med" len="med"/>
          <a:tailEnd type="none" w="med" len="med"/>
        </a:ln>
        <a:effectLst xmlns:a="http://schemas.openxmlformats.org/drawingml/2006/main"/>
      </cdr:spPr>
      <cdr:txBody>
        <a:bodyPr xmlns:a="http://schemas.openxmlformats.org/drawingml/2006/main" vert="horz" wrap="square" lIns="0" tIns="45720" rIns="0" bIns="45720" numCol="1" rtlCol="0" anchor="ctr"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lumMod val="75000"/>
                  <a:lumOff val="25000"/>
                </a:srgbClr>
              </a:solidFill>
              <a:effectLst/>
              <a:uLnTx/>
              <a:uFillTx/>
              <a:latin typeface="Calibri"/>
              <a:ea typeface="ＭＳ Ｐゴシック" pitchFamily="1" charset="-128"/>
              <a:cs typeface="+mn-cs"/>
            </a:rPr>
            <a:t>Real part Capacitance</a:t>
          </a:r>
        </a:p>
      </cdr:txBody>
    </cdr:sp>
  </cdr:relSizeAnchor>
  <cdr:relSizeAnchor xmlns:cdr="http://schemas.openxmlformats.org/drawingml/2006/chartDrawing">
    <cdr:from>
      <cdr:x>0.30667</cdr:x>
      <cdr:y>0.58499</cdr:y>
    </cdr:from>
    <cdr:to>
      <cdr:x>0.41007</cdr:x>
      <cdr:y>0.64874</cdr:y>
    </cdr:to>
    <cdr:sp macro="" textlink="">
      <cdr:nvSpPr>
        <cdr:cNvPr id="8" name="TextBox 449">
          <a:extLst xmlns:a="http://schemas.openxmlformats.org/drawingml/2006/main">
            <a:ext uri="{FF2B5EF4-FFF2-40B4-BE49-F238E27FC236}">
              <a16:creationId xmlns:a16="http://schemas.microsoft.com/office/drawing/2014/main" id="{BEF55405-7E61-46D1-97E1-2D10F9D91B4A}"/>
            </a:ext>
          </a:extLst>
        </cdr:cNvPr>
        <cdr:cNvSpPr txBox="1"/>
      </cdr:nvSpPr>
      <cdr:spPr>
        <a:xfrm xmlns:a="http://schemas.openxmlformats.org/drawingml/2006/main">
          <a:off x="2328123" y="2823831"/>
          <a:ext cx="784950" cy="307777"/>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lvl="0" algn="ctr">
            <a:defRPr/>
          </a:pPr>
          <a:r>
            <a:rPr lang="en-GB" sz="1400" dirty="0">
              <a:solidFill>
                <a:srgbClr val="0070C0"/>
              </a:solidFill>
            </a:rPr>
            <a:t>− </a:t>
          </a:r>
          <a:r>
            <a:rPr kumimoji="0" lang="en-GB" sz="1400" b="0" i="0" u="none" strike="noStrike" kern="1200" cap="none" spc="0" normalizeH="0" baseline="0" noProof="0" dirty="0">
              <a:ln>
                <a:noFill/>
              </a:ln>
              <a:solidFill>
                <a:srgbClr val="0000FF"/>
              </a:solidFill>
              <a:effectLst/>
              <a:uLnTx/>
              <a:uFillTx/>
              <a:latin typeface="Calibri"/>
              <a:ea typeface="+mn-ea"/>
              <a:cs typeface="+mn-cs"/>
            </a:rPr>
            <a:t>40 °C</a:t>
          </a:r>
        </a:p>
      </cdr:txBody>
    </cdr:sp>
  </cdr:relSizeAnchor>
  <cdr:relSizeAnchor xmlns:cdr="http://schemas.openxmlformats.org/drawingml/2006/chartDrawing">
    <cdr:from>
      <cdr:x>0.48319</cdr:x>
      <cdr:y>0.46812</cdr:y>
    </cdr:from>
    <cdr:to>
      <cdr:x>0.58659</cdr:x>
      <cdr:y>0.53188</cdr:y>
    </cdr:to>
    <cdr:sp macro="" textlink="">
      <cdr:nvSpPr>
        <cdr:cNvPr id="12" name="TextBox 449">
          <a:extLst xmlns:a="http://schemas.openxmlformats.org/drawingml/2006/main">
            <a:ext uri="{FF2B5EF4-FFF2-40B4-BE49-F238E27FC236}">
              <a16:creationId xmlns:a16="http://schemas.microsoft.com/office/drawing/2014/main" id="{BEF55405-7E61-46D1-97E1-2D10F9D91B4A}"/>
            </a:ext>
          </a:extLst>
        </cdr:cNvPr>
        <cdr:cNvSpPr txBox="1"/>
      </cdr:nvSpPr>
      <cdr:spPr>
        <a:xfrm xmlns:a="http://schemas.openxmlformats.org/drawingml/2006/main">
          <a:off x="3668233" y="2259701"/>
          <a:ext cx="784950" cy="307777"/>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70C0"/>
              </a:solidFill>
              <a:effectLst/>
              <a:uLnTx/>
              <a:uFillTx/>
              <a:latin typeface="Calibri"/>
              <a:ea typeface="+mn-ea"/>
              <a:cs typeface="+mn-cs"/>
            </a:rPr>
            <a:t>− 20 °C</a:t>
          </a:r>
        </a:p>
      </cdr:txBody>
    </cdr:sp>
  </cdr:relSizeAnchor>
  <cdr:relSizeAnchor xmlns:cdr="http://schemas.openxmlformats.org/drawingml/2006/chartDrawing">
    <cdr:from>
      <cdr:x>0.66828</cdr:x>
      <cdr:y>0.19946</cdr:y>
    </cdr:from>
    <cdr:to>
      <cdr:x>0.94139</cdr:x>
      <cdr:y>0.31229</cdr:y>
    </cdr:to>
    <cdr:sp macro="" textlink="">
      <cdr:nvSpPr>
        <cdr:cNvPr id="13" name="TextBox 1">
          <a:extLst xmlns:a="http://schemas.openxmlformats.org/drawingml/2006/main">
            <a:ext uri="{FF2B5EF4-FFF2-40B4-BE49-F238E27FC236}">
              <a16:creationId xmlns:a16="http://schemas.microsoft.com/office/drawing/2014/main" id="{C25A0D70-539B-44A2-A5A5-388558329395}"/>
            </a:ext>
          </a:extLst>
        </cdr:cNvPr>
        <cdr:cNvSpPr txBox="1"/>
      </cdr:nvSpPr>
      <cdr:spPr>
        <a:xfrm xmlns:a="http://schemas.openxmlformats.org/drawingml/2006/main">
          <a:off x="5073360" y="962838"/>
          <a:ext cx="2073349" cy="54462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GB" sz="1400" dirty="0"/>
            <a:t>Maxwell-Wagner relaxation</a:t>
          </a:r>
        </a:p>
        <a:p xmlns:a="http://schemas.openxmlformats.org/drawingml/2006/main">
          <a:pPr algn="r"/>
          <a:r>
            <a:rPr lang="en-GB" sz="1400" dirty="0"/>
            <a:t>Liquid state</a:t>
          </a:r>
          <a:endParaRPr lang="en-GB" sz="1400" b="1" dirty="0"/>
        </a:p>
      </cdr:txBody>
    </cdr:sp>
  </cdr:relSizeAnchor>
  <cdr:relSizeAnchor xmlns:cdr="http://schemas.openxmlformats.org/drawingml/2006/chartDrawing">
    <cdr:from>
      <cdr:x>0.15604</cdr:x>
      <cdr:y>0.34655</cdr:y>
    </cdr:from>
    <cdr:to>
      <cdr:x>0.42915</cdr:x>
      <cdr:y>0.45937</cdr:y>
    </cdr:to>
    <cdr:sp macro="" textlink="">
      <cdr:nvSpPr>
        <cdr:cNvPr id="14" name="TextBox 1">
          <a:extLst xmlns:a="http://schemas.openxmlformats.org/drawingml/2006/main">
            <a:ext uri="{FF2B5EF4-FFF2-40B4-BE49-F238E27FC236}">
              <a16:creationId xmlns:a16="http://schemas.microsoft.com/office/drawing/2014/main" id="{D36F04AA-A952-4CA2-A49E-0BC72B77FACF}"/>
            </a:ext>
          </a:extLst>
        </cdr:cNvPr>
        <cdr:cNvSpPr txBox="1"/>
      </cdr:nvSpPr>
      <cdr:spPr>
        <a:xfrm xmlns:a="http://schemas.openxmlformats.org/drawingml/2006/main">
          <a:off x="1184570" y="1672856"/>
          <a:ext cx="2073349" cy="54462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GB" sz="1400" dirty="0"/>
            <a:t>Ice relaxation</a:t>
          </a:r>
        </a:p>
        <a:p xmlns:a="http://schemas.openxmlformats.org/drawingml/2006/main">
          <a:pPr algn="r"/>
          <a:r>
            <a:rPr lang="en-GB" sz="1400" dirty="0"/>
            <a:t>Solid state</a:t>
          </a:r>
          <a:endParaRPr lang="en-GB" sz="1400" b="1" dirty="0"/>
        </a:p>
      </cdr:txBody>
    </cdr:sp>
  </cdr:relSizeAnchor>
  <cdr:relSizeAnchor xmlns:cdr="http://schemas.openxmlformats.org/drawingml/2006/chartDrawing">
    <cdr:from>
      <cdr:x>0</cdr:x>
      <cdr:y>0</cdr:y>
    </cdr:from>
    <cdr:to>
      <cdr:x>0</cdr:x>
      <cdr:y>0</cdr:y>
    </cdr:to>
    <cdr:grpSp>
      <cdr:nvGrpSpPr>
        <cdr:cNvPr id="21" name="Group 20">
          <a:extLst xmlns:a="http://schemas.openxmlformats.org/drawingml/2006/main">
            <a:ext uri="{FF2B5EF4-FFF2-40B4-BE49-F238E27FC236}">
              <a16:creationId xmlns:a16="http://schemas.microsoft.com/office/drawing/2014/main" id="{7FF4B241-73F6-42A3-84EE-E9A6E6F74A12}"/>
            </a:ext>
          </a:extLst>
        </cdr:cNvPr>
        <cdr:cNvGrpSpPr/>
      </cdr:nvGrpSpPr>
      <cdr:grpSpPr>
        <a:xfrm xmlns:a="http://schemas.openxmlformats.org/drawingml/2006/main">
          <a:off x="0" y="0"/>
          <a:ext cx="0" cy="0"/>
          <a:chOff x="0" y="0"/>
          <a:chExt cx="0" cy="0"/>
        </a:xfrm>
      </cdr:grpSpPr>
    </cdr:grpSp>
  </cdr:relSizeAnchor>
  <cdr:relSizeAnchor xmlns:cdr="http://schemas.openxmlformats.org/drawingml/2006/chartDrawing">
    <cdr:from>
      <cdr:x>0</cdr:x>
      <cdr:y>0</cdr:y>
    </cdr:from>
    <cdr:to>
      <cdr:x>0</cdr:x>
      <cdr:y>0</cdr:y>
    </cdr:to>
    <cdr:grpSp>
      <cdr:nvGrpSpPr>
        <cdr:cNvPr id="20" name="Group 19">
          <a:extLst xmlns:a="http://schemas.openxmlformats.org/drawingml/2006/main">
            <a:ext uri="{FF2B5EF4-FFF2-40B4-BE49-F238E27FC236}">
              <a16:creationId xmlns:a16="http://schemas.microsoft.com/office/drawing/2014/main" id="{76171424-6F22-4831-B71C-65B357EE2BC4}"/>
            </a:ext>
          </a:extLst>
        </cdr:cNvPr>
        <cdr:cNvGrpSpPr/>
      </cdr:nvGrpSpPr>
      <cdr:grpSpPr>
        <a:xfrm xmlns:a="http://schemas.openxmlformats.org/drawingml/2006/main">
          <a:off x="0" y="0"/>
          <a:ext cx="0" cy="0"/>
          <a:chOff x="0" y="0"/>
          <a:chExt cx="0" cy="0"/>
        </a:xfrm>
      </cdr:grpSpPr>
    </cdr:grpSp>
  </cdr:relSizeAnchor>
  <cdr:relSizeAnchor xmlns:cdr="http://schemas.openxmlformats.org/drawingml/2006/chartDrawing">
    <cdr:from>
      <cdr:x>0.68036</cdr:x>
      <cdr:y>0.34325</cdr:y>
    </cdr:from>
    <cdr:to>
      <cdr:x>0.78376</cdr:x>
      <cdr:y>0.40701</cdr:y>
    </cdr:to>
    <cdr:sp macro="" textlink="">
      <cdr:nvSpPr>
        <cdr:cNvPr id="18" name="TextBox 449">
          <a:extLst xmlns:a="http://schemas.openxmlformats.org/drawingml/2006/main">
            <a:ext uri="{FF2B5EF4-FFF2-40B4-BE49-F238E27FC236}">
              <a16:creationId xmlns:a16="http://schemas.microsoft.com/office/drawing/2014/main" id="{E5D1A0FE-6D35-45F2-9BB9-5C33371C0A5F}"/>
            </a:ext>
          </a:extLst>
        </cdr:cNvPr>
        <cdr:cNvSpPr txBox="1"/>
      </cdr:nvSpPr>
      <cdr:spPr>
        <a:xfrm xmlns:a="http://schemas.openxmlformats.org/drawingml/2006/main">
          <a:off x="5165060" y="1656911"/>
          <a:ext cx="784950" cy="307777"/>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dirty="0">
              <a:solidFill>
                <a:srgbClr val="FF0000"/>
              </a:solidFill>
              <a:latin typeface="Calibri"/>
            </a:rPr>
            <a:t>+ </a:t>
          </a:r>
          <a:r>
            <a:rPr kumimoji="0" lang="en-GB" sz="1400" b="0" i="0" u="none" strike="noStrike" kern="1200" cap="none" spc="0" normalizeH="0" baseline="0" noProof="0" dirty="0">
              <a:ln>
                <a:noFill/>
              </a:ln>
              <a:solidFill>
                <a:srgbClr val="FF0000"/>
              </a:solidFill>
              <a:effectLst/>
              <a:uLnTx/>
              <a:uFillTx/>
              <a:latin typeface="Calibri"/>
              <a:ea typeface="+mn-ea"/>
              <a:cs typeface="+mn-cs"/>
            </a:rPr>
            <a:t>20 °C</a:t>
          </a:r>
        </a:p>
      </cdr:txBody>
    </cdr:sp>
  </cdr:relSizeAnchor>
</c:userShapes>
</file>

<file path=ppt/drawings/drawing2.xml><?xml version="1.0" encoding="utf-8"?>
<c:userShapes xmlns:c="http://schemas.openxmlformats.org/drawingml/2006/chart">
  <cdr:relSizeAnchor xmlns:cdr="http://schemas.openxmlformats.org/drawingml/2006/chartDrawing">
    <cdr:from>
      <cdr:x>0.22616</cdr:x>
      <cdr:y>0.04309</cdr:y>
    </cdr:from>
    <cdr:to>
      <cdr:x>0.44568</cdr:x>
      <cdr:y>0.21005</cdr:y>
    </cdr:to>
    <cdr:sp macro="" textlink="">
      <cdr:nvSpPr>
        <cdr:cNvPr id="2" name="Text Box 1"/>
        <cdr:cNvSpPr txBox="1"/>
      </cdr:nvSpPr>
      <cdr:spPr>
        <a:xfrm xmlns:a="http://schemas.openxmlformats.org/drawingml/2006/main">
          <a:off x="647700" y="76200"/>
          <a:ext cx="628650" cy="2952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200" baseline="0">
              <a:solidFill>
                <a:sysClr val="windowText" lastClr="000000"/>
              </a:solidFill>
              <a:effectLst/>
            </a:rPr>
            <a:t>C</a:t>
          </a:r>
          <a:r>
            <a:rPr lang="en-GB" sz="1200" baseline="0">
              <a:solidFill>
                <a:sysClr val="windowText" lastClr="000000"/>
              </a:solidFill>
              <a:effectLst/>
              <a:latin typeface="Calibri" panose="020F0502020204030204" pitchFamily="34" charset="0"/>
            </a:rPr>
            <a:t>″</a:t>
          </a:r>
          <a:r>
            <a:rPr lang="en-GB" sz="1200" baseline="-25000">
              <a:solidFill>
                <a:sysClr val="windowText" lastClr="000000"/>
              </a:solidFill>
              <a:effectLst/>
            </a:rPr>
            <a:t>PEAK</a:t>
          </a:r>
          <a:endParaRPr lang="en-GB" sz="1200"/>
        </a:p>
      </cdr:txBody>
    </cdr:sp>
  </cdr:relSizeAnchor>
</c:userShapes>
</file>

<file path=ppt/drawings/drawing3.xml><?xml version="1.0" encoding="utf-8"?>
<c:userShapes xmlns:c="http://schemas.openxmlformats.org/drawingml/2006/chart">
  <cdr:relSizeAnchor xmlns:cdr="http://schemas.openxmlformats.org/drawingml/2006/chartDrawing">
    <cdr:from>
      <cdr:x>0.41242</cdr:x>
      <cdr:y>0.09289</cdr:y>
    </cdr:from>
    <cdr:to>
      <cdr:x>0.59272</cdr:x>
      <cdr:y>0.18801</cdr:y>
    </cdr:to>
    <cdr:sp macro="" textlink="">
      <cdr:nvSpPr>
        <cdr:cNvPr id="2" name="TextBox 1"/>
        <cdr:cNvSpPr txBox="1"/>
      </cdr:nvSpPr>
      <cdr:spPr>
        <a:xfrm xmlns:a="http://schemas.openxmlformats.org/drawingml/2006/main">
          <a:off x="1782158" y="356252"/>
          <a:ext cx="779091" cy="3648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400" dirty="0">
              <a:solidFill>
                <a:srgbClr val="002060"/>
              </a:solidFill>
              <a:latin typeface="Calibri" panose="020F0502020204030204" pitchFamily="34" charset="0"/>
              <a:cs typeface="Calibri" panose="020F0502020204030204" pitchFamily="34" charset="0"/>
            </a:rPr>
            <a:t>-31</a:t>
          </a:r>
          <a:r>
            <a:rPr lang="en-US" sz="1400" baseline="30000" dirty="0">
              <a:solidFill>
                <a:srgbClr val="002060"/>
              </a:solidFill>
              <a:latin typeface="Calibri" panose="020F0502020204030204" pitchFamily="34" charset="0"/>
              <a:cs typeface="Calibri" panose="020F0502020204030204" pitchFamily="34" charset="0"/>
            </a:rPr>
            <a:t>o</a:t>
          </a:r>
          <a:r>
            <a:rPr lang="en-US" sz="1400" dirty="0">
              <a:solidFill>
                <a:srgbClr val="002060"/>
              </a:solidFill>
              <a:latin typeface="Calibri" panose="020F0502020204030204" pitchFamily="34" charset="0"/>
              <a:cs typeface="Calibri" panose="020F0502020204030204" pitchFamily="34" charset="0"/>
            </a:rPr>
            <a:t>C</a:t>
          </a:r>
        </a:p>
      </cdr:txBody>
    </cdr:sp>
  </cdr:relSizeAnchor>
</c:userShapes>
</file>

<file path=ppt/drawings/drawing4.xml><?xml version="1.0" encoding="utf-8"?>
<c:userShapes xmlns:c="http://schemas.openxmlformats.org/drawingml/2006/chart">
  <cdr:relSizeAnchor xmlns:cdr="http://schemas.openxmlformats.org/drawingml/2006/chartDrawing">
    <cdr:from>
      <cdr:x>0.52165</cdr:x>
      <cdr:y>0.13178</cdr:y>
    </cdr:from>
    <cdr:to>
      <cdr:x>0.6618</cdr:x>
      <cdr:y>0.30274</cdr:y>
    </cdr:to>
    <cdr:sp macro="" textlink="">
      <cdr:nvSpPr>
        <cdr:cNvPr id="2" name="TextBox 1"/>
        <cdr:cNvSpPr txBox="1"/>
      </cdr:nvSpPr>
      <cdr:spPr>
        <a:xfrm xmlns:a="http://schemas.openxmlformats.org/drawingml/2006/main">
          <a:off x="2582092" y="237228"/>
          <a:ext cx="693683" cy="30777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1400" dirty="0"/>
            <a:t>-32 C</a:t>
          </a:r>
        </a:p>
      </cdr:txBody>
    </cdr:sp>
  </cdr:relSizeAnchor>
</c:userShapes>
</file>

<file path=ppt/drawings/drawing5.xml><?xml version="1.0" encoding="utf-8"?>
<c:userShapes xmlns:c="http://schemas.openxmlformats.org/drawingml/2006/chart">
  <cdr:relSizeAnchor xmlns:cdr="http://schemas.openxmlformats.org/drawingml/2006/chartDrawing">
    <cdr:from>
      <cdr:x>0.82636</cdr:x>
      <cdr:y>0.73828</cdr:y>
    </cdr:from>
    <cdr:to>
      <cdr:x>0.9665</cdr:x>
      <cdr:y>0.90925</cdr:y>
    </cdr:to>
    <cdr:sp macro="" textlink="">
      <cdr:nvSpPr>
        <cdr:cNvPr id="3" name="TextBox 1"/>
        <cdr:cNvSpPr txBox="1"/>
      </cdr:nvSpPr>
      <cdr:spPr>
        <a:xfrm xmlns:a="http://schemas.openxmlformats.org/drawingml/2006/main">
          <a:off x="4090317" y="1329076"/>
          <a:ext cx="693683" cy="30777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400" dirty="0"/>
            <a:t>0.002 </a:t>
          </a:r>
          <a:r>
            <a:rPr lang="en-GB" sz="1400" dirty="0" err="1"/>
            <a:t>Torr</a:t>
          </a:r>
          <a:endParaRPr lang="en-GB" sz="1400" dirty="0"/>
        </a:p>
      </cdr:txBody>
    </cdr:sp>
  </cdr:relSizeAnchor>
  <cdr:relSizeAnchor xmlns:cdr="http://schemas.openxmlformats.org/drawingml/2006/chartDrawing">
    <cdr:from>
      <cdr:x>0.82211</cdr:x>
      <cdr:y>0.2399</cdr:y>
    </cdr:from>
    <cdr:to>
      <cdr:x>0.96226</cdr:x>
      <cdr:y>0.41086</cdr:y>
    </cdr:to>
    <cdr:sp macro="" textlink="">
      <cdr:nvSpPr>
        <cdr:cNvPr id="4" name="TextBox 1"/>
        <cdr:cNvSpPr txBox="1"/>
      </cdr:nvSpPr>
      <cdr:spPr>
        <a:xfrm xmlns:a="http://schemas.openxmlformats.org/drawingml/2006/main">
          <a:off x="4069312" y="431869"/>
          <a:ext cx="693683" cy="30777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400" dirty="0"/>
            <a:t>0.270 </a:t>
          </a:r>
          <a:r>
            <a:rPr lang="en-GB" sz="1400" dirty="0" err="1"/>
            <a:t>Torr</a:t>
          </a:r>
          <a:endParaRPr lang="en-GB" sz="14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40" cy="452302"/>
          </a:xfrm>
          <a:prstGeom prst="rect">
            <a:avLst/>
          </a:prstGeom>
        </p:spPr>
        <p:txBody>
          <a:bodyPr vert="horz" lIns="87051" tIns="43525" rIns="87051" bIns="43525" rtlCol="0"/>
          <a:lstStyle>
            <a:lvl1pPr algn="l">
              <a:defRPr sz="1100"/>
            </a:lvl1pPr>
          </a:lstStyle>
          <a:p>
            <a:endParaRPr lang="en-US"/>
          </a:p>
        </p:txBody>
      </p:sp>
      <p:sp>
        <p:nvSpPr>
          <p:cNvPr id="3" name="Date Placeholder 2"/>
          <p:cNvSpPr>
            <a:spLocks noGrp="1"/>
          </p:cNvSpPr>
          <p:nvPr>
            <p:ph type="dt" sz="quarter" idx="1"/>
          </p:nvPr>
        </p:nvSpPr>
        <p:spPr>
          <a:xfrm>
            <a:off x="4008500" y="0"/>
            <a:ext cx="3067040" cy="452302"/>
          </a:xfrm>
          <a:prstGeom prst="rect">
            <a:avLst/>
          </a:prstGeom>
        </p:spPr>
        <p:txBody>
          <a:bodyPr vert="horz" lIns="87051" tIns="43525" rIns="87051" bIns="43525" rtlCol="0"/>
          <a:lstStyle>
            <a:lvl1pPr algn="r">
              <a:defRPr sz="1100"/>
            </a:lvl1pPr>
          </a:lstStyle>
          <a:p>
            <a:fld id="{835B8BE5-416A-47ED-9DD2-5A9107712EC6}" type="datetimeFigureOut">
              <a:rPr lang="en-US" smtClean="0"/>
              <a:t>10/23/2020</a:t>
            </a:fld>
            <a:endParaRPr lang="en-US"/>
          </a:p>
        </p:txBody>
      </p:sp>
      <p:sp>
        <p:nvSpPr>
          <p:cNvPr id="4" name="Footer Placeholder 3"/>
          <p:cNvSpPr>
            <a:spLocks noGrp="1"/>
          </p:cNvSpPr>
          <p:nvPr>
            <p:ph type="ftr" sz="quarter" idx="2"/>
          </p:nvPr>
        </p:nvSpPr>
        <p:spPr>
          <a:xfrm>
            <a:off x="0" y="8575812"/>
            <a:ext cx="3067040" cy="452301"/>
          </a:xfrm>
          <a:prstGeom prst="rect">
            <a:avLst/>
          </a:prstGeom>
        </p:spPr>
        <p:txBody>
          <a:bodyPr vert="horz" lIns="87051" tIns="43525" rIns="87051" bIns="43525" rtlCol="0" anchor="b"/>
          <a:lstStyle>
            <a:lvl1pPr algn="l">
              <a:defRPr sz="1100"/>
            </a:lvl1pPr>
          </a:lstStyle>
          <a:p>
            <a:endParaRPr lang="en-US"/>
          </a:p>
        </p:txBody>
      </p:sp>
      <p:sp>
        <p:nvSpPr>
          <p:cNvPr id="5" name="Slide Number Placeholder 4"/>
          <p:cNvSpPr>
            <a:spLocks noGrp="1"/>
          </p:cNvSpPr>
          <p:nvPr>
            <p:ph type="sldNum" sz="quarter" idx="3"/>
          </p:nvPr>
        </p:nvSpPr>
        <p:spPr>
          <a:xfrm>
            <a:off x="4008500" y="8575812"/>
            <a:ext cx="3067040" cy="452301"/>
          </a:xfrm>
          <a:prstGeom prst="rect">
            <a:avLst/>
          </a:prstGeom>
        </p:spPr>
        <p:txBody>
          <a:bodyPr vert="horz" lIns="87051" tIns="43525" rIns="87051" bIns="43525" rtlCol="0" anchor="b"/>
          <a:lstStyle>
            <a:lvl1pPr algn="r">
              <a:defRPr sz="1100"/>
            </a:lvl1pPr>
          </a:lstStyle>
          <a:p>
            <a:fld id="{6851589D-778A-4D2A-BEA1-D5A20340DD9F}" type="slidenum">
              <a:rPr lang="en-US" smtClean="0"/>
              <a:t>‹#›</a:t>
            </a:fld>
            <a:endParaRPr lang="en-US"/>
          </a:p>
        </p:txBody>
      </p:sp>
    </p:spTree>
    <p:extLst>
      <p:ext uri="{BB962C8B-B14F-4D97-AF65-F5344CB8AC3E}">
        <p14:creationId xmlns:p14="http://schemas.microsoft.com/office/powerpoint/2010/main" val="9497993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66733" cy="452973"/>
          </a:xfrm>
          <a:prstGeom prst="rect">
            <a:avLst/>
          </a:prstGeom>
        </p:spPr>
        <p:txBody>
          <a:bodyPr vert="horz" lIns="92021" tIns="46011" rIns="92021" bIns="46011" rtlCol="0"/>
          <a:lstStyle>
            <a:lvl1pPr algn="l">
              <a:defRPr sz="1200"/>
            </a:lvl1pPr>
          </a:lstStyle>
          <a:p>
            <a:endParaRPr lang="en-US"/>
          </a:p>
        </p:txBody>
      </p:sp>
      <p:sp>
        <p:nvSpPr>
          <p:cNvPr id="3" name="Date Placeholder 2"/>
          <p:cNvSpPr>
            <a:spLocks noGrp="1"/>
          </p:cNvSpPr>
          <p:nvPr>
            <p:ph type="dt" idx="1"/>
          </p:nvPr>
        </p:nvSpPr>
        <p:spPr>
          <a:xfrm>
            <a:off x="4008704" y="1"/>
            <a:ext cx="3066733" cy="452973"/>
          </a:xfrm>
          <a:prstGeom prst="rect">
            <a:avLst/>
          </a:prstGeom>
        </p:spPr>
        <p:txBody>
          <a:bodyPr vert="horz" lIns="92021" tIns="46011" rIns="92021" bIns="46011" rtlCol="0"/>
          <a:lstStyle>
            <a:lvl1pPr algn="r">
              <a:defRPr sz="1200"/>
            </a:lvl1pPr>
          </a:lstStyle>
          <a:p>
            <a:fld id="{7A203D1E-C666-409D-B506-62C9A4E7E365}" type="datetimeFigureOut">
              <a:rPr lang="en-US" smtClean="0"/>
              <a:pPr/>
              <a:t>10/23/2020</a:t>
            </a:fld>
            <a:endParaRPr lang="en-US"/>
          </a:p>
        </p:txBody>
      </p:sp>
      <p:sp>
        <p:nvSpPr>
          <p:cNvPr id="4" name="Slide Image Placeholder 3"/>
          <p:cNvSpPr>
            <a:spLocks noGrp="1" noRot="1" noChangeAspect="1"/>
          </p:cNvSpPr>
          <p:nvPr>
            <p:ph type="sldImg" idx="2"/>
          </p:nvPr>
        </p:nvSpPr>
        <p:spPr>
          <a:xfrm>
            <a:off x="1508125" y="1128713"/>
            <a:ext cx="4060825" cy="3046412"/>
          </a:xfrm>
          <a:prstGeom prst="rect">
            <a:avLst/>
          </a:prstGeom>
          <a:noFill/>
          <a:ln w="12700">
            <a:solidFill>
              <a:prstClr val="black"/>
            </a:solidFill>
          </a:ln>
        </p:spPr>
        <p:txBody>
          <a:bodyPr vert="horz" lIns="92021" tIns="46011" rIns="92021" bIns="46011" rtlCol="0" anchor="ctr"/>
          <a:lstStyle/>
          <a:p>
            <a:endParaRPr lang="en-US"/>
          </a:p>
        </p:txBody>
      </p:sp>
      <p:sp>
        <p:nvSpPr>
          <p:cNvPr id="5" name="Notes Placeholder 4"/>
          <p:cNvSpPr>
            <a:spLocks noGrp="1"/>
          </p:cNvSpPr>
          <p:nvPr>
            <p:ph type="body" sz="quarter" idx="3"/>
          </p:nvPr>
        </p:nvSpPr>
        <p:spPr>
          <a:xfrm>
            <a:off x="707708" y="4344779"/>
            <a:ext cx="5661660" cy="3554820"/>
          </a:xfrm>
          <a:prstGeom prst="rect">
            <a:avLst/>
          </a:prstGeom>
        </p:spPr>
        <p:txBody>
          <a:bodyPr vert="horz" lIns="92021" tIns="46011" rIns="92021" bIns="4601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575141"/>
            <a:ext cx="3066733" cy="452972"/>
          </a:xfrm>
          <a:prstGeom prst="rect">
            <a:avLst/>
          </a:prstGeom>
        </p:spPr>
        <p:txBody>
          <a:bodyPr vert="horz" lIns="92021" tIns="46011" rIns="92021" bIns="46011" rtlCol="0" anchor="b"/>
          <a:lstStyle>
            <a:lvl1pPr algn="l">
              <a:defRPr sz="1200"/>
            </a:lvl1pPr>
          </a:lstStyle>
          <a:p>
            <a:endParaRPr lang="en-US"/>
          </a:p>
        </p:txBody>
      </p:sp>
      <p:sp>
        <p:nvSpPr>
          <p:cNvPr id="7" name="Slide Number Placeholder 6"/>
          <p:cNvSpPr>
            <a:spLocks noGrp="1"/>
          </p:cNvSpPr>
          <p:nvPr>
            <p:ph type="sldNum" sz="quarter" idx="5"/>
          </p:nvPr>
        </p:nvSpPr>
        <p:spPr>
          <a:xfrm>
            <a:off x="4008704" y="8575141"/>
            <a:ext cx="3066733" cy="452972"/>
          </a:xfrm>
          <a:prstGeom prst="rect">
            <a:avLst/>
          </a:prstGeom>
        </p:spPr>
        <p:txBody>
          <a:bodyPr vert="horz" lIns="92021" tIns="46011" rIns="92021" bIns="46011" rtlCol="0" anchor="b"/>
          <a:lstStyle>
            <a:lvl1pPr algn="r">
              <a:defRPr sz="1200"/>
            </a:lvl1pPr>
          </a:lstStyle>
          <a:p>
            <a:fld id="{452E5762-56A6-4F4C-B694-E9CDC2582613}" type="slidenum">
              <a:rPr lang="en-US" smtClean="0"/>
              <a:pPr/>
              <a:t>‹#›</a:t>
            </a:fld>
            <a:endParaRPr lang="en-US"/>
          </a:p>
        </p:txBody>
      </p:sp>
    </p:spTree>
    <p:extLst>
      <p:ext uri="{BB962C8B-B14F-4D97-AF65-F5344CB8AC3E}">
        <p14:creationId xmlns:p14="http://schemas.microsoft.com/office/powerpoint/2010/main" val="381746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Hello and welcome to my talk</a:t>
            </a:r>
          </a:p>
          <a:p>
            <a:r>
              <a:rPr lang="en-GB" dirty="0"/>
              <a:t>My name is Geoff Smith from the School of Pharmacy, De Montfort University, Leicester</a:t>
            </a:r>
          </a:p>
          <a:p>
            <a:r>
              <a:rPr lang="en-GB" dirty="0"/>
              <a:t>I have been working for approximately 10 years </a:t>
            </a:r>
          </a:p>
          <a:p>
            <a:r>
              <a:rPr lang="en-GB" dirty="0"/>
              <a:t>(click) on the development of P.A.T. solutions for pharmaceutical freeze-drying </a:t>
            </a:r>
          </a:p>
          <a:p>
            <a:r>
              <a:rPr lang="en-GB" dirty="0"/>
              <a:t>(click) with electrical impedance spectroscopy being my primary focus</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452E5762-56A6-4F4C-B694-E9CDC2582613}" type="slidenum">
              <a:rPr lang="en-US" smtClean="0"/>
              <a:pPr/>
              <a:t>1</a:t>
            </a:fld>
            <a:endParaRPr lang="en-US"/>
          </a:p>
        </p:txBody>
      </p:sp>
    </p:spTree>
    <p:extLst>
      <p:ext uri="{BB962C8B-B14F-4D97-AF65-F5344CB8AC3E}">
        <p14:creationId xmlns:p14="http://schemas.microsoft.com/office/powerpoint/2010/main" val="3562814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very good commercial systems on the market for such measurements, </a:t>
            </a:r>
          </a:p>
          <a:p>
            <a:r>
              <a:rPr lang="en-GB" dirty="0"/>
              <a:t>for example the </a:t>
            </a:r>
            <a:r>
              <a:rPr lang="en-GB" dirty="0" err="1"/>
              <a:t>Novocontrol</a:t>
            </a:r>
            <a:r>
              <a:rPr lang="en-GB" dirty="0"/>
              <a:t> range of broadband dielectric spectrometers</a:t>
            </a:r>
          </a:p>
          <a:p>
            <a:endParaRPr lang="en-GB" dirty="0"/>
          </a:p>
          <a:p>
            <a:r>
              <a:rPr lang="en-GB" dirty="0"/>
              <a:t>And so firstly, I wanted to describe how these can be modified for either </a:t>
            </a:r>
          </a:p>
          <a:p>
            <a:r>
              <a:rPr lang="en-GB" dirty="0"/>
              <a:t>(click) micro-sample analysis using commercially available interdigitated electrodes for formulation development </a:t>
            </a:r>
          </a:p>
          <a:p>
            <a:r>
              <a:rPr lang="en-GB" dirty="0"/>
              <a:t>(click) or for in-vial determination of critical temperatures on more process representative samples volumes</a:t>
            </a:r>
          </a:p>
        </p:txBody>
      </p:sp>
      <p:sp>
        <p:nvSpPr>
          <p:cNvPr id="4" name="Slide Number Placeholder 3"/>
          <p:cNvSpPr>
            <a:spLocks noGrp="1"/>
          </p:cNvSpPr>
          <p:nvPr>
            <p:ph type="sldNum" sz="quarter" idx="5"/>
          </p:nvPr>
        </p:nvSpPr>
        <p:spPr/>
        <p:txBody>
          <a:bodyPr/>
          <a:lstStyle/>
          <a:p>
            <a:fld id="{452E5762-56A6-4F4C-B694-E9CDC2582613}" type="slidenum">
              <a:rPr lang="en-US" smtClean="0"/>
              <a:pPr/>
              <a:t>10</a:t>
            </a:fld>
            <a:endParaRPr lang="en-US"/>
          </a:p>
        </p:txBody>
      </p:sp>
    </p:spTree>
    <p:extLst>
      <p:ext uri="{BB962C8B-B14F-4D97-AF65-F5344CB8AC3E}">
        <p14:creationId xmlns:p14="http://schemas.microsoft.com/office/powerpoint/2010/main" val="3425299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on the left is the </a:t>
            </a:r>
            <a:r>
              <a:rPr lang="en-GB" dirty="0" err="1"/>
              <a:t>Novocontrol</a:t>
            </a:r>
            <a:r>
              <a:rPr lang="en-GB" dirty="0"/>
              <a:t> BDS system with the sample holder and the active head of the spectrometer on suspended on a rack</a:t>
            </a:r>
          </a:p>
          <a:p>
            <a:endParaRPr lang="en-GB" dirty="0"/>
          </a:p>
          <a:p>
            <a:r>
              <a:rPr lang="en-GB" dirty="0"/>
              <a:t>…. (click)</a:t>
            </a:r>
          </a:p>
          <a:p>
            <a:endParaRPr lang="en-GB" dirty="0"/>
          </a:p>
          <a:p>
            <a:endParaRPr lang="en-GB" dirty="0"/>
          </a:p>
        </p:txBody>
      </p:sp>
      <p:sp>
        <p:nvSpPr>
          <p:cNvPr id="4" name="Slide Number Placeholder 3"/>
          <p:cNvSpPr>
            <a:spLocks noGrp="1"/>
          </p:cNvSpPr>
          <p:nvPr>
            <p:ph type="sldNum" sz="quarter" idx="5"/>
          </p:nvPr>
        </p:nvSpPr>
        <p:spPr/>
        <p:txBody>
          <a:bodyPr/>
          <a:lstStyle/>
          <a:p>
            <a:fld id="{452E5762-56A6-4F4C-B694-E9CDC2582613}" type="slidenum">
              <a:rPr lang="en-US" smtClean="0"/>
              <a:pPr/>
              <a:t>11</a:t>
            </a:fld>
            <a:endParaRPr lang="en-US"/>
          </a:p>
        </p:txBody>
      </p:sp>
    </p:spTree>
    <p:extLst>
      <p:ext uri="{BB962C8B-B14F-4D97-AF65-F5344CB8AC3E}">
        <p14:creationId xmlns:p14="http://schemas.microsoft.com/office/powerpoint/2010/main" val="1640421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the right of the spectrometer is the cryostat (click) </a:t>
            </a:r>
          </a:p>
          <a:p>
            <a:r>
              <a:rPr lang="en-GB" dirty="0"/>
              <a:t> with its liquid nitrogen Dewar</a:t>
            </a:r>
          </a:p>
          <a:p>
            <a:endParaRPr lang="en-GB" dirty="0"/>
          </a:p>
        </p:txBody>
      </p:sp>
      <p:sp>
        <p:nvSpPr>
          <p:cNvPr id="4" name="Slide Number Placeholder 3"/>
          <p:cNvSpPr>
            <a:spLocks noGrp="1"/>
          </p:cNvSpPr>
          <p:nvPr>
            <p:ph type="sldNum" sz="quarter" idx="5"/>
          </p:nvPr>
        </p:nvSpPr>
        <p:spPr/>
        <p:txBody>
          <a:bodyPr/>
          <a:lstStyle/>
          <a:p>
            <a:fld id="{452E5762-56A6-4F4C-B694-E9CDC2582613}" type="slidenum">
              <a:rPr lang="en-US" smtClean="0"/>
              <a:pPr/>
              <a:t>12</a:t>
            </a:fld>
            <a:endParaRPr lang="en-US"/>
          </a:p>
        </p:txBody>
      </p:sp>
    </p:spTree>
    <p:extLst>
      <p:ext uri="{BB962C8B-B14F-4D97-AF65-F5344CB8AC3E}">
        <p14:creationId xmlns:p14="http://schemas.microsoft.com/office/powerpoint/2010/main" val="3370070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 the left you can see one of the IDEs (click) </a:t>
            </a:r>
          </a:p>
          <a:p>
            <a:r>
              <a:rPr lang="en-GB" dirty="0"/>
              <a:t>These were sourced from a company called </a:t>
            </a:r>
            <a:r>
              <a:rPr lang="en-GB" dirty="0" err="1"/>
              <a:t>Micrux</a:t>
            </a:r>
            <a:r>
              <a:rPr lang="en-GB" dirty="0"/>
              <a:t> in Spain</a:t>
            </a:r>
          </a:p>
          <a:p>
            <a:endParaRPr lang="en-GB" dirty="0"/>
          </a:p>
          <a:p>
            <a:r>
              <a:rPr lang="en-GB" dirty="0"/>
              <a:t>In order to make the measurement we have designed </a:t>
            </a:r>
          </a:p>
          <a:p>
            <a:r>
              <a:rPr lang="en-GB" dirty="0"/>
              <a:t>(click) an adapter to hold the IDE </a:t>
            </a:r>
          </a:p>
          <a:p>
            <a:endParaRPr lang="en-GB" dirty="0"/>
          </a:p>
          <a:p>
            <a:r>
              <a:rPr lang="en-GB" dirty="0"/>
              <a:t>Which also creates a sample space when the cover slip is placed on top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  because the adapter-spacer is </a:t>
            </a:r>
            <a:r>
              <a:rPr lang="en-GB" dirty="0" err="1"/>
              <a:t>approx</a:t>
            </a:r>
            <a:r>
              <a:rPr lang="en-GB" dirty="0"/>
              <a:t> 10 microns thicker than the IDE glass substrate</a:t>
            </a:r>
          </a:p>
          <a:p>
            <a:endParaRPr lang="en-GB" dirty="0"/>
          </a:p>
          <a:p>
            <a:r>
              <a:rPr lang="en-GB" dirty="0"/>
              <a:t>We then place that on a cradle (click) which is then lowered into the cryostat</a:t>
            </a:r>
          </a:p>
          <a:p>
            <a:r>
              <a:rPr lang="en-GB" dirty="0"/>
              <a:t>(click)</a:t>
            </a:r>
          </a:p>
        </p:txBody>
      </p:sp>
      <p:sp>
        <p:nvSpPr>
          <p:cNvPr id="4" name="Slide Number Placeholder 3"/>
          <p:cNvSpPr>
            <a:spLocks noGrp="1"/>
          </p:cNvSpPr>
          <p:nvPr>
            <p:ph type="sldNum" sz="quarter" idx="5"/>
          </p:nvPr>
        </p:nvSpPr>
        <p:spPr/>
        <p:txBody>
          <a:bodyPr/>
          <a:lstStyle/>
          <a:p>
            <a:fld id="{452E5762-56A6-4F4C-B694-E9CDC2582613}" type="slidenum">
              <a:rPr lang="en-US" smtClean="0"/>
              <a:pPr/>
              <a:t>13</a:t>
            </a:fld>
            <a:endParaRPr lang="en-US"/>
          </a:p>
        </p:txBody>
      </p:sp>
    </p:spTree>
    <p:extLst>
      <p:ext uri="{BB962C8B-B14F-4D97-AF65-F5344CB8AC3E}">
        <p14:creationId xmlns:p14="http://schemas.microsoft.com/office/powerpoint/2010/main" val="28008031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next system we have a standard vial with electrodes attached to the outside (click)</a:t>
            </a:r>
          </a:p>
          <a:p>
            <a:endParaRPr lang="en-GB" dirty="0"/>
          </a:p>
          <a:p>
            <a:r>
              <a:rPr lang="en-GB" dirty="0"/>
              <a:t>Which again is also placed on the cradle (click) and lowered into the cryostat (click)</a:t>
            </a:r>
          </a:p>
        </p:txBody>
      </p:sp>
      <p:sp>
        <p:nvSpPr>
          <p:cNvPr id="4" name="Slide Number Placeholder 3"/>
          <p:cNvSpPr>
            <a:spLocks noGrp="1"/>
          </p:cNvSpPr>
          <p:nvPr>
            <p:ph type="sldNum" sz="quarter" idx="5"/>
          </p:nvPr>
        </p:nvSpPr>
        <p:spPr/>
        <p:txBody>
          <a:bodyPr/>
          <a:lstStyle/>
          <a:p>
            <a:fld id="{452E5762-56A6-4F4C-B694-E9CDC2582613}" type="slidenum">
              <a:rPr lang="en-US" smtClean="0"/>
              <a:pPr/>
              <a:t>14</a:t>
            </a:fld>
            <a:endParaRPr lang="en-US"/>
          </a:p>
        </p:txBody>
      </p:sp>
    </p:spTree>
    <p:extLst>
      <p:ext uri="{BB962C8B-B14F-4D97-AF65-F5344CB8AC3E}">
        <p14:creationId xmlns:p14="http://schemas.microsoft.com/office/powerpoint/2010/main" val="3153013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that the technologies described so far </a:t>
            </a:r>
          </a:p>
          <a:p>
            <a:r>
              <a:rPr lang="en-GB" dirty="0"/>
              <a:t>are only capable of measurements during freeze-thawing cycles </a:t>
            </a:r>
          </a:p>
          <a:p>
            <a:r>
              <a:rPr lang="en-GB" dirty="0"/>
              <a:t>Which is a bit like one has in a DSC style measurement</a:t>
            </a:r>
          </a:p>
          <a:p>
            <a:endParaRPr lang="en-GB" dirty="0"/>
          </a:p>
        </p:txBody>
      </p:sp>
      <p:sp>
        <p:nvSpPr>
          <p:cNvPr id="4" name="Slide Number Placeholder 3"/>
          <p:cNvSpPr>
            <a:spLocks noGrp="1"/>
          </p:cNvSpPr>
          <p:nvPr>
            <p:ph type="sldNum" sz="quarter" idx="5"/>
          </p:nvPr>
        </p:nvSpPr>
        <p:spPr/>
        <p:txBody>
          <a:bodyPr/>
          <a:lstStyle/>
          <a:p>
            <a:fld id="{452E5762-56A6-4F4C-B694-E9CDC2582613}" type="slidenum">
              <a:rPr lang="en-US" smtClean="0"/>
              <a:pPr/>
              <a:t>15</a:t>
            </a:fld>
            <a:endParaRPr lang="en-US"/>
          </a:p>
        </p:txBody>
      </p:sp>
    </p:spTree>
    <p:extLst>
      <p:ext uri="{BB962C8B-B14F-4D97-AF65-F5344CB8AC3E}">
        <p14:creationId xmlns:p14="http://schemas.microsoft.com/office/powerpoint/2010/main" val="2576924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freeze-drying applications we have studied so far</a:t>
            </a:r>
          </a:p>
          <a:p>
            <a:r>
              <a:rPr lang="en-GB" dirty="0"/>
              <a:t>Required the development of bespoke instrumentation (click) </a:t>
            </a:r>
          </a:p>
          <a:p>
            <a:endParaRPr lang="en-GB" dirty="0"/>
          </a:p>
          <a:p>
            <a:r>
              <a:rPr lang="en-GB" dirty="0"/>
              <a:t>in order to be able to measure the sample during an actual lyophilisation cycle.</a:t>
            </a:r>
          </a:p>
          <a:p>
            <a:endParaRPr lang="en-GB" dirty="0"/>
          </a:p>
          <a:p>
            <a:r>
              <a:rPr lang="en-GB" dirty="0"/>
              <a:t>(click) Most of the work to date has concerned the TVIS technology that was developed via various Innovate UK project grants</a:t>
            </a:r>
          </a:p>
          <a:p>
            <a:endParaRPr lang="en-GB" dirty="0"/>
          </a:p>
          <a:p>
            <a:r>
              <a:rPr lang="en-GB" dirty="0"/>
              <a:t>(click) It is only recently, in the last two years, that we started to develop the Z-FDM technology with our partner Biopharma Process Systems</a:t>
            </a:r>
          </a:p>
        </p:txBody>
      </p:sp>
      <p:sp>
        <p:nvSpPr>
          <p:cNvPr id="4" name="Slide Number Placeholder 3"/>
          <p:cNvSpPr>
            <a:spLocks noGrp="1"/>
          </p:cNvSpPr>
          <p:nvPr>
            <p:ph type="sldNum" sz="quarter" idx="5"/>
          </p:nvPr>
        </p:nvSpPr>
        <p:spPr/>
        <p:txBody>
          <a:bodyPr/>
          <a:lstStyle/>
          <a:p>
            <a:fld id="{452E5762-56A6-4F4C-B694-E9CDC2582613}" type="slidenum">
              <a:rPr lang="en-US" smtClean="0"/>
              <a:pPr/>
              <a:t>16</a:t>
            </a:fld>
            <a:endParaRPr lang="en-US"/>
          </a:p>
        </p:txBody>
      </p:sp>
    </p:spTree>
    <p:extLst>
      <p:ext uri="{BB962C8B-B14F-4D97-AF65-F5344CB8AC3E}">
        <p14:creationId xmlns:p14="http://schemas.microsoft.com/office/powerpoint/2010/main" val="1078959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first up is the TVIS system </a:t>
            </a:r>
          </a:p>
          <a:p>
            <a:r>
              <a:rPr lang="en-GB" dirty="0"/>
              <a:t>(click) with the modified glass vial carrying the measurement electrodes</a:t>
            </a:r>
          </a:p>
          <a:p>
            <a:r>
              <a:rPr lang="en-GB" dirty="0"/>
              <a:t>(click) which is placed inside the dryer </a:t>
            </a:r>
          </a:p>
          <a:p>
            <a:r>
              <a:rPr lang="en-GB" dirty="0"/>
              <a:t>(click) and then connected to the junction box </a:t>
            </a:r>
          </a:p>
          <a:p>
            <a:r>
              <a:rPr lang="en-GB" dirty="0"/>
              <a:t>(click) which then connects to the spectrometer outside the dryer</a:t>
            </a:r>
          </a:p>
          <a:p>
            <a:r>
              <a:rPr lang="en-GB" dirty="0"/>
              <a:t>(click) via a pass-through on one of the existing ports of the dryer</a:t>
            </a:r>
          </a:p>
        </p:txBody>
      </p:sp>
      <p:sp>
        <p:nvSpPr>
          <p:cNvPr id="4" name="Slide Number Placeholder 3"/>
          <p:cNvSpPr>
            <a:spLocks noGrp="1"/>
          </p:cNvSpPr>
          <p:nvPr>
            <p:ph type="sldNum" sz="quarter" idx="5"/>
          </p:nvPr>
        </p:nvSpPr>
        <p:spPr/>
        <p:txBody>
          <a:bodyPr/>
          <a:lstStyle/>
          <a:p>
            <a:fld id="{452E5762-56A6-4F4C-B694-E9CDC2582613}" type="slidenum">
              <a:rPr lang="en-US" smtClean="0"/>
              <a:pPr/>
              <a:t>17</a:t>
            </a:fld>
            <a:endParaRPr lang="en-US"/>
          </a:p>
        </p:txBody>
      </p:sp>
    </p:spTree>
    <p:extLst>
      <p:ext uri="{BB962C8B-B14F-4D97-AF65-F5344CB8AC3E}">
        <p14:creationId xmlns:p14="http://schemas.microsoft.com/office/powerpoint/2010/main" val="1554402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Next is the freeze-drying microscope Z-FDM</a:t>
            </a:r>
          </a:p>
          <a:p>
            <a:r>
              <a:rPr lang="en-GB" dirty="0"/>
              <a:t>(click) with an integrated IDE system, </a:t>
            </a:r>
          </a:p>
          <a:p>
            <a:r>
              <a:rPr lang="en-GB" dirty="0"/>
              <a:t>(click) again based on the </a:t>
            </a:r>
            <a:r>
              <a:rPr lang="en-GB" dirty="0" err="1"/>
              <a:t>Micrux</a:t>
            </a:r>
            <a:r>
              <a:rPr lang="en-GB" dirty="0"/>
              <a:t> electrode arrays</a:t>
            </a:r>
          </a:p>
        </p:txBody>
      </p:sp>
      <p:sp>
        <p:nvSpPr>
          <p:cNvPr id="4" name="Slide Number Placeholder 3"/>
          <p:cNvSpPr>
            <a:spLocks noGrp="1"/>
          </p:cNvSpPr>
          <p:nvPr>
            <p:ph type="sldNum" sz="quarter" idx="5"/>
          </p:nvPr>
        </p:nvSpPr>
        <p:spPr/>
        <p:txBody>
          <a:bodyPr/>
          <a:lstStyle/>
          <a:p>
            <a:fld id="{452E5762-56A6-4F4C-B694-E9CDC2582613}" type="slidenum">
              <a:rPr lang="en-US" smtClean="0"/>
              <a:pPr/>
              <a:t>18</a:t>
            </a:fld>
            <a:endParaRPr lang="en-US"/>
          </a:p>
        </p:txBody>
      </p:sp>
    </p:spTree>
    <p:extLst>
      <p:ext uri="{BB962C8B-B14F-4D97-AF65-F5344CB8AC3E}">
        <p14:creationId xmlns:p14="http://schemas.microsoft.com/office/powerpoint/2010/main" val="36265187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Having described the various hardware 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Next I’d like to give an overview of the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wide range of processes  that can be measured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first process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which the dielectric relaxation of liquid water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can not be measured with the systems I have described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However, its worth mentioning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because there is a similar process for ice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that I will come onto later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E5762-56A6-4F4C-B694-E9CDC25826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1729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will start the talk with a few slides on why we need to freeze-dry certain drugs </a:t>
            </a:r>
          </a:p>
          <a:p>
            <a:r>
              <a:rPr lang="en-GB" dirty="0"/>
              <a:t>and what are the benefits and challenges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before addressing the main focus of my talk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 Which is the development of </a:t>
            </a:r>
            <a:r>
              <a:rPr lang="en-US" kern="0" dirty="0">
                <a:solidFill>
                  <a:schemeClr val="accent6">
                    <a:lumMod val="75000"/>
                  </a:schemeClr>
                </a:solidFill>
                <a:latin typeface="Arial" panose="020B0604020202020204" pitchFamily="34" charset="0"/>
                <a:cs typeface="Arial" panose="020B0604020202020204" pitchFamily="34" charset="0"/>
              </a:rPr>
              <a:t>design space solutions based on eisPAT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dirty="0">
              <a:solidFill>
                <a:schemeClr val="accent6">
                  <a:lumMod val="75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0" dirty="0">
                <a:solidFill>
                  <a:schemeClr val="accent6">
                    <a:lumMod val="75000"/>
                  </a:schemeClr>
                </a:solidFill>
                <a:latin typeface="Arial" panose="020B0604020202020204" pitchFamily="34" charset="0"/>
                <a:cs typeface="Arial" panose="020B0604020202020204" pitchFamily="34" charset="0"/>
              </a:rPr>
              <a:t>(click) The first is an impedance-enabled freeze-drying microscope called Z-FDM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kern="0" dirty="0">
                <a:solidFill>
                  <a:schemeClr val="accent6">
                    <a:lumMod val="75000"/>
                  </a:schemeClr>
                </a:solidFill>
                <a:latin typeface="Arial" panose="020B0604020202020204" pitchFamily="34" charset="0"/>
                <a:cs typeface="Arial" panose="020B0604020202020204" pitchFamily="34" charset="0"/>
              </a:rPr>
              <a:t>Which can be used for formulation development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dirty="0">
              <a:solidFill>
                <a:schemeClr val="accent6">
                  <a:lumMod val="75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0" dirty="0">
                <a:solidFill>
                  <a:schemeClr val="accent6">
                    <a:lumMod val="75000"/>
                  </a:schemeClr>
                </a:solidFill>
                <a:latin typeface="Arial" panose="020B0604020202020204" pitchFamily="34" charset="0"/>
                <a:cs typeface="Arial" panose="020B0604020202020204" pitchFamily="34" charset="0"/>
              </a:rPr>
              <a:t>(click) The second is through-vial impedance spectroscopy (or TVIS)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kern="0" dirty="0">
                <a:solidFill>
                  <a:schemeClr val="accent6">
                    <a:lumMod val="75000"/>
                  </a:schemeClr>
                </a:solidFill>
                <a:latin typeface="Arial" panose="020B0604020202020204" pitchFamily="34" charset="0"/>
                <a:cs typeface="Arial" panose="020B0604020202020204" pitchFamily="34" charset="0"/>
              </a:rPr>
              <a:t>which uses the product container to support the electrode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kern="0" dirty="0">
                <a:solidFill>
                  <a:schemeClr val="accent6">
                    <a:lumMod val="75000"/>
                  </a:schemeClr>
                </a:solidFill>
                <a:latin typeface="Arial" panose="020B0604020202020204" pitchFamily="34" charset="0"/>
                <a:cs typeface="Arial" panose="020B0604020202020204" pitchFamily="34" charset="0"/>
              </a:rPr>
              <a:t>and can be used for process development</a:t>
            </a:r>
            <a:endParaRPr lang="en-GB" kern="0" dirty="0">
              <a:solidFill>
                <a:schemeClr val="accent6">
                  <a:lumMod val="75000"/>
                </a:schemeClr>
              </a:solidFill>
              <a:latin typeface="Arial" panose="020B0604020202020204" pitchFamily="34" charset="0"/>
              <a:cs typeface="Arial" panose="020B0604020202020204" pitchFamily="34" charset="0"/>
            </a:endParaRPr>
          </a:p>
          <a:p>
            <a:endParaRPr lang="en-GB" dirty="0"/>
          </a:p>
          <a:p>
            <a:endParaRPr lang="en-GB" dirty="0"/>
          </a:p>
        </p:txBody>
      </p:sp>
      <p:sp>
        <p:nvSpPr>
          <p:cNvPr id="4" name="Slide Number Placeholder 3"/>
          <p:cNvSpPr>
            <a:spLocks noGrp="1"/>
          </p:cNvSpPr>
          <p:nvPr>
            <p:ph type="sldNum" sz="quarter" idx="5"/>
          </p:nvPr>
        </p:nvSpPr>
        <p:spPr/>
        <p:txBody>
          <a:bodyPr/>
          <a:lstStyle/>
          <a:p>
            <a:fld id="{452E5762-56A6-4F4C-B694-E9CDC2582613}" type="slidenum">
              <a:rPr lang="en-US" smtClean="0"/>
              <a:pPr/>
              <a:t>2</a:t>
            </a:fld>
            <a:endParaRPr lang="en-US"/>
          </a:p>
        </p:txBody>
      </p:sp>
    </p:spTree>
    <p:extLst>
      <p:ext uri="{BB962C8B-B14F-4D97-AF65-F5344CB8AC3E}">
        <p14:creationId xmlns:p14="http://schemas.microsoft.com/office/powerpoint/2010/main" val="33860367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next process is unique to the TVIS measurement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and is caused by the polarization of the glass wall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through the conductivity of water within the vial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Is known as a Maxwell-Wagner or Interfacial charging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 We have used this process to calibrate the system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order to determine the cell constant of the vial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Once you have the cell constant then you can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convert measured capacitances into dielectric constant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E5762-56A6-4F4C-B694-E9CDC25826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92631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you can see here </a:t>
            </a:r>
          </a:p>
          <a:p>
            <a:r>
              <a:rPr lang="en-GB" dirty="0"/>
              <a:t>from the addition of low levels of electrolyte (5.6 mM </a:t>
            </a:r>
            <a:r>
              <a:rPr lang="en-GB" dirty="0" err="1"/>
              <a:t>KCl</a:t>
            </a:r>
            <a:r>
              <a:rPr lang="en-GB" dirty="0"/>
              <a:t>)</a:t>
            </a:r>
          </a:p>
          <a:p>
            <a:r>
              <a:rPr lang="en-GB" dirty="0"/>
              <a:t>That the characteristic frequency and the amplitude of the process are strongly dependent </a:t>
            </a:r>
          </a:p>
          <a:p>
            <a:r>
              <a:rPr lang="en-GB" dirty="0"/>
              <a:t>on the conductivity of the liquid</a:t>
            </a:r>
          </a:p>
          <a:p>
            <a:endParaRPr lang="en-GB" dirty="0"/>
          </a:p>
          <a:p>
            <a:r>
              <a:rPr lang="en-GB" dirty="0"/>
              <a:t>One application might be to determine </a:t>
            </a:r>
          </a:p>
          <a:p>
            <a:r>
              <a:rPr lang="en-GB" dirty="0"/>
              <a:t>the contamination of water from soluble components in the glass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E5762-56A6-4F4C-B694-E9CDC25826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8518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next one is particularly interesting because it relates to the formation and properties of the ice fraction</a:t>
            </a:r>
          </a:p>
          <a:p>
            <a:endParaRPr lang="en-GB" dirty="0"/>
          </a:p>
          <a:p>
            <a:r>
              <a:rPr lang="en-GB" dirty="0"/>
              <a:t>There are a number of applications for this process</a:t>
            </a:r>
          </a:p>
          <a:p>
            <a:r>
              <a:rPr lang="en-GB" dirty="0"/>
              <a:t>The first is the determination of the amount of ice that forms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E5762-56A6-4F4C-B694-E9CDC25826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5910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can see from this temperature change from -20 </a:t>
            </a:r>
            <a:r>
              <a:rPr lang="en-GB" dirty="0" err="1"/>
              <a:t>degC</a:t>
            </a:r>
            <a:r>
              <a:rPr lang="en-GB" dirty="0"/>
              <a:t> to </a:t>
            </a:r>
            <a:r>
              <a:rPr lang="en-GB" dirty="0" err="1"/>
              <a:t>to</a:t>
            </a:r>
            <a:r>
              <a:rPr lang="en-GB" dirty="0"/>
              <a:t> -40 </a:t>
            </a:r>
            <a:r>
              <a:rPr lang="en-GB" dirty="0" err="1"/>
              <a:t>degC</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That the relaxation frequency of the dielectric loss peak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Has a strong temperature dependence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 a shift of one order of magnitude with a 20 </a:t>
            </a:r>
            <a:r>
              <a:rPr lang="en-GB" dirty="0" err="1"/>
              <a:t>deg</a:t>
            </a:r>
            <a:r>
              <a:rPr lang="en-GB" dirty="0"/>
              <a:t> C change in ice temperature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Which can be exploited as a method for the non-invasive determination of the average ice temperature [click]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E5762-56A6-4F4C-B694-E9CDC25826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16937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Now if we focus on the real part capacitance and review the changes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 we transition [click] from liquid state at +20 C to the frozen state at -20 and – 40 degrees 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can see that the capacitance of the ice changes with temperature at low frequency </a:t>
            </a:r>
            <a:r>
              <a:rPr lang="en-GB" b="1"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But is largely independent of temperature at high frequency </a:t>
            </a:r>
            <a:r>
              <a:rPr lang="en-GB" b="1"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Which can be exploited as a method for </a:t>
            </a:r>
            <a:r>
              <a:rPr lang="en-GB" b="1" dirty="0"/>
              <a:t>[click]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determination of the ice growth end point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E5762-56A6-4F4C-B694-E9CDC25826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36302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said that most of the work we have done to date </a:t>
            </a:r>
          </a:p>
          <a:p>
            <a:r>
              <a:rPr lang="en-GB" dirty="0"/>
              <a:t>relates to the use of TVIS in the determination of various process parameters</a:t>
            </a:r>
          </a:p>
          <a:p>
            <a:endParaRPr lang="en-GB" dirty="0"/>
          </a:p>
          <a:p>
            <a:r>
              <a:rPr lang="en-GB" dirty="0"/>
              <a:t>(click) One of our most recent profiles the application I just mentioned</a:t>
            </a:r>
          </a:p>
          <a:p>
            <a:r>
              <a:rPr lang="en-GB" dirty="0"/>
              <a:t>i.e. the use of TVIS in the non-invasive determination of nucleation temperature and solidification end point</a:t>
            </a:r>
          </a:p>
        </p:txBody>
      </p:sp>
      <p:sp>
        <p:nvSpPr>
          <p:cNvPr id="4" name="Slide Number Placeholder 3"/>
          <p:cNvSpPr>
            <a:spLocks noGrp="1"/>
          </p:cNvSpPr>
          <p:nvPr>
            <p:ph type="sldNum" sz="quarter" idx="5"/>
          </p:nvPr>
        </p:nvSpPr>
        <p:spPr/>
        <p:txBody>
          <a:bodyPr/>
          <a:lstStyle/>
          <a:p>
            <a:fld id="{452E5762-56A6-4F4C-B694-E9CDC2582613}" type="slidenum">
              <a:rPr lang="en-US" smtClean="0"/>
              <a:pPr/>
              <a:t>25</a:t>
            </a:fld>
            <a:endParaRPr lang="en-US"/>
          </a:p>
        </p:txBody>
      </p:sp>
    </p:spTree>
    <p:extLst>
      <p:ext uri="{BB962C8B-B14F-4D97-AF65-F5344CB8AC3E}">
        <p14:creationId xmlns:p14="http://schemas.microsoft.com/office/powerpoint/2010/main" val="18252637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it was based on these TVIS applications </a:t>
            </a:r>
          </a:p>
          <a:p>
            <a:r>
              <a:rPr lang="en-GB" dirty="0"/>
              <a:t>that we started to look at applications for inter-digitated electrodes inside a freeze-drying microscope</a:t>
            </a:r>
          </a:p>
          <a:p>
            <a:endParaRPr lang="en-GB" dirty="0"/>
          </a:p>
          <a:p>
            <a:r>
              <a:rPr lang="en-GB" dirty="0"/>
              <a:t>You can see from the dielectric loss peak for ice that both systems display similar </a:t>
            </a:r>
          </a:p>
          <a:p>
            <a:r>
              <a:rPr lang="en-GB" dirty="0"/>
              <a:t>but not exactly the same characteristics [CLICK]</a:t>
            </a:r>
          </a:p>
          <a:p>
            <a:r>
              <a:rPr lang="en-GB" dirty="0"/>
              <a:t>And we can put this down to the influence of the glass wall on the TVIS measurement</a:t>
            </a:r>
          </a:p>
          <a:p>
            <a:endParaRPr lang="en-GB" dirty="0"/>
          </a:p>
          <a:p>
            <a:r>
              <a:rPr lang="en-GB" dirty="0"/>
              <a:t>[click] I have highlighted here the frequency of 1.6 kHz </a:t>
            </a:r>
          </a:p>
          <a:p>
            <a:r>
              <a:rPr lang="en-GB" dirty="0"/>
              <a:t>Because that is the frequency I am going to focus on </a:t>
            </a:r>
          </a:p>
          <a:p>
            <a:r>
              <a:rPr lang="en-GB" dirty="0"/>
              <a:t>In my studies freeze-drying microscope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E5762-56A6-4F4C-B694-E9CDC25826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46832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first relates to ice nucleation, growth and end point</a:t>
            </a:r>
          </a:p>
        </p:txBody>
      </p:sp>
      <p:sp>
        <p:nvSpPr>
          <p:cNvPr id="4" name="Slide Number Placeholder 3"/>
          <p:cNvSpPr>
            <a:spLocks noGrp="1"/>
          </p:cNvSpPr>
          <p:nvPr>
            <p:ph type="sldNum" sz="quarter" idx="5"/>
          </p:nvPr>
        </p:nvSpPr>
        <p:spPr/>
        <p:txBody>
          <a:bodyPr/>
          <a:lstStyle/>
          <a:p>
            <a:fld id="{452E5762-56A6-4F4C-B694-E9CDC2582613}" type="slidenum">
              <a:rPr lang="en-US" smtClean="0"/>
              <a:pPr/>
              <a:t>27</a:t>
            </a:fld>
            <a:endParaRPr lang="en-US"/>
          </a:p>
        </p:txBody>
      </p:sp>
    </p:spTree>
    <p:extLst>
      <p:ext uri="{BB962C8B-B14F-4D97-AF65-F5344CB8AC3E}">
        <p14:creationId xmlns:p14="http://schemas.microsoft.com/office/powerpoint/2010/main" val="20439625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top two graphs show the real and imaginary capacitance at the measurement frequency of 1.6 kHz</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Whereas the bottom graph shows the temperature of the FDM stage</a:t>
            </a:r>
          </a:p>
          <a:p>
            <a:endParaRPr lang="en-GB" dirty="0"/>
          </a:p>
          <a:p>
            <a:r>
              <a:rPr lang="en-GB" dirty="0"/>
              <a:t>The temperature profile of the stage looks a bit odd</a:t>
            </a:r>
          </a:p>
          <a:p>
            <a:r>
              <a:rPr lang="en-GB" dirty="0"/>
              <a:t> – at first appearing to increase [click] before then decreasing [click] </a:t>
            </a:r>
          </a:p>
          <a:p>
            <a:r>
              <a:rPr lang="en-GB" dirty="0"/>
              <a:t> but this is typical of the temperature control of the stage</a:t>
            </a:r>
          </a:p>
          <a:p>
            <a:r>
              <a:rPr lang="en-GB" dirty="0"/>
              <a:t>which undulates to some degree as the temperature is ramped.</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50BC5C-AD1E-45E8-81A2-7F45B9C43BE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01802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first point of interest is ice nucleation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 at time-line A</a:t>
            </a:r>
          </a:p>
          <a:p>
            <a:endParaRPr lang="en-GB" dirty="0"/>
          </a:p>
          <a:p>
            <a:r>
              <a:rPr lang="en-GB" dirty="0"/>
              <a:t>This point is shown by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 an inflection in the real part capacitance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 and an inflection in the imaginary capacitance [click] </a:t>
            </a:r>
          </a:p>
          <a:p>
            <a:endParaRPr lang="en-GB" dirty="0"/>
          </a:p>
          <a:p>
            <a:r>
              <a:rPr lang="en-GB" dirty="0"/>
              <a:t>The second point of interest is the ice solidification end point</a:t>
            </a:r>
          </a:p>
          <a:p>
            <a:r>
              <a:rPr lang="en-GB" dirty="0"/>
              <a:t>[click] at time-line B</a:t>
            </a:r>
          </a:p>
          <a:p>
            <a:endParaRPr lang="en-GB" dirty="0"/>
          </a:p>
          <a:p>
            <a:r>
              <a:rPr lang="en-GB" dirty="0"/>
              <a:t>However, this only shown by </a:t>
            </a:r>
          </a:p>
          <a:p>
            <a:r>
              <a:rPr lang="en-GB" dirty="0"/>
              <a:t>[click] an inflection in the real part capacitance.</a:t>
            </a:r>
          </a:p>
          <a:p>
            <a:endParaRPr lang="en-GB" dirty="0"/>
          </a:p>
          <a:p>
            <a:r>
              <a:rPr lang="en-GB" dirty="0"/>
              <a:t>[click] The imaginary capacitance continues to change through this point</a:t>
            </a:r>
          </a:p>
          <a:p>
            <a:r>
              <a:rPr lang="en-GB" dirty="0"/>
              <a:t>because it is much more sensitive to the change in the temperature of the sample [click]</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2E5762-56A6-4F4C-B694-E9CDC25826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6323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is interesting to note how widely freeze-drying is used</a:t>
            </a:r>
          </a:p>
          <a:p>
            <a:r>
              <a:rPr lang="en-GB" dirty="0"/>
              <a:t>across the biopharmaceutical industry </a:t>
            </a:r>
          </a:p>
          <a:p>
            <a:r>
              <a:rPr lang="en-GB" dirty="0"/>
              <a:t>with approximately 40% of biological products requiring freeze-drying </a:t>
            </a:r>
          </a:p>
          <a:p>
            <a:r>
              <a:rPr lang="en-GB" dirty="0"/>
              <a:t>for shelf-life purposes</a:t>
            </a:r>
          </a:p>
          <a:p>
            <a:r>
              <a:rPr lang="en-GB" dirty="0"/>
              <a:t>And with the vast majority of these products being lyophilised in glass vials</a:t>
            </a:r>
          </a:p>
          <a:p>
            <a:r>
              <a:rPr lang="en-GB" dirty="0"/>
              <a:t>which are then easy to transport</a:t>
            </a:r>
          </a:p>
          <a:p>
            <a:endParaRPr lang="en-GB" dirty="0"/>
          </a:p>
          <a:p>
            <a:r>
              <a:rPr lang="en-GB" dirty="0"/>
              <a:t>(Click) The process converts the liquid water to ice by freezing</a:t>
            </a:r>
          </a:p>
          <a:p>
            <a:r>
              <a:rPr lang="en-GB" dirty="0"/>
              <a:t>then removes that by sublimation (at low temperature under a vacuum) </a:t>
            </a:r>
          </a:p>
          <a:p>
            <a:r>
              <a:rPr lang="en-GB" dirty="0"/>
              <a:t>and finally heats the product to desorb a large proportion of moisture in the solid</a:t>
            </a:r>
          </a:p>
          <a:p>
            <a:endParaRPr lang="en-GB" dirty="0"/>
          </a:p>
          <a:p>
            <a:r>
              <a:rPr lang="en-GB" dirty="0"/>
              <a:t>(click) What results is a powder with low moisture content </a:t>
            </a:r>
          </a:p>
          <a:p>
            <a:r>
              <a:rPr lang="en-GB" dirty="0"/>
              <a:t>and a high porosity that helps the solid to dissolve quickly</a:t>
            </a:r>
          </a:p>
          <a:p>
            <a:r>
              <a:rPr lang="en-GB" dirty="0"/>
              <a:t>on reconstitution with water</a:t>
            </a:r>
          </a:p>
        </p:txBody>
      </p:sp>
      <p:sp>
        <p:nvSpPr>
          <p:cNvPr id="4" name="Slide Number Placeholder 3"/>
          <p:cNvSpPr>
            <a:spLocks noGrp="1"/>
          </p:cNvSpPr>
          <p:nvPr>
            <p:ph type="sldNum" sz="quarter" idx="5"/>
          </p:nvPr>
        </p:nvSpPr>
        <p:spPr/>
        <p:txBody>
          <a:bodyPr/>
          <a:lstStyle/>
          <a:p>
            <a:fld id="{452E5762-56A6-4F4C-B694-E9CDC2582613}" type="slidenum">
              <a:rPr lang="en-US" smtClean="0"/>
              <a:pPr/>
              <a:t>3</a:t>
            </a:fld>
            <a:endParaRPr lang="en-US"/>
          </a:p>
        </p:txBody>
      </p:sp>
    </p:spTree>
    <p:extLst>
      <p:ext uri="{BB962C8B-B14F-4D97-AF65-F5344CB8AC3E}">
        <p14:creationId xmlns:p14="http://schemas.microsoft.com/office/powerpoint/2010/main" val="10774804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so if we know the start of ice formation [click] </a:t>
            </a:r>
          </a:p>
          <a:p>
            <a:r>
              <a:rPr lang="en-GB" dirty="0"/>
              <a:t>and end of ice formation [click] </a:t>
            </a:r>
          </a:p>
          <a:p>
            <a:r>
              <a:rPr lang="en-GB" dirty="0"/>
              <a:t>we can work out the ice growth rates [click] </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2E5762-56A6-4F4C-B694-E9CDC25826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6721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contrast we don’t always see the same transitions in the images of the FDM microscope</a:t>
            </a:r>
          </a:p>
          <a:p>
            <a:r>
              <a:rPr lang="en-GB" dirty="0"/>
              <a:t>Because they happen off screen so to speak</a:t>
            </a:r>
          </a:p>
          <a:p>
            <a:endParaRPr lang="en-GB" dirty="0"/>
          </a:p>
          <a:p>
            <a:r>
              <a:rPr lang="en-GB" dirty="0"/>
              <a:t>[click] This first image was acquired after the nucleation point A but doesn’t show any evidence of ice formation</a:t>
            </a:r>
          </a:p>
          <a:p>
            <a:endParaRPr lang="en-GB" dirty="0"/>
          </a:p>
          <a:p>
            <a:r>
              <a:rPr lang="en-GB" dirty="0"/>
              <a:t>[click]  Its only when we record the next image that we see evidence of ice formation</a:t>
            </a:r>
          </a:p>
          <a:p>
            <a:endParaRPr lang="en-GB" dirty="0"/>
          </a:p>
          <a:p>
            <a:r>
              <a:rPr lang="en-GB" dirty="0"/>
              <a:t>[click] And in the third image shows the ice moving across the screen</a:t>
            </a:r>
          </a:p>
          <a:p>
            <a:endParaRPr lang="en-GB" dirty="0"/>
          </a:p>
          <a:p>
            <a:r>
              <a:rPr lang="en-GB" dirty="0"/>
              <a:t>[click] then by the time the 4</a:t>
            </a:r>
            <a:r>
              <a:rPr lang="en-GB" baseline="30000" dirty="0"/>
              <a:t>th</a:t>
            </a:r>
            <a:r>
              <a:rPr lang="en-GB" dirty="0"/>
              <a:t> image is recorded the ice front has moved out of view</a:t>
            </a:r>
          </a:p>
          <a:p>
            <a:endParaRPr lang="en-GB" dirty="0"/>
          </a:p>
          <a:p>
            <a:r>
              <a:rPr lang="en-GB" dirty="0"/>
              <a:t>But the impedance data for image 5 shows that the process has not yet completed until image 6 is </a:t>
            </a:r>
            <a:r>
              <a:rPr lang="en-GB" dirty="0" err="1"/>
              <a:t>aquired</a:t>
            </a:r>
            <a:endParaRPr lang="en-GB" dirty="0"/>
          </a:p>
          <a:p>
            <a:endParaRPr lang="en-GB" dirty="0"/>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2E5762-56A6-4F4C-B694-E9CDC25826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25234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With some simple calculations </a:t>
            </a:r>
          </a:p>
          <a:p>
            <a:r>
              <a:rPr lang="en-GB" dirty="0"/>
              <a:t>based on assumptions concerning how much ice would form from the solution</a:t>
            </a:r>
          </a:p>
          <a:p>
            <a:r>
              <a:rPr lang="en-GB" dirty="0"/>
              <a:t>(and the ice formation time from Z-FDM)</a:t>
            </a:r>
          </a:p>
          <a:p>
            <a:endParaRPr lang="en-GB" dirty="0"/>
          </a:p>
          <a:p>
            <a:r>
              <a:rPr lang="en-GB" dirty="0"/>
              <a:t>(click) We can calculate average growth rates</a:t>
            </a:r>
          </a:p>
          <a:p>
            <a:r>
              <a:rPr lang="en-GB" dirty="0"/>
              <a:t>Here an average growth rate of 0.39 mg/s is recorded</a:t>
            </a:r>
          </a:p>
          <a:p>
            <a:endParaRPr lang="en-GB" dirty="0"/>
          </a:p>
          <a:p>
            <a:r>
              <a:rPr lang="en-GB" dirty="0"/>
              <a:t>[click] If we accept relative measurements of growth rates as a function of product formulation </a:t>
            </a:r>
          </a:p>
          <a:p>
            <a:r>
              <a:rPr lang="en-GB" dirty="0"/>
              <a:t>Then it might give some indication of relative differences in ice crystal sizes, </a:t>
            </a:r>
          </a:p>
          <a:p>
            <a:r>
              <a:rPr lang="en-GB" dirty="0"/>
              <a:t>and hence dry layer resistances and associated drying rates of different formulations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2E5762-56A6-4F4C-B694-E9CDC25826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37961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next slides explore the application of Z-FDM in primary drying</a:t>
            </a:r>
          </a:p>
          <a:p>
            <a:r>
              <a:rPr lang="en-GB" dirty="0"/>
              <a:t>But first we need to start with some work with did with image analysis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E5762-56A6-4F4C-B694-E9CDC25826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24300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profile shown here is the set temperature for the FDM stage. </a:t>
            </a:r>
          </a:p>
          <a:p>
            <a:endParaRPr lang="en-US" dirty="0"/>
          </a:p>
          <a:p>
            <a:r>
              <a:rPr lang="en-US" dirty="0"/>
              <a:t>[click] Initially (at point A) the sample is in the liquid state</a:t>
            </a:r>
          </a:p>
          <a:p>
            <a:r>
              <a:rPr lang="en-US" dirty="0"/>
              <a:t>[click] as the temperature of the sample is reduced then we reach point B when ice appears in the image</a:t>
            </a:r>
          </a:p>
          <a:p>
            <a:r>
              <a:rPr lang="en-US" dirty="0"/>
              <a:t>[click] and almost immediately afterwards you reach the solidification end point (point C)</a:t>
            </a:r>
          </a:p>
          <a:p>
            <a:r>
              <a:rPr lang="en-US" dirty="0"/>
              <a:t>[click] after the vacuum is applied there is a loss of ice (as shown by a darkening around the perimeter of the image) – point D</a:t>
            </a:r>
          </a:p>
          <a:p>
            <a:r>
              <a:rPr lang="en-US" dirty="0"/>
              <a:t>[click] before reaching the end point E when all the ice has been removed.</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E5762-56A6-4F4C-B694-E9CDC25826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35080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next stage was to apply image analysis using a code written in </a:t>
            </a:r>
            <a:r>
              <a:rPr lang="en-GB" dirty="0" err="1"/>
              <a:t>MatLab</a:t>
            </a:r>
            <a:endParaRPr lang="en-GB" dirty="0"/>
          </a:p>
          <a:p>
            <a:endParaRPr lang="en-GB" dirty="0"/>
          </a:p>
          <a:p>
            <a:r>
              <a:rPr lang="en-GB" dirty="0"/>
              <a:t>In the first step, we counted the dark pixels associated with the dried solution </a:t>
            </a:r>
          </a:p>
          <a:p>
            <a:r>
              <a:rPr lang="en-GB" dirty="0"/>
              <a:t>And then we counted backwards to determine the ice layer from the white pixel count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50BC5C-AD1E-45E8-81A2-7F45B9C43BE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75443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left scale you have the pixel count and the corresponding data (</a:t>
            </a:r>
            <a:r>
              <a:rPr lang="en-US" dirty="0" err="1"/>
              <a:t>coloured</a:t>
            </a:r>
            <a:r>
              <a:rPr lang="en-US" dirty="0"/>
              <a:t> in red, then yellow, then blue and finally green)</a:t>
            </a:r>
          </a:p>
          <a:p>
            <a:endParaRPr lang="en-US" dirty="0"/>
          </a:p>
          <a:p>
            <a:r>
              <a:rPr lang="en-US" dirty="0"/>
              <a:t>The red data shows the constant pixel count owing to the fact that drying hasn’t started</a:t>
            </a:r>
          </a:p>
          <a:p>
            <a:endParaRPr lang="en-US" dirty="0"/>
          </a:p>
          <a:p>
            <a:r>
              <a:rPr lang="en-US" dirty="0"/>
              <a:t>(click) Then immediately after the vacuum is applied there is an initial fast rate of drying (shown by the yellow line)</a:t>
            </a:r>
          </a:p>
          <a:p>
            <a:r>
              <a:rPr lang="en-US" dirty="0"/>
              <a:t>[click] which then slows down as the vacuum bottoms out to its set value</a:t>
            </a:r>
          </a:p>
          <a:p>
            <a:endParaRPr lang="en-US" dirty="0"/>
          </a:p>
          <a:p>
            <a:r>
              <a:rPr lang="en-US" dirty="0"/>
              <a:t>At that point and thereafter there is an almost linear decrease in ice mass </a:t>
            </a:r>
          </a:p>
          <a:p>
            <a:r>
              <a:rPr lang="en-US" dirty="0"/>
              <a:t>(which can be modelled satisfactorily by a second order polynomial)</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E5762-56A6-4F4C-B694-E9CDC25826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37596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With a few more calculations (again with some assumptions) we can arrive at an estimate for the specific drying rate. </a:t>
            </a:r>
          </a:p>
          <a:p>
            <a:endParaRPr lang="en-GB" dirty="0"/>
          </a:p>
          <a:p>
            <a:r>
              <a:rPr lang="en-GB" dirty="0"/>
              <a:t>Which in this case turns out to be 0.233 g per hour per cm2</a:t>
            </a:r>
          </a:p>
          <a:p>
            <a:endParaRPr lang="en-GB" dirty="0"/>
          </a:p>
          <a:p>
            <a:r>
              <a:rPr lang="en-GB" dirty="0"/>
              <a:t>This drying rate is must faster than the specific drying rate of 0.065 g per hour per cm2</a:t>
            </a:r>
          </a:p>
          <a:p>
            <a:r>
              <a:rPr lang="en-GB" dirty="0"/>
              <a:t>that is observed in a glass vial</a:t>
            </a:r>
          </a:p>
          <a:p>
            <a:r>
              <a:rPr lang="en-GB" dirty="0"/>
              <a:t>These differences are a consequence of differences in heat transfer etc.</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50BC5C-AD1E-45E8-81A2-7F45B9C43BE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28955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the polynomial fit we can then estimate how the drying rate changes over the quasi-linear period from an initial rate of 0.0005 g h-1 to 0.0004 g h-1 – a 20% decrease in drying rate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E5762-56A6-4F4C-B694-E9CDC25826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89070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turning our attention to the impedance aspects of the Z–FDM measurement</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50BC5C-AD1E-45E8-81A2-7F45B9C43BE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0389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freeze-dried drug that has been in the news recently </a:t>
            </a:r>
          </a:p>
          <a:p>
            <a:r>
              <a:rPr lang="en-GB" dirty="0"/>
              <a:t>is </a:t>
            </a:r>
            <a:r>
              <a:rPr lang="en-GB" dirty="0" err="1"/>
              <a:t>Remdesivir</a:t>
            </a:r>
            <a:r>
              <a:rPr lang="en-GB" dirty="0"/>
              <a:t> from Gilead Sciences </a:t>
            </a:r>
          </a:p>
          <a:p>
            <a:endParaRPr lang="en-GB" dirty="0"/>
          </a:p>
          <a:p>
            <a:r>
              <a:rPr lang="en-GB" dirty="0"/>
              <a:t>It is a </a:t>
            </a:r>
            <a:r>
              <a:rPr lang="en-US" sz="1200" b="0" i="0" kern="1200" dirty="0">
                <a:solidFill>
                  <a:schemeClr val="tx1"/>
                </a:solidFill>
                <a:effectLst/>
                <a:latin typeface="+mn-lt"/>
                <a:ea typeface="+mn-ea"/>
                <a:cs typeface="+mn-cs"/>
              </a:rPr>
              <a:t>nucleotide analog with broad-spectrum antiviral activity</a:t>
            </a:r>
            <a:r>
              <a:rPr lang="en-GB" sz="1200" b="0" i="0" kern="1200" dirty="0">
                <a:solidFill>
                  <a:schemeClr val="tx1"/>
                </a:solidFill>
                <a:effectLst/>
                <a:latin typeface="+mn-lt"/>
                <a:ea typeface="+mn-ea"/>
                <a:cs typeface="+mn-cs"/>
              </a:rPr>
              <a:t> </a:t>
            </a:r>
          </a:p>
          <a:p>
            <a:r>
              <a:rPr lang="en-GB" sz="1200" b="0" i="0" kern="1200" dirty="0">
                <a:solidFill>
                  <a:schemeClr val="tx1"/>
                </a:solidFill>
                <a:effectLst/>
                <a:latin typeface="+mn-lt"/>
                <a:ea typeface="+mn-ea"/>
                <a:cs typeface="+mn-cs"/>
              </a:rPr>
              <a:t>that </a:t>
            </a:r>
            <a:r>
              <a:rPr lang="en-GB" dirty="0"/>
              <a:t>was originally developed for Ebola treatment </a:t>
            </a:r>
          </a:p>
          <a:p>
            <a:endParaRPr lang="en-GB" dirty="0"/>
          </a:p>
          <a:p>
            <a:r>
              <a:rPr lang="en-GB" b="1" dirty="0"/>
              <a:t>(Click) </a:t>
            </a:r>
            <a:r>
              <a:rPr lang="en-GB" dirty="0"/>
              <a:t>but is now being re-purposed </a:t>
            </a:r>
          </a:p>
          <a:p>
            <a:r>
              <a:rPr lang="en-GB" dirty="0"/>
              <a:t>as an experimental drug treatment for Covid-19. </a:t>
            </a:r>
          </a:p>
          <a:p>
            <a:endParaRPr lang="en-GB" dirty="0"/>
          </a:p>
          <a:p>
            <a:r>
              <a:rPr lang="en-GB" b="1" dirty="0"/>
              <a:t>(click) </a:t>
            </a:r>
            <a:r>
              <a:rPr lang="en-GB" dirty="0"/>
              <a:t>An interesting feature of this product </a:t>
            </a:r>
          </a:p>
          <a:p>
            <a:r>
              <a:rPr lang="en-GB" dirty="0"/>
              <a:t>is that the poor solubility of the API </a:t>
            </a:r>
          </a:p>
          <a:p>
            <a:r>
              <a:rPr lang="en-GB" dirty="0"/>
              <a:t>was addressed by formulating with a cyclo-dextrin </a:t>
            </a:r>
          </a:p>
          <a:p>
            <a:r>
              <a:rPr lang="en-GB" dirty="0"/>
              <a:t>which solubilises the hydrophobic part of the molecule </a:t>
            </a:r>
          </a:p>
          <a:p>
            <a:r>
              <a:rPr lang="en-GB" dirty="0"/>
              <a:t>Allowing an aqueous solution to be freeze-dried</a:t>
            </a:r>
          </a:p>
        </p:txBody>
      </p:sp>
      <p:sp>
        <p:nvSpPr>
          <p:cNvPr id="4" name="Slide Number Placeholder 3"/>
          <p:cNvSpPr>
            <a:spLocks noGrp="1"/>
          </p:cNvSpPr>
          <p:nvPr>
            <p:ph type="sldNum" sz="quarter" idx="5"/>
          </p:nvPr>
        </p:nvSpPr>
        <p:spPr/>
        <p:txBody>
          <a:bodyPr/>
          <a:lstStyle/>
          <a:p>
            <a:fld id="{452E5762-56A6-4F4C-B694-E9CDC2582613}" type="slidenum">
              <a:rPr lang="en-US" smtClean="0"/>
              <a:pPr/>
              <a:t>4</a:t>
            </a:fld>
            <a:endParaRPr lang="en-US"/>
          </a:p>
        </p:txBody>
      </p:sp>
    </p:spTree>
    <p:extLst>
      <p:ext uri="{BB962C8B-B14F-4D97-AF65-F5344CB8AC3E}">
        <p14:creationId xmlns:p14="http://schemas.microsoft.com/office/powerpoint/2010/main" val="38021306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Again , we can look at the real and imaginary capacitances as measured at 1 point 6 kHz</a:t>
            </a:r>
          </a:p>
          <a:p>
            <a:endParaRPr lang="en-GB" dirty="0"/>
          </a:p>
          <a:p>
            <a:r>
              <a:rPr lang="en-GB" dirty="0"/>
              <a:t>To find that its the real part that gives a more reliable profile (click)</a:t>
            </a:r>
          </a:p>
          <a:p>
            <a:endParaRPr lang="en-GB" dirty="0"/>
          </a:p>
          <a:p>
            <a:r>
              <a:rPr lang="en-GB" dirty="0"/>
              <a:t>And so if we plot the real part against the pixel count </a:t>
            </a:r>
          </a:p>
          <a:p>
            <a:r>
              <a:rPr lang="en-GB" dirty="0"/>
              <a:t>[click] we can see that there is good linear relationship</a:t>
            </a:r>
          </a:p>
          <a:p>
            <a:endParaRPr lang="en-GB" dirty="0"/>
          </a:p>
          <a:p>
            <a:r>
              <a:rPr lang="en-GB" dirty="0"/>
              <a:t>We might therefore conclude that Z-FDM could be used for a drying rate estimation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E5762-56A6-4F4C-B694-E9CDC25826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33600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Next we will take a look at how Z-FDM can be used to characterise the annealing stage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50BC5C-AD1E-45E8-81A2-7F45B9C43BE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71940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Again we display the real and imaginary capacitances at 1 point 6 kHz above the temperature for the FDM stage</a:t>
            </a:r>
          </a:p>
          <a:p>
            <a:endParaRPr lang="en-GB" dirty="0"/>
          </a:p>
          <a:p>
            <a:r>
              <a:rPr lang="en-GB" dirty="0"/>
              <a:t>After the initial freezing stage </a:t>
            </a:r>
          </a:p>
          <a:p>
            <a:r>
              <a:rPr lang="en-GB" dirty="0"/>
              <a:t>[click] there are three annealing cycles </a:t>
            </a:r>
          </a:p>
          <a:p>
            <a:r>
              <a:rPr lang="en-GB" dirty="0"/>
              <a:t>[click] which bring the temperature up to – 25 </a:t>
            </a:r>
            <a:r>
              <a:rPr lang="en-GB" dirty="0" err="1"/>
              <a:t>deg</a:t>
            </a:r>
            <a:r>
              <a:rPr lang="en-GB" dirty="0"/>
              <a:t> C </a:t>
            </a:r>
          </a:p>
          <a:p>
            <a:r>
              <a:rPr lang="en-GB" dirty="0"/>
              <a:t>which is above the glass transition of the sucrose solutions [click]</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50BC5C-AD1E-45E8-81A2-7F45B9C43BE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64275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provides a closer look at the impact of temperature-cycling on the Z-FDM response</a:t>
            </a:r>
          </a:p>
          <a:p>
            <a:endParaRPr lang="en-GB" dirty="0"/>
          </a:p>
          <a:p>
            <a:r>
              <a:rPr lang="en-GB" dirty="0"/>
              <a:t>But here, it is the imaginary capacitance that provides the most interest</a:t>
            </a:r>
          </a:p>
          <a:p>
            <a:endParaRPr lang="en-GB" dirty="0"/>
          </a:p>
          <a:p>
            <a:r>
              <a:rPr lang="en-GB" dirty="0"/>
              <a:t>[click] </a:t>
            </a:r>
          </a:p>
          <a:p>
            <a:endParaRPr lang="en-GB" dirty="0"/>
          </a:p>
          <a:p>
            <a:r>
              <a:rPr lang="en-GB" dirty="0"/>
              <a:t>you can see that excursions above the glass transition temperature result in inflections in the imaginary capacitance </a:t>
            </a:r>
          </a:p>
          <a:p>
            <a:endParaRPr lang="en-GB" dirty="0"/>
          </a:p>
          <a:p>
            <a:r>
              <a:rPr lang="en-GB" dirty="0"/>
              <a:t>[click] </a:t>
            </a:r>
          </a:p>
          <a:p>
            <a:endParaRPr lang="en-GB" dirty="0"/>
          </a:p>
          <a:p>
            <a:r>
              <a:rPr lang="en-GB" dirty="0"/>
              <a:t>However, what is more interesting is the change in the imaginary capacitance,</a:t>
            </a:r>
          </a:p>
          <a:p>
            <a:r>
              <a:rPr lang="en-GB" dirty="0"/>
              <a:t>each time the temperature is increased through the glass transition</a:t>
            </a:r>
          </a:p>
          <a:p>
            <a:endParaRPr lang="en-GB" dirty="0"/>
          </a:p>
          <a:p>
            <a:r>
              <a:rPr lang="en-GB" dirty="0"/>
              <a:t>[click]</a:t>
            </a:r>
          </a:p>
          <a:p>
            <a:endParaRPr lang="en-GB" dirty="0"/>
          </a:p>
          <a:p>
            <a:r>
              <a:rPr lang="en-GB" dirty="0"/>
              <a:t>On first pass, the changes are so much larger, than subsequent annealing</a:t>
            </a:r>
          </a:p>
          <a:p>
            <a:endParaRPr lang="en-GB" dirty="0"/>
          </a:p>
          <a:p>
            <a:r>
              <a:rPr lang="en-GB" dirty="0"/>
              <a:t>Which suggest that the ice crystal structure is becoming more stable with each annealing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50BC5C-AD1E-45E8-81A2-7F45B9C43BE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92519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last part we will take a look at how Z-FDM can be used for a more traditional application for freeze-drying microscopy, namely the study of the collapse temperature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50BC5C-AD1E-45E8-81A2-7F45B9C43BE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0387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first step was to use Biopharma’s TASC software for image analysis</a:t>
            </a:r>
          </a:p>
          <a:p>
            <a:r>
              <a:rPr lang="en-GB" dirty="0"/>
              <a:t>Given that is less subjective than visual observations made by the operator</a:t>
            </a:r>
          </a:p>
          <a:p>
            <a:r>
              <a:rPr lang="en-GB" dirty="0"/>
              <a:t>This allowed us to determine the onset of collapse at – 33.3 degrees 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E5762-56A6-4F4C-B694-E9CDC25826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35831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closing I’d like to thanks those made this work possible</a:t>
            </a:r>
          </a:p>
          <a:p>
            <a:endParaRPr lang="en-GB" dirty="0"/>
          </a:p>
          <a:p>
            <a:r>
              <a:rPr lang="en-GB" dirty="0"/>
              <a:t>[click] To </a:t>
            </a:r>
            <a:r>
              <a:rPr lang="en-GB" dirty="0" err="1"/>
              <a:t>Evgeny</a:t>
            </a:r>
            <a:r>
              <a:rPr lang="en-GB" dirty="0"/>
              <a:t> </a:t>
            </a:r>
            <a:r>
              <a:rPr lang="en-GB" dirty="0" err="1"/>
              <a:t>Polygalov</a:t>
            </a:r>
            <a:r>
              <a:rPr lang="en-GB" dirty="0"/>
              <a:t>, who designed and developed the original TVIS instrument</a:t>
            </a:r>
          </a:p>
          <a:p>
            <a:endParaRPr lang="en-GB" dirty="0"/>
          </a:p>
          <a:p>
            <a:r>
              <a:rPr lang="en-GB" dirty="0"/>
              <a:t>[click] To Dr </a:t>
            </a:r>
            <a:r>
              <a:rPr lang="en-GB" dirty="0" err="1"/>
              <a:t>Yowarres</a:t>
            </a:r>
            <a:r>
              <a:rPr lang="en-GB" dirty="0"/>
              <a:t> </a:t>
            </a:r>
            <a:r>
              <a:rPr kumimoji="0" lang="en-GB" sz="1200" b="0" i="0" u="none" strike="noStrike" kern="1200" cap="none" spc="0" normalizeH="0" baseline="0" noProof="0" dirty="0">
                <a:ln>
                  <a:noFill/>
                </a:ln>
                <a:solidFill>
                  <a:srgbClr val="000000"/>
                </a:solidFill>
                <a:effectLst/>
                <a:uLnTx/>
                <a:uFillTx/>
                <a:latin typeface="+mn-lt"/>
                <a:ea typeface="+mn-ea"/>
                <a:cs typeface="+mn-cs"/>
              </a:rPr>
              <a:t>Jeeraruangrattana from the Thai Government Pharmaceutical Organization who’s PhD focussed on the development of applications for TVIS </a:t>
            </a:r>
          </a:p>
          <a:p>
            <a:endParaRPr kumimoji="0" lang="en-GB" sz="1200" b="0" i="0" u="none" strike="noStrike" kern="1200" cap="none" spc="0" normalizeH="0" baseline="0" noProof="0" dirty="0">
              <a:ln>
                <a:noFill/>
              </a:ln>
              <a:solidFill>
                <a:srgbClr val="000000"/>
              </a:solidFill>
              <a:effectLst/>
              <a:uLnTx/>
              <a:uFillTx/>
              <a:latin typeface="+mn-lt"/>
              <a:ea typeface="+mn-ea"/>
              <a:cs typeface="+mn-cs"/>
            </a:endParaRPr>
          </a:p>
          <a:p>
            <a:r>
              <a:rPr lang="en-GB" dirty="0"/>
              <a:t>[click] </a:t>
            </a:r>
            <a:r>
              <a:rPr kumimoji="0" lang="en-GB" sz="1200" b="0" i="0" u="none" strike="noStrike" kern="1200" cap="none" spc="0" normalizeH="0" baseline="0" noProof="0" dirty="0">
                <a:ln>
                  <a:noFill/>
                </a:ln>
                <a:solidFill>
                  <a:srgbClr val="000000"/>
                </a:solidFill>
                <a:effectLst/>
                <a:uLnTx/>
                <a:uFillTx/>
                <a:latin typeface="+mn-lt"/>
                <a:ea typeface="+mn-ea"/>
                <a:cs typeface="+mn-cs"/>
              </a:rPr>
              <a:t>To Biopharma Process Systems (BPS) and Innovate UK for funding the Z-FDM development</a:t>
            </a:r>
          </a:p>
          <a:p>
            <a:endParaRPr kumimoji="0" lang="en-GB" sz="1200" b="0" i="0" u="none" strike="noStrike" kern="1200" cap="none" spc="0" normalizeH="0" baseline="0" noProof="0" dirty="0">
              <a:ln>
                <a:noFill/>
              </a:ln>
              <a:solidFill>
                <a:srgbClr val="000000"/>
              </a:solidFill>
              <a:effectLst/>
              <a:uLnTx/>
              <a:uFillTx/>
              <a:latin typeface="+mn-lt"/>
              <a:ea typeface="+mn-ea"/>
              <a:cs typeface="+mn-cs"/>
            </a:endParaRPr>
          </a:p>
          <a:p>
            <a:r>
              <a:rPr lang="en-GB" dirty="0"/>
              <a:t>[click] </a:t>
            </a:r>
            <a:r>
              <a:rPr kumimoji="0" lang="en-GB" sz="1200" b="0" i="0" u="none" strike="noStrike" kern="1200" cap="none" spc="0" normalizeH="0" baseline="0" noProof="0" dirty="0">
                <a:ln>
                  <a:noFill/>
                </a:ln>
                <a:solidFill>
                  <a:srgbClr val="000000"/>
                </a:solidFill>
                <a:effectLst/>
                <a:uLnTx/>
                <a:uFillTx/>
                <a:latin typeface="+mn-lt"/>
                <a:ea typeface="+mn-ea"/>
                <a:cs typeface="+mn-cs"/>
              </a:rPr>
              <a:t>And to Anand Vadesa who is currently working on developing the Z-FDM applications on a PhD project </a:t>
            </a:r>
          </a:p>
          <a:p>
            <a:endParaRPr kumimoji="0" lang="en-GB" sz="1200" b="0" i="0" u="none" strike="noStrike" kern="1200" cap="none" spc="0" normalizeH="0" baseline="0" noProof="0" dirty="0">
              <a:ln>
                <a:noFill/>
              </a:ln>
              <a:solidFill>
                <a:srgbClr val="000000"/>
              </a:solidFill>
              <a:effectLst/>
              <a:uLnTx/>
              <a:uFillTx/>
              <a:latin typeface="+mn-lt"/>
              <a:ea typeface="+mn-ea"/>
              <a:cs typeface="+mn-cs"/>
            </a:endParaRPr>
          </a:p>
          <a:p>
            <a:r>
              <a:rPr lang="en-GB" dirty="0"/>
              <a:t>[click] </a:t>
            </a:r>
            <a:r>
              <a:rPr kumimoji="0" lang="en-GB" sz="1200" b="0" i="0" u="none" strike="noStrike" kern="1200" cap="none" spc="0" normalizeH="0" baseline="0" noProof="0" dirty="0">
                <a:ln>
                  <a:noFill/>
                </a:ln>
                <a:solidFill>
                  <a:srgbClr val="000000"/>
                </a:solidFill>
                <a:effectLst/>
                <a:uLnTx/>
                <a:uFillTx/>
                <a:latin typeface="+mn-lt"/>
                <a:ea typeface="+mn-ea"/>
                <a:cs typeface="+mn-cs"/>
              </a:rPr>
              <a:t>funded by the EPSRC and co-supervised by Prof. Paul Dalby from UCL’s doctoral training college</a:t>
            </a:r>
            <a:endParaRPr lang="en-GB" dirty="0"/>
          </a:p>
        </p:txBody>
      </p:sp>
      <p:sp>
        <p:nvSpPr>
          <p:cNvPr id="4" name="Slide Number Placeholder 3"/>
          <p:cNvSpPr>
            <a:spLocks noGrp="1"/>
          </p:cNvSpPr>
          <p:nvPr>
            <p:ph type="sldNum" sz="quarter" idx="5"/>
          </p:nvPr>
        </p:nvSpPr>
        <p:spPr/>
        <p:txBody>
          <a:bodyPr/>
          <a:lstStyle/>
          <a:p>
            <a:fld id="{AE50BC5C-AD1E-45E8-81A2-7F45B9C43BE0}" type="slidenum">
              <a:rPr lang="en-GB" smtClean="0"/>
              <a:t>48</a:t>
            </a:fld>
            <a:endParaRPr lang="en-GB"/>
          </a:p>
        </p:txBody>
      </p:sp>
    </p:spTree>
    <p:extLst>
      <p:ext uri="{BB962C8B-B14F-4D97-AF65-F5344CB8AC3E}">
        <p14:creationId xmlns:p14="http://schemas.microsoft.com/office/powerpoint/2010/main" val="9228456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lvl="0" indent="-285750">
              <a:buFont typeface="Wingdings" panose="05000000000000000000" pitchFamily="2" charset="2"/>
              <a:buNone/>
            </a:pPr>
            <a:r>
              <a:rPr lang="en-US" sz="1200" kern="1200" dirty="0" err="1">
                <a:solidFill>
                  <a:schemeClr val="tx1"/>
                </a:solidFill>
                <a:effectLst/>
                <a:latin typeface="+mn-lt"/>
                <a:ea typeface="+mn-ea"/>
                <a:cs typeface="+mn-cs"/>
              </a:rPr>
              <a:t>Eg</a:t>
            </a:r>
            <a:r>
              <a:rPr lang="en-US" sz="1200" kern="1200" dirty="0">
                <a:solidFill>
                  <a:schemeClr val="tx1"/>
                </a:solidFill>
                <a:effectLst/>
                <a:latin typeface="+mn-lt"/>
                <a:ea typeface="+mn-ea"/>
                <a:cs typeface="+mn-cs"/>
              </a:rPr>
              <a:t> temperature cycling below to calibrate </a:t>
            </a:r>
            <a:r>
              <a:rPr lang="en-US" sz="1200" kern="1200" dirty="0" err="1">
                <a:solidFill>
                  <a:schemeClr val="tx1"/>
                </a:solidFill>
                <a:effectLst/>
                <a:latin typeface="+mn-lt"/>
                <a:ea typeface="+mn-ea"/>
                <a:cs typeface="+mn-cs"/>
              </a:rPr>
              <a:t>Fpeak</a:t>
            </a:r>
            <a:r>
              <a:rPr lang="en-US" sz="1200" kern="1200" dirty="0">
                <a:solidFill>
                  <a:schemeClr val="tx1"/>
                </a:solidFill>
                <a:effectLst/>
                <a:latin typeface="+mn-lt"/>
                <a:ea typeface="+mn-ea"/>
                <a:cs typeface="+mn-cs"/>
              </a:rPr>
              <a:t> for temperature (in order to predict product temperatures in primary drying) and the compensate </a:t>
            </a:r>
            <a:r>
              <a:rPr lang="en-US" sz="1200" kern="1200" dirty="0" err="1">
                <a:solidFill>
                  <a:schemeClr val="tx1"/>
                </a:solidFill>
                <a:effectLst/>
                <a:latin typeface="+mn-lt"/>
                <a:ea typeface="+mn-ea"/>
                <a:cs typeface="+mn-cs"/>
              </a:rPr>
              <a:t>cpeak</a:t>
            </a:r>
            <a:r>
              <a:rPr lang="en-US" sz="1200" kern="1200" dirty="0">
                <a:solidFill>
                  <a:schemeClr val="tx1"/>
                </a:solidFill>
                <a:effectLst/>
                <a:latin typeface="+mn-lt"/>
                <a:ea typeface="+mn-ea"/>
                <a:cs typeface="+mn-cs"/>
              </a:rPr>
              <a:t> for temperature so that it can used to monitor ice content and hence drying rate</a:t>
            </a:r>
          </a:p>
          <a:p>
            <a:pPr rtl="0"/>
            <a:r>
              <a:rPr lang="en-US" sz="1200" kern="1200" dirty="0" err="1">
                <a:solidFill>
                  <a:schemeClr val="tx1"/>
                </a:solidFill>
                <a:effectLst/>
                <a:latin typeface="+mn-lt"/>
                <a:ea typeface="+mn-ea"/>
                <a:cs typeface="+mn-cs"/>
              </a:rPr>
              <a:t>Eg</a:t>
            </a:r>
            <a:r>
              <a:rPr lang="en-US" sz="1200" kern="1200" dirty="0">
                <a:solidFill>
                  <a:schemeClr val="tx1"/>
                </a:solidFill>
                <a:effectLst/>
                <a:latin typeface="+mn-lt"/>
                <a:ea typeface="+mn-ea"/>
                <a:cs typeface="+mn-cs"/>
              </a:rPr>
              <a:t> 2 left graph: monitoring phase </a:t>
            </a:r>
            <a:r>
              <a:rPr lang="en-US" sz="1200" kern="1200" dirty="0" err="1">
                <a:solidFill>
                  <a:schemeClr val="tx1"/>
                </a:solidFill>
                <a:effectLst/>
                <a:latin typeface="+mn-lt"/>
                <a:ea typeface="+mn-ea"/>
                <a:cs typeface="+mn-cs"/>
              </a:rPr>
              <a:t>behaviour</a:t>
            </a:r>
            <a:r>
              <a:rPr lang="en-US" sz="1200" kern="1200" dirty="0">
                <a:solidFill>
                  <a:schemeClr val="tx1"/>
                </a:solidFill>
                <a:effectLst/>
                <a:latin typeface="+mn-lt"/>
                <a:ea typeface="+mn-ea"/>
                <a:cs typeface="+mn-cs"/>
              </a:rPr>
              <a:t> (ice nucleation temperatures and </a:t>
            </a:r>
            <a:r>
              <a:rPr lang="en-US" sz="1200" kern="1200" dirty="0" err="1">
                <a:solidFill>
                  <a:schemeClr val="tx1"/>
                </a:solidFill>
                <a:effectLst/>
                <a:latin typeface="+mn-lt"/>
                <a:ea typeface="+mn-ea"/>
                <a:cs typeface="+mn-cs"/>
              </a:rPr>
              <a:t>solidufication</a:t>
            </a:r>
            <a:r>
              <a:rPr lang="en-US" sz="1200" kern="1200" dirty="0">
                <a:solidFill>
                  <a:schemeClr val="tx1"/>
                </a:solidFill>
                <a:effectLst/>
                <a:latin typeface="+mn-lt"/>
                <a:ea typeface="+mn-ea"/>
                <a:cs typeface="+mn-cs"/>
              </a:rPr>
              <a:t> end points)</a:t>
            </a:r>
          </a:p>
          <a:p>
            <a:pPr rtl="0"/>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285750" lvl="0" indent="-285750">
              <a:buFont typeface="Wingdings" panose="05000000000000000000" pitchFamily="2" charset="2"/>
              <a:buNone/>
            </a:pPr>
            <a:endParaRPr lang="en-GB" sz="1100" dirty="0"/>
          </a:p>
          <a:p>
            <a:pPr marL="285750" lvl="0" indent="-285750">
              <a:buFont typeface="Wingdings" panose="05000000000000000000" pitchFamily="2" charset="2"/>
              <a:buNone/>
            </a:pPr>
            <a:endParaRPr lang="en-GB" sz="1100" dirty="0"/>
          </a:p>
          <a:p>
            <a:pPr marL="285750" lvl="0" indent="-285750">
              <a:buFont typeface="Wingdings" panose="05000000000000000000" pitchFamily="2" charset="2"/>
              <a:buNone/>
            </a:pPr>
            <a:endParaRPr lang="en-GB" sz="1100" dirty="0"/>
          </a:p>
        </p:txBody>
      </p:sp>
      <p:sp>
        <p:nvSpPr>
          <p:cNvPr id="4" name="Slide Number Placeholder 3"/>
          <p:cNvSpPr>
            <a:spLocks noGrp="1"/>
          </p:cNvSpPr>
          <p:nvPr>
            <p:ph type="sldNum" sz="quarter" idx="10"/>
          </p:nvPr>
        </p:nvSpPr>
        <p:spPr/>
        <p:txBody>
          <a:bodyPr/>
          <a:lstStyle/>
          <a:p>
            <a:fld id="{452E5762-56A6-4F4C-B694-E9CDC2582613}" type="slidenum">
              <a:rPr lang="en-US" smtClean="0"/>
              <a:pPr/>
              <a:t>50</a:t>
            </a:fld>
            <a:endParaRPr lang="en-US"/>
          </a:p>
        </p:txBody>
      </p:sp>
    </p:spTree>
    <p:extLst>
      <p:ext uri="{BB962C8B-B14F-4D97-AF65-F5344CB8AC3E}">
        <p14:creationId xmlns:p14="http://schemas.microsoft.com/office/powerpoint/2010/main" val="20275962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a:t>Full Shelf Water Study_180817_Ch1 (Fill factor 0.7</a:t>
            </a:r>
            <a:r>
              <a:rPr lang="en-GB" b="1" baseline="0" dirty="0"/>
              <a:t>) 3mm gap –Dual electrode</a:t>
            </a:r>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Re-heat</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Time/hr.</a:t>
            </a:r>
            <a:r>
              <a:rPr lang="en-GB" dirty="0"/>
              <a:t>      </a:t>
            </a:r>
            <a:r>
              <a:rPr lang="en-GB" sz="1200" b="0" i="0" u="none" strike="noStrike" kern="1200" dirty="0">
                <a:solidFill>
                  <a:schemeClr val="tx1"/>
                </a:solidFill>
                <a:effectLst/>
                <a:latin typeface="+mn-lt"/>
                <a:ea typeface="+mn-ea"/>
                <a:cs typeface="+mn-cs"/>
              </a:rPr>
              <a:t>TC1</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6.5</a:t>
            </a:r>
            <a:r>
              <a:rPr lang="en-GB" dirty="0"/>
              <a:t>              </a:t>
            </a:r>
            <a:r>
              <a:rPr lang="en-GB" sz="1200" b="0" i="0" u="none" strike="noStrike" kern="1200" dirty="0">
                <a:solidFill>
                  <a:schemeClr val="tx1"/>
                </a:solidFill>
                <a:effectLst/>
                <a:latin typeface="+mn-lt"/>
                <a:ea typeface="+mn-ea"/>
                <a:cs typeface="+mn-cs"/>
              </a:rPr>
              <a:t>-39.9</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6.6</a:t>
            </a:r>
            <a:r>
              <a:rPr lang="en-GB" dirty="0"/>
              <a:t>              </a:t>
            </a:r>
            <a:r>
              <a:rPr lang="en-GB" sz="1200" b="0" i="0" u="none" strike="noStrike" kern="1200" dirty="0">
                <a:solidFill>
                  <a:schemeClr val="tx1"/>
                </a:solidFill>
                <a:effectLst/>
                <a:latin typeface="+mn-lt"/>
                <a:ea typeface="+mn-ea"/>
                <a:cs typeface="+mn-cs"/>
              </a:rPr>
              <a:t>-37.2</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6.7</a:t>
            </a:r>
            <a:r>
              <a:rPr lang="en-GB" dirty="0"/>
              <a:t>              </a:t>
            </a:r>
            <a:r>
              <a:rPr lang="en-GB" sz="1200" b="0" i="0" u="none" strike="noStrike" kern="1200" dirty="0">
                <a:solidFill>
                  <a:schemeClr val="tx1"/>
                </a:solidFill>
                <a:effectLst/>
                <a:latin typeface="+mn-lt"/>
                <a:ea typeface="+mn-ea"/>
                <a:cs typeface="+mn-cs"/>
              </a:rPr>
              <a:t>-34.4</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6.8</a:t>
            </a:r>
            <a:r>
              <a:rPr lang="en-GB" dirty="0"/>
              <a:t>              </a:t>
            </a:r>
            <a:r>
              <a:rPr lang="en-GB" sz="1200" b="0" i="0" u="none" strike="noStrike" kern="1200" dirty="0">
                <a:solidFill>
                  <a:schemeClr val="tx1"/>
                </a:solidFill>
                <a:effectLst/>
                <a:latin typeface="+mn-lt"/>
                <a:ea typeface="+mn-ea"/>
                <a:cs typeface="+mn-cs"/>
              </a:rPr>
              <a:t>-31.6</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6.9</a:t>
            </a:r>
            <a:r>
              <a:rPr lang="en-GB" dirty="0"/>
              <a:t>              </a:t>
            </a:r>
            <a:r>
              <a:rPr lang="en-GB" sz="1200" b="0" i="0" u="none" strike="noStrike" kern="1200" dirty="0">
                <a:solidFill>
                  <a:schemeClr val="tx1"/>
                </a:solidFill>
                <a:effectLst/>
                <a:latin typeface="+mn-lt"/>
                <a:ea typeface="+mn-ea"/>
                <a:cs typeface="+mn-cs"/>
              </a:rPr>
              <a:t>-28.3</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7.0</a:t>
            </a:r>
            <a:r>
              <a:rPr lang="en-GB" dirty="0"/>
              <a:t>              </a:t>
            </a:r>
            <a:r>
              <a:rPr lang="en-GB" sz="1200" b="0" i="0" u="none" strike="noStrike" kern="1200" dirty="0">
                <a:solidFill>
                  <a:schemeClr val="tx1"/>
                </a:solidFill>
                <a:effectLst/>
                <a:latin typeface="+mn-lt"/>
                <a:ea typeface="+mn-ea"/>
                <a:cs typeface="+mn-cs"/>
              </a:rPr>
              <a:t>-25.4</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7.1              -22.2</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7.2              -19.4</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452E5762-56A6-4F4C-B694-E9CDC2582613}" type="slidenum">
              <a:rPr lang="en-US" smtClean="0"/>
              <a:pPr/>
              <a:t>51</a:t>
            </a:fld>
            <a:endParaRPr lang="en-US"/>
          </a:p>
        </p:txBody>
      </p:sp>
    </p:spTree>
    <p:extLst>
      <p:ext uri="{BB962C8B-B14F-4D97-AF65-F5344CB8AC3E}">
        <p14:creationId xmlns:p14="http://schemas.microsoft.com/office/powerpoint/2010/main" val="7509473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Full Shelf Water Study_281016_Ch1 (Fill factor 0.9</a:t>
            </a:r>
            <a:r>
              <a:rPr lang="en-GB" b="1" baseline="0" dirty="0"/>
              <a:t>) 3mm gap </a:t>
            </a:r>
            <a:endParaRPr lang="en-US" dirty="0"/>
          </a:p>
        </p:txBody>
      </p:sp>
      <p:sp>
        <p:nvSpPr>
          <p:cNvPr id="4" name="Slide Number Placeholder 3"/>
          <p:cNvSpPr>
            <a:spLocks noGrp="1"/>
          </p:cNvSpPr>
          <p:nvPr>
            <p:ph type="sldNum" sz="quarter" idx="10"/>
          </p:nvPr>
        </p:nvSpPr>
        <p:spPr/>
        <p:txBody>
          <a:bodyPr/>
          <a:lstStyle/>
          <a:p>
            <a:fld id="{452E5762-56A6-4F4C-B694-E9CDC2582613}" type="slidenum">
              <a:rPr lang="en-US" smtClean="0"/>
              <a:pPr/>
              <a:t>52</a:t>
            </a:fld>
            <a:endParaRPr lang="en-US"/>
          </a:p>
        </p:txBody>
      </p:sp>
    </p:spTree>
    <p:extLst>
      <p:ext uri="{BB962C8B-B14F-4D97-AF65-F5344CB8AC3E}">
        <p14:creationId xmlns:p14="http://schemas.microsoft.com/office/powerpoint/2010/main" val="3334178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with many things ……. There’s always a down side</a:t>
            </a:r>
          </a:p>
          <a:p>
            <a:r>
              <a:rPr lang="en-GB" dirty="0"/>
              <a:t>These can be summarised, </a:t>
            </a:r>
          </a:p>
          <a:p>
            <a:r>
              <a:rPr lang="en-GB" dirty="0"/>
              <a:t>(click) firstly in terms of the complex nature of the process in which the three stages of freezing, primary drying and secondary drying are intimately linked</a:t>
            </a:r>
          </a:p>
          <a:p>
            <a:r>
              <a:rPr lang="en-GB" dirty="0"/>
              <a:t>(click) Secondly, in terms of the energy cost and GMP footprint whereby large volumes of drug product solution have to be first frozen before removing the ice at a low temperature in a long primary drying stage; </a:t>
            </a:r>
          </a:p>
          <a:p>
            <a:r>
              <a:rPr lang="en-GB" dirty="0"/>
              <a:t>(click) Thirdly, in terms of the challenges of scale up as the physics of heat and mass transfer differs between scales; </a:t>
            </a:r>
          </a:p>
          <a:p>
            <a:r>
              <a:rPr lang="en-GB" dirty="0"/>
              <a:t>(click) and finally in terms of the variation within a batch that results from the heterogeneity in the heat and mass transfer across the dryer.</a:t>
            </a:r>
          </a:p>
        </p:txBody>
      </p:sp>
      <p:sp>
        <p:nvSpPr>
          <p:cNvPr id="4" name="Slide Number Placeholder 3"/>
          <p:cNvSpPr>
            <a:spLocks noGrp="1"/>
          </p:cNvSpPr>
          <p:nvPr>
            <p:ph type="sldNum" sz="quarter" idx="5"/>
          </p:nvPr>
        </p:nvSpPr>
        <p:spPr/>
        <p:txBody>
          <a:bodyPr/>
          <a:lstStyle/>
          <a:p>
            <a:fld id="{452E5762-56A6-4F4C-B694-E9CDC2582613}" type="slidenum">
              <a:rPr lang="en-US" smtClean="0"/>
              <a:pPr/>
              <a:t>5</a:t>
            </a:fld>
            <a:endParaRPr lang="en-US"/>
          </a:p>
        </p:txBody>
      </p:sp>
    </p:spTree>
    <p:extLst>
      <p:ext uri="{BB962C8B-B14F-4D97-AF65-F5344CB8AC3E}">
        <p14:creationId xmlns:p14="http://schemas.microsoft.com/office/powerpoint/2010/main" val="41083839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52E5762-56A6-4F4C-B694-E9CDC2582613}" type="slidenum">
              <a:rPr lang="en-US" smtClean="0"/>
              <a:pPr/>
              <a:t>53</a:t>
            </a:fld>
            <a:endParaRPr lang="en-US"/>
          </a:p>
        </p:txBody>
      </p:sp>
    </p:spTree>
    <p:extLst>
      <p:ext uri="{BB962C8B-B14F-4D97-AF65-F5344CB8AC3E}">
        <p14:creationId xmlns:p14="http://schemas.microsoft.com/office/powerpoint/2010/main" val="10030527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52E5762-56A6-4F4C-B694-E9CDC2582613}" type="slidenum">
              <a:rPr lang="en-US" smtClean="0"/>
              <a:pPr/>
              <a:t>54</a:t>
            </a:fld>
            <a:endParaRPr lang="en-US"/>
          </a:p>
        </p:txBody>
      </p:sp>
    </p:spTree>
    <p:extLst>
      <p:ext uri="{BB962C8B-B14F-4D97-AF65-F5344CB8AC3E}">
        <p14:creationId xmlns:p14="http://schemas.microsoft.com/office/powerpoint/2010/main" val="9332472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Baook</a:t>
            </a:r>
            <a:r>
              <a:rPr lang="en-US" dirty="0"/>
              <a:t> cover</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E5762-56A6-4F4C-B694-E9CDC25826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2683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a:t>Full shelf 5%w/v Lactose in</a:t>
            </a:r>
            <a:r>
              <a:rPr lang="en-GB" b="1" baseline="0" dirty="0"/>
              <a:t> ultrapure </a:t>
            </a:r>
            <a:r>
              <a:rPr lang="en-GB" b="1" dirty="0"/>
              <a:t>water 25Nov16_CH4</a:t>
            </a:r>
            <a:endParaRPr lang="en-GB" dirty="0"/>
          </a:p>
        </p:txBody>
      </p:sp>
      <p:sp>
        <p:nvSpPr>
          <p:cNvPr id="4" name="Slide Number Placeholder 3"/>
          <p:cNvSpPr>
            <a:spLocks noGrp="1"/>
          </p:cNvSpPr>
          <p:nvPr>
            <p:ph type="sldNum" sz="quarter" idx="10"/>
          </p:nvPr>
        </p:nvSpPr>
        <p:spPr/>
        <p:txBody>
          <a:bodyPr/>
          <a:lstStyle/>
          <a:p>
            <a:fld id="{452E5762-56A6-4F4C-B694-E9CDC2582613}" type="slidenum">
              <a:rPr lang="en-US" smtClean="0"/>
              <a:pPr/>
              <a:t>60</a:t>
            </a:fld>
            <a:endParaRPr lang="en-US"/>
          </a:p>
        </p:txBody>
      </p:sp>
    </p:spTree>
    <p:extLst>
      <p:ext uri="{BB962C8B-B14F-4D97-AF65-F5344CB8AC3E}">
        <p14:creationId xmlns:p14="http://schemas.microsoft.com/office/powerpoint/2010/main" val="15514145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Version 14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If we are now calculating </a:t>
            </a:r>
            <a:r>
              <a:rPr lang="en-GB" b="1" dirty="0" err="1"/>
              <a:t>Rp</a:t>
            </a:r>
            <a:r>
              <a:rPr lang="en-GB" b="1" dirty="0"/>
              <a:t> then we only need to show the product temperature (</a:t>
            </a:r>
            <a:r>
              <a:rPr lang="en-GB" b="1" dirty="0" err="1"/>
              <a:t>Tfpeak</a:t>
            </a:r>
            <a:r>
              <a:rPr lang="en-GB" b="1" dirty="0"/>
              <a:t>) and the condenser temperature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Then below that the values for partial pressure – to replace</a:t>
            </a:r>
            <a:r>
              <a:rPr lang="en-GB" b="1" baseline="0" dirty="0"/>
              <a:t> the log </a:t>
            </a:r>
            <a:r>
              <a:rPr lang="en-GB" b="1" baseline="0" dirty="0" err="1"/>
              <a:t>Fpeak</a:t>
            </a:r>
            <a:r>
              <a:rPr lang="en-GB" b="1" baseline="0" dirty="0"/>
              <a:t> plot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Then the drying rate (ice vs time) and not </a:t>
            </a:r>
            <a:r>
              <a:rPr lang="en-GB" b="1" baseline="0" dirty="0" err="1"/>
              <a:t>c”peak</a:t>
            </a:r>
            <a:r>
              <a:rPr lang="en-GB" b="1" baseline="0" dirty="0"/>
              <a:t> vs time on the bottom left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Replace the top right with my new </a:t>
            </a:r>
            <a:r>
              <a:rPr lang="en-GB" b="1" baseline="0" dirty="0" err="1"/>
              <a:t>Rp</a:t>
            </a:r>
            <a:r>
              <a:rPr lang="en-GB" b="1" baseline="0" dirty="0"/>
              <a:t> values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Full shelf 5%w/v Lactose in</a:t>
            </a:r>
            <a:r>
              <a:rPr lang="en-GB" b="1" baseline="0" dirty="0"/>
              <a:t> ultrapure </a:t>
            </a:r>
            <a:r>
              <a:rPr lang="en-GB" b="1" dirty="0"/>
              <a:t>water 23Jan17-CH3 (Fill factor</a:t>
            </a:r>
            <a:r>
              <a:rPr lang="en-GB" b="1" baseline="0" dirty="0"/>
              <a:t> 0.7 =</a:t>
            </a:r>
            <a:r>
              <a:rPr lang="en-GB" b="1" dirty="0"/>
              <a:t> 3.04 g)-3mm above base electrode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From the literature (</a:t>
            </a:r>
            <a:r>
              <a:rPr lang="en-US" sz="1200" b="0" i="0" kern="1200" dirty="0" err="1">
                <a:solidFill>
                  <a:schemeClr val="tx1"/>
                </a:solidFill>
                <a:effectLst/>
                <a:latin typeface="+mn-lt"/>
                <a:ea typeface="+mn-ea"/>
                <a:cs typeface="+mn-cs"/>
              </a:rPr>
              <a:t>Pikal</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(1985) </a:t>
            </a:r>
            <a:r>
              <a:rPr lang="en-US" sz="1200" b="0" i="1" kern="1200" dirty="0">
                <a:solidFill>
                  <a:schemeClr val="tx1"/>
                </a:solidFill>
                <a:effectLst/>
                <a:latin typeface="+mn-lt"/>
                <a:ea typeface="+mn-ea"/>
                <a:cs typeface="+mn-cs"/>
              </a:rPr>
              <a:t>PDA Journal of Pharmaceutical Science and Technology</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39</a:t>
            </a:r>
            <a:r>
              <a:rPr lang="en-US" sz="1200" b="0" i="0" kern="1200" dirty="0">
                <a:solidFill>
                  <a:schemeClr val="tx1"/>
                </a:solidFill>
                <a:effectLst/>
                <a:latin typeface="+mn-lt"/>
                <a:ea typeface="+mn-ea"/>
                <a:cs typeface="+mn-cs"/>
              </a:rPr>
              <a:t>(3), pp.115-139.):</a:t>
            </a:r>
            <a:r>
              <a:rPr lang="en-US" sz="1200" b="0" i="0" kern="1200" baseline="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Rs</a:t>
            </a:r>
            <a:r>
              <a:rPr lang="en-US" sz="1200" b="1" i="0" kern="1200" dirty="0">
                <a:solidFill>
                  <a:schemeClr val="tx1"/>
                </a:solidFill>
                <a:effectLst/>
                <a:latin typeface="+mn-lt"/>
                <a:ea typeface="+mn-ea"/>
                <a:cs typeface="+mn-cs"/>
              </a:rPr>
              <a:t> ~0.33 Torr·h·g-1.</a:t>
            </a:r>
            <a:endParaRPr lang="en-GB" sz="12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temperatures we are using (calculated from log </a:t>
            </a:r>
            <a:r>
              <a:rPr lang="en-GB" sz="1200" kern="1200" dirty="0" err="1">
                <a:solidFill>
                  <a:schemeClr val="tx1"/>
                </a:solidFill>
                <a:effectLst/>
                <a:latin typeface="+mn-lt"/>
                <a:ea typeface="+mn-ea"/>
                <a:cs typeface="+mn-cs"/>
              </a:rPr>
              <a:t>Fpeak</a:t>
            </a:r>
            <a:r>
              <a:rPr lang="en-GB" sz="1200" kern="1200" dirty="0">
                <a:solidFill>
                  <a:schemeClr val="tx1"/>
                </a:solidFill>
                <a:effectLst/>
                <a:latin typeface="+mn-lt"/>
                <a:ea typeface="+mn-ea"/>
                <a:cs typeface="+mn-cs"/>
              </a:rPr>
              <a:t>) have not been smoothed and the values for </a:t>
            </a:r>
            <a:r>
              <a:rPr lang="en-GB" sz="1200" kern="1200" dirty="0" err="1">
                <a:solidFill>
                  <a:schemeClr val="tx1"/>
                </a:solidFill>
                <a:effectLst/>
                <a:latin typeface="+mn-lt"/>
                <a:ea typeface="+mn-ea"/>
                <a:cs typeface="+mn-cs"/>
              </a:rPr>
              <a:t>C"peak</a:t>
            </a:r>
            <a:r>
              <a:rPr lang="en-GB" sz="1200" kern="1200" dirty="0">
                <a:solidFill>
                  <a:schemeClr val="tx1"/>
                </a:solidFill>
                <a:effectLst/>
                <a:latin typeface="+mn-lt"/>
                <a:ea typeface="+mn-ea"/>
                <a:cs typeface="+mn-cs"/>
              </a:rPr>
              <a:t> (although taken from the moving average) both have scatter to them - hence why the plot of </a:t>
            </a:r>
            <a:r>
              <a:rPr lang="en-GB" sz="1200" kern="1200" dirty="0" err="1">
                <a:solidFill>
                  <a:schemeClr val="tx1"/>
                </a:solidFill>
                <a:effectLst/>
                <a:latin typeface="+mn-lt"/>
                <a:ea typeface="+mn-ea"/>
                <a:cs typeface="+mn-cs"/>
              </a:rPr>
              <a:t>Rp</a:t>
            </a:r>
            <a:r>
              <a:rPr lang="en-GB" sz="1200" kern="1200" dirty="0">
                <a:solidFill>
                  <a:schemeClr val="tx1"/>
                </a:solidFill>
                <a:effectLst/>
                <a:latin typeface="+mn-lt"/>
                <a:ea typeface="+mn-ea"/>
                <a:cs typeface="+mn-cs"/>
              </a:rPr>
              <a:t> vs dry layer is quite noisy</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Rp</a:t>
            </a:r>
            <a:r>
              <a:rPr lang="en-US" sz="1200" b="0" i="0" kern="1200" dirty="0">
                <a:solidFill>
                  <a:schemeClr val="tx1"/>
                </a:solidFill>
                <a:effectLst/>
                <a:latin typeface="+mn-lt"/>
                <a:ea typeface="+mn-ea"/>
                <a:cs typeface="+mn-cs"/>
              </a:rPr>
              <a:t> starts at 2 (which I presume is the stopper resistance) then it increases as the dry layer develops in thickness up to 3 mm - which is the point at which micro-collapse has happened. At that point, the overall resistance decreases which means that </a:t>
            </a:r>
            <a:r>
              <a:rPr lang="en-US" sz="1200" b="0" i="0" kern="1200" dirty="0" err="1">
                <a:solidFill>
                  <a:schemeClr val="tx1"/>
                </a:solidFill>
                <a:effectLst/>
                <a:latin typeface="+mn-lt"/>
                <a:ea typeface="+mn-ea"/>
                <a:cs typeface="+mn-cs"/>
              </a:rPr>
              <a:t>microcollapse</a:t>
            </a:r>
            <a:r>
              <a:rPr lang="en-US" sz="1200" b="0" i="0" kern="1200" dirty="0">
                <a:solidFill>
                  <a:schemeClr val="tx1"/>
                </a:solidFill>
                <a:effectLst/>
                <a:latin typeface="+mn-lt"/>
                <a:ea typeface="+mn-ea"/>
                <a:cs typeface="+mn-cs"/>
              </a:rPr>
              <a:t> has also occurred in the layer above the ice - which already has no ice. If there was no </a:t>
            </a:r>
            <a:r>
              <a:rPr lang="en-US" sz="1200" b="0" i="0" kern="1200" dirty="0" err="1">
                <a:solidFill>
                  <a:schemeClr val="tx1"/>
                </a:solidFill>
                <a:effectLst/>
                <a:latin typeface="+mn-lt"/>
                <a:ea typeface="+mn-ea"/>
                <a:cs typeface="+mn-cs"/>
              </a:rPr>
              <a:t>microcollapse</a:t>
            </a:r>
            <a:r>
              <a:rPr lang="en-US" sz="1200" b="0" i="0" kern="1200" dirty="0">
                <a:solidFill>
                  <a:schemeClr val="tx1"/>
                </a:solidFill>
                <a:effectLst/>
                <a:latin typeface="+mn-lt"/>
                <a:ea typeface="+mn-ea"/>
                <a:cs typeface="+mn-cs"/>
              </a:rPr>
              <a:t> in that layer then </a:t>
            </a:r>
            <a:r>
              <a:rPr lang="en-US" sz="1200" b="0" i="0" kern="1200" dirty="0" err="1">
                <a:solidFill>
                  <a:schemeClr val="tx1"/>
                </a:solidFill>
                <a:effectLst/>
                <a:latin typeface="+mn-lt"/>
                <a:ea typeface="+mn-ea"/>
                <a:cs typeface="+mn-cs"/>
              </a:rPr>
              <a:t>Rp</a:t>
            </a:r>
            <a:r>
              <a:rPr lang="en-US" sz="1200" b="0" i="0" kern="1200" dirty="0">
                <a:solidFill>
                  <a:schemeClr val="tx1"/>
                </a:solidFill>
                <a:effectLst/>
                <a:latin typeface="+mn-lt"/>
                <a:ea typeface="+mn-ea"/>
                <a:cs typeface="+mn-cs"/>
              </a:rPr>
              <a:t> would stay constant after 3 mm of the dry layer develops. Instead, </a:t>
            </a:r>
            <a:r>
              <a:rPr lang="en-US" sz="1200" b="0" i="0" kern="1200" dirty="0" err="1">
                <a:solidFill>
                  <a:schemeClr val="tx1"/>
                </a:solidFill>
                <a:effectLst/>
                <a:latin typeface="+mn-lt"/>
                <a:ea typeface="+mn-ea"/>
                <a:cs typeface="+mn-cs"/>
              </a:rPr>
              <a:t>Rp</a:t>
            </a:r>
            <a:r>
              <a:rPr lang="en-US" sz="1200" b="0" i="0" kern="1200" dirty="0">
                <a:solidFill>
                  <a:schemeClr val="tx1"/>
                </a:solidFill>
                <a:effectLst/>
                <a:latin typeface="+mn-lt"/>
                <a:ea typeface="+mn-ea"/>
                <a:cs typeface="+mn-cs"/>
              </a:rPr>
              <a:t> drops to a new value at ~ 4mm dry layer (when </a:t>
            </a:r>
            <a:r>
              <a:rPr lang="en-US" sz="1200" b="0" i="0" kern="1200" dirty="0" err="1">
                <a:solidFill>
                  <a:schemeClr val="tx1"/>
                </a:solidFill>
                <a:effectLst/>
                <a:latin typeface="+mn-lt"/>
                <a:ea typeface="+mn-ea"/>
                <a:cs typeface="+mn-cs"/>
              </a:rPr>
              <a:t>microcollapse</a:t>
            </a:r>
            <a:r>
              <a:rPr lang="en-US" sz="1200" b="0" i="0" kern="1200" dirty="0">
                <a:solidFill>
                  <a:schemeClr val="tx1"/>
                </a:solidFill>
                <a:effectLst/>
                <a:latin typeface="+mn-lt"/>
                <a:ea typeface="+mn-ea"/>
                <a:cs typeface="+mn-cs"/>
              </a:rPr>
              <a:t> occurs) and doesn't change after that. I presume that is because a more dramatic </a:t>
            </a:r>
            <a:r>
              <a:rPr lang="en-US" sz="1200" b="0" i="0" kern="1200" dirty="0" err="1">
                <a:solidFill>
                  <a:schemeClr val="tx1"/>
                </a:solidFill>
                <a:effectLst/>
                <a:latin typeface="+mn-lt"/>
                <a:ea typeface="+mn-ea"/>
                <a:cs typeface="+mn-cs"/>
              </a:rPr>
              <a:t>microcollapse</a:t>
            </a:r>
            <a:r>
              <a:rPr lang="en-US" sz="1200" b="0" i="0" kern="1200" dirty="0">
                <a:solidFill>
                  <a:schemeClr val="tx1"/>
                </a:solidFill>
                <a:effectLst/>
                <a:latin typeface="+mn-lt"/>
                <a:ea typeface="+mn-ea"/>
                <a:cs typeface="+mn-cs"/>
              </a:rPr>
              <a:t> occurs in the layers that develop below 4 mm - which are seen on our SEM as large pores and so the layers below the top 3 mm do not have a </a:t>
            </a:r>
            <a:r>
              <a:rPr lang="en-US" sz="1200" b="0" i="0" kern="1200" dirty="0" err="1">
                <a:solidFill>
                  <a:schemeClr val="tx1"/>
                </a:solidFill>
                <a:effectLst/>
                <a:latin typeface="+mn-lt"/>
                <a:ea typeface="+mn-ea"/>
                <a:cs typeface="+mn-cs"/>
              </a:rPr>
              <a:t>measureable</a:t>
            </a:r>
            <a:r>
              <a:rPr lang="en-US" sz="1200" b="0" i="0" kern="1200" dirty="0">
                <a:solidFill>
                  <a:schemeClr val="tx1"/>
                </a:solidFill>
                <a:effectLst/>
                <a:latin typeface="+mn-lt"/>
                <a:ea typeface="+mn-ea"/>
                <a:cs typeface="+mn-cs"/>
              </a:rPr>
              <a:t> dry layer resistance.</a:t>
            </a:r>
            <a:endParaRPr lang="en-GB" sz="1200" kern="1200" dirty="0">
              <a:solidFill>
                <a:schemeClr val="tx1"/>
              </a:solidFill>
              <a:effectLst/>
              <a:latin typeface="+mn-lt"/>
              <a:ea typeface="+mn-ea"/>
              <a:cs typeface="+mn-cs"/>
            </a:endParaRPr>
          </a:p>
          <a:p>
            <a:endParaRPr lang="en-US" dirty="0"/>
          </a:p>
          <a:p>
            <a:r>
              <a:rPr lang="en-US" sz="1200" b="0" i="0" kern="1200" dirty="0">
                <a:solidFill>
                  <a:schemeClr val="tx1"/>
                </a:solidFill>
                <a:effectLst/>
                <a:latin typeface="+mn-lt"/>
                <a:ea typeface="+mn-ea"/>
                <a:cs typeface="+mn-cs"/>
              </a:rPr>
              <a:t>Milton et al. study product resistance by comparing the direct vial method and MTM (data shown in literature are from direct vial technique according to </a:t>
            </a:r>
            <a:r>
              <a:rPr lang="en-US" sz="1200" b="0" i="0" kern="1200" dirty="0" err="1">
                <a:solidFill>
                  <a:schemeClr val="tx1"/>
                </a:solidFill>
                <a:effectLst/>
                <a:latin typeface="+mn-lt"/>
                <a:ea typeface="+mn-ea"/>
                <a:cs typeface="+mn-cs"/>
              </a:rPr>
              <a:t>Pikal's</a:t>
            </a:r>
            <a:r>
              <a:rPr lang="en-US" sz="1200" b="0" i="0" kern="1200" dirty="0">
                <a:solidFill>
                  <a:schemeClr val="tx1"/>
                </a:solidFill>
                <a:effectLst/>
                <a:latin typeface="+mn-lt"/>
                <a:ea typeface="+mn-ea"/>
                <a:cs typeface="+mn-cs"/>
              </a:rPr>
              <a:t> method). They concluded that the product resistance value from MTM agree with direct vial technique and has the same pattern. For lactose, they reported that product resistance increases continuously with thickness up to the onset of collapse (below about -30 </a:t>
            </a:r>
            <a:r>
              <a:rPr lang="en-US" sz="1200" b="0" i="0" kern="1200" dirty="0" err="1">
                <a:solidFill>
                  <a:schemeClr val="tx1"/>
                </a:solidFill>
                <a:effectLst/>
                <a:latin typeface="+mn-lt"/>
                <a:ea typeface="+mn-ea"/>
                <a:cs typeface="+mn-cs"/>
              </a:rPr>
              <a:t>Celcius</a:t>
            </a:r>
            <a:r>
              <a:rPr lang="en-US" sz="1200" b="0" i="0" kern="1200" dirty="0">
                <a:solidFill>
                  <a:schemeClr val="tx1"/>
                </a:solidFill>
                <a:effectLst/>
                <a:latin typeface="+mn-lt"/>
                <a:ea typeface="+mn-ea"/>
                <a:cs typeface="+mn-cs"/>
              </a:rPr>
              <a:t>).</a:t>
            </a:r>
          </a:p>
          <a:p>
            <a:br>
              <a:rPr lang="en-US" dirty="0"/>
            </a:br>
            <a:endParaRPr lang="en-US" dirty="0"/>
          </a:p>
        </p:txBody>
      </p:sp>
      <p:sp>
        <p:nvSpPr>
          <p:cNvPr id="4" name="Slide Number Placeholder 3"/>
          <p:cNvSpPr>
            <a:spLocks noGrp="1"/>
          </p:cNvSpPr>
          <p:nvPr>
            <p:ph type="sldNum" sz="quarter" idx="10"/>
          </p:nvPr>
        </p:nvSpPr>
        <p:spPr/>
        <p:txBody>
          <a:bodyPr/>
          <a:lstStyle/>
          <a:p>
            <a:fld id="{452E5762-56A6-4F4C-B694-E9CDC2582613}" type="slidenum">
              <a:rPr lang="en-US" smtClean="0"/>
              <a:pPr/>
              <a:t>61</a:t>
            </a:fld>
            <a:endParaRPr lang="en-US"/>
          </a:p>
        </p:txBody>
      </p:sp>
    </p:spTree>
    <p:extLst>
      <p:ext uri="{BB962C8B-B14F-4D97-AF65-F5344CB8AC3E}">
        <p14:creationId xmlns:p14="http://schemas.microsoft.com/office/powerpoint/2010/main" val="19410442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a:t>Full shelf 5%w/v Lactose in</a:t>
            </a:r>
            <a:r>
              <a:rPr lang="en-GB" b="1" baseline="0" dirty="0"/>
              <a:t> ultrapure </a:t>
            </a:r>
            <a:r>
              <a:rPr lang="en-GB" b="1" dirty="0"/>
              <a:t>water 23Jan17-CH3 (Fill factor</a:t>
            </a:r>
            <a:r>
              <a:rPr lang="en-GB" b="1" baseline="0" dirty="0"/>
              <a:t> 0.7 =</a:t>
            </a:r>
            <a:r>
              <a:rPr lang="en-GB" b="1" dirty="0"/>
              <a:t> 3.04 g)-3mm above base electrode</a:t>
            </a:r>
          </a:p>
          <a:p>
            <a:r>
              <a:rPr lang="en-GB" dirty="0" err="1"/>
              <a:t>Img</a:t>
            </a:r>
            <a:r>
              <a:rPr lang="en-GB" dirty="0"/>
              <a:t>:</a:t>
            </a:r>
            <a:r>
              <a:rPr lang="en-GB" baseline="0" dirty="0"/>
              <a:t> </a:t>
            </a:r>
            <a:r>
              <a:rPr lang="en-GB" dirty="0"/>
              <a:t>5%lactose_16Nov16-Ng03-10a</a:t>
            </a:r>
          </a:p>
        </p:txBody>
      </p:sp>
      <p:sp>
        <p:nvSpPr>
          <p:cNvPr id="4" name="Slide Number Placeholder 3"/>
          <p:cNvSpPr>
            <a:spLocks noGrp="1"/>
          </p:cNvSpPr>
          <p:nvPr>
            <p:ph type="sldNum" sz="quarter" idx="10"/>
          </p:nvPr>
        </p:nvSpPr>
        <p:spPr/>
        <p:txBody>
          <a:bodyPr/>
          <a:lstStyle/>
          <a:p>
            <a:fld id="{14399F14-44AC-486F-B26B-88F4E88D136B}" type="slidenum">
              <a:rPr lang="en-US" smtClean="0"/>
              <a:pPr/>
              <a:t>62</a:t>
            </a:fld>
            <a:endParaRPr lang="en-US"/>
          </a:p>
        </p:txBody>
      </p:sp>
    </p:spTree>
    <p:extLst>
      <p:ext uri="{BB962C8B-B14F-4D97-AF65-F5344CB8AC3E}">
        <p14:creationId xmlns:p14="http://schemas.microsoft.com/office/powerpoint/2010/main" val="8537688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Glassman PM, Balthasar JP. Mechanistic considerations for the use of monoclonal antibodies for cancer therapy. </a:t>
            </a:r>
            <a:r>
              <a:rPr lang="en-US" sz="1200" b="0" i="1" kern="1200" dirty="0">
                <a:solidFill>
                  <a:schemeClr val="tx1"/>
                </a:solidFill>
                <a:effectLst/>
                <a:latin typeface="+mn-lt"/>
                <a:ea typeface="+mn-ea"/>
                <a:cs typeface="+mn-cs"/>
              </a:rPr>
              <a:t>Cancer Biology &amp; Medicine</a:t>
            </a:r>
            <a:r>
              <a:rPr lang="en-US" sz="1200" b="0" i="0" kern="1200" dirty="0">
                <a:solidFill>
                  <a:schemeClr val="tx1"/>
                </a:solidFill>
                <a:effectLst/>
                <a:latin typeface="+mn-lt"/>
                <a:ea typeface="+mn-ea"/>
                <a:cs typeface="+mn-cs"/>
              </a:rPr>
              <a:t>. 2014;11(1):20-33. doi:10.7497/j.issn.2095-3941.2014.01.002.</a:t>
            </a:r>
            <a:endParaRPr lang="en-GB" dirty="0"/>
          </a:p>
        </p:txBody>
      </p:sp>
      <p:sp>
        <p:nvSpPr>
          <p:cNvPr id="4" name="Slide Number Placeholder 3"/>
          <p:cNvSpPr>
            <a:spLocks noGrp="1"/>
          </p:cNvSpPr>
          <p:nvPr>
            <p:ph type="sldNum" sz="quarter" idx="10"/>
          </p:nvPr>
        </p:nvSpPr>
        <p:spPr/>
        <p:txBody>
          <a:bodyPr/>
          <a:lstStyle/>
          <a:p>
            <a:fld id="{452E5762-56A6-4F4C-B694-E9CDC2582613}" type="slidenum">
              <a:rPr lang="en-US" smtClean="0"/>
              <a:pPr/>
              <a:t>64</a:t>
            </a:fld>
            <a:endParaRPr lang="en-US"/>
          </a:p>
        </p:txBody>
      </p:sp>
    </p:spTree>
    <p:extLst>
      <p:ext uri="{BB962C8B-B14F-4D97-AF65-F5344CB8AC3E}">
        <p14:creationId xmlns:p14="http://schemas.microsoft.com/office/powerpoint/2010/main" val="3160254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MORRIS, K.R. et al. Prediction of </a:t>
            </a:r>
            <a:r>
              <a:rPr lang="en-US" dirty="0" err="1"/>
              <a:t>Lyophile</a:t>
            </a:r>
            <a:r>
              <a:rPr lang="en-US" dirty="0"/>
              <a:t> Collapse Temperature by Dielectric Analysis Prediction of </a:t>
            </a:r>
            <a:r>
              <a:rPr lang="en-US" dirty="0" err="1"/>
              <a:t>Lyophile</a:t>
            </a:r>
            <a:r>
              <a:rPr lang="en-US" dirty="0"/>
              <a:t> Collapse Temperature by Dielectric Analysis, </a:t>
            </a:r>
            <a:r>
              <a:rPr lang="en-US" sz="1200" b="0" i="1" u="none" strike="noStrike" kern="1200" baseline="0" dirty="0">
                <a:solidFill>
                  <a:schemeClr val="tx1"/>
                </a:solidFill>
                <a:latin typeface="+mn-lt"/>
                <a:ea typeface="+mn-ea"/>
                <a:cs typeface="+mn-cs"/>
              </a:rPr>
              <a:t>PDA J Pharm </a:t>
            </a:r>
            <a:r>
              <a:rPr lang="en-US" sz="1200" b="0" i="1" u="none" strike="noStrike" kern="1200" baseline="0" dirty="0" err="1">
                <a:solidFill>
                  <a:schemeClr val="tx1"/>
                </a:solidFill>
                <a:latin typeface="+mn-lt"/>
                <a:ea typeface="+mn-ea"/>
                <a:cs typeface="+mn-cs"/>
              </a:rPr>
              <a:t>Sci</a:t>
            </a:r>
            <a:r>
              <a:rPr lang="en-US" sz="1200" b="0" i="1" u="none" strike="noStrike" kern="1200" baseline="0" dirty="0">
                <a:solidFill>
                  <a:schemeClr val="tx1"/>
                </a:solidFill>
                <a:latin typeface="+mn-lt"/>
                <a:ea typeface="+mn-ea"/>
                <a:cs typeface="+mn-cs"/>
              </a:rPr>
              <a:t> and Tech </a:t>
            </a:r>
            <a:r>
              <a:rPr lang="en-US" sz="1200" b="1" i="0" u="none" strike="noStrike" kern="1200" baseline="0" dirty="0">
                <a:solidFill>
                  <a:schemeClr val="tx1"/>
                </a:solidFill>
                <a:latin typeface="+mn-lt"/>
                <a:ea typeface="+mn-ea"/>
                <a:cs typeface="+mn-cs"/>
              </a:rPr>
              <a:t>1994</a:t>
            </a:r>
            <a:r>
              <a:rPr lang="en-US" sz="1200" b="0" i="0" u="none" strike="noStrike" kern="1200" baseline="0" dirty="0">
                <a:solidFill>
                  <a:schemeClr val="tx1"/>
                </a:solidFill>
                <a:latin typeface="+mn-lt"/>
                <a:ea typeface="+mn-ea"/>
                <a:cs typeface="+mn-cs"/>
              </a:rPr>
              <a:t>, </a:t>
            </a:r>
            <a:r>
              <a:rPr lang="en-US" sz="1200" b="0" i="1" u="none" strike="noStrike" kern="1200" baseline="0" dirty="0">
                <a:solidFill>
                  <a:schemeClr val="tx1"/>
                </a:solidFill>
                <a:latin typeface="+mn-lt"/>
                <a:ea typeface="+mn-ea"/>
                <a:cs typeface="+mn-cs"/>
              </a:rPr>
              <a:t>48 </a:t>
            </a:r>
            <a:r>
              <a:rPr lang="en-US" sz="1200" b="0" i="0" u="none" strike="noStrike" kern="1200" baseline="0" dirty="0">
                <a:solidFill>
                  <a:schemeClr val="tx1"/>
                </a:solidFill>
                <a:latin typeface="+mn-lt"/>
                <a:ea typeface="+mn-ea"/>
                <a:cs typeface="+mn-cs"/>
              </a:rPr>
              <a:t>318-329</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cap="small" dirty="0">
                <a:solidFill>
                  <a:schemeClr val="tx1"/>
                </a:solidFill>
                <a:effectLst/>
                <a:latin typeface="+mn-lt"/>
                <a:ea typeface="+mn-ea"/>
                <a:cs typeface="+mn-cs"/>
              </a:rPr>
              <a:t>Evans</a:t>
            </a:r>
            <a:r>
              <a:rPr lang="en-GB" sz="1200" kern="1200" dirty="0">
                <a:solidFill>
                  <a:schemeClr val="tx1"/>
                </a:solidFill>
                <a:effectLst/>
                <a:latin typeface="+mn-lt"/>
                <a:ea typeface="+mn-ea"/>
                <a:cs typeface="+mn-cs"/>
              </a:rPr>
              <a:t>, </a:t>
            </a:r>
            <a:r>
              <a:rPr lang="en-GB" sz="1200" kern="1200" cap="small" dirty="0">
                <a:solidFill>
                  <a:schemeClr val="tx1"/>
                </a:solidFill>
                <a:effectLst/>
                <a:latin typeface="+mn-lt"/>
                <a:ea typeface="+mn-ea"/>
                <a:cs typeface="+mn-cs"/>
              </a:rPr>
              <a:t>S.A.</a:t>
            </a:r>
            <a:r>
              <a:rPr lang="en-GB" sz="1200" kern="1200" dirty="0">
                <a:solidFill>
                  <a:schemeClr val="tx1"/>
                </a:solidFill>
                <a:effectLst/>
                <a:latin typeface="+mn-lt"/>
                <a:ea typeface="+mn-ea"/>
                <a:cs typeface="+mn-cs"/>
              </a:rPr>
              <a:t> et al. Dielectric Characterization of Thermodynamic First Order Events in Model Frozen Systems Intended for </a:t>
            </a:r>
            <a:r>
              <a:rPr lang="en-GB" sz="1200" kern="1200" dirty="0" err="1">
                <a:solidFill>
                  <a:schemeClr val="tx1"/>
                </a:solidFill>
                <a:effectLst/>
                <a:latin typeface="+mn-lt"/>
                <a:ea typeface="+mn-ea"/>
                <a:cs typeface="+mn-cs"/>
              </a:rPr>
              <a:t>Lyophilization</a:t>
            </a:r>
            <a:r>
              <a:rPr lang="en-GB" sz="1200" kern="1200" dirty="0">
                <a:solidFill>
                  <a:schemeClr val="tx1"/>
                </a:solidFill>
                <a:effectLst/>
                <a:latin typeface="+mn-lt"/>
                <a:ea typeface="+mn-ea"/>
                <a:cs typeface="+mn-cs"/>
              </a:rPr>
              <a:t> Dielectric Characterization of Thermodynamic First Order Events in Mode ! Frozen Systems Intended for </a:t>
            </a:r>
            <a:r>
              <a:rPr lang="en-GB" sz="1200" kern="1200" dirty="0" err="1">
                <a:solidFill>
                  <a:schemeClr val="tx1"/>
                </a:solidFill>
                <a:effectLst/>
                <a:latin typeface="+mn-lt"/>
                <a:ea typeface="+mn-ea"/>
                <a:cs typeface="+mn-cs"/>
              </a:rPr>
              <a:t>Lyophiiization</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US" sz="1200" b="0" i="1" u="none" strike="noStrike" kern="1200" baseline="0" dirty="0">
                <a:solidFill>
                  <a:schemeClr val="tx1"/>
                </a:solidFill>
                <a:latin typeface="+mn-lt"/>
                <a:ea typeface="+mn-ea"/>
                <a:cs typeface="+mn-cs"/>
              </a:rPr>
              <a:t>PDA J Pharm </a:t>
            </a:r>
            <a:r>
              <a:rPr lang="en-US" sz="1200" b="0" i="1" u="none" strike="noStrike" kern="1200" baseline="0" dirty="0" err="1">
                <a:solidFill>
                  <a:schemeClr val="tx1"/>
                </a:solidFill>
                <a:latin typeface="+mn-lt"/>
                <a:ea typeface="+mn-ea"/>
                <a:cs typeface="+mn-cs"/>
              </a:rPr>
              <a:t>Sci</a:t>
            </a:r>
            <a:r>
              <a:rPr lang="en-US" sz="1200" b="0" i="1" u="none" strike="noStrike" kern="1200" baseline="0" dirty="0">
                <a:solidFill>
                  <a:schemeClr val="tx1"/>
                </a:solidFill>
                <a:latin typeface="+mn-lt"/>
                <a:ea typeface="+mn-ea"/>
                <a:cs typeface="+mn-cs"/>
              </a:rPr>
              <a:t> and Tech </a:t>
            </a:r>
            <a:r>
              <a:rPr lang="en-US" sz="1200" b="1" i="0" u="none" strike="noStrike" kern="1200" baseline="0" dirty="0">
                <a:solidFill>
                  <a:schemeClr val="tx1"/>
                </a:solidFill>
                <a:latin typeface="+mn-lt"/>
                <a:ea typeface="+mn-ea"/>
                <a:cs typeface="+mn-cs"/>
              </a:rPr>
              <a:t>1995</a:t>
            </a:r>
            <a:r>
              <a:rPr lang="en-US" sz="1200" b="0" i="0" u="none" strike="noStrike" kern="1200" baseline="0" dirty="0">
                <a:solidFill>
                  <a:schemeClr val="tx1"/>
                </a:solidFill>
                <a:latin typeface="+mn-lt"/>
                <a:ea typeface="+mn-ea"/>
                <a:cs typeface="+mn-cs"/>
              </a:rPr>
              <a:t>, </a:t>
            </a:r>
            <a:r>
              <a:rPr lang="en-US" sz="1200" b="0" i="1" u="none" strike="noStrike" kern="1200" baseline="0" dirty="0">
                <a:solidFill>
                  <a:schemeClr val="tx1"/>
                </a:solidFill>
                <a:latin typeface="+mn-lt"/>
                <a:ea typeface="+mn-ea"/>
                <a:cs typeface="+mn-cs"/>
              </a:rPr>
              <a:t>49 </a:t>
            </a:r>
            <a:r>
              <a:rPr lang="en-US" sz="1200" b="0" i="0" u="none" strike="noStrike" kern="1200" baseline="0" dirty="0">
                <a:solidFill>
                  <a:schemeClr val="tx1"/>
                </a:solidFill>
                <a:latin typeface="+mn-lt"/>
                <a:ea typeface="+mn-ea"/>
                <a:cs typeface="+mn-cs"/>
              </a:rPr>
              <a:t>2-8</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E5762-56A6-4F4C-B694-E9CDC25826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17475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http://www.linkam.co.uk/fdcs196-specifications</a:t>
            </a:r>
          </a:p>
          <a:p>
            <a:endParaRPr lang="en-GB" dirty="0"/>
          </a:p>
          <a:p>
            <a:r>
              <a:rPr lang="en-GB" dirty="0"/>
              <a:t>https://static1.squarespace.com/static/556d800ae4b0e8f91507450c/t/56cf3686f8baf3fe56cc48e2/1456420522066/FDCS196_T95_manual.pdf</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E5762-56A6-4F4C-B694-E9CDC25826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65386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https://static1.squarespace.com/static/556d800ae4b0e8f91507450c/t/56cf3686f8baf3fe56cc48e2/1456420522066/FDCS196_T95_manual.pdf</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E5762-56A6-4F4C-B694-E9CDC25826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6248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can see the complexity of the process when we consider the design space: </a:t>
            </a:r>
          </a:p>
          <a:p>
            <a:endParaRPr lang="en-GB" dirty="0"/>
          </a:p>
          <a:p>
            <a:r>
              <a:rPr lang="en-GB" dirty="0"/>
              <a:t>[click 1] where formulation choices must deliver </a:t>
            </a:r>
          </a:p>
          <a:p>
            <a:r>
              <a:rPr lang="en-GB" dirty="0"/>
              <a:t>	chemical and physical stability </a:t>
            </a:r>
          </a:p>
          <a:p>
            <a:r>
              <a:rPr lang="en-GB" dirty="0"/>
              <a:t>      and compatibility with the primary container, in both the liquid and solid states</a:t>
            </a:r>
          </a:p>
          <a:p>
            <a:endParaRPr lang="en-GB" b="1" dirty="0"/>
          </a:p>
          <a:p>
            <a:r>
              <a:rPr lang="en-GB" b="1" dirty="0"/>
              <a:t>[click 2]     </a:t>
            </a:r>
            <a:r>
              <a:rPr lang="en-GB" dirty="0"/>
              <a:t>while being mindful of the impact of formulation on </a:t>
            </a:r>
          </a:p>
          <a:p>
            <a:r>
              <a:rPr lang="en-GB" dirty="0"/>
              <a:t>	the product-specific critical temperature known as the collapse temperature Tc)</a:t>
            </a:r>
          </a:p>
          <a:p>
            <a:endParaRPr lang="en-GB" dirty="0"/>
          </a:p>
          <a:p>
            <a:r>
              <a:rPr lang="en-GB" b="1" dirty="0"/>
              <a:t>[click 3] </a:t>
            </a:r>
            <a:r>
              <a:rPr lang="en-GB" dirty="0"/>
              <a:t>then there are the process parameters of each of the 4 stages of the process</a:t>
            </a:r>
          </a:p>
          <a:p>
            <a:endParaRPr lang="en-GB" dirty="0"/>
          </a:p>
          <a:p>
            <a:r>
              <a:rPr lang="en-GB" b="1" dirty="0"/>
              <a:t>[click 4] </a:t>
            </a:r>
            <a:r>
              <a:rPr lang="en-GB" dirty="0"/>
              <a:t>where cooling rates and ice nucleation temperatures </a:t>
            </a:r>
          </a:p>
          <a:p>
            <a:r>
              <a:rPr lang="en-GB" dirty="0"/>
              <a:t>Impact ice-growth and therefore the resulting crystalline matrix </a:t>
            </a:r>
          </a:p>
          <a:p>
            <a:endParaRPr lang="en-GB" dirty="0"/>
          </a:p>
          <a:p>
            <a:r>
              <a:rPr lang="en-GB" b="1" dirty="0"/>
              <a:t>[click 5] </a:t>
            </a:r>
            <a:r>
              <a:rPr lang="en-GB" dirty="0"/>
              <a:t>AND where an optional annealing process </a:t>
            </a:r>
          </a:p>
          <a:p>
            <a:r>
              <a:rPr lang="en-GB" dirty="0"/>
              <a:t>might be used to maximise ice crystal sizes </a:t>
            </a:r>
            <a:r>
              <a:rPr lang="en-GB" b="1" dirty="0"/>
              <a:t>[CLICK]</a:t>
            </a:r>
          </a:p>
          <a:p>
            <a:endParaRPr lang="en-GB" dirty="0"/>
          </a:p>
          <a:p>
            <a:r>
              <a:rPr lang="en-GB" dirty="0"/>
              <a:t>That  ultimately define the dry-layer resistance-to-vapour-flow (</a:t>
            </a:r>
            <a:r>
              <a:rPr lang="en-GB" dirty="0" err="1"/>
              <a:t>R</a:t>
            </a:r>
            <a:r>
              <a:rPr lang="en-GB" baseline="-25000" dirty="0" err="1"/>
              <a:t>p</a:t>
            </a:r>
            <a:r>
              <a:rPr lang="en-GB" dirty="0"/>
              <a:t>) </a:t>
            </a:r>
          </a:p>
          <a:p>
            <a:endParaRPr lang="en-GB" dirty="0"/>
          </a:p>
          <a:p>
            <a:r>
              <a:rPr lang="en-GB" b="1" dirty="0"/>
              <a:t>[click 7] </a:t>
            </a:r>
            <a:r>
              <a:rPr lang="en-GB" dirty="0"/>
              <a:t>Then a combination of the dry layer resistance </a:t>
            </a:r>
            <a:r>
              <a:rPr lang="en-GB" dirty="0" err="1"/>
              <a:t>Rp</a:t>
            </a:r>
            <a:r>
              <a:rPr lang="en-GB" dirty="0"/>
              <a:t> , the temperature of the shelf Ts</a:t>
            </a:r>
          </a:p>
          <a:p>
            <a:r>
              <a:rPr lang="en-GB" dirty="0"/>
              <a:t>and the heat transfer of coefficient of the vial </a:t>
            </a:r>
            <a:r>
              <a:rPr lang="en-GB" dirty="0" err="1"/>
              <a:t>Kv</a:t>
            </a:r>
            <a:endParaRPr lang="en-GB" dirty="0"/>
          </a:p>
          <a:p>
            <a:r>
              <a:rPr lang="en-GB" b="1" dirty="0"/>
              <a:t>[click 8] </a:t>
            </a:r>
            <a:r>
              <a:rPr lang="en-GB" dirty="0"/>
              <a:t>conspire together to define the rate of drying and the ice interface temperature </a:t>
            </a:r>
            <a:r>
              <a:rPr lang="en-GB" dirty="0" err="1"/>
              <a:t>Tp</a:t>
            </a:r>
            <a:endParaRPr lang="en-GB" dirty="0"/>
          </a:p>
          <a:p>
            <a:endParaRPr lang="en-GB" dirty="0"/>
          </a:p>
          <a:p>
            <a:r>
              <a:rPr lang="en-GB" b="1" dirty="0"/>
              <a:t>[click 8] </a:t>
            </a:r>
            <a:r>
              <a:rPr lang="en-GB" dirty="0"/>
              <a:t>Which needs to stay below the collapse temperature Tc </a:t>
            </a:r>
          </a:p>
          <a:p>
            <a:r>
              <a:rPr lang="en-GB" dirty="0"/>
              <a:t>in order to avoid product failure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[click 9] </a:t>
            </a:r>
            <a:r>
              <a:rPr lang="en-GB" dirty="0"/>
              <a:t>Note that </a:t>
            </a:r>
            <a:r>
              <a:rPr lang="en-GB" dirty="0" err="1"/>
              <a:t>Kv</a:t>
            </a:r>
            <a:r>
              <a:rPr lang="en-GB" dirty="0"/>
              <a:t> is impacted by the chamber pressure owing to gas conduction effects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[click] </a:t>
            </a:r>
            <a:r>
              <a:rPr lang="en-GB" dirty="0"/>
              <a:t>in the last stage (i.e. secondary drying)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[click] </a:t>
            </a:r>
            <a:r>
              <a:rPr lang="en-GB" b="0" dirty="0"/>
              <a:t>the </a:t>
            </a:r>
            <a:r>
              <a:rPr lang="en-GB" dirty="0"/>
              <a:t>shelf temperature is ramped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deliver sufficient heat to desorb the surface water from the dry layer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[click] </a:t>
            </a:r>
            <a:r>
              <a:rPr lang="en-GB" dirty="0"/>
              <a:t>At a rate that ensures the product temperature again stays below the collapse temperature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the expectation that a final moisture content is obtained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[click] </a:t>
            </a:r>
            <a:r>
              <a:rPr lang="en-GB" b="0" dirty="0"/>
              <a:t>that </a:t>
            </a:r>
            <a:r>
              <a:rPr lang="en-GB" dirty="0"/>
              <a:t>provides for chemical and physical stability</a:t>
            </a:r>
          </a:p>
        </p:txBody>
      </p:sp>
      <p:sp>
        <p:nvSpPr>
          <p:cNvPr id="4" name="Slide Number Placeholder 3"/>
          <p:cNvSpPr>
            <a:spLocks noGrp="1"/>
          </p:cNvSpPr>
          <p:nvPr>
            <p:ph type="sldNum" sz="quarter" idx="5"/>
          </p:nvPr>
        </p:nvSpPr>
        <p:spPr/>
        <p:txBody>
          <a:bodyPr/>
          <a:lstStyle/>
          <a:p>
            <a:fld id="{452E5762-56A6-4F4C-B694-E9CDC2582613}" type="slidenum">
              <a:rPr lang="en-US" smtClean="0"/>
              <a:pPr/>
              <a:t>6</a:t>
            </a:fld>
            <a:endParaRPr lang="en-US"/>
          </a:p>
        </p:txBody>
      </p:sp>
    </p:spTree>
    <p:extLst>
      <p:ext uri="{BB962C8B-B14F-4D97-AF65-F5344CB8AC3E}">
        <p14:creationId xmlns:p14="http://schemas.microsoft.com/office/powerpoint/2010/main" val="4241816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And so how do we use impedance analysis in </a:t>
            </a:r>
            <a:r>
              <a:rPr lang="en-GB" dirty="0" err="1"/>
              <a:t>lyo</a:t>
            </a:r>
            <a:r>
              <a:rPr lang="en-GB" dirty="0"/>
              <a:t> cycle development?</a:t>
            </a:r>
          </a:p>
          <a:p>
            <a:endParaRPr lang="en-GB" dirty="0"/>
          </a:p>
          <a:p>
            <a:r>
              <a:rPr lang="en-GB" dirty="0"/>
              <a:t>One of the first applications was demonstrated by Louis Rey in the 1960s </a:t>
            </a:r>
          </a:p>
        </p:txBody>
      </p:sp>
      <p:sp>
        <p:nvSpPr>
          <p:cNvPr id="4" name="Slide Number Placeholder 3"/>
          <p:cNvSpPr>
            <a:spLocks noGrp="1"/>
          </p:cNvSpPr>
          <p:nvPr>
            <p:ph type="sldNum" sz="quarter" idx="5"/>
          </p:nvPr>
        </p:nvSpPr>
        <p:spPr/>
        <p:txBody>
          <a:bodyPr/>
          <a:lstStyle/>
          <a:p>
            <a:fld id="{452E5762-56A6-4F4C-B694-E9CDC2582613}" type="slidenum">
              <a:rPr lang="en-US" smtClean="0"/>
              <a:pPr/>
              <a:t>7</a:t>
            </a:fld>
            <a:endParaRPr lang="en-US"/>
          </a:p>
        </p:txBody>
      </p:sp>
    </p:spTree>
    <p:extLst>
      <p:ext uri="{BB962C8B-B14F-4D97-AF65-F5344CB8AC3E}">
        <p14:creationId xmlns:p14="http://schemas.microsoft.com/office/powerpoint/2010/main" val="4147980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is now embodied in the </a:t>
            </a:r>
            <a:r>
              <a:rPr lang="en-GB" dirty="0" err="1"/>
              <a:t>Lyotherm</a:t>
            </a:r>
            <a:r>
              <a:rPr lang="en-GB" dirty="0"/>
              <a:t> instrument from Biopharma</a:t>
            </a:r>
          </a:p>
          <a:p>
            <a:endParaRPr lang="en-GB" dirty="0"/>
          </a:p>
          <a:p>
            <a:r>
              <a:rPr lang="en-GB" dirty="0"/>
              <a:t>This system combines </a:t>
            </a:r>
          </a:p>
          <a:p>
            <a:r>
              <a:rPr lang="en-GB" dirty="0"/>
              <a:t>an electrical impedance measurement  at a single excitation frequency of 1 kHz </a:t>
            </a:r>
          </a:p>
          <a:p>
            <a:r>
              <a:rPr lang="en-GB" dirty="0"/>
              <a:t>with a differential thermal analyser</a:t>
            </a:r>
          </a:p>
          <a:p>
            <a:endParaRPr lang="en-GB" dirty="0"/>
          </a:p>
          <a:p>
            <a:r>
              <a:rPr lang="en-GB" dirty="0"/>
              <a:t>(Click) It’s used for the determination of product specific temperatures, </a:t>
            </a:r>
          </a:p>
          <a:p>
            <a:r>
              <a:rPr lang="en-GB" dirty="0"/>
              <a:t>including the glass transition, and melting points </a:t>
            </a:r>
          </a:p>
          <a:p>
            <a:r>
              <a:rPr lang="en-GB" dirty="0"/>
              <a:t>associated with ice and any crystalline solutes such as mannitol</a:t>
            </a:r>
          </a:p>
        </p:txBody>
      </p:sp>
      <p:sp>
        <p:nvSpPr>
          <p:cNvPr id="4" name="Slide Number Placeholder 3"/>
          <p:cNvSpPr>
            <a:spLocks noGrp="1"/>
          </p:cNvSpPr>
          <p:nvPr>
            <p:ph type="sldNum" sz="quarter" idx="5"/>
          </p:nvPr>
        </p:nvSpPr>
        <p:spPr/>
        <p:txBody>
          <a:bodyPr/>
          <a:lstStyle/>
          <a:p>
            <a:fld id="{452E5762-56A6-4F4C-B694-E9CDC2582613}" type="slidenum">
              <a:rPr lang="en-US" smtClean="0"/>
              <a:pPr/>
              <a:t>8</a:t>
            </a:fld>
            <a:endParaRPr lang="en-US"/>
          </a:p>
        </p:txBody>
      </p:sp>
    </p:spTree>
    <p:extLst>
      <p:ext uri="{BB962C8B-B14F-4D97-AF65-F5344CB8AC3E}">
        <p14:creationId xmlns:p14="http://schemas.microsoft.com/office/powerpoint/2010/main" val="10605317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I’d like to do next </a:t>
            </a:r>
          </a:p>
          <a:p>
            <a:r>
              <a:rPr lang="en-GB" dirty="0"/>
              <a:t>is to profile some of the applications for eisPAT </a:t>
            </a:r>
          </a:p>
          <a:p>
            <a:r>
              <a:rPr lang="en-GB" dirty="0"/>
              <a:t>in the development of the design space</a:t>
            </a:r>
          </a:p>
          <a:p>
            <a:endParaRPr lang="en-GB" dirty="0"/>
          </a:p>
          <a:p>
            <a:r>
              <a:rPr lang="en-GB" dirty="0"/>
              <a:t>With a spectroscopic method</a:t>
            </a:r>
          </a:p>
          <a:p>
            <a:r>
              <a:rPr lang="en-GB" dirty="0"/>
              <a:t>the impedance of the test object is measured at a range of discrete frequencies </a:t>
            </a:r>
          </a:p>
          <a:p>
            <a:r>
              <a:rPr lang="en-GB" dirty="0"/>
              <a:t>[click]</a:t>
            </a:r>
          </a:p>
          <a:p>
            <a:r>
              <a:rPr lang="en-GB" dirty="0"/>
              <a:t>in order to build the spectral response</a:t>
            </a:r>
          </a:p>
          <a:p>
            <a:endParaRPr lang="en-GB" dirty="0"/>
          </a:p>
          <a:p>
            <a:r>
              <a:rPr lang="en-GB" dirty="0"/>
              <a:t>This differentiates our approach from a single frequency measurement used in </a:t>
            </a:r>
            <a:r>
              <a:rPr lang="en-GB" dirty="0" err="1"/>
              <a:t>Lyotherm</a:t>
            </a:r>
            <a:r>
              <a:rPr lang="en-GB" dirty="0"/>
              <a:t> and </a:t>
            </a:r>
            <a:r>
              <a:rPr lang="en-GB" dirty="0" err="1"/>
              <a:t>LyoRx</a:t>
            </a:r>
            <a:endParaRPr lang="en-GB" dirty="0"/>
          </a:p>
          <a:p>
            <a:endParaRPr lang="en-GB" dirty="0"/>
          </a:p>
        </p:txBody>
      </p:sp>
      <p:sp>
        <p:nvSpPr>
          <p:cNvPr id="4" name="Slide Number Placeholder 3"/>
          <p:cNvSpPr>
            <a:spLocks noGrp="1"/>
          </p:cNvSpPr>
          <p:nvPr>
            <p:ph type="sldNum" sz="quarter" idx="5"/>
          </p:nvPr>
        </p:nvSpPr>
        <p:spPr/>
        <p:txBody>
          <a:bodyPr/>
          <a:lstStyle/>
          <a:p>
            <a:fld id="{452E5762-56A6-4F4C-B694-E9CDC2582613}" type="slidenum">
              <a:rPr lang="en-US" smtClean="0"/>
              <a:pPr/>
              <a:t>9</a:t>
            </a:fld>
            <a:endParaRPr lang="en-US"/>
          </a:p>
        </p:txBody>
      </p:sp>
    </p:spTree>
    <p:extLst>
      <p:ext uri="{BB962C8B-B14F-4D97-AF65-F5344CB8AC3E}">
        <p14:creationId xmlns:p14="http://schemas.microsoft.com/office/powerpoint/2010/main" val="2463136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1648" y="151033"/>
            <a:ext cx="6664004" cy="673395"/>
          </a:xfrm>
          <a:prstGeom prst="rect">
            <a:avLst/>
          </a:prstGeom>
        </p:spPr>
        <p:txBody>
          <a:bodyPr anchor="ctr" anchorCtr="0"/>
          <a:lstStyle>
            <a:lvl1pPr algn="l">
              <a:defRPr sz="2800" baseline="0">
                <a:solidFill>
                  <a:srgbClr val="3E218F"/>
                </a:solidFill>
                <a:latin typeface="+mn-lt"/>
              </a:defRPr>
            </a:lvl1pPr>
          </a:lstStyle>
          <a:p>
            <a:r>
              <a:rPr lang="en-US" noProof="0" dirty="0"/>
              <a:t>Click to edit Master title style</a:t>
            </a:r>
            <a:endParaRPr lang="en-GB" noProof="0" dirty="0"/>
          </a:p>
        </p:txBody>
      </p:sp>
      <p:sp>
        <p:nvSpPr>
          <p:cNvPr id="3" name="Content Placeholder 2"/>
          <p:cNvSpPr>
            <a:spLocks noGrp="1"/>
          </p:cNvSpPr>
          <p:nvPr>
            <p:ph idx="1"/>
          </p:nvPr>
        </p:nvSpPr>
        <p:spPr>
          <a:xfrm>
            <a:off x="233916" y="978196"/>
            <a:ext cx="8697433" cy="4947683"/>
          </a:xfrm>
          <a:prstGeom prst="rect">
            <a:avLst/>
          </a:prstGeo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Tree>
    <p:extLst>
      <p:ext uri="{BB962C8B-B14F-4D97-AF65-F5344CB8AC3E}">
        <p14:creationId xmlns:p14="http://schemas.microsoft.com/office/powerpoint/2010/main" val="212156653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5" name="Content Placeholder 2"/>
          <p:cNvSpPr>
            <a:spLocks noGrp="1"/>
          </p:cNvSpPr>
          <p:nvPr>
            <p:ph idx="11"/>
          </p:nvPr>
        </p:nvSpPr>
        <p:spPr>
          <a:xfrm>
            <a:off x="4619625" y="978194"/>
            <a:ext cx="4320000" cy="2376000"/>
          </a:xfrm>
          <a:prstGeom prst="rect">
            <a:avLst/>
          </a:prstGeo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8" name="Content Placeholder 2"/>
          <p:cNvSpPr>
            <a:spLocks noGrp="1"/>
          </p:cNvSpPr>
          <p:nvPr>
            <p:ph idx="13"/>
          </p:nvPr>
        </p:nvSpPr>
        <p:spPr>
          <a:xfrm>
            <a:off x="228600" y="978194"/>
            <a:ext cx="4320000" cy="2376000"/>
          </a:xfrm>
          <a:prstGeom prst="rect">
            <a:avLst/>
          </a:prstGeo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9" name="Content Placeholder 2"/>
          <p:cNvSpPr>
            <a:spLocks noGrp="1"/>
          </p:cNvSpPr>
          <p:nvPr>
            <p:ph idx="14"/>
          </p:nvPr>
        </p:nvSpPr>
        <p:spPr>
          <a:xfrm>
            <a:off x="4619625" y="3435644"/>
            <a:ext cx="4320000" cy="2376000"/>
          </a:xfrm>
          <a:prstGeom prst="rect">
            <a:avLst/>
          </a:prstGeo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10" name="Content Placeholder 2"/>
          <p:cNvSpPr>
            <a:spLocks noGrp="1"/>
          </p:cNvSpPr>
          <p:nvPr>
            <p:ph idx="15"/>
          </p:nvPr>
        </p:nvSpPr>
        <p:spPr>
          <a:xfrm>
            <a:off x="228600" y="3435644"/>
            <a:ext cx="4320000" cy="2376000"/>
          </a:xfrm>
          <a:prstGeom prst="rect">
            <a:avLst/>
          </a:prstGeo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7" name="Title 1">
            <a:extLst>
              <a:ext uri="{FF2B5EF4-FFF2-40B4-BE49-F238E27FC236}">
                <a16:creationId xmlns:a16="http://schemas.microsoft.com/office/drawing/2014/main" id="{FE8127F2-58E1-4045-AADF-A04FAC940095}"/>
              </a:ext>
            </a:extLst>
          </p:cNvPr>
          <p:cNvSpPr>
            <a:spLocks noGrp="1"/>
          </p:cNvSpPr>
          <p:nvPr>
            <p:ph type="title"/>
          </p:nvPr>
        </p:nvSpPr>
        <p:spPr>
          <a:xfrm>
            <a:off x="231648" y="151033"/>
            <a:ext cx="6664004" cy="673395"/>
          </a:xfrm>
          <a:prstGeom prst="rect">
            <a:avLst/>
          </a:prstGeom>
        </p:spPr>
        <p:txBody>
          <a:bodyPr anchor="ctr" anchorCtr="0"/>
          <a:lstStyle>
            <a:lvl1pPr algn="l">
              <a:defRPr sz="2800" baseline="0">
                <a:solidFill>
                  <a:srgbClr val="3E218F"/>
                </a:solidFill>
                <a:latin typeface="+mn-lt"/>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195304290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6B0B4-78D8-4259-8526-B65FFA735B8B}"/>
              </a:ext>
            </a:extLst>
          </p:cNvPr>
          <p:cNvSpPr>
            <a:spLocks noGrp="1"/>
          </p:cNvSpPr>
          <p:nvPr>
            <p:ph type="title"/>
          </p:nvPr>
        </p:nvSpPr>
        <p:spPr>
          <a:xfrm>
            <a:off x="231648" y="151033"/>
            <a:ext cx="6664004" cy="673395"/>
          </a:xfrm>
          <a:prstGeom prst="rect">
            <a:avLst/>
          </a:prstGeom>
        </p:spPr>
        <p:txBody>
          <a:bodyPr anchor="ctr" anchorCtr="0"/>
          <a:lstStyle>
            <a:lvl1pPr algn="l">
              <a:defRPr sz="2800" baseline="0">
                <a:solidFill>
                  <a:srgbClr val="3E218F"/>
                </a:solidFill>
                <a:latin typeface="+mn-lt"/>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167041888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Inhaltsplatzhalter 5"/>
          <p:cNvSpPr>
            <a:spLocks noGrp="1"/>
          </p:cNvSpPr>
          <p:nvPr>
            <p:ph sz="quarter" idx="12"/>
          </p:nvPr>
        </p:nvSpPr>
        <p:spPr>
          <a:xfrm>
            <a:off x="539750" y="970296"/>
            <a:ext cx="3888000" cy="5050800"/>
          </a:xfrm>
          <a:prstGeom prst="rect">
            <a:avLst/>
          </a:prstGeom>
        </p:spPr>
        <p:txBody>
          <a:bodyPr/>
          <a:lstStyle>
            <a:lvl1pPr>
              <a:buClr>
                <a:srgbClr val="3E218F"/>
              </a:buClr>
              <a:defRPr/>
            </a:lvl1pPr>
            <a:lvl2pPr>
              <a:buClr>
                <a:srgbClr val="3E218F"/>
              </a:buClr>
              <a:defRPr/>
            </a:lvl2pPr>
            <a:lvl3pPr marL="1143000" indent="-228600">
              <a:buClr>
                <a:srgbClr val="3E218F"/>
              </a:buClr>
              <a:buFont typeface="Wingdings" panose="05000000000000000000" pitchFamily="2" charset="2"/>
              <a:buChar char="Ø"/>
              <a:defRPr/>
            </a:lvl3pPr>
            <a:lvl4pPr>
              <a:buClr>
                <a:srgbClr val="3E218F"/>
              </a:buClr>
              <a:defRPr/>
            </a:lvl4pPr>
            <a:lvl5pPr>
              <a:buClr>
                <a:srgbClr val="3E218F"/>
              </a:buClr>
              <a:defRPr/>
            </a:lvl5pPr>
          </a:lstStyle>
          <a:p>
            <a:pPr lvl="0"/>
            <a:r>
              <a:rPr lang="en-US" dirty="0"/>
              <a:t>Click to edit Master text styles</a:t>
            </a:r>
          </a:p>
          <a:p>
            <a:pPr lvl="1"/>
            <a:r>
              <a:rPr lang="en-US" dirty="0"/>
              <a:t>Second level</a:t>
            </a:r>
          </a:p>
          <a:p>
            <a:pPr lvl="2"/>
            <a:r>
              <a:rPr lang="en-US" dirty="0"/>
              <a:t>Third level</a:t>
            </a:r>
          </a:p>
        </p:txBody>
      </p:sp>
      <p:sp>
        <p:nvSpPr>
          <p:cNvPr id="7" name="Inhaltsplatzhalter 5"/>
          <p:cNvSpPr>
            <a:spLocks noGrp="1"/>
          </p:cNvSpPr>
          <p:nvPr>
            <p:ph sz="quarter" idx="13"/>
          </p:nvPr>
        </p:nvSpPr>
        <p:spPr>
          <a:xfrm>
            <a:off x="4716000" y="970296"/>
            <a:ext cx="3888000" cy="5050800"/>
          </a:xfrm>
          <a:prstGeom prst="rect">
            <a:avLst/>
          </a:prstGeom>
        </p:spPr>
        <p:txBody>
          <a:bodyPr/>
          <a:lstStyle>
            <a:lvl1pPr>
              <a:buClr>
                <a:srgbClr val="3E218F"/>
              </a:buClr>
              <a:defRPr/>
            </a:lvl1pPr>
            <a:lvl2pPr>
              <a:buClr>
                <a:srgbClr val="3E218F"/>
              </a:buClr>
              <a:defRPr/>
            </a:lvl2pPr>
            <a:lvl3pPr marL="1143000" indent="-228600">
              <a:buClr>
                <a:srgbClr val="3E218F"/>
              </a:buClr>
              <a:buFont typeface="Wingdings" panose="05000000000000000000" pitchFamily="2" charset="2"/>
              <a:buChar char="Ø"/>
              <a:defRPr/>
            </a:lvl3pPr>
            <a:lvl4pPr>
              <a:buClr>
                <a:srgbClr val="3E218F"/>
              </a:buClr>
              <a:defRPr/>
            </a:lvl4pPr>
            <a:lvl5pPr>
              <a:buClr>
                <a:srgbClr val="3E218F"/>
              </a:buClr>
              <a:defRPr/>
            </a:lvl5pPr>
          </a:lstStyle>
          <a:p>
            <a:pPr lvl="0"/>
            <a:r>
              <a:rPr lang="en-US" dirty="0"/>
              <a:t>Click to edit Master text styles</a:t>
            </a:r>
          </a:p>
          <a:p>
            <a:pPr lvl="1"/>
            <a:r>
              <a:rPr lang="en-US" dirty="0"/>
              <a:t>Second level</a:t>
            </a:r>
          </a:p>
          <a:p>
            <a:pPr lvl="2"/>
            <a:r>
              <a:rPr lang="en-US" dirty="0"/>
              <a:t>Third level</a:t>
            </a:r>
          </a:p>
        </p:txBody>
      </p:sp>
      <p:sp>
        <p:nvSpPr>
          <p:cNvPr id="6" name="Title 1">
            <a:extLst>
              <a:ext uri="{FF2B5EF4-FFF2-40B4-BE49-F238E27FC236}">
                <a16:creationId xmlns:a16="http://schemas.microsoft.com/office/drawing/2014/main" id="{D8569AD6-4918-4143-8490-1105E13344C5}"/>
              </a:ext>
            </a:extLst>
          </p:cNvPr>
          <p:cNvSpPr>
            <a:spLocks noGrp="1"/>
          </p:cNvSpPr>
          <p:nvPr>
            <p:ph type="title"/>
          </p:nvPr>
        </p:nvSpPr>
        <p:spPr>
          <a:xfrm>
            <a:off x="231648" y="151033"/>
            <a:ext cx="6664004" cy="673395"/>
          </a:xfrm>
          <a:prstGeom prst="rect">
            <a:avLst/>
          </a:prstGeom>
        </p:spPr>
        <p:txBody>
          <a:bodyPr anchor="ctr" anchorCtr="0"/>
          <a:lstStyle>
            <a:lvl1pPr algn="l">
              <a:defRPr sz="2800" baseline="0">
                <a:solidFill>
                  <a:srgbClr val="3E218F"/>
                </a:solidFill>
                <a:latin typeface="+mn-lt"/>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313739123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4"/>
          <p:cNvSpPr>
            <a:spLocks noGrp="1"/>
          </p:cNvSpPr>
          <p:nvPr>
            <p:ph sz="quarter" idx="11"/>
          </p:nvPr>
        </p:nvSpPr>
        <p:spPr>
          <a:xfrm>
            <a:off x="97863" y="1198766"/>
            <a:ext cx="2160000" cy="2160000"/>
          </a:xfrm>
          <a:prstGeom prst="rect">
            <a:avLst/>
          </a:prstGeom>
        </p:spPr>
        <p:txBody>
          <a:bodyPr/>
          <a:lstStyle>
            <a:lvl1pPr marL="0" indent="0">
              <a:buNone/>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
        <p:nvSpPr>
          <p:cNvPr id="4" name="Content Placeholder 4"/>
          <p:cNvSpPr>
            <a:spLocks noGrp="1"/>
          </p:cNvSpPr>
          <p:nvPr>
            <p:ph sz="quarter" idx="12"/>
          </p:nvPr>
        </p:nvSpPr>
        <p:spPr>
          <a:xfrm>
            <a:off x="97863" y="3636998"/>
            <a:ext cx="2160000" cy="2160000"/>
          </a:xfrm>
          <a:prstGeom prst="rect">
            <a:avLst/>
          </a:prstGeom>
        </p:spPr>
        <p:txBody>
          <a:bodyPr/>
          <a:lstStyle>
            <a:lvl1pPr>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
        <p:nvSpPr>
          <p:cNvPr id="5" name="Content Placeholder 4"/>
          <p:cNvSpPr>
            <a:spLocks noGrp="1"/>
          </p:cNvSpPr>
          <p:nvPr>
            <p:ph sz="quarter" idx="13"/>
          </p:nvPr>
        </p:nvSpPr>
        <p:spPr>
          <a:xfrm>
            <a:off x="2350909" y="1207004"/>
            <a:ext cx="2160000" cy="2160000"/>
          </a:xfrm>
          <a:prstGeom prst="rect">
            <a:avLst/>
          </a:prstGeom>
        </p:spPr>
        <p:txBody>
          <a:bodyPr/>
          <a:lstStyle>
            <a:lvl1pPr>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
        <p:nvSpPr>
          <p:cNvPr id="6" name="Content Placeholder 4"/>
          <p:cNvSpPr>
            <a:spLocks noGrp="1"/>
          </p:cNvSpPr>
          <p:nvPr>
            <p:ph sz="quarter" idx="14"/>
          </p:nvPr>
        </p:nvSpPr>
        <p:spPr>
          <a:xfrm>
            <a:off x="2350909" y="3645236"/>
            <a:ext cx="2160000" cy="2160000"/>
          </a:xfrm>
          <a:prstGeom prst="rect">
            <a:avLst/>
          </a:prstGeom>
        </p:spPr>
        <p:txBody>
          <a:bodyPr/>
          <a:lstStyle>
            <a:lvl1pPr>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
        <p:nvSpPr>
          <p:cNvPr id="7" name="Content Placeholder 4"/>
          <p:cNvSpPr>
            <a:spLocks noGrp="1"/>
          </p:cNvSpPr>
          <p:nvPr>
            <p:ph sz="quarter" idx="15"/>
          </p:nvPr>
        </p:nvSpPr>
        <p:spPr>
          <a:xfrm>
            <a:off x="4591602" y="1214777"/>
            <a:ext cx="2160000" cy="2160000"/>
          </a:xfrm>
          <a:prstGeom prst="rect">
            <a:avLst/>
          </a:prstGeom>
        </p:spPr>
        <p:txBody>
          <a:bodyPr/>
          <a:lstStyle>
            <a:lvl1pPr>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
        <p:nvSpPr>
          <p:cNvPr id="8" name="Content Placeholder 4"/>
          <p:cNvSpPr>
            <a:spLocks noGrp="1"/>
          </p:cNvSpPr>
          <p:nvPr>
            <p:ph sz="quarter" idx="16"/>
          </p:nvPr>
        </p:nvSpPr>
        <p:spPr>
          <a:xfrm>
            <a:off x="4591602" y="3653009"/>
            <a:ext cx="2160000" cy="2160000"/>
          </a:xfrm>
          <a:prstGeom prst="rect">
            <a:avLst/>
          </a:prstGeom>
        </p:spPr>
        <p:txBody>
          <a:bodyPr/>
          <a:lstStyle>
            <a:lvl1pPr>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
        <p:nvSpPr>
          <p:cNvPr id="9" name="Content Placeholder 4"/>
          <p:cNvSpPr>
            <a:spLocks noGrp="1"/>
          </p:cNvSpPr>
          <p:nvPr>
            <p:ph sz="quarter" idx="17"/>
          </p:nvPr>
        </p:nvSpPr>
        <p:spPr>
          <a:xfrm>
            <a:off x="6844649" y="1210655"/>
            <a:ext cx="2160000" cy="2160000"/>
          </a:xfrm>
          <a:prstGeom prst="rect">
            <a:avLst/>
          </a:prstGeom>
        </p:spPr>
        <p:txBody>
          <a:bodyPr/>
          <a:lstStyle>
            <a:lvl1pPr>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
        <p:nvSpPr>
          <p:cNvPr id="10" name="Content Placeholder 4"/>
          <p:cNvSpPr>
            <a:spLocks noGrp="1"/>
          </p:cNvSpPr>
          <p:nvPr>
            <p:ph sz="quarter" idx="18"/>
          </p:nvPr>
        </p:nvSpPr>
        <p:spPr>
          <a:xfrm>
            <a:off x="6861125" y="3648887"/>
            <a:ext cx="2160000" cy="2160000"/>
          </a:xfrm>
          <a:prstGeom prst="rect">
            <a:avLst/>
          </a:prstGeom>
        </p:spPr>
        <p:txBody>
          <a:bodyPr/>
          <a:lstStyle>
            <a:lvl1pPr>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
        <p:nvSpPr>
          <p:cNvPr id="11" name="Title 1">
            <a:extLst>
              <a:ext uri="{FF2B5EF4-FFF2-40B4-BE49-F238E27FC236}">
                <a16:creationId xmlns:a16="http://schemas.microsoft.com/office/drawing/2014/main" id="{0B778DFB-9160-489B-82C3-5B4682C13D2F}"/>
              </a:ext>
            </a:extLst>
          </p:cNvPr>
          <p:cNvSpPr>
            <a:spLocks noGrp="1"/>
          </p:cNvSpPr>
          <p:nvPr>
            <p:ph type="title"/>
          </p:nvPr>
        </p:nvSpPr>
        <p:spPr>
          <a:xfrm>
            <a:off x="231648" y="151033"/>
            <a:ext cx="6664004" cy="673395"/>
          </a:xfrm>
          <a:prstGeom prst="rect">
            <a:avLst/>
          </a:prstGeom>
        </p:spPr>
        <p:txBody>
          <a:bodyPr anchor="ctr" anchorCtr="0"/>
          <a:lstStyle>
            <a:lvl1pPr algn="l">
              <a:defRPr sz="2800" baseline="0">
                <a:solidFill>
                  <a:srgbClr val="3E218F"/>
                </a:solidFill>
                <a:latin typeface="+mn-lt"/>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7620684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3601B5F-1C28-4D30-8AA1-0DBA854D7AD1}"/>
              </a:ext>
            </a:extLst>
          </p:cNvPr>
          <p:cNvSpPr>
            <a:spLocks noGrp="1"/>
          </p:cNvSpPr>
          <p:nvPr>
            <p:ph type="title"/>
          </p:nvPr>
        </p:nvSpPr>
        <p:spPr>
          <a:xfrm>
            <a:off x="231648" y="151033"/>
            <a:ext cx="6664004" cy="673395"/>
          </a:xfrm>
          <a:prstGeom prst="rect">
            <a:avLst/>
          </a:prstGeom>
        </p:spPr>
        <p:txBody>
          <a:bodyPr anchor="ctr" anchorCtr="0"/>
          <a:lstStyle>
            <a:lvl1pPr algn="l">
              <a:defRPr sz="2800" baseline="0">
                <a:solidFill>
                  <a:srgbClr val="3E218F"/>
                </a:solidFill>
                <a:latin typeface="+mn-lt"/>
              </a:defRPr>
            </a:lvl1pPr>
          </a:lstStyle>
          <a:p>
            <a:r>
              <a:rPr lang="en-US" noProof="0" dirty="0"/>
              <a:t>Click to edit Master title style</a:t>
            </a:r>
            <a:endParaRPr lang="en-GB" noProof="0" dirty="0"/>
          </a:p>
        </p:txBody>
      </p:sp>
      <p:sp>
        <p:nvSpPr>
          <p:cNvPr id="2" name="Rectangle 1">
            <a:extLst>
              <a:ext uri="{FF2B5EF4-FFF2-40B4-BE49-F238E27FC236}">
                <a16:creationId xmlns:a16="http://schemas.microsoft.com/office/drawing/2014/main" id="{57556B85-8612-4F91-9315-28B6551099DB}"/>
              </a:ext>
            </a:extLst>
          </p:cNvPr>
          <p:cNvSpPr/>
          <p:nvPr userDrawn="1"/>
        </p:nvSpPr>
        <p:spPr bwMode="auto">
          <a:xfrm>
            <a:off x="0" y="6071616"/>
            <a:ext cx="9144000" cy="1737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387174683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Content Placeholder 2"/>
          <p:cNvSpPr>
            <a:spLocks noGrp="1"/>
          </p:cNvSpPr>
          <p:nvPr>
            <p:ph idx="11"/>
          </p:nvPr>
        </p:nvSpPr>
        <p:spPr>
          <a:xfrm>
            <a:off x="4619625" y="1148013"/>
            <a:ext cx="4320000" cy="2376000"/>
          </a:xfrm>
          <a:prstGeom prst="rect">
            <a:avLst/>
          </a:prstGeo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4" name="Content Placeholder 2"/>
          <p:cNvSpPr>
            <a:spLocks noGrp="1"/>
          </p:cNvSpPr>
          <p:nvPr>
            <p:ph idx="13"/>
          </p:nvPr>
        </p:nvSpPr>
        <p:spPr>
          <a:xfrm>
            <a:off x="228600" y="1148013"/>
            <a:ext cx="4320000" cy="2376000"/>
          </a:xfrm>
          <a:prstGeom prst="rect">
            <a:avLst/>
          </a:prstGeo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5" name="Content Placeholder 2"/>
          <p:cNvSpPr>
            <a:spLocks noGrp="1"/>
          </p:cNvSpPr>
          <p:nvPr>
            <p:ph idx="14"/>
          </p:nvPr>
        </p:nvSpPr>
        <p:spPr>
          <a:xfrm>
            <a:off x="4619625" y="3605463"/>
            <a:ext cx="4320000" cy="2376000"/>
          </a:xfrm>
          <a:prstGeom prst="rect">
            <a:avLst/>
          </a:prstGeo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6" name="Content Placeholder 2"/>
          <p:cNvSpPr>
            <a:spLocks noGrp="1"/>
          </p:cNvSpPr>
          <p:nvPr>
            <p:ph idx="15"/>
          </p:nvPr>
        </p:nvSpPr>
        <p:spPr>
          <a:xfrm>
            <a:off x="228600" y="3605463"/>
            <a:ext cx="4320000" cy="2376000"/>
          </a:xfrm>
          <a:prstGeom prst="rect">
            <a:avLst/>
          </a:prstGeo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7" name="Title 1">
            <a:extLst>
              <a:ext uri="{FF2B5EF4-FFF2-40B4-BE49-F238E27FC236}">
                <a16:creationId xmlns:a16="http://schemas.microsoft.com/office/drawing/2014/main" id="{181B2ACE-70CE-4142-A1CE-C561863E41E4}"/>
              </a:ext>
            </a:extLst>
          </p:cNvPr>
          <p:cNvSpPr>
            <a:spLocks noGrp="1"/>
          </p:cNvSpPr>
          <p:nvPr>
            <p:ph type="title"/>
          </p:nvPr>
        </p:nvSpPr>
        <p:spPr>
          <a:xfrm>
            <a:off x="231648" y="151033"/>
            <a:ext cx="6664004" cy="673395"/>
          </a:xfrm>
          <a:prstGeom prst="rect">
            <a:avLst/>
          </a:prstGeom>
        </p:spPr>
        <p:txBody>
          <a:bodyPr anchor="ctr" anchorCtr="0"/>
          <a:lstStyle>
            <a:lvl1pPr algn="l">
              <a:defRPr sz="2800" baseline="0">
                <a:solidFill>
                  <a:srgbClr val="3E218F"/>
                </a:solidFill>
                <a:latin typeface="+mn-lt"/>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35694811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3916" y="155947"/>
            <a:ext cx="3509410" cy="673395"/>
          </a:xfrm>
          <a:prstGeom prst="rect">
            <a:avLst/>
          </a:prstGeom>
        </p:spPr>
        <p:txBody>
          <a:bodyPr/>
          <a:lstStyle>
            <a:lvl1pPr>
              <a:defRPr sz="20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
        <p:nvSpPr>
          <p:cNvPr id="3" name="Content Placeholder 2"/>
          <p:cNvSpPr>
            <a:spLocks noGrp="1"/>
          </p:cNvSpPr>
          <p:nvPr>
            <p:ph idx="1"/>
          </p:nvPr>
        </p:nvSpPr>
        <p:spPr>
          <a:xfrm>
            <a:off x="233916" y="978195"/>
            <a:ext cx="3498113" cy="4917781"/>
          </a:xfrm>
          <a:prstGeom prst="rect">
            <a:avLst/>
          </a:prstGeom>
        </p:spPr>
        <p:txBody>
          <a:bodyPr/>
          <a:lstStyle>
            <a:lvl1pPr marL="268288" indent="-257175">
              <a:buClr>
                <a:srgbClr val="3E218F"/>
              </a:buClr>
              <a:defRPr sz="18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Tx/>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5" name="Content Placeholder 2"/>
          <p:cNvSpPr>
            <a:spLocks noGrp="1"/>
          </p:cNvSpPr>
          <p:nvPr>
            <p:ph idx="11"/>
          </p:nvPr>
        </p:nvSpPr>
        <p:spPr>
          <a:xfrm>
            <a:off x="3928992" y="168569"/>
            <a:ext cx="4950000" cy="1800000"/>
          </a:xfrm>
          <a:prstGeom prst="rect">
            <a:avLst/>
          </a:prstGeo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6" name="Content Placeholder 2"/>
          <p:cNvSpPr>
            <a:spLocks noGrp="1"/>
          </p:cNvSpPr>
          <p:nvPr>
            <p:ph idx="12"/>
          </p:nvPr>
        </p:nvSpPr>
        <p:spPr>
          <a:xfrm>
            <a:off x="3928992" y="2145007"/>
            <a:ext cx="4950000" cy="1800000"/>
          </a:xfrm>
          <a:prstGeom prst="rect">
            <a:avLst/>
          </a:prstGeo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8" name="Content Placeholder 2"/>
          <p:cNvSpPr>
            <a:spLocks noGrp="1"/>
          </p:cNvSpPr>
          <p:nvPr>
            <p:ph idx="13"/>
          </p:nvPr>
        </p:nvSpPr>
        <p:spPr>
          <a:xfrm>
            <a:off x="3928992" y="4121444"/>
            <a:ext cx="4950000" cy="1800000"/>
          </a:xfrm>
          <a:prstGeom prst="rect">
            <a:avLst/>
          </a:prstGeo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161167572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Content Placeholder 2">
            <a:extLst>
              <a:ext uri="{FF2B5EF4-FFF2-40B4-BE49-F238E27FC236}">
                <a16:creationId xmlns:a16="http://schemas.microsoft.com/office/drawing/2014/main" id="{BF28DF54-D096-4ABF-A415-9002881B9F12}"/>
              </a:ext>
            </a:extLst>
          </p:cNvPr>
          <p:cNvSpPr>
            <a:spLocks noGrp="1"/>
          </p:cNvSpPr>
          <p:nvPr>
            <p:ph idx="1"/>
          </p:nvPr>
        </p:nvSpPr>
        <p:spPr>
          <a:xfrm>
            <a:off x="233916" y="978196"/>
            <a:ext cx="3750255" cy="5566295"/>
          </a:xfrm>
        </p:spPr>
        <p:txBody>
          <a:bodyPr/>
          <a:lstStyle>
            <a:lvl1pPr marL="268288" indent="-257175">
              <a:buClr>
                <a:srgbClr val="3E218F"/>
              </a:buClr>
              <a:defRPr sz="18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Tx/>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7" name="Content Placeholder 2">
            <a:extLst>
              <a:ext uri="{FF2B5EF4-FFF2-40B4-BE49-F238E27FC236}">
                <a16:creationId xmlns:a16="http://schemas.microsoft.com/office/drawing/2014/main" id="{554DF9C8-6FEE-4A9D-9507-B7D7AF174B85}"/>
              </a:ext>
            </a:extLst>
          </p:cNvPr>
          <p:cNvSpPr>
            <a:spLocks noGrp="1"/>
          </p:cNvSpPr>
          <p:nvPr>
            <p:ph idx="11"/>
          </p:nvPr>
        </p:nvSpPr>
        <p:spPr>
          <a:xfrm>
            <a:off x="4075611" y="978197"/>
            <a:ext cx="4847406" cy="2718592"/>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8" name="Content Placeholder 2">
            <a:extLst>
              <a:ext uri="{FF2B5EF4-FFF2-40B4-BE49-F238E27FC236}">
                <a16:creationId xmlns:a16="http://schemas.microsoft.com/office/drawing/2014/main" id="{8799B534-4C8A-41FD-ADD5-08B5C00B3A6A}"/>
              </a:ext>
            </a:extLst>
          </p:cNvPr>
          <p:cNvSpPr>
            <a:spLocks noGrp="1"/>
          </p:cNvSpPr>
          <p:nvPr>
            <p:ph idx="12"/>
          </p:nvPr>
        </p:nvSpPr>
        <p:spPr>
          <a:xfrm>
            <a:off x="4075611" y="3820736"/>
            <a:ext cx="4847406" cy="2718592"/>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179577054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3915" y="90632"/>
            <a:ext cx="3683203" cy="673395"/>
          </a:xfrm>
        </p:spPr>
        <p:txBody>
          <a:bodyPr/>
          <a:lstStyle>
            <a:lvl1pPr>
              <a:defRPr sz="20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
        <p:nvSpPr>
          <p:cNvPr id="3" name="Content Placeholder 2"/>
          <p:cNvSpPr>
            <a:spLocks noGrp="1"/>
          </p:cNvSpPr>
          <p:nvPr>
            <p:ph idx="1"/>
          </p:nvPr>
        </p:nvSpPr>
        <p:spPr>
          <a:xfrm>
            <a:off x="233914" y="847565"/>
            <a:ext cx="3671346" cy="2560320"/>
          </a:xfrm>
        </p:spPr>
        <p:txBody>
          <a:bodyPr/>
          <a:lstStyle>
            <a:lvl1pPr marL="268288" indent="-257175">
              <a:buClr>
                <a:srgbClr val="3E218F"/>
              </a:buClr>
              <a:defRPr sz="18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Tx/>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5" name="Content Placeholder 2"/>
          <p:cNvSpPr>
            <a:spLocks noGrp="1"/>
          </p:cNvSpPr>
          <p:nvPr>
            <p:ph idx="11"/>
          </p:nvPr>
        </p:nvSpPr>
        <p:spPr>
          <a:xfrm>
            <a:off x="4098811" y="90191"/>
            <a:ext cx="4846320" cy="192024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6" name="Content Placeholder 2"/>
          <p:cNvSpPr>
            <a:spLocks noGrp="1"/>
          </p:cNvSpPr>
          <p:nvPr>
            <p:ph idx="12"/>
          </p:nvPr>
        </p:nvSpPr>
        <p:spPr>
          <a:xfrm>
            <a:off x="4098811" y="2001314"/>
            <a:ext cx="4846320" cy="192024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8" name="Content Placeholder 2"/>
          <p:cNvSpPr>
            <a:spLocks noGrp="1"/>
          </p:cNvSpPr>
          <p:nvPr>
            <p:ph idx="13"/>
          </p:nvPr>
        </p:nvSpPr>
        <p:spPr>
          <a:xfrm>
            <a:off x="4098811" y="3951625"/>
            <a:ext cx="4846320" cy="210312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9" name="Content Placeholder 2"/>
          <p:cNvSpPr>
            <a:spLocks noGrp="1"/>
          </p:cNvSpPr>
          <p:nvPr>
            <p:ph idx="14"/>
          </p:nvPr>
        </p:nvSpPr>
        <p:spPr>
          <a:xfrm>
            <a:off x="233913" y="3459046"/>
            <a:ext cx="3671346" cy="2560320"/>
          </a:xfrm>
        </p:spPr>
        <p:txBody>
          <a:bodyPr/>
          <a:lstStyle>
            <a:lvl1pPr marL="268288" indent="-257175">
              <a:buClr>
                <a:srgbClr val="3E218F"/>
              </a:buClr>
              <a:defRPr sz="18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Tx/>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Tree>
    <p:extLst>
      <p:ext uri="{BB962C8B-B14F-4D97-AF65-F5344CB8AC3E}">
        <p14:creationId xmlns:p14="http://schemas.microsoft.com/office/powerpoint/2010/main" val="325263013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1"/>
          </p:nvPr>
        </p:nvSpPr>
        <p:spPr>
          <a:xfrm>
            <a:off x="4619625" y="1148013"/>
            <a:ext cx="432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4" name="Content Placeholder 2"/>
          <p:cNvSpPr>
            <a:spLocks noGrp="1"/>
          </p:cNvSpPr>
          <p:nvPr>
            <p:ph idx="13"/>
          </p:nvPr>
        </p:nvSpPr>
        <p:spPr>
          <a:xfrm>
            <a:off x="228600" y="1148013"/>
            <a:ext cx="432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5" name="Content Placeholder 2"/>
          <p:cNvSpPr>
            <a:spLocks noGrp="1"/>
          </p:cNvSpPr>
          <p:nvPr>
            <p:ph idx="14"/>
          </p:nvPr>
        </p:nvSpPr>
        <p:spPr>
          <a:xfrm>
            <a:off x="4619625" y="3605463"/>
            <a:ext cx="432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6" name="Content Placeholder 2"/>
          <p:cNvSpPr>
            <a:spLocks noGrp="1"/>
          </p:cNvSpPr>
          <p:nvPr>
            <p:ph idx="15"/>
          </p:nvPr>
        </p:nvSpPr>
        <p:spPr>
          <a:xfrm>
            <a:off x="228600" y="3605463"/>
            <a:ext cx="432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198618685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3" name="Content Placeholder 2"/>
          <p:cNvSpPr>
            <a:spLocks noGrp="1" noChangeAspect="1"/>
          </p:cNvSpPr>
          <p:nvPr>
            <p:ph idx="1"/>
          </p:nvPr>
        </p:nvSpPr>
        <p:spPr>
          <a:xfrm>
            <a:off x="925893" y="1423038"/>
            <a:ext cx="7277624" cy="4140000"/>
          </a:xfrm>
          <a:prstGeom prst="rect">
            <a:avLst/>
          </a:prstGeo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5" name="Title 1">
            <a:extLst>
              <a:ext uri="{FF2B5EF4-FFF2-40B4-BE49-F238E27FC236}">
                <a16:creationId xmlns:a16="http://schemas.microsoft.com/office/drawing/2014/main" id="{C93C58A7-A368-4F4D-A7C9-D3B94B9B3F13}"/>
              </a:ext>
            </a:extLst>
          </p:cNvPr>
          <p:cNvSpPr>
            <a:spLocks noGrp="1"/>
          </p:cNvSpPr>
          <p:nvPr>
            <p:ph type="title"/>
          </p:nvPr>
        </p:nvSpPr>
        <p:spPr>
          <a:xfrm>
            <a:off x="231648" y="151033"/>
            <a:ext cx="6664004" cy="673395"/>
          </a:xfrm>
          <a:prstGeom prst="rect">
            <a:avLst/>
          </a:prstGeom>
        </p:spPr>
        <p:txBody>
          <a:bodyPr anchor="ctr" anchorCtr="0"/>
          <a:lstStyle>
            <a:lvl1pPr algn="l">
              <a:defRPr sz="2800" baseline="0">
                <a:solidFill>
                  <a:srgbClr val="3E218F"/>
                </a:solidFill>
                <a:latin typeface="+mn-lt"/>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4011992301"/>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3281314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3916" y="155947"/>
            <a:ext cx="3509410" cy="673395"/>
          </a:xfrm>
        </p:spPr>
        <p:txBody>
          <a:bodyPr/>
          <a:lstStyle>
            <a:lvl1pPr>
              <a:defRPr sz="20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
        <p:nvSpPr>
          <p:cNvPr id="3" name="Content Placeholder 2"/>
          <p:cNvSpPr>
            <a:spLocks noGrp="1"/>
          </p:cNvSpPr>
          <p:nvPr>
            <p:ph idx="1"/>
          </p:nvPr>
        </p:nvSpPr>
        <p:spPr>
          <a:xfrm>
            <a:off x="233916" y="978195"/>
            <a:ext cx="3498113" cy="4917781"/>
          </a:xfrm>
        </p:spPr>
        <p:txBody>
          <a:bodyPr/>
          <a:lstStyle>
            <a:lvl1pPr marL="268288" indent="-257175">
              <a:buClr>
                <a:srgbClr val="3E218F"/>
              </a:buClr>
              <a:defRPr sz="18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Tx/>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5" name="Content Placeholder 2"/>
          <p:cNvSpPr>
            <a:spLocks noGrp="1"/>
          </p:cNvSpPr>
          <p:nvPr>
            <p:ph idx="11"/>
          </p:nvPr>
        </p:nvSpPr>
        <p:spPr>
          <a:xfrm>
            <a:off x="3928992" y="168569"/>
            <a:ext cx="4950000" cy="1800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6" name="Content Placeholder 2"/>
          <p:cNvSpPr>
            <a:spLocks noGrp="1"/>
          </p:cNvSpPr>
          <p:nvPr>
            <p:ph idx="12"/>
          </p:nvPr>
        </p:nvSpPr>
        <p:spPr>
          <a:xfrm>
            <a:off x="3928992" y="2145007"/>
            <a:ext cx="4950000" cy="1800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8" name="Content Placeholder 2"/>
          <p:cNvSpPr>
            <a:spLocks noGrp="1"/>
          </p:cNvSpPr>
          <p:nvPr>
            <p:ph idx="13"/>
          </p:nvPr>
        </p:nvSpPr>
        <p:spPr>
          <a:xfrm>
            <a:off x="3928992" y="4121444"/>
            <a:ext cx="4950000" cy="1800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393272448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2564628"/>
            <a:ext cx="9144000" cy="1325563"/>
          </a:xfrm>
          <a:prstGeom prst="rect">
            <a:avLst/>
          </a:prstGeom>
        </p:spPr>
        <p:txBody>
          <a:bodyPr anchor="ctr"/>
          <a:lstStyle>
            <a:lvl1pPr algn="ctr">
              <a:defRPr sz="2800" b="1">
                <a:solidFill>
                  <a:srgbClr val="3E218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40574394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3983539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4909053"/>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9148699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1"/>
          </p:nvPr>
        </p:nvSpPr>
        <p:spPr>
          <a:xfrm>
            <a:off x="4619625" y="1148013"/>
            <a:ext cx="432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4" name="Content Placeholder 2"/>
          <p:cNvSpPr>
            <a:spLocks noGrp="1"/>
          </p:cNvSpPr>
          <p:nvPr>
            <p:ph idx="13"/>
          </p:nvPr>
        </p:nvSpPr>
        <p:spPr>
          <a:xfrm>
            <a:off x="228600" y="1148013"/>
            <a:ext cx="432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5" name="Content Placeholder 2"/>
          <p:cNvSpPr>
            <a:spLocks noGrp="1"/>
          </p:cNvSpPr>
          <p:nvPr>
            <p:ph idx="14"/>
          </p:nvPr>
        </p:nvSpPr>
        <p:spPr>
          <a:xfrm>
            <a:off x="4619625" y="3605463"/>
            <a:ext cx="432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6" name="Content Placeholder 2"/>
          <p:cNvSpPr>
            <a:spLocks noGrp="1"/>
          </p:cNvSpPr>
          <p:nvPr>
            <p:ph idx="15"/>
          </p:nvPr>
        </p:nvSpPr>
        <p:spPr>
          <a:xfrm>
            <a:off x="228600" y="3605463"/>
            <a:ext cx="432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2757465876"/>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
        <p:nvSpPr>
          <p:cNvPr id="3" name="Content Placeholder 2"/>
          <p:cNvSpPr>
            <a:spLocks noGrp="1"/>
          </p:cNvSpPr>
          <p:nvPr>
            <p:ph idx="1"/>
          </p:nvPr>
        </p:nvSpPr>
        <p:spPr>
          <a:xfrm>
            <a:off x="233916" y="978196"/>
            <a:ext cx="8697433" cy="5040219"/>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Tree>
    <p:extLst>
      <p:ext uri="{BB962C8B-B14F-4D97-AF65-F5344CB8AC3E}">
        <p14:creationId xmlns:p14="http://schemas.microsoft.com/office/powerpoint/2010/main" val="2290415228"/>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
        <p:nvSpPr>
          <p:cNvPr id="3" name="Content Placeholder 2"/>
          <p:cNvSpPr>
            <a:spLocks noGrp="1" noChangeAspect="1"/>
          </p:cNvSpPr>
          <p:nvPr>
            <p:ph idx="1"/>
          </p:nvPr>
        </p:nvSpPr>
        <p:spPr>
          <a:xfrm>
            <a:off x="925893" y="1423038"/>
            <a:ext cx="7277624" cy="4140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Tree>
    <p:extLst>
      <p:ext uri="{BB962C8B-B14F-4D97-AF65-F5344CB8AC3E}">
        <p14:creationId xmlns:p14="http://schemas.microsoft.com/office/powerpoint/2010/main" val="3061668593"/>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17" y="978196"/>
            <a:ext cx="4263656" cy="4947683"/>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5" name="Content Placeholder 2"/>
          <p:cNvSpPr>
            <a:spLocks noGrp="1"/>
          </p:cNvSpPr>
          <p:nvPr>
            <p:ph idx="11"/>
          </p:nvPr>
        </p:nvSpPr>
        <p:spPr>
          <a:xfrm>
            <a:off x="4667694" y="978196"/>
            <a:ext cx="4263655" cy="4947683"/>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6"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385355234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17" y="978196"/>
            <a:ext cx="4263656" cy="4947683"/>
          </a:xfrm>
          <a:prstGeom prst="rect">
            <a:avLst/>
          </a:prstGeo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5" name="Content Placeholder 2"/>
          <p:cNvSpPr>
            <a:spLocks noGrp="1"/>
          </p:cNvSpPr>
          <p:nvPr>
            <p:ph idx="11"/>
          </p:nvPr>
        </p:nvSpPr>
        <p:spPr>
          <a:xfrm>
            <a:off x="4667694" y="978196"/>
            <a:ext cx="4263655" cy="4947683"/>
          </a:xfrm>
          <a:prstGeom prst="rect">
            <a:avLst/>
          </a:prstGeo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7" name="Title 1">
            <a:extLst>
              <a:ext uri="{FF2B5EF4-FFF2-40B4-BE49-F238E27FC236}">
                <a16:creationId xmlns:a16="http://schemas.microsoft.com/office/drawing/2014/main" id="{CF216CE5-7369-447D-94B3-88D56F1C4471}"/>
              </a:ext>
            </a:extLst>
          </p:cNvPr>
          <p:cNvSpPr>
            <a:spLocks noGrp="1"/>
          </p:cNvSpPr>
          <p:nvPr>
            <p:ph type="title"/>
          </p:nvPr>
        </p:nvSpPr>
        <p:spPr>
          <a:xfrm>
            <a:off x="231648" y="151033"/>
            <a:ext cx="6664004" cy="673395"/>
          </a:xfrm>
          <a:prstGeom prst="rect">
            <a:avLst/>
          </a:prstGeom>
        </p:spPr>
        <p:txBody>
          <a:bodyPr anchor="ctr" anchorCtr="0"/>
          <a:lstStyle>
            <a:lvl1pPr algn="l">
              <a:defRPr sz="2800" baseline="0">
                <a:solidFill>
                  <a:srgbClr val="3E218F"/>
                </a:solidFill>
                <a:latin typeface="+mn-lt"/>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2706300831"/>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16" y="978195"/>
            <a:ext cx="4320000" cy="3960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5" name="Content Placeholder 2"/>
          <p:cNvSpPr>
            <a:spLocks noGrp="1"/>
          </p:cNvSpPr>
          <p:nvPr>
            <p:ph idx="11"/>
          </p:nvPr>
        </p:nvSpPr>
        <p:spPr>
          <a:xfrm>
            <a:off x="4667693" y="978195"/>
            <a:ext cx="4320000" cy="3960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6" name="Content Placeholder 2"/>
          <p:cNvSpPr>
            <a:spLocks noGrp="1"/>
          </p:cNvSpPr>
          <p:nvPr>
            <p:ph idx="12"/>
          </p:nvPr>
        </p:nvSpPr>
        <p:spPr>
          <a:xfrm>
            <a:off x="233916" y="5067301"/>
            <a:ext cx="8738634" cy="918645"/>
          </a:xfrm>
        </p:spPr>
        <p:txBody>
          <a:bodyPr/>
          <a:lstStyle>
            <a:lvl1pPr marL="268288" indent="-257175">
              <a:buClrTx/>
              <a:buNone/>
              <a:defRPr sz="1800" b="0">
                <a:latin typeface="Calibri" panose="020F0502020204030204" pitchFamily="34" charset="0"/>
              </a:defRPr>
            </a:lvl1pPr>
            <a:lvl2pPr marL="541338" indent="-276225">
              <a:buClrTx/>
              <a:defRPr sz="1800" b="0">
                <a:latin typeface="Calibri" panose="020F0502020204030204" pitchFamily="34" charset="0"/>
              </a:defRPr>
            </a:lvl2pPr>
            <a:lvl3pPr marL="808038" indent="-265113">
              <a:buClrTx/>
              <a:defRPr b="0">
                <a:latin typeface="Calibri" panose="020F0502020204030204" pitchFamily="34" charset="0"/>
              </a:defRPr>
            </a:lvl3pPr>
            <a:lvl4pPr>
              <a:buClr>
                <a:srgbClr val="C00000"/>
              </a:buClr>
              <a:defRPr/>
            </a:lvl4pPr>
          </a:lstStyle>
          <a:p>
            <a:pPr lvl="0"/>
            <a:r>
              <a:rPr lang="en-GB" noProof="0" dirty="0"/>
              <a:t>Click to edit Master text styles</a:t>
            </a:r>
          </a:p>
        </p:txBody>
      </p:sp>
      <p:sp>
        <p:nvSpPr>
          <p:cNvPr id="7"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116491952"/>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16" y="978196"/>
            <a:ext cx="2636875" cy="4947683"/>
          </a:xfrm>
        </p:spPr>
        <p:txBody>
          <a:bodyPr/>
          <a:lstStyle>
            <a:lvl1pPr marL="268288" indent="-257175">
              <a:buClr>
                <a:srgbClr val="3E218F"/>
              </a:buClr>
              <a:defRPr sz="18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Tx/>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5" name="Content Placeholder 2"/>
          <p:cNvSpPr>
            <a:spLocks noGrp="1"/>
          </p:cNvSpPr>
          <p:nvPr>
            <p:ph idx="11"/>
          </p:nvPr>
        </p:nvSpPr>
        <p:spPr>
          <a:xfrm>
            <a:off x="3019648" y="978196"/>
            <a:ext cx="5911701" cy="4947683"/>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6"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3210395568"/>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16" y="978196"/>
            <a:ext cx="3498113" cy="4947683"/>
          </a:xfrm>
        </p:spPr>
        <p:txBody>
          <a:bodyPr/>
          <a:lstStyle>
            <a:lvl1pPr marL="268288" indent="-257175">
              <a:buClr>
                <a:srgbClr val="3E218F"/>
              </a:buClr>
              <a:defRPr sz="18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Tx/>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5" name="Content Placeholder 2"/>
          <p:cNvSpPr>
            <a:spLocks noGrp="1"/>
          </p:cNvSpPr>
          <p:nvPr>
            <p:ph idx="11"/>
          </p:nvPr>
        </p:nvSpPr>
        <p:spPr>
          <a:xfrm>
            <a:off x="3976617" y="978196"/>
            <a:ext cx="4946400" cy="4947683"/>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6"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3858748531"/>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16" y="978196"/>
            <a:ext cx="3498113" cy="4947683"/>
          </a:xfrm>
        </p:spPr>
        <p:txBody>
          <a:bodyPr/>
          <a:lstStyle>
            <a:lvl1pPr marL="268288" indent="-257175">
              <a:buClr>
                <a:srgbClr val="3E218F"/>
              </a:buClr>
              <a:defRPr sz="18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Tx/>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5" name="Content Placeholder 2"/>
          <p:cNvSpPr>
            <a:spLocks noGrp="1"/>
          </p:cNvSpPr>
          <p:nvPr>
            <p:ph idx="11"/>
          </p:nvPr>
        </p:nvSpPr>
        <p:spPr>
          <a:xfrm>
            <a:off x="3976617" y="978197"/>
            <a:ext cx="4946400" cy="2374605"/>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6" name="Content Placeholder 2"/>
          <p:cNvSpPr>
            <a:spLocks noGrp="1"/>
          </p:cNvSpPr>
          <p:nvPr>
            <p:ph idx="12"/>
          </p:nvPr>
        </p:nvSpPr>
        <p:spPr>
          <a:xfrm>
            <a:off x="3976617" y="3473747"/>
            <a:ext cx="4946400" cy="2374605"/>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7"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2719005434"/>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14" y="1036874"/>
            <a:ext cx="4626409" cy="4968000"/>
          </a:xfrm>
        </p:spPr>
        <p:txBody>
          <a:bodyPr/>
          <a:lstStyle>
            <a:lvl1pPr marL="268288" indent="-257175">
              <a:buClr>
                <a:srgbClr val="3E218F"/>
              </a:buClr>
              <a:defRPr sz="18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Tx/>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5" name="Content Placeholder 2"/>
          <p:cNvSpPr>
            <a:spLocks noGrp="1"/>
          </p:cNvSpPr>
          <p:nvPr>
            <p:ph idx="11"/>
          </p:nvPr>
        </p:nvSpPr>
        <p:spPr>
          <a:xfrm>
            <a:off x="5072255" y="1035863"/>
            <a:ext cx="3816000" cy="2374605"/>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6" name="Content Placeholder 2"/>
          <p:cNvSpPr>
            <a:spLocks noGrp="1"/>
          </p:cNvSpPr>
          <p:nvPr>
            <p:ph idx="12"/>
          </p:nvPr>
        </p:nvSpPr>
        <p:spPr>
          <a:xfrm>
            <a:off x="5072255" y="3630269"/>
            <a:ext cx="3816000" cy="2374605"/>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7"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662308913"/>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5" name="Content Placeholder 2"/>
          <p:cNvSpPr>
            <a:spLocks noGrp="1"/>
          </p:cNvSpPr>
          <p:nvPr>
            <p:ph idx="11"/>
          </p:nvPr>
        </p:nvSpPr>
        <p:spPr>
          <a:xfrm>
            <a:off x="3976617" y="980264"/>
            <a:ext cx="495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6" name="Content Placeholder 2"/>
          <p:cNvSpPr>
            <a:spLocks noGrp="1"/>
          </p:cNvSpPr>
          <p:nvPr>
            <p:ph idx="12"/>
          </p:nvPr>
        </p:nvSpPr>
        <p:spPr>
          <a:xfrm>
            <a:off x="3976617" y="3473744"/>
            <a:ext cx="495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7" name="Content Placeholder 2"/>
          <p:cNvSpPr>
            <a:spLocks noGrp="1"/>
          </p:cNvSpPr>
          <p:nvPr>
            <p:ph idx="13"/>
          </p:nvPr>
        </p:nvSpPr>
        <p:spPr>
          <a:xfrm>
            <a:off x="230203" y="3473744"/>
            <a:ext cx="3471933"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8"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
        <p:nvSpPr>
          <p:cNvPr id="10" name="Content Placeholder 2"/>
          <p:cNvSpPr>
            <a:spLocks noGrp="1"/>
          </p:cNvSpPr>
          <p:nvPr>
            <p:ph idx="14"/>
          </p:nvPr>
        </p:nvSpPr>
        <p:spPr>
          <a:xfrm>
            <a:off x="233516" y="980264"/>
            <a:ext cx="3471933"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2439330696"/>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5" name="Content Placeholder 2"/>
          <p:cNvSpPr>
            <a:spLocks noGrp="1"/>
          </p:cNvSpPr>
          <p:nvPr>
            <p:ph idx="11"/>
          </p:nvPr>
        </p:nvSpPr>
        <p:spPr>
          <a:xfrm>
            <a:off x="4619625" y="978194"/>
            <a:ext cx="432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8" name="Content Placeholder 2"/>
          <p:cNvSpPr>
            <a:spLocks noGrp="1"/>
          </p:cNvSpPr>
          <p:nvPr>
            <p:ph idx="13"/>
          </p:nvPr>
        </p:nvSpPr>
        <p:spPr>
          <a:xfrm>
            <a:off x="228600" y="978194"/>
            <a:ext cx="432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9" name="Content Placeholder 2"/>
          <p:cNvSpPr>
            <a:spLocks noGrp="1"/>
          </p:cNvSpPr>
          <p:nvPr>
            <p:ph idx="14"/>
          </p:nvPr>
        </p:nvSpPr>
        <p:spPr>
          <a:xfrm>
            <a:off x="4619625" y="3435644"/>
            <a:ext cx="432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10" name="Content Placeholder 2"/>
          <p:cNvSpPr>
            <a:spLocks noGrp="1"/>
          </p:cNvSpPr>
          <p:nvPr>
            <p:ph idx="15"/>
          </p:nvPr>
        </p:nvSpPr>
        <p:spPr>
          <a:xfrm>
            <a:off x="228600" y="3435644"/>
            <a:ext cx="432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11"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1904925296"/>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7407421"/>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Inhaltsplatzhalter 5"/>
          <p:cNvSpPr>
            <a:spLocks noGrp="1"/>
          </p:cNvSpPr>
          <p:nvPr>
            <p:ph sz="quarter" idx="12"/>
          </p:nvPr>
        </p:nvSpPr>
        <p:spPr>
          <a:xfrm>
            <a:off x="539750" y="970296"/>
            <a:ext cx="3888000" cy="5050800"/>
          </a:xfrm>
        </p:spPr>
        <p:txBody>
          <a:bodyPr/>
          <a:lstStyle>
            <a:lvl1pPr>
              <a:buClr>
                <a:srgbClr val="3E218F"/>
              </a:buClr>
              <a:defRPr/>
            </a:lvl1pPr>
            <a:lvl2pPr>
              <a:buClr>
                <a:srgbClr val="3E218F"/>
              </a:buClr>
              <a:defRPr/>
            </a:lvl2pPr>
            <a:lvl3pPr marL="1143000" indent="-228600">
              <a:buClr>
                <a:srgbClr val="3E218F"/>
              </a:buClr>
              <a:buFont typeface="Wingdings" panose="05000000000000000000" pitchFamily="2" charset="2"/>
              <a:buChar char="Ø"/>
              <a:defRPr/>
            </a:lvl3pPr>
            <a:lvl4pPr>
              <a:buClr>
                <a:srgbClr val="3E218F"/>
              </a:buClr>
              <a:defRPr/>
            </a:lvl4pPr>
            <a:lvl5pPr>
              <a:buClr>
                <a:srgbClr val="3E218F"/>
              </a:buClr>
              <a:defRPr/>
            </a:lvl5pPr>
          </a:lstStyle>
          <a:p>
            <a:pPr lvl="0"/>
            <a:r>
              <a:rPr lang="en-US" dirty="0"/>
              <a:t>Click to edit Master text styles</a:t>
            </a:r>
          </a:p>
          <a:p>
            <a:pPr lvl="1"/>
            <a:r>
              <a:rPr lang="en-US" dirty="0"/>
              <a:t>Second level</a:t>
            </a:r>
          </a:p>
          <a:p>
            <a:pPr lvl="2"/>
            <a:r>
              <a:rPr lang="en-US" dirty="0"/>
              <a:t>Third level</a:t>
            </a:r>
          </a:p>
        </p:txBody>
      </p:sp>
      <p:sp>
        <p:nvSpPr>
          <p:cNvPr id="7" name="Inhaltsplatzhalter 5"/>
          <p:cNvSpPr>
            <a:spLocks noGrp="1"/>
          </p:cNvSpPr>
          <p:nvPr>
            <p:ph sz="quarter" idx="13"/>
          </p:nvPr>
        </p:nvSpPr>
        <p:spPr>
          <a:xfrm>
            <a:off x="4716000" y="970296"/>
            <a:ext cx="3888000" cy="5050800"/>
          </a:xfrm>
        </p:spPr>
        <p:txBody>
          <a:bodyPr/>
          <a:lstStyle>
            <a:lvl1pPr>
              <a:buClr>
                <a:srgbClr val="3E218F"/>
              </a:buClr>
              <a:defRPr/>
            </a:lvl1pPr>
            <a:lvl2pPr>
              <a:buClr>
                <a:srgbClr val="3E218F"/>
              </a:buClr>
              <a:defRPr/>
            </a:lvl2pPr>
            <a:lvl3pPr marL="1143000" indent="-228600">
              <a:buClr>
                <a:srgbClr val="3E218F"/>
              </a:buClr>
              <a:buFont typeface="Wingdings" panose="05000000000000000000" pitchFamily="2" charset="2"/>
              <a:buChar char="Ø"/>
              <a:defRPr/>
            </a:lvl3pPr>
            <a:lvl4pPr>
              <a:buClr>
                <a:srgbClr val="3E218F"/>
              </a:buClr>
              <a:defRPr/>
            </a:lvl4pPr>
            <a:lvl5pPr>
              <a:buClr>
                <a:srgbClr val="3E218F"/>
              </a:buClr>
              <a:defRPr/>
            </a:lvl5pPr>
          </a:lstStyle>
          <a:p>
            <a:pPr lvl="0"/>
            <a:r>
              <a:rPr lang="en-US" dirty="0"/>
              <a:t>Click to edit Master text styles</a:t>
            </a:r>
          </a:p>
          <a:p>
            <a:pPr lvl="1"/>
            <a:r>
              <a:rPr lang="en-US" dirty="0"/>
              <a:t>Second level</a:t>
            </a:r>
          </a:p>
          <a:p>
            <a:pPr lvl="2"/>
            <a:r>
              <a:rPr lang="en-US" dirty="0"/>
              <a:t>Third level</a:t>
            </a:r>
          </a:p>
        </p:txBody>
      </p:sp>
      <p:sp>
        <p:nvSpPr>
          <p:cNvPr id="8"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43086847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4"/>
          <p:cNvSpPr>
            <a:spLocks noGrp="1"/>
          </p:cNvSpPr>
          <p:nvPr>
            <p:ph sz="quarter" idx="11"/>
          </p:nvPr>
        </p:nvSpPr>
        <p:spPr>
          <a:xfrm>
            <a:off x="97863" y="1198766"/>
            <a:ext cx="2160000" cy="2160000"/>
          </a:xfrm>
        </p:spPr>
        <p:txBody>
          <a:bodyPr/>
          <a:lstStyle>
            <a:lvl1pPr marL="0" indent="0">
              <a:buNone/>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
        <p:nvSpPr>
          <p:cNvPr id="4" name="Content Placeholder 4"/>
          <p:cNvSpPr>
            <a:spLocks noGrp="1"/>
          </p:cNvSpPr>
          <p:nvPr>
            <p:ph sz="quarter" idx="12"/>
          </p:nvPr>
        </p:nvSpPr>
        <p:spPr>
          <a:xfrm>
            <a:off x="97863" y="3636998"/>
            <a:ext cx="2160000" cy="2160000"/>
          </a:xfrm>
        </p:spPr>
        <p:txBody>
          <a:bodyPr/>
          <a:lstStyle>
            <a:lvl1pPr>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
        <p:nvSpPr>
          <p:cNvPr id="5" name="Content Placeholder 4"/>
          <p:cNvSpPr>
            <a:spLocks noGrp="1"/>
          </p:cNvSpPr>
          <p:nvPr>
            <p:ph sz="quarter" idx="13"/>
          </p:nvPr>
        </p:nvSpPr>
        <p:spPr>
          <a:xfrm>
            <a:off x="2350909" y="1207004"/>
            <a:ext cx="2160000" cy="2160000"/>
          </a:xfrm>
        </p:spPr>
        <p:txBody>
          <a:bodyPr/>
          <a:lstStyle>
            <a:lvl1pPr>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
        <p:nvSpPr>
          <p:cNvPr id="6" name="Content Placeholder 4"/>
          <p:cNvSpPr>
            <a:spLocks noGrp="1"/>
          </p:cNvSpPr>
          <p:nvPr>
            <p:ph sz="quarter" idx="14"/>
          </p:nvPr>
        </p:nvSpPr>
        <p:spPr>
          <a:xfrm>
            <a:off x="2350909" y="3645236"/>
            <a:ext cx="2160000" cy="2160000"/>
          </a:xfrm>
        </p:spPr>
        <p:txBody>
          <a:bodyPr/>
          <a:lstStyle>
            <a:lvl1pPr>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
        <p:nvSpPr>
          <p:cNvPr id="7" name="Content Placeholder 4"/>
          <p:cNvSpPr>
            <a:spLocks noGrp="1"/>
          </p:cNvSpPr>
          <p:nvPr>
            <p:ph sz="quarter" idx="15"/>
          </p:nvPr>
        </p:nvSpPr>
        <p:spPr>
          <a:xfrm>
            <a:off x="4591602" y="1214777"/>
            <a:ext cx="2160000" cy="2160000"/>
          </a:xfrm>
        </p:spPr>
        <p:txBody>
          <a:bodyPr/>
          <a:lstStyle>
            <a:lvl1pPr>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
        <p:nvSpPr>
          <p:cNvPr id="8" name="Content Placeholder 4"/>
          <p:cNvSpPr>
            <a:spLocks noGrp="1"/>
          </p:cNvSpPr>
          <p:nvPr>
            <p:ph sz="quarter" idx="16"/>
          </p:nvPr>
        </p:nvSpPr>
        <p:spPr>
          <a:xfrm>
            <a:off x="4591602" y="3653009"/>
            <a:ext cx="2160000" cy="2160000"/>
          </a:xfrm>
        </p:spPr>
        <p:txBody>
          <a:bodyPr/>
          <a:lstStyle>
            <a:lvl1pPr>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
        <p:nvSpPr>
          <p:cNvPr id="9" name="Content Placeholder 4"/>
          <p:cNvSpPr>
            <a:spLocks noGrp="1"/>
          </p:cNvSpPr>
          <p:nvPr>
            <p:ph sz="quarter" idx="17"/>
          </p:nvPr>
        </p:nvSpPr>
        <p:spPr>
          <a:xfrm>
            <a:off x="6844649" y="1210655"/>
            <a:ext cx="2160000" cy="2160000"/>
          </a:xfrm>
        </p:spPr>
        <p:txBody>
          <a:bodyPr/>
          <a:lstStyle>
            <a:lvl1pPr>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
        <p:nvSpPr>
          <p:cNvPr id="10" name="Content Placeholder 4"/>
          <p:cNvSpPr>
            <a:spLocks noGrp="1"/>
          </p:cNvSpPr>
          <p:nvPr>
            <p:ph sz="quarter" idx="18"/>
          </p:nvPr>
        </p:nvSpPr>
        <p:spPr>
          <a:xfrm>
            <a:off x="6861125" y="3648887"/>
            <a:ext cx="2160000" cy="2160000"/>
          </a:xfrm>
        </p:spPr>
        <p:txBody>
          <a:bodyPr/>
          <a:lstStyle>
            <a:lvl1pPr>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Tree>
    <p:extLst>
      <p:ext uri="{BB962C8B-B14F-4D97-AF65-F5344CB8AC3E}">
        <p14:creationId xmlns:p14="http://schemas.microsoft.com/office/powerpoint/2010/main" val="358795889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16" y="978195"/>
            <a:ext cx="4320000" cy="3960000"/>
          </a:xfrm>
          <a:prstGeom prst="rect">
            <a:avLst/>
          </a:prstGeo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5" name="Content Placeholder 2"/>
          <p:cNvSpPr>
            <a:spLocks noGrp="1"/>
          </p:cNvSpPr>
          <p:nvPr>
            <p:ph idx="11"/>
          </p:nvPr>
        </p:nvSpPr>
        <p:spPr>
          <a:xfrm>
            <a:off x="4667693" y="978195"/>
            <a:ext cx="4320000" cy="3960000"/>
          </a:xfrm>
          <a:prstGeom prst="rect">
            <a:avLst/>
          </a:prstGeo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6" name="Content Placeholder 2"/>
          <p:cNvSpPr>
            <a:spLocks noGrp="1"/>
          </p:cNvSpPr>
          <p:nvPr>
            <p:ph idx="12"/>
          </p:nvPr>
        </p:nvSpPr>
        <p:spPr>
          <a:xfrm>
            <a:off x="233916" y="5067301"/>
            <a:ext cx="8738634" cy="918645"/>
          </a:xfrm>
          <a:prstGeom prst="rect">
            <a:avLst/>
          </a:prstGeom>
        </p:spPr>
        <p:txBody>
          <a:bodyPr/>
          <a:lstStyle>
            <a:lvl1pPr marL="268288" indent="-257175">
              <a:buClrTx/>
              <a:buNone/>
              <a:defRPr sz="1800" b="0">
                <a:latin typeface="Calibri" panose="020F0502020204030204" pitchFamily="34" charset="0"/>
              </a:defRPr>
            </a:lvl1pPr>
            <a:lvl2pPr marL="541338" indent="-276225">
              <a:buClrTx/>
              <a:defRPr sz="1800" b="0">
                <a:latin typeface="Calibri" panose="020F0502020204030204" pitchFamily="34" charset="0"/>
              </a:defRPr>
            </a:lvl2pPr>
            <a:lvl3pPr marL="808038" indent="-265113">
              <a:buClrTx/>
              <a:defRPr b="0">
                <a:latin typeface="Calibri" panose="020F0502020204030204" pitchFamily="34" charset="0"/>
              </a:defRPr>
            </a:lvl3pPr>
            <a:lvl4pPr>
              <a:buClr>
                <a:srgbClr val="C00000"/>
              </a:buClr>
              <a:defRPr/>
            </a:lvl4pPr>
          </a:lstStyle>
          <a:p>
            <a:pPr lvl="0"/>
            <a:r>
              <a:rPr lang="en-GB" noProof="0" dirty="0"/>
              <a:t>Click to edit Master text styles</a:t>
            </a:r>
          </a:p>
        </p:txBody>
      </p:sp>
      <p:sp>
        <p:nvSpPr>
          <p:cNvPr id="8" name="Title 1">
            <a:extLst>
              <a:ext uri="{FF2B5EF4-FFF2-40B4-BE49-F238E27FC236}">
                <a16:creationId xmlns:a16="http://schemas.microsoft.com/office/drawing/2014/main" id="{BC948591-F64C-4EA0-9B84-8971D8DBF7C4}"/>
              </a:ext>
            </a:extLst>
          </p:cNvPr>
          <p:cNvSpPr>
            <a:spLocks noGrp="1"/>
          </p:cNvSpPr>
          <p:nvPr>
            <p:ph type="title"/>
          </p:nvPr>
        </p:nvSpPr>
        <p:spPr>
          <a:xfrm>
            <a:off x="231648" y="151033"/>
            <a:ext cx="6664004" cy="673395"/>
          </a:xfrm>
          <a:prstGeom prst="rect">
            <a:avLst/>
          </a:prstGeom>
        </p:spPr>
        <p:txBody>
          <a:bodyPr anchor="ctr" anchorCtr="0"/>
          <a:lstStyle>
            <a:lvl1pPr algn="l">
              <a:defRPr sz="2800" baseline="0">
                <a:solidFill>
                  <a:srgbClr val="3E218F"/>
                </a:solidFill>
                <a:latin typeface="+mn-lt"/>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3005042063"/>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1"/>
          </p:nvPr>
        </p:nvSpPr>
        <p:spPr>
          <a:xfrm>
            <a:off x="4619625" y="1148013"/>
            <a:ext cx="432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4" name="Content Placeholder 2"/>
          <p:cNvSpPr>
            <a:spLocks noGrp="1"/>
          </p:cNvSpPr>
          <p:nvPr>
            <p:ph idx="13"/>
          </p:nvPr>
        </p:nvSpPr>
        <p:spPr>
          <a:xfrm>
            <a:off x="228600" y="1148013"/>
            <a:ext cx="432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5" name="Content Placeholder 2"/>
          <p:cNvSpPr>
            <a:spLocks noGrp="1"/>
          </p:cNvSpPr>
          <p:nvPr>
            <p:ph idx="14"/>
          </p:nvPr>
        </p:nvSpPr>
        <p:spPr>
          <a:xfrm>
            <a:off x="4619625" y="3605463"/>
            <a:ext cx="432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6" name="Content Placeholder 2"/>
          <p:cNvSpPr>
            <a:spLocks noGrp="1"/>
          </p:cNvSpPr>
          <p:nvPr>
            <p:ph idx="15"/>
          </p:nvPr>
        </p:nvSpPr>
        <p:spPr>
          <a:xfrm>
            <a:off x="228600" y="3605463"/>
            <a:ext cx="432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4201626609"/>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1143827"/>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Content Placeholder 2">
            <a:extLst>
              <a:ext uri="{FF2B5EF4-FFF2-40B4-BE49-F238E27FC236}">
                <a16:creationId xmlns:a16="http://schemas.microsoft.com/office/drawing/2014/main" id="{BF28DF54-D096-4ABF-A415-9002881B9F12}"/>
              </a:ext>
            </a:extLst>
          </p:cNvPr>
          <p:cNvSpPr>
            <a:spLocks noGrp="1"/>
          </p:cNvSpPr>
          <p:nvPr>
            <p:ph idx="1"/>
          </p:nvPr>
        </p:nvSpPr>
        <p:spPr>
          <a:xfrm>
            <a:off x="233916" y="978196"/>
            <a:ext cx="3750255" cy="5566295"/>
          </a:xfrm>
        </p:spPr>
        <p:txBody>
          <a:bodyPr/>
          <a:lstStyle>
            <a:lvl1pPr marL="268288" indent="-257175">
              <a:buClr>
                <a:srgbClr val="3E218F"/>
              </a:buClr>
              <a:defRPr sz="18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Tx/>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7" name="Content Placeholder 2">
            <a:extLst>
              <a:ext uri="{FF2B5EF4-FFF2-40B4-BE49-F238E27FC236}">
                <a16:creationId xmlns:a16="http://schemas.microsoft.com/office/drawing/2014/main" id="{554DF9C8-6FEE-4A9D-9507-B7D7AF174B85}"/>
              </a:ext>
            </a:extLst>
          </p:cNvPr>
          <p:cNvSpPr>
            <a:spLocks noGrp="1"/>
          </p:cNvSpPr>
          <p:nvPr>
            <p:ph idx="11"/>
          </p:nvPr>
        </p:nvSpPr>
        <p:spPr>
          <a:xfrm>
            <a:off x="4075611" y="978197"/>
            <a:ext cx="4847406" cy="2718592"/>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8" name="Content Placeholder 2">
            <a:extLst>
              <a:ext uri="{FF2B5EF4-FFF2-40B4-BE49-F238E27FC236}">
                <a16:creationId xmlns:a16="http://schemas.microsoft.com/office/drawing/2014/main" id="{8799B534-4C8A-41FD-ADD5-08B5C00B3A6A}"/>
              </a:ext>
            </a:extLst>
          </p:cNvPr>
          <p:cNvSpPr>
            <a:spLocks noGrp="1"/>
          </p:cNvSpPr>
          <p:nvPr>
            <p:ph idx="12"/>
          </p:nvPr>
        </p:nvSpPr>
        <p:spPr>
          <a:xfrm>
            <a:off x="4075611" y="3820736"/>
            <a:ext cx="4847406" cy="2718592"/>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3428657092"/>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2564628"/>
            <a:ext cx="9144000" cy="1325563"/>
          </a:xfrm>
          <a:prstGeom prst="rect">
            <a:avLst/>
          </a:prstGeom>
        </p:spPr>
        <p:txBody>
          <a:bodyPr anchor="ctr"/>
          <a:lstStyle>
            <a:lvl1pPr algn="ctr">
              <a:defRPr sz="2800" b="1">
                <a:solidFill>
                  <a:srgbClr val="3E218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42277972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
        <p:nvSpPr>
          <p:cNvPr id="3" name="Content Placeholder 2"/>
          <p:cNvSpPr>
            <a:spLocks noGrp="1"/>
          </p:cNvSpPr>
          <p:nvPr>
            <p:ph idx="1"/>
          </p:nvPr>
        </p:nvSpPr>
        <p:spPr>
          <a:xfrm>
            <a:off x="233916" y="978196"/>
            <a:ext cx="8697433" cy="5040219"/>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Tree>
    <p:extLst>
      <p:ext uri="{BB962C8B-B14F-4D97-AF65-F5344CB8AC3E}">
        <p14:creationId xmlns:p14="http://schemas.microsoft.com/office/powerpoint/2010/main" val="1298977721"/>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
        <p:nvSpPr>
          <p:cNvPr id="3" name="Content Placeholder 2"/>
          <p:cNvSpPr>
            <a:spLocks noGrp="1" noChangeAspect="1"/>
          </p:cNvSpPr>
          <p:nvPr>
            <p:ph idx="1"/>
          </p:nvPr>
        </p:nvSpPr>
        <p:spPr>
          <a:xfrm>
            <a:off x="925893" y="1423038"/>
            <a:ext cx="7277624" cy="4140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Tree>
    <p:extLst>
      <p:ext uri="{BB962C8B-B14F-4D97-AF65-F5344CB8AC3E}">
        <p14:creationId xmlns:p14="http://schemas.microsoft.com/office/powerpoint/2010/main" val="3607589864"/>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17" y="978196"/>
            <a:ext cx="4263656" cy="4947683"/>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5" name="Content Placeholder 2"/>
          <p:cNvSpPr>
            <a:spLocks noGrp="1"/>
          </p:cNvSpPr>
          <p:nvPr>
            <p:ph idx="11"/>
          </p:nvPr>
        </p:nvSpPr>
        <p:spPr>
          <a:xfrm>
            <a:off x="4667694" y="978196"/>
            <a:ext cx="4263655" cy="4947683"/>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6"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1571076704"/>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16" y="978195"/>
            <a:ext cx="4320000" cy="3960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5" name="Content Placeholder 2"/>
          <p:cNvSpPr>
            <a:spLocks noGrp="1"/>
          </p:cNvSpPr>
          <p:nvPr>
            <p:ph idx="11"/>
          </p:nvPr>
        </p:nvSpPr>
        <p:spPr>
          <a:xfrm>
            <a:off x="4667693" y="978195"/>
            <a:ext cx="4320000" cy="3960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6" name="Content Placeholder 2"/>
          <p:cNvSpPr>
            <a:spLocks noGrp="1"/>
          </p:cNvSpPr>
          <p:nvPr>
            <p:ph idx="12"/>
          </p:nvPr>
        </p:nvSpPr>
        <p:spPr>
          <a:xfrm>
            <a:off x="233916" y="5067301"/>
            <a:ext cx="8738634" cy="918645"/>
          </a:xfrm>
        </p:spPr>
        <p:txBody>
          <a:bodyPr/>
          <a:lstStyle>
            <a:lvl1pPr marL="268288" indent="-257175">
              <a:buClrTx/>
              <a:buNone/>
              <a:defRPr sz="1800" b="0">
                <a:latin typeface="Calibri" panose="020F0502020204030204" pitchFamily="34" charset="0"/>
              </a:defRPr>
            </a:lvl1pPr>
            <a:lvl2pPr marL="541338" indent="-276225">
              <a:buClrTx/>
              <a:defRPr sz="1800" b="0">
                <a:latin typeface="Calibri" panose="020F0502020204030204" pitchFamily="34" charset="0"/>
              </a:defRPr>
            </a:lvl2pPr>
            <a:lvl3pPr marL="808038" indent="-265113">
              <a:buClrTx/>
              <a:defRPr b="0">
                <a:latin typeface="Calibri" panose="020F0502020204030204" pitchFamily="34" charset="0"/>
              </a:defRPr>
            </a:lvl3pPr>
            <a:lvl4pPr>
              <a:buClr>
                <a:srgbClr val="C00000"/>
              </a:buClr>
              <a:defRPr/>
            </a:lvl4pPr>
          </a:lstStyle>
          <a:p>
            <a:pPr lvl="0"/>
            <a:r>
              <a:rPr lang="en-GB" noProof="0" dirty="0"/>
              <a:t>Click to edit Master text styles</a:t>
            </a:r>
          </a:p>
        </p:txBody>
      </p:sp>
      <p:sp>
        <p:nvSpPr>
          <p:cNvPr id="7"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4156893005"/>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16" y="978196"/>
            <a:ext cx="2636875" cy="4947683"/>
          </a:xfrm>
        </p:spPr>
        <p:txBody>
          <a:bodyPr/>
          <a:lstStyle>
            <a:lvl1pPr marL="268288" indent="-257175">
              <a:buClr>
                <a:srgbClr val="3E218F"/>
              </a:buClr>
              <a:defRPr sz="18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Tx/>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5" name="Content Placeholder 2"/>
          <p:cNvSpPr>
            <a:spLocks noGrp="1"/>
          </p:cNvSpPr>
          <p:nvPr>
            <p:ph idx="11"/>
          </p:nvPr>
        </p:nvSpPr>
        <p:spPr>
          <a:xfrm>
            <a:off x="3019648" y="978196"/>
            <a:ext cx="5911701" cy="4947683"/>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6"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713779401"/>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16" y="978196"/>
            <a:ext cx="3498113" cy="4947683"/>
          </a:xfrm>
        </p:spPr>
        <p:txBody>
          <a:bodyPr/>
          <a:lstStyle>
            <a:lvl1pPr marL="268288" indent="-257175">
              <a:buClr>
                <a:srgbClr val="3E218F"/>
              </a:buClr>
              <a:defRPr sz="18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Tx/>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5" name="Content Placeholder 2"/>
          <p:cNvSpPr>
            <a:spLocks noGrp="1"/>
          </p:cNvSpPr>
          <p:nvPr>
            <p:ph idx="11"/>
          </p:nvPr>
        </p:nvSpPr>
        <p:spPr>
          <a:xfrm>
            <a:off x="3976617" y="978196"/>
            <a:ext cx="4946400" cy="4947683"/>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6"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91820808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16" y="978196"/>
            <a:ext cx="2636875" cy="4947683"/>
          </a:xfrm>
          <a:prstGeom prst="rect">
            <a:avLst/>
          </a:prstGeom>
        </p:spPr>
        <p:txBody>
          <a:bodyPr/>
          <a:lstStyle>
            <a:lvl1pPr marL="268288" indent="-257175">
              <a:buClr>
                <a:srgbClr val="3E218F"/>
              </a:buClr>
              <a:defRPr sz="18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Tx/>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5" name="Content Placeholder 2"/>
          <p:cNvSpPr>
            <a:spLocks noGrp="1"/>
          </p:cNvSpPr>
          <p:nvPr>
            <p:ph idx="11"/>
          </p:nvPr>
        </p:nvSpPr>
        <p:spPr>
          <a:xfrm>
            <a:off x="3019648" y="978196"/>
            <a:ext cx="5911701" cy="4947683"/>
          </a:xfrm>
          <a:prstGeom prst="rect">
            <a:avLst/>
          </a:prstGeo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7" name="Title 1">
            <a:extLst>
              <a:ext uri="{FF2B5EF4-FFF2-40B4-BE49-F238E27FC236}">
                <a16:creationId xmlns:a16="http://schemas.microsoft.com/office/drawing/2014/main" id="{326509FD-3DC1-4B8D-929C-68804D6D3CA0}"/>
              </a:ext>
            </a:extLst>
          </p:cNvPr>
          <p:cNvSpPr>
            <a:spLocks noGrp="1"/>
          </p:cNvSpPr>
          <p:nvPr>
            <p:ph type="title"/>
          </p:nvPr>
        </p:nvSpPr>
        <p:spPr>
          <a:xfrm>
            <a:off x="231648" y="151033"/>
            <a:ext cx="6664004" cy="673395"/>
          </a:xfrm>
          <a:prstGeom prst="rect">
            <a:avLst/>
          </a:prstGeom>
        </p:spPr>
        <p:txBody>
          <a:bodyPr anchor="ctr" anchorCtr="0"/>
          <a:lstStyle>
            <a:lvl1pPr algn="l">
              <a:defRPr sz="2800" baseline="0">
                <a:solidFill>
                  <a:srgbClr val="3E218F"/>
                </a:solidFill>
                <a:latin typeface="+mn-lt"/>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43729376"/>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16" y="978196"/>
            <a:ext cx="3498113" cy="4947683"/>
          </a:xfrm>
        </p:spPr>
        <p:txBody>
          <a:bodyPr/>
          <a:lstStyle>
            <a:lvl1pPr marL="268288" indent="-257175">
              <a:buClr>
                <a:srgbClr val="3E218F"/>
              </a:buClr>
              <a:defRPr sz="18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Tx/>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5" name="Content Placeholder 2"/>
          <p:cNvSpPr>
            <a:spLocks noGrp="1"/>
          </p:cNvSpPr>
          <p:nvPr>
            <p:ph idx="11"/>
          </p:nvPr>
        </p:nvSpPr>
        <p:spPr>
          <a:xfrm>
            <a:off x="3976617" y="978197"/>
            <a:ext cx="4946400" cy="2374605"/>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6" name="Content Placeholder 2"/>
          <p:cNvSpPr>
            <a:spLocks noGrp="1"/>
          </p:cNvSpPr>
          <p:nvPr>
            <p:ph idx="12"/>
          </p:nvPr>
        </p:nvSpPr>
        <p:spPr>
          <a:xfrm>
            <a:off x="3976617" y="3473747"/>
            <a:ext cx="4946400" cy="2374605"/>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7"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8222207"/>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14" y="1036874"/>
            <a:ext cx="4626409" cy="4968000"/>
          </a:xfrm>
        </p:spPr>
        <p:txBody>
          <a:bodyPr/>
          <a:lstStyle>
            <a:lvl1pPr marL="268288" indent="-257175">
              <a:buClr>
                <a:srgbClr val="3E218F"/>
              </a:buClr>
              <a:defRPr sz="18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Tx/>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5" name="Content Placeholder 2"/>
          <p:cNvSpPr>
            <a:spLocks noGrp="1"/>
          </p:cNvSpPr>
          <p:nvPr>
            <p:ph idx="11"/>
          </p:nvPr>
        </p:nvSpPr>
        <p:spPr>
          <a:xfrm>
            <a:off x="5072255" y="1035863"/>
            <a:ext cx="3816000" cy="2374605"/>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6" name="Content Placeholder 2"/>
          <p:cNvSpPr>
            <a:spLocks noGrp="1"/>
          </p:cNvSpPr>
          <p:nvPr>
            <p:ph idx="12"/>
          </p:nvPr>
        </p:nvSpPr>
        <p:spPr>
          <a:xfrm>
            <a:off x="5072255" y="3630269"/>
            <a:ext cx="3816000" cy="2374605"/>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7"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1437964234"/>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5" name="Content Placeholder 2"/>
          <p:cNvSpPr>
            <a:spLocks noGrp="1"/>
          </p:cNvSpPr>
          <p:nvPr>
            <p:ph idx="11"/>
          </p:nvPr>
        </p:nvSpPr>
        <p:spPr>
          <a:xfrm>
            <a:off x="3976617" y="980264"/>
            <a:ext cx="495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6" name="Content Placeholder 2"/>
          <p:cNvSpPr>
            <a:spLocks noGrp="1"/>
          </p:cNvSpPr>
          <p:nvPr>
            <p:ph idx="12"/>
          </p:nvPr>
        </p:nvSpPr>
        <p:spPr>
          <a:xfrm>
            <a:off x="3976617" y="3473744"/>
            <a:ext cx="495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7" name="Content Placeholder 2"/>
          <p:cNvSpPr>
            <a:spLocks noGrp="1"/>
          </p:cNvSpPr>
          <p:nvPr>
            <p:ph idx="13"/>
          </p:nvPr>
        </p:nvSpPr>
        <p:spPr>
          <a:xfrm>
            <a:off x="230203" y="3473744"/>
            <a:ext cx="3471933"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8"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
        <p:nvSpPr>
          <p:cNvPr id="10" name="Content Placeholder 2"/>
          <p:cNvSpPr>
            <a:spLocks noGrp="1"/>
          </p:cNvSpPr>
          <p:nvPr>
            <p:ph idx="14"/>
          </p:nvPr>
        </p:nvSpPr>
        <p:spPr>
          <a:xfrm>
            <a:off x="233516" y="980264"/>
            <a:ext cx="3471933"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2078569060"/>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5" name="Content Placeholder 2"/>
          <p:cNvSpPr>
            <a:spLocks noGrp="1"/>
          </p:cNvSpPr>
          <p:nvPr>
            <p:ph idx="11"/>
          </p:nvPr>
        </p:nvSpPr>
        <p:spPr>
          <a:xfrm>
            <a:off x="4619625" y="978194"/>
            <a:ext cx="432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8" name="Content Placeholder 2"/>
          <p:cNvSpPr>
            <a:spLocks noGrp="1"/>
          </p:cNvSpPr>
          <p:nvPr>
            <p:ph idx="13"/>
          </p:nvPr>
        </p:nvSpPr>
        <p:spPr>
          <a:xfrm>
            <a:off x="228600" y="978194"/>
            <a:ext cx="432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9" name="Content Placeholder 2"/>
          <p:cNvSpPr>
            <a:spLocks noGrp="1"/>
          </p:cNvSpPr>
          <p:nvPr>
            <p:ph idx="14"/>
          </p:nvPr>
        </p:nvSpPr>
        <p:spPr>
          <a:xfrm>
            <a:off x="4619625" y="3435644"/>
            <a:ext cx="432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10" name="Content Placeholder 2"/>
          <p:cNvSpPr>
            <a:spLocks noGrp="1"/>
          </p:cNvSpPr>
          <p:nvPr>
            <p:ph idx="15"/>
          </p:nvPr>
        </p:nvSpPr>
        <p:spPr>
          <a:xfrm>
            <a:off x="228600" y="3435644"/>
            <a:ext cx="432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11"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2447375633"/>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404271"/>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Inhaltsplatzhalter 5"/>
          <p:cNvSpPr>
            <a:spLocks noGrp="1"/>
          </p:cNvSpPr>
          <p:nvPr>
            <p:ph sz="quarter" idx="12"/>
          </p:nvPr>
        </p:nvSpPr>
        <p:spPr>
          <a:xfrm>
            <a:off x="539750" y="970296"/>
            <a:ext cx="3888000" cy="5050800"/>
          </a:xfrm>
        </p:spPr>
        <p:txBody>
          <a:bodyPr/>
          <a:lstStyle>
            <a:lvl1pPr>
              <a:buClr>
                <a:srgbClr val="3E218F"/>
              </a:buClr>
              <a:defRPr/>
            </a:lvl1pPr>
            <a:lvl2pPr>
              <a:buClr>
                <a:srgbClr val="3E218F"/>
              </a:buClr>
              <a:defRPr/>
            </a:lvl2pPr>
            <a:lvl3pPr marL="1143000" indent="-228600">
              <a:buClr>
                <a:srgbClr val="3E218F"/>
              </a:buClr>
              <a:buFont typeface="Wingdings" panose="05000000000000000000" pitchFamily="2" charset="2"/>
              <a:buChar char="Ø"/>
              <a:defRPr/>
            </a:lvl3pPr>
            <a:lvl4pPr>
              <a:buClr>
                <a:srgbClr val="3E218F"/>
              </a:buClr>
              <a:defRPr/>
            </a:lvl4pPr>
            <a:lvl5pPr>
              <a:buClr>
                <a:srgbClr val="3E218F"/>
              </a:buClr>
              <a:defRPr/>
            </a:lvl5pPr>
          </a:lstStyle>
          <a:p>
            <a:pPr lvl="0"/>
            <a:r>
              <a:rPr lang="en-US" dirty="0"/>
              <a:t>Click to edit Master text styles</a:t>
            </a:r>
          </a:p>
          <a:p>
            <a:pPr lvl="1"/>
            <a:r>
              <a:rPr lang="en-US" dirty="0"/>
              <a:t>Second level</a:t>
            </a:r>
          </a:p>
          <a:p>
            <a:pPr lvl="2"/>
            <a:r>
              <a:rPr lang="en-US" dirty="0"/>
              <a:t>Third level</a:t>
            </a:r>
          </a:p>
        </p:txBody>
      </p:sp>
      <p:sp>
        <p:nvSpPr>
          <p:cNvPr id="7" name="Inhaltsplatzhalter 5"/>
          <p:cNvSpPr>
            <a:spLocks noGrp="1"/>
          </p:cNvSpPr>
          <p:nvPr>
            <p:ph sz="quarter" idx="13"/>
          </p:nvPr>
        </p:nvSpPr>
        <p:spPr>
          <a:xfrm>
            <a:off x="4716000" y="970296"/>
            <a:ext cx="3888000" cy="5050800"/>
          </a:xfrm>
        </p:spPr>
        <p:txBody>
          <a:bodyPr/>
          <a:lstStyle>
            <a:lvl1pPr>
              <a:buClr>
                <a:srgbClr val="3E218F"/>
              </a:buClr>
              <a:defRPr/>
            </a:lvl1pPr>
            <a:lvl2pPr>
              <a:buClr>
                <a:srgbClr val="3E218F"/>
              </a:buClr>
              <a:defRPr/>
            </a:lvl2pPr>
            <a:lvl3pPr marL="1143000" indent="-228600">
              <a:buClr>
                <a:srgbClr val="3E218F"/>
              </a:buClr>
              <a:buFont typeface="Wingdings" panose="05000000000000000000" pitchFamily="2" charset="2"/>
              <a:buChar char="Ø"/>
              <a:defRPr/>
            </a:lvl3pPr>
            <a:lvl4pPr>
              <a:buClr>
                <a:srgbClr val="3E218F"/>
              </a:buClr>
              <a:defRPr/>
            </a:lvl4pPr>
            <a:lvl5pPr>
              <a:buClr>
                <a:srgbClr val="3E218F"/>
              </a:buClr>
              <a:defRPr/>
            </a:lvl5pPr>
          </a:lstStyle>
          <a:p>
            <a:pPr lvl="0"/>
            <a:r>
              <a:rPr lang="en-US" dirty="0"/>
              <a:t>Click to edit Master text styles</a:t>
            </a:r>
          </a:p>
          <a:p>
            <a:pPr lvl="1"/>
            <a:r>
              <a:rPr lang="en-US" dirty="0"/>
              <a:t>Second level</a:t>
            </a:r>
          </a:p>
          <a:p>
            <a:pPr lvl="2"/>
            <a:r>
              <a:rPr lang="en-US" dirty="0"/>
              <a:t>Third level</a:t>
            </a:r>
          </a:p>
        </p:txBody>
      </p:sp>
      <p:sp>
        <p:nvSpPr>
          <p:cNvPr id="8"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2274835673"/>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4"/>
          <p:cNvSpPr>
            <a:spLocks noGrp="1"/>
          </p:cNvSpPr>
          <p:nvPr>
            <p:ph sz="quarter" idx="11"/>
          </p:nvPr>
        </p:nvSpPr>
        <p:spPr>
          <a:xfrm>
            <a:off x="97863" y="1198766"/>
            <a:ext cx="2160000" cy="2160000"/>
          </a:xfrm>
        </p:spPr>
        <p:txBody>
          <a:bodyPr/>
          <a:lstStyle>
            <a:lvl1pPr marL="0" indent="0">
              <a:buNone/>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
        <p:nvSpPr>
          <p:cNvPr id="4" name="Content Placeholder 4"/>
          <p:cNvSpPr>
            <a:spLocks noGrp="1"/>
          </p:cNvSpPr>
          <p:nvPr>
            <p:ph sz="quarter" idx="12"/>
          </p:nvPr>
        </p:nvSpPr>
        <p:spPr>
          <a:xfrm>
            <a:off x="97863" y="3636998"/>
            <a:ext cx="2160000" cy="2160000"/>
          </a:xfrm>
        </p:spPr>
        <p:txBody>
          <a:bodyPr/>
          <a:lstStyle>
            <a:lvl1pPr>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
        <p:nvSpPr>
          <p:cNvPr id="5" name="Content Placeholder 4"/>
          <p:cNvSpPr>
            <a:spLocks noGrp="1"/>
          </p:cNvSpPr>
          <p:nvPr>
            <p:ph sz="quarter" idx="13"/>
          </p:nvPr>
        </p:nvSpPr>
        <p:spPr>
          <a:xfrm>
            <a:off x="2350909" y="1207004"/>
            <a:ext cx="2160000" cy="2160000"/>
          </a:xfrm>
        </p:spPr>
        <p:txBody>
          <a:bodyPr/>
          <a:lstStyle>
            <a:lvl1pPr>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
        <p:nvSpPr>
          <p:cNvPr id="6" name="Content Placeholder 4"/>
          <p:cNvSpPr>
            <a:spLocks noGrp="1"/>
          </p:cNvSpPr>
          <p:nvPr>
            <p:ph sz="quarter" idx="14"/>
          </p:nvPr>
        </p:nvSpPr>
        <p:spPr>
          <a:xfrm>
            <a:off x="2350909" y="3645236"/>
            <a:ext cx="2160000" cy="2160000"/>
          </a:xfrm>
        </p:spPr>
        <p:txBody>
          <a:bodyPr/>
          <a:lstStyle>
            <a:lvl1pPr>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
        <p:nvSpPr>
          <p:cNvPr id="7" name="Content Placeholder 4"/>
          <p:cNvSpPr>
            <a:spLocks noGrp="1"/>
          </p:cNvSpPr>
          <p:nvPr>
            <p:ph sz="quarter" idx="15"/>
          </p:nvPr>
        </p:nvSpPr>
        <p:spPr>
          <a:xfrm>
            <a:off x="4591602" y="1214777"/>
            <a:ext cx="2160000" cy="2160000"/>
          </a:xfrm>
        </p:spPr>
        <p:txBody>
          <a:bodyPr/>
          <a:lstStyle>
            <a:lvl1pPr>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
        <p:nvSpPr>
          <p:cNvPr id="8" name="Content Placeholder 4"/>
          <p:cNvSpPr>
            <a:spLocks noGrp="1"/>
          </p:cNvSpPr>
          <p:nvPr>
            <p:ph sz="quarter" idx="16"/>
          </p:nvPr>
        </p:nvSpPr>
        <p:spPr>
          <a:xfrm>
            <a:off x="4591602" y="3653009"/>
            <a:ext cx="2160000" cy="2160000"/>
          </a:xfrm>
        </p:spPr>
        <p:txBody>
          <a:bodyPr/>
          <a:lstStyle>
            <a:lvl1pPr>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
        <p:nvSpPr>
          <p:cNvPr id="9" name="Content Placeholder 4"/>
          <p:cNvSpPr>
            <a:spLocks noGrp="1"/>
          </p:cNvSpPr>
          <p:nvPr>
            <p:ph sz="quarter" idx="17"/>
          </p:nvPr>
        </p:nvSpPr>
        <p:spPr>
          <a:xfrm>
            <a:off x="6844649" y="1210655"/>
            <a:ext cx="2160000" cy="2160000"/>
          </a:xfrm>
        </p:spPr>
        <p:txBody>
          <a:bodyPr/>
          <a:lstStyle>
            <a:lvl1pPr>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
        <p:nvSpPr>
          <p:cNvPr id="10" name="Content Placeholder 4"/>
          <p:cNvSpPr>
            <a:spLocks noGrp="1"/>
          </p:cNvSpPr>
          <p:nvPr>
            <p:ph sz="quarter" idx="18"/>
          </p:nvPr>
        </p:nvSpPr>
        <p:spPr>
          <a:xfrm>
            <a:off x="6861125" y="3648887"/>
            <a:ext cx="2160000" cy="2160000"/>
          </a:xfrm>
        </p:spPr>
        <p:txBody>
          <a:bodyPr/>
          <a:lstStyle>
            <a:lvl1pPr>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Tree>
    <p:extLst>
      <p:ext uri="{BB962C8B-B14F-4D97-AF65-F5344CB8AC3E}">
        <p14:creationId xmlns:p14="http://schemas.microsoft.com/office/powerpoint/2010/main" val="2786698684"/>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1"/>
          </p:nvPr>
        </p:nvSpPr>
        <p:spPr>
          <a:xfrm>
            <a:off x="4619625" y="1148013"/>
            <a:ext cx="432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4" name="Content Placeholder 2"/>
          <p:cNvSpPr>
            <a:spLocks noGrp="1"/>
          </p:cNvSpPr>
          <p:nvPr>
            <p:ph idx="13"/>
          </p:nvPr>
        </p:nvSpPr>
        <p:spPr>
          <a:xfrm>
            <a:off x="228600" y="1148013"/>
            <a:ext cx="432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5" name="Content Placeholder 2"/>
          <p:cNvSpPr>
            <a:spLocks noGrp="1"/>
          </p:cNvSpPr>
          <p:nvPr>
            <p:ph idx="14"/>
          </p:nvPr>
        </p:nvSpPr>
        <p:spPr>
          <a:xfrm>
            <a:off x="4619625" y="3605463"/>
            <a:ext cx="432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6" name="Content Placeholder 2"/>
          <p:cNvSpPr>
            <a:spLocks noGrp="1"/>
          </p:cNvSpPr>
          <p:nvPr>
            <p:ph idx="15"/>
          </p:nvPr>
        </p:nvSpPr>
        <p:spPr>
          <a:xfrm>
            <a:off x="228600" y="3605463"/>
            <a:ext cx="432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2480004706"/>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43081380"/>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Content Placeholder 2">
            <a:extLst>
              <a:ext uri="{FF2B5EF4-FFF2-40B4-BE49-F238E27FC236}">
                <a16:creationId xmlns:a16="http://schemas.microsoft.com/office/drawing/2014/main" id="{BF28DF54-D096-4ABF-A415-9002881B9F12}"/>
              </a:ext>
            </a:extLst>
          </p:cNvPr>
          <p:cNvSpPr>
            <a:spLocks noGrp="1"/>
          </p:cNvSpPr>
          <p:nvPr>
            <p:ph idx="1"/>
          </p:nvPr>
        </p:nvSpPr>
        <p:spPr>
          <a:xfrm>
            <a:off x="233916" y="978196"/>
            <a:ext cx="3750255" cy="5566295"/>
          </a:xfrm>
        </p:spPr>
        <p:txBody>
          <a:bodyPr/>
          <a:lstStyle>
            <a:lvl1pPr marL="268288" indent="-257175">
              <a:buClr>
                <a:srgbClr val="3E218F"/>
              </a:buClr>
              <a:defRPr sz="18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Tx/>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7" name="Content Placeholder 2">
            <a:extLst>
              <a:ext uri="{FF2B5EF4-FFF2-40B4-BE49-F238E27FC236}">
                <a16:creationId xmlns:a16="http://schemas.microsoft.com/office/drawing/2014/main" id="{554DF9C8-6FEE-4A9D-9507-B7D7AF174B85}"/>
              </a:ext>
            </a:extLst>
          </p:cNvPr>
          <p:cNvSpPr>
            <a:spLocks noGrp="1"/>
          </p:cNvSpPr>
          <p:nvPr>
            <p:ph idx="11"/>
          </p:nvPr>
        </p:nvSpPr>
        <p:spPr>
          <a:xfrm>
            <a:off x="4075611" y="978197"/>
            <a:ext cx="4847406" cy="2718592"/>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8" name="Content Placeholder 2">
            <a:extLst>
              <a:ext uri="{FF2B5EF4-FFF2-40B4-BE49-F238E27FC236}">
                <a16:creationId xmlns:a16="http://schemas.microsoft.com/office/drawing/2014/main" id="{8799B534-4C8A-41FD-ADD5-08B5C00B3A6A}"/>
              </a:ext>
            </a:extLst>
          </p:cNvPr>
          <p:cNvSpPr>
            <a:spLocks noGrp="1"/>
          </p:cNvSpPr>
          <p:nvPr>
            <p:ph idx="12"/>
          </p:nvPr>
        </p:nvSpPr>
        <p:spPr>
          <a:xfrm>
            <a:off x="4075611" y="3820736"/>
            <a:ext cx="4847406" cy="2718592"/>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2421999302"/>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16" y="978196"/>
            <a:ext cx="3498113" cy="4947683"/>
          </a:xfrm>
          <a:prstGeom prst="rect">
            <a:avLst/>
          </a:prstGeom>
        </p:spPr>
        <p:txBody>
          <a:bodyPr/>
          <a:lstStyle>
            <a:lvl1pPr marL="268288" indent="-257175">
              <a:buClr>
                <a:srgbClr val="3E218F"/>
              </a:buClr>
              <a:defRPr sz="18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Tx/>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5" name="Content Placeholder 2"/>
          <p:cNvSpPr>
            <a:spLocks noGrp="1"/>
          </p:cNvSpPr>
          <p:nvPr>
            <p:ph idx="11"/>
          </p:nvPr>
        </p:nvSpPr>
        <p:spPr>
          <a:xfrm>
            <a:off x="3976617" y="978196"/>
            <a:ext cx="4946400" cy="4947683"/>
          </a:xfrm>
          <a:prstGeom prst="rect">
            <a:avLst/>
          </a:prstGeo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7" name="Title 1">
            <a:extLst>
              <a:ext uri="{FF2B5EF4-FFF2-40B4-BE49-F238E27FC236}">
                <a16:creationId xmlns:a16="http://schemas.microsoft.com/office/drawing/2014/main" id="{755D014F-AA9A-45B5-AA2F-A729008AB57A}"/>
              </a:ext>
            </a:extLst>
          </p:cNvPr>
          <p:cNvSpPr>
            <a:spLocks noGrp="1"/>
          </p:cNvSpPr>
          <p:nvPr>
            <p:ph type="title"/>
          </p:nvPr>
        </p:nvSpPr>
        <p:spPr>
          <a:xfrm>
            <a:off x="231648" y="151033"/>
            <a:ext cx="6664004" cy="673395"/>
          </a:xfrm>
          <a:prstGeom prst="rect">
            <a:avLst/>
          </a:prstGeom>
        </p:spPr>
        <p:txBody>
          <a:bodyPr anchor="ctr" anchorCtr="0"/>
          <a:lstStyle>
            <a:lvl1pPr algn="l">
              <a:defRPr sz="2800" baseline="0">
                <a:solidFill>
                  <a:srgbClr val="3E218F"/>
                </a:solidFill>
                <a:latin typeface="+mn-lt"/>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1456963104"/>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
        <p:nvSpPr>
          <p:cNvPr id="3" name="Content Placeholder 2"/>
          <p:cNvSpPr>
            <a:spLocks noGrp="1"/>
          </p:cNvSpPr>
          <p:nvPr>
            <p:ph idx="1"/>
          </p:nvPr>
        </p:nvSpPr>
        <p:spPr>
          <a:xfrm>
            <a:off x="233916" y="978196"/>
            <a:ext cx="8697433" cy="5040219"/>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Tree>
    <p:extLst>
      <p:ext uri="{BB962C8B-B14F-4D97-AF65-F5344CB8AC3E}">
        <p14:creationId xmlns:p14="http://schemas.microsoft.com/office/powerpoint/2010/main" val="3328918408"/>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
        <p:nvSpPr>
          <p:cNvPr id="3" name="Content Placeholder 2"/>
          <p:cNvSpPr>
            <a:spLocks noGrp="1" noChangeAspect="1"/>
          </p:cNvSpPr>
          <p:nvPr>
            <p:ph idx="1"/>
          </p:nvPr>
        </p:nvSpPr>
        <p:spPr>
          <a:xfrm>
            <a:off x="925893" y="1423038"/>
            <a:ext cx="7277624" cy="4140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Tree>
    <p:extLst>
      <p:ext uri="{BB962C8B-B14F-4D97-AF65-F5344CB8AC3E}">
        <p14:creationId xmlns:p14="http://schemas.microsoft.com/office/powerpoint/2010/main" val="1737573954"/>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17" y="978196"/>
            <a:ext cx="4263656" cy="4947683"/>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5" name="Content Placeholder 2"/>
          <p:cNvSpPr>
            <a:spLocks noGrp="1"/>
          </p:cNvSpPr>
          <p:nvPr>
            <p:ph idx="11"/>
          </p:nvPr>
        </p:nvSpPr>
        <p:spPr>
          <a:xfrm>
            <a:off x="4667694" y="978196"/>
            <a:ext cx="4263655" cy="4947683"/>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6"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1049349582"/>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16" y="978195"/>
            <a:ext cx="4320000" cy="3960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5" name="Content Placeholder 2"/>
          <p:cNvSpPr>
            <a:spLocks noGrp="1"/>
          </p:cNvSpPr>
          <p:nvPr>
            <p:ph idx="11"/>
          </p:nvPr>
        </p:nvSpPr>
        <p:spPr>
          <a:xfrm>
            <a:off x="4667693" y="978195"/>
            <a:ext cx="4320000" cy="3960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6" name="Content Placeholder 2"/>
          <p:cNvSpPr>
            <a:spLocks noGrp="1"/>
          </p:cNvSpPr>
          <p:nvPr>
            <p:ph idx="12"/>
          </p:nvPr>
        </p:nvSpPr>
        <p:spPr>
          <a:xfrm>
            <a:off x="233916" y="5067301"/>
            <a:ext cx="8738634" cy="918645"/>
          </a:xfrm>
        </p:spPr>
        <p:txBody>
          <a:bodyPr/>
          <a:lstStyle>
            <a:lvl1pPr marL="268288" indent="-257175">
              <a:buClrTx/>
              <a:buNone/>
              <a:defRPr sz="1800" b="0">
                <a:latin typeface="Calibri" panose="020F0502020204030204" pitchFamily="34" charset="0"/>
              </a:defRPr>
            </a:lvl1pPr>
            <a:lvl2pPr marL="541338" indent="-276225">
              <a:buClrTx/>
              <a:defRPr sz="1800" b="0">
                <a:latin typeface="Calibri" panose="020F0502020204030204" pitchFamily="34" charset="0"/>
              </a:defRPr>
            </a:lvl2pPr>
            <a:lvl3pPr marL="808038" indent="-265113">
              <a:buClrTx/>
              <a:defRPr b="0">
                <a:latin typeface="Calibri" panose="020F0502020204030204" pitchFamily="34" charset="0"/>
              </a:defRPr>
            </a:lvl3pPr>
            <a:lvl4pPr>
              <a:buClr>
                <a:srgbClr val="C00000"/>
              </a:buClr>
              <a:defRPr/>
            </a:lvl4pPr>
          </a:lstStyle>
          <a:p>
            <a:pPr lvl="0"/>
            <a:r>
              <a:rPr lang="en-GB" noProof="0" dirty="0"/>
              <a:t>Click to edit Master text styles</a:t>
            </a:r>
          </a:p>
        </p:txBody>
      </p:sp>
      <p:sp>
        <p:nvSpPr>
          <p:cNvPr id="7"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1774417672"/>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16" y="978196"/>
            <a:ext cx="2636875" cy="4947683"/>
          </a:xfrm>
        </p:spPr>
        <p:txBody>
          <a:bodyPr/>
          <a:lstStyle>
            <a:lvl1pPr marL="268288" indent="-257175">
              <a:buClr>
                <a:srgbClr val="3E218F"/>
              </a:buClr>
              <a:defRPr sz="18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Tx/>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5" name="Content Placeholder 2"/>
          <p:cNvSpPr>
            <a:spLocks noGrp="1"/>
          </p:cNvSpPr>
          <p:nvPr>
            <p:ph idx="11"/>
          </p:nvPr>
        </p:nvSpPr>
        <p:spPr>
          <a:xfrm>
            <a:off x="3019648" y="978196"/>
            <a:ext cx="5911701" cy="4947683"/>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6"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3826064356"/>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16" y="978196"/>
            <a:ext cx="3498113" cy="4947683"/>
          </a:xfrm>
        </p:spPr>
        <p:txBody>
          <a:bodyPr/>
          <a:lstStyle>
            <a:lvl1pPr marL="268288" indent="-257175">
              <a:buClr>
                <a:srgbClr val="3E218F"/>
              </a:buClr>
              <a:defRPr sz="18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Tx/>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5" name="Content Placeholder 2"/>
          <p:cNvSpPr>
            <a:spLocks noGrp="1"/>
          </p:cNvSpPr>
          <p:nvPr>
            <p:ph idx="11"/>
          </p:nvPr>
        </p:nvSpPr>
        <p:spPr>
          <a:xfrm>
            <a:off x="3976617" y="978196"/>
            <a:ext cx="4946400" cy="4947683"/>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6"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98129993"/>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16" y="978196"/>
            <a:ext cx="3498113" cy="4947683"/>
          </a:xfrm>
        </p:spPr>
        <p:txBody>
          <a:bodyPr/>
          <a:lstStyle>
            <a:lvl1pPr marL="268288" indent="-257175">
              <a:buClr>
                <a:srgbClr val="3E218F"/>
              </a:buClr>
              <a:defRPr sz="18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Tx/>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5" name="Content Placeholder 2"/>
          <p:cNvSpPr>
            <a:spLocks noGrp="1"/>
          </p:cNvSpPr>
          <p:nvPr>
            <p:ph idx="11"/>
          </p:nvPr>
        </p:nvSpPr>
        <p:spPr>
          <a:xfrm>
            <a:off x="3976617" y="978197"/>
            <a:ext cx="4946400" cy="2374605"/>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6" name="Content Placeholder 2"/>
          <p:cNvSpPr>
            <a:spLocks noGrp="1"/>
          </p:cNvSpPr>
          <p:nvPr>
            <p:ph idx="12"/>
          </p:nvPr>
        </p:nvSpPr>
        <p:spPr>
          <a:xfrm>
            <a:off x="3976617" y="3473747"/>
            <a:ext cx="4946400" cy="2374605"/>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7"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2611198704"/>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14" y="1036874"/>
            <a:ext cx="4626409" cy="4968000"/>
          </a:xfrm>
        </p:spPr>
        <p:txBody>
          <a:bodyPr/>
          <a:lstStyle>
            <a:lvl1pPr marL="268288" indent="-257175">
              <a:buClr>
                <a:srgbClr val="3E218F"/>
              </a:buClr>
              <a:defRPr sz="18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Tx/>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5" name="Content Placeholder 2"/>
          <p:cNvSpPr>
            <a:spLocks noGrp="1"/>
          </p:cNvSpPr>
          <p:nvPr>
            <p:ph idx="11"/>
          </p:nvPr>
        </p:nvSpPr>
        <p:spPr>
          <a:xfrm>
            <a:off x="5072255" y="1035863"/>
            <a:ext cx="3816000" cy="2374605"/>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6" name="Content Placeholder 2"/>
          <p:cNvSpPr>
            <a:spLocks noGrp="1"/>
          </p:cNvSpPr>
          <p:nvPr>
            <p:ph idx="12"/>
          </p:nvPr>
        </p:nvSpPr>
        <p:spPr>
          <a:xfrm>
            <a:off x="5072255" y="3630269"/>
            <a:ext cx="3816000" cy="2374605"/>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7"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2913055070"/>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5" name="Content Placeholder 2"/>
          <p:cNvSpPr>
            <a:spLocks noGrp="1"/>
          </p:cNvSpPr>
          <p:nvPr>
            <p:ph idx="11"/>
          </p:nvPr>
        </p:nvSpPr>
        <p:spPr>
          <a:xfrm>
            <a:off x="3976617" y="980264"/>
            <a:ext cx="495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6" name="Content Placeholder 2"/>
          <p:cNvSpPr>
            <a:spLocks noGrp="1"/>
          </p:cNvSpPr>
          <p:nvPr>
            <p:ph idx="12"/>
          </p:nvPr>
        </p:nvSpPr>
        <p:spPr>
          <a:xfrm>
            <a:off x="3976617" y="3473744"/>
            <a:ext cx="495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7" name="Content Placeholder 2"/>
          <p:cNvSpPr>
            <a:spLocks noGrp="1"/>
          </p:cNvSpPr>
          <p:nvPr>
            <p:ph idx="13"/>
          </p:nvPr>
        </p:nvSpPr>
        <p:spPr>
          <a:xfrm>
            <a:off x="230203" y="3473744"/>
            <a:ext cx="3471933"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8"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
        <p:nvSpPr>
          <p:cNvPr id="10" name="Content Placeholder 2"/>
          <p:cNvSpPr>
            <a:spLocks noGrp="1"/>
          </p:cNvSpPr>
          <p:nvPr>
            <p:ph idx="14"/>
          </p:nvPr>
        </p:nvSpPr>
        <p:spPr>
          <a:xfrm>
            <a:off x="233516" y="980264"/>
            <a:ext cx="3471933"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3429851558"/>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5" name="Content Placeholder 2"/>
          <p:cNvSpPr>
            <a:spLocks noGrp="1"/>
          </p:cNvSpPr>
          <p:nvPr>
            <p:ph idx="11"/>
          </p:nvPr>
        </p:nvSpPr>
        <p:spPr>
          <a:xfrm>
            <a:off x="4619625" y="978194"/>
            <a:ext cx="432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8" name="Content Placeholder 2"/>
          <p:cNvSpPr>
            <a:spLocks noGrp="1"/>
          </p:cNvSpPr>
          <p:nvPr>
            <p:ph idx="13"/>
          </p:nvPr>
        </p:nvSpPr>
        <p:spPr>
          <a:xfrm>
            <a:off x="228600" y="978194"/>
            <a:ext cx="432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9" name="Content Placeholder 2"/>
          <p:cNvSpPr>
            <a:spLocks noGrp="1"/>
          </p:cNvSpPr>
          <p:nvPr>
            <p:ph idx="14"/>
          </p:nvPr>
        </p:nvSpPr>
        <p:spPr>
          <a:xfrm>
            <a:off x="4619625" y="3435644"/>
            <a:ext cx="432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10" name="Content Placeholder 2"/>
          <p:cNvSpPr>
            <a:spLocks noGrp="1"/>
          </p:cNvSpPr>
          <p:nvPr>
            <p:ph idx="15"/>
          </p:nvPr>
        </p:nvSpPr>
        <p:spPr>
          <a:xfrm>
            <a:off x="228600" y="3435644"/>
            <a:ext cx="432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11"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71182461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16" y="978196"/>
            <a:ext cx="3498113" cy="4947683"/>
          </a:xfrm>
          <a:prstGeom prst="rect">
            <a:avLst/>
          </a:prstGeom>
        </p:spPr>
        <p:txBody>
          <a:bodyPr/>
          <a:lstStyle>
            <a:lvl1pPr marL="268288" indent="-257175">
              <a:buClr>
                <a:srgbClr val="3E218F"/>
              </a:buClr>
              <a:defRPr sz="18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Tx/>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5" name="Content Placeholder 2"/>
          <p:cNvSpPr>
            <a:spLocks noGrp="1"/>
          </p:cNvSpPr>
          <p:nvPr>
            <p:ph idx="11"/>
          </p:nvPr>
        </p:nvSpPr>
        <p:spPr>
          <a:xfrm>
            <a:off x="3976617" y="978197"/>
            <a:ext cx="4946400" cy="2374605"/>
          </a:xfrm>
          <a:prstGeom prst="rect">
            <a:avLst/>
          </a:prstGeo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6" name="Content Placeholder 2"/>
          <p:cNvSpPr>
            <a:spLocks noGrp="1"/>
          </p:cNvSpPr>
          <p:nvPr>
            <p:ph idx="12"/>
          </p:nvPr>
        </p:nvSpPr>
        <p:spPr>
          <a:xfrm>
            <a:off x="3976617" y="3473747"/>
            <a:ext cx="4946400" cy="2374605"/>
          </a:xfrm>
          <a:prstGeom prst="rect">
            <a:avLst/>
          </a:prstGeo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8" name="Title 1">
            <a:extLst>
              <a:ext uri="{FF2B5EF4-FFF2-40B4-BE49-F238E27FC236}">
                <a16:creationId xmlns:a16="http://schemas.microsoft.com/office/drawing/2014/main" id="{8C6A324D-21ED-45E2-9987-E589A8630C77}"/>
              </a:ext>
            </a:extLst>
          </p:cNvPr>
          <p:cNvSpPr>
            <a:spLocks noGrp="1"/>
          </p:cNvSpPr>
          <p:nvPr>
            <p:ph type="title"/>
          </p:nvPr>
        </p:nvSpPr>
        <p:spPr>
          <a:xfrm>
            <a:off x="231648" y="151033"/>
            <a:ext cx="6664004" cy="673395"/>
          </a:xfrm>
          <a:prstGeom prst="rect">
            <a:avLst/>
          </a:prstGeom>
        </p:spPr>
        <p:txBody>
          <a:bodyPr anchor="ctr" anchorCtr="0"/>
          <a:lstStyle>
            <a:lvl1pPr algn="l">
              <a:defRPr sz="2800" baseline="0">
                <a:solidFill>
                  <a:srgbClr val="3E218F"/>
                </a:solidFill>
                <a:latin typeface="+mn-lt"/>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278769968"/>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0980376"/>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Inhaltsplatzhalter 5"/>
          <p:cNvSpPr>
            <a:spLocks noGrp="1"/>
          </p:cNvSpPr>
          <p:nvPr>
            <p:ph sz="quarter" idx="12"/>
          </p:nvPr>
        </p:nvSpPr>
        <p:spPr>
          <a:xfrm>
            <a:off x="539750" y="970296"/>
            <a:ext cx="3888000" cy="5050800"/>
          </a:xfrm>
        </p:spPr>
        <p:txBody>
          <a:bodyPr/>
          <a:lstStyle>
            <a:lvl1pPr>
              <a:buClr>
                <a:srgbClr val="3E218F"/>
              </a:buClr>
              <a:defRPr/>
            </a:lvl1pPr>
            <a:lvl2pPr>
              <a:buClr>
                <a:srgbClr val="3E218F"/>
              </a:buClr>
              <a:defRPr/>
            </a:lvl2pPr>
            <a:lvl3pPr marL="1143000" indent="-228600">
              <a:buClr>
                <a:srgbClr val="3E218F"/>
              </a:buClr>
              <a:buFont typeface="Wingdings" panose="05000000000000000000" pitchFamily="2" charset="2"/>
              <a:buChar char="Ø"/>
              <a:defRPr/>
            </a:lvl3pPr>
            <a:lvl4pPr>
              <a:buClr>
                <a:srgbClr val="3E218F"/>
              </a:buClr>
              <a:defRPr/>
            </a:lvl4pPr>
            <a:lvl5pPr>
              <a:buClr>
                <a:srgbClr val="3E218F"/>
              </a:buClr>
              <a:defRPr/>
            </a:lvl5pPr>
          </a:lstStyle>
          <a:p>
            <a:pPr lvl="0"/>
            <a:r>
              <a:rPr lang="en-US" dirty="0"/>
              <a:t>Click to edit Master text styles</a:t>
            </a:r>
          </a:p>
          <a:p>
            <a:pPr lvl="1"/>
            <a:r>
              <a:rPr lang="en-US" dirty="0"/>
              <a:t>Second level</a:t>
            </a:r>
          </a:p>
          <a:p>
            <a:pPr lvl="2"/>
            <a:r>
              <a:rPr lang="en-US" dirty="0"/>
              <a:t>Third level</a:t>
            </a:r>
          </a:p>
        </p:txBody>
      </p:sp>
      <p:sp>
        <p:nvSpPr>
          <p:cNvPr id="7" name="Inhaltsplatzhalter 5"/>
          <p:cNvSpPr>
            <a:spLocks noGrp="1"/>
          </p:cNvSpPr>
          <p:nvPr>
            <p:ph sz="quarter" idx="13"/>
          </p:nvPr>
        </p:nvSpPr>
        <p:spPr>
          <a:xfrm>
            <a:off x="4716000" y="970296"/>
            <a:ext cx="3888000" cy="5050800"/>
          </a:xfrm>
        </p:spPr>
        <p:txBody>
          <a:bodyPr/>
          <a:lstStyle>
            <a:lvl1pPr>
              <a:buClr>
                <a:srgbClr val="3E218F"/>
              </a:buClr>
              <a:defRPr/>
            </a:lvl1pPr>
            <a:lvl2pPr>
              <a:buClr>
                <a:srgbClr val="3E218F"/>
              </a:buClr>
              <a:defRPr/>
            </a:lvl2pPr>
            <a:lvl3pPr marL="1143000" indent="-228600">
              <a:buClr>
                <a:srgbClr val="3E218F"/>
              </a:buClr>
              <a:buFont typeface="Wingdings" panose="05000000000000000000" pitchFamily="2" charset="2"/>
              <a:buChar char="Ø"/>
              <a:defRPr/>
            </a:lvl3pPr>
            <a:lvl4pPr>
              <a:buClr>
                <a:srgbClr val="3E218F"/>
              </a:buClr>
              <a:defRPr/>
            </a:lvl4pPr>
            <a:lvl5pPr>
              <a:buClr>
                <a:srgbClr val="3E218F"/>
              </a:buClr>
              <a:defRPr/>
            </a:lvl5pPr>
          </a:lstStyle>
          <a:p>
            <a:pPr lvl="0"/>
            <a:r>
              <a:rPr lang="en-US" dirty="0"/>
              <a:t>Click to edit Master text styles</a:t>
            </a:r>
          </a:p>
          <a:p>
            <a:pPr lvl="1"/>
            <a:r>
              <a:rPr lang="en-US" dirty="0"/>
              <a:t>Second level</a:t>
            </a:r>
          </a:p>
          <a:p>
            <a:pPr lvl="2"/>
            <a:r>
              <a:rPr lang="en-US" dirty="0"/>
              <a:t>Third level</a:t>
            </a:r>
          </a:p>
        </p:txBody>
      </p:sp>
      <p:sp>
        <p:nvSpPr>
          <p:cNvPr id="8"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1829317302"/>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4"/>
          <p:cNvSpPr>
            <a:spLocks noGrp="1"/>
          </p:cNvSpPr>
          <p:nvPr>
            <p:ph sz="quarter" idx="11"/>
          </p:nvPr>
        </p:nvSpPr>
        <p:spPr>
          <a:xfrm>
            <a:off x="97863" y="1198766"/>
            <a:ext cx="2160000" cy="2160000"/>
          </a:xfrm>
        </p:spPr>
        <p:txBody>
          <a:bodyPr/>
          <a:lstStyle>
            <a:lvl1pPr marL="0" indent="0">
              <a:buNone/>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
        <p:nvSpPr>
          <p:cNvPr id="4" name="Content Placeholder 4"/>
          <p:cNvSpPr>
            <a:spLocks noGrp="1"/>
          </p:cNvSpPr>
          <p:nvPr>
            <p:ph sz="quarter" idx="12"/>
          </p:nvPr>
        </p:nvSpPr>
        <p:spPr>
          <a:xfrm>
            <a:off x="97863" y="3636998"/>
            <a:ext cx="2160000" cy="2160000"/>
          </a:xfrm>
        </p:spPr>
        <p:txBody>
          <a:bodyPr/>
          <a:lstStyle>
            <a:lvl1pPr>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
        <p:nvSpPr>
          <p:cNvPr id="5" name="Content Placeholder 4"/>
          <p:cNvSpPr>
            <a:spLocks noGrp="1"/>
          </p:cNvSpPr>
          <p:nvPr>
            <p:ph sz="quarter" idx="13"/>
          </p:nvPr>
        </p:nvSpPr>
        <p:spPr>
          <a:xfrm>
            <a:off x="2350909" y="1207004"/>
            <a:ext cx="2160000" cy="2160000"/>
          </a:xfrm>
        </p:spPr>
        <p:txBody>
          <a:bodyPr/>
          <a:lstStyle>
            <a:lvl1pPr>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
        <p:nvSpPr>
          <p:cNvPr id="6" name="Content Placeholder 4"/>
          <p:cNvSpPr>
            <a:spLocks noGrp="1"/>
          </p:cNvSpPr>
          <p:nvPr>
            <p:ph sz="quarter" idx="14"/>
          </p:nvPr>
        </p:nvSpPr>
        <p:spPr>
          <a:xfrm>
            <a:off x="2350909" y="3645236"/>
            <a:ext cx="2160000" cy="2160000"/>
          </a:xfrm>
        </p:spPr>
        <p:txBody>
          <a:bodyPr/>
          <a:lstStyle>
            <a:lvl1pPr>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
        <p:nvSpPr>
          <p:cNvPr id="7" name="Content Placeholder 4"/>
          <p:cNvSpPr>
            <a:spLocks noGrp="1"/>
          </p:cNvSpPr>
          <p:nvPr>
            <p:ph sz="quarter" idx="15"/>
          </p:nvPr>
        </p:nvSpPr>
        <p:spPr>
          <a:xfrm>
            <a:off x="4591602" y="1214777"/>
            <a:ext cx="2160000" cy="2160000"/>
          </a:xfrm>
        </p:spPr>
        <p:txBody>
          <a:bodyPr/>
          <a:lstStyle>
            <a:lvl1pPr>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
        <p:nvSpPr>
          <p:cNvPr id="8" name="Content Placeholder 4"/>
          <p:cNvSpPr>
            <a:spLocks noGrp="1"/>
          </p:cNvSpPr>
          <p:nvPr>
            <p:ph sz="quarter" idx="16"/>
          </p:nvPr>
        </p:nvSpPr>
        <p:spPr>
          <a:xfrm>
            <a:off x="4591602" y="3653009"/>
            <a:ext cx="2160000" cy="2160000"/>
          </a:xfrm>
        </p:spPr>
        <p:txBody>
          <a:bodyPr/>
          <a:lstStyle>
            <a:lvl1pPr>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
        <p:nvSpPr>
          <p:cNvPr id="9" name="Content Placeholder 4"/>
          <p:cNvSpPr>
            <a:spLocks noGrp="1"/>
          </p:cNvSpPr>
          <p:nvPr>
            <p:ph sz="quarter" idx="17"/>
          </p:nvPr>
        </p:nvSpPr>
        <p:spPr>
          <a:xfrm>
            <a:off x="6844649" y="1210655"/>
            <a:ext cx="2160000" cy="2160000"/>
          </a:xfrm>
        </p:spPr>
        <p:txBody>
          <a:bodyPr/>
          <a:lstStyle>
            <a:lvl1pPr>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
        <p:nvSpPr>
          <p:cNvPr id="10" name="Content Placeholder 4"/>
          <p:cNvSpPr>
            <a:spLocks noGrp="1"/>
          </p:cNvSpPr>
          <p:nvPr>
            <p:ph sz="quarter" idx="18"/>
          </p:nvPr>
        </p:nvSpPr>
        <p:spPr>
          <a:xfrm>
            <a:off x="6861125" y="3648887"/>
            <a:ext cx="2160000" cy="2160000"/>
          </a:xfrm>
        </p:spPr>
        <p:txBody>
          <a:bodyPr/>
          <a:lstStyle>
            <a:lvl1pPr>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Tree>
    <p:extLst>
      <p:ext uri="{BB962C8B-B14F-4D97-AF65-F5344CB8AC3E}">
        <p14:creationId xmlns:p14="http://schemas.microsoft.com/office/powerpoint/2010/main" val="589182829"/>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1"/>
          </p:nvPr>
        </p:nvSpPr>
        <p:spPr>
          <a:xfrm>
            <a:off x="4619625" y="1148013"/>
            <a:ext cx="432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4" name="Content Placeholder 2"/>
          <p:cNvSpPr>
            <a:spLocks noGrp="1"/>
          </p:cNvSpPr>
          <p:nvPr>
            <p:ph idx="13"/>
          </p:nvPr>
        </p:nvSpPr>
        <p:spPr>
          <a:xfrm>
            <a:off x="228600" y="1148013"/>
            <a:ext cx="432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5" name="Content Placeholder 2"/>
          <p:cNvSpPr>
            <a:spLocks noGrp="1"/>
          </p:cNvSpPr>
          <p:nvPr>
            <p:ph idx="14"/>
          </p:nvPr>
        </p:nvSpPr>
        <p:spPr>
          <a:xfrm>
            <a:off x="4619625" y="3605463"/>
            <a:ext cx="432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6" name="Content Placeholder 2"/>
          <p:cNvSpPr>
            <a:spLocks noGrp="1"/>
          </p:cNvSpPr>
          <p:nvPr>
            <p:ph idx="15"/>
          </p:nvPr>
        </p:nvSpPr>
        <p:spPr>
          <a:xfrm>
            <a:off x="228600" y="3605463"/>
            <a:ext cx="432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3821141040"/>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68944759"/>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Content Placeholder 2">
            <a:extLst>
              <a:ext uri="{FF2B5EF4-FFF2-40B4-BE49-F238E27FC236}">
                <a16:creationId xmlns:a16="http://schemas.microsoft.com/office/drawing/2014/main" id="{BF28DF54-D096-4ABF-A415-9002881B9F12}"/>
              </a:ext>
            </a:extLst>
          </p:cNvPr>
          <p:cNvSpPr>
            <a:spLocks noGrp="1"/>
          </p:cNvSpPr>
          <p:nvPr>
            <p:ph idx="1"/>
          </p:nvPr>
        </p:nvSpPr>
        <p:spPr>
          <a:xfrm>
            <a:off x="233916" y="978196"/>
            <a:ext cx="3750255" cy="5566295"/>
          </a:xfrm>
        </p:spPr>
        <p:txBody>
          <a:bodyPr/>
          <a:lstStyle>
            <a:lvl1pPr marL="268288" indent="-257175">
              <a:buClr>
                <a:srgbClr val="3E218F"/>
              </a:buClr>
              <a:defRPr sz="18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Tx/>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7" name="Content Placeholder 2">
            <a:extLst>
              <a:ext uri="{FF2B5EF4-FFF2-40B4-BE49-F238E27FC236}">
                <a16:creationId xmlns:a16="http://schemas.microsoft.com/office/drawing/2014/main" id="{554DF9C8-6FEE-4A9D-9507-B7D7AF174B85}"/>
              </a:ext>
            </a:extLst>
          </p:cNvPr>
          <p:cNvSpPr>
            <a:spLocks noGrp="1"/>
          </p:cNvSpPr>
          <p:nvPr>
            <p:ph idx="11"/>
          </p:nvPr>
        </p:nvSpPr>
        <p:spPr>
          <a:xfrm>
            <a:off x="4075611" y="978197"/>
            <a:ext cx="4847406" cy="2718592"/>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8" name="Content Placeholder 2">
            <a:extLst>
              <a:ext uri="{FF2B5EF4-FFF2-40B4-BE49-F238E27FC236}">
                <a16:creationId xmlns:a16="http://schemas.microsoft.com/office/drawing/2014/main" id="{8799B534-4C8A-41FD-ADD5-08B5C00B3A6A}"/>
              </a:ext>
            </a:extLst>
          </p:cNvPr>
          <p:cNvSpPr>
            <a:spLocks noGrp="1"/>
          </p:cNvSpPr>
          <p:nvPr>
            <p:ph idx="12"/>
          </p:nvPr>
        </p:nvSpPr>
        <p:spPr>
          <a:xfrm>
            <a:off x="4075611" y="3820736"/>
            <a:ext cx="4847406" cy="2718592"/>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3315301333"/>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Title 1"/>
          <p:cNvSpPr>
            <a:spLocks noGrp="1"/>
          </p:cNvSpPr>
          <p:nvPr>
            <p:ph type="title"/>
          </p:nvPr>
        </p:nvSpPr>
        <p:spPr>
          <a:xfrm>
            <a:off x="285276" y="142507"/>
            <a:ext cx="7308000" cy="737193"/>
          </a:xfrm>
        </p:spPr>
        <p:txBody>
          <a:bodyPr/>
          <a:lstStyle>
            <a:lvl1pPr>
              <a:defRPr sz="2800">
                <a:latin typeface="Calibri" panose="020F0502020204030204" pitchFamily="34" charset="0"/>
                <a:cs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4036192610"/>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34C02-090E-462F-AE83-E529B12BB7B5}"/>
              </a:ext>
            </a:extLst>
          </p:cNvPr>
          <p:cNvSpPr>
            <a:spLocks noGrp="1"/>
          </p:cNvSpPr>
          <p:nvPr>
            <p:ph type="title"/>
          </p:nvPr>
        </p:nvSpPr>
        <p:spPr>
          <a:xfrm>
            <a:off x="1878904" y="142507"/>
            <a:ext cx="5714372" cy="737193"/>
          </a:xfrm>
        </p:spPr>
        <p:txBody>
          <a:bodyPr/>
          <a:lstStyle>
            <a:lvl1pPr algn="ctr">
              <a:defRPr/>
            </a:lvl1pPr>
          </a:lstStyle>
          <a:p>
            <a:r>
              <a:rPr lang="en-US" dirty="0"/>
              <a:t>Click to edit Master title style</a:t>
            </a:r>
            <a:endParaRPr lang="en-GB" dirty="0"/>
          </a:p>
        </p:txBody>
      </p:sp>
      <p:sp>
        <p:nvSpPr>
          <p:cNvPr id="3" name="Rectangle 2">
            <a:extLst>
              <a:ext uri="{FF2B5EF4-FFF2-40B4-BE49-F238E27FC236}">
                <a16:creationId xmlns:a16="http://schemas.microsoft.com/office/drawing/2014/main" id="{EFE2D4EF-FF2D-4CCF-A68D-329C710F20FF}"/>
              </a:ext>
            </a:extLst>
          </p:cNvPr>
          <p:cNvSpPr/>
          <p:nvPr userDrawn="1"/>
        </p:nvSpPr>
        <p:spPr bwMode="auto">
          <a:xfrm>
            <a:off x="0" y="5999967"/>
            <a:ext cx="8530225" cy="85803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312240998"/>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86204" y="155947"/>
            <a:ext cx="3509410" cy="673395"/>
          </a:xfrm>
        </p:spPr>
        <p:txBody>
          <a:bodyPr/>
          <a:lstStyle>
            <a:lvl1pPr>
              <a:defRPr sz="20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
        <p:nvSpPr>
          <p:cNvPr id="3" name="Content Placeholder 2"/>
          <p:cNvSpPr>
            <a:spLocks noGrp="1"/>
          </p:cNvSpPr>
          <p:nvPr>
            <p:ph idx="1"/>
          </p:nvPr>
        </p:nvSpPr>
        <p:spPr>
          <a:xfrm>
            <a:off x="5397501" y="2145007"/>
            <a:ext cx="3498113" cy="2219218"/>
          </a:xfrm>
        </p:spPr>
        <p:txBody>
          <a:bodyPr/>
          <a:lstStyle>
            <a:lvl1pPr marL="268288" indent="-257175">
              <a:buClr>
                <a:srgbClr val="3E218F"/>
              </a:buClr>
              <a:defRPr sz="18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Tx/>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5" name="Content Placeholder 2"/>
          <p:cNvSpPr>
            <a:spLocks noGrp="1"/>
          </p:cNvSpPr>
          <p:nvPr>
            <p:ph idx="11"/>
          </p:nvPr>
        </p:nvSpPr>
        <p:spPr>
          <a:xfrm>
            <a:off x="253805" y="168569"/>
            <a:ext cx="4950000" cy="1800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6" name="Content Placeholder 2"/>
          <p:cNvSpPr>
            <a:spLocks noGrp="1"/>
          </p:cNvSpPr>
          <p:nvPr>
            <p:ph idx="12"/>
          </p:nvPr>
        </p:nvSpPr>
        <p:spPr>
          <a:xfrm>
            <a:off x="253805" y="2145007"/>
            <a:ext cx="4950000" cy="1800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8" name="Content Placeholder 2"/>
          <p:cNvSpPr>
            <a:spLocks noGrp="1"/>
          </p:cNvSpPr>
          <p:nvPr>
            <p:ph idx="13"/>
          </p:nvPr>
        </p:nvSpPr>
        <p:spPr>
          <a:xfrm>
            <a:off x="253805" y="4121444"/>
            <a:ext cx="4950000" cy="1800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671098044"/>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3915" y="90632"/>
            <a:ext cx="3683203" cy="673395"/>
          </a:xfrm>
        </p:spPr>
        <p:txBody>
          <a:bodyPr/>
          <a:lstStyle>
            <a:lvl1pPr>
              <a:defRPr sz="20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
        <p:nvSpPr>
          <p:cNvPr id="3" name="Content Placeholder 2"/>
          <p:cNvSpPr>
            <a:spLocks noGrp="1"/>
          </p:cNvSpPr>
          <p:nvPr>
            <p:ph idx="1"/>
          </p:nvPr>
        </p:nvSpPr>
        <p:spPr>
          <a:xfrm>
            <a:off x="233914" y="847565"/>
            <a:ext cx="3671346" cy="2560320"/>
          </a:xfrm>
        </p:spPr>
        <p:txBody>
          <a:bodyPr/>
          <a:lstStyle>
            <a:lvl1pPr marL="268288" indent="-257175">
              <a:buClr>
                <a:srgbClr val="3E218F"/>
              </a:buClr>
              <a:defRPr sz="18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Tx/>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5" name="Content Placeholder 2"/>
          <p:cNvSpPr>
            <a:spLocks noGrp="1"/>
          </p:cNvSpPr>
          <p:nvPr>
            <p:ph idx="11"/>
          </p:nvPr>
        </p:nvSpPr>
        <p:spPr>
          <a:xfrm>
            <a:off x="4098811" y="90191"/>
            <a:ext cx="4846320" cy="192024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6" name="Content Placeholder 2"/>
          <p:cNvSpPr>
            <a:spLocks noGrp="1"/>
          </p:cNvSpPr>
          <p:nvPr>
            <p:ph idx="12"/>
          </p:nvPr>
        </p:nvSpPr>
        <p:spPr>
          <a:xfrm>
            <a:off x="4098811" y="2001314"/>
            <a:ext cx="4846320" cy="192024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8" name="Content Placeholder 2"/>
          <p:cNvSpPr>
            <a:spLocks noGrp="1"/>
          </p:cNvSpPr>
          <p:nvPr>
            <p:ph idx="13"/>
          </p:nvPr>
        </p:nvSpPr>
        <p:spPr>
          <a:xfrm>
            <a:off x="4098811" y="3951625"/>
            <a:ext cx="4846320" cy="210312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9" name="Content Placeholder 2"/>
          <p:cNvSpPr>
            <a:spLocks noGrp="1"/>
          </p:cNvSpPr>
          <p:nvPr>
            <p:ph idx="14"/>
          </p:nvPr>
        </p:nvSpPr>
        <p:spPr>
          <a:xfrm>
            <a:off x="233913" y="3459046"/>
            <a:ext cx="3671346" cy="2560320"/>
          </a:xfrm>
        </p:spPr>
        <p:txBody>
          <a:bodyPr/>
          <a:lstStyle>
            <a:lvl1pPr marL="268288" indent="-257175">
              <a:buClr>
                <a:srgbClr val="3E218F"/>
              </a:buClr>
              <a:defRPr sz="18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Tx/>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Tree>
    <p:extLst>
      <p:ext uri="{BB962C8B-B14F-4D97-AF65-F5344CB8AC3E}">
        <p14:creationId xmlns:p14="http://schemas.microsoft.com/office/powerpoint/2010/main" val="317741349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14" y="1036874"/>
            <a:ext cx="4626409" cy="4968000"/>
          </a:xfrm>
          <a:prstGeom prst="rect">
            <a:avLst/>
          </a:prstGeom>
        </p:spPr>
        <p:txBody>
          <a:bodyPr/>
          <a:lstStyle>
            <a:lvl1pPr marL="268288" indent="-257175">
              <a:buClr>
                <a:srgbClr val="3E218F"/>
              </a:buClr>
              <a:defRPr sz="18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Tx/>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5" name="Content Placeholder 2"/>
          <p:cNvSpPr>
            <a:spLocks noGrp="1"/>
          </p:cNvSpPr>
          <p:nvPr>
            <p:ph idx="11"/>
          </p:nvPr>
        </p:nvSpPr>
        <p:spPr>
          <a:xfrm>
            <a:off x="5072255" y="1035863"/>
            <a:ext cx="3816000" cy="2374605"/>
          </a:xfrm>
          <a:prstGeom prst="rect">
            <a:avLst/>
          </a:prstGeo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6" name="Content Placeholder 2"/>
          <p:cNvSpPr>
            <a:spLocks noGrp="1"/>
          </p:cNvSpPr>
          <p:nvPr>
            <p:ph idx="12"/>
          </p:nvPr>
        </p:nvSpPr>
        <p:spPr>
          <a:xfrm>
            <a:off x="5072255" y="3630269"/>
            <a:ext cx="3816000" cy="2374605"/>
          </a:xfrm>
          <a:prstGeom prst="rect">
            <a:avLst/>
          </a:prstGeo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8" name="Title 1">
            <a:extLst>
              <a:ext uri="{FF2B5EF4-FFF2-40B4-BE49-F238E27FC236}">
                <a16:creationId xmlns:a16="http://schemas.microsoft.com/office/drawing/2014/main" id="{C96387AA-DAA3-4270-980D-AAFF172760E9}"/>
              </a:ext>
            </a:extLst>
          </p:cNvPr>
          <p:cNvSpPr>
            <a:spLocks noGrp="1"/>
          </p:cNvSpPr>
          <p:nvPr>
            <p:ph type="title"/>
          </p:nvPr>
        </p:nvSpPr>
        <p:spPr>
          <a:xfrm>
            <a:off x="231648" y="151033"/>
            <a:ext cx="6664004" cy="673395"/>
          </a:xfrm>
          <a:prstGeom prst="rect">
            <a:avLst/>
          </a:prstGeom>
        </p:spPr>
        <p:txBody>
          <a:bodyPr anchor="ctr" anchorCtr="0"/>
          <a:lstStyle>
            <a:lvl1pPr algn="l">
              <a:defRPr sz="2800" baseline="0">
                <a:solidFill>
                  <a:srgbClr val="3E218F"/>
                </a:solidFill>
                <a:latin typeface="+mn-lt"/>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267489913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5" name="Content Placeholder 2"/>
          <p:cNvSpPr>
            <a:spLocks noGrp="1"/>
          </p:cNvSpPr>
          <p:nvPr>
            <p:ph idx="11"/>
          </p:nvPr>
        </p:nvSpPr>
        <p:spPr>
          <a:xfrm>
            <a:off x="3976617" y="980264"/>
            <a:ext cx="4950000" cy="2376000"/>
          </a:xfrm>
          <a:prstGeom prst="rect">
            <a:avLst/>
          </a:prstGeo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6" name="Content Placeholder 2"/>
          <p:cNvSpPr>
            <a:spLocks noGrp="1"/>
          </p:cNvSpPr>
          <p:nvPr>
            <p:ph idx="12"/>
          </p:nvPr>
        </p:nvSpPr>
        <p:spPr>
          <a:xfrm>
            <a:off x="3976617" y="3473744"/>
            <a:ext cx="4950000" cy="2376000"/>
          </a:xfrm>
          <a:prstGeom prst="rect">
            <a:avLst/>
          </a:prstGeo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7" name="Content Placeholder 2"/>
          <p:cNvSpPr>
            <a:spLocks noGrp="1"/>
          </p:cNvSpPr>
          <p:nvPr>
            <p:ph idx="13"/>
          </p:nvPr>
        </p:nvSpPr>
        <p:spPr>
          <a:xfrm>
            <a:off x="230203" y="3473744"/>
            <a:ext cx="3471933" cy="2376000"/>
          </a:xfrm>
          <a:prstGeom prst="rect">
            <a:avLst/>
          </a:prstGeo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10" name="Content Placeholder 2"/>
          <p:cNvSpPr>
            <a:spLocks noGrp="1"/>
          </p:cNvSpPr>
          <p:nvPr>
            <p:ph idx="14"/>
          </p:nvPr>
        </p:nvSpPr>
        <p:spPr>
          <a:xfrm>
            <a:off x="233516" y="980264"/>
            <a:ext cx="3471933" cy="2376000"/>
          </a:xfrm>
          <a:prstGeom prst="rect">
            <a:avLst/>
          </a:prstGeo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9" name="Title 1">
            <a:extLst>
              <a:ext uri="{FF2B5EF4-FFF2-40B4-BE49-F238E27FC236}">
                <a16:creationId xmlns:a16="http://schemas.microsoft.com/office/drawing/2014/main" id="{721C5CAB-F190-458F-8955-C0F408C64B0E}"/>
              </a:ext>
            </a:extLst>
          </p:cNvPr>
          <p:cNvSpPr>
            <a:spLocks noGrp="1"/>
          </p:cNvSpPr>
          <p:nvPr>
            <p:ph type="title"/>
          </p:nvPr>
        </p:nvSpPr>
        <p:spPr>
          <a:xfrm>
            <a:off x="231648" y="151033"/>
            <a:ext cx="6664004" cy="673395"/>
          </a:xfrm>
          <a:prstGeom prst="rect">
            <a:avLst/>
          </a:prstGeom>
        </p:spPr>
        <p:txBody>
          <a:bodyPr anchor="ctr" anchorCtr="0"/>
          <a:lstStyle>
            <a:lvl1pPr algn="l">
              <a:defRPr sz="2800" baseline="0">
                <a:solidFill>
                  <a:srgbClr val="3E218F"/>
                </a:solidFill>
                <a:latin typeface="+mn-lt"/>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220957271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2.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1.jpeg"/><Relationship Id="rId5" Type="http://schemas.openxmlformats.org/officeDocument/2006/relationships/theme" Target="../theme/theme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2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23.xm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theme" Target="../theme/theme7.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image" Target="../media/image5.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image" Target="../media/image1.jpeg"/><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image" Target="../media/image1.jpe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theme" Target="../theme/theme8.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image" Target="../media/image5.png"/><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21" Type="http://schemas.openxmlformats.org/officeDocument/2006/relationships/theme" Target="../theme/theme9.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Slide Number Placeholder 5"/>
          <p:cNvSpPr txBox="1">
            <a:spLocks/>
          </p:cNvSpPr>
          <p:nvPr/>
        </p:nvSpPr>
        <p:spPr>
          <a:xfrm>
            <a:off x="8449056" y="6330098"/>
            <a:ext cx="524256" cy="364067"/>
          </a:xfrm>
          <a:prstGeom prst="rect">
            <a:avLst/>
          </a:prstGeom>
        </p:spPr>
        <p:txBody>
          <a:bodyPr anchor="ctr" anchorCtr="0"/>
          <a:lstStyle>
            <a:defPPr>
              <a:defRPr lang="en-US"/>
            </a:defPPr>
            <a:lvl1pPr algn="l" rtl="0" eaLnBrk="0" fontAlgn="base" hangingPunct="0">
              <a:spcBef>
                <a:spcPct val="0"/>
              </a:spcBef>
              <a:spcAft>
                <a:spcPct val="0"/>
              </a:spcAft>
              <a:defRPr sz="2400" kern="1200">
                <a:solidFill>
                  <a:srgbClr val="FF0000"/>
                </a:solidFill>
                <a:latin typeface="Arial"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Arial"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Arial"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Arial"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Arial" charset="0"/>
                <a:ea typeface="MS PGothic" pitchFamily="34" charset="-128"/>
                <a:cs typeface="+mn-cs"/>
              </a:defRPr>
            </a:lvl5pPr>
            <a:lvl6pPr marL="2286000" algn="l" defTabSz="914400" rtl="0" eaLnBrk="1" latinLnBrk="0" hangingPunct="1">
              <a:defRPr sz="2400" kern="1200">
                <a:solidFill>
                  <a:schemeClr val="tx1"/>
                </a:solidFill>
                <a:latin typeface="Arial" charset="0"/>
                <a:ea typeface="MS PGothic" pitchFamily="34" charset="-128"/>
                <a:cs typeface="+mn-cs"/>
              </a:defRPr>
            </a:lvl6pPr>
            <a:lvl7pPr marL="2743200" algn="l" defTabSz="914400" rtl="0" eaLnBrk="1" latinLnBrk="0" hangingPunct="1">
              <a:defRPr sz="2400" kern="1200">
                <a:solidFill>
                  <a:schemeClr val="tx1"/>
                </a:solidFill>
                <a:latin typeface="Arial" charset="0"/>
                <a:ea typeface="MS PGothic" pitchFamily="34" charset="-128"/>
                <a:cs typeface="+mn-cs"/>
              </a:defRPr>
            </a:lvl7pPr>
            <a:lvl8pPr marL="3200400" algn="l" defTabSz="914400" rtl="0" eaLnBrk="1" latinLnBrk="0" hangingPunct="1">
              <a:defRPr sz="2400" kern="1200">
                <a:solidFill>
                  <a:schemeClr val="tx1"/>
                </a:solidFill>
                <a:latin typeface="Arial" charset="0"/>
                <a:ea typeface="MS PGothic" pitchFamily="34" charset="-128"/>
                <a:cs typeface="+mn-cs"/>
              </a:defRPr>
            </a:lvl8pPr>
            <a:lvl9pPr marL="3657600" algn="l" defTabSz="914400" rtl="0" eaLnBrk="1" latinLnBrk="0" hangingPunct="1">
              <a:defRPr sz="2400" kern="1200">
                <a:solidFill>
                  <a:schemeClr val="tx1"/>
                </a:solidFill>
                <a:latin typeface="Arial" charset="0"/>
                <a:ea typeface="MS PGothic" pitchFamily="34" charset="-128"/>
                <a:cs typeface="+mn-cs"/>
              </a:defRPr>
            </a:lvl9pPr>
          </a:lstStyle>
          <a:p>
            <a:pPr algn="ctr">
              <a:defRPr/>
            </a:pPr>
            <a:fld id="{237B0292-D5C7-43BE-BD22-42749E957900}" type="slidenum">
              <a:rPr lang="en-GB" sz="1400" smtClean="0"/>
              <a:pPr algn="ctr">
                <a:defRPr/>
              </a:pPr>
              <a:t>‹#›</a:t>
            </a:fld>
            <a:endParaRPr lang="en-GB" sz="1400" dirty="0"/>
          </a:p>
        </p:txBody>
      </p:sp>
      <p:pic>
        <p:nvPicPr>
          <p:cNvPr id="23" name="Picture 22"/>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53575" y="6198430"/>
            <a:ext cx="1310252" cy="562855"/>
          </a:xfrm>
          <a:prstGeom prst="rect">
            <a:avLst/>
          </a:prstGeom>
        </p:spPr>
      </p:pic>
      <p:sp>
        <p:nvSpPr>
          <p:cNvPr id="13" name="Rectangle 12"/>
          <p:cNvSpPr/>
          <p:nvPr userDrawn="1"/>
        </p:nvSpPr>
        <p:spPr bwMode="auto">
          <a:xfrm>
            <a:off x="0" y="6132849"/>
            <a:ext cx="9144000" cy="18000"/>
          </a:xfrm>
          <a:prstGeom prst="rect">
            <a:avLst/>
          </a:prstGeom>
          <a:solidFill>
            <a:schemeClr val="tx1">
              <a:lumMod val="65000"/>
              <a:lumOff val="3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
        <p:nvSpPr>
          <p:cNvPr id="11" name="Rectangle 10">
            <a:extLst>
              <a:ext uri="{FF2B5EF4-FFF2-40B4-BE49-F238E27FC236}">
                <a16:creationId xmlns:a16="http://schemas.microsoft.com/office/drawing/2014/main" id="{F9731581-8AC8-45AB-B13F-A2F2E41E2497}"/>
              </a:ext>
            </a:extLst>
          </p:cNvPr>
          <p:cNvSpPr/>
          <p:nvPr userDrawn="1"/>
        </p:nvSpPr>
        <p:spPr>
          <a:xfrm>
            <a:off x="7024744" y="226120"/>
            <a:ext cx="1833980" cy="523220"/>
          </a:xfrm>
          <a:prstGeom prst="rect">
            <a:avLst/>
          </a:prstGeom>
        </p:spPr>
        <p:txBody>
          <a:bodyPr wrap="square">
            <a:spAutoFit/>
          </a:bodyPr>
          <a:lstStyle/>
          <a:p>
            <a:pPr algn="r"/>
            <a:r>
              <a:rPr kumimoji="0" lang="en-GB" sz="2800" b="1" i="0" u="none" strike="noStrike" kern="0" cap="none" spc="0" normalizeH="0" baseline="0" noProof="0" dirty="0">
                <a:ln>
                  <a:noFill/>
                </a:ln>
                <a:solidFill>
                  <a:srgbClr val="2D2D8A">
                    <a:lumMod val="50000"/>
                  </a:srgbClr>
                </a:solidFill>
                <a:effectLst/>
                <a:uLnTx/>
                <a:uFillTx/>
                <a:latin typeface="Arial Black" panose="020B0A04020102020204" pitchFamily="34" charset="0"/>
                <a:ea typeface="MS PGothic" pitchFamily="34" charset="-128"/>
                <a:cs typeface="Arial" panose="020B0604020202020204" pitchFamily="34" charset="0"/>
              </a:rPr>
              <a:t>eisPAT</a:t>
            </a:r>
            <a:endParaRPr lang="en-GB" b="1" dirty="0">
              <a:latin typeface="Arial Black" panose="020B0A04020102020204" pitchFamily="34" charset="0"/>
            </a:endParaRPr>
          </a:p>
        </p:txBody>
      </p:sp>
    </p:spTree>
    <p:extLst>
      <p:ext uri="{BB962C8B-B14F-4D97-AF65-F5344CB8AC3E}">
        <p14:creationId xmlns:p14="http://schemas.microsoft.com/office/powerpoint/2010/main" val="384514280"/>
      </p:ext>
    </p:extLst>
  </p:cSld>
  <p:clrMap bg1="lt1" tx1="dk1" bg2="lt2" tx2="dk2" accent1="accent1" accent2="accent2" accent3="accent3" accent4="accent4" accent5="accent5" accent6="accent6" hlink="hlink" folHlink="folHlink"/>
  <p:sldLayoutIdLst>
    <p:sldLayoutId id="2147483661" r:id="rId1"/>
    <p:sldLayoutId id="2147483743" r:id="rId2"/>
    <p:sldLayoutId id="2147483662" r:id="rId3"/>
    <p:sldLayoutId id="2147483663" r:id="rId4"/>
    <p:sldLayoutId id="2147483664" r:id="rId5"/>
    <p:sldLayoutId id="2147483665" r:id="rId6"/>
    <p:sldLayoutId id="2147483666" r:id="rId7"/>
    <p:sldLayoutId id="2147483761" r:id="rId8"/>
    <p:sldLayoutId id="2147483667" r:id="rId9"/>
    <p:sldLayoutId id="2147483668" r:id="rId10"/>
    <p:sldLayoutId id="2147483670" r:id="rId11"/>
    <p:sldLayoutId id="2147483671" r:id="rId12"/>
    <p:sldLayoutId id="2147483712" r:id="rId13"/>
    <p:sldLayoutId id="2147483776" r:id="rId14"/>
    <p:sldLayoutId id="2147483777" r:id="rId15"/>
    <p:sldLayoutId id="2147483780" r:id="rId16"/>
    <p:sldLayoutId id="2147483836" r:id="rId17"/>
  </p:sldLayoutIdLst>
  <p:transition>
    <p:fade/>
  </p:transition>
  <p:hf hdr="0" dt="0"/>
  <p:txStyles>
    <p:titleStyle>
      <a:lvl1pPr algn="l" rtl="0" eaLnBrk="0" fontAlgn="base" hangingPunct="0">
        <a:spcBef>
          <a:spcPct val="0"/>
        </a:spcBef>
        <a:spcAft>
          <a:spcPct val="0"/>
        </a:spcAft>
        <a:defRPr sz="2800" b="1">
          <a:solidFill>
            <a:srgbClr val="3E218F"/>
          </a:solidFill>
          <a:latin typeface="Calibri" panose="020F0502020204030204" pitchFamily="34" charset="0"/>
          <a:ea typeface="MS PGothic" pitchFamily="34" charset="-128"/>
          <a:cs typeface="Calibri" panose="020F0502020204030204" pitchFamily="34" charset="0"/>
        </a:defRPr>
      </a:lvl1pPr>
      <a:lvl2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2pPr>
      <a:lvl3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3pPr>
      <a:lvl4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4pPr>
      <a:lvl5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lr>
          <a:srgbClr val="3E218F"/>
        </a:buClr>
        <a:buChar char="•"/>
        <a:defRPr sz="20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eaLnBrk="0" fontAlgn="base" hangingPunct="0">
        <a:spcBef>
          <a:spcPct val="20000"/>
        </a:spcBef>
        <a:spcAft>
          <a:spcPct val="0"/>
        </a:spcAft>
        <a:buClr>
          <a:srgbClr val="3E218F"/>
        </a:buClr>
        <a:buSzPct val="70000"/>
        <a:buFont typeface="Courier New" pitchFamily="49" charset="0"/>
        <a:buChar char="o"/>
        <a:defRPr sz="1800">
          <a:solidFill>
            <a:schemeClr val="tx1"/>
          </a:solidFill>
          <a:latin typeface="Calibri" panose="020F0502020204030204" pitchFamily="34" charset="0"/>
          <a:ea typeface="MS PGothic" pitchFamily="34" charset="-128"/>
          <a:cs typeface="Calibri" panose="020F0502020204030204" pitchFamily="34" charset="0"/>
        </a:defRPr>
      </a:lvl2pPr>
      <a:lvl3pPr marL="1143000" indent="-228600" algn="l" rtl="0" eaLnBrk="0" fontAlgn="base" hangingPunct="0">
        <a:spcBef>
          <a:spcPct val="20000"/>
        </a:spcBef>
        <a:spcAft>
          <a:spcPct val="0"/>
        </a:spcAft>
        <a:buClr>
          <a:srgbClr val="3E218F"/>
        </a:buClr>
        <a:buFont typeface="Wingdings" panose="05000000000000000000" pitchFamily="2" charset="2"/>
        <a:buChar char="Ø"/>
        <a:defRPr sz="1600">
          <a:solidFill>
            <a:schemeClr val="tx1"/>
          </a:solidFill>
          <a:latin typeface="Calibri" panose="020F0502020204030204" pitchFamily="34" charset="0"/>
          <a:ea typeface="MS PGothic" pitchFamily="34" charset="-128"/>
          <a:cs typeface="Calibri" panose="020F0502020204030204" pitchFamily="34" charset="0"/>
        </a:defRPr>
      </a:lvl3pPr>
      <a:lvl4pPr marL="1600200" indent="-228600" algn="l" rtl="0" eaLnBrk="0" fontAlgn="base" hangingPunct="0">
        <a:spcBef>
          <a:spcPct val="20000"/>
        </a:spcBef>
        <a:spcAft>
          <a:spcPct val="0"/>
        </a:spcAft>
        <a:buClr>
          <a:srgbClr val="C00000"/>
        </a:buClr>
        <a:buSzPct val="90000"/>
        <a:buChar char="–"/>
        <a:defRPr sz="2000">
          <a:solidFill>
            <a:schemeClr val="tx1"/>
          </a:solidFill>
          <a:latin typeface="Calibri" pitchFamily="34" charset="0"/>
          <a:ea typeface="MS PGothic" pitchFamily="34" charset="-128"/>
          <a:cs typeface="MS PGothic" pitchFamily="34" charset="-128"/>
        </a:defRPr>
      </a:lvl4pPr>
      <a:lvl5pPr marL="2057400" indent="-228600" algn="l" rtl="0" eaLnBrk="0" fontAlgn="base" hangingPunct="0">
        <a:spcBef>
          <a:spcPct val="20000"/>
        </a:spcBef>
        <a:spcAft>
          <a:spcPct val="0"/>
        </a:spcAft>
        <a:buClr>
          <a:srgbClr val="7575D1"/>
        </a:buClr>
        <a:buSzPct val="80000"/>
        <a:buFont typeface="Wingdings" pitchFamily="2" charset="2"/>
        <a:buChar char="Ø"/>
        <a:defRPr sz="2000">
          <a:solidFill>
            <a:schemeClr val="tx1"/>
          </a:solidFill>
          <a:latin typeface="Calibri" pitchFamily="34" charset="0"/>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1968" y="241006"/>
            <a:ext cx="8580474" cy="737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dirty="0"/>
              <a:t>Title Here</a:t>
            </a:r>
          </a:p>
        </p:txBody>
      </p:sp>
      <p:sp>
        <p:nvSpPr>
          <p:cNvPr id="1027" name="Rectangle 3"/>
          <p:cNvSpPr>
            <a:spLocks noGrp="1" noChangeArrowheads="1"/>
          </p:cNvSpPr>
          <p:nvPr>
            <p:ph type="body" idx="1"/>
          </p:nvPr>
        </p:nvSpPr>
        <p:spPr bwMode="auto">
          <a:xfrm>
            <a:off x="301968" y="1126069"/>
            <a:ext cx="8580474" cy="446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p:txBody>
      </p:sp>
      <p:sp>
        <p:nvSpPr>
          <p:cNvPr id="7" name="Slide Number Placeholder 5"/>
          <p:cNvSpPr txBox="1">
            <a:spLocks/>
          </p:cNvSpPr>
          <p:nvPr/>
        </p:nvSpPr>
        <p:spPr>
          <a:xfrm>
            <a:off x="6783388" y="6499669"/>
            <a:ext cx="2360612" cy="364067"/>
          </a:xfrm>
          <a:prstGeom prst="rect">
            <a:avLst/>
          </a:prstGeom>
        </p:spPr>
        <p:txBody>
          <a:bodyPr/>
          <a:lstStyle>
            <a:defPPr>
              <a:defRPr lang="en-US"/>
            </a:defPPr>
            <a:lvl1pPr algn="l" rtl="0" eaLnBrk="0" fontAlgn="base" hangingPunct="0">
              <a:spcBef>
                <a:spcPct val="0"/>
              </a:spcBef>
              <a:spcAft>
                <a:spcPct val="0"/>
              </a:spcAft>
              <a:defRPr sz="2400" kern="1200">
                <a:solidFill>
                  <a:srgbClr val="FF0000"/>
                </a:solidFill>
                <a:latin typeface="Arial"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Arial"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Arial"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Arial"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Arial" charset="0"/>
                <a:ea typeface="MS PGothic" pitchFamily="34" charset="-128"/>
                <a:cs typeface="+mn-cs"/>
              </a:defRPr>
            </a:lvl5pPr>
            <a:lvl6pPr marL="2286000" algn="l" defTabSz="914400" rtl="0" eaLnBrk="1" latinLnBrk="0" hangingPunct="1">
              <a:defRPr sz="2400" kern="1200">
                <a:solidFill>
                  <a:schemeClr val="tx1"/>
                </a:solidFill>
                <a:latin typeface="Arial" charset="0"/>
                <a:ea typeface="MS PGothic" pitchFamily="34" charset="-128"/>
                <a:cs typeface="+mn-cs"/>
              </a:defRPr>
            </a:lvl6pPr>
            <a:lvl7pPr marL="2743200" algn="l" defTabSz="914400" rtl="0" eaLnBrk="1" latinLnBrk="0" hangingPunct="1">
              <a:defRPr sz="2400" kern="1200">
                <a:solidFill>
                  <a:schemeClr val="tx1"/>
                </a:solidFill>
                <a:latin typeface="Arial" charset="0"/>
                <a:ea typeface="MS PGothic" pitchFamily="34" charset="-128"/>
                <a:cs typeface="+mn-cs"/>
              </a:defRPr>
            </a:lvl7pPr>
            <a:lvl8pPr marL="3200400" algn="l" defTabSz="914400" rtl="0" eaLnBrk="1" latinLnBrk="0" hangingPunct="1">
              <a:defRPr sz="2400" kern="1200">
                <a:solidFill>
                  <a:schemeClr val="tx1"/>
                </a:solidFill>
                <a:latin typeface="Arial" charset="0"/>
                <a:ea typeface="MS PGothic" pitchFamily="34" charset="-128"/>
                <a:cs typeface="+mn-cs"/>
              </a:defRPr>
            </a:lvl8pPr>
            <a:lvl9pPr marL="3657600" algn="l" defTabSz="914400" rtl="0" eaLnBrk="1" latinLnBrk="0" hangingPunct="1">
              <a:defRPr sz="2400" kern="1200">
                <a:solidFill>
                  <a:schemeClr val="tx1"/>
                </a:solidFill>
                <a:latin typeface="Arial" charset="0"/>
                <a:ea typeface="MS PGothic" pitchFamily="34" charset="-128"/>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7B0292-D5C7-43BE-BD22-42749E957900}" type="slidenum">
              <a:rPr kumimoji="0" lang="en-GB" sz="1400" b="0" i="0" u="none" strike="noStrike" kern="1200" cap="none" spc="0" normalizeH="0" baseline="0" noProof="0" smtClean="0">
                <a:ln>
                  <a:noFill/>
                </a:ln>
                <a:solidFill>
                  <a:srgbClr val="FF0000"/>
                </a:solidFill>
                <a:effectLst/>
                <a:uLnTx/>
                <a:uFillTx/>
                <a:latin typeface="Arial"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sz="1400" b="0" i="0" u="none" strike="noStrike" kern="1200" cap="none" spc="0" normalizeH="0" baseline="0" noProof="0" dirty="0">
              <a:ln>
                <a:noFill/>
              </a:ln>
              <a:solidFill>
                <a:srgbClr val="FF0000"/>
              </a:solidFill>
              <a:effectLst/>
              <a:uLnTx/>
              <a:uFillTx/>
              <a:latin typeface="Arial" charset="0"/>
              <a:ea typeface="MS PGothic" pitchFamily="34" charset="-128"/>
              <a:cs typeface="+mn-cs"/>
            </a:endParaRPr>
          </a:p>
        </p:txBody>
      </p:sp>
      <p:sp>
        <p:nvSpPr>
          <p:cNvPr id="17" name="Rectangle 16"/>
          <p:cNvSpPr/>
          <p:nvPr userDrawn="1"/>
        </p:nvSpPr>
        <p:spPr bwMode="auto">
          <a:xfrm>
            <a:off x="0" y="6132849"/>
            <a:ext cx="9144000" cy="18000"/>
          </a:xfrm>
          <a:prstGeom prst="rect">
            <a:avLst/>
          </a:prstGeom>
          <a:solidFill>
            <a:schemeClr val="tx1">
              <a:lumMod val="65000"/>
              <a:lumOff val="3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
        <p:nvSpPr>
          <p:cNvPr id="9" name="Rectangle 8"/>
          <p:cNvSpPr/>
          <p:nvPr userDrawn="1"/>
        </p:nvSpPr>
        <p:spPr>
          <a:xfrm>
            <a:off x="2518681" y="6249025"/>
            <a:ext cx="4106637" cy="461665"/>
          </a:xfrm>
          <a:prstGeom prst="rect">
            <a:avLst/>
          </a:prstGeom>
          <a:noFill/>
        </p:spPr>
        <p:txBody>
          <a:bodyPr wrap="none" lIns="91440" tIns="45720" rIns="91440" bIns="45720">
            <a:spAutoFit/>
          </a:bodyPr>
          <a:lstStyle/>
          <a:p>
            <a:pPr algn="ctr"/>
            <a:r>
              <a:rPr lang="en-US" sz="2400" b="1" cap="none" spc="0" dirty="0">
                <a:ln w="12700">
                  <a:noFill/>
                  <a:prstDash val="solid"/>
                </a:ln>
                <a:solidFill>
                  <a:schemeClr val="tx1">
                    <a:lumMod val="65000"/>
                    <a:lumOff val="35000"/>
                  </a:schemeClr>
                </a:solidFill>
                <a:effectLst/>
              </a:rPr>
              <a:t>T</a:t>
            </a:r>
            <a:r>
              <a:rPr lang="en-US" sz="1800" b="1" cap="none" spc="0" dirty="0">
                <a:ln w="12700">
                  <a:noFill/>
                  <a:prstDash val="solid"/>
                </a:ln>
                <a:solidFill>
                  <a:schemeClr val="tx1">
                    <a:lumMod val="65000"/>
                    <a:lumOff val="35000"/>
                  </a:schemeClr>
                </a:solidFill>
                <a:effectLst/>
              </a:rPr>
              <a:t>hrough </a:t>
            </a:r>
            <a:r>
              <a:rPr lang="en-US" sz="2400" b="1" cap="none" spc="0" dirty="0">
                <a:ln w="12700">
                  <a:noFill/>
                  <a:prstDash val="solid"/>
                </a:ln>
                <a:solidFill>
                  <a:schemeClr val="tx1">
                    <a:lumMod val="65000"/>
                    <a:lumOff val="35000"/>
                  </a:schemeClr>
                </a:solidFill>
                <a:effectLst/>
              </a:rPr>
              <a:t>V</a:t>
            </a:r>
            <a:r>
              <a:rPr lang="en-US" sz="1800" b="1" cap="none" spc="0" dirty="0">
                <a:ln w="12700">
                  <a:noFill/>
                  <a:prstDash val="solid"/>
                </a:ln>
                <a:solidFill>
                  <a:schemeClr val="tx1">
                    <a:lumMod val="65000"/>
                    <a:lumOff val="35000"/>
                  </a:schemeClr>
                </a:solidFill>
                <a:effectLst/>
              </a:rPr>
              <a:t>ial </a:t>
            </a:r>
            <a:r>
              <a:rPr lang="en-US" sz="2400" b="1" cap="none" spc="0" dirty="0">
                <a:ln w="12700">
                  <a:noFill/>
                  <a:prstDash val="solid"/>
                </a:ln>
                <a:solidFill>
                  <a:schemeClr val="tx1">
                    <a:lumMod val="65000"/>
                    <a:lumOff val="35000"/>
                  </a:schemeClr>
                </a:solidFill>
                <a:effectLst/>
              </a:rPr>
              <a:t>I</a:t>
            </a:r>
            <a:r>
              <a:rPr lang="en-US" sz="1800" b="1" cap="none" spc="0" dirty="0">
                <a:ln w="12700">
                  <a:noFill/>
                  <a:prstDash val="solid"/>
                </a:ln>
                <a:solidFill>
                  <a:schemeClr val="tx1">
                    <a:lumMod val="65000"/>
                    <a:lumOff val="35000"/>
                  </a:schemeClr>
                </a:solidFill>
                <a:effectLst/>
              </a:rPr>
              <a:t>mpedance </a:t>
            </a:r>
            <a:r>
              <a:rPr lang="en-US" sz="2400" b="1" cap="none" spc="0" dirty="0">
                <a:ln w="12700">
                  <a:noFill/>
                  <a:prstDash val="solid"/>
                </a:ln>
                <a:solidFill>
                  <a:schemeClr val="tx1">
                    <a:lumMod val="65000"/>
                    <a:lumOff val="35000"/>
                  </a:schemeClr>
                </a:solidFill>
                <a:effectLst/>
              </a:rPr>
              <a:t>S</a:t>
            </a:r>
            <a:r>
              <a:rPr lang="en-US" sz="1800" b="1" cap="none" spc="0" dirty="0">
                <a:ln w="12700">
                  <a:noFill/>
                  <a:prstDash val="solid"/>
                </a:ln>
                <a:solidFill>
                  <a:schemeClr val="tx1">
                    <a:lumMod val="65000"/>
                    <a:lumOff val="35000"/>
                  </a:schemeClr>
                </a:solidFill>
                <a:effectLst/>
              </a:rPr>
              <a:t>pectroscopy</a:t>
            </a:r>
          </a:p>
        </p:txBody>
      </p:sp>
      <p:pic>
        <p:nvPicPr>
          <p:cNvPr id="10" name="Picture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3575" y="6218849"/>
            <a:ext cx="1310252" cy="562855"/>
          </a:xfrm>
          <a:prstGeom prst="rect">
            <a:avLst/>
          </a:prstGeom>
        </p:spPr>
      </p:pic>
      <p:pic>
        <p:nvPicPr>
          <p:cNvPr id="12" name="Picture 11"/>
          <p:cNvPicPr>
            <a:picLocks noChangeAspect="1" noChangeArrowheads="1"/>
          </p:cNvPicPr>
          <p:nvPr userDrawn="1"/>
        </p:nvPicPr>
        <p:blipFill>
          <a:blip r:embed="rId7" cstate="print"/>
          <a:srcRect/>
          <a:stretch>
            <a:fillRect/>
          </a:stretch>
        </p:blipFill>
        <p:spPr bwMode="auto">
          <a:xfrm>
            <a:off x="7230269" y="6252019"/>
            <a:ext cx="1466850" cy="495300"/>
          </a:xfrm>
          <a:prstGeom prst="rect">
            <a:avLst/>
          </a:prstGeom>
          <a:noFill/>
          <a:ln w="9525">
            <a:noFill/>
            <a:miter lim="800000"/>
            <a:headEnd/>
            <a:tailEnd/>
          </a:ln>
        </p:spPr>
      </p:pic>
    </p:spTree>
    <p:extLst>
      <p:ext uri="{BB962C8B-B14F-4D97-AF65-F5344CB8AC3E}">
        <p14:creationId xmlns:p14="http://schemas.microsoft.com/office/powerpoint/2010/main" val="1744990313"/>
      </p:ext>
    </p:extLst>
  </p:cSld>
  <p:clrMap bg1="lt1" tx1="dk1" bg2="lt2" tx2="dk2" accent1="accent1" accent2="accent2" accent3="accent3" accent4="accent4" accent5="accent5" accent6="accent6" hlink="hlink" folHlink="folHlink"/>
  <p:sldLayoutIdLst>
    <p:sldLayoutId id="2147483707" r:id="rId1"/>
    <p:sldLayoutId id="2147483716" r:id="rId2"/>
    <p:sldLayoutId id="2147483715" r:id="rId3"/>
    <p:sldLayoutId id="2147483706" r:id="rId4"/>
  </p:sldLayoutIdLst>
  <p:transition>
    <p:fade/>
  </p:transition>
  <p:hf hdr="0" dt="0"/>
  <p:txStyles>
    <p:titleStyle>
      <a:lvl1pPr algn="ctr" rtl="0" eaLnBrk="0" fontAlgn="base" hangingPunct="0">
        <a:spcBef>
          <a:spcPct val="0"/>
        </a:spcBef>
        <a:spcAft>
          <a:spcPct val="0"/>
        </a:spcAft>
        <a:defRPr sz="2800" b="1">
          <a:solidFill>
            <a:srgbClr val="3E218F"/>
          </a:solidFill>
          <a:latin typeface="Calibri" panose="020F0502020204030204" pitchFamily="34" charset="0"/>
          <a:ea typeface="MS PGothic" pitchFamily="34" charset="-128"/>
          <a:cs typeface="Calibri" panose="020F0502020204030204" pitchFamily="34" charset="0"/>
        </a:defRPr>
      </a:lvl1pPr>
      <a:lvl2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2pPr>
      <a:lvl3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3pPr>
      <a:lvl4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4pPr>
      <a:lvl5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lr>
          <a:srgbClr val="3E218F"/>
        </a:buClr>
        <a:buChar char="•"/>
        <a:defRPr sz="20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eaLnBrk="0" fontAlgn="base" hangingPunct="0">
        <a:spcBef>
          <a:spcPct val="20000"/>
        </a:spcBef>
        <a:spcAft>
          <a:spcPct val="0"/>
        </a:spcAft>
        <a:buClr>
          <a:srgbClr val="3E218F"/>
        </a:buClr>
        <a:buSzPct val="70000"/>
        <a:buFont typeface="Courier New" pitchFamily="49" charset="0"/>
        <a:buChar char="o"/>
        <a:defRPr sz="1800">
          <a:solidFill>
            <a:schemeClr val="tx1"/>
          </a:solidFill>
          <a:latin typeface="Calibri" panose="020F0502020204030204" pitchFamily="34" charset="0"/>
          <a:ea typeface="MS PGothic" pitchFamily="34" charset="-128"/>
          <a:cs typeface="Calibri" panose="020F0502020204030204" pitchFamily="34" charset="0"/>
        </a:defRPr>
      </a:lvl2pPr>
      <a:lvl3pPr marL="1143000" indent="-228600" algn="l" rtl="0" eaLnBrk="0" fontAlgn="base" hangingPunct="0">
        <a:spcBef>
          <a:spcPct val="20000"/>
        </a:spcBef>
        <a:spcAft>
          <a:spcPct val="0"/>
        </a:spcAft>
        <a:buClr>
          <a:srgbClr val="3E218F"/>
        </a:buClr>
        <a:buFont typeface="Wingdings" panose="05000000000000000000" pitchFamily="2" charset="2"/>
        <a:buChar char="Ø"/>
        <a:defRPr sz="1600">
          <a:solidFill>
            <a:schemeClr val="tx1"/>
          </a:solidFill>
          <a:latin typeface="Calibri" panose="020F0502020204030204" pitchFamily="34" charset="0"/>
          <a:ea typeface="MS PGothic" pitchFamily="34" charset="-128"/>
          <a:cs typeface="Calibri" panose="020F0502020204030204" pitchFamily="34" charset="0"/>
        </a:defRPr>
      </a:lvl3pPr>
      <a:lvl4pPr marL="1600200" indent="-228600" algn="l" rtl="0" eaLnBrk="0" fontAlgn="base" hangingPunct="0">
        <a:spcBef>
          <a:spcPct val="20000"/>
        </a:spcBef>
        <a:spcAft>
          <a:spcPct val="0"/>
        </a:spcAft>
        <a:buClr>
          <a:srgbClr val="C00000"/>
        </a:buClr>
        <a:buSzPct val="90000"/>
        <a:buChar char="–"/>
        <a:defRPr sz="2000">
          <a:solidFill>
            <a:schemeClr val="tx1"/>
          </a:solidFill>
          <a:latin typeface="Calibri" pitchFamily="34" charset="0"/>
          <a:ea typeface="MS PGothic" pitchFamily="34" charset="-128"/>
          <a:cs typeface="MS PGothic" pitchFamily="34" charset="-128"/>
        </a:defRPr>
      </a:lvl4pPr>
      <a:lvl5pPr marL="2057400" indent="-228600" algn="l" rtl="0" eaLnBrk="0" fontAlgn="base" hangingPunct="0">
        <a:spcBef>
          <a:spcPct val="20000"/>
        </a:spcBef>
        <a:spcAft>
          <a:spcPct val="0"/>
        </a:spcAft>
        <a:buClr>
          <a:srgbClr val="7575D1"/>
        </a:buClr>
        <a:buSzPct val="80000"/>
        <a:buFont typeface="Wingdings" pitchFamily="2" charset="2"/>
        <a:buChar char="Ø"/>
        <a:defRPr sz="2000">
          <a:solidFill>
            <a:schemeClr val="tx1"/>
          </a:solidFill>
          <a:latin typeface="Calibri" pitchFamily="34" charset="0"/>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3" name="bk object 53"/>
          <p:cNvSpPr/>
          <p:nvPr/>
        </p:nvSpPr>
        <p:spPr>
          <a:xfrm>
            <a:off x="2962014" y="6178724"/>
            <a:ext cx="442130" cy="122557"/>
          </a:xfrm>
          <a:prstGeom prst="rect">
            <a:avLst/>
          </a:prstGeom>
          <a:blipFill>
            <a:blip r:embed="rId3" cstate="print"/>
            <a:stretch>
              <a:fillRect/>
            </a:stretch>
          </a:blipFill>
        </p:spPr>
        <p:txBody>
          <a:bodyPr wrap="square" lIns="0" tIns="0" rIns="0" bIns="0" rtlCol="0">
            <a:noAutofit/>
          </a:bodyPr>
          <a:lstStyle/>
          <a:p>
            <a:pPr marL="0" marR="0" lvl="0" indent="0" defTabSz="782818" eaLnBrk="1" fontAlgn="auto" latinLnBrk="0" hangingPunct="1">
              <a:lnSpc>
                <a:spcPct val="100000"/>
              </a:lnSpc>
              <a:spcBef>
                <a:spcPts val="0"/>
              </a:spcBef>
              <a:spcAft>
                <a:spcPts val="0"/>
              </a:spcAft>
              <a:buClrTx/>
              <a:buSzTx/>
              <a:buFontTx/>
              <a:buNone/>
              <a:tabLst/>
              <a:defRPr/>
            </a:pPr>
            <a:endParaRPr kumimoji="0" sz="1541" b="0" i="0" u="none" strike="noStrike" kern="0" cap="none" spc="0" normalizeH="0" baseline="0" noProof="0">
              <a:ln>
                <a:noFill/>
              </a:ln>
              <a:solidFill>
                <a:sysClr val="windowText" lastClr="000000"/>
              </a:solidFill>
              <a:effectLst/>
              <a:uLnTx/>
              <a:uFillTx/>
            </a:endParaRPr>
          </a:p>
        </p:txBody>
      </p:sp>
      <p:sp>
        <p:nvSpPr>
          <p:cNvPr id="55" name="bk object 55"/>
          <p:cNvSpPr/>
          <p:nvPr/>
        </p:nvSpPr>
        <p:spPr>
          <a:xfrm>
            <a:off x="2133999" y="5963606"/>
            <a:ext cx="264501" cy="64932"/>
          </a:xfrm>
          <a:prstGeom prst="rect">
            <a:avLst/>
          </a:prstGeom>
          <a:blipFill>
            <a:blip r:embed="rId4" cstate="print"/>
            <a:stretch>
              <a:fillRect/>
            </a:stretch>
          </a:blipFill>
        </p:spPr>
        <p:txBody>
          <a:bodyPr wrap="square" lIns="0" tIns="0" rIns="0" bIns="0" rtlCol="0">
            <a:noAutofit/>
          </a:bodyPr>
          <a:lstStyle/>
          <a:p>
            <a:pPr marL="0" marR="0" lvl="0" indent="0" defTabSz="782818" eaLnBrk="1" fontAlgn="auto" latinLnBrk="0" hangingPunct="1">
              <a:lnSpc>
                <a:spcPct val="100000"/>
              </a:lnSpc>
              <a:spcBef>
                <a:spcPts val="0"/>
              </a:spcBef>
              <a:spcAft>
                <a:spcPts val="0"/>
              </a:spcAft>
              <a:buClrTx/>
              <a:buSzTx/>
              <a:buFontTx/>
              <a:buNone/>
              <a:tabLst/>
              <a:defRPr/>
            </a:pPr>
            <a:endParaRPr kumimoji="0" sz="1541" b="0" i="0" u="none" strike="noStrike" kern="0" cap="none" spc="0" normalizeH="0" baseline="0" noProof="0">
              <a:ln>
                <a:noFill/>
              </a:ln>
              <a:solidFill>
                <a:sysClr val="windowText" lastClr="000000"/>
              </a:solidFill>
              <a:effectLst/>
              <a:uLnTx/>
              <a:uFillTx/>
            </a:endParaRPr>
          </a:p>
        </p:txBody>
      </p:sp>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8878" y="6096001"/>
            <a:ext cx="1596228" cy="685704"/>
          </a:xfrm>
          <a:prstGeom prst="rect">
            <a:avLst/>
          </a:prstGeom>
        </p:spPr>
      </p:pic>
      <p:pic>
        <p:nvPicPr>
          <p:cNvPr id="6" name="Picture 5"/>
          <p:cNvPicPr>
            <a:picLocks noChangeAspect="1" noChangeArrowheads="1"/>
          </p:cNvPicPr>
          <p:nvPr userDrawn="1"/>
        </p:nvPicPr>
        <p:blipFill>
          <a:blip r:embed="rId6" cstate="print"/>
          <a:srcRect/>
          <a:stretch>
            <a:fillRect/>
          </a:stretch>
        </p:blipFill>
        <p:spPr bwMode="auto">
          <a:xfrm>
            <a:off x="7230269" y="6218849"/>
            <a:ext cx="1565084" cy="528470"/>
          </a:xfrm>
          <a:prstGeom prst="rect">
            <a:avLst/>
          </a:prstGeom>
          <a:noFill/>
          <a:ln w="9525">
            <a:noFill/>
            <a:miter lim="800000"/>
            <a:headEnd/>
            <a:tailEnd/>
          </a:ln>
        </p:spPr>
      </p:pic>
    </p:spTree>
    <p:extLst>
      <p:ext uri="{BB962C8B-B14F-4D97-AF65-F5344CB8AC3E}">
        <p14:creationId xmlns:p14="http://schemas.microsoft.com/office/powerpoint/2010/main" val="2250972825"/>
      </p:ext>
    </p:extLst>
  </p:cSld>
  <p:clrMap bg1="lt1" tx1="dk1" bg2="lt2" tx2="dk2" accent1="accent1" accent2="accent2" accent3="accent3" accent4="accent4" accent5="accent5" accent6="accent6" hlink="hlink" folHlink="folHlink"/>
  <p:sldLayoutIdLst>
    <p:sldLayoutId id="2147483763" r:id="rId1"/>
  </p:sldLayoutIdLst>
  <p:txStyles>
    <p:titleStyle>
      <a:lvl1pPr algn="l" defTabSz="782818" rtl="0" eaLnBrk="1" latinLnBrk="0" hangingPunct="1">
        <a:lnSpc>
          <a:spcPct val="90000"/>
        </a:lnSpc>
        <a:spcBef>
          <a:spcPct val="0"/>
        </a:spcBef>
        <a:buNone/>
        <a:defRPr sz="3767" kern="1200">
          <a:solidFill>
            <a:schemeClr val="tx1"/>
          </a:solidFill>
          <a:latin typeface="+mj-lt"/>
          <a:ea typeface="+mj-ea"/>
          <a:cs typeface="+mj-cs"/>
        </a:defRPr>
      </a:lvl1pPr>
    </p:titleStyle>
    <p:bodyStyle>
      <a:lvl1pPr marL="195704" indent="-195704" algn="ctr" defTabSz="782818" rtl="0" eaLnBrk="1" latinLnBrk="0" hangingPunct="1">
        <a:lnSpc>
          <a:spcPct val="90000"/>
        </a:lnSpc>
        <a:spcBef>
          <a:spcPts val="856"/>
        </a:spcBef>
        <a:buFont typeface="Arial" panose="020B0604020202020204" pitchFamily="34" charset="0"/>
        <a:buChar char="•"/>
        <a:defRPr sz="4000" b="1" kern="1200">
          <a:solidFill>
            <a:srgbClr val="3E218F"/>
          </a:solidFill>
          <a:latin typeface="+mn-lt"/>
          <a:ea typeface="+mn-ea"/>
          <a:cs typeface="+mn-cs"/>
        </a:defRPr>
      </a:lvl1pPr>
      <a:lvl2pPr marL="587113" indent="-195704" algn="l" defTabSz="782818" rtl="0" eaLnBrk="1" latinLnBrk="0" hangingPunct="1">
        <a:lnSpc>
          <a:spcPct val="90000"/>
        </a:lnSpc>
        <a:spcBef>
          <a:spcPts val="428"/>
        </a:spcBef>
        <a:buFont typeface="Arial" panose="020B0604020202020204" pitchFamily="34" charset="0"/>
        <a:buChar char="•"/>
        <a:defRPr sz="2055" kern="1200">
          <a:solidFill>
            <a:schemeClr val="tx1"/>
          </a:solidFill>
          <a:latin typeface="+mn-lt"/>
          <a:ea typeface="+mn-ea"/>
          <a:cs typeface="+mn-cs"/>
        </a:defRPr>
      </a:lvl2pPr>
      <a:lvl3pPr marL="978522" indent="-195704" algn="l" defTabSz="782818" rtl="0" eaLnBrk="1" latinLnBrk="0" hangingPunct="1">
        <a:lnSpc>
          <a:spcPct val="90000"/>
        </a:lnSpc>
        <a:spcBef>
          <a:spcPts val="428"/>
        </a:spcBef>
        <a:buFont typeface="Arial" panose="020B0604020202020204" pitchFamily="34" charset="0"/>
        <a:buChar char="•"/>
        <a:defRPr sz="1712" kern="1200">
          <a:solidFill>
            <a:schemeClr val="tx1"/>
          </a:solidFill>
          <a:latin typeface="+mn-lt"/>
          <a:ea typeface="+mn-ea"/>
          <a:cs typeface="+mn-cs"/>
        </a:defRPr>
      </a:lvl3pPr>
      <a:lvl4pPr marL="1369931" indent="-195704" algn="l" defTabSz="782818" rtl="0" eaLnBrk="1" latinLnBrk="0" hangingPunct="1">
        <a:lnSpc>
          <a:spcPct val="90000"/>
        </a:lnSpc>
        <a:spcBef>
          <a:spcPts val="428"/>
        </a:spcBef>
        <a:buFont typeface="Arial" panose="020B0604020202020204" pitchFamily="34" charset="0"/>
        <a:buChar char="•"/>
        <a:defRPr sz="1541" kern="1200">
          <a:solidFill>
            <a:schemeClr val="tx1"/>
          </a:solidFill>
          <a:latin typeface="+mn-lt"/>
          <a:ea typeface="+mn-ea"/>
          <a:cs typeface="+mn-cs"/>
        </a:defRPr>
      </a:lvl4pPr>
      <a:lvl5pPr marL="1761340" indent="-195704" algn="l" defTabSz="782818" rtl="0" eaLnBrk="1" latinLnBrk="0" hangingPunct="1">
        <a:lnSpc>
          <a:spcPct val="90000"/>
        </a:lnSpc>
        <a:spcBef>
          <a:spcPts val="428"/>
        </a:spcBef>
        <a:buFont typeface="Arial" panose="020B0604020202020204" pitchFamily="34" charset="0"/>
        <a:buChar char="•"/>
        <a:defRPr sz="1541" kern="1200">
          <a:solidFill>
            <a:schemeClr val="tx1"/>
          </a:solidFill>
          <a:latin typeface="+mn-lt"/>
          <a:ea typeface="+mn-ea"/>
          <a:cs typeface="+mn-cs"/>
        </a:defRPr>
      </a:lvl5pPr>
      <a:lvl6pPr marL="2152749" indent="-195704" algn="l" defTabSz="782818" rtl="0" eaLnBrk="1" latinLnBrk="0" hangingPunct="1">
        <a:lnSpc>
          <a:spcPct val="90000"/>
        </a:lnSpc>
        <a:spcBef>
          <a:spcPts val="428"/>
        </a:spcBef>
        <a:buFont typeface="Arial" panose="020B0604020202020204" pitchFamily="34" charset="0"/>
        <a:buChar char="•"/>
        <a:defRPr sz="1541" kern="1200">
          <a:solidFill>
            <a:schemeClr val="tx1"/>
          </a:solidFill>
          <a:latin typeface="+mn-lt"/>
          <a:ea typeface="+mn-ea"/>
          <a:cs typeface="+mn-cs"/>
        </a:defRPr>
      </a:lvl6pPr>
      <a:lvl7pPr marL="2544158" indent="-195704" algn="l" defTabSz="782818" rtl="0" eaLnBrk="1" latinLnBrk="0" hangingPunct="1">
        <a:lnSpc>
          <a:spcPct val="90000"/>
        </a:lnSpc>
        <a:spcBef>
          <a:spcPts val="428"/>
        </a:spcBef>
        <a:buFont typeface="Arial" panose="020B0604020202020204" pitchFamily="34" charset="0"/>
        <a:buChar char="•"/>
        <a:defRPr sz="1541" kern="1200">
          <a:solidFill>
            <a:schemeClr val="tx1"/>
          </a:solidFill>
          <a:latin typeface="+mn-lt"/>
          <a:ea typeface="+mn-ea"/>
          <a:cs typeface="+mn-cs"/>
        </a:defRPr>
      </a:lvl7pPr>
      <a:lvl8pPr marL="2935567" indent="-195704" algn="l" defTabSz="782818" rtl="0" eaLnBrk="1" latinLnBrk="0" hangingPunct="1">
        <a:lnSpc>
          <a:spcPct val="90000"/>
        </a:lnSpc>
        <a:spcBef>
          <a:spcPts val="428"/>
        </a:spcBef>
        <a:buFont typeface="Arial" panose="020B0604020202020204" pitchFamily="34" charset="0"/>
        <a:buChar char="•"/>
        <a:defRPr sz="1541" kern="1200">
          <a:solidFill>
            <a:schemeClr val="tx1"/>
          </a:solidFill>
          <a:latin typeface="+mn-lt"/>
          <a:ea typeface="+mn-ea"/>
          <a:cs typeface="+mn-cs"/>
        </a:defRPr>
      </a:lvl8pPr>
      <a:lvl9pPr marL="3326976" indent="-195704" algn="l" defTabSz="782818" rtl="0" eaLnBrk="1" latinLnBrk="0" hangingPunct="1">
        <a:lnSpc>
          <a:spcPct val="90000"/>
        </a:lnSpc>
        <a:spcBef>
          <a:spcPts val="428"/>
        </a:spcBef>
        <a:buFont typeface="Arial" panose="020B0604020202020204" pitchFamily="34" charset="0"/>
        <a:buChar char="•"/>
        <a:defRPr sz="1541" kern="1200">
          <a:solidFill>
            <a:schemeClr val="tx1"/>
          </a:solidFill>
          <a:latin typeface="+mn-lt"/>
          <a:ea typeface="+mn-ea"/>
          <a:cs typeface="+mn-cs"/>
        </a:defRPr>
      </a:lvl9pPr>
    </p:bodyStyle>
    <p:otherStyle>
      <a:defPPr>
        <a:defRPr lang="en-US"/>
      </a:defPPr>
      <a:lvl1pPr marL="0" algn="l" defTabSz="782818" rtl="0" eaLnBrk="1" latinLnBrk="0" hangingPunct="1">
        <a:defRPr sz="1541" kern="1200">
          <a:solidFill>
            <a:schemeClr val="tx1"/>
          </a:solidFill>
          <a:latin typeface="+mn-lt"/>
          <a:ea typeface="+mn-ea"/>
          <a:cs typeface="+mn-cs"/>
        </a:defRPr>
      </a:lvl1pPr>
      <a:lvl2pPr marL="391409" algn="l" defTabSz="782818" rtl="0" eaLnBrk="1" latinLnBrk="0" hangingPunct="1">
        <a:defRPr sz="1541" kern="1200">
          <a:solidFill>
            <a:schemeClr val="tx1"/>
          </a:solidFill>
          <a:latin typeface="+mn-lt"/>
          <a:ea typeface="+mn-ea"/>
          <a:cs typeface="+mn-cs"/>
        </a:defRPr>
      </a:lvl2pPr>
      <a:lvl3pPr marL="782818" algn="l" defTabSz="782818" rtl="0" eaLnBrk="1" latinLnBrk="0" hangingPunct="1">
        <a:defRPr sz="1541" kern="1200">
          <a:solidFill>
            <a:schemeClr val="tx1"/>
          </a:solidFill>
          <a:latin typeface="+mn-lt"/>
          <a:ea typeface="+mn-ea"/>
          <a:cs typeface="+mn-cs"/>
        </a:defRPr>
      </a:lvl3pPr>
      <a:lvl4pPr marL="1174227" algn="l" defTabSz="782818" rtl="0" eaLnBrk="1" latinLnBrk="0" hangingPunct="1">
        <a:defRPr sz="1541" kern="1200">
          <a:solidFill>
            <a:schemeClr val="tx1"/>
          </a:solidFill>
          <a:latin typeface="+mn-lt"/>
          <a:ea typeface="+mn-ea"/>
          <a:cs typeface="+mn-cs"/>
        </a:defRPr>
      </a:lvl4pPr>
      <a:lvl5pPr marL="1565636" algn="l" defTabSz="782818" rtl="0" eaLnBrk="1" latinLnBrk="0" hangingPunct="1">
        <a:defRPr sz="1541" kern="1200">
          <a:solidFill>
            <a:schemeClr val="tx1"/>
          </a:solidFill>
          <a:latin typeface="+mn-lt"/>
          <a:ea typeface="+mn-ea"/>
          <a:cs typeface="+mn-cs"/>
        </a:defRPr>
      </a:lvl5pPr>
      <a:lvl6pPr marL="1957045" algn="l" defTabSz="782818" rtl="0" eaLnBrk="1" latinLnBrk="0" hangingPunct="1">
        <a:defRPr sz="1541" kern="1200">
          <a:solidFill>
            <a:schemeClr val="tx1"/>
          </a:solidFill>
          <a:latin typeface="+mn-lt"/>
          <a:ea typeface="+mn-ea"/>
          <a:cs typeface="+mn-cs"/>
        </a:defRPr>
      </a:lvl6pPr>
      <a:lvl7pPr marL="2348454" algn="l" defTabSz="782818" rtl="0" eaLnBrk="1" latinLnBrk="0" hangingPunct="1">
        <a:defRPr sz="1541" kern="1200">
          <a:solidFill>
            <a:schemeClr val="tx1"/>
          </a:solidFill>
          <a:latin typeface="+mn-lt"/>
          <a:ea typeface="+mn-ea"/>
          <a:cs typeface="+mn-cs"/>
        </a:defRPr>
      </a:lvl7pPr>
      <a:lvl8pPr marL="2739862" algn="l" defTabSz="782818" rtl="0" eaLnBrk="1" latinLnBrk="0" hangingPunct="1">
        <a:defRPr sz="1541" kern="1200">
          <a:solidFill>
            <a:schemeClr val="tx1"/>
          </a:solidFill>
          <a:latin typeface="+mn-lt"/>
          <a:ea typeface="+mn-ea"/>
          <a:cs typeface="+mn-cs"/>
        </a:defRPr>
      </a:lvl8pPr>
      <a:lvl9pPr marL="3131271" algn="l" defTabSz="782818" rtl="0" eaLnBrk="1" latinLnBrk="0" hangingPunct="1">
        <a:defRPr sz="154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85276" y="142507"/>
            <a:ext cx="7308000" cy="737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dirty="0"/>
              <a:t>Title Here</a:t>
            </a:r>
          </a:p>
        </p:txBody>
      </p:sp>
      <p:sp>
        <p:nvSpPr>
          <p:cNvPr id="1027" name="Rectangle 3"/>
          <p:cNvSpPr>
            <a:spLocks noGrp="1" noChangeArrowheads="1"/>
          </p:cNvSpPr>
          <p:nvPr>
            <p:ph type="body" idx="1"/>
          </p:nvPr>
        </p:nvSpPr>
        <p:spPr bwMode="auto">
          <a:xfrm>
            <a:off x="301968" y="979715"/>
            <a:ext cx="8580474" cy="510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p:txBody>
      </p:sp>
      <p:sp>
        <p:nvSpPr>
          <p:cNvPr id="7" name="Slide Number Placeholder 5"/>
          <p:cNvSpPr txBox="1">
            <a:spLocks/>
          </p:cNvSpPr>
          <p:nvPr/>
        </p:nvSpPr>
        <p:spPr>
          <a:xfrm>
            <a:off x="8449056" y="6397218"/>
            <a:ext cx="524256" cy="364067"/>
          </a:xfrm>
          <a:prstGeom prst="rect">
            <a:avLst/>
          </a:prstGeom>
        </p:spPr>
        <p:txBody>
          <a:bodyPr/>
          <a:lstStyle>
            <a:defPPr>
              <a:defRPr lang="en-US"/>
            </a:defPPr>
            <a:lvl1pPr algn="l" rtl="0" eaLnBrk="0" fontAlgn="base" hangingPunct="0">
              <a:spcBef>
                <a:spcPct val="0"/>
              </a:spcBef>
              <a:spcAft>
                <a:spcPct val="0"/>
              </a:spcAft>
              <a:defRPr sz="2400" kern="1200">
                <a:solidFill>
                  <a:srgbClr val="FF0000"/>
                </a:solidFill>
                <a:latin typeface="Arial"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Arial"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Arial"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Arial"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Arial" charset="0"/>
                <a:ea typeface="MS PGothic" pitchFamily="34" charset="-128"/>
                <a:cs typeface="+mn-cs"/>
              </a:defRPr>
            </a:lvl5pPr>
            <a:lvl6pPr marL="2286000" algn="l" defTabSz="914400" rtl="0" eaLnBrk="1" latinLnBrk="0" hangingPunct="1">
              <a:defRPr sz="2400" kern="1200">
                <a:solidFill>
                  <a:schemeClr val="tx1"/>
                </a:solidFill>
                <a:latin typeface="Arial" charset="0"/>
                <a:ea typeface="MS PGothic" pitchFamily="34" charset="-128"/>
                <a:cs typeface="+mn-cs"/>
              </a:defRPr>
            </a:lvl6pPr>
            <a:lvl7pPr marL="2743200" algn="l" defTabSz="914400" rtl="0" eaLnBrk="1" latinLnBrk="0" hangingPunct="1">
              <a:defRPr sz="2400" kern="1200">
                <a:solidFill>
                  <a:schemeClr val="tx1"/>
                </a:solidFill>
                <a:latin typeface="Arial" charset="0"/>
                <a:ea typeface="MS PGothic" pitchFamily="34" charset="-128"/>
                <a:cs typeface="+mn-cs"/>
              </a:defRPr>
            </a:lvl7pPr>
            <a:lvl8pPr marL="3200400" algn="l" defTabSz="914400" rtl="0" eaLnBrk="1" latinLnBrk="0" hangingPunct="1">
              <a:defRPr sz="2400" kern="1200">
                <a:solidFill>
                  <a:schemeClr val="tx1"/>
                </a:solidFill>
                <a:latin typeface="Arial" charset="0"/>
                <a:ea typeface="MS PGothic" pitchFamily="34" charset="-128"/>
                <a:cs typeface="+mn-cs"/>
              </a:defRPr>
            </a:lvl8pPr>
            <a:lvl9pPr marL="3657600" algn="l" defTabSz="914400" rtl="0" eaLnBrk="1" latinLnBrk="0" hangingPunct="1">
              <a:defRPr sz="2400" kern="1200">
                <a:solidFill>
                  <a:schemeClr val="tx1"/>
                </a:solidFill>
                <a:latin typeface="Arial" charset="0"/>
                <a:ea typeface="MS PGothic" pitchFamily="34" charset="-128"/>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7B0292-D5C7-43BE-BD22-42749E957900}" type="slidenum">
              <a:rPr kumimoji="0" lang="en-GB" sz="1400" b="0" i="0" u="none" strike="noStrike" kern="1200" cap="none" spc="0" normalizeH="0" baseline="0" noProof="0" smtClean="0">
                <a:ln>
                  <a:noFill/>
                </a:ln>
                <a:solidFill>
                  <a:srgbClr val="FF0000"/>
                </a:solidFill>
                <a:effectLst/>
                <a:uLnTx/>
                <a:uFillTx/>
                <a:latin typeface="Arial"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sz="1400" b="0" i="0" u="none" strike="noStrike" kern="1200" cap="none" spc="0" normalizeH="0" baseline="0" noProof="0" dirty="0">
              <a:ln>
                <a:noFill/>
              </a:ln>
              <a:solidFill>
                <a:srgbClr val="FF0000"/>
              </a:solidFill>
              <a:effectLst/>
              <a:uLnTx/>
              <a:uFillTx/>
              <a:latin typeface="Arial" charset="0"/>
              <a:ea typeface="MS PGothic" pitchFamily="34" charset="-128"/>
              <a:cs typeface="+mn-cs"/>
            </a:endParaRPr>
          </a:p>
        </p:txBody>
      </p:sp>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3575" y="6198430"/>
            <a:ext cx="1310252" cy="562855"/>
          </a:xfrm>
          <a:prstGeom prst="rect">
            <a:avLst/>
          </a:prstGeom>
        </p:spPr>
      </p:pic>
      <p:pic>
        <p:nvPicPr>
          <p:cNvPr id="3" name="Picture 2"/>
          <p:cNvPicPr>
            <a:picLocks noChangeAspect="1" noChangeArrowheads="1"/>
          </p:cNvPicPr>
          <p:nvPr userDrawn="1"/>
        </p:nvPicPr>
        <p:blipFill>
          <a:blip r:embed="rId4" cstate="print"/>
          <a:srcRect/>
          <a:stretch>
            <a:fillRect/>
          </a:stretch>
        </p:blipFill>
        <p:spPr bwMode="auto">
          <a:xfrm>
            <a:off x="7629181" y="271896"/>
            <a:ext cx="1466850" cy="495300"/>
          </a:xfrm>
          <a:prstGeom prst="rect">
            <a:avLst/>
          </a:prstGeom>
          <a:noFill/>
          <a:ln w="9525">
            <a:noFill/>
            <a:miter lim="800000"/>
            <a:headEnd/>
            <a:tailEnd/>
          </a:ln>
        </p:spPr>
      </p:pic>
    </p:spTree>
    <p:extLst>
      <p:ext uri="{BB962C8B-B14F-4D97-AF65-F5344CB8AC3E}">
        <p14:creationId xmlns:p14="http://schemas.microsoft.com/office/powerpoint/2010/main" val="3945370805"/>
      </p:ext>
    </p:extLst>
  </p:cSld>
  <p:clrMap bg1="lt1" tx1="dk1" bg2="lt2" tx2="dk2" accent1="accent1" accent2="accent2" accent3="accent3" accent4="accent4" accent5="accent5" accent6="accent6" hlink="hlink" folHlink="folHlink"/>
  <p:sldLayoutIdLst>
    <p:sldLayoutId id="2147483758" r:id="rId1"/>
  </p:sldLayoutIdLst>
  <p:transition>
    <p:fade/>
  </p:transition>
  <p:hf hdr="0" dt="0"/>
  <p:txStyles>
    <p:titleStyle>
      <a:lvl1pPr algn="l" rtl="0" eaLnBrk="0" fontAlgn="base" hangingPunct="0">
        <a:spcBef>
          <a:spcPct val="0"/>
        </a:spcBef>
        <a:spcAft>
          <a:spcPct val="0"/>
        </a:spcAft>
        <a:defRPr sz="2800" b="1">
          <a:solidFill>
            <a:srgbClr val="3E218F"/>
          </a:solidFill>
          <a:latin typeface="Calibri" panose="020F0502020204030204" pitchFamily="34" charset="0"/>
          <a:ea typeface="MS PGothic" pitchFamily="34" charset="-128"/>
          <a:cs typeface="Calibri" panose="020F0502020204030204" pitchFamily="34" charset="0"/>
        </a:defRPr>
      </a:lvl1pPr>
      <a:lvl2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2pPr>
      <a:lvl3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3pPr>
      <a:lvl4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4pPr>
      <a:lvl5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lr>
          <a:srgbClr val="3E218F"/>
        </a:buClr>
        <a:buChar char="•"/>
        <a:defRPr sz="20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eaLnBrk="0" fontAlgn="base" hangingPunct="0">
        <a:spcBef>
          <a:spcPct val="20000"/>
        </a:spcBef>
        <a:spcAft>
          <a:spcPct val="0"/>
        </a:spcAft>
        <a:buClr>
          <a:srgbClr val="3E218F"/>
        </a:buClr>
        <a:buSzPct val="70000"/>
        <a:buFont typeface="Courier New" pitchFamily="49" charset="0"/>
        <a:buChar char="o"/>
        <a:defRPr sz="1800">
          <a:solidFill>
            <a:schemeClr val="tx1"/>
          </a:solidFill>
          <a:latin typeface="Calibri" panose="020F0502020204030204" pitchFamily="34" charset="0"/>
          <a:ea typeface="MS PGothic" pitchFamily="34" charset="-128"/>
          <a:cs typeface="Calibri" panose="020F0502020204030204" pitchFamily="34" charset="0"/>
        </a:defRPr>
      </a:lvl2pPr>
      <a:lvl3pPr marL="1143000" indent="-228600" algn="l" rtl="0" eaLnBrk="0" fontAlgn="base" hangingPunct="0">
        <a:spcBef>
          <a:spcPct val="20000"/>
        </a:spcBef>
        <a:spcAft>
          <a:spcPct val="0"/>
        </a:spcAft>
        <a:buClr>
          <a:srgbClr val="3E218F"/>
        </a:buClr>
        <a:buFont typeface="Wingdings" panose="05000000000000000000" pitchFamily="2" charset="2"/>
        <a:buChar char="Ø"/>
        <a:defRPr sz="1600">
          <a:solidFill>
            <a:schemeClr val="tx1"/>
          </a:solidFill>
          <a:latin typeface="Calibri" panose="020F0502020204030204" pitchFamily="34" charset="0"/>
          <a:ea typeface="MS PGothic" pitchFamily="34" charset="-128"/>
          <a:cs typeface="Calibri" panose="020F0502020204030204" pitchFamily="34" charset="0"/>
        </a:defRPr>
      </a:lvl3pPr>
      <a:lvl4pPr marL="1600200" indent="-228600" algn="l" rtl="0" eaLnBrk="0" fontAlgn="base" hangingPunct="0">
        <a:spcBef>
          <a:spcPct val="20000"/>
        </a:spcBef>
        <a:spcAft>
          <a:spcPct val="0"/>
        </a:spcAft>
        <a:buClr>
          <a:srgbClr val="C00000"/>
        </a:buClr>
        <a:buSzPct val="90000"/>
        <a:buChar char="–"/>
        <a:defRPr sz="2000">
          <a:solidFill>
            <a:schemeClr val="tx1"/>
          </a:solidFill>
          <a:latin typeface="Calibri" pitchFamily="34" charset="0"/>
          <a:ea typeface="MS PGothic" pitchFamily="34" charset="-128"/>
          <a:cs typeface="MS PGothic" pitchFamily="34" charset="-128"/>
        </a:defRPr>
      </a:lvl4pPr>
      <a:lvl5pPr marL="2057400" indent="-228600" algn="l" rtl="0" eaLnBrk="0" fontAlgn="base" hangingPunct="0">
        <a:spcBef>
          <a:spcPct val="20000"/>
        </a:spcBef>
        <a:spcAft>
          <a:spcPct val="0"/>
        </a:spcAft>
        <a:buClr>
          <a:srgbClr val="7575D1"/>
        </a:buClr>
        <a:buSzPct val="80000"/>
        <a:buFont typeface="Wingdings" pitchFamily="2" charset="2"/>
        <a:buChar char="Ø"/>
        <a:defRPr sz="2000">
          <a:solidFill>
            <a:schemeClr val="tx1"/>
          </a:solidFill>
          <a:latin typeface="Calibri" pitchFamily="34" charset="0"/>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3192074"/>
      </p:ext>
    </p:extLst>
  </p:cSld>
  <p:clrMap bg1="lt1" tx1="dk1" bg2="lt2" tx2="dk2" accent1="accent1" accent2="accent2" accent3="accent3" accent4="accent4" accent5="accent5" accent6="accent6" hlink="hlink" folHlink="folHlink"/>
  <p:sldLayoutIdLst>
    <p:sldLayoutId id="2147483781" r:id="rId1"/>
  </p:sldLayoutIdLst>
  <p:transition>
    <p:fade/>
  </p:transition>
  <p:hf hdr="0" dt="0"/>
  <p:txStyles>
    <p:titleStyle>
      <a:lvl1pPr algn="l" rtl="0" eaLnBrk="0" fontAlgn="base" hangingPunct="0">
        <a:spcBef>
          <a:spcPct val="0"/>
        </a:spcBef>
        <a:spcAft>
          <a:spcPct val="0"/>
        </a:spcAft>
        <a:defRPr sz="2800" b="1">
          <a:solidFill>
            <a:srgbClr val="3E218F"/>
          </a:solidFill>
          <a:latin typeface="Calibri" panose="020F0502020204030204" pitchFamily="34" charset="0"/>
          <a:ea typeface="MS PGothic" pitchFamily="34" charset="-128"/>
          <a:cs typeface="Calibri" panose="020F0502020204030204" pitchFamily="34" charset="0"/>
        </a:defRPr>
      </a:lvl1pPr>
      <a:lvl2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2pPr>
      <a:lvl3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3pPr>
      <a:lvl4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4pPr>
      <a:lvl5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lr>
          <a:srgbClr val="3E218F"/>
        </a:buClr>
        <a:buChar char="•"/>
        <a:defRPr sz="20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eaLnBrk="0" fontAlgn="base" hangingPunct="0">
        <a:spcBef>
          <a:spcPct val="20000"/>
        </a:spcBef>
        <a:spcAft>
          <a:spcPct val="0"/>
        </a:spcAft>
        <a:buClr>
          <a:srgbClr val="3E218F"/>
        </a:buClr>
        <a:buSzPct val="70000"/>
        <a:buFont typeface="Courier New" pitchFamily="49" charset="0"/>
        <a:buChar char="o"/>
        <a:defRPr sz="1800">
          <a:solidFill>
            <a:schemeClr val="tx1"/>
          </a:solidFill>
          <a:latin typeface="Calibri" panose="020F0502020204030204" pitchFamily="34" charset="0"/>
          <a:ea typeface="MS PGothic" pitchFamily="34" charset="-128"/>
          <a:cs typeface="Calibri" panose="020F0502020204030204" pitchFamily="34" charset="0"/>
        </a:defRPr>
      </a:lvl2pPr>
      <a:lvl3pPr marL="1143000" indent="-228600" algn="l" rtl="0" eaLnBrk="0" fontAlgn="base" hangingPunct="0">
        <a:spcBef>
          <a:spcPct val="20000"/>
        </a:spcBef>
        <a:spcAft>
          <a:spcPct val="0"/>
        </a:spcAft>
        <a:buClr>
          <a:srgbClr val="3E218F"/>
        </a:buClr>
        <a:buFont typeface="Wingdings" panose="05000000000000000000" pitchFamily="2" charset="2"/>
        <a:buChar char="Ø"/>
        <a:defRPr sz="1600">
          <a:solidFill>
            <a:schemeClr val="tx1"/>
          </a:solidFill>
          <a:latin typeface="Calibri" panose="020F0502020204030204" pitchFamily="34" charset="0"/>
          <a:ea typeface="MS PGothic" pitchFamily="34" charset="-128"/>
          <a:cs typeface="Calibri" panose="020F0502020204030204" pitchFamily="34" charset="0"/>
        </a:defRPr>
      </a:lvl3pPr>
      <a:lvl4pPr marL="1600200" indent="-228600" algn="l" rtl="0" eaLnBrk="0" fontAlgn="base" hangingPunct="0">
        <a:spcBef>
          <a:spcPct val="20000"/>
        </a:spcBef>
        <a:spcAft>
          <a:spcPct val="0"/>
        </a:spcAft>
        <a:buClr>
          <a:srgbClr val="C00000"/>
        </a:buClr>
        <a:buSzPct val="90000"/>
        <a:buChar char="–"/>
        <a:defRPr sz="2000">
          <a:solidFill>
            <a:schemeClr val="tx1"/>
          </a:solidFill>
          <a:latin typeface="Calibri" pitchFamily="34" charset="0"/>
          <a:ea typeface="MS PGothic" pitchFamily="34" charset="-128"/>
          <a:cs typeface="MS PGothic" pitchFamily="34" charset="-128"/>
        </a:defRPr>
      </a:lvl4pPr>
      <a:lvl5pPr marL="2057400" indent="-228600" algn="l" rtl="0" eaLnBrk="0" fontAlgn="base" hangingPunct="0">
        <a:spcBef>
          <a:spcPct val="20000"/>
        </a:spcBef>
        <a:spcAft>
          <a:spcPct val="0"/>
        </a:spcAft>
        <a:buClr>
          <a:srgbClr val="7575D1"/>
        </a:buClr>
        <a:buSzPct val="80000"/>
        <a:buFont typeface="Wingdings" pitchFamily="2" charset="2"/>
        <a:buChar char="Ø"/>
        <a:defRPr sz="2000">
          <a:solidFill>
            <a:schemeClr val="tx1"/>
          </a:solidFill>
          <a:latin typeface="Calibri" pitchFamily="34" charset="0"/>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85276" y="142507"/>
            <a:ext cx="7308000" cy="737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dirty="0"/>
              <a:t>Title Here</a:t>
            </a:r>
          </a:p>
        </p:txBody>
      </p:sp>
      <p:sp>
        <p:nvSpPr>
          <p:cNvPr id="1027" name="Rectangle 3"/>
          <p:cNvSpPr>
            <a:spLocks noGrp="1" noChangeArrowheads="1"/>
          </p:cNvSpPr>
          <p:nvPr>
            <p:ph type="body" idx="1"/>
          </p:nvPr>
        </p:nvSpPr>
        <p:spPr bwMode="auto">
          <a:xfrm>
            <a:off x="301968" y="979715"/>
            <a:ext cx="8580474" cy="510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p:txBody>
      </p:sp>
      <p:sp>
        <p:nvSpPr>
          <p:cNvPr id="7" name="Slide Number Placeholder 5"/>
          <p:cNvSpPr txBox="1">
            <a:spLocks/>
          </p:cNvSpPr>
          <p:nvPr/>
        </p:nvSpPr>
        <p:spPr>
          <a:xfrm>
            <a:off x="8449056" y="6397218"/>
            <a:ext cx="524256" cy="364067"/>
          </a:xfrm>
          <a:prstGeom prst="rect">
            <a:avLst/>
          </a:prstGeom>
        </p:spPr>
        <p:txBody>
          <a:bodyPr/>
          <a:lstStyle>
            <a:defPPr>
              <a:defRPr lang="en-US"/>
            </a:defPPr>
            <a:lvl1pPr algn="l" rtl="0" eaLnBrk="0" fontAlgn="base" hangingPunct="0">
              <a:spcBef>
                <a:spcPct val="0"/>
              </a:spcBef>
              <a:spcAft>
                <a:spcPct val="0"/>
              </a:spcAft>
              <a:defRPr sz="2400" kern="1200">
                <a:solidFill>
                  <a:srgbClr val="FF0000"/>
                </a:solidFill>
                <a:latin typeface="Arial"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Arial"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Arial"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Arial"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Arial" charset="0"/>
                <a:ea typeface="MS PGothic" pitchFamily="34" charset="-128"/>
                <a:cs typeface="+mn-cs"/>
              </a:defRPr>
            </a:lvl5pPr>
            <a:lvl6pPr marL="2286000" algn="l" defTabSz="914400" rtl="0" eaLnBrk="1" latinLnBrk="0" hangingPunct="1">
              <a:defRPr sz="2400" kern="1200">
                <a:solidFill>
                  <a:schemeClr val="tx1"/>
                </a:solidFill>
                <a:latin typeface="Arial" charset="0"/>
                <a:ea typeface="MS PGothic" pitchFamily="34" charset="-128"/>
                <a:cs typeface="+mn-cs"/>
              </a:defRPr>
            </a:lvl6pPr>
            <a:lvl7pPr marL="2743200" algn="l" defTabSz="914400" rtl="0" eaLnBrk="1" latinLnBrk="0" hangingPunct="1">
              <a:defRPr sz="2400" kern="1200">
                <a:solidFill>
                  <a:schemeClr val="tx1"/>
                </a:solidFill>
                <a:latin typeface="Arial" charset="0"/>
                <a:ea typeface="MS PGothic" pitchFamily="34" charset="-128"/>
                <a:cs typeface="+mn-cs"/>
              </a:defRPr>
            </a:lvl7pPr>
            <a:lvl8pPr marL="3200400" algn="l" defTabSz="914400" rtl="0" eaLnBrk="1" latinLnBrk="0" hangingPunct="1">
              <a:defRPr sz="2400" kern="1200">
                <a:solidFill>
                  <a:schemeClr val="tx1"/>
                </a:solidFill>
                <a:latin typeface="Arial" charset="0"/>
                <a:ea typeface="MS PGothic" pitchFamily="34" charset="-128"/>
                <a:cs typeface="+mn-cs"/>
              </a:defRPr>
            </a:lvl8pPr>
            <a:lvl9pPr marL="3657600" algn="l" defTabSz="914400" rtl="0" eaLnBrk="1" latinLnBrk="0" hangingPunct="1">
              <a:defRPr sz="2400" kern="1200">
                <a:solidFill>
                  <a:schemeClr val="tx1"/>
                </a:solidFill>
                <a:latin typeface="Arial" charset="0"/>
                <a:ea typeface="MS PGothic" pitchFamily="34" charset="-128"/>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7B0292-D5C7-43BE-BD22-42749E957900}" type="slidenum">
              <a:rPr kumimoji="0" lang="en-GB" sz="1400" b="0" i="0" u="none" strike="noStrike" kern="1200" cap="none" spc="0" normalizeH="0" baseline="0" noProof="0" smtClean="0">
                <a:ln>
                  <a:noFill/>
                </a:ln>
                <a:solidFill>
                  <a:srgbClr val="FF0000"/>
                </a:solidFill>
                <a:effectLst/>
                <a:uLnTx/>
                <a:uFillTx/>
                <a:latin typeface="Arial"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sz="1400" b="0" i="0" u="none" strike="noStrike" kern="1200" cap="none" spc="0" normalizeH="0" baseline="0" noProof="0" dirty="0">
              <a:ln>
                <a:noFill/>
              </a:ln>
              <a:solidFill>
                <a:srgbClr val="FF0000"/>
              </a:solidFill>
              <a:effectLst/>
              <a:uLnTx/>
              <a:uFillTx/>
              <a:latin typeface="Arial" charset="0"/>
              <a:ea typeface="MS PGothic" pitchFamily="34" charset="-128"/>
              <a:cs typeface="+mn-cs"/>
            </a:endParaRPr>
          </a:p>
        </p:txBody>
      </p:sp>
      <p:pic>
        <p:nvPicPr>
          <p:cNvPr id="3" name="Picture 2"/>
          <p:cNvPicPr>
            <a:picLocks noChangeAspect="1" noChangeArrowheads="1"/>
          </p:cNvPicPr>
          <p:nvPr userDrawn="1"/>
        </p:nvPicPr>
        <p:blipFill>
          <a:blip r:embed="rId4" cstate="print"/>
          <a:srcRect/>
          <a:stretch>
            <a:fillRect/>
          </a:stretch>
        </p:blipFill>
        <p:spPr bwMode="auto">
          <a:xfrm>
            <a:off x="7629181" y="271896"/>
            <a:ext cx="1466850" cy="495300"/>
          </a:xfrm>
          <a:prstGeom prst="rect">
            <a:avLst/>
          </a:prstGeom>
          <a:noFill/>
          <a:ln w="9525">
            <a:noFill/>
            <a:miter lim="800000"/>
            <a:headEnd/>
            <a:tailEnd/>
          </a:ln>
        </p:spPr>
      </p:pic>
    </p:spTree>
    <p:extLst>
      <p:ext uri="{BB962C8B-B14F-4D97-AF65-F5344CB8AC3E}">
        <p14:creationId xmlns:p14="http://schemas.microsoft.com/office/powerpoint/2010/main" val="4073247521"/>
      </p:ext>
    </p:extLst>
  </p:cSld>
  <p:clrMap bg1="lt1" tx1="dk1" bg2="lt2" tx2="dk2" accent1="accent1" accent2="accent2" accent3="accent3" accent4="accent4" accent5="accent5" accent6="accent6" hlink="hlink" folHlink="folHlink"/>
  <p:sldLayoutIdLst>
    <p:sldLayoutId id="2147483760" r:id="rId1"/>
    <p:sldLayoutId id="2147483775" r:id="rId2"/>
  </p:sldLayoutIdLst>
  <p:transition>
    <p:fade/>
  </p:transition>
  <p:hf hdr="0" dt="0"/>
  <p:txStyles>
    <p:titleStyle>
      <a:lvl1pPr algn="l" rtl="0" eaLnBrk="0" fontAlgn="base" hangingPunct="0">
        <a:spcBef>
          <a:spcPct val="0"/>
        </a:spcBef>
        <a:spcAft>
          <a:spcPct val="0"/>
        </a:spcAft>
        <a:defRPr sz="2800" b="1">
          <a:solidFill>
            <a:srgbClr val="3E218F"/>
          </a:solidFill>
          <a:latin typeface="Calibri" panose="020F0502020204030204" pitchFamily="34" charset="0"/>
          <a:ea typeface="MS PGothic" pitchFamily="34" charset="-128"/>
          <a:cs typeface="Calibri" panose="020F0502020204030204" pitchFamily="34" charset="0"/>
        </a:defRPr>
      </a:lvl1pPr>
      <a:lvl2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2pPr>
      <a:lvl3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3pPr>
      <a:lvl4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4pPr>
      <a:lvl5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lr>
          <a:srgbClr val="3E218F"/>
        </a:buClr>
        <a:buChar char="•"/>
        <a:defRPr sz="20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eaLnBrk="0" fontAlgn="base" hangingPunct="0">
        <a:spcBef>
          <a:spcPct val="20000"/>
        </a:spcBef>
        <a:spcAft>
          <a:spcPct val="0"/>
        </a:spcAft>
        <a:buClr>
          <a:srgbClr val="3E218F"/>
        </a:buClr>
        <a:buSzPct val="70000"/>
        <a:buFont typeface="Courier New" pitchFamily="49" charset="0"/>
        <a:buChar char="o"/>
        <a:defRPr sz="1800">
          <a:solidFill>
            <a:schemeClr val="tx1"/>
          </a:solidFill>
          <a:latin typeface="Calibri" panose="020F0502020204030204" pitchFamily="34" charset="0"/>
          <a:ea typeface="MS PGothic" pitchFamily="34" charset="-128"/>
          <a:cs typeface="Calibri" panose="020F0502020204030204" pitchFamily="34" charset="0"/>
        </a:defRPr>
      </a:lvl2pPr>
      <a:lvl3pPr marL="1143000" indent="-228600" algn="l" rtl="0" eaLnBrk="0" fontAlgn="base" hangingPunct="0">
        <a:spcBef>
          <a:spcPct val="20000"/>
        </a:spcBef>
        <a:spcAft>
          <a:spcPct val="0"/>
        </a:spcAft>
        <a:buClr>
          <a:srgbClr val="3E218F"/>
        </a:buClr>
        <a:buFont typeface="Wingdings" panose="05000000000000000000" pitchFamily="2" charset="2"/>
        <a:buChar char="Ø"/>
        <a:defRPr sz="1600">
          <a:solidFill>
            <a:schemeClr val="tx1"/>
          </a:solidFill>
          <a:latin typeface="Calibri" panose="020F0502020204030204" pitchFamily="34" charset="0"/>
          <a:ea typeface="MS PGothic" pitchFamily="34" charset="-128"/>
          <a:cs typeface="Calibri" panose="020F0502020204030204" pitchFamily="34" charset="0"/>
        </a:defRPr>
      </a:lvl3pPr>
      <a:lvl4pPr marL="1600200" indent="-228600" algn="l" rtl="0" eaLnBrk="0" fontAlgn="base" hangingPunct="0">
        <a:spcBef>
          <a:spcPct val="20000"/>
        </a:spcBef>
        <a:spcAft>
          <a:spcPct val="0"/>
        </a:spcAft>
        <a:buClr>
          <a:srgbClr val="C00000"/>
        </a:buClr>
        <a:buSzPct val="90000"/>
        <a:buChar char="–"/>
        <a:defRPr sz="2000">
          <a:solidFill>
            <a:schemeClr val="tx1"/>
          </a:solidFill>
          <a:latin typeface="Calibri" pitchFamily="34" charset="0"/>
          <a:ea typeface="MS PGothic" pitchFamily="34" charset="-128"/>
          <a:cs typeface="MS PGothic" pitchFamily="34" charset="-128"/>
        </a:defRPr>
      </a:lvl4pPr>
      <a:lvl5pPr marL="2057400" indent="-228600" algn="l" rtl="0" eaLnBrk="0" fontAlgn="base" hangingPunct="0">
        <a:spcBef>
          <a:spcPct val="20000"/>
        </a:spcBef>
        <a:spcAft>
          <a:spcPct val="0"/>
        </a:spcAft>
        <a:buClr>
          <a:srgbClr val="7575D1"/>
        </a:buClr>
        <a:buSzPct val="80000"/>
        <a:buFont typeface="Wingdings" pitchFamily="2" charset="2"/>
        <a:buChar char="Ø"/>
        <a:defRPr sz="2000">
          <a:solidFill>
            <a:schemeClr val="tx1"/>
          </a:solidFill>
          <a:latin typeface="Calibri" pitchFamily="34" charset="0"/>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85276" y="142507"/>
            <a:ext cx="7308000" cy="737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dirty="0"/>
              <a:t>Title Here</a:t>
            </a:r>
          </a:p>
        </p:txBody>
      </p:sp>
      <p:sp>
        <p:nvSpPr>
          <p:cNvPr id="1027" name="Rectangle 3"/>
          <p:cNvSpPr>
            <a:spLocks noGrp="1" noChangeArrowheads="1"/>
          </p:cNvSpPr>
          <p:nvPr>
            <p:ph type="body" idx="1"/>
          </p:nvPr>
        </p:nvSpPr>
        <p:spPr bwMode="auto">
          <a:xfrm>
            <a:off x="301968" y="1126069"/>
            <a:ext cx="8580474" cy="446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p:txBody>
      </p:sp>
      <p:sp>
        <p:nvSpPr>
          <p:cNvPr id="7" name="Slide Number Placeholder 5"/>
          <p:cNvSpPr txBox="1">
            <a:spLocks/>
          </p:cNvSpPr>
          <p:nvPr/>
        </p:nvSpPr>
        <p:spPr>
          <a:xfrm>
            <a:off x="8564659" y="6378493"/>
            <a:ext cx="524256" cy="364067"/>
          </a:xfrm>
          <a:prstGeom prst="rect">
            <a:avLst/>
          </a:prstGeom>
        </p:spPr>
        <p:txBody>
          <a:bodyPr/>
          <a:lstStyle>
            <a:defPPr>
              <a:defRPr lang="en-US"/>
            </a:defPPr>
            <a:lvl1pPr algn="l" rtl="0" eaLnBrk="0" fontAlgn="base" hangingPunct="0">
              <a:spcBef>
                <a:spcPct val="0"/>
              </a:spcBef>
              <a:spcAft>
                <a:spcPct val="0"/>
              </a:spcAft>
              <a:defRPr sz="2400" kern="1200">
                <a:solidFill>
                  <a:srgbClr val="FF0000"/>
                </a:solidFill>
                <a:latin typeface="Arial"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Arial"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Arial"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Arial"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Arial" charset="0"/>
                <a:ea typeface="MS PGothic" pitchFamily="34" charset="-128"/>
                <a:cs typeface="+mn-cs"/>
              </a:defRPr>
            </a:lvl5pPr>
            <a:lvl6pPr marL="2286000" algn="l" defTabSz="914400" rtl="0" eaLnBrk="1" latinLnBrk="0" hangingPunct="1">
              <a:defRPr sz="2400" kern="1200">
                <a:solidFill>
                  <a:schemeClr val="tx1"/>
                </a:solidFill>
                <a:latin typeface="Arial" charset="0"/>
                <a:ea typeface="MS PGothic" pitchFamily="34" charset="-128"/>
                <a:cs typeface="+mn-cs"/>
              </a:defRPr>
            </a:lvl6pPr>
            <a:lvl7pPr marL="2743200" algn="l" defTabSz="914400" rtl="0" eaLnBrk="1" latinLnBrk="0" hangingPunct="1">
              <a:defRPr sz="2400" kern="1200">
                <a:solidFill>
                  <a:schemeClr val="tx1"/>
                </a:solidFill>
                <a:latin typeface="Arial" charset="0"/>
                <a:ea typeface="MS PGothic" pitchFamily="34" charset="-128"/>
                <a:cs typeface="+mn-cs"/>
              </a:defRPr>
            </a:lvl7pPr>
            <a:lvl8pPr marL="3200400" algn="l" defTabSz="914400" rtl="0" eaLnBrk="1" latinLnBrk="0" hangingPunct="1">
              <a:defRPr sz="2400" kern="1200">
                <a:solidFill>
                  <a:schemeClr val="tx1"/>
                </a:solidFill>
                <a:latin typeface="Arial" charset="0"/>
                <a:ea typeface="MS PGothic" pitchFamily="34" charset="-128"/>
                <a:cs typeface="+mn-cs"/>
              </a:defRPr>
            </a:lvl8pPr>
            <a:lvl9pPr marL="3657600" algn="l" defTabSz="914400" rtl="0" eaLnBrk="1" latinLnBrk="0" hangingPunct="1">
              <a:defRPr sz="2400" kern="1200">
                <a:solidFill>
                  <a:schemeClr val="tx1"/>
                </a:solidFill>
                <a:latin typeface="Arial" charset="0"/>
                <a:ea typeface="MS PGothic" pitchFamily="34" charset="-128"/>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237B0292-D5C7-43BE-BD22-42749E957900}" type="slidenum">
              <a:rPr kumimoji="0" lang="en-GB" sz="1400" b="0" i="0" u="none" strike="noStrike" kern="1200" cap="none" spc="0" normalizeH="0" baseline="0" noProof="0" smtClean="0">
                <a:ln>
                  <a:noFill/>
                </a:ln>
                <a:solidFill>
                  <a:srgbClr val="FF0000"/>
                </a:solidFill>
                <a:effectLst/>
                <a:uLnTx/>
                <a:uFillTx/>
                <a:latin typeface="Arial" charset="0"/>
                <a:ea typeface="MS PGothic"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GB" sz="1400" b="0" i="0" u="none" strike="noStrike" kern="1200" cap="none" spc="0" normalizeH="0" baseline="0" noProof="0" dirty="0">
              <a:ln>
                <a:noFill/>
              </a:ln>
              <a:solidFill>
                <a:srgbClr val="FF0000"/>
              </a:solidFill>
              <a:effectLst/>
              <a:uLnTx/>
              <a:uFillTx/>
              <a:latin typeface="Arial" charset="0"/>
              <a:ea typeface="MS PGothic" pitchFamily="34" charset="-128"/>
              <a:cs typeface="+mn-cs"/>
            </a:endParaRPr>
          </a:p>
        </p:txBody>
      </p:sp>
      <p:pic>
        <p:nvPicPr>
          <p:cNvPr id="12" name="Picture 11">
            <a:extLst>
              <a:ext uri="{FF2B5EF4-FFF2-40B4-BE49-F238E27FC236}">
                <a16:creationId xmlns:a16="http://schemas.microsoft.com/office/drawing/2014/main" id="{CC2D7596-08FA-4D92-9F9E-5EE985E098CD}"/>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35207" y="6054890"/>
            <a:ext cx="1596228" cy="685704"/>
          </a:xfrm>
          <a:prstGeom prst="rect">
            <a:avLst/>
          </a:prstGeom>
        </p:spPr>
      </p:pic>
      <p:pic>
        <p:nvPicPr>
          <p:cNvPr id="14" name="Picture 2" descr="Related image">
            <a:extLst>
              <a:ext uri="{FF2B5EF4-FFF2-40B4-BE49-F238E27FC236}">
                <a16:creationId xmlns:a16="http://schemas.microsoft.com/office/drawing/2014/main" id="{298C31A9-AA63-4047-A0A5-EF64723E3C54}"/>
              </a:ext>
            </a:extLst>
          </p:cNvPr>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6223794" y="6297730"/>
            <a:ext cx="405129" cy="40512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3870EE4-6CEC-4F89-B628-88641A496EE9}"/>
              </a:ext>
            </a:extLst>
          </p:cNvPr>
          <p:cNvSpPr txBox="1"/>
          <p:nvPr userDrawn="1"/>
        </p:nvSpPr>
        <p:spPr>
          <a:xfrm>
            <a:off x="6583659" y="6269462"/>
            <a:ext cx="22072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Calibri"/>
                <a:ea typeface="+mn-ea"/>
                <a:cs typeface="+mn-cs"/>
              </a:rPr>
              <a:t>DMU </a:t>
            </a:r>
            <a:r>
              <a:rPr kumimoji="0" lang="en-GB" sz="2400" b="1" i="0" u="none" strike="noStrike" kern="1200" cap="none" spc="0" normalizeH="0" baseline="0" noProof="0" dirty="0" err="1">
                <a:ln>
                  <a:noFill/>
                </a:ln>
                <a:solidFill>
                  <a:srgbClr val="0070C0"/>
                </a:solidFill>
                <a:effectLst/>
                <a:uLnTx/>
                <a:uFillTx/>
                <a:latin typeface="Calibri"/>
                <a:ea typeface="+mn-ea"/>
                <a:cs typeface="+mn-cs"/>
              </a:rPr>
              <a:t>Lyo</a:t>
            </a:r>
            <a:r>
              <a:rPr kumimoji="0" lang="en-GB" sz="2400" b="1" i="0" u="none" strike="noStrike" kern="1200" cap="none" spc="0" normalizeH="0" baseline="0" noProof="0" dirty="0" err="1">
                <a:ln>
                  <a:noFill/>
                </a:ln>
                <a:solidFill>
                  <a:srgbClr val="990033"/>
                </a:solidFill>
                <a:effectLst/>
                <a:uLnTx/>
                <a:uFillTx/>
                <a:latin typeface="Calibri"/>
                <a:ea typeface="+mn-ea"/>
                <a:cs typeface="+mn-cs"/>
              </a:rPr>
              <a:t>Group</a:t>
            </a:r>
            <a:endParaRPr kumimoji="0" lang="en-GB" sz="2400" b="1" i="0" u="none" strike="noStrike" kern="1200" cap="none" spc="0" normalizeH="0" baseline="0" noProof="0" dirty="0">
              <a:ln>
                <a:noFill/>
              </a:ln>
              <a:solidFill>
                <a:srgbClr val="990033"/>
              </a:solidFill>
              <a:effectLst/>
              <a:uLnTx/>
              <a:uFillTx/>
              <a:latin typeface="Calibri"/>
              <a:ea typeface="+mn-ea"/>
              <a:cs typeface="+mn-cs"/>
            </a:endParaRPr>
          </a:p>
        </p:txBody>
      </p:sp>
    </p:spTree>
    <p:extLst>
      <p:ext uri="{BB962C8B-B14F-4D97-AF65-F5344CB8AC3E}">
        <p14:creationId xmlns:p14="http://schemas.microsoft.com/office/powerpoint/2010/main" val="3174414672"/>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801" r:id="rId17"/>
  </p:sldLayoutIdLst>
  <p:transition>
    <p:fade/>
  </p:transition>
  <p:hf hdr="0" dt="0"/>
  <p:txStyles>
    <p:titleStyle>
      <a:lvl1pPr algn="l" rtl="0" eaLnBrk="0" fontAlgn="base" hangingPunct="0">
        <a:spcBef>
          <a:spcPct val="0"/>
        </a:spcBef>
        <a:spcAft>
          <a:spcPct val="0"/>
        </a:spcAft>
        <a:defRPr sz="2800" b="1">
          <a:solidFill>
            <a:srgbClr val="3E218F"/>
          </a:solidFill>
          <a:latin typeface="Calibri" panose="020F0502020204030204" pitchFamily="34" charset="0"/>
          <a:ea typeface="MS PGothic" pitchFamily="34" charset="-128"/>
          <a:cs typeface="Calibri" panose="020F0502020204030204" pitchFamily="34" charset="0"/>
        </a:defRPr>
      </a:lvl1pPr>
      <a:lvl2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2pPr>
      <a:lvl3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3pPr>
      <a:lvl4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4pPr>
      <a:lvl5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lr>
          <a:srgbClr val="3E218F"/>
        </a:buClr>
        <a:buChar char="•"/>
        <a:defRPr sz="20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eaLnBrk="0" fontAlgn="base" hangingPunct="0">
        <a:spcBef>
          <a:spcPct val="20000"/>
        </a:spcBef>
        <a:spcAft>
          <a:spcPct val="0"/>
        </a:spcAft>
        <a:buClr>
          <a:srgbClr val="3E218F"/>
        </a:buClr>
        <a:buSzPct val="70000"/>
        <a:buFont typeface="Courier New" pitchFamily="49" charset="0"/>
        <a:buChar char="o"/>
        <a:defRPr sz="1800">
          <a:solidFill>
            <a:schemeClr val="tx1"/>
          </a:solidFill>
          <a:latin typeface="Calibri" panose="020F0502020204030204" pitchFamily="34" charset="0"/>
          <a:ea typeface="MS PGothic" pitchFamily="34" charset="-128"/>
          <a:cs typeface="Calibri" panose="020F0502020204030204" pitchFamily="34" charset="0"/>
        </a:defRPr>
      </a:lvl2pPr>
      <a:lvl3pPr marL="1143000" indent="-228600" algn="l" rtl="0" eaLnBrk="0" fontAlgn="base" hangingPunct="0">
        <a:spcBef>
          <a:spcPct val="20000"/>
        </a:spcBef>
        <a:spcAft>
          <a:spcPct val="0"/>
        </a:spcAft>
        <a:buClr>
          <a:srgbClr val="3E218F"/>
        </a:buClr>
        <a:buFont typeface="Wingdings" panose="05000000000000000000" pitchFamily="2" charset="2"/>
        <a:buChar char="Ø"/>
        <a:defRPr sz="1600">
          <a:solidFill>
            <a:schemeClr val="tx1"/>
          </a:solidFill>
          <a:latin typeface="Calibri" panose="020F0502020204030204" pitchFamily="34" charset="0"/>
          <a:ea typeface="MS PGothic" pitchFamily="34" charset="-128"/>
          <a:cs typeface="Calibri" panose="020F0502020204030204" pitchFamily="34" charset="0"/>
        </a:defRPr>
      </a:lvl3pPr>
      <a:lvl4pPr marL="1600200" indent="-228600" algn="l" rtl="0" eaLnBrk="0" fontAlgn="base" hangingPunct="0">
        <a:spcBef>
          <a:spcPct val="20000"/>
        </a:spcBef>
        <a:spcAft>
          <a:spcPct val="0"/>
        </a:spcAft>
        <a:buClr>
          <a:srgbClr val="C00000"/>
        </a:buClr>
        <a:buSzPct val="90000"/>
        <a:buChar char="–"/>
        <a:defRPr sz="2000">
          <a:solidFill>
            <a:schemeClr val="tx1"/>
          </a:solidFill>
          <a:latin typeface="Calibri" pitchFamily="34" charset="0"/>
          <a:ea typeface="MS PGothic" pitchFamily="34" charset="-128"/>
          <a:cs typeface="MS PGothic" pitchFamily="34" charset="-128"/>
        </a:defRPr>
      </a:lvl4pPr>
      <a:lvl5pPr marL="2057400" indent="-228600" algn="l" rtl="0" eaLnBrk="0" fontAlgn="base" hangingPunct="0">
        <a:spcBef>
          <a:spcPct val="20000"/>
        </a:spcBef>
        <a:spcAft>
          <a:spcPct val="0"/>
        </a:spcAft>
        <a:buClr>
          <a:srgbClr val="7575D1"/>
        </a:buClr>
        <a:buSzPct val="80000"/>
        <a:buFont typeface="Wingdings" pitchFamily="2" charset="2"/>
        <a:buChar char="Ø"/>
        <a:defRPr sz="2000">
          <a:solidFill>
            <a:schemeClr val="tx1"/>
          </a:solidFill>
          <a:latin typeface="Calibri" pitchFamily="34" charset="0"/>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85276" y="142507"/>
            <a:ext cx="7308000" cy="737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dirty="0"/>
              <a:t>Title Here</a:t>
            </a:r>
          </a:p>
        </p:txBody>
      </p:sp>
      <p:sp>
        <p:nvSpPr>
          <p:cNvPr id="1027" name="Rectangle 3"/>
          <p:cNvSpPr>
            <a:spLocks noGrp="1" noChangeArrowheads="1"/>
          </p:cNvSpPr>
          <p:nvPr>
            <p:ph type="body" idx="1"/>
          </p:nvPr>
        </p:nvSpPr>
        <p:spPr bwMode="auto">
          <a:xfrm>
            <a:off x="301968" y="1126069"/>
            <a:ext cx="8580474" cy="446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p:txBody>
      </p:sp>
      <p:sp>
        <p:nvSpPr>
          <p:cNvPr id="7" name="Slide Number Placeholder 5"/>
          <p:cNvSpPr txBox="1">
            <a:spLocks/>
          </p:cNvSpPr>
          <p:nvPr/>
        </p:nvSpPr>
        <p:spPr>
          <a:xfrm>
            <a:off x="8459865" y="6373125"/>
            <a:ext cx="524256" cy="364067"/>
          </a:xfrm>
          <a:prstGeom prst="rect">
            <a:avLst/>
          </a:prstGeom>
        </p:spPr>
        <p:txBody>
          <a:bodyPr/>
          <a:lstStyle>
            <a:defPPr>
              <a:defRPr lang="en-US"/>
            </a:defPPr>
            <a:lvl1pPr algn="l" rtl="0" eaLnBrk="0" fontAlgn="base" hangingPunct="0">
              <a:spcBef>
                <a:spcPct val="0"/>
              </a:spcBef>
              <a:spcAft>
                <a:spcPct val="0"/>
              </a:spcAft>
              <a:defRPr sz="2400" kern="1200">
                <a:solidFill>
                  <a:srgbClr val="FF0000"/>
                </a:solidFill>
                <a:latin typeface="Arial"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Arial"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Arial"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Arial"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Arial" charset="0"/>
                <a:ea typeface="MS PGothic" pitchFamily="34" charset="-128"/>
                <a:cs typeface="+mn-cs"/>
              </a:defRPr>
            </a:lvl5pPr>
            <a:lvl6pPr marL="2286000" algn="l" defTabSz="914400" rtl="0" eaLnBrk="1" latinLnBrk="0" hangingPunct="1">
              <a:defRPr sz="2400" kern="1200">
                <a:solidFill>
                  <a:schemeClr val="tx1"/>
                </a:solidFill>
                <a:latin typeface="Arial" charset="0"/>
                <a:ea typeface="MS PGothic" pitchFamily="34" charset="-128"/>
                <a:cs typeface="+mn-cs"/>
              </a:defRPr>
            </a:lvl6pPr>
            <a:lvl7pPr marL="2743200" algn="l" defTabSz="914400" rtl="0" eaLnBrk="1" latinLnBrk="0" hangingPunct="1">
              <a:defRPr sz="2400" kern="1200">
                <a:solidFill>
                  <a:schemeClr val="tx1"/>
                </a:solidFill>
                <a:latin typeface="Arial" charset="0"/>
                <a:ea typeface="MS PGothic" pitchFamily="34" charset="-128"/>
                <a:cs typeface="+mn-cs"/>
              </a:defRPr>
            </a:lvl7pPr>
            <a:lvl8pPr marL="3200400" algn="l" defTabSz="914400" rtl="0" eaLnBrk="1" latinLnBrk="0" hangingPunct="1">
              <a:defRPr sz="2400" kern="1200">
                <a:solidFill>
                  <a:schemeClr val="tx1"/>
                </a:solidFill>
                <a:latin typeface="Arial" charset="0"/>
                <a:ea typeface="MS PGothic" pitchFamily="34" charset="-128"/>
                <a:cs typeface="+mn-cs"/>
              </a:defRPr>
            </a:lvl8pPr>
            <a:lvl9pPr marL="3657600" algn="l" defTabSz="914400" rtl="0" eaLnBrk="1" latinLnBrk="0" hangingPunct="1">
              <a:defRPr sz="2400" kern="1200">
                <a:solidFill>
                  <a:schemeClr val="tx1"/>
                </a:solidFill>
                <a:latin typeface="Arial" charset="0"/>
                <a:ea typeface="MS PGothic" pitchFamily="34" charset="-128"/>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7B0292-D5C7-43BE-BD22-42749E957900}" type="slidenum">
              <a:rPr kumimoji="0" lang="en-GB" sz="1400" b="0" i="0" u="none" strike="noStrike" kern="1200" cap="none" spc="0" normalizeH="0" baseline="0" noProof="0" smtClean="0">
                <a:ln>
                  <a:noFill/>
                </a:ln>
                <a:solidFill>
                  <a:srgbClr val="FF0000"/>
                </a:solidFill>
                <a:effectLst/>
                <a:uLnTx/>
                <a:uFillTx/>
                <a:latin typeface="Arial"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sz="1400" b="0" i="0" u="none" strike="noStrike" kern="1200" cap="none" spc="0" normalizeH="0" baseline="0" noProof="0" dirty="0">
              <a:ln>
                <a:noFill/>
              </a:ln>
              <a:solidFill>
                <a:srgbClr val="FF0000"/>
              </a:solidFill>
              <a:effectLst/>
              <a:uLnTx/>
              <a:uFillTx/>
              <a:latin typeface="Arial" charset="0"/>
              <a:ea typeface="MS PGothic" pitchFamily="34" charset="-128"/>
              <a:cs typeface="+mn-cs"/>
            </a:endParaRPr>
          </a:p>
        </p:txBody>
      </p:sp>
      <p:pic>
        <p:nvPicPr>
          <p:cNvPr id="12" name="Picture 11">
            <a:extLst>
              <a:ext uri="{FF2B5EF4-FFF2-40B4-BE49-F238E27FC236}">
                <a16:creationId xmlns:a16="http://schemas.microsoft.com/office/drawing/2014/main" id="{CC2D7596-08FA-4D92-9F9E-5EE985E098CD}"/>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35207" y="6054890"/>
            <a:ext cx="1596228" cy="685704"/>
          </a:xfrm>
          <a:prstGeom prst="rect">
            <a:avLst/>
          </a:prstGeom>
        </p:spPr>
      </p:pic>
      <p:pic>
        <p:nvPicPr>
          <p:cNvPr id="14" name="Picture 2" descr="Related image">
            <a:extLst>
              <a:ext uri="{FF2B5EF4-FFF2-40B4-BE49-F238E27FC236}">
                <a16:creationId xmlns:a16="http://schemas.microsoft.com/office/drawing/2014/main" id="{298C31A9-AA63-4047-A0A5-EF64723E3C54}"/>
              </a:ext>
            </a:extLst>
          </p:cNvPr>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6076059" y="6297730"/>
            <a:ext cx="405129" cy="40512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3870EE4-6CEC-4F89-B628-88641A496EE9}"/>
              </a:ext>
            </a:extLst>
          </p:cNvPr>
          <p:cNvSpPr txBox="1"/>
          <p:nvPr userDrawn="1"/>
        </p:nvSpPr>
        <p:spPr>
          <a:xfrm>
            <a:off x="6435924" y="6269462"/>
            <a:ext cx="22072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Calibri"/>
                <a:ea typeface="+mn-ea"/>
                <a:cs typeface="+mn-cs"/>
              </a:rPr>
              <a:t>DMU </a:t>
            </a:r>
            <a:r>
              <a:rPr kumimoji="0" lang="en-GB" sz="2400" b="1" i="0" u="none" strike="noStrike" kern="1200" cap="none" spc="0" normalizeH="0" baseline="0" noProof="0" dirty="0" err="1">
                <a:ln>
                  <a:noFill/>
                </a:ln>
                <a:solidFill>
                  <a:srgbClr val="0070C0"/>
                </a:solidFill>
                <a:effectLst/>
                <a:uLnTx/>
                <a:uFillTx/>
                <a:latin typeface="Calibri"/>
                <a:ea typeface="+mn-ea"/>
                <a:cs typeface="+mn-cs"/>
              </a:rPr>
              <a:t>Lyo</a:t>
            </a:r>
            <a:r>
              <a:rPr kumimoji="0" lang="en-GB" sz="2400" b="1" i="0" u="none" strike="noStrike" kern="1200" cap="none" spc="0" normalizeH="0" baseline="0" noProof="0" dirty="0" err="1">
                <a:ln>
                  <a:noFill/>
                </a:ln>
                <a:solidFill>
                  <a:srgbClr val="990033"/>
                </a:solidFill>
                <a:effectLst/>
                <a:uLnTx/>
                <a:uFillTx/>
                <a:latin typeface="Calibri"/>
                <a:ea typeface="+mn-ea"/>
                <a:cs typeface="+mn-cs"/>
              </a:rPr>
              <a:t>Group</a:t>
            </a:r>
            <a:endParaRPr kumimoji="0" lang="en-GB" sz="2400" b="1" i="0" u="none" strike="noStrike" kern="1200" cap="none" spc="0" normalizeH="0" baseline="0" noProof="0" dirty="0">
              <a:ln>
                <a:noFill/>
              </a:ln>
              <a:solidFill>
                <a:srgbClr val="990033"/>
              </a:solidFill>
              <a:effectLst/>
              <a:uLnTx/>
              <a:uFillTx/>
              <a:latin typeface="Calibri"/>
              <a:ea typeface="+mn-ea"/>
              <a:cs typeface="+mn-cs"/>
            </a:endParaRPr>
          </a:p>
        </p:txBody>
      </p:sp>
    </p:spTree>
    <p:extLst>
      <p:ext uri="{BB962C8B-B14F-4D97-AF65-F5344CB8AC3E}">
        <p14:creationId xmlns:p14="http://schemas.microsoft.com/office/powerpoint/2010/main" val="1035526616"/>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 id="2147483835" r:id="rId16"/>
  </p:sldLayoutIdLst>
  <p:transition>
    <p:fade/>
  </p:transition>
  <p:hf hdr="0" dt="0"/>
  <p:txStyles>
    <p:titleStyle>
      <a:lvl1pPr algn="l" rtl="0" eaLnBrk="0" fontAlgn="base" hangingPunct="0">
        <a:spcBef>
          <a:spcPct val="0"/>
        </a:spcBef>
        <a:spcAft>
          <a:spcPct val="0"/>
        </a:spcAft>
        <a:defRPr sz="2800" b="1">
          <a:solidFill>
            <a:srgbClr val="3E218F"/>
          </a:solidFill>
          <a:latin typeface="Calibri" panose="020F0502020204030204" pitchFamily="34" charset="0"/>
          <a:ea typeface="MS PGothic" pitchFamily="34" charset="-128"/>
          <a:cs typeface="Calibri" panose="020F0502020204030204" pitchFamily="34" charset="0"/>
        </a:defRPr>
      </a:lvl1pPr>
      <a:lvl2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2pPr>
      <a:lvl3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3pPr>
      <a:lvl4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4pPr>
      <a:lvl5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lr>
          <a:srgbClr val="3E218F"/>
        </a:buClr>
        <a:buChar char="•"/>
        <a:defRPr sz="20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eaLnBrk="0" fontAlgn="base" hangingPunct="0">
        <a:spcBef>
          <a:spcPct val="20000"/>
        </a:spcBef>
        <a:spcAft>
          <a:spcPct val="0"/>
        </a:spcAft>
        <a:buClr>
          <a:srgbClr val="3E218F"/>
        </a:buClr>
        <a:buSzPct val="70000"/>
        <a:buFont typeface="Courier New" pitchFamily="49" charset="0"/>
        <a:buChar char="o"/>
        <a:defRPr sz="1800">
          <a:solidFill>
            <a:schemeClr val="tx1"/>
          </a:solidFill>
          <a:latin typeface="Calibri" panose="020F0502020204030204" pitchFamily="34" charset="0"/>
          <a:ea typeface="MS PGothic" pitchFamily="34" charset="-128"/>
          <a:cs typeface="Calibri" panose="020F0502020204030204" pitchFamily="34" charset="0"/>
        </a:defRPr>
      </a:lvl2pPr>
      <a:lvl3pPr marL="1143000" indent="-228600" algn="l" rtl="0" eaLnBrk="0" fontAlgn="base" hangingPunct="0">
        <a:spcBef>
          <a:spcPct val="20000"/>
        </a:spcBef>
        <a:spcAft>
          <a:spcPct val="0"/>
        </a:spcAft>
        <a:buClr>
          <a:srgbClr val="3E218F"/>
        </a:buClr>
        <a:buFont typeface="Wingdings" panose="05000000000000000000" pitchFamily="2" charset="2"/>
        <a:buChar char="Ø"/>
        <a:defRPr sz="1600">
          <a:solidFill>
            <a:schemeClr val="tx1"/>
          </a:solidFill>
          <a:latin typeface="Calibri" panose="020F0502020204030204" pitchFamily="34" charset="0"/>
          <a:ea typeface="MS PGothic" pitchFamily="34" charset="-128"/>
          <a:cs typeface="Calibri" panose="020F0502020204030204" pitchFamily="34" charset="0"/>
        </a:defRPr>
      </a:lvl3pPr>
      <a:lvl4pPr marL="1600200" indent="-228600" algn="l" rtl="0" eaLnBrk="0" fontAlgn="base" hangingPunct="0">
        <a:spcBef>
          <a:spcPct val="20000"/>
        </a:spcBef>
        <a:spcAft>
          <a:spcPct val="0"/>
        </a:spcAft>
        <a:buClr>
          <a:srgbClr val="C00000"/>
        </a:buClr>
        <a:buSzPct val="90000"/>
        <a:buChar char="–"/>
        <a:defRPr sz="2000">
          <a:solidFill>
            <a:schemeClr val="tx1"/>
          </a:solidFill>
          <a:latin typeface="Calibri" pitchFamily="34" charset="0"/>
          <a:ea typeface="MS PGothic" pitchFamily="34" charset="-128"/>
          <a:cs typeface="MS PGothic" pitchFamily="34" charset="-128"/>
        </a:defRPr>
      </a:lvl4pPr>
      <a:lvl5pPr marL="2057400" indent="-228600" algn="l" rtl="0" eaLnBrk="0" fontAlgn="base" hangingPunct="0">
        <a:spcBef>
          <a:spcPct val="20000"/>
        </a:spcBef>
        <a:spcAft>
          <a:spcPct val="0"/>
        </a:spcAft>
        <a:buClr>
          <a:srgbClr val="7575D1"/>
        </a:buClr>
        <a:buSzPct val="80000"/>
        <a:buFont typeface="Wingdings" pitchFamily="2" charset="2"/>
        <a:buChar char="Ø"/>
        <a:defRPr sz="2000">
          <a:solidFill>
            <a:schemeClr val="tx1"/>
          </a:solidFill>
          <a:latin typeface="Calibri" pitchFamily="34" charset="0"/>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85276" y="142507"/>
            <a:ext cx="7308000" cy="737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dirty="0"/>
              <a:t>Title Here</a:t>
            </a:r>
          </a:p>
        </p:txBody>
      </p:sp>
      <p:sp>
        <p:nvSpPr>
          <p:cNvPr id="1027" name="Rectangle 3"/>
          <p:cNvSpPr>
            <a:spLocks noGrp="1" noChangeArrowheads="1"/>
          </p:cNvSpPr>
          <p:nvPr>
            <p:ph type="body" idx="1"/>
          </p:nvPr>
        </p:nvSpPr>
        <p:spPr bwMode="auto">
          <a:xfrm>
            <a:off x="301968" y="1126069"/>
            <a:ext cx="8580474" cy="446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p:txBody>
      </p:sp>
      <p:sp>
        <p:nvSpPr>
          <p:cNvPr id="7" name="Slide Number Placeholder 5"/>
          <p:cNvSpPr txBox="1">
            <a:spLocks/>
          </p:cNvSpPr>
          <p:nvPr/>
        </p:nvSpPr>
        <p:spPr>
          <a:xfrm>
            <a:off x="8580617" y="6382513"/>
            <a:ext cx="407713" cy="274319"/>
          </a:xfrm>
          <a:prstGeom prst="rect">
            <a:avLst/>
          </a:prstGeom>
          <a:ln>
            <a:solidFill>
              <a:srgbClr val="990033"/>
            </a:solidFill>
          </a:ln>
        </p:spPr>
        <p:txBody>
          <a:bodyPr/>
          <a:lstStyle>
            <a:defPPr>
              <a:defRPr lang="en-US"/>
            </a:defPPr>
            <a:lvl1pPr algn="l" rtl="0" eaLnBrk="0" fontAlgn="base" hangingPunct="0">
              <a:spcBef>
                <a:spcPct val="0"/>
              </a:spcBef>
              <a:spcAft>
                <a:spcPct val="0"/>
              </a:spcAft>
              <a:defRPr sz="2400" kern="1200">
                <a:solidFill>
                  <a:srgbClr val="FF0000"/>
                </a:solidFill>
                <a:latin typeface="Arial"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Arial"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Arial"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Arial"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Arial" charset="0"/>
                <a:ea typeface="MS PGothic" pitchFamily="34" charset="-128"/>
                <a:cs typeface="+mn-cs"/>
              </a:defRPr>
            </a:lvl5pPr>
            <a:lvl6pPr marL="2286000" algn="l" defTabSz="914400" rtl="0" eaLnBrk="1" latinLnBrk="0" hangingPunct="1">
              <a:defRPr sz="2400" kern="1200">
                <a:solidFill>
                  <a:schemeClr val="tx1"/>
                </a:solidFill>
                <a:latin typeface="Arial" charset="0"/>
                <a:ea typeface="MS PGothic" pitchFamily="34" charset="-128"/>
                <a:cs typeface="+mn-cs"/>
              </a:defRPr>
            </a:lvl6pPr>
            <a:lvl7pPr marL="2743200" algn="l" defTabSz="914400" rtl="0" eaLnBrk="1" latinLnBrk="0" hangingPunct="1">
              <a:defRPr sz="2400" kern="1200">
                <a:solidFill>
                  <a:schemeClr val="tx1"/>
                </a:solidFill>
                <a:latin typeface="Arial" charset="0"/>
                <a:ea typeface="MS PGothic" pitchFamily="34" charset="-128"/>
                <a:cs typeface="+mn-cs"/>
              </a:defRPr>
            </a:lvl7pPr>
            <a:lvl8pPr marL="3200400" algn="l" defTabSz="914400" rtl="0" eaLnBrk="1" latinLnBrk="0" hangingPunct="1">
              <a:defRPr sz="2400" kern="1200">
                <a:solidFill>
                  <a:schemeClr val="tx1"/>
                </a:solidFill>
                <a:latin typeface="Arial" charset="0"/>
                <a:ea typeface="MS PGothic" pitchFamily="34" charset="-128"/>
                <a:cs typeface="+mn-cs"/>
              </a:defRPr>
            </a:lvl8pPr>
            <a:lvl9pPr marL="3657600" algn="l" defTabSz="914400" rtl="0" eaLnBrk="1" latinLnBrk="0" hangingPunct="1">
              <a:defRPr sz="2400" kern="1200">
                <a:solidFill>
                  <a:schemeClr val="tx1"/>
                </a:solidFill>
                <a:latin typeface="Arial" charset="0"/>
                <a:ea typeface="MS PGothic" pitchFamily="34" charset="-128"/>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237B0292-D5C7-43BE-BD22-42749E957900}" type="slidenum">
              <a:rPr kumimoji="0" lang="en-GB" sz="1400" b="1" i="0" u="none" strike="noStrike" kern="1200" cap="none" spc="0" normalizeH="0" baseline="0" noProof="0" smtClean="0">
                <a:ln>
                  <a:noFill/>
                </a:ln>
                <a:solidFill>
                  <a:srgbClr val="990033"/>
                </a:solidFill>
                <a:effectLst/>
                <a:uLnTx/>
                <a:uFillTx/>
                <a:latin typeface="Arial" charset="0"/>
                <a:ea typeface="MS PGothic"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GB" sz="1400" b="1" i="0" u="none" strike="noStrike" kern="1200" cap="none" spc="0" normalizeH="0" baseline="0" noProof="0" dirty="0">
              <a:ln>
                <a:noFill/>
              </a:ln>
              <a:solidFill>
                <a:srgbClr val="990033"/>
              </a:solidFill>
              <a:effectLst/>
              <a:uLnTx/>
              <a:uFillTx/>
              <a:latin typeface="Arial" charset="0"/>
              <a:ea typeface="MS PGothic" pitchFamily="34" charset="-128"/>
              <a:cs typeface="+mn-cs"/>
            </a:endParaRPr>
          </a:p>
        </p:txBody>
      </p:sp>
      <p:pic>
        <p:nvPicPr>
          <p:cNvPr id="12" name="Picture 11">
            <a:extLst>
              <a:ext uri="{FF2B5EF4-FFF2-40B4-BE49-F238E27FC236}">
                <a16:creationId xmlns:a16="http://schemas.microsoft.com/office/drawing/2014/main" id="{CC2D7596-08FA-4D92-9F9E-5EE985E098CD}"/>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335207" y="6054890"/>
            <a:ext cx="1596228" cy="685704"/>
          </a:xfrm>
          <a:prstGeom prst="rect">
            <a:avLst/>
          </a:prstGeom>
        </p:spPr>
      </p:pic>
      <p:sp>
        <p:nvSpPr>
          <p:cNvPr id="15" name="TextBox 14">
            <a:extLst>
              <a:ext uri="{FF2B5EF4-FFF2-40B4-BE49-F238E27FC236}">
                <a16:creationId xmlns:a16="http://schemas.microsoft.com/office/drawing/2014/main" id="{33870EE4-6CEC-4F89-B628-88641A496EE9}"/>
              </a:ext>
            </a:extLst>
          </p:cNvPr>
          <p:cNvSpPr txBox="1"/>
          <p:nvPr userDrawn="1"/>
        </p:nvSpPr>
        <p:spPr>
          <a:xfrm>
            <a:off x="6409923" y="6269462"/>
            <a:ext cx="22072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Calibri"/>
                <a:ea typeface="+mn-ea"/>
                <a:cs typeface="+mn-cs"/>
              </a:rPr>
              <a:t>DMU </a:t>
            </a:r>
            <a:r>
              <a:rPr kumimoji="0" lang="en-GB" sz="2400" b="1" i="0" u="none" strike="noStrike" kern="1200" cap="none" spc="0" normalizeH="0" baseline="0" noProof="0" dirty="0" err="1">
                <a:ln>
                  <a:noFill/>
                </a:ln>
                <a:solidFill>
                  <a:srgbClr val="0070C0"/>
                </a:solidFill>
                <a:effectLst/>
                <a:uLnTx/>
                <a:uFillTx/>
                <a:latin typeface="Calibri"/>
                <a:ea typeface="+mn-ea"/>
                <a:cs typeface="+mn-cs"/>
              </a:rPr>
              <a:t>Lyo</a:t>
            </a:r>
            <a:r>
              <a:rPr kumimoji="0" lang="en-GB" sz="2400" b="1" i="0" u="none" strike="noStrike" kern="1200" cap="none" spc="0" normalizeH="0" baseline="0" noProof="0" dirty="0" err="1">
                <a:ln>
                  <a:noFill/>
                </a:ln>
                <a:solidFill>
                  <a:srgbClr val="990033"/>
                </a:solidFill>
                <a:effectLst/>
                <a:uLnTx/>
                <a:uFillTx/>
                <a:latin typeface="Calibri"/>
                <a:ea typeface="+mn-ea"/>
                <a:cs typeface="+mn-cs"/>
              </a:rPr>
              <a:t>Group</a:t>
            </a:r>
            <a:endParaRPr kumimoji="0" lang="en-GB" sz="2400" b="1" i="0" u="none" strike="noStrike" kern="1200" cap="none" spc="0" normalizeH="0" baseline="0" noProof="0" dirty="0">
              <a:ln>
                <a:noFill/>
              </a:ln>
              <a:solidFill>
                <a:srgbClr val="990033"/>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91ACFB16-0746-47E8-B1B6-117645EC9E69}"/>
              </a:ext>
            </a:extLst>
          </p:cNvPr>
          <p:cNvSpPr/>
          <p:nvPr userDrawn="1"/>
        </p:nvSpPr>
        <p:spPr bwMode="auto">
          <a:xfrm>
            <a:off x="8540496" y="6369538"/>
            <a:ext cx="46658" cy="31457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2045184119"/>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 id="2147483854" r:id="rId17"/>
    <p:sldLayoutId id="2147483855" r:id="rId18"/>
    <p:sldLayoutId id="2147483856" r:id="rId19"/>
    <p:sldLayoutId id="2147483857" r:id="rId20"/>
  </p:sldLayoutIdLst>
  <p:transition>
    <p:fade/>
  </p:transition>
  <p:hf hdr="0" dt="0"/>
  <p:txStyles>
    <p:titleStyle>
      <a:lvl1pPr algn="l" rtl="0" eaLnBrk="0" fontAlgn="base" hangingPunct="0">
        <a:spcBef>
          <a:spcPct val="0"/>
        </a:spcBef>
        <a:spcAft>
          <a:spcPct val="0"/>
        </a:spcAft>
        <a:defRPr sz="2800" b="1">
          <a:solidFill>
            <a:srgbClr val="3E218F"/>
          </a:solidFill>
          <a:latin typeface="Calibri" panose="020F0502020204030204" pitchFamily="34" charset="0"/>
          <a:ea typeface="MS PGothic" pitchFamily="34" charset="-128"/>
          <a:cs typeface="Calibri" panose="020F0502020204030204" pitchFamily="34" charset="0"/>
        </a:defRPr>
      </a:lvl1pPr>
      <a:lvl2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2pPr>
      <a:lvl3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3pPr>
      <a:lvl4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4pPr>
      <a:lvl5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lr>
          <a:srgbClr val="3E218F"/>
        </a:buClr>
        <a:buChar char="•"/>
        <a:defRPr sz="20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eaLnBrk="0" fontAlgn="base" hangingPunct="0">
        <a:spcBef>
          <a:spcPct val="20000"/>
        </a:spcBef>
        <a:spcAft>
          <a:spcPct val="0"/>
        </a:spcAft>
        <a:buClr>
          <a:srgbClr val="3E218F"/>
        </a:buClr>
        <a:buSzPct val="70000"/>
        <a:buFont typeface="Courier New" pitchFamily="49" charset="0"/>
        <a:buChar char="o"/>
        <a:defRPr sz="1800">
          <a:solidFill>
            <a:schemeClr val="tx1"/>
          </a:solidFill>
          <a:latin typeface="Calibri" panose="020F0502020204030204" pitchFamily="34" charset="0"/>
          <a:ea typeface="MS PGothic" pitchFamily="34" charset="-128"/>
          <a:cs typeface="Calibri" panose="020F0502020204030204" pitchFamily="34" charset="0"/>
        </a:defRPr>
      </a:lvl2pPr>
      <a:lvl3pPr marL="1143000" indent="-228600" algn="l" rtl="0" eaLnBrk="0" fontAlgn="base" hangingPunct="0">
        <a:spcBef>
          <a:spcPct val="20000"/>
        </a:spcBef>
        <a:spcAft>
          <a:spcPct val="0"/>
        </a:spcAft>
        <a:buClr>
          <a:srgbClr val="3E218F"/>
        </a:buClr>
        <a:buFont typeface="Wingdings" panose="05000000000000000000" pitchFamily="2" charset="2"/>
        <a:buChar char="Ø"/>
        <a:defRPr sz="1600">
          <a:solidFill>
            <a:schemeClr val="tx1"/>
          </a:solidFill>
          <a:latin typeface="Calibri" panose="020F0502020204030204" pitchFamily="34" charset="0"/>
          <a:ea typeface="MS PGothic" pitchFamily="34" charset="-128"/>
          <a:cs typeface="Calibri" panose="020F0502020204030204" pitchFamily="34" charset="0"/>
        </a:defRPr>
      </a:lvl3pPr>
      <a:lvl4pPr marL="1600200" indent="-228600" algn="l" rtl="0" eaLnBrk="0" fontAlgn="base" hangingPunct="0">
        <a:spcBef>
          <a:spcPct val="20000"/>
        </a:spcBef>
        <a:spcAft>
          <a:spcPct val="0"/>
        </a:spcAft>
        <a:buClr>
          <a:srgbClr val="C00000"/>
        </a:buClr>
        <a:buSzPct val="90000"/>
        <a:buChar char="–"/>
        <a:defRPr sz="2000">
          <a:solidFill>
            <a:schemeClr val="tx1"/>
          </a:solidFill>
          <a:latin typeface="Calibri" pitchFamily="34" charset="0"/>
          <a:ea typeface="MS PGothic" pitchFamily="34" charset="-128"/>
          <a:cs typeface="MS PGothic" pitchFamily="34" charset="-128"/>
        </a:defRPr>
      </a:lvl4pPr>
      <a:lvl5pPr marL="2057400" indent="-228600" algn="l" rtl="0" eaLnBrk="0" fontAlgn="base" hangingPunct="0">
        <a:spcBef>
          <a:spcPct val="20000"/>
        </a:spcBef>
        <a:spcAft>
          <a:spcPct val="0"/>
        </a:spcAft>
        <a:buClr>
          <a:srgbClr val="7575D1"/>
        </a:buClr>
        <a:buSzPct val="80000"/>
        <a:buFont typeface="Wingdings" pitchFamily="2" charset="2"/>
        <a:buChar char="Ø"/>
        <a:defRPr sz="2000">
          <a:solidFill>
            <a:schemeClr val="tx1"/>
          </a:solidFill>
          <a:latin typeface="Calibri" pitchFamily="34" charset="0"/>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8.png"/><Relationship Id="rId5" Type="http://schemas.openxmlformats.org/officeDocument/2006/relationships/hyperlink" Target="http://www.dmu.ac.uk/tvis" TargetMode="Externa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38.xml"/><Relationship Id="rId5" Type="http://schemas.openxmlformats.org/officeDocument/2006/relationships/image" Target="../media/image37.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38.xml"/><Relationship Id="rId5" Type="http://schemas.openxmlformats.org/officeDocument/2006/relationships/image" Target="../media/image35.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43.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38.xml"/><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38.xml"/><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42.xml"/><Relationship Id="rId6" Type="http://schemas.openxmlformats.org/officeDocument/2006/relationships/image" Target="../media/image48.png"/><Relationship Id="rId5" Type="http://schemas.openxmlformats.org/officeDocument/2006/relationships/image" Target="../media/image231.png"/><Relationship Id="rId4" Type="http://schemas.openxmlformats.org/officeDocument/2006/relationships/image" Target="../media/image220.png"/></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54.xml"/><Relationship Id="rId4" Type="http://schemas.openxmlformats.org/officeDocument/2006/relationships/slide" Target="slide5.xml"/></Relationships>
</file>

<file path=ppt/slides/_rels/slide20.xml.rels><?xml version="1.0" encoding="UTF-8" standalone="yes"?>
<Relationships xmlns="http://schemas.openxmlformats.org/package/2006/relationships"><Relationship Id="rId13" Type="http://schemas.openxmlformats.org/officeDocument/2006/relationships/image" Target="../media/image290.png"/><Relationship Id="rId8" Type="http://schemas.openxmlformats.org/officeDocument/2006/relationships/image" Target="../media/image810.png"/><Relationship Id="rId3" Type="http://schemas.openxmlformats.org/officeDocument/2006/relationships/chart" Target="../charts/chart3.xml"/><Relationship Id="rId17" Type="http://schemas.openxmlformats.org/officeDocument/2006/relationships/image" Target="../media/image321.png"/><Relationship Id="rId2" Type="http://schemas.openxmlformats.org/officeDocument/2006/relationships/notesSlide" Target="../notesSlides/notesSlide20.xml"/><Relationship Id="rId16" Type="http://schemas.openxmlformats.org/officeDocument/2006/relationships/image" Target="../media/image50.jpeg"/><Relationship Id="rId1" Type="http://schemas.openxmlformats.org/officeDocument/2006/relationships/slideLayout" Target="../slideLayouts/slideLayout42.xml"/><Relationship Id="rId11" Type="http://schemas.openxmlformats.org/officeDocument/2006/relationships/image" Target="../media/image410.png"/><Relationship Id="rId5" Type="http://schemas.openxmlformats.org/officeDocument/2006/relationships/image" Target="../media/image49.png"/><Relationship Id="rId15" Type="http://schemas.openxmlformats.org/officeDocument/2006/relationships/image" Target="../media/image310.png"/><Relationship Id="rId4" Type="http://schemas.openxmlformats.org/officeDocument/2006/relationships/chart" Target="../charts/chart4.xml"/><Relationship Id="rId14" Type="http://schemas.openxmlformats.org/officeDocument/2006/relationships/image" Target="../media/image300.png"/></Relationships>
</file>

<file path=ppt/slides/_rels/slide21.xml.rels><?xml version="1.0" encoding="UTF-8" standalone="yes"?>
<Relationships xmlns="http://schemas.openxmlformats.org/package/2006/relationships"><Relationship Id="rId13" Type="http://schemas.openxmlformats.org/officeDocument/2006/relationships/image" Target="../media/image290.png"/><Relationship Id="rId8" Type="http://schemas.openxmlformats.org/officeDocument/2006/relationships/image" Target="../media/image810.png"/><Relationship Id="rId3" Type="http://schemas.openxmlformats.org/officeDocument/2006/relationships/chart" Target="../charts/chart5.xml"/><Relationship Id="rId17" Type="http://schemas.openxmlformats.org/officeDocument/2006/relationships/image" Target="../media/image321.png"/><Relationship Id="rId2" Type="http://schemas.openxmlformats.org/officeDocument/2006/relationships/notesSlide" Target="../notesSlides/notesSlide21.xml"/><Relationship Id="rId16" Type="http://schemas.openxmlformats.org/officeDocument/2006/relationships/image" Target="../media/image50.jpeg"/><Relationship Id="rId1" Type="http://schemas.openxmlformats.org/officeDocument/2006/relationships/slideLayout" Target="../slideLayouts/slideLayout42.xml"/><Relationship Id="rId11" Type="http://schemas.openxmlformats.org/officeDocument/2006/relationships/image" Target="../media/image410.png"/><Relationship Id="rId5" Type="http://schemas.openxmlformats.org/officeDocument/2006/relationships/image" Target="../media/image49.png"/><Relationship Id="rId15" Type="http://schemas.openxmlformats.org/officeDocument/2006/relationships/image" Target="../media/image310.png"/><Relationship Id="rId4" Type="http://schemas.openxmlformats.org/officeDocument/2006/relationships/chart" Target="../charts/chart6.xml"/><Relationship Id="rId14" Type="http://schemas.openxmlformats.org/officeDocument/2006/relationships/image" Target="../media/image300.png"/></Relationships>
</file>

<file path=ppt/slides/_rels/slide22.xml.rels><?xml version="1.0" encoding="UTF-8" standalone="yes"?>
<Relationships xmlns="http://schemas.openxmlformats.org/package/2006/relationships"><Relationship Id="rId13" Type="http://schemas.openxmlformats.org/officeDocument/2006/relationships/image" Target="../media/image310.png"/><Relationship Id="rId8" Type="http://schemas.openxmlformats.org/officeDocument/2006/relationships/image" Target="../media/image810.png"/><Relationship Id="rId3" Type="http://schemas.openxmlformats.org/officeDocument/2006/relationships/chart" Target="../charts/chart7.xml"/><Relationship Id="rId12" Type="http://schemas.openxmlformats.org/officeDocument/2006/relationships/image" Target="../media/image320.png"/><Relationship Id="rId2" Type="http://schemas.openxmlformats.org/officeDocument/2006/relationships/notesSlide" Target="../notesSlides/notesSlide22.xml"/><Relationship Id="rId16" Type="http://schemas.microsoft.com/office/2007/relationships/hdphoto" Target="../media/hdphoto1.wdp"/><Relationship Id="rId1" Type="http://schemas.openxmlformats.org/officeDocument/2006/relationships/slideLayout" Target="../slideLayouts/slideLayout42.xml"/><Relationship Id="rId11" Type="http://schemas.openxmlformats.org/officeDocument/2006/relationships/image" Target="../media/image290.png"/><Relationship Id="rId5" Type="http://schemas.openxmlformats.org/officeDocument/2006/relationships/image" Target="../media/image49.png"/><Relationship Id="rId15" Type="http://schemas.openxmlformats.org/officeDocument/2006/relationships/image" Target="../media/image51.png"/><Relationship Id="rId4" Type="http://schemas.openxmlformats.org/officeDocument/2006/relationships/chart" Target="../charts/chart8.xml"/><Relationship Id="rId14" Type="http://schemas.openxmlformats.org/officeDocument/2006/relationships/image" Target="../media/image50.jpeg"/></Relationships>
</file>

<file path=ppt/slides/_rels/slide23.xml.rels><?xml version="1.0" encoding="UTF-8" standalone="yes"?>
<Relationships xmlns="http://schemas.openxmlformats.org/package/2006/relationships"><Relationship Id="rId13" Type="http://schemas.openxmlformats.org/officeDocument/2006/relationships/image" Target="../media/image310.png"/><Relationship Id="rId8" Type="http://schemas.openxmlformats.org/officeDocument/2006/relationships/image" Target="../media/image810.png"/><Relationship Id="rId3" Type="http://schemas.openxmlformats.org/officeDocument/2006/relationships/chart" Target="../charts/chart9.xml"/><Relationship Id="rId12" Type="http://schemas.openxmlformats.org/officeDocument/2006/relationships/image" Target="../media/image320.png"/><Relationship Id="rId2" Type="http://schemas.openxmlformats.org/officeDocument/2006/relationships/notesSlide" Target="../notesSlides/notesSlide23.xml"/><Relationship Id="rId16" Type="http://schemas.microsoft.com/office/2007/relationships/hdphoto" Target="../media/hdphoto2.wdp"/><Relationship Id="rId1" Type="http://schemas.openxmlformats.org/officeDocument/2006/relationships/slideLayout" Target="../slideLayouts/slideLayout42.xml"/><Relationship Id="rId11" Type="http://schemas.openxmlformats.org/officeDocument/2006/relationships/image" Target="../media/image290.png"/><Relationship Id="rId5" Type="http://schemas.openxmlformats.org/officeDocument/2006/relationships/image" Target="../media/image49.png"/><Relationship Id="rId15" Type="http://schemas.openxmlformats.org/officeDocument/2006/relationships/image" Target="../media/image52.png"/><Relationship Id="rId4" Type="http://schemas.openxmlformats.org/officeDocument/2006/relationships/chart" Target="../charts/chart10.xml"/><Relationship Id="rId1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4.xml"/><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5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70.xm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78.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78.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png"/><Relationship Id="rId7" Type="http://schemas.openxmlformats.org/officeDocument/2006/relationships/image" Target="../media/image61.jpeg"/><Relationship Id="rId2" Type="http://schemas.openxmlformats.org/officeDocument/2006/relationships/notesSlide" Target="../notesSlides/notesSlide31.xml"/><Relationship Id="rId1" Type="http://schemas.openxmlformats.org/officeDocument/2006/relationships/slideLayout" Target="../slideLayouts/slideLayout78.xml"/><Relationship Id="rId6" Type="http://schemas.openxmlformats.org/officeDocument/2006/relationships/image" Target="../media/image60.jpeg"/><Relationship Id="rId5" Type="http://schemas.openxmlformats.org/officeDocument/2006/relationships/image" Target="../media/image59.jpeg"/><Relationship Id="rId10" Type="http://schemas.openxmlformats.org/officeDocument/2006/relationships/image" Target="../media/image64.jpeg"/><Relationship Id="rId4" Type="http://schemas.openxmlformats.org/officeDocument/2006/relationships/image" Target="../media/image58.png"/><Relationship Id="rId9" Type="http://schemas.openxmlformats.org/officeDocument/2006/relationships/image" Target="../media/image63.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1.xml"/></Relationships>
</file>

<file path=ppt/slides/_rels/slide34.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png"/><Relationship Id="rId7" Type="http://schemas.openxmlformats.org/officeDocument/2006/relationships/image" Target="../media/image69.jpeg"/><Relationship Id="rId2" Type="http://schemas.openxmlformats.org/officeDocument/2006/relationships/notesSlide" Target="../notesSlides/notesSlide34.xml"/><Relationship Id="rId1" Type="http://schemas.openxmlformats.org/officeDocument/2006/relationships/slideLayout" Target="../slideLayouts/slideLayout79.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3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5.xml"/><Relationship Id="rId1" Type="http://schemas.openxmlformats.org/officeDocument/2006/relationships/slideLayout" Target="../slideLayouts/slideLayout60.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6.xml"/><Relationship Id="rId1" Type="http://schemas.openxmlformats.org/officeDocument/2006/relationships/slideLayout" Target="../slideLayouts/slideLayout79.xml"/><Relationship Id="rId5" Type="http://schemas.openxmlformats.org/officeDocument/2006/relationships/image" Target="../media/image77.png"/><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7.xml"/><Relationship Id="rId1" Type="http://schemas.openxmlformats.org/officeDocument/2006/relationships/slideLayout" Target="../slideLayouts/slideLayout60.xml"/><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8.xml"/><Relationship Id="rId1" Type="http://schemas.openxmlformats.org/officeDocument/2006/relationships/slideLayout" Target="../slideLayouts/slideLayout79.xml"/><Relationship Id="rId5" Type="http://schemas.openxmlformats.org/officeDocument/2006/relationships/image" Target="../media/image82.jpeg"/><Relationship Id="rId4" Type="http://schemas.openxmlformats.org/officeDocument/2006/relationships/image" Target="../media/image81.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40.xml"/><Relationship Id="rId1" Type="http://schemas.openxmlformats.org/officeDocument/2006/relationships/slideLayout" Target="../slideLayouts/slideLayout79.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1.xml"/></Relationships>
</file>

<file path=ppt/slides/_rels/slide42.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notesSlide" Target="../notesSlides/notesSlide42.xml"/><Relationship Id="rId1" Type="http://schemas.openxmlformats.org/officeDocument/2006/relationships/slideLayout" Target="../slideLayouts/slideLayout70.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4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3.xml"/><Relationship Id="rId1" Type="http://schemas.openxmlformats.org/officeDocument/2006/relationships/slideLayout" Target="../slideLayouts/slideLayout7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0.xml"/></Relationships>
</file>

<file path=ppt/slides/_rels/slide45.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45.xml"/><Relationship Id="rId1" Type="http://schemas.openxmlformats.org/officeDocument/2006/relationships/slideLayout" Target="../slideLayouts/slideLayout62.xml"/><Relationship Id="rId4" Type="http://schemas.openxmlformats.org/officeDocument/2006/relationships/image" Target="../media/image97.jpg"/></Relationships>
</file>

<file path=ppt/slides/_rels/slide46.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8.jpeg"/><Relationship Id="rId7" Type="http://schemas.openxmlformats.org/officeDocument/2006/relationships/image" Target="../media/image100.jpeg"/><Relationship Id="rId2" Type="http://schemas.openxmlformats.org/officeDocument/2006/relationships/chart" Target="../charts/chart12.xml"/><Relationship Id="rId1" Type="http://schemas.openxmlformats.org/officeDocument/2006/relationships/slideLayout" Target="../slideLayouts/slideLayout41.xml"/><Relationship Id="rId6" Type="http://schemas.openxmlformats.org/officeDocument/2006/relationships/image" Target="../media/image99.jpeg"/><Relationship Id="rId5" Type="http://schemas.openxmlformats.org/officeDocument/2006/relationships/chart" Target="../charts/chart14.xml"/><Relationship Id="rId4" Type="http://schemas.openxmlformats.org/officeDocument/2006/relationships/chart" Target="../charts/char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09.png"/><Relationship Id="rId3" Type="http://schemas.openxmlformats.org/officeDocument/2006/relationships/notesSlide" Target="../notesSlides/notesSlide46.xml"/><Relationship Id="rId7" Type="http://schemas.openxmlformats.org/officeDocument/2006/relationships/image" Target="../media/image104.jpeg"/><Relationship Id="rId12" Type="http://schemas.openxmlformats.org/officeDocument/2006/relationships/image" Target="../media/image108.png"/><Relationship Id="rId2" Type="http://schemas.openxmlformats.org/officeDocument/2006/relationships/slideLayout" Target="../slideLayouts/slideLayout27.xml"/><Relationship Id="rId1" Type="http://schemas.openxmlformats.org/officeDocument/2006/relationships/tags" Target="../tags/tag1.xml"/><Relationship Id="rId6" Type="http://schemas.openxmlformats.org/officeDocument/2006/relationships/image" Target="../media/image103.png"/><Relationship Id="rId11" Type="http://schemas.microsoft.com/office/2007/relationships/hdphoto" Target="../media/hdphoto3.wdp"/><Relationship Id="rId5" Type="http://schemas.openxmlformats.org/officeDocument/2006/relationships/image" Target="../media/image102.jpeg"/><Relationship Id="rId10" Type="http://schemas.openxmlformats.org/officeDocument/2006/relationships/image" Target="../media/image107.png"/><Relationship Id="rId4" Type="http://schemas.openxmlformats.org/officeDocument/2006/relationships/hyperlink" Target="http://gtr.ukri.org/projects?ref=133425" TargetMode="External"/><Relationship Id="rId9" Type="http://schemas.openxmlformats.org/officeDocument/2006/relationships/image" Target="../media/image106.JPG"/><Relationship Id="rId14" Type="http://schemas.openxmlformats.org/officeDocument/2006/relationships/image" Target="../media/image11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58.xml"/><Relationship Id="rId5" Type="http://schemas.openxmlformats.org/officeDocument/2006/relationships/image" Target="../media/image18.jpeg"/><Relationship Id="rId4" Type="http://schemas.openxmlformats.org/officeDocument/2006/relationships/image" Target="../media/image17.jpeg"/></Relationships>
</file>

<file path=ppt/slides/_rels/slide50.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47.xml"/><Relationship Id="rId1" Type="http://schemas.openxmlformats.org/officeDocument/2006/relationships/slideLayout" Target="../slideLayouts/slideLayout58.xml"/><Relationship Id="rId5" Type="http://schemas.openxmlformats.org/officeDocument/2006/relationships/chart" Target="../charts/chart17.xml"/><Relationship Id="rId4" Type="http://schemas.openxmlformats.org/officeDocument/2006/relationships/chart" Target="../charts/chart16.xml"/></Relationships>
</file>

<file path=ppt/slides/_rels/slide51.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48.xml"/><Relationship Id="rId1" Type="http://schemas.openxmlformats.org/officeDocument/2006/relationships/slideLayout" Target="../slideLayouts/slideLayout21.xml"/><Relationship Id="rId6" Type="http://schemas.openxmlformats.org/officeDocument/2006/relationships/image" Target="../media/image111.jpeg"/><Relationship Id="rId5" Type="http://schemas.openxmlformats.org/officeDocument/2006/relationships/chart" Target="../charts/chart20.xml"/><Relationship Id="rId4" Type="http://schemas.openxmlformats.org/officeDocument/2006/relationships/chart" Target="../charts/chart19.xml"/></Relationships>
</file>

<file path=ppt/slides/_rels/slide52.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chart" Target="../charts/chart21.xml"/><Relationship Id="rId7" Type="http://schemas.openxmlformats.org/officeDocument/2006/relationships/image" Target="../media/image112.png"/><Relationship Id="rId12" Type="http://schemas.openxmlformats.org/officeDocument/2006/relationships/image" Target="../media/image97.png"/><Relationship Id="rId2" Type="http://schemas.openxmlformats.org/officeDocument/2006/relationships/notesSlide" Target="../notesSlides/notesSlide49.xml"/><Relationship Id="rId1" Type="http://schemas.openxmlformats.org/officeDocument/2006/relationships/slideLayout" Target="../slideLayouts/slideLayout25.xml"/><Relationship Id="rId6" Type="http://schemas.openxmlformats.org/officeDocument/2006/relationships/image" Target="../media/image910.pn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0.png"/><Relationship Id="rId4" Type="http://schemas.openxmlformats.org/officeDocument/2006/relationships/chart" Target="../charts/chart22.xml"/><Relationship Id="rId9" Type="http://schemas.openxmlformats.org/officeDocument/2006/relationships/image" Target="../media/image940.png"/></Relationships>
</file>

<file path=ppt/slides/_rels/slide53.xml.rels><?xml version="1.0" encoding="UTF-8" standalone="yes"?>
<Relationships xmlns="http://schemas.openxmlformats.org/package/2006/relationships"><Relationship Id="rId3" Type="http://schemas.openxmlformats.org/officeDocument/2006/relationships/chart" Target="../charts/chart23.xml"/><Relationship Id="rId7" Type="http://schemas.openxmlformats.org/officeDocument/2006/relationships/chart" Target="../charts/chart26.xml"/><Relationship Id="rId2" Type="http://schemas.openxmlformats.org/officeDocument/2006/relationships/notesSlide" Target="../notesSlides/notesSlide50.xml"/><Relationship Id="rId1" Type="http://schemas.openxmlformats.org/officeDocument/2006/relationships/slideLayout" Target="../slideLayouts/slideLayout10.xml"/><Relationship Id="rId6" Type="http://schemas.openxmlformats.org/officeDocument/2006/relationships/chart" Target="../charts/chart25.xml"/><Relationship Id="rId5" Type="http://schemas.openxmlformats.org/officeDocument/2006/relationships/image" Target="../media/image113.png"/><Relationship Id="rId4" Type="http://schemas.openxmlformats.org/officeDocument/2006/relationships/chart" Target="../charts/chart24.xml"/></Relationships>
</file>

<file path=ppt/slides/_rels/slide54.xml.rels><?xml version="1.0" encoding="UTF-8" standalone="yes"?>
<Relationships xmlns="http://schemas.openxmlformats.org/package/2006/relationships"><Relationship Id="rId8" Type="http://schemas.openxmlformats.org/officeDocument/2006/relationships/image" Target="../media/image115.wmf"/><Relationship Id="rId3" Type="http://schemas.openxmlformats.org/officeDocument/2006/relationships/notesSlide" Target="../notesSlides/notesSlide51.xml"/><Relationship Id="rId7" Type="http://schemas.openxmlformats.org/officeDocument/2006/relationships/oleObject" Target="../embeddings/oleObject2.bin"/><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114.wmf"/><Relationship Id="rId5" Type="http://schemas.openxmlformats.org/officeDocument/2006/relationships/oleObject" Target="../embeddings/oleObject1.bin"/><Relationship Id="rId4" Type="http://schemas.openxmlformats.org/officeDocument/2006/relationships/chart" Target="../charts/chart27.xml"/><Relationship Id="rId9" Type="http://schemas.openxmlformats.org/officeDocument/2006/relationships/image" Target="../media/image116.png"/></Relationships>
</file>

<file path=ppt/slides/_rels/slide5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020.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040.png"/><Relationship Id="rId1" Type="http://schemas.openxmlformats.org/officeDocument/2006/relationships/slideLayout" Target="../slideLayouts/slideLayout15.xml"/><Relationship Id="rId4" Type="http://schemas.openxmlformats.org/officeDocument/2006/relationships/image" Target="../media/image119.jpeg"/></Relationships>
</file>

<file path=ppt/slides/_rels/slide5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hyperlink" Target="https://www.crcpress.com/Freeze-Drying-of-Pharmaceutical-Products/Fissore-Pisano-Barresi/p/book/9780367076801" TargetMode="External"/><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122.png"/><Relationship Id="rId4" Type="http://schemas.openxmlformats.org/officeDocument/2006/relationships/image" Target="../media/image12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60.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chart" Target="../charts/chart28.xml"/><Relationship Id="rId7" Type="http://schemas.openxmlformats.org/officeDocument/2006/relationships/image" Target="../media/image126.png"/><Relationship Id="rId2" Type="http://schemas.openxmlformats.org/officeDocument/2006/relationships/notesSlide" Target="../notesSlides/notesSlide53.xml"/><Relationship Id="rId1" Type="http://schemas.openxmlformats.org/officeDocument/2006/relationships/slideLayout" Target="../slideLayouts/slideLayout14.xml"/><Relationship Id="rId6" Type="http://schemas.openxmlformats.org/officeDocument/2006/relationships/image" Target="../media/image125.png"/><Relationship Id="rId5" Type="http://schemas.openxmlformats.org/officeDocument/2006/relationships/image" Target="../media/image124.png"/><Relationship Id="rId10"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28.png"/></Relationships>
</file>

<file path=ppt/slides/_rels/slide61.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chart" Target="../charts/chart29.xml"/><Relationship Id="rId7" Type="http://schemas.openxmlformats.org/officeDocument/2006/relationships/chart" Target="../charts/chart31.xml"/><Relationship Id="rId2" Type="http://schemas.openxmlformats.org/officeDocument/2006/relationships/notesSlide" Target="../notesSlides/notesSlide54.xml"/><Relationship Id="rId1" Type="http://schemas.openxmlformats.org/officeDocument/2006/relationships/slideLayout" Target="../slideLayouts/slideLayout16.xml"/><Relationship Id="rId6" Type="http://schemas.openxmlformats.org/officeDocument/2006/relationships/image" Target="../media/image1280.png"/><Relationship Id="rId11" Type="http://schemas.openxmlformats.org/officeDocument/2006/relationships/image" Target="../media/image130.png"/><Relationship Id="rId5" Type="http://schemas.openxmlformats.org/officeDocument/2006/relationships/image" Target="../media/image1270.png"/><Relationship Id="rId10" Type="http://schemas.openxmlformats.org/officeDocument/2006/relationships/image" Target="../media/image1300.png"/><Relationship Id="rId4" Type="http://schemas.openxmlformats.org/officeDocument/2006/relationships/chart" Target="../charts/chart30.xml"/><Relationship Id="rId9" Type="http://schemas.openxmlformats.org/officeDocument/2006/relationships/image" Target="../media/image1290.png"/></Relationships>
</file>

<file path=ppt/slides/_rels/slide62.xml.rels><?xml version="1.0" encoding="UTF-8" standalone="yes"?>
<Relationships xmlns="http://schemas.openxmlformats.org/package/2006/relationships"><Relationship Id="rId8" Type="http://schemas.openxmlformats.org/officeDocument/2006/relationships/image" Target="../media/image134.tiff"/><Relationship Id="rId3" Type="http://schemas.openxmlformats.org/officeDocument/2006/relationships/image" Target="../media/image131.png"/><Relationship Id="rId7" Type="http://schemas.openxmlformats.org/officeDocument/2006/relationships/image" Target="../media/image133.jpeg"/><Relationship Id="rId2" Type="http://schemas.openxmlformats.org/officeDocument/2006/relationships/notesSlide" Target="../notesSlides/notesSlide55.xml"/><Relationship Id="rId1" Type="http://schemas.openxmlformats.org/officeDocument/2006/relationships/slideLayout" Target="../slideLayouts/slideLayout16.xml"/><Relationship Id="rId6" Type="http://schemas.microsoft.com/office/2007/relationships/hdphoto" Target="../media/hdphoto5.wdp"/><Relationship Id="rId11" Type="http://schemas.openxmlformats.org/officeDocument/2006/relationships/image" Target="../media/image1270.png"/><Relationship Id="rId5" Type="http://schemas.openxmlformats.org/officeDocument/2006/relationships/image" Target="../media/image132.png"/><Relationship Id="rId10" Type="http://schemas.openxmlformats.org/officeDocument/2006/relationships/image" Target="../media/image135.png"/><Relationship Id="rId4" Type="http://schemas.microsoft.com/office/2007/relationships/hdphoto" Target="../media/hdphoto4.wdp"/><Relationship Id="rId9" Type="http://schemas.openxmlformats.org/officeDocument/2006/relationships/chart" Target="../charts/chart33.xml"/></Relationships>
</file>

<file path=ppt/slides/_rels/slide63.xml.rels><?xml version="1.0" encoding="UTF-8" standalone="yes"?>
<Relationships xmlns="http://schemas.openxmlformats.org/package/2006/relationships"><Relationship Id="rId8" Type="http://schemas.openxmlformats.org/officeDocument/2006/relationships/image" Target="../media/image141.jpeg"/><Relationship Id="rId13" Type="http://schemas.openxmlformats.org/officeDocument/2006/relationships/image" Target="../media/image145.png"/><Relationship Id="rId3" Type="http://schemas.microsoft.com/office/2007/relationships/hdphoto" Target="../media/hdphoto6.wdp"/><Relationship Id="rId7" Type="http://schemas.openxmlformats.org/officeDocument/2006/relationships/image" Target="../media/image140.jpeg"/><Relationship Id="rId12" Type="http://schemas.openxmlformats.org/officeDocument/2006/relationships/image" Target="../media/image144.png"/><Relationship Id="rId2" Type="http://schemas.openxmlformats.org/officeDocument/2006/relationships/image" Target="../media/image136.png"/><Relationship Id="rId1" Type="http://schemas.openxmlformats.org/officeDocument/2006/relationships/slideLayout" Target="../slideLayouts/slideLayout14.xml"/><Relationship Id="rId6" Type="http://schemas.openxmlformats.org/officeDocument/2006/relationships/image" Target="../media/image139.jpeg"/><Relationship Id="rId11" Type="http://schemas.openxmlformats.org/officeDocument/2006/relationships/image" Target="../media/image143.jpeg"/><Relationship Id="rId5" Type="http://schemas.openxmlformats.org/officeDocument/2006/relationships/image" Target="../media/image138.png"/><Relationship Id="rId10" Type="http://schemas.microsoft.com/office/2007/relationships/hdphoto" Target="../media/hdphoto7.wdp"/><Relationship Id="rId4" Type="http://schemas.openxmlformats.org/officeDocument/2006/relationships/image" Target="../media/image137.jpeg"/><Relationship Id="rId9" Type="http://schemas.openxmlformats.org/officeDocument/2006/relationships/image" Target="../media/image142.png"/></Relationships>
</file>

<file path=ppt/slides/_rels/slide6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148.png"/></Relationships>
</file>

<file path=ppt/slides/_rels/slide6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37.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37.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7596AE-F0A3-46C0-9A91-414AA00EA93E}"/>
              </a:ext>
            </a:extLst>
          </p:cNvPr>
          <p:cNvSpPr/>
          <p:nvPr/>
        </p:nvSpPr>
        <p:spPr bwMode="auto">
          <a:xfrm>
            <a:off x="0" y="5911787"/>
            <a:ext cx="9144000" cy="955874"/>
          </a:xfrm>
          <a:prstGeom prst="rect">
            <a:avLst/>
          </a:prstGeom>
          <a:solidFill>
            <a:srgbClr val="17355B"/>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80975" marR="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bg1"/>
                </a:solidFill>
                <a:effectLst/>
                <a:latin typeface="Arial" charset="0"/>
                <a:ea typeface="ＭＳ Ｐゴシック" pitchFamily="1" charset="-128"/>
              </a:rPr>
              <a:t>Friday 23</a:t>
            </a:r>
            <a:r>
              <a:rPr kumimoji="0" lang="en-GB" sz="1600" b="0" i="0" u="none" strike="noStrike" cap="none" normalizeH="0" baseline="30000" dirty="0">
                <a:ln>
                  <a:noFill/>
                </a:ln>
                <a:solidFill>
                  <a:schemeClr val="bg1"/>
                </a:solidFill>
                <a:effectLst/>
                <a:latin typeface="Arial" charset="0"/>
                <a:ea typeface="ＭＳ Ｐゴシック" pitchFamily="1" charset="-128"/>
              </a:rPr>
              <a:t>rd</a:t>
            </a:r>
            <a:r>
              <a:rPr kumimoji="0" lang="en-GB" sz="1600" b="0" i="0" u="none" strike="noStrike" cap="none" normalizeH="0" baseline="0" dirty="0">
                <a:ln>
                  <a:noFill/>
                </a:ln>
                <a:solidFill>
                  <a:schemeClr val="bg1"/>
                </a:solidFill>
                <a:effectLst/>
                <a:latin typeface="Arial" charset="0"/>
                <a:ea typeface="ＭＳ Ｐゴシック" pitchFamily="1" charset="-128"/>
              </a:rPr>
              <a:t> October 2020</a:t>
            </a:r>
          </a:p>
        </p:txBody>
      </p:sp>
      <p:pic>
        <p:nvPicPr>
          <p:cNvPr id="6" name="Picture 5">
            <a:extLst>
              <a:ext uri="{FF2B5EF4-FFF2-40B4-BE49-F238E27FC236}">
                <a16:creationId xmlns:a16="http://schemas.microsoft.com/office/drawing/2014/main" id="{F2E50B62-FC09-4FD2-BA4B-76AB1A47ACB0}"/>
              </a:ext>
            </a:extLst>
          </p:cNvPr>
          <p:cNvPicPr>
            <a:picLocks noChangeAspect="1"/>
          </p:cNvPicPr>
          <p:nvPr/>
        </p:nvPicPr>
        <p:blipFill>
          <a:blip r:embed="rId3"/>
          <a:stretch>
            <a:fillRect/>
          </a:stretch>
        </p:blipFill>
        <p:spPr>
          <a:xfrm>
            <a:off x="0" y="-60649"/>
            <a:ext cx="9144000" cy="1525863"/>
          </a:xfrm>
          <a:prstGeom prst="rect">
            <a:avLst/>
          </a:prstGeom>
        </p:spPr>
      </p:pic>
      <p:pic>
        <p:nvPicPr>
          <p:cNvPr id="26" name="Picture 25">
            <a:extLst>
              <a:ext uri="{FF2B5EF4-FFF2-40B4-BE49-F238E27FC236}">
                <a16:creationId xmlns:a16="http://schemas.microsoft.com/office/drawing/2014/main" id="{D42EB69D-D1D7-4A5B-849A-19CBE82E75CA}"/>
              </a:ext>
            </a:extLst>
          </p:cNvPr>
          <p:cNvPicPr>
            <a:picLocks noChangeAspect="1"/>
          </p:cNvPicPr>
          <p:nvPr/>
        </p:nvPicPr>
        <p:blipFill>
          <a:blip r:embed="rId4"/>
          <a:stretch>
            <a:fillRect/>
          </a:stretch>
        </p:blipFill>
        <p:spPr>
          <a:xfrm>
            <a:off x="7268951" y="5924284"/>
            <a:ext cx="1507012" cy="1149441"/>
          </a:xfrm>
          <a:prstGeom prst="rect">
            <a:avLst/>
          </a:prstGeom>
        </p:spPr>
      </p:pic>
      <p:sp>
        <p:nvSpPr>
          <p:cNvPr id="4" name="Content Placeholder 2"/>
          <p:cNvSpPr txBox="1">
            <a:spLocks/>
          </p:cNvSpPr>
          <p:nvPr/>
        </p:nvSpPr>
        <p:spPr>
          <a:xfrm>
            <a:off x="562297" y="3421165"/>
            <a:ext cx="4104193" cy="846519"/>
          </a:xfrm>
          <a:prstGeom prst="rect">
            <a:avLst/>
          </a:prstGeom>
        </p:spPr>
        <p:txBody>
          <a:bodyPr anchor="t"/>
          <a:lstStyle>
            <a:lvl1pPr marL="0" indent="0" algn="ctr" defTabSz="782818" rtl="0" eaLnBrk="1" latinLnBrk="0" hangingPunct="1">
              <a:lnSpc>
                <a:spcPct val="90000"/>
              </a:lnSpc>
              <a:spcBef>
                <a:spcPts val="856"/>
              </a:spcBef>
              <a:buFont typeface="Arial" panose="020B0604020202020204" pitchFamily="34" charset="0"/>
              <a:buNone/>
              <a:defRPr sz="2400" b="0" i="1" kern="1200" baseline="0">
                <a:solidFill>
                  <a:srgbClr val="3E218F"/>
                </a:solidFill>
                <a:latin typeface="+mn-lt"/>
                <a:ea typeface="+mn-ea"/>
                <a:cs typeface="+mn-cs"/>
              </a:defRPr>
            </a:lvl1pPr>
            <a:lvl2pPr marL="587113" indent="-195704" algn="l" defTabSz="782818" rtl="0" eaLnBrk="1" latinLnBrk="0" hangingPunct="1">
              <a:lnSpc>
                <a:spcPct val="90000"/>
              </a:lnSpc>
              <a:spcBef>
                <a:spcPts val="428"/>
              </a:spcBef>
              <a:buFont typeface="Arial" panose="020B0604020202020204" pitchFamily="34" charset="0"/>
              <a:buChar char="•"/>
              <a:defRPr sz="2055" kern="1200">
                <a:solidFill>
                  <a:schemeClr val="tx1"/>
                </a:solidFill>
                <a:latin typeface="+mn-lt"/>
                <a:ea typeface="+mn-ea"/>
                <a:cs typeface="+mn-cs"/>
              </a:defRPr>
            </a:lvl2pPr>
            <a:lvl3pPr marL="978522" indent="-195704" algn="l" defTabSz="782818" rtl="0" eaLnBrk="1" latinLnBrk="0" hangingPunct="1">
              <a:lnSpc>
                <a:spcPct val="90000"/>
              </a:lnSpc>
              <a:spcBef>
                <a:spcPts val="428"/>
              </a:spcBef>
              <a:buFont typeface="Arial" panose="020B0604020202020204" pitchFamily="34" charset="0"/>
              <a:buChar char="•"/>
              <a:defRPr sz="1712" kern="1200">
                <a:solidFill>
                  <a:schemeClr val="tx1"/>
                </a:solidFill>
                <a:latin typeface="+mn-lt"/>
                <a:ea typeface="+mn-ea"/>
                <a:cs typeface="+mn-cs"/>
              </a:defRPr>
            </a:lvl3pPr>
            <a:lvl4pPr marL="1369931" indent="-195704" algn="l" defTabSz="782818" rtl="0" eaLnBrk="1" latinLnBrk="0" hangingPunct="1">
              <a:lnSpc>
                <a:spcPct val="90000"/>
              </a:lnSpc>
              <a:spcBef>
                <a:spcPts val="428"/>
              </a:spcBef>
              <a:buFont typeface="Arial" panose="020B0604020202020204" pitchFamily="34" charset="0"/>
              <a:buChar char="•"/>
              <a:defRPr sz="1541" kern="1200">
                <a:solidFill>
                  <a:schemeClr val="tx1"/>
                </a:solidFill>
                <a:latin typeface="+mn-lt"/>
                <a:ea typeface="+mn-ea"/>
                <a:cs typeface="+mn-cs"/>
              </a:defRPr>
            </a:lvl4pPr>
            <a:lvl5pPr marL="1761340" indent="-195704" algn="l" defTabSz="782818" rtl="0" eaLnBrk="1" latinLnBrk="0" hangingPunct="1">
              <a:lnSpc>
                <a:spcPct val="90000"/>
              </a:lnSpc>
              <a:spcBef>
                <a:spcPts val="428"/>
              </a:spcBef>
              <a:buFont typeface="Arial" panose="020B0604020202020204" pitchFamily="34" charset="0"/>
              <a:buChar char="•"/>
              <a:defRPr sz="1541" kern="1200">
                <a:solidFill>
                  <a:schemeClr val="tx1"/>
                </a:solidFill>
                <a:latin typeface="+mn-lt"/>
                <a:ea typeface="+mn-ea"/>
                <a:cs typeface="+mn-cs"/>
              </a:defRPr>
            </a:lvl5pPr>
            <a:lvl6pPr marL="2152749" indent="-195704" algn="l" defTabSz="782818" rtl="0" eaLnBrk="1" latinLnBrk="0" hangingPunct="1">
              <a:lnSpc>
                <a:spcPct val="90000"/>
              </a:lnSpc>
              <a:spcBef>
                <a:spcPts val="428"/>
              </a:spcBef>
              <a:buFont typeface="Arial" panose="020B0604020202020204" pitchFamily="34" charset="0"/>
              <a:buChar char="•"/>
              <a:defRPr sz="1541" kern="1200">
                <a:solidFill>
                  <a:schemeClr val="tx1"/>
                </a:solidFill>
                <a:latin typeface="+mn-lt"/>
                <a:ea typeface="+mn-ea"/>
                <a:cs typeface="+mn-cs"/>
              </a:defRPr>
            </a:lvl6pPr>
            <a:lvl7pPr marL="2544158" indent="-195704" algn="l" defTabSz="782818" rtl="0" eaLnBrk="1" latinLnBrk="0" hangingPunct="1">
              <a:lnSpc>
                <a:spcPct val="90000"/>
              </a:lnSpc>
              <a:spcBef>
                <a:spcPts val="428"/>
              </a:spcBef>
              <a:buFont typeface="Arial" panose="020B0604020202020204" pitchFamily="34" charset="0"/>
              <a:buChar char="•"/>
              <a:defRPr sz="1541" kern="1200">
                <a:solidFill>
                  <a:schemeClr val="tx1"/>
                </a:solidFill>
                <a:latin typeface="+mn-lt"/>
                <a:ea typeface="+mn-ea"/>
                <a:cs typeface="+mn-cs"/>
              </a:defRPr>
            </a:lvl7pPr>
            <a:lvl8pPr marL="2935567" indent="-195704" algn="l" defTabSz="782818" rtl="0" eaLnBrk="1" latinLnBrk="0" hangingPunct="1">
              <a:lnSpc>
                <a:spcPct val="90000"/>
              </a:lnSpc>
              <a:spcBef>
                <a:spcPts val="428"/>
              </a:spcBef>
              <a:buFont typeface="Arial" panose="020B0604020202020204" pitchFamily="34" charset="0"/>
              <a:buChar char="•"/>
              <a:defRPr sz="1541" kern="1200">
                <a:solidFill>
                  <a:schemeClr val="tx1"/>
                </a:solidFill>
                <a:latin typeface="+mn-lt"/>
                <a:ea typeface="+mn-ea"/>
                <a:cs typeface="+mn-cs"/>
              </a:defRPr>
            </a:lvl8pPr>
            <a:lvl9pPr marL="3326976" indent="-195704" algn="l" defTabSz="782818" rtl="0" eaLnBrk="1" latinLnBrk="0" hangingPunct="1">
              <a:lnSpc>
                <a:spcPct val="90000"/>
              </a:lnSpc>
              <a:spcBef>
                <a:spcPts val="428"/>
              </a:spcBef>
              <a:buFont typeface="Arial" panose="020B0604020202020204" pitchFamily="34" charset="0"/>
              <a:buChar char="•"/>
              <a:defRPr sz="1541" kern="1200">
                <a:solidFill>
                  <a:schemeClr val="tx1"/>
                </a:solidFill>
                <a:latin typeface="+mn-lt"/>
                <a:ea typeface="+mn-ea"/>
                <a:cs typeface="+mn-cs"/>
              </a:defRPr>
            </a:lvl9pPr>
          </a:lstStyle>
          <a:p>
            <a:pPr algn="l"/>
            <a:r>
              <a:rPr lang="en-US" sz="2000" i="0" dirty="0">
                <a:solidFill>
                  <a:schemeClr val="accent6">
                    <a:lumMod val="50000"/>
                  </a:schemeClr>
                </a:solidFill>
                <a:latin typeface="Arial"/>
                <a:cs typeface="Arial"/>
              </a:rPr>
              <a:t>Prof. Geoff Smith </a:t>
            </a:r>
            <a:endParaRPr lang="en-US" sz="2000" i="0" dirty="0">
              <a:solidFill>
                <a:schemeClr val="accent6">
                  <a:lumMod val="50000"/>
                </a:schemeClr>
              </a:solidFill>
              <a:latin typeface="Arial" panose="020B0604020202020204" pitchFamily="34" charset="0"/>
              <a:cs typeface="Arial" panose="020B0604020202020204" pitchFamily="34" charset="0"/>
            </a:endParaRPr>
          </a:p>
        </p:txBody>
      </p:sp>
      <p:pic>
        <p:nvPicPr>
          <p:cNvPr id="3" name="Picture 2">
            <a:hlinkClick r:id="rId5"/>
            <a:extLst>
              <a:ext uri="{FF2B5EF4-FFF2-40B4-BE49-F238E27FC236}">
                <a16:creationId xmlns:a16="http://schemas.microsoft.com/office/drawing/2014/main" id="{ECF72230-F403-44E0-8F97-0E3E031C9981}"/>
              </a:ext>
            </a:extLst>
          </p:cNvPr>
          <p:cNvPicPr>
            <a:picLocks noChangeAspect="1"/>
          </p:cNvPicPr>
          <p:nvPr/>
        </p:nvPicPr>
        <p:blipFill>
          <a:blip r:embed="rId6"/>
          <a:stretch>
            <a:fillRect/>
          </a:stretch>
        </p:blipFill>
        <p:spPr>
          <a:xfrm>
            <a:off x="6833416" y="3504615"/>
            <a:ext cx="2310584" cy="646232"/>
          </a:xfrm>
          <a:prstGeom prst="rect">
            <a:avLst/>
          </a:prstGeom>
        </p:spPr>
      </p:pic>
      <p:sp>
        <p:nvSpPr>
          <p:cNvPr id="2" name="Title 1"/>
          <p:cNvSpPr>
            <a:spLocks noGrp="1"/>
          </p:cNvSpPr>
          <p:nvPr>
            <p:ph type="title" idx="4294967295"/>
          </p:nvPr>
        </p:nvSpPr>
        <p:spPr>
          <a:xfrm>
            <a:off x="572345" y="1876690"/>
            <a:ext cx="8135815" cy="1649431"/>
          </a:xfrm>
          <a:prstGeom prst="rect">
            <a:avLst/>
          </a:prstGeom>
        </p:spPr>
        <p:txBody>
          <a:bodyPr/>
          <a:lstStyle/>
          <a:p>
            <a:r>
              <a:rPr lang="en-US" sz="2000" b="0" dirty="0">
                <a:solidFill>
                  <a:schemeClr val="accent6">
                    <a:lumMod val="50000"/>
                  </a:schemeClr>
                </a:solidFill>
                <a:latin typeface="Arial" panose="020B0604020202020204" pitchFamily="34" charset="0"/>
                <a:cs typeface="Arial" panose="020B0604020202020204" pitchFamily="34" charset="0"/>
              </a:rPr>
              <a:t>Lyophilization Process Development for Biopharmaceuticals</a:t>
            </a:r>
            <a:br>
              <a:rPr lang="en-US" sz="2000" b="0" dirty="0">
                <a:solidFill>
                  <a:schemeClr val="accent6">
                    <a:lumMod val="50000"/>
                  </a:schemeClr>
                </a:solidFill>
                <a:latin typeface="Arial" panose="020B0604020202020204" pitchFamily="34" charset="0"/>
                <a:cs typeface="Arial" panose="020B0604020202020204" pitchFamily="34" charset="0"/>
              </a:rPr>
            </a:br>
            <a:br>
              <a:rPr lang="en-US" sz="2000" b="0" dirty="0">
                <a:solidFill>
                  <a:schemeClr val="accent6">
                    <a:lumMod val="50000"/>
                  </a:schemeClr>
                </a:solidFill>
                <a:latin typeface="Arial" panose="020B0604020202020204" pitchFamily="34" charset="0"/>
                <a:cs typeface="Arial" panose="020B0604020202020204" pitchFamily="34" charset="0"/>
              </a:rPr>
            </a:br>
            <a:r>
              <a:rPr lang="en-GB" sz="3200" b="0" dirty="0">
                <a:solidFill>
                  <a:schemeClr val="accent6">
                    <a:lumMod val="50000"/>
                  </a:schemeClr>
                </a:solidFill>
                <a:latin typeface="Arial" panose="020B0604020202020204" pitchFamily="34" charset="0"/>
                <a:cs typeface="Arial" panose="020B0604020202020204" pitchFamily="34" charset="0"/>
              </a:rPr>
              <a:t>Applications for </a:t>
            </a:r>
            <a:r>
              <a:rPr lang="en-GB" sz="3200" dirty="0">
                <a:solidFill>
                  <a:schemeClr val="accent6">
                    <a:lumMod val="50000"/>
                  </a:schemeClr>
                </a:solidFill>
                <a:latin typeface="Akzidenz-Grotesk Pro Bold Ext" panose="02000805060000020004" pitchFamily="50" charset="0"/>
                <a:cs typeface="Arial" panose="020B0604020202020204" pitchFamily="34" charset="0"/>
              </a:rPr>
              <a:t>eis </a:t>
            </a:r>
            <a:r>
              <a:rPr lang="en-GB" sz="3200" b="0" dirty="0">
                <a:solidFill>
                  <a:schemeClr val="accent6">
                    <a:lumMod val="50000"/>
                  </a:schemeClr>
                </a:solidFill>
                <a:latin typeface="Akzidenz-Grotesk Pro Bold Ext" panose="02000805060000020004" pitchFamily="50" charset="0"/>
                <a:cs typeface="Arial" panose="020B0604020202020204" pitchFamily="34" charset="0"/>
              </a:rPr>
              <a:t>PAT</a:t>
            </a:r>
          </a:p>
        </p:txBody>
      </p:sp>
      <p:sp>
        <p:nvSpPr>
          <p:cNvPr id="10" name="Rectangle 9">
            <a:extLst>
              <a:ext uri="{FF2B5EF4-FFF2-40B4-BE49-F238E27FC236}">
                <a16:creationId xmlns:a16="http://schemas.microsoft.com/office/drawing/2014/main" id="{3458EBCF-A53C-4087-968B-833BC3EAA564}"/>
              </a:ext>
            </a:extLst>
          </p:cNvPr>
          <p:cNvSpPr/>
          <p:nvPr/>
        </p:nvSpPr>
        <p:spPr>
          <a:xfrm>
            <a:off x="3458678" y="2482123"/>
            <a:ext cx="2363147" cy="1877437"/>
          </a:xfrm>
          <a:prstGeom prst="rect">
            <a:avLst/>
          </a:prstGeom>
        </p:spPr>
        <p:txBody>
          <a:bodyPr wrap="none">
            <a:spAutoFit/>
          </a:bodyPr>
          <a:lstStyle/>
          <a:p>
            <a:r>
              <a:rPr lang="en-GB" sz="3200" dirty="0">
                <a:solidFill>
                  <a:srgbClr val="002060"/>
                </a:solidFill>
                <a:latin typeface="Akzidenz-Grotesk Pro Bold Ext" panose="02000805060000020004" pitchFamily="50" charset="0"/>
                <a:cs typeface="Arial" panose="020B0604020202020204" pitchFamily="34" charset="0"/>
              </a:rPr>
              <a:t>eis</a:t>
            </a:r>
          </a:p>
          <a:p>
            <a:r>
              <a:rPr lang="en-GB" sz="2800" dirty="0">
                <a:solidFill>
                  <a:srgbClr val="990033"/>
                </a:solidFill>
                <a:latin typeface="Arial" panose="020B0604020202020204" pitchFamily="34" charset="0"/>
                <a:cs typeface="Arial" panose="020B0604020202020204" pitchFamily="34" charset="0"/>
              </a:rPr>
              <a:t>Electrical</a:t>
            </a:r>
          </a:p>
          <a:p>
            <a:r>
              <a:rPr lang="en-GB" sz="2800" dirty="0">
                <a:solidFill>
                  <a:srgbClr val="990033"/>
                </a:solidFill>
                <a:latin typeface="Arial" panose="020B0604020202020204" pitchFamily="34" charset="0"/>
                <a:cs typeface="Arial" panose="020B0604020202020204" pitchFamily="34" charset="0"/>
              </a:rPr>
              <a:t>Impedance</a:t>
            </a:r>
          </a:p>
          <a:p>
            <a:r>
              <a:rPr lang="en-GB" sz="2800" dirty="0">
                <a:solidFill>
                  <a:srgbClr val="990033"/>
                </a:solidFill>
                <a:latin typeface="Arial" panose="020B0604020202020204" pitchFamily="34" charset="0"/>
                <a:cs typeface="Arial" panose="020B0604020202020204" pitchFamily="34" charset="0"/>
              </a:rPr>
              <a:t>Spectroscopy</a:t>
            </a:r>
          </a:p>
        </p:txBody>
      </p:sp>
      <p:sp>
        <p:nvSpPr>
          <p:cNvPr id="12" name="Title 1">
            <a:extLst>
              <a:ext uri="{FF2B5EF4-FFF2-40B4-BE49-F238E27FC236}">
                <a16:creationId xmlns:a16="http://schemas.microsoft.com/office/drawing/2014/main" id="{045AAF11-FFC1-4A03-9911-D14076D9FCB7}"/>
              </a:ext>
            </a:extLst>
          </p:cNvPr>
          <p:cNvSpPr txBox="1">
            <a:spLocks/>
          </p:cNvSpPr>
          <p:nvPr/>
        </p:nvSpPr>
        <p:spPr>
          <a:xfrm>
            <a:off x="4372018" y="2498748"/>
            <a:ext cx="3190854" cy="1985485"/>
          </a:xfrm>
          <a:prstGeom prst="rect">
            <a:avLst/>
          </a:prstGeom>
        </p:spPr>
        <p:txBody>
          <a:bodyPr/>
          <a:lstStyle>
            <a:lvl1pPr algn="l" rtl="0" eaLnBrk="0" fontAlgn="base" hangingPunct="0">
              <a:spcBef>
                <a:spcPct val="0"/>
              </a:spcBef>
              <a:spcAft>
                <a:spcPct val="0"/>
              </a:spcAft>
              <a:defRPr sz="2800" b="1">
                <a:solidFill>
                  <a:srgbClr val="3E218F"/>
                </a:solidFill>
                <a:latin typeface="Calibri" panose="020F0502020204030204" pitchFamily="34" charset="0"/>
                <a:ea typeface="MS PGothic" pitchFamily="34" charset="-128"/>
                <a:cs typeface="Calibri" panose="020F0502020204030204" pitchFamily="34" charset="0"/>
              </a:defRPr>
            </a:lvl1pPr>
            <a:lvl2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2pPr>
            <a:lvl3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3pPr>
            <a:lvl4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4pPr>
            <a:lvl5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a:lstStyle>
          <a:p>
            <a:r>
              <a:rPr lang="en-GB" sz="3200" b="0" kern="0" dirty="0">
                <a:solidFill>
                  <a:srgbClr val="002060"/>
                </a:solidFill>
                <a:latin typeface="Akzidenz-Grotesk Pro Bold Ext" panose="02000805060000020004" pitchFamily="50" charset="0"/>
                <a:cs typeface="Arial" panose="020B0604020202020204" pitchFamily="34" charset="0"/>
              </a:rPr>
              <a:t>PAT</a:t>
            </a:r>
          </a:p>
          <a:p>
            <a:r>
              <a:rPr lang="en-GB" b="0" kern="0" dirty="0">
                <a:solidFill>
                  <a:srgbClr val="990033"/>
                </a:solidFill>
                <a:latin typeface="Arial" panose="020B0604020202020204" pitchFamily="34" charset="0"/>
                <a:cs typeface="Arial" panose="020B0604020202020204" pitchFamily="34" charset="0"/>
              </a:rPr>
              <a:t>Process</a:t>
            </a:r>
          </a:p>
          <a:p>
            <a:r>
              <a:rPr lang="en-GB" b="0" kern="0" dirty="0">
                <a:solidFill>
                  <a:srgbClr val="990033"/>
                </a:solidFill>
                <a:latin typeface="Arial" panose="020B0604020202020204" pitchFamily="34" charset="0"/>
                <a:cs typeface="Arial" panose="020B0604020202020204" pitchFamily="34" charset="0"/>
              </a:rPr>
              <a:t>Analytical</a:t>
            </a:r>
          </a:p>
          <a:p>
            <a:r>
              <a:rPr lang="en-GB" b="0" kern="0" dirty="0">
                <a:solidFill>
                  <a:srgbClr val="990033"/>
                </a:solidFill>
                <a:latin typeface="Arial" panose="020B0604020202020204" pitchFamily="34" charset="0"/>
                <a:cs typeface="Arial" panose="020B0604020202020204" pitchFamily="34" charset="0"/>
              </a:rPr>
              <a:t>Technology</a:t>
            </a:r>
          </a:p>
        </p:txBody>
      </p:sp>
      <p:pic>
        <p:nvPicPr>
          <p:cNvPr id="20" name="Picture 19">
            <a:extLst>
              <a:ext uri="{FF2B5EF4-FFF2-40B4-BE49-F238E27FC236}">
                <a16:creationId xmlns:a16="http://schemas.microsoft.com/office/drawing/2014/main" id="{267EC800-2F09-4D8D-8A0A-D48FB22602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68947" y="4071503"/>
            <a:ext cx="1507012" cy="1933811"/>
          </a:xfrm>
          <a:prstGeom prst="rect">
            <a:avLst/>
          </a:prstGeom>
        </p:spPr>
      </p:pic>
      <p:cxnSp>
        <p:nvCxnSpPr>
          <p:cNvPr id="11" name="Straight Connector 10">
            <a:extLst>
              <a:ext uri="{FF2B5EF4-FFF2-40B4-BE49-F238E27FC236}">
                <a16:creationId xmlns:a16="http://schemas.microsoft.com/office/drawing/2014/main" id="{BA5A2BC9-00AF-4A8C-AACA-C5F4A9FE9463}"/>
              </a:ext>
            </a:extLst>
          </p:cNvPr>
          <p:cNvCxnSpPr/>
          <p:nvPr/>
        </p:nvCxnSpPr>
        <p:spPr bwMode="auto">
          <a:xfrm flipH="1">
            <a:off x="321145" y="206062"/>
            <a:ext cx="16825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71A42419-0D55-40A3-8323-381E02A8091A}"/>
              </a:ext>
            </a:extLst>
          </p:cNvPr>
          <p:cNvCxnSpPr>
            <a:cxnSpLocks/>
          </p:cNvCxnSpPr>
          <p:nvPr/>
        </p:nvCxnSpPr>
        <p:spPr bwMode="auto">
          <a:xfrm flipH="1">
            <a:off x="291340" y="210824"/>
            <a:ext cx="230154" cy="0"/>
          </a:xfrm>
          <a:prstGeom prst="line">
            <a:avLst/>
          </a:prstGeom>
          <a:solidFill>
            <a:schemeClr val="accent1"/>
          </a:solidFill>
          <a:ln w="28575" cap="flat" cmpd="sng" algn="ctr">
            <a:solidFill>
              <a:srgbClr val="002060"/>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40C5FB40-B05D-441D-A50A-0DD2647FC889}"/>
              </a:ext>
            </a:extLst>
          </p:cNvPr>
          <p:cNvCxnSpPr>
            <a:cxnSpLocks/>
          </p:cNvCxnSpPr>
          <p:nvPr/>
        </p:nvCxnSpPr>
        <p:spPr bwMode="auto">
          <a:xfrm flipV="1">
            <a:off x="291340" y="196538"/>
            <a:ext cx="9524" cy="5727746"/>
          </a:xfrm>
          <a:prstGeom prst="line">
            <a:avLst/>
          </a:prstGeom>
          <a:solidFill>
            <a:schemeClr val="accent1"/>
          </a:solidFill>
          <a:ln w="28575" cap="flat" cmpd="sng" algn="ctr">
            <a:solidFill>
              <a:srgbClr val="002060"/>
            </a:solidFill>
            <a:prstDash val="solid"/>
            <a:round/>
            <a:headEnd type="none" w="med" len="med"/>
            <a:tailEnd type="none" w="med" len="med"/>
          </a:ln>
          <a:effectLst/>
        </p:spPr>
      </p:cxnSp>
    </p:spTree>
    <p:extLst>
      <p:ext uri="{BB962C8B-B14F-4D97-AF65-F5344CB8AC3E}">
        <p14:creationId xmlns:p14="http://schemas.microsoft.com/office/powerpoint/2010/main" val="6162913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par>
                                <p:cTn id="8" presetID="42" presetClass="path" presetSubtype="0" accel="50000" decel="50000" fill="hold" grpId="0" nodeType="withEffect">
                                  <p:stCondLst>
                                    <p:cond delay="0"/>
                                  </p:stCondLst>
                                  <p:childTnLst>
                                    <p:animMotion origin="layout" path="M 0.01667 2.22222E-6 L -0.03107 0.14491 " pathEditMode="relative" rAng="0" ptsTypes="AA">
                                      <p:cBhvr>
                                        <p:cTn id="9" dur="1000" fill="hold"/>
                                        <p:tgtEl>
                                          <p:spTgt spid="12"/>
                                        </p:tgtEl>
                                        <p:attrNameLst>
                                          <p:attrName>ppt_x</p:attrName>
                                          <p:attrName>ppt_y</p:attrName>
                                        </p:attrNameLst>
                                      </p:cBhvr>
                                      <p:rCtr x="-2396" y="7245"/>
                                    </p:animMotion>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1"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childTnLst>
                                </p:cTn>
                              </p:par>
                              <p:par>
                                <p:cTn id="15" presetID="42" presetClass="path" presetSubtype="0" accel="50000" decel="50000" fill="hold" grpId="0" nodeType="withEffect">
                                  <p:stCondLst>
                                    <p:cond delay="0"/>
                                  </p:stCondLst>
                                  <p:childTnLst>
                                    <p:animMotion origin="layout" path="M 4.72222E-6 -2.59259E-6 L 0.06006 0.12338 " pathEditMode="relative" rAng="0" ptsTypes="AA">
                                      <p:cBhvr>
                                        <p:cTn id="16" dur="1000" fill="hold"/>
                                        <p:tgtEl>
                                          <p:spTgt spid="10"/>
                                        </p:tgtEl>
                                        <p:attrNameLst>
                                          <p:attrName>ppt_x</p:attrName>
                                          <p:attrName>ppt_y</p:attrName>
                                        </p:attrNameLst>
                                      </p:cBhvr>
                                      <p:rCtr x="3003" y="61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p:bldP spid="1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0813"/>
            <a:ext cx="6664325" cy="673100"/>
          </a:xfrm>
        </p:spPr>
        <p:txBody>
          <a:bodyPr/>
          <a:lstStyle/>
          <a:p>
            <a:r>
              <a:rPr lang="en-US" b="0" i="1" kern="1200" dirty="0">
                <a:solidFill>
                  <a:schemeClr val="bg1"/>
                </a:solidFill>
                <a:ea typeface="ＭＳ Ｐゴシック" pitchFamily="1" charset="-128"/>
              </a:rPr>
              <a:t>Dielectric loss or dielectric permittivity analysis?</a:t>
            </a:r>
            <a:endParaRPr lang="en-GB" dirty="0">
              <a:solidFill>
                <a:schemeClr val="bg1"/>
              </a:solidFill>
            </a:endParaRPr>
          </a:p>
        </p:txBody>
      </p:sp>
      <p:sp>
        <p:nvSpPr>
          <p:cNvPr id="11" name="Content Placeholder 2">
            <a:extLst>
              <a:ext uri="{FF2B5EF4-FFF2-40B4-BE49-F238E27FC236}">
                <a16:creationId xmlns:a16="http://schemas.microsoft.com/office/drawing/2014/main" id="{BABEEF5E-45E7-42C9-85CB-A02DA27265C5}"/>
              </a:ext>
            </a:extLst>
          </p:cNvPr>
          <p:cNvSpPr txBox="1">
            <a:spLocks/>
          </p:cNvSpPr>
          <p:nvPr/>
        </p:nvSpPr>
        <p:spPr>
          <a:xfrm>
            <a:off x="603738" y="1661538"/>
            <a:ext cx="7936523" cy="609600"/>
          </a:xfrm>
          <a:prstGeom prst="rect">
            <a:avLst/>
          </a:prstGeom>
        </p:spPr>
        <p:txBody>
          <a:bodyPr/>
          <a:lstStyle>
            <a:lvl1pPr marL="342900" indent="-342900" algn="l" rtl="0" eaLnBrk="0" fontAlgn="base" hangingPunct="0">
              <a:spcBef>
                <a:spcPct val="20000"/>
              </a:spcBef>
              <a:spcAft>
                <a:spcPct val="0"/>
              </a:spcAft>
              <a:buClr>
                <a:srgbClr val="3E218F"/>
              </a:buClr>
              <a:buChar char="•"/>
              <a:defRPr sz="20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eaLnBrk="0" fontAlgn="base" hangingPunct="0">
              <a:spcBef>
                <a:spcPct val="20000"/>
              </a:spcBef>
              <a:spcAft>
                <a:spcPct val="0"/>
              </a:spcAft>
              <a:buClr>
                <a:srgbClr val="3E218F"/>
              </a:buClr>
              <a:buSzPct val="70000"/>
              <a:buFont typeface="Courier New" pitchFamily="49" charset="0"/>
              <a:buChar char="o"/>
              <a:defRPr sz="1800">
                <a:solidFill>
                  <a:schemeClr val="tx1"/>
                </a:solidFill>
                <a:latin typeface="Calibri" panose="020F0502020204030204" pitchFamily="34" charset="0"/>
                <a:ea typeface="MS PGothic" pitchFamily="34" charset="-128"/>
                <a:cs typeface="Calibri" panose="020F0502020204030204" pitchFamily="34" charset="0"/>
              </a:defRPr>
            </a:lvl2pPr>
            <a:lvl3pPr marL="1143000" indent="-228600" algn="l" rtl="0" eaLnBrk="0" fontAlgn="base" hangingPunct="0">
              <a:spcBef>
                <a:spcPct val="20000"/>
              </a:spcBef>
              <a:spcAft>
                <a:spcPct val="0"/>
              </a:spcAft>
              <a:buClr>
                <a:srgbClr val="3E218F"/>
              </a:buClr>
              <a:buFont typeface="Wingdings" panose="05000000000000000000" pitchFamily="2" charset="2"/>
              <a:buChar char="Ø"/>
              <a:defRPr sz="1600">
                <a:solidFill>
                  <a:schemeClr val="tx1"/>
                </a:solidFill>
                <a:latin typeface="Calibri" panose="020F0502020204030204" pitchFamily="34" charset="0"/>
                <a:ea typeface="MS PGothic" pitchFamily="34" charset="-128"/>
                <a:cs typeface="Calibri" panose="020F0502020204030204" pitchFamily="34" charset="0"/>
              </a:defRPr>
            </a:lvl3pPr>
            <a:lvl4pPr marL="1600200" indent="-228600" algn="l" rtl="0" eaLnBrk="0" fontAlgn="base" hangingPunct="0">
              <a:spcBef>
                <a:spcPct val="20000"/>
              </a:spcBef>
              <a:spcAft>
                <a:spcPct val="0"/>
              </a:spcAft>
              <a:buClr>
                <a:srgbClr val="C00000"/>
              </a:buClr>
              <a:buSzPct val="90000"/>
              <a:buChar char="–"/>
              <a:defRPr sz="2000">
                <a:solidFill>
                  <a:schemeClr val="tx1"/>
                </a:solidFill>
                <a:latin typeface="Calibri" pitchFamily="34" charset="0"/>
                <a:ea typeface="MS PGothic" pitchFamily="34" charset="-128"/>
                <a:cs typeface="MS PGothic" pitchFamily="34" charset="-128"/>
              </a:defRPr>
            </a:lvl4pPr>
            <a:lvl5pPr marL="2057400" indent="-228600" algn="l" rtl="0" eaLnBrk="0" fontAlgn="base" hangingPunct="0">
              <a:spcBef>
                <a:spcPct val="20000"/>
              </a:spcBef>
              <a:spcAft>
                <a:spcPct val="0"/>
              </a:spcAft>
              <a:buClr>
                <a:srgbClr val="7575D1"/>
              </a:buClr>
              <a:buSzPct val="80000"/>
              <a:buFont typeface="Wingdings" pitchFamily="2" charset="2"/>
              <a:buChar char="Ø"/>
              <a:defRPr sz="2000">
                <a:solidFill>
                  <a:schemeClr val="tx1"/>
                </a:solidFill>
                <a:latin typeface="Calibri" pitchFamily="34" charset="0"/>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FontTx/>
              <a:buNone/>
            </a:pPr>
            <a:r>
              <a:rPr lang="en-US" kern="0" dirty="0">
                <a:solidFill>
                  <a:schemeClr val="accent6">
                    <a:lumMod val="75000"/>
                  </a:schemeClr>
                </a:solidFill>
                <a:latin typeface="Arial" panose="020B0604020202020204" pitchFamily="34" charset="0"/>
                <a:cs typeface="Arial" panose="020B0604020202020204" pitchFamily="34" charset="0"/>
              </a:rPr>
              <a:t>Electrical Impedance Spectroscopy Process Analytical Technology</a:t>
            </a:r>
            <a:endParaRPr lang="en-GB" kern="0" dirty="0">
              <a:solidFill>
                <a:schemeClr val="accent6">
                  <a:lumMod val="75000"/>
                </a:schemeClr>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EAF96395-C659-4708-9D77-09BF2D8D11DD}"/>
              </a:ext>
            </a:extLst>
          </p:cNvPr>
          <p:cNvSpPr/>
          <p:nvPr/>
        </p:nvSpPr>
        <p:spPr>
          <a:xfrm>
            <a:off x="2712137" y="1078214"/>
            <a:ext cx="3579826" cy="461665"/>
          </a:xfrm>
          <a:prstGeom prst="rect">
            <a:avLst/>
          </a:prstGeom>
        </p:spPr>
        <p:txBody>
          <a:bodyPr wrap="none">
            <a:spAutoFit/>
          </a:bodyPr>
          <a:lstStyle/>
          <a:p>
            <a:pPr algn="ctr" eaLnBrk="0" fontAlgn="base" hangingPunct="0">
              <a:spcBef>
                <a:spcPct val="0"/>
              </a:spcBef>
              <a:spcAft>
                <a:spcPct val="0"/>
              </a:spcAft>
            </a:pPr>
            <a:r>
              <a:rPr lang="en-GB" sz="2400" b="1" dirty="0"/>
              <a:t>Design space solutions ……</a:t>
            </a:r>
          </a:p>
        </p:txBody>
      </p:sp>
      <p:sp>
        <p:nvSpPr>
          <p:cNvPr id="15" name="Rectangle: Rounded Corners 14">
            <a:extLst>
              <a:ext uri="{FF2B5EF4-FFF2-40B4-BE49-F238E27FC236}">
                <a16:creationId xmlns:a16="http://schemas.microsoft.com/office/drawing/2014/main" id="{2C58AD2B-2D17-43CE-9059-48C35FE78188}"/>
              </a:ext>
            </a:extLst>
          </p:cNvPr>
          <p:cNvSpPr/>
          <p:nvPr/>
        </p:nvSpPr>
        <p:spPr bwMode="auto">
          <a:xfrm>
            <a:off x="1109854" y="3262336"/>
            <a:ext cx="6784391" cy="848748"/>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lvl="1" algn="ctr"/>
            <a:r>
              <a:rPr lang="en-GB" b="1" dirty="0" err="1"/>
              <a:t>Novocontrol</a:t>
            </a:r>
            <a:r>
              <a:rPr lang="en-GB" b="1" dirty="0"/>
              <a:t> BDS</a:t>
            </a:r>
          </a:p>
          <a:p>
            <a:pPr marL="0" lvl="1" algn="ctr"/>
            <a:r>
              <a:rPr lang="en-GB" dirty="0"/>
              <a:t>Broad Band Dielectric Spectroscopy (sub Hertz to 10 MHz)</a:t>
            </a:r>
          </a:p>
        </p:txBody>
      </p:sp>
      <p:sp>
        <p:nvSpPr>
          <p:cNvPr id="3" name="TextBox 2">
            <a:extLst>
              <a:ext uri="{FF2B5EF4-FFF2-40B4-BE49-F238E27FC236}">
                <a16:creationId xmlns:a16="http://schemas.microsoft.com/office/drawing/2014/main" id="{BF61BCE6-883D-440F-810D-9BC94AED0DA1}"/>
              </a:ext>
            </a:extLst>
          </p:cNvPr>
          <p:cNvSpPr txBox="1"/>
          <p:nvPr/>
        </p:nvSpPr>
        <p:spPr>
          <a:xfrm>
            <a:off x="1742539" y="2460501"/>
            <a:ext cx="5658920" cy="369332"/>
          </a:xfrm>
          <a:prstGeom prst="rect">
            <a:avLst/>
          </a:prstGeom>
          <a:noFill/>
        </p:spPr>
        <p:txBody>
          <a:bodyPr wrap="none" rtlCol="0">
            <a:spAutoFit/>
          </a:bodyPr>
          <a:lstStyle/>
          <a:p>
            <a:pPr algn="ctr"/>
            <a:r>
              <a:rPr lang="en-GB" dirty="0"/>
              <a:t>Test object is measured at a range of discrete frequencies </a:t>
            </a:r>
          </a:p>
        </p:txBody>
      </p:sp>
      <p:grpSp>
        <p:nvGrpSpPr>
          <p:cNvPr id="4" name="Group 3">
            <a:extLst>
              <a:ext uri="{FF2B5EF4-FFF2-40B4-BE49-F238E27FC236}">
                <a16:creationId xmlns:a16="http://schemas.microsoft.com/office/drawing/2014/main" id="{8B788027-DAA7-4967-BFD9-CA9C3F5CE56A}"/>
              </a:ext>
            </a:extLst>
          </p:cNvPr>
          <p:cNvGrpSpPr/>
          <p:nvPr/>
        </p:nvGrpSpPr>
        <p:grpSpPr>
          <a:xfrm>
            <a:off x="656902" y="4247564"/>
            <a:ext cx="3492015" cy="1642806"/>
            <a:chOff x="656902" y="4247564"/>
            <a:chExt cx="3492015" cy="1642806"/>
          </a:xfrm>
        </p:grpSpPr>
        <p:sp>
          <p:nvSpPr>
            <p:cNvPr id="13" name="Rectangle: Rounded Corners 12">
              <a:extLst>
                <a:ext uri="{FF2B5EF4-FFF2-40B4-BE49-F238E27FC236}">
                  <a16:creationId xmlns:a16="http://schemas.microsoft.com/office/drawing/2014/main" id="{4999E7F9-4AAB-478B-BE8B-CC71EE424561}"/>
                </a:ext>
              </a:extLst>
            </p:cNvPr>
            <p:cNvSpPr/>
            <p:nvPr/>
          </p:nvSpPr>
          <p:spPr bwMode="auto">
            <a:xfrm>
              <a:off x="754604" y="4810370"/>
              <a:ext cx="3296610" cy="10800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5400" lvl="1" indent="-25400" algn="ctr"/>
              <a:r>
                <a:rPr lang="en-GB" b="1" dirty="0"/>
                <a:t>IDE</a:t>
              </a:r>
            </a:p>
            <a:p>
              <a:pPr marL="0" lvl="1" algn="ctr"/>
              <a:r>
                <a:rPr lang="en-GB" dirty="0"/>
                <a:t>Inter-digitated electrodes</a:t>
              </a:r>
            </a:p>
            <a:p>
              <a:pPr marL="0" lvl="1" algn="ctr"/>
              <a:r>
                <a:rPr lang="en-GB" dirty="0"/>
                <a:t>Micro-sample measurement</a:t>
              </a:r>
            </a:p>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Arial" charset="0"/>
                <a:ea typeface="ＭＳ Ｐゴシック" pitchFamily="1" charset="-128"/>
              </a:endParaRPr>
            </a:p>
          </p:txBody>
        </p:sp>
        <p:sp>
          <p:nvSpPr>
            <p:cNvPr id="14" name="Rectangle 13">
              <a:extLst>
                <a:ext uri="{FF2B5EF4-FFF2-40B4-BE49-F238E27FC236}">
                  <a16:creationId xmlns:a16="http://schemas.microsoft.com/office/drawing/2014/main" id="{1586E33A-74D7-48CD-BF9E-105D6E9C5C33}"/>
                </a:ext>
              </a:extLst>
            </p:cNvPr>
            <p:cNvSpPr/>
            <p:nvPr/>
          </p:nvSpPr>
          <p:spPr>
            <a:xfrm>
              <a:off x="656902" y="4247564"/>
              <a:ext cx="3492015" cy="400110"/>
            </a:xfrm>
            <a:prstGeom prst="rect">
              <a:avLst/>
            </a:prstGeom>
          </p:spPr>
          <p:txBody>
            <a:bodyPr wrap="square">
              <a:spAutoFit/>
            </a:bodyPr>
            <a:lstStyle/>
            <a:p>
              <a:pPr marL="0" lvl="1" algn="ctr"/>
              <a:r>
                <a:rPr lang="en-GB" sz="2000" b="1" dirty="0"/>
                <a:t>Formulation development</a:t>
              </a:r>
            </a:p>
          </p:txBody>
        </p:sp>
      </p:grpSp>
      <p:grpSp>
        <p:nvGrpSpPr>
          <p:cNvPr id="7" name="Group 6">
            <a:extLst>
              <a:ext uri="{FF2B5EF4-FFF2-40B4-BE49-F238E27FC236}">
                <a16:creationId xmlns:a16="http://schemas.microsoft.com/office/drawing/2014/main" id="{7217A429-176D-4B11-8FC7-F4468C837278}"/>
              </a:ext>
            </a:extLst>
          </p:cNvPr>
          <p:cNvGrpSpPr/>
          <p:nvPr/>
        </p:nvGrpSpPr>
        <p:grpSpPr>
          <a:xfrm>
            <a:off x="4572000" y="4247564"/>
            <a:ext cx="3968261" cy="1643067"/>
            <a:chOff x="4572000" y="4247564"/>
            <a:chExt cx="3968261" cy="1643067"/>
          </a:xfrm>
        </p:grpSpPr>
        <p:sp>
          <p:nvSpPr>
            <p:cNvPr id="16" name="Rectangle: Rounded Corners 15">
              <a:extLst>
                <a:ext uri="{FF2B5EF4-FFF2-40B4-BE49-F238E27FC236}">
                  <a16:creationId xmlns:a16="http://schemas.microsoft.com/office/drawing/2014/main" id="{3D10DFCA-A07D-4D54-B997-87E2FB5FA9A4}"/>
                </a:ext>
              </a:extLst>
            </p:cNvPr>
            <p:cNvSpPr/>
            <p:nvPr/>
          </p:nvSpPr>
          <p:spPr bwMode="auto">
            <a:xfrm>
              <a:off x="4572000" y="4810631"/>
              <a:ext cx="3968261" cy="10800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lvl="1" algn="ctr"/>
              <a:r>
                <a:rPr lang="en-GB" b="1" dirty="0"/>
                <a:t>TVIS</a:t>
              </a:r>
            </a:p>
            <a:p>
              <a:pPr marL="0" lvl="1" algn="ctr"/>
              <a:r>
                <a:rPr lang="en-GB" dirty="0"/>
                <a:t>Through-vial impedance spectroscopy for in vial measurement</a:t>
              </a:r>
            </a:p>
          </p:txBody>
        </p:sp>
        <p:sp>
          <p:nvSpPr>
            <p:cNvPr id="17" name="Rectangle 16">
              <a:extLst>
                <a:ext uri="{FF2B5EF4-FFF2-40B4-BE49-F238E27FC236}">
                  <a16:creationId xmlns:a16="http://schemas.microsoft.com/office/drawing/2014/main" id="{C7FA4FDA-6986-44C6-B3C1-7312AC7C26D6}"/>
                </a:ext>
              </a:extLst>
            </p:cNvPr>
            <p:cNvSpPr/>
            <p:nvPr/>
          </p:nvSpPr>
          <p:spPr>
            <a:xfrm>
              <a:off x="5450386" y="4247564"/>
              <a:ext cx="2462982" cy="400110"/>
            </a:xfrm>
            <a:prstGeom prst="rect">
              <a:avLst/>
            </a:prstGeom>
          </p:spPr>
          <p:txBody>
            <a:bodyPr wrap="none">
              <a:spAutoFit/>
            </a:bodyPr>
            <a:lstStyle/>
            <a:p>
              <a:r>
                <a:rPr lang="en-GB" sz="2000" b="1" dirty="0"/>
                <a:t>Process development</a:t>
              </a:r>
            </a:p>
          </p:txBody>
        </p:sp>
      </p:grpSp>
    </p:spTree>
    <p:extLst>
      <p:ext uri="{BB962C8B-B14F-4D97-AF65-F5344CB8AC3E}">
        <p14:creationId xmlns:p14="http://schemas.microsoft.com/office/powerpoint/2010/main" val="2692042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FDD76DC-5749-45DF-BBC1-F197E37B351C}"/>
              </a:ext>
            </a:extLst>
          </p:cNvPr>
          <p:cNvGrpSpPr/>
          <p:nvPr/>
        </p:nvGrpSpPr>
        <p:grpSpPr>
          <a:xfrm>
            <a:off x="573883" y="1064817"/>
            <a:ext cx="3563177" cy="4861757"/>
            <a:chOff x="573883" y="1064817"/>
            <a:chExt cx="3563177" cy="4861757"/>
          </a:xfrm>
        </p:grpSpPr>
        <p:pic>
          <p:nvPicPr>
            <p:cNvPr id="20" name="Picture 19">
              <a:extLst>
                <a:ext uri="{FF2B5EF4-FFF2-40B4-BE49-F238E27FC236}">
                  <a16:creationId xmlns:a16="http://schemas.microsoft.com/office/drawing/2014/main" id="{13DF325C-9705-48A7-9E60-ABE3FDDAE914}"/>
                </a:ext>
              </a:extLst>
            </p:cNvPr>
            <p:cNvPicPr>
              <a:picLocks noChangeAspect="1"/>
            </p:cNvPicPr>
            <p:nvPr/>
          </p:nvPicPr>
          <p:blipFill>
            <a:blip r:embed="rId3"/>
            <a:stretch>
              <a:fillRect/>
            </a:stretch>
          </p:blipFill>
          <p:spPr>
            <a:xfrm>
              <a:off x="573883" y="1064817"/>
              <a:ext cx="3563177" cy="4861757"/>
            </a:xfrm>
            <a:prstGeom prst="rect">
              <a:avLst/>
            </a:prstGeom>
          </p:spPr>
        </p:pic>
        <p:sp>
          <p:nvSpPr>
            <p:cNvPr id="21" name="Content Placeholder 1">
              <a:extLst>
                <a:ext uri="{FF2B5EF4-FFF2-40B4-BE49-F238E27FC236}">
                  <a16:creationId xmlns:a16="http://schemas.microsoft.com/office/drawing/2014/main" id="{D45A40F9-0D11-474D-9B55-EEA3E7CB38BF}"/>
                </a:ext>
              </a:extLst>
            </p:cNvPr>
            <p:cNvSpPr txBox="1">
              <a:spLocks/>
            </p:cNvSpPr>
            <p:nvPr/>
          </p:nvSpPr>
          <p:spPr bwMode="auto">
            <a:xfrm>
              <a:off x="2327495" y="1288287"/>
              <a:ext cx="15581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3E218F"/>
                </a:buClr>
                <a:buChar char="•"/>
                <a:defRPr sz="20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eaLnBrk="0" fontAlgn="base" hangingPunct="0">
                <a:spcBef>
                  <a:spcPct val="20000"/>
                </a:spcBef>
                <a:spcAft>
                  <a:spcPct val="0"/>
                </a:spcAft>
                <a:buClr>
                  <a:srgbClr val="3E218F"/>
                </a:buClr>
                <a:buSzPct val="70000"/>
                <a:buFont typeface="Courier New" pitchFamily="49" charset="0"/>
                <a:buChar char="o"/>
                <a:defRPr sz="1800">
                  <a:solidFill>
                    <a:schemeClr val="tx1"/>
                  </a:solidFill>
                  <a:latin typeface="Calibri" panose="020F0502020204030204" pitchFamily="34" charset="0"/>
                  <a:ea typeface="MS PGothic" pitchFamily="34" charset="-128"/>
                  <a:cs typeface="Calibri" panose="020F0502020204030204" pitchFamily="34" charset="0"/>
                </a:defRPr>
              </a:lvl2pPr>
              <a:lvl3pPr marL="1143000" indent="-228600" algn="l" rtl="0" eaLnBrk="0" fontAlgn="base" hangingPunct="0">
                <a:spcBef>
                  <a:spcPct val="20000"/>
                </a:spcBef>
                <a:spcAft>
                  <a:spcPct val="0"/>
                </a:spcAft>
                <a:buClr>
                  <a:srgbClr val="3E218F"/>
                </a:buClr>
                <a:buFont typeface="Wingdings" panose="05000000000000000000" pitchFamily="2" charset="2"/>
                <a:buChar char="Ø"/>
                <a:defRPr sz="1600">
                  <a:solidFill>
                    <a:schemeClr val="tx1"/>
                  </a:solidFill>
                  <a:latin typeface="Calibri" panose="020F0502020204030204" pitchFamily="34" charset="0"/>
                  <a:ea typeface="MS PGothic" pitchFamily="34" charset="-128"/>
                  <a:cs typeface="Calibri" panose="020F0502020204030204" pitchFamily="34" charset="0"/>
                </a:defRPr>
              </a:lvl3pPr>
              <a:lvl4pPr marL="1600200" indent="-228600" algn="l" rtl="0" eaLnBrk="0" fontAlgn="base" hangingPunct="0">
                <a:spcBef>
                  <a:spcPct val="20000"/>
                </a:spcBef>
                <a:spcAft>
                  <a:spcPct val="0"/>
                </a:spcAft>
                <a:buClr>
                  <a:srgbClr val="3E218F"/>
                </a:buClr>
                <a:buSzPct val="90000"/>
                <a:buChar char="–"/>
                <a:defRPr sz="2000">
                  <a:solidFill>
                    <a:schemeClr val="tx1"/>
                  </a:solidFill>
                  <a:latin typeface="Calibri" pitchFamily="34" charset="0"/>
                  <a:ea typeface="MS PGothic" pitchFamily="34" charset="-128"/>
                  <a:cs typeface="MS PGothic" pitchFamily="34" charset="-128"/>
                </a:defRPr>
              </a:lvl4pPr>
              <a:lvl5pPr marL="2057400" indent="-228600" algn="l" rtl="0" eaLnBrk="0" fontAlgn="base" hangingPunct="0">
                <a:spcBef>
                  <a:spcPct val="20000"/>
                </a:spcBef>
                <a:spcAft>
                  <a:spcPct val="0"/>
                </a:spcAft>
                <a:buClr>
                  <a:srgbClr val="3E218F"/>
                </a:buClr>
                <a:buSzPct val="80000"/>
                <a:buFont typeface="Wingdings" pitchFamily="2" charset="2"/>
                <a:buChar char="Ø"/>
                <a:defRPr sz="2000">
                  <a:solidFill>
                    <a:schemeClr val="tx1"/>
                  </a:solidFill>
                  <a:latin typeface="Calibri" pitchFamily="34" charset="0"/>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buFontTx/>
                <a:buNone/>
              </a:pPr>
              <a:r>
                <a:rPr lang="en-GB" b="1" kern="0">
                  <a:solidFill>
                    <a:schemeClr val="bg1"/>
                  </a:solidFill>
                </a:rPr>
                <a:t>Novocontrol </a:t>
              </a:r>
            </a:p>
            <a:p>
              <a:pPr marL="0" indent="0" algn="ctr">
                <a:buFontTx/>
                <a:buNone/>
              </a:pPr>
              <a:r>
                <a:rPr lang="en-GB" b="1" kern="0">
                  <a:solidFill>
                    <a:schemeClr val="bg1"/>
                  </a:solidFill>
                </a:rPr>
                <a:t>BDS system</a:t>
              </a:r>
              <a:endParaRPr lang="en-GB" b="1" kern="0" dirty="0">
                <a:solidFill>
                  <a:schemeClr val="bg1"/>
                </a:solidFill>
              </a:endParaRPr>
            </a:p>
          </p:txBody>
        </p:sp>
      </p:grpSp>
      <p:pic>
        <p:nvPicPr>
          <p:cNvPr id="13" name="Picture 12">
            <a:extLst>
              <a:ext uri="{FF2B5EF4-FFF2-40B4-BE49-F238E27FC236}">
                <a16:creationId xmlns:a16="http://schemas.microsoft.com/office/drawing/2014/main" id="{299F73C3-667F-454C-BADC-353239038CCA}"/>
              </a:ext>
            </a:extLst>
          </p:cNvPr>
          <p:cNvPicPr>
            <a:picLocks noChangeAspect="1"/>
          </p:cNvPicPr>
          <p:nvPr/>
        </p:nvPicPr>
        <p:blipFill rotWithShape="1">
          <a:blip r:embed="rId3"/>
          <a:srcRect l="29719" r="53851" b="74008"/>
          <a:stretch/>
        </p:blipFill>
        <p:spPr>
          <a:xfrm>
            <a:off x="1632856" y="1064818"/>
            <a:ext cx="585411" cy="1263670"/>
          </a:xfrm>
          <a:prstGeom prst="rect">
            <a:avLst/>
          </a:prstGeom>
        </p:spPr>
      </p:pic>
      <p:sp>
        <p:nvSpPr>
          <p:cNvPr id="17" name="Content Placeholder 1">
            <a:extLst>
              <a:ext uri="{FF2B5EF4-FFF2-40B4-BE49-F238E27FC236}">
                <a16:creationId xmlns:a16="http://schemas.microsoft.com/office/drawing/2014/main" id="{3AE35C60-03FB-4206-BC63-228498B1A174}"/>
              </a:ext>
            </a:extLst>
          </p:cNvPr>
          <p:cNvSpPr txBox="1">
            <a:spLocks/>
          </p:cNvSpPr>
          <p:nvPr/>
        </p:nvSpPr>
        <p:spPr bwMode="auto">
          <a:xfrm>
            <a:off x="2327495" y="1288287"/>
            <a:ext cx="15581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3E218F"/>
              </a:buClr>
              <a:buChar char="•"/>
              <a:defRPr sz="20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eaLnBrk="0" fontAlgn="base" hangingPunct="0">
              <a:spcBef>
                <a:spcPct val="20000"/>
              </a:spcBef>
              <a:spcAft>
                <a:spcPct val="0"/>
              </a:spcAft>
              <a:buClr>
                <a:srgbClr val="3E218F"/>
              </a:buClr>
              <a:buSzPct val="70000"/>
              <a:buFont typeface="Courier New" pitchFamily="49" charset="0"/>
              <a:buChar char="o"/>
              <a:defRPr sz="1800">
                <a:solidFill>
                  <a:schemeClr val="tx1"/>
                </a:solidFill>
                <a:latin typeface="Calibri" panose="020F0502020204030204" pitchFamily="34" charset="0"/>
                <a:ea typeface="MS PGothic" pitchFamily="34" charset="-128"/>
                <a:cs typeface="Calibri" panose="020F0502020204030204" pitchFamily="34" charset="0"/>
              </a:defRPr>
            </a:lvl2pPr>
            <a:lvl3pPr marL="1143000" indent="-228600" algn="l" rtl="0" eaLnBrk="0" fontAlgn="base" hangingPunct="0">
              <a:spcBef>
                <a:spcPct val="20000"/>
              </a:spcBef>
              <a:spcAft>
                <a:spcPct val="0"/>
              </a:spcAft>
              <a:buClr>
                <a:srgbClr val="3E218F"/>
              </a:buClr>
              <a:buFont typeface="Wingdings" panose="05000000000000000000" pitchFamily="2" charset="2"/>
              <a:buChar char="Ø"/>
              <a:defRPr sz="1600">
                <a:solidFill>
                  <a:schemeClr val="tx1"/>
                </a:solidFill>
                <a:latin typeface="Calibri" panose="020F0502020204030204" pitchFamily="34" charset="0"/>
                <a:ea typeface="MS PGothic" pitchFamily="34" charset="-128"/>
                <a:cs typeface="Calibri" panose="020F0502020204030204" pitchFamily="34" charset="0"/>
              </a:defRPr>
            </a:lvl3pPr>
            <a:lvl4pPr marL="1600200" indent="-228600" algn="l" rtl="0" eaLnBrk="0" fontAlgn="base" hangingPunct="0">
              <a:spcBef>
                <a:spcPct val="20000"/>
              </a:spcBef>
              <a:spcAft>
                <a:spcPct val="0"/>
              </a:spcAft>
              <a:buClr>
                <a:srgbClr val="3E218F"/>
              </a:buClr>
              <a:buSzPct val="90000"/>
              <a:buChar char="–"/>
              <a:defRPr sz="2000">
                <a:solidFill>
                  <a:schemeClr val="tx1"/>
                </a:solidFill>
                <a:latin typeface="Calibri" pitchFamily="34" charset="0"/>
                <a:ea typeface="MS PGothic" pitchFamily="34" charset="-128"/>
                <a:cs typeface="MS PGothic" pitchFamily="34" charset="-128"/>
              </a:defRPr>
            </a:lvl4pPr>
            <a:lvl5pPr marL="2057400" indent="-228600" algn="l" rtl="0" eaLnBrk="0" fontAlgn="base" hangingPunct="0">
              <a:spcBef>
                <a:spcPct val="20000"/>
              </a:spcBef>
              <a:spcAft>
                <a:spcPct val="0"/>
              </a:spcAft>
              <a:buClr>
                <a:srgbClr val="3E218F"/>
              </a:buClr>
              <a:buSzPct val="80000"/>
              <a:buFont typeface="Wingdings" pitchFamily="2" charset="2"/>
              <a:buChar char="Ø"/>
              <a:defRPr sz="2000">
                <a:solidFill>
                  <a:schemeClr val="tx1"/>
                </a:solidFill>
                <a:latin typeface="Calibri" pitchFamily="34" charset="0"/>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buFontTx/>
              <a:buNone/>
            </a:pPr>
            <a:r>
              <a:rPr lang="en-GB" b="1" kern="0">
                <a:solidFill>
                  <a:schemeClr val="bg1"/>
                </a:solidFill>
              </a:rPr>
              <a:t>Novocontrol </a:t>
            </a:r>
          </a:p>
          <a:p>
            <a:pPr marL="0" indent="0" algn="ctr">
              <a:buFontTx/>
              <a:buNone/>
            </a:pPr>
            <a:r>
              <a:rPr lang="en-GB" b="1" kern="0">
                <a:solidFill>
                  <a:schemeClr val="bg1"/>
                </a:solidFill>
              </a:rPr>
              <a:t>BDS system</a:t>
            </a:r>
            <a:endParaRPr lang="en-GB" b="1" kern="0" dirty="0">
              <a:solidFill>
                <a:schemeClr val="bg1"/>
              </a:solidFill>
            </a:endParaRPr>
          </a:p>
        </p:txBody>
      </p:sp>
      <p:sp>
        <p:nvSpPr>
          <p:cNvPr id="6" name="Title 5"/>
          <p:cNvSpPr>
            <a:spLocks noGrp="1"/>
          </p:cNvSpPr>
          <p:nvPr>
            <p:ph type="title"/>
          </p:nvPr>
        </p:nvSpPr>
        <p:spPr>
          <a:xfrm>
            <a:off x="231647" y="151033"/>
            <a:ext cx="7181523" cy="673395"/>
          </a:xfrm>
        </p:spPr>
        <p:txBody>
          <a:bodyPr/>
          <a:lstStyle/>
          <a:p>
            <a:r>
              <a:rPr lang="en-GB" dirty="0"/>
              <a:t>Spectroscopy Systems (sub Hz to 10 MHz)</a:t>
            </a:r>
          </a:p>
        </p:txBody>
      </p:sp>
      <p:sp>
        <p:nvSpPr>
          <p:cNvPr id="7" name="Content Placeholder 6"/>
          <p:cNvSpPr>
            <a:spLocks noGrp="1"/>
          </p:cNvSpPr>
          <p:nvPr>
            <p:ph sz="quarter" idx="12"/>
          </p:nvPr>
        </p:nvSpPr>
        <p:spPr/>
        <p:txBody>
          <a:bodyPr/>
          <a:lstStyle/>
          <a:p>
            <a:endParaRPr lang="en-GB" dirty="0"/>
          </a:p>
          <a:p>
            <a:endParaRPr lang="en-GB" dirty="0"/>
          </a:p>
          <a:p>
            <a:endParaRPr lang="en-GB" dirty="0"/>
          </a:p>
          <a:p>
            <a:pPr marL="0" indent="0">
              <a:buNone/>
            </a:pPr>
            <a:endParaRPr lang="en-GB" dirty="0"/>
          </a:p>
        </p:txBody>
      </p:sp>
      <p:sp>
        <p:nvSpPr>
          <p:cNvPr id="2" name="Rectangle 1">
            <a:extLst>
              <a:ext uri="{FF2B5EF4-FFF2-40B4-BE49-F238E27FC236}">
                <a16:creationId xmlns:a16="http://schemas.microsoft.com/office/drawing/2014/main" id="{0214EDAF-E1DE-486E-8BA0-F8BB8ECB048F}"/>
              </a:ext>
            </a:extLst>
          </p:cNvPr>
          <p:cNvSpPr/>
          <p:nvPr/>
        </p:nvSpPr>
        <p:spPr bwMode="auto">
          <a:xfrm>
            <a:off x="1632857" y="1071110"/>
            <a:ext cx="585410" cy="1263670"/>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sp>
        <p:nvSpPr>
          <p:cNvPr id="4" name="Rectangle 3">
            <a:extLst>
              <a:ext uri="{FF2B5EF4-FFF2-40B4-BE49-F238E27FC236}">
                <a16:creationId xmlns:a16="http://schemas.microsoft.com/office/drawing/2014/main" id="{2B524655-2D81-4952-9A53-42477296F7A7}"/>
              </a:ext>
            </a:extLst>
          </p:cNvPr>
          <p:cNvSpPr/>
          <p:nvPr/>
        </p:nvSpPr>
        <p:spPr bwMode="auto">
          <a:xfrm>
            <a:off x="5583382" y="5469859"/>
            <a:ext cx="2583873" cy="55123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35993870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7778E-7 -3.7037E-6 L 0.54757 0.25255 " pathEditMode="relative" rAng="0" ptsTypes="AA">
                                      <p:cBhvr>
                                        <p:cTn id="6" dur="2000" fill="hold"/>
                                        <p:tgtEl>
                                          <p:spTgt spid="13"/>
                                        </p:tgtEl>
                                        <p:attrNameLst>
                                          <p:attrName>ppt_x</p:attrName>
                                          <p:attrName>ppt_y</p:attrName>
                                        </p:attrNameLst>
                                      </p:cBhvr>
                                      <p:rCtr x="27378" y="12616"/>
                                    </p:animMotion>
                                  </p:childTnLst>
                                </p:cTn>
                              </p:par>
                              <p:par>
                                <p:cTn id="7" presetID="6" presetClass="emph" presetSubtype="0" fill="hold" nodeType="withEffect">
                                  <p:stCondLst>
                                    <p:cond delay="0"/>
                                  </p:stCondLst>
                                  <p:childTnLst>
                                    <p:animScale>
                                      <p:cBhvr>
                                        <p:cTn id="8" dur="1000" fill="hold"/>
                                        <p:tgtEl>
                                          <p:spTgt spid="13"/>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992CE6B-4F15-4DA5-B4D3-79EB1604FF4D}"/>
              </a:ext>
            </a:extLst>
          </p:cNvPr>
          <p:cNvGrpSpPr/>
          <p:nvPr/>
        </p:nvGrpSpPr>
        <p:grpSpPr>
          <a:xfrm>
            <a:off x="573883" y="1064817"/>
            <a:ext cx="3563177" cy="4861757"/>
            <a:chOff x="573883" y="1064817"/>
            <a:chExt cx="3563177" cy="4861757"/>
          </a:xfrm>
        </p:grpSpPr>
        <p:pic>
          <p:nvPicPr>
            <p:cNvPr id="13" name="Picture 12">
              <a:extLst>
                <a:ext uri="{FF2B5EF4-FFF2-40B4-BE49-F238E27FC236}">
                  <a16:creationId xmlns:a16="http://schemas.microsoft.com/office/drawing/2014/main" id="{299F73C3-667F-454C-BADC-353239038CCA}"/>
                </a:ext>
              </a:extLst>
            </p:cNvPr>
            <p:cNvPicPr>
              <a:picLocks noChangeAspect="1"/>
            </p:cNvPicPr>
            <p:nvPr/>
          </p:nvPicPr>
          <p:blipFill>
            <a:blip r:embed="rId3"/>
            <a:stretch>
              <a:fillRect/>
            </a:stretch>
          </p:blipFill>
          <p:spPr>
            <a:xfrm>
              <a:off x="573883" y="1064817"/>
              <a:ext cx="3563177" cy="4861757"/>
            </a:xfrm>
            <a:prstGeom prst="rect">
              <a:avLst/>
            </a:prstGeom>
          </p:spPr>
        </p:pic>
        <p:sp>
          <p:nvSpPr>
            <p:cNvPr id="14" name="Content Placeholder 1">
              <a:extLst>
                <a:ext uri="{FF2B5EF4-FFF2-40B4-BE49-F238E27FC236}">
                  <a16:creationId xmlns:a16="http://schemas.microsoft.com/office/drawing/2014/main" id="{411C7411-C799-4562-97AB-668426B38845}"/>
                </a:ext>
              </a:extLst>
            </p:cNvPr>
            <p:cNvSpPr txBox="1">
              <a:spLocks/>
            </p:cNvSpPr>
            <p:nvPr/>
          </p:nvSpPr>
          <p:spPr bwMode="auto">
            <a:xfrm>
              <a:off x="2327495" y="1288287"/>
              <a:ext cx="15581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3E218F"/>
                </a:buClr>
                <a:buChar char="•"/>
                <a:defRPr sz="20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eaLnBrk="0" fontAlgn="base" hangingPunct="0">
                <a:spcBef>
                  <a:spcPct val="20000"/>
                </a:spcBef>
                <a:spcAft>
                  <a:spcPct val="0"/>
                </a:spcAft>
                <a:buClr>
                  <a:srgbClr val="3E218F"/>
                </a:buClr>
                <a:buSzPct val="70000"/>
                <a:buFont typeface="Courier New" pitchFamily="49" charset="0"/>
                <a:buChar char="o"/>
                <a:defRPr sz="1800">
                  <a:solidFill>
                    <a:schemeClr val="tx1"/>
                  </a:solidFill>
                  <a:latin typeface="Calibri" panose="020F0502020204030204" pitchFamily="34" charset="0"/>
                  <a:ea typeface="MS PGothic" pitchFamily="34" charset="-128"/>
                  <a:cs typeface="Calibri" panose="020F0502020204030204" pitchFamily="34" charset="0"/>
                </a:defRPr>
              </a:lvl2pPr>
              <a:lvl3pPr marL="1143000" indent="-228600" algn="l" rtl="0" eaLnBrk="0" fontAlgn="base" hangingPunct="0">
                <a:spcBef>
                  <a:spcPct val="20000"/>
                </a:spcBef>
                <a:spcAft>
                  <a:spcPct val="0"/>
                </a:spcAft>
                <a:buClr>
                  <a:srgbClr val="3E218F"/>
                </a:buClr>
                <a:buFont typeface="Wingdings" panose="05000000000000000000" pitchFamily="2" charset="2"/>
                <a:buChar char="Ø"/>
                <a:defRPr sz="1600">
                  <a:solidFill>
                    <a:schemeClr val="tx1"/>
                  </a:solidFill>
                  <a:latin typeface="Calibri" panose="020F0502020204030204" pitchFamily="34" charset="0"/>
                  <a:ea typeface="MS PGothic" pitchFamily="34" charset="-128"/>
                  <a:cs typeface="Calibri" panose="020F0502020204030204" pitchFamily="34" charset="0"/>
                </a:defRPr>
              </a:lvl3pPr>
              <a:lvl4pPr marL="1600200" indent="-228600" algn="l" rtl="0" eaLnBrk="0" fontAlgn="base" hangingPunct="0">
                <a:spcBef>
                  <a:spcPct val="20000"/>
                </a:spcBef>
                <a:spcAft>
                  <a:spcPct val="0"/>
                </a:spcAft>
                <a:buClr>
                  <a:srgbClr val="3E218F"/>
                </a:buClr>
                <a:buSzPct val="90000"/>
                <a:buChar char="–"/>
                <a:defRPr sz="2000">
                  <a:solidFill>
                    <a:schemeClr val="tx1"/>
                  </a:solidFill>
                  <a:latin typeface="Calibri" pitchFamily="34" charset="0"/>
                  <a:ea typeface="MS PGothic" pitchFamily="34" charset="-128"/>
                  <a:cs typeface="MS PGothic" pitchFamily="34" charset="-128"/>
                </a:defRPr>
              </a:lvl4pPr>
              <a:lvl5pPr marL="2057400" indent="-228600" algn="l" rtl="0" eaLnBrk="0" fontAlgn="base" hangingPunct="0">
                <a:spcBef>
                  <a:spcPct val="20000"/>
                </a:spcBef>
                <a:spcAft>
                  <a:spcPct val="0"/>
                </a:spcAft>
                <a:buClr>
                  <a:srgbClr val="3E218F"/>
                </a:buClr>
                <a:buSzPct val="80000"/>
                <a:buFont typeface="Wingdings" pitchFamily="2" charset="2"/>
                <a:buChar char="Ø"/>
                <a:defRPr sz="2000">
                  <a:solidFill>
                    <a:schemeClr val="tx1"/>
                  </a:solidFill>
                  <a:latin typeface="Calibri" pitchFamily="34" charset="0"/>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buFontTx/>
                <a:buNone/>
              </a:pPr>
              <a:r>
                <a:rPr lang="en-GB" b="1" kern="0">
                  <a:solidFill>
                    <a:schemeClr val="bg1"/>
                  </a:solidFill>
                </a:rPr>
                <a:t>Novocontrol </a:t>
              </a:r>
            </a:p>
            <a:p>
              <a:pPr marL="0" indent="0" algn="ctr">
                <a:buFontTx/>
                <a:buNone/>
              </a:pPr>
              <a:r>
                <a:rPr lang="en-GB" b="1" kern="0">
                  <a:solidFill>
                    <a:schemeClr val="bg1"/>
                  </a:solidFill>
                </a:rPr>
                <a:t>BDS system</a:t>
              </a:r>
              <a:endParaRPr lang="en-GB" b="1" kern="0" dirty="0">
                <a:solidFill>
                  <a:schemeClr val="bg1"/>
                </a:solidFill>
              </a:endParaRPr>
            </a:p>
          </p:txBody>
        </p:sp>
      </p:grpSp>
      <p:sp>
        <p:nvSpPr>
          <p:cNvPr id="6" name="Title 5"/>
          <p:cNvSpPr>
            <a:spLocks noGrp="1"/>
          </p:cNvSpPr>
          <p:nvPr>
            <p:ph type="title"/>
          </p:nvPr>
        </p:nvSpPr>
        <p:spPr>
          <a:xfrm>
            <a:off x="231647" y="151033"/>
            <a:ext cx="7181523" cy="673395"/>
          </a:xfrm>
        </p:spPr>
        <p:txBody>
          <a:bodyPr/>
          <a:lstStyle/>
          <a:p>
            <a:r>
              <a:rPr lang="en-GB" dirty="0"/>
              <a:t>Spectroscopy Systems (sub Hz to 10 MHz)</a:t>
            </a:r>
          </a:p>
        </p:txBody>
      </p:sp>
      <p:sp>
        <p:nvSpPr>
          <p:cNvPr id="7" name="Content Placeholder 6"/>
          <p:cNvSpPr>
            <a:spLocks noGrp="1"/>
          </p:cNvSpPr>
          <p:nvPr>
            <p:ph sz="quarter" idx="12"/>
          </p:nvPr>
        </p:nvSpPr>
        <p:spPr/>
        <p:txBody>
          <a:bodyPr/>
          <a:lstStyle/>
          <a:p>
            <a:endParaRPr lang="en-GB" dirty="0"/>
          </a:p>
          <a:p>
            <a:endParaRPr lang="en-GB" dirty="0"/>
          </a:p>
          <a:p>
            <a:endParaRPr lang="en-GB" dirty="0"/>
          </a:p>
          <a:p>
            <a:pPr marL="0" indent="0">
              <a:buNone/>
            </a:pPr>
            <a:endParaRPr lang="en-GB" dirty="0"/>
          </a:p>
        </p:txBody>
      </p:sp>
      <p:pic>
        <p:nvPicPr>
          <p:cNvPr id="11" name="Picture 10">
            <a:extLst>
              <a:ext uri="{FF2B5EF4-FFF2-40B4-BE49-F238E27FC236}">
                <a16:creationId xmlns:a16="http://schemas.microsoft.com/office/drawing/2014/main" id="{856639E2-C809-4142-B8F3-F83CF138E1D3}"/>
              </a:ext>
            </a:extLst>
          </p:cNvPr>
          <p:cNvPicPr>
            <a:picLocks noChangeAspect="1"/>
          </p:cNvPicPr>
          <p:nvPr/>
        </p:nvPicPr>
        <p:blipFill rotWithShape="1">
          <a:blip r:embed="rId3"/>
          <a:srcRect l="46149" t="28066" r="31277" b="46950"/>
          <a:stretch/>
        </p:blipFill>
        <p:spPr>
          <a:xfrm>
            <a:off x="2218267" y="2429301"/>
            <a:ext cx="804333" cy="1214651"/>
          </a:xfrm>
          <a:prstGeom prst="rect">
            <a:avLst/>
          </a:prstGeom>
          <a:ln w="38100">
            <a:solidFill>
              <a:srgbClr val="FFFF00"/>
            </a:solidFill>
          </a:ln>
        </p:spPr>
      </p:pic>
      <p:pic>
        <p:nvPicPr>
          <p:cNvPr id="15" name="Picture 14">
            <a:extLst>
              <a:ext uri="{FF2B5EF4-FFF2-40B4-BE49-F238E27FC236}">
                <a16:creationId xmlns:a16="http://schemas.microsoft.com/office/drawing/2014/main" id="{0C265501-2A19-47E7-A3E0-9F1883A9C122}"/>
              </a:ext>
            </a:extLst>
          </p:cNvPr>
          <p:cNvPicPr>
            <a:picLocks noChangeAspect="1"/>
          </p:cNvPicPr>
          <p:nvPr/>
        </p:nvPicPr>
        <p:blipFill rotWithShape="1">
          <a:blip r:embed="rId3"/>
          <a:srcRect l="46149" t="28066" r="31277" b="46950"/>
          <a:stretch/>
        </p:blipFill>
        <p:spPr>
          <a:xfrm>
            <a:off x="5026696" y="994907"/>
            <a:ext cx="3193007" cy="4821802"/>
          </a:xfrm>
          <a:prstGeom prst="rect">
            <a:avLst/>
          </a:prstGeom>
        </p:spPr>
      </p:pic>
    </p:spTree>
    <p:extLst>
      <p:ext uri="{BB962C8B-B14F-4D97-AF65-F5344CB8AC3E}">
        <p14:creationId xmlns:p14="http://schemas.microsoft.com/office/powerpoint/2010/main" val="22968106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1"/>
                                        </p:tgtEl>
                                      </p:cBhvr>
                                      <p:by x="400000" y="400000"/>
                                    </p:animScale>
                                  </p:childTnLst>
                                </p:cTn>
                              </p:par>
                              <p:par>
                                <p:cTn id="7" presetID="56" presetClass="path" presetSubtype="0" accel="50000" decel="50000" fill="hold" nodeType="withEffect">
                                  <p:stCondLst>
                                    <p:cond delay="0"/>
                                  </p:stCondLst>
                                  <p:childTnLst>
                                    <p:animMotion origin="layout" path="M 1.66667E-6 -2.59259E-6 L 0.4375 0.05741 " pathEditMode="relative" rAng="0" ptsTypes="AA">
                                      <p:cBhvr>
                                        <p:cTn id="8" dur="2000" fill="hold"/>
                                        <p:tgtEl>
                                          <p:spTgt spid="11"/>
                                        </p:tgtEl>
                                        <p:attrNameLst>
                                          <p:attrName>ppt_x</p:attrName>
                                          <p:attrName>ppt_y</p:attrName>
                                        </p:attrNameLst>
                                      </p:cBhvr>
                                      <p:rCtr x="21875" y="2870"/>
                                    </p:animMotion>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227036" y="1616847"/>
            <a:ext cx="2520791" cy="2087772"/>
          </a:xfrm>
          <a:prstGeom prst="rect">
            <a:avLst/>
          </a:prstGeom>
        </p:spPr>
      </p:pic>
      <p:grpSp>
        <p:nvGrpSpPr>
          <p:cNvPr id="3" name="Group 2">
            <a:extLst>
              <a:ext uri="{FF2B5EF4-FFF2-40B4-BE49-F238E27FC236}">
                <a16:creationId xmlns:a16="http://schemas.microsoft.com/office/drawing/2014/main" id="{2C49C50D-AFC6-4F78-85D4-DFB1BDF734ED}"/>
              </a:ext>
            </a:extLst>
          </p:cNvPr>
          <p:cNvGrpSpPr/>
          <p:nvPr/>
        </p:nvGrpSpPr>
        <p:grpSpPr>
          <a:xfrm>
            <a:off x="306247" y="2746228"/>
            <a:ext cx="1088185" cy="646331"/>
            <a:chOff x="306247" y="2746228"/>
            <a:chExt cx="1088185" cy="646331"/>
          </a:xfrm>
        </p:grpSpPr>
        <p:cxnSp>
          <p:nvCxnSpPr>
            <p:cNvPr id="12" name="Straight Arrow Connector 11"/>
            <p:cNvCxnSpPr/>
            <p:nvPr/>
          </p:nvCxnSpPr>
          <p:spPr bwMode="auto">
            <a:xfrm flipV="1">
              <a:off x="881743" y="2877816"/>
              <a:ext cx="512689" cy="252732"/>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14" name="TextBox 13"/>
            <p:cNvSpPr txBox="1"/>
            <p:nvPr/>
          </p:nvSpPr>
          <p:spPr>
            <a:xfrm>
              <a:off x="306247" y="2746228"/>
              <a:ext cx="72641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Cover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slip</a:t>
              </a:r>
            </a:p>
          </p:txBody>
        </p:sp>
      </p:grpSp>
      <p:grpSp>
        <p:nvGrpSpPr>
          <p:cNvPr id="4" name="Group 3">
            <a:extLst>
              <a:ext uri="{FF2B5EF4-FFF2-40B4-BE49-F238E27FC236}">
                <a16:creationId xmlns:a16="http://schemas.microsoft.com/office/drawing/2014/main" id="{4271EB18-023D-4E08-B894-B8D41CDF59AA}"/>
              </a:ext>
            </a:extLst>
          </p:cNvPr>
          <p:cNvGrpSpPr/>
          <p:nvPr/>
        </p:nvGrpSpPr>
        <p:grpSpPr>
          <a:xfrm>
            <a:off x="3124423" y="2365913"/>
            <a:ext cx="1795245" cy="646331"/>
            <a:chOff x="3124423" y="2365913"/>
            <a:chExt cx="1795245" cy="646331"/>
          </a:xfrm>
        </p:grpSpPr>
        <p:sp>
          <p:nvSpPr>
            <p:cNvPr id="15" name="TextBox 14"/>
            <p:cNvSpPr txBox="1"/>
            <p:nvPr/>
          </p:nvSpPr>
          <p:spPr>
            <a:xfrm>
              <a:off x="3824692" y="2365913"/>
              <a:ext cx="10949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Adapter -spacer</a:t>
              </a:r>
            </a:p>
          </p:txBody>
        </p:sp>
        <p:cxnSp>
          <p:nvCxnSpPr>
            <p:cNvPr id="16" name="Straight Arrow Connector 15"/>
            <p:cNvCxnSpPr/>
            <p:nvPr/>
          </p:nvCxnSpPr>
          <p:spPr bwMode="auto">
            <a:xfrm flipH="1">
              <a:off x="3124423" y="2697831"/>
              <a:ext cx="700269" cy="134428"/>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grpSp>
      <p:sp>
        <p:nvSpPr>
          <p:cNvPr id="5" name="Rectangle 4">
            <a:extLst>
              <a:ext uri="{FF2B5EF4-FFF2-40B4-BE49-F238E27FC236}">
                <a16:creationId xmlns:a16="http://schemas.microsoft.com/office/drawing/2014/main" id="{05F36EE7-E09C-4D38-B45B-C9EF98D7F015}"/>
              </a:ext>
            </a:extLst>
          </p:cNvPr>
          <p:cNvSpPr/>
          <p:nvPr/>
        </p:nvSpPr>
        <p:spPr>
          <a:xfrm>
            <a:off x="389886" y="965122"/>
            <a:ext cx="4633704" cy="646331"/>
          </a:xfrm>
          <a:prstGeom prst="rect">
            <a:avLst/>
          </a:prstGeom>
        </p:spPr>
        <p:txBody>
          <a:bodyPr wrap="square">
            <a:spAutoFit/>
          </a:bodyPr>
          <a:lstStyle/>
          <a:p>
            <a:r>
              <a:rPr lang="en-GB" dirty="0">
                <a:highlight>
                  <a:srgbClr val="FFFF00"/>
                </a:highlight>
              </a:rPr>
              <a:t>OPTION 1 </a:t>
            </a:r>
            <a:r>
              <a:rPr lang="en-GB" dirty="0"/>
              <a:t>Inter-digitated microelectrode array</a:t>
            </a:r>
          </a:p>
          <a:p>
            <a:r>
              <a:rPr lang="en-GB" dirty="0"/>
              <a:t>IDE: 2 </a:t>
            </a:r>
            <a:r>
              <a:rPr lang="el-GR" dirty="0"/>
              <a:t>μ</a:t>
            </a:r>
            <a:r>
              <a:rPr lang="en-GB" dirty="0"/>
              <a:t>L volume</a:t>
            </a:r>
          </a:p>
        </p:txBody>
      </p:sp>
      <p:pic>
        <p:nvPicPr>
          <p:cNvPr id="21" name="Picture 20">
            <a:extLst>
              <a:ext uri="{FF2B5EF4-FFF2-40B4-BE49-F238E27FC236}">
                <a16:creationId xmlns:a16="http://schemas.microsoft.com/office/drawing/2014/main" id="{F8EE6A81-F2D5-4969-9171-BF98140F453C}"/>
              </a:ext>
            </a:extLst>
          </p:cNvPr>
          <p:cNvPicPr>
            <a:picLocks noChangeAspect="1"/>
          </p:cNvPicPr>
          <p:nvPr/>
        </p:nvPicPr>
        <p:blipFill rotWithShape="1">
          <a:blip r:embed="rId4"/>
          <a:srcRect l="46149" t="28066" r="31277" b="46950"/>
          <a:stretch/>
        </p:blipFill>
        <p:spPr>
          <a:xfrm>
            <a:off x="5026696" y="994907"/>
            <a:ext cx="3193007" cy="4821802"/>
          </a:xfrm>
          <a:prstGeom prst="rect">
            <a:avLst/>
          </a:prstGeom>
        </p:spPr>
      </p:pic>
      <p:sp>
        <p:nvSpPr>
          <p:cNvPr id="23" name="Title 5">
            <a:extLst>
              <a:ext uri="{FF2B5EF4-FFF2-40B4-BE49-F238E27FC236}">
                <a16:creationId xmlns:a16="http://schemas.microsoft.com/office/drawing/2014/main" id="{A8355202-A43C-4F01-865E-856358B816C8}"/>
              </a:ext>
            </a:extLst>
          </p:cNvPr>
          <p:cNvSpPr>
            <a:spLocks noGrp="1"/>
          </p:cNvSpPr>
          <p:nvPr>
            <p:ph type="title"/>
          </p:nvPr>
        </p:nvSpPr>
        <p:spPr>
          <a:xfrm>
            <a:off x="231647" y="151033"/>
            <a:ext cx="7181523" cy="673395"/>
          </a:xfrm>
        </p:spPr>
        <p:txBody>
          <a:bodyPr/>
          <a:lstStyle/>
          <a:p>
            <a:r>
              <a:rPr lang="en-GB" dirty="0"/>
              <a:t>Spectroscopy Systems (sub Hz to 10 MHz)</a:t>
            </a:r>
          </a:p>
        </p:txBody>
      </p:sp>
      <p:grpSp>
        <p:nvGrpSpPr>
          <p:cNvPr id="6" name="Group 5">
            <a:extLst>
              <a:ext uri="{FF2B5EF4-FFF2-40B4-BE49-F238E27FC236}">
                <a16:creationId xmlns:a16="http://schemas.microsoft.com/office/drawing/2014/main" id="{6EEFA1A2-034F-4780-B6C1-E2635ADC711E}"/>
              </a:ext>
            </a:extLst>
          </p:cNvPr>
          <p:cNvGrpSpPr/>
          <p:nvPr/>
        </p:nvGrpSpPr>
        <p:grpSpPr>
          <a:xfrm>
            <a:off x="522058" y="4036537"/>
            <a:ext cx="3225769" cy="2340000"/>
            <a:chOff x="522058" y="4036537"/>
            <a:chExt cx="3225769" cy="2340000"/>
          </a:xfrm>
        </p:grpSpPr>
        <p:sp>
          <p:nvSpPr>
            <p:cNvPr id="8" name="Rectangle 7">
              <a:extLst>
                <a:ext uri="{FF2B5EF4-FFF2-40B4-BE49-F238E27FC236}">
                  <a16:creationId xmlns:a16="http://schemas.microsoft.com/office/drawing/2014/main" id="{45FA1E29-2013-4C96-94AF-02D5BB7B3834}"/>
                </a:ext>
              </a:extLst>
            </p:cNvPr>
            <p:cNvSpPr/>
            <p:nvPr/>
          </p:nvSpPr>
          <p:spPr>
            <a:xfrm>
              <a:off x="522058" y="4686829"/>
              <a:ext cx="1693806" cy="646331"/>
            </a:xfrm>
            <a:prstGeom prst="rect">
              <a:avLst/>
            </a:prstGeom>
          </p:spPr>
          <p:txBody>
            <a:bodyPr wrap="square">
              <a:spAutoFit/>
            </a:bodyPr>
            <a:lstStyle/>
            <a:p>
              <a:r>
                <a:rPr lang="en-GB" dirty="0"/>
                <a:t>Placed on a cradle</a:t>
              </a:r>
            </a:p>
          </p:txBody>
        </p:sp>
        <p:pic>
          <p:nvPicPr>
            <p:cNvPr id="24" name="Picture 23">
              <a:extLst>
                <a:ext uri="{FF2B5EF4-FFF2-40B4-BE49-F238E27FC236}">
                  <a16:creationId xmlns:a16="http://schemas.microsoft.com/office/drawing/2014/main" id="{97658D9A-3816-4911-AD92-7ED189150405}"/>
                </a:ext>
              </a:extLst>
            </p:cNvPr>
            <p:cNvPicPr>
              <a:picLocks noChangeAspect="1"/>
            </p:cNvPicPr>
            <p:nvPr/>
          </p:nvPicPr>
          <p:blipFill rotWithShape="1">
            <a:blip r:embed="rId5"/>
            <a:srcRect t="17601" r="11183" b="14089"/>
            <a:stretch/>
          </p:blipFill>
          <p:spPr>
            <a:xfrm>
              <a:off x="2269378" y="4036537"/>
              <a:ext cx="1478449" cy="2340000"/>
            </a:xfrm>
            <a:prstGeom prst="rect">
              <a:avLst/>
            </a:prstGeom>
          </p:spPr>
        </p:pic>
      </p:grpSp>
      <p:grpSp>
        <p:nvGrpSpPr>
          <p:cNvPr id="2" name="Group 1">
            <a:extLst>
              <a:ext uri="{FF2B5EF4-FFF2-40B4-BE49-F238E27FC236}">
                <a16:creationId xmlns:a16="http://schemas.microsoft.com/office/drawing/2014/main" id="{06DB19C9-A670-4652-AFAF-6E79C1B4EAEA}"/>
              </a:ext>
            </a:extLst>
          </p:cNvPr>
          <p:cNvGrpSpPr/>
          <p:nvPr/>
        </p:nvGrpSpPr>
        <p:grpSpPr>
          <a:xfrm>
            <a:off x="343061" y="1969976"/>
            <a:ext cx="1940320" cy="601489"/>
            <a:chOff x="343061" y="1969976"/>
            <a:chExt cx="1940320" cy="601489"/>
          </a:xfrm>
        </p:grpSpPr>
        <p:cxnSp>
          <p:nvCxnSpPr>
            <p:cNvPr id="25" name="Straight Arrow Connector 24">
              <a:extLst>
                <a:ext uri="{FF2B5EF4-FFF2-40B4-BE49-F238E27FC236}">
                  <a16:creationId xmlns:a16="http://schemas.microsoft.com/office/drawing/2014/main" id="{B56F760E-40C7-495D-88B1-BF4EE76C0184}"/>
                </a:ext>
              </a:extLst>
            </p:cNvPr>
            <p:cNvCxnSpPr>
              <a:cxnSpLocks/>
            </p:cNvCxnSpPr>
            <p:nvPr/>
          </p:nvCxnSpPr>
          <p:spPr bwMode="auto">
            <a:xfrm>
              <a:off x="917178" y="2218414"/>
              <a:ext cx="1366203" cy="353051"/>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26" name="TextBox 25">
              <a:extLst>
                <a:ext uri="{FF2B5EF4-FFF2-40B4-BE49-F238E27FC236}">
                  <a16:creationId xmlns:a16="http://schemas.microsoft.com/office/drawing/2014/main" id="{2E677DBD-D34A-47BD-AC49-C344225D1AD2}"/>
                </a:ext>
              </a:extLst>
            </p:cNvPr>
            <p:cNvSpPr txBox="1"/>
            <p:nvPr/>
          </p:nvSpPr>
          <p:spPr>
            <a:xfrm>
              <a:off x="343061" y="1969976"/>
              <a:ext cx="497252"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IDE</a:t>
              </a:r>
            </a:p>
          </p:txBody>
        </p:sp>
      </p:grpSp>
      <p:sp>
        <p:nvSpPr>
          <p:cNvPr id="9" name="Arrow: Down 8">
            <a:extLst>
              <a:ext uri="{FF2B5EF4-FFF2-40B4-BE49-F238E27FC236}">
                <a16:creationId xmlns:a16="http://schemas.microsoft.com/office/drawing/2014/main" id="{C310558E-71C2-467A-B0C2-48C1017BE4F8}"/>
              </a:ext>
            </a:extLst>
          </p:cNvPr>
          <p:cNvSpPr/>
          <p:nvPr/>
        </p:nvSpPr>
        <p:spPr bwMode="auto">
          <a:xfrm>
            <a:off x="6448556" y="1236793"/>
            <a:ext cx="349286" cy="762968"/>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11227987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2"/>
          </p:nvPr>
        </p:nvSpPr>
        <p:spPr/>
        <p:txBody>
          <a:bodyPr/>
          <a:lstStyle/>
          <a:p>
            <a:endParaRPr lang="en-GB" dirty="0"/>
          </a:p>
          <a:p>
            <a:endParaRPr lang="en-GB" dirty="0"/>
          </a:p>
          <a:p>
            <a:endParaRPr lang="en-GB" dirty="0"/>
          </a:p>
          <a:p>
            <a:pPr marL="0" indent="0">
              <a:buNone/>
            </a:pPr>
            <a:endParaRPr lang="en-GB" dirty="0"/>
          </a:p>
        </p:txBody>
      </p:sp>
      <p:pic>
        <p:nvPicPr>
          <p:cNvPr id="18" name="Picture 17">
            <a:extLst>
              <a:ext uri="{FF2B5EF4-FFF2-40B4-BE49-F238E27FC236}">
                <a16:creationId xmlns:a16="http://schemas.microsoft.com/office/drawing/2014/main" id="{3DBEFEA3-8BF6-4FC7-B3D4-C31762DCF52E}"/>
              </a:ext>
            </a:extLst>
          </p:cNvPr>
          <p:cNvPicPr/>
          <p:nvPr/>
        </p:nvPicPr>
        <p:blipFill>
          <a:blip r:embed="rId3"/>
          <a:stretch>
            <a:fillRect/>
          </a:stretch>
        </p:blipFill>
        <p:spPr>
          <a:xfrm>
            <a:off x="2007198" y="1424700"/>
            <a:ext cx="1276616" cy="1560431"/>
          </a:xfrm>
          <a:prstGeom prst="rect">
            <a:avLst/>
          </a:prstGeom>
        </p:spPr>
      </p:pic>
      <p:sp>
        <p:nvSpPr>
          <p:cNvPr id="4" name="Rectangle 3">
            <a:extLst>
              <a:ext uri="{FF2B5EF4-FFF2-40B4-BE49-F238E27FC236}">
                <a16:creationId xmlns:a16="http://schemas.microsoft.com/office/drawing/2014/main" id="{63A70E82-ECDB-4F77-92AE-3DD7561D00F6}"/>
              </a:ext>
            </a:extLst>
          </p:cNvPr>
          <p:cNvSpPr/>
          <p:nvPr/>
        </p:nvSpPr>
        <p:spPr>
          <a:xfrm>
            <a:off x="389971" y="939784"/>
            <a:ext cx="3328219" cy="369332"/>
          </a:xfrm>
          <a:prstGeom prst="rect">
            <a:avLst/>
          </a:prstGeom>
        </p:spPr>
        <p:txBody>
          <a:bodyPr wrap="none">
            <a:spAutoFit/>
          </a:bodyPr>
          <a:lstStyle/>
          <a:p>
            <a:r>
              <a:rPr lang="en-GB" dirty="0">
                <a:highlight>
                  <a:srgbClr val="FFFF00"/>
                </a:highlight>
              </a:rPr>
              <a:t>OPTION 2 </a:t>
            </a:r>
            <a:r>
              <a:rPr lang="en-GB" dirty="0"/>
              <a:t>TVIS vial 2-3 ml volume</a:t>
            </a:r>
          </a:p>
        </p:txBody>
      </p:sp>
      <p:grpSp>
        <p:nvGrpSpPr>
          <p:cNvPr id="2" name="Group 1">
            <a:extLst>
              <a:ext uri="{FF2B5EF4-FFF2-40B4-BE49-F238E27FC236}">
                <a16:creationId xmlns:a16="http://schemas.microsoft.com/office/drawing/2014/main" id="{9B227C79-10B4-4E61-AD2D-A7ADBBEF871D}"/>
              </a:ext>
            </a:extLst>
          </p:cNvPr>
          <p:cNvGrpSpPr/>
          <p:nvPr/>
        </p:nvGrpSpPr>
        <p:grpSpPr>
          <a:xfrm>
            <a:off x="570295" y="3010304"/>
            <a:ext cx="3072829" cy="2918965"/>
            <a:chOff x="570295" y="3010304"/>
            <a:chExt cx="3072829" cy="2918965"/>
          </a:xfrm>
        </p:grpSpPr>
        <p:pic>
          <p:nvPicPr>
            <p:cNvPr id="17" name="Content Placeholder 4">
              <a:extLst>
                <a:ext uri="{FF2B5EF4-FFF2-40B4-BE49-F238E27FC236}">
                  <a16:creationId xmlns:a16="http://schemas.microsoft.com/office/drawing/2014/main" id="{F6A48FB9-ED7A-4FA9-B0FE-D53E65B65F11}"/>
                </a:ext>
              </a:extLst>
            </p:cNvPr>
            <p:cNvPicPr>
              <a:picLocks/>
            </p:cNvPicPr>
            <p:nvPr/>
          </p:nvPicPr>
          <p:blipFill>
            <a:blip r:embed="rId4"/>
            <a:stretch>
              <a:fillRect/>
            </a:stretch>
          </p:blipFill>
          <p:spPr bwMode="auto">
            <a:xfrm>
              <a:off x="1785857" y="3443369"/>
              <a:ext cx="1719298" cy="2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DFB5C6AC-E879-4689-885A-5BFB20C2F576}"/>
                </a:ext>
              </a:extLst>
            </p:cNvPr>
            <p:cNvSpPr/>
            <p:nvPr/>
          </p:nvSpPr>
          <p:spPr>
            <a:xfrm>
              <a:off x="570295" y="3010304"/>
              <a:ext cx="3072829" cy="369332"/>
            </a:xfrm>
            <a:prstGeom prst="rect">
              <a:avLst/>
            </a:prstGeom>
          </p:spPr>
          <p:txBody>
            <a:bodyPr wrap="none">
              <a:spAutoFit/>
            </a:bodyPr>
            <a:lstStyle/>
            <a:p>
              <a:r>
                <a:rPr lang="en-GB" dirty="0"/>
                <a:t>Placed on the cryostat “cradle”</a:t>
              </a:r>
            </a:p>
          </p:txBody>
        </p:sp>
      </p:grpSp>
      <p:pic>
        <p:nvPicPr>
          <p:cNvPr id="11" name="Picture 10">
            <a:extLst>
              <a:ext uri="{FF2B5EF4-FFF2-40B4-BE49-F238E27FC236}">
                <a16:creationId xmlns:a16="http://schemas.microsoft.com/office/drawing/2014/main" id="{81DC01C5-9DB1-45D2-BF3B-77615A039588}"/>
              </a:ext>
            </a:extLst>
          </p:cNvPr>
          <p:cNvPicPr>
            <a:picLocks noChangeAspect="1"/>
          </p:cNvPicPr>
          <p:nvPr/>
        </p:nvPicPr>
        <p:blipFill rotWithShape="1">
          <a:blip r:embed="rId5"/>
          <a:srcRect l="46149" t="28066" r="31277" b="46950"/>
          <a:stretch/>
        </p:blipFill>
        <p:spPr>
          <a:xfrm>
            <a:off x="5026696" y="994907"/>
            <a:ext cx="3193007" cy="4821802"/>
          </a:xfrm>
          <a:prstGeom prst="rect">
            <a:avLst/>
          </a:prstGeom>
        </p:spPr>
      </p:pic>
      <p:sp>
        <p:nvSpPr>
          <p:cNvPr id="15" name="Title 5">
            <a:extLst>
              <a:ext uri="{FF2B5EF4-FFF2-40B4-BE49-F238E27FC236}">
                <a16:creationId xmlns:a16="http://schemas.microsoft.com/office/drawing/2014/main" id="{B23C2423-F10D-415B-9252-5ADF381B9E41}"/>
              </a:ext>
            </a:extLst>
          </p:cNvPr>
          <p:cNvSpPr>
            <a:spLocks noGrp="1"/>
          </p:cNvSpPr>
          <p:nvPr>
            <p:ph type="title"/>
          </p:nvPr>
        </p:nvSpPr>
        <p:spPr>
          <a:xfrm>
            <a:off x="231647" y="151033"/>
            <a:ext cx="7181523" cy="673395"/>
          </a:xfrm>
        </p:spPr>
        <p:txBody>
          <a:bodyPr/>
          <a:lstStyle/>
          <a:p>
            <a:r>
              <a:rPr lang="en-GB" dirty="0"/>
              <a:t>Spectroscopy Systems (sub Hz to 10 MHz)</a:t>
            </a:r>
          </a:p>
        </p:txBody>
      </p:sp>
      <p:sp>
        <p:nvSpPr>
          <p:cNvPr id="9" name="Arrow: Down 8">
            <a:extLst>
              <a:ext uri="{FF2B5EF4-FFF2-40B4-BE49-F238E27FC236}">
                <a16:creationId xmlns:a16="http://schemas.microsoft.com/office/drawing/2014/main" id="{DCA1B439-0497-4E25-8381-35FBFDBA04BA}"/>
              </a:ext>
            </a:extLst>
          </p:cNvPr>
          <p:cNvSpPr/>
          <p:nvPr/>
        </p:nvSpPr>
        <p:spPr bwMode="auto">
          <a:xfrm>
            <a:off x="6448556" y="1236793"/>
            <a:ext cx="349286" cy="762968"/>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grpSp>
        <p:nvGrpSpPr>
          <p:cNvPr id="10" name="Group 9">
            <a:extLst>
              <a:ext uri="{FF2B5EF4-FFF2-40B4-BE49-F238E27FC236}">
                <a16:creationId xmlns:a16="http://schemas.microsoft.com/office/drawing/2014/main" id="{82FDDAFE-89B8-424A-8A92-1A08F5345DA0}"/>
              </a:ext>
            </a:extLst>
          </p:cNvPr>
          <p:cNvGrpSpPr/>
          <p:nvPr/>
        </p:nvGrpSpPr>
        <p:grpSpPr>
          <a:xfrm>
            <a:off x="144266" y="1743250"/>
            <a:ext cx="2139115" cy="923330"/>
            <a:chOff x="144266" y="1743250"/>
            <a:chExt cx="2139115" cy="923330"/>
          </a:xfrm>
        </p:grpSpPr>
        <p:cxnSp>
          <p:nvCxnSpPr>
            <p:cNvPr id="12" name="Straight Arrow Connector 11">
              <a:extLst>
                <a:ext uri="{FF2B5EF4-FFF2-40B4-BE49-F238E27FC236}">
                  <a16:creationId xmlns:a16="http://schemas.microsoft.com/office/drawing/2014/main" id="{DC5F9B56-D307-4949-A25D-118EA80CB1FF}"/>
                </a:ext>
              </a:extLst>
            </p:cNvPr>
            <p:cNvCxnSpPr>
              <a:cxnSpLocks/>
            </p:cNvCxnSpPr>
            <p:nvPr/>
          </p:nvCxnSpPr>
          <p:spPr bwMode="auto">
            <a:xfrm>
              <a:off x="917178" y="2218414"/>
              <a:ext cx="1366203" cy="353051"/>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13" name="TextBox 12">
              <a:extLst>
                <a:ext uri="{FF2B5EF4-FFF2-40B4-BE49-F238E27FC236}">
                  <a16:creationId xmlns:a16="http://schemas.microsoft.com/office/drawing/2014/main" id="{C791E3AD-AFEE-4E88-A69E-98C85E908E5F}"/>
                </a:ext>
              </a:extLst>
            </p:cNvPr>
            <p:cNvSpPr txBox="1"/>
            <p:nvPr/>
          </p:nvSpPr>
          <p:spPr>
            <a:xfrm>
              <a:off x="144266" y="1743250"/>
              <a:ext cx="1168397"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Copper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foil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electrodes</a:t>
              </a:r>
            </a:p>
          </p:txBody>
        </p:sp>
      </p:grpSp>
    </p:spTree>
    <p:extLst>
      <p:ext uri="{BB962C8B-B14F-4D97-AF65-F5344CB8AC3E}">
        <p14:creationId xmlns:p14="http://schemas.microsoft.com/office/powerpoint/2010/main" val="25182650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8F9040-20BA-43C0-AC11-8E084F6996C7}"/>
              </a:ext>
            </a:extLst>
          </p:cNvPr>
          <p:cNvSpPr>
            <a:spLocks noGrp="1"/>
          </p:cNvSpPr>
          <p:nvPr>
            <p:ph type="title"/>
          </p:nvPr>
        </p:nvSpPr>
        <p:spPr/>
        <p:txBody>
          <a:bodyPr/>
          <a:lstStyle/>
          <a:p>
            <a:r>
              <a:rPr lang="en-GB" dirty="0"/>
              <a:t>The story so far ……..</a:t>
            </a:r>
          </a:p>
        </p:txBody>
      </p:sp>
      <p:sp>
        <p:nvSpPr>
          <p:cNvPr id="5" name="Content Placeholder 4">
            <a:extLst>
              <a:ext uri="{FF2B5EF4-FFF2-40B4-BE49-F238E27FC236}">
                <a16:creationId xmlns:a16="http://schemas.microsoft.com/office/drawing/2014/main" id="{063EE957-26BA-4988-A7EB-806544BA03C9}"/>
              </a:ext>
            </a:extLst>
          </p:cNvPr>
          <p:cNvSpPr>
            <a:spLocks noGrp="1"/>
          </p:cNvSpPr>
          <p:nvPr>
            <p:ph idx="1"/>
          </p:nvPr>
        </p:nvSpPr>
        <p:spPr/>
        <p:txBody>
          <a:bodyPr/>
          <a:lstStyle/>
          <a:p>
            <a:r>
              <a:rPr lang="en-GB" dirty="0"/>
              <a:t>Note that the technologies described so far are only capable of measurements during freeze-thawing cycles </a:t>
            </a:r>
          </a:p>
          <a:p>
            <a:r>
              <a:rPr lang="en-GB" dirty="0"/>
              <a:t>A bit like a DSC style measurement</a:t>
            </a:r>
          </a:p>
        </p:txBody>
      </p:sp>
    </p:spTree>
    <p:extLst>
      <p:ext uri="{BB962C8B-B14F-4D97-AF65-F5344CB8AC3E}">
        <p14:creationId xmlns:p14="http://schemas.microsoft.com/office/powerpoint/2010/main" val="369300470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i="1" kern="1200" dirty="0">
                <a:solidFill>
                  <a:schemeClr val="bg1"/>
                </a:solidFill>
                <a:ea typeface="ＭＳ Ｐゴシック" pitchFamily="1" charset="-128"/>
              </a:rPr>
              <a:t>Dielectric loss or dielectric permittivity analysis?</a:t>
            </a:r>
            <a:endParaRPr lang="en-GB" dirty="0">
              <a:solidFill>
                <a:schemeClr val="bg1"/>
              </a:solidFill>
            </a:endParaRPr>
          </a:p>
        </p:txBody>
      </p:sp>
      <p:sp>
        <p:nvSpPr>
          <p:cNvPr id="11" name="Content Placeholder 2">
            <a:extLst>
              <a:ext uri="{FF2B5EF4-FFF2-40B4-BE49-F238E27FC236}">
                <a16:creationId xmlns:a16="http://schemas.microsoft.com/office/drawing/2014/main" id="{BABEEF5E-45E7-42C9-85CB-A02DA27265C5}"/>
              </a:ext>
            </a:extLst>
          </p:cNvPr>
          <p:cNvSpPr txBox="1">
            <a:spLocks/>
          </p:cNvSpPr>
          <p:nvPr/>
        </p:nvSpPr>
        <p:spPr>
          <a:xfrm>
            <a:off x="533782" y="1695390"/>
            <a:ext cx="7936523" cy="609600"/>
          </a:xfrm>
          <a:prstGeom prst="rect">
            <a:avLst/>
          </a:prstGeom>
        </p:spPr>
        <p:txBody>
          <a:bodyPr/>
          <a:lstStyle>
            <a:lvl1pPr marL="342900" indent="-342900" algn="l" rtl="0" eaLnBrk="0" fontAlgn="base" hangingPunct="0">
              <a:spcBef>
                <a:spcPct val="20000"/>
              </a:spcBef>
              <a:spcAft>
                <a:spcPct val="0"/>
              </a:spcAft>
              <a:buClr>
                <a:srgbClr val="3E218F"/>
              </a:buClr>
              <a:buChar char="•"/>
              <a:defRPr sz="20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eaLnBrk="0" fontAlgn="base" hangingPunct="0">
              <a:spcBef>
                <a:spcPct val="20000"/>
              </a:spcBef>
              <a:spcAft>
                <a:spcPct val="0"/>
              </a:spcAft>
              <a:buClr>
                <a:srgbClr val="3E218F"/>
              </a:buClr>
              <a:buSzPct val="70000"/>
              <a:buFont typeface="Courier New" pitchFamily="49" charset="0"/>
              <a:buChar char="o"/>
              <a:defRPr sz="1800">
                <a:solidFill>
                  <a:schemeClr val="tx1"/>
                </a:solidFill>
                <a:latin typeface="Calibri" panose="020F0502020204030204" pitchFamily="34" charset="0"/>
                <a:ea typeface="MS PGothic" pitchFamily="34" charset="-128"/>
                <a:cs typeface="Calibri" panose="020F0502020204030204" pitchFamily="34" charset="0"/>
              </a:defRPr>
            </a:lvl2pPr>
            <a:lvl3pPr marL="1143000" indent="-228600" algn="l" rtl="0" eaLnBrk="0" fontAlgn="base" hangingPunct="0">
              <a:spcBef>
                <a:spcPct val="20000"/>
              </a:spcBef>
              <a:spcAft>
                <a:spcPct val="0"/>
              </a:spcAft>
              <a:buClr>
                <a:srgbClr val="3E218F"/>
              </a:buClr>
              <a:buFont typeface="Wingdings" panose="05000000000000000000" pitchFamily="2" charset="2"/>
              <a:buChar char="Ø"/>
              <a:defRPr sz="1600">
                <a:solidFill>
                  <a:schemeClr val="tx1"/>
                </a:solidFill>
                <a:latin typeface="Calibri" panose="020F0502020204030204" pitchFamily="34" charset="0"/>
                <a:ea typeface="MS PGothic" pitchFamily="34" charset="-128"/>
                <a:cs typeface="Calibri" panose="020F0502020204030204" pitchFamily="34" charset="0"/>
              </a:defRPr>
            </a:lvl3pPr>
            <a:lvl4pPr marL="1600200" indent="-228600" algn="l" rtl="0" eaLnBrk="0" fontAlgn="base" hangingPunct="0">
              <a:spcBef>
                <a:spcPct val="20000"/>
              </a:spcBef>
              <a:spcAft>
                <a:spcPct val="0"/>
              </a:spcAft>
              <a:buClr>
                <a:srgbClr val="C00000"/>
              </a:buClr>
              <a:buSzPct val="90000"/>
              <a:buChar char="–"/>
              <a:defRPr sz="2000">
                <a:solidFill>
                  <a:schemeClr val="tx1"/>
                </a:solidFill>
                <a:latin typeface="Calibri" pitchFamily="34" charset="0"/>
                <a:ea typeface="MS PGothic" pitchFamily="34" charset="-128"/>
                <a:cs typeface="MS PGothic" pitchFamily="34" charset="-128"/>
              </a:defRPr>
            </a:lvl4pPr>
            <a:lvl5pPr marL="2057400" indent="-228600" algn="l" rtl="0" eaLnBrk="0" fontAlgn="base" hangingPunct="0">
              <a:spcBef>
                <a:spcPct val="20000"/>
              </a:spcBef>
              <a:spcAft>
                <a:spcPct val="0"/>
              </a:spcAft>
              <a:buClr>
                <a:srgbClr val="7575D1"/>
              </a:buClr>
              <a:buSzPct val="80000"/>
              <a:buFont typeface="Wingdings" pitchFamily="2" charset="2"/>
              <a:buChar char="Ø"/>
              <a:defRPr sz="2000">
                <a:solidFill>
                  <a:schemeClr val="tx1"/>
                </a:solidFill>
                <a:latin typeface="Calibri" pitchFamily="34" charset="0"/>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FontTx/>
              <a:buNone/>
            </a:pPr>
            <a:r>
              <a:rPr lang="en-US" kern="0" dirty="0">
                <a:solidFill>
                  <a:schemeClr val="accent6">
                    <a:lumMod val="75000"/>
                  </a:schemeClr>
                </a:solidFill>
                <a:latin typeface="Arial" panose="020B0604020202020204" pitchFamily="34" charset="0"/>
                <a:cs typeface="Arial" panose="020B0604020202020204" pitchFamily="34" charset="0"/>
              </a:rPr>
              <a:t>Electrical Impedance Spectroscopy Process Analytical Technology</a:t>
            </a:r>
            <a:endParaRPr lang="en-GB" kern="0" dirty="0">
              <a:solidFill>
                <a:schemeClr val="accent6">
                  <a:lumMod val="75000"/>
                </a:schemeClr>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EAF96395-C659-4708-9D77-09BF2D8D11DD}"/>
              </a:ext>
            </a:extLst>
          </p:cNvPr>
          <p:cNvSpPr/>
          <p:nvPr/>
        </p:nvSpPr>
        <p:spPr>
          <a:xfrm>
            <a:off x="2712137" y="1078214"/>
            <a:ext cx="3579826" cy="461665"/>
          </a:xfrm>
          <a:prstGeom prst="rect">
            <a:avLst/>
          </a:prstGeom>
        </p:spPr>
        <p:txBody>
          <a:bodyPr wrap="none">
            <a:spAutoFit/>
          </a:bodyPr>
          <a:lstStyle/>
          <a:p>
            <a:pPr algn="ctr" eaLnBrk="0" fontAlgn="base" hangingPunct="0">
              <a:spcBef>
                <a:spcPct val="0"/>
              </a:spcBef>
              <a:spcAft>
                <a:spcPct val="0"/>
              </a:spcAft>
            </a:pPr>
            <a:r>
              <a:rPr lang="en-GB" sz="2400" b="1" dirty="0"/>
              <a:t>Design space solutions ……</a:t>
            </a:r>
          </a:p>
        </p:txBody>
      </p:sp>
      <p:sp>
        <p:nvSpPr>
          <p:cNvPr id="15" name="Rectangle: Rounded Corners 14">
            <a:extLst>
              <a:ext uri="{FF2B5EF4-FFF2-40B4-BE49-F238E27FC236}">
                <a16:creationId xmlns:a16="http://schemas.microsoft.com/office/drawing/2014/main" id="{2C58AD2B-2D17-43CE-9059-48C35FE78188}"/>
              </a:ext>
            </a:extLst>
          </p:cNvPr>
          <p:cNvSpPr/>
          <p:nvPr/>
        </p:nvSpPr>
        <p:spPr bwMode="auto">
          <a:xfrm>
            <a:off x="1051495" y="2327204"/>
            <a:ext cx="6784391" cy="848748"/>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lvl="1" algn="ctr"/>
            <a:r>
              <a:rPr lang="en-GB" b="1" dirty="0">
                <a:solidFill>
                  <a:srgbClr val="FF0000"/>
                </a:solidFill>
              </a:rPr>
              <a:t>Bespoke instrumentation</a:t>
            </a:r>
          </a:p>
          <a:p>
            <a:pPr marL="0" lvl="1" algn="ctr"/>
            <a:r>
              <a:rPr lang="en-GB" dirty="0">
                <a:solidFill>
                  <a:srgbClr val="FF0000"/>
                </a:solidFill>
              </a:rPr>
              <a:t>Integrated within freeze-drying platforms</a:t>
            </a:r>
          </a:p>
        </p:txBody>
      </p:sp>
      <p:grpSp>
        <p:nvGrpSpPr>
          <p:cNvPr id="10" name="Group 9">
            <a:extLst>
              <a:ext uri="{FF2B5EF4-FFF2-40B4-BE49-F238E27FC236}">
                <a16:creationId xmlns:a16="http://schemas.microsoft.com/office/drawing/2014/main" id="{5DD8945C-1552-413D-9887-C794BD7D396B}"/>
              </a:ext>
            </a:extLst>
          </p:cNvPr>
          <p:cNvGrpSpPr/>
          <p:nvPr/>
        </p:nvGrpSpPr>
        <p:grpSpPr>
          <a:xfrm>
            <a:off x="4826566" y="3598280"/>
            <a:ext cx="3492015" cy="2677231"/>
            <a:chOff x="4826566" y="3598280"/>
            <a:chExt cx="3492015" cy="2677231"/>
          </a:xfrm>
        </p:grpSpPr>
        <p:sp>
          <p:nvSpPr>
            <p:cNvPr id="5" name="Rectangle: Rounded Corners 4">
              <a:extLst>
                <a:ext uri="{FF2B5EF4-FFF2-40B4-BE49-F238E27FC236}">
                  <a16:creationId xmlns:a16="http://schemas.microsoft.com/office/drawing/2014/main" id="{8816E2AE-A6BE-4FD0-B212-C8D8EFF8FC3D}"/>
                </a:ext>
              </a:extLst>
            </p:cNvPr>
            <p:cNvSpPr/>
            <p:nvPr/>
          </p:nvSpPr>
          <p:spPr bwMode="auto">
            <a:xfrm>
              <a:off x="4924268" y="4297566"/>
              <a:ext cx="3296610" cy="10800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5400" lvl="1" indent="-25400" algn="ctr"/>
              <a:r>
                <a:rPr lang="en-GB" b="1" dirty="0"/>
                <a:t>Z-FDM</a:t>
              </a:r>
            </a:p>
            <a:p>
              <a:pPr marL="0" lvl="1" algn="ctr"/>
              <a:r>
                <a:rPr lang="en-GB" dirty="0"/>
                <a:t>Impedance-enabled </a:t>
              </a:r>
            </a:p>
            <a:p>
              <a:pPr marL="0" lvl="1" algn="ctr"/>
              <a:r>
                <a:rPr lang="en-GB" dirty="0"/>
                <a:t>freeze-drying microscopy </a:t>
              </a:r>
            </a:p>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Arial" charset="0"/>
                <a:ea typeface="ＭＳ Ｐゴシック" pitchFamily="1" charset="-128"/>
              </a:endParaRPr>
            </a:p>
          </p:txBody>
        </p:sp>
        <p:sp>
          <p:nvSpPr>
            <p:cNvPr id="6" name="Rectangle 5">
              <a:extLst>
                <a:ext uri="{FF2B5EF4-FFF2-40B4-BE49-F238E27FC236}">
                  <a16:creationId xmlns:a16="http://schemas.microsoft.com/office/drawing/2014/main" id="{46AABE1D-5F15-426E-A73F-EC13F16B236A}"/>
                </a:ext>
              </a:extLst>
            </p:cNvPr>
            <p:cNvSpPr/>
            <p:nvPr/>
          </p:nvSpPr>
          <p:spPr>
            <a:xfrm>
              <a:off x="4826566" y="3598280"/>
              <a:ext cx="3492015" cy="400110"/>
            </a:xfrm>
            <a:prstGeom prst="rect">
              <a:avLst/>
            </a:prstGeom>
          </p:spPr>
          <p:txBody>
            <a:bodyPr wrap="square">
              <a:spAutoFit/>
            </a:bodyPr>
            <a:lstStyle/>
            <a:p>
              <a:pPr marL="0" lvl="1" algn="ctr"/>
              <a:r>
                <a:rPr lang="en-GB" sz="2000" b="1" dirty="0"/>
                <a:t>Formulation development</a:t>
              </a:r>
            </a:p>
          </p:txBody>
        </p:sp>
        <p:pic>
          <p:nvPicPr>
            <p:cNvPr id="4" name="Picture 3">
              <a:extLst>
                <a:ext uri="{FF2B5EF4-FFF2-40B4-BE49-F238E27FC236}">
                  <a16:creationId xmlns:a16="http://schemas.microsoft.com/office/drawing/2014/main" id="{5B3A824C-9EA8-4C13-873E-0ACFABD7B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9492" y="5556681"/>
              <a:ext cx="1789089" cy="718830"/>
            </a:xfrm>
            <a:prstGeom prst="rect">
              <a:avLst/>
            </a:prstGeom>
          </p:spPr>
        </p:pic>
      </p:grpSp>
      <p:grpSp>
        <p:nvGrpSpPr>
          <p:cNvPr id="3" name="Group 2">
            <a:extLst>
              <a:ext uri="{FF2B5EF4-FFF2-40B4-BE49-F238E27FC236}">
                <a16:creationId xmlns:a16="http://schemas.microsoft.com/office/drawing/2014/main" id="{0DB4E47A-0C48-458F-BA72-BFAB791D8725}"/>
              </a:ext>
            </a:extLst>
          </p:cNvPr>
          <p:cNvGrpSpPr/>
          <p:nvPr/>
        </p:nvGrpSpPr>
        <p:grpSpPr>
          <a:xfrm>
            <a:off x="831253" y="3598280"/>
            <a:ext cx="3551477" cy="2580247"/>
            <a:chOff x="831253" y="3598280"/>
            <a:chExt cx="3551477" cy="2580247"/>
          </a:xfrm>
        </p:grpSpPr>
        <p:sp>
          <p:nvSpPr>
            <p:cNvPr id="8" name="Rectangle: Rounded Corners 7">
              <a:extLst>
                <a:ext uri="{FF2B5EF4-FFF2-40B4-BE49-F238E27FC236}">
                  <a16:creationId xmlns:a16="http://schemas.microsoft.com/office/drawing/2014/main" id="{FC8F8BF1-EC26-4886-B10E-03022187FD1B}"/>
                </a:ext>
              </a:extLst>
            </p:cNvPr>
            <p:cNvSpPr/>
            <p:nvPr/>
          </p:nvSpPr>
          <p:spPr bwMode="auto">
            <a:xfrm>
              <a:off x="831253" y="4297827"/>
              <a:ext cx="3240000" cy="10800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lvl="1" algn="ctr"/>
              <a:r>
                <a:rPr lang="en-GB" b="1" dirty="0"/>
                <a:t>TVIS</a:t>
              </a:r>
            </a:p>
            <a:p>
              <a:pPr marL="0" lvl="1" algn="ctr"/>
              <a:r>
                <a:rPr lang="en-GB" dirty="0"/>
                <a:t>Through-vial impedance spectroscopy</a:t>
              </a:r>
            </a:p>
          </p:txBody>
        </p:sp>
        <p:sp>
          <p:nvSpPr>
            <p:cNvPr id="9" name="Rectangle 8">
              <a:extLst>
                <a:ext uri="{FF2B5EF4-FFF2-40B4-BE49-F238E27FC236}">
                  <a16:creationId xmlns:a16="http://schemas.microsoft.com/office/drawing/2014/main" id="{7A1ABA59-1DB5-4D2F-B85C-B5B5906B86AA}"/>
                </a:ext>
              </a:extLst>
            </p:cNvPr>
            <p:cNvSpPr/>
            <p:nvPr/>
          </p:nvSpPr>
          <p:spPr>
            <a:xfrm>
              <a:off x="1219762" y="3598280"/>
              <a:ext cx="2462982" cy="400110"/>
            </a:xfrm>
            <a:prstGeom prst="rect">
              <a:avLst/>
            </a:prstGeom>
          </p:spPr>
          <p:txBody>
            <a:bodyPr wrap="none">
              <a:spAutoFit/>
            </a:bodyPr>
            <a:lstStyle/>
            <a:p>
              <a:r>
                <a:rPr lang="en-GB" sz="2000" b="1" dirty="0"/>
                <a:t>Process development</a:t>
              </a:r>
            </a:p>
          </p:txBody>
        </p:sp>
        <p:pic>
          <p:nvPicPr>
            <p:cNvPr id="7" name="Picture 6">
              <a:extLst>
                <a:ext uri="{FF2B5EF4-FFF2-40B4-BE49-F238E27FC236}">
                  <a16:creationId xmlns:a16="http://schemas.microsoft.com/office/drawing/2014/main" id="{87B55E49-7943-4796-B0E7-A03FD8E46AE7}"/>
                </a:ext>
              </a:extLst>
            </p:cNvPr>
            <p:cNvPicPr>
              <a:picLocks noChangeAspect="1"/>
            </p:cNvPicPr>
            <p:nvPr/>
          </p:nvPicPr>
          <p:blipFill>
            <a:blip r:embed="rId4"/>
            <a:stretch>
              <a:fillRect/>
            </a:stretch>
          </p:blipFill>
          <p:spPr>
            <a:xfrm>
              <a:off x="2066049" y="5556681"/>
              <a:ext cx="2316681" cy="621846"/>
            </a:xfrm>
            <a:prstGeom prst="rect">
              <a:avLst/>
            </a:prstGeom>
          </p:spPr>
        </p:pic>
      </p:grpSp>
    </p:spTree>
    <p:extLst>
      <p:ext uri="{BB962C8B-B14F-4D97-AF65-F5344CB8AC3E}">
        <p14:creationId xmlns:p14="http://schemas.microsoft.com/office/powerpoint/2010/main" val="1893619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CC3D800-DA47-4255-B5D2-FA6CC07354B5}"/>
              </a:ext>
            </a:extLst>
          </p:cNvPr>
          <p:cNvGrpSpPr/>
          <p:nvPr/>
        </p:nvGrpSpPr>
        <p:grpSpPr>
          <a:xfrm>
            <a:off x="453012" y="3220723"/>
            <a:ext cx="3766937" cy="2881693"/>
            <a:chOff x="453012" y="3220723"/>
            <a:chExt cx="3766937" cy="2881693"/>
          </a:xfrm>
        </p:grpSpPr>
        <p:pic>
          <p:nvPicPr>
            <p:cNvPr id="10" name="Picture 9">
              <a:extLst>
                <a:ext uri="{FF2B5EF4-FFF2-40B4-BE49-F238E27FC236}">
                  <a16:creationId xmlns:a16="http://schemas.microsoft.com/office/drawing/2014/main" id="{3BB388B8-5A41-4A25-9A43-A424DD9C3193}"/>
                </a:ext>
              </a:extLst>
            </p:cNvPr>
            <p:cNvPicPr>
              <a:picLocks noChangeAspect="1"/>
            </p:cNvPicPr>
            <p:nvPr/>
          </p:nvPicPr>
          <p:blipFill>
            <a:blip r:embed="rId3"/>
            <a:stretch>
              <a:fillRect/>
            </a:stretch>
          </p:blipFill>
          <p:spPr>
            <a:xfrm>
              <a:off x="747551" y="3785717"/>
              <a:ext cx="3472398" cy="2316699"/>
            </a:xfrm>
            <a:prstGeom prst="rect">
              <a:avLst/>
            </a:prstGeom>
          </p:spPr>
        </p:pic>
        <p:cxnSp>
          <p:nvCxnSpPr>
            <p:cNvPr id="4" name="Straight Arrow Connector 3"/>
            <p:cNvCxnSpPr/>
            <p:nvPr/>
          </p:nvCxnSpPr>
          <p:spPr bwMode="auto">
            <a:xfrm flipV="1">
              <a:off x="1947672" y="5387074"/>
              <a:ext cx="402336" cy="237744"/>
            </a:xfrm>
            <a:prstGeom prst="straightConnector1">
              <a:avLst/>
            </a:prstGeom>
            <a:solidFill>
              <a:schemeClr val="accent1"/>
            </a:solidFill>
            <a:ln w="28575" cap="flat" cmpd="sng" algn="ctr">
              <a:solidFill>
                <a:srgbClr val="FFFF00"/>
              </a:solidFill>
              <a:prstDash val="solid"/>
              <a:round/>
              <a:headEnd type="none" w="med" len="med"/>
              <a:tailEnd type="triangle"/>
            </a:ln>
            <a:effectLst/>
          </p:spPr>
        </p:cxnSp>
        <p:sp>
          <p:nvSpPr>
            <p:cNvPr id="8" name="TextBox 7"/>
            <p:cNvSpPr txBox="1"/>
            <p:nvPr/>
          </p:nvSpPr>
          <p:spPr>
            <a:xfrm>
              <a:off x="1435024" y="5440152"/>
              <a:ext cx="5052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00"/>
                  </a:solidFill>
                  <a:effectLst/>
                  <a:uLnTx/>
                  <a:uFillTx/>
                  <a:latin typeface="Calibri"/>
                  <a:ea typeface="+mn-ea"/>
                  <a:cs typeface="+mn-cs"/>
                </a:rPr>
                <a:t>vial</a:t>
              </a:r>
            </a:p>
          </p:txBody>
        </p:sp>
        <p:sp>
          <p:nvSpPr>
            <p:cNvPr id="13" name="Rectangle 12">
              <a:extLst>
                <a:ext uri="{FF2B5EF4-FFF2-40B4-BE49-F238E27FC236}">
                  <a16:creationId xmlns:a16="http://schemas.microsoft.com/office/drawing/2014/main" id="{F5FEF142-85D5-4908-ABA3-F06428EFAB9B}"/>
                </a:ext>
              </a:extLst>
            </p:cNvPr>
            <p:cNvSpPr/>
            <p:nvPr/>
          </p:nvSpPr>
          <p:spPr>
            <a:xfrm>
              <a:off x="453012" y="3220723"/>
              <a:ext cx="2366289" cy="369332"/>
            </a:xfrm>
            <a:prstGeom prst="rect">
              <a:avLst/>
            </a:prstGeom>
          </p:spPr>
          <p:txBody>
            <a:bodyPr wrap="none">
              <a:spAutoFit/>
            </a:bodyPr>
            <a:lstStyle/>
            <a:p>
              <a:r>
                <a:rPr lang="en-GB" dirty="0"/>
                <a:t>Placed within the dryer</a:t>
              </a:r>
            </a:p>
          </p:txBody>
        </p:sp>
      </p:grpSp>
      <p:sp>
        <p:nvSpPr>
          <p:cNvPr id="2" name="Rectangle 1"/>
          <p:cNvSpPr/>
          <p:nvPr/>
        </p:nvSpPr>
        <p:spPr bwMode="auto">
          <a:xfrm>
            <a:off x="4938635" y="1225296"/>
            <a:ext cx="3414174" cy="1197864"/>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6" name="Title 5"/>
          <p:cNvSpPr>
            <a:spLocks noGrp="1"/>
          </p:cNvSpPr>
          <p:nvPr>
            <p:ph type="title"/>
          </p:nvPr>
        </p:nvSpPr>
        <p:spPr/>
        <p:txBody>
          <a:bodyPr/>
          <a:lstStyle/>
          <a:p>
            <a:r>
              <a:rPr lang="en-GB" dirty="0"/>
              <a:t>Spectroscopy Systems : TVIS</a:t>
            </a:r>
          </a:p>
        </p:txBody>
      </p:sp>
      <p:sp>
        <p:nvSpPr>
          <p:cNvPr id="7" name="Content Placeholder 6"/>
          <p:cNvSpPr>
            <a:spLocks noGrp="1"/>
          </p:cNvSpPr>
          <p:nvPr>
            <p:ph sz="quarter" idx="12"/>
          </p:nvPr>
        </p:nvSpPr>
        <p:spPr/>
        <p:txBody>
          <a:bodyPr/>
          <a:lstStyle/>
          <a:p>
            <a:endParaRPr lang="en-GB" dirty="0"/>
          </a:p>
          <a:p>
            <a:endParaRPr lang="en-GB" dirty="0"/>
          </a:p>
          <a:p>
            <a:endParaRPr lang="en-GB" dirty="0"/>
          </a:p>
          <a:p>
            <a:pPr marL="0" indent="0">
              <a:buNone/>
            </a:pPr>
            <a:endParaRPr lang="en-GB" dirty="0"/>
          </a:p>
          <a:p>
            <a:pPr marL="0" indent="0">
              <a:buNone/>
            </a:pPr>
            <a:endParaRPr lang="en-GB" dirty="0"/>
          </a:p>
        </p:txBody>
      </p:sp>
      <p:pic>
        <p:nvPicPr>
          <p:cNvPr id="15" name="Picture 14">
            <a:extLst>
              <a:ext uri="{FF2B5EF4-FFF2-40B4-BE49-F238E27FC236}">
                <a16:creationId xmlns:a16="http://schemas.microsoft.com/office/drawing/2014/main" id="{87E1992B-8CAF-4251-A5E0-F18AD8853E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2321" y="1447496"/>
            <a:ext cx="990023" cy="1648493"/>
          </a:xfrm>
          <a:prstGeom prst="rect">
            <a:avLst/>
          </a:prstGeom>
        </p:spPr>
      </p:pic>
      <p:pic>
        <p:nvPicPr>
          <p:cNvPr id="11" name="Picture 10">
            <a:extLst>
              <a:ext uri="{FF2B5EF4-FFF2-40B4-BE49-F238E27FC236}">
                <a16:creationId xmlns:a16="http://schemas.microsoft.com/office/drawing/2014/main" id="{1CB96A4A-3D89-4BCB-AC6E-17EC672C1153}"/>
              </a:ext>
            </a:extLst>
          </p:cNvPr>
          <p:cNvPicPr>
            <a:picLocks noChangeAspect="1"/>
          </p:cNvPicPr>
          <p:nvPr/>
        </p:nvPicPr>
        <p:blipFill>
          <a:blip r:embed="rId5"/>
          <a:stretch>
            <a:fillRect/>
          </a:stretch>
        </p:blipFill>
        <p:spPr>
          <a:xfrm>
            <a:off x="4947779" y="2422998"/>
            <a:ext cx="3414174" cy="3082948"/>
          </a:xfrm>
          <a:prstGeom prst="rect">
            <a:avLst/>
          </a:prstGeom>
        </p:spPr>
      </p:pic>
      <p:sp>
        <p:nvSpPr>
          <p:cNvPr id="12" name="TextBox 11"/>
          <p:cNvSpPr txBox="1"/>
          <p:nvPr/>
        </p:nvSpPr>
        <p:spPr>
          <a:xfrm>
            <a:off x="4963979" y="1317636"/>
            <a:ext cx="34015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Calibri"/>
                <a:ea typeface="+mn-ea"/>
                <a:cs typeface="+mn-cs"/>
              </a:rPr>
              <a:t>TVIS (Through-Vial Impedance Spectroscopy)</a:t>
            </a:r>
          </a:p>
        </p:txBody>
      </p:sp>
      <p:grpSp>
        <p:nvGrpSpPr>
          <p:cNvPr id="22" name="Group 21">
            <a:extLst>
              <a:ext uri="{FF2B5EF4-FFF2-40B4-BE49-F238E27FC236}">
                <a16:creationId xmlns:a16="http://schemas.microsoft.com/office/drawing/2014/main" id="{B862D60A-A79D-4782-A282-28FAE4A90AAA}"/>
              </a:ext>
            </a:extLst>
          </p:cNvPr>
          <p:cNvGrpSpPr/>
          <p:nvPr/>
        </p:nvGrpSpPr>
        <p:grpSpPr>
          <a:xfrm>
            <a:off x="2483750" y="4136870"/>
            <a:ext cx="1565965" cy="607076"/>
            <a:chOff x="2483750" y="4136870"/>
            <a:chExt cx="1565965" cy="607076"/>
          </a:xfrm>
        </p:grpSpPr>
        <p:cxnSp>
          <p:nvCxnSpPr>
            <p:cNvPr id="16" name="Straight Arrow Connector 15"/>
            <p:cNvCxnSpPr/>
            <p:nvPr/>
          </p:nvCxnSpPr>
          <p:spPr bwMode="auto">
            <a:xfrm flipH="1">
              <a:off x="2483750" y="4506202"/>
              <a:ext cx="402336" cy="237744"/>
            </a:xfrm>
            <a:prstGeom prst="straightConnector1">
              <a:avLst/>
            </a:prstGeom>
            <a:solidFill>
              <a:schemeClr val="accent1"/>
            </a:solidFill>
            <a:ln w="28575" cap="flat" cmpd="sng" algn="ctr">
              <a:solidFill>
                <a:srgbClr val="FFFF00"/>
              </a:solidFill>
              <a:prstDash val="solid"/>
              <a:round/>
              <a:headEnd type="none" w="med" len="med"/>
              <a:tailEnd type="triangle"/>
            </a:ln>
            <a:effectLst/>
          </p:spPr>
        </p:cxnSp>
        <p:sp>
          <p:nvSpPr>
            <p:cNvPr id="18" name="TextBox 17"/>
            <p:cNvSpPr txBox="1"/>
            <p:nvPr/>
          </p:nvSpPr>
          <p:spPr>
            <a:xfrm>
              <a:off x="2684918" y="4136870"/>
              <a:ext cx="13647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00"/>
                  </a:solidFill>
                  <a:effectLst/>
                  <a:uLnTx/>
                  <a:uFillTx/>
                  <a:latin typeface="Calibri"/>
                  <a:ea typeface="+mn-ea"/>
                  <a:cs typeface="+mn-cs"/>
                </a:rPr>
                <a:t>Junction box</a:t>
              </a:r>
            </a:p>
          </p:txBody>
        </p:sp>
      </p:grpSp>
      <p:grpSp>
        <p:nvGrpSpPr>
          <p:cNvPr id="23" name="Group 22">
            <a:extLst>
              <a:ext uri="{FF2B5EF4-FFF2-40B4-BE49-F238E27FC236}">
                <a16:creationId xmlns:a16="http://schemas.microsoft.com/office/drawing/2014/main" id="{E7E3AD06-680D-4183-8ACE-6D16270A86B7}"/>
              </a:ext>
            </a:extLst>
          </p:cNvPr>
          <p:cNvGrpSpPr/>
          <p:nvPr/>
        </p:nvGrpSpPr>
        <p:grpSpPr>
          <a:xfrm>
            <a:off x="5001181" y="2839707"/>
            <a:ext cx="1298280" cy="883980"/>
            <a:chOff x="5001181" y="2839707"/>
            <a:chExt cx="1298280" cy="883980"/>
          </a:xfrm>
        </p:grpSpPr>
        <p:cxnSp>
          <p:nvCxnSpPr>
            <p:cNvPr id="19" name="Straight Arrow Connector 18"/>
            <p:cNvCxnSpPr/>
            <p:nvPr/>
          </p:nvCxnSpPr>
          <p:spPr bwMode="auto">
            <a:xfrm>
              <a:off x="5559552" y="3469445"/>
              <a:ext cx="286142" cy="254242"/>
            </a:xfrm>
            <a:prstGeom prst="straightConnector1">
              <a:avLst/>
            </a:prstGeom>
            <a:solidFill>
              <a:schemeClr val="accent1"/>
            </a:solidFill>
            <a:ln w="28575" cap="flat" cmpd="sng" algn="ctr">
              <a:solidFill>
                <a:srgbClr val="FFFF00"/>
              </a:solidFill>
              <a:prstDash val="solid"/>
              <a:round/>
              <a:headEnd type="none" w="med" len="med"/>
              <a:tailEnd type="triangle"/>
            </a:ln>
            <a:effectLst/>
          </p:spPr>
        </p:cxnSp>
        <p:sp>
          <p:nvSpPr>
            <p:cNvPr id="20" name="TextBox 19"/>
            <p:cNvSpPr txBox="1"/>
            <p:nvPr/>
          </p:nvSpPr>
          <p:spPr>
            <a:xfrm>
              <a:off x="5001181" y="2839707"/>
              <a:ext cx="12982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00"/>
                  </a:solidFill>
                  <a:effectLst/>
                  <a:uLnTx/>
                  <a:uFillTx/>
                  <a:latin typeface="Calibri"/>
                  <a:ea typeface="+mn-ea"/>
                  <a:cs typeface="+mn-cs"/>
                </a:rPr>
                <a:t>Pass through</a:t>
              </a:r>
            </a:p>
          </p:txBody>
        </p:sp>
      </p:grpSp>
      <p:grpSp>
        <p:nvGrpSpPr>
          <p:cNvPr id="5" name="Group 4">
            <a:extLst>
              <a:ext uri="{FF2B5EF4-FFF2-40B4-BE49-F238E27FC236}">
                <a16:creationId xmlns:a16="http://schemas.microsoft.com/office/drawing/2014/main" id="{3FD3F846-B383-4408-89F0-41F0A47183C1}"/>
              </a:ext>
            </a:extLst>
          </p:cNvPr>
          <p:cNvGrpSpPr/>
          <p:nvPr/>
        </p:nvGrpSpPr>
        <p:grpSpPr>
          <a:xfrm>
            <a:off x="4641277" y="5108448"/>
            <a:ext cx="1702354" cy="1103961"/>
            <a:chOff x="4641277" y="5108448"/>
            <a:chExt cx="1702354" cy="1103961"/>
          </a:xfrm>
        </p:grpSpPr>
        <p:cxnSp>
          <p:nvCxnSpPr>
            <p:cNvPr id="17" name="Straight Arrow Connector 16">
              <a:extLst>
                <a:ext uri="{FF2B5EF4-FFF2-40B4-BE49-F238E27FC236}">
                  <a16:creationId xmlns:a16="http://schemas.microsoft.com/office/drawing/2014/main" id="{D89E3864-5DBF-494E-B665-6F70232A6763}"/>
                </a:ext>
              </a:extLst>
            </p:cNvPr>
            <p:cNvCxnSpPr>
              <a:cxnSpLocks/>
            </p:cNvCxnSpPr>
            <p:nvPr/>
          </p:nvCxnSpPr>
          <p:spPr bwMode="auto">
            <a:xfrm flipV="1">
              <a:off x="5416481" y="5108448"/>
              <a:ext cx="286142" cy="772994"/>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21" name="TextBox 20">
              <a:extLst>
                <a:ext uri="{FF2B5EF4-FFF2-40B4-BE49-F238E27FC236}">
                  <a16:creationId xmlns:a16="http://schemas.microsoft.com/office/drawing/2014/main" id="{5431ABD7-60DE-425B-A7AD-82F2D6BEE3FF}"/>
                </a:ext>
              </a:extLst>
            </p:cNvPr>
            <p:cNvSpPr txBox="1"/>
            <p:nvPr/>
          </p:nvSpPr>
          <p:spPr>
            <a:xfrm>
              <a:off x="4641277" y="5843077"/>
              <a:ext cx="1702354"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effectLst/>
                  <a:uLnTx/>
                  <a:uFillTx/>
                  <a:latin typeface="Calibri"/>
                  <a:ea typeface="+mn-ea"/>
                  <a:cs typeface="+mn-cs"/>
                </a:rPr>
                <a:t>spectrometer</a:t>
              </a:r>
            </a:p>
          </p:txBody>
        </p:sp>
      </p:grpSp>
      <p:sp>
        <p:nvSpPr>
          <p:cNvPr id="9" name="Rectangle 8">
            <a:extLst>
              <a:ext uri="{FF2B5EF4-FFF2-40B4-BE49-F238E27FC236}">
                <a16:creationId xmlns:a16="http://schemas.microsoft.com/office/drawing/2014/main" id="{58B45F24-690D-4014-BEE6-8AE1D50B0922}"/>
              </a:ext>
            </a:extLst>
          </p:cNvPr>
          <p:cNvSpPr/>
          <p:nvPr/>
        </p:nvSpPr>
        <p:spPr>
          <a:xfrm>
            <a:off x="542051" y="948304"/>
            <a:ext cx="1917513" cy="369332"/>
          </a:xfrm>
          <a:prstGeom prst="rect">
            <a:avLst/>
          </a:prstGeom>
        </p:spPr>
        <p:txBody>
          <a:bodyPr wrap="none">
            <a:spAutoFit/>
          </a:bodyPr>
          <a:lstStyle/>
          <a:p>
            <a:r>
              <a:rPr lang="en-GB" dirty="0"/>
              <a:t>Modified glass vial</a:t>
            </a:r>
          </a:p>
        </p:txBody>
      </p:sp>
    </p:spTree>
    <p:extLst>
      <p:ext uri="{BB962C8B-B14F-4D97-AF65-F5344CB8AC3E}">
        <p14:creationId xmlns:p14="http://schemas.microsoft.com/office/powerpoint/2010/main" val="4612613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Spectroscopy Systems : Z-FDM</a:t>
            </a:r>
          </a:p>
        </p:txBody>
      </p:sp>
      <p:sp>
        <p:nvSpPr>
          <p:cNvPr id="7" name="Content Placeholder 6"/>
          <p:cNvSpPr>
            <a:spLocks noGrp="1"/>
          </p:cNvSpPr>
          <p:nvPr>
            <p:ph sz="quarter" idx="12"/>
          </p:nvPr>
        </p:nvSpPr>
        <p:spPr/>
        <p:txBody>
          <a:bodyPr/>
          <a:lstStyle/>
          <a:p>
            <a:endParaRPr lang="en-GB" dirty="0"/>
          </a:p>
          <a:p>
            <a:endParaRPr lang="en-GB" dirty="0"/>
          </a:p>
          <a:p>
            <a:endParaRPr lang="en-GB" dirty="0"/>
          </a:p>
          <a:p>
            <a:endParaRPr lang="en-GB" dirty="0"/>
          </a:p>
          <a:p>
            <a:pPr marL="0" indent="0">
              <a:buNone/>
            </a:pPr>
            <a:endParaRPr lang="en-GB" dirty="0"/>
          </a:p>
        </p:txBody>
      </p:sp>
      <p:pic>
        <p:nvPicPr>
          <p:cNvPr id="9" name="Content Placeholder 8"/>
          <p:cNvPicPr>
            <a:picLocks noGrp="1" noChangeAspect="1"/>
          </p:cNvPicPr>
          <p:nvPr>
            <p:ph sz="quarter" idx="13"/>
          </p:nvPr>
        </p:nvPicPr>
        <p:blipFill>
          <a:blip r:embed="rId3"/>
          <a:stretch>
            <a:fillRect/>
          </a:stretch>
        </p:blipFill>
        <p:spPr>
          <a:xfrm>
            <a:off x="4829909" y="970296"/>
            <a:ext cx="3343092" cy="4793480"/>
          </a:xfrm>
          <a:prstGeom prst="rect">
            <a:avLst/>
          </a:prstGeom>
        </p:spPr>
      </p:pic>
      <p:sp>
        <p:nvSpPr>
          <p:cNvPr id="2" name="TextBox 1"/>
          <p:cNvSpPr txBox="1"/>
          <p:nvPr/>
        </p:nvSpPr>
        <p:spPr>
          <a:xfrm>
            <a:off x="4829909" y="970296"/>
            <a:ext cx="284378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Calibri"/>
                <a:ea typeface="+mn-ea"/>
                <a:cs typeface="+mn-cs"/>
              </a:rPr>
              <a:t>Developed in partnership with Biopharma Process Systems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Calibri"/>
                <a:ea typeface="+mn-ea"/>
                <a:cs typeface="+mn-cs"/>
              </a:rPr>
              <a:t>on Innovate UK funded </a:t>
            </a:r>
            <a:r>
              <a:rPr kumimoji="0" lang="en-GB" sz="1400" b="0" i="0" u="none" strike="noStrike" kern="1200" cap="none" spc="0" normalizeH="0" baseline="0" noProof="0" dirty="0" err="1">
                <a:ln>
                  <a:noFill/>
                </a:ln>
                <a:solidFill>
                  <a:srgbClr val="FFFFFF"/>
                </a:solidFill>
                <a:effectLst/>
                <a:uLnTx/>
                <a:uFillTx/>
                <a:latin typeface="Calibri"/>
                <a:ea typeface="+mn-ea"/>
                <a:cs typeface="+mn-cs"/>
              </a:rPr>
              <a:t>FAstLyo</a:t>
            </a:r>
            <a:r>
              <a:rPr kumimoji="0" lang="en-GB" sz="1400" b="0" i="0" u="none" strike="noStrike" kern="1200" cap="none" spc="0" normalizeH="0" baseline="0" noProof="0" dirty="0">
                <a:ln>
                  <a:noFill/>
                </a:ln>
                <a:solidFill>
                  <a:srgbClr val="FFFFFF"/>
                </a:solidFill>
                <a:effectLst/>
                <a:uLnTx/>
                <a:uFillTx/>
                <a:latin typeface="Calibri"/>
                <a:ea typeface="+mn-ea"/>
                <a:cs typeface="+mn-cs"/>
              </a:rPr>
              <a:t> project ref. 133425  (2018-19) </a:t>
            </a:r>
          </a:p>
        </p:txBody>
      </p:sp>
      <p:grpSp>
        <p:nvGrpSpPr>
          <p:cNvPr id="5" name="Group 4">
            <a:extLst>
              <a:ext uri="{FF2B5EF4-FFF2-40B4-BE49-F238E27FC236}">
                <a16:creationId xmlns:a16="http://schemas.microsoft.com/office/drawing/2014/main" id="{F4A5056F-18CA-4E5D-AB15-44EB8DD15826}"/>
              </a:ext>
            </a:extLst>
          </p:cNvPr>
          <p:cNvGrpSpPr/>
          <p:nvPr/>
        </p:nvGrpSpPr>
        <p:grpSpPr>
          <a:xfrm>
            <a:off x="331470" y="1041340"/>
            <a:ext cx="3235181" cy="2588517"/>
            <a:chOff x="345321" y="3191798"/>
            <a:chExt cx="3235181" cy="2588517"/>
          </a:xfrm>
        </p:grpSpPr>
        <p:pic>
          <p:nvPicPr>
            <p:cNvPr id="10" name="Picture 9"/>
            <p:cNvPicPr>
              <a:picLocks noChangeAspect="1"/>
            </p:cNvPicPr>
            <p:nvPr/>
          </p:nvPicPr>
          <p:blipFill>
            <a:blip r:embed="rId4"/>
            <a:stretch>
              <a:fillRect/>
            </a:stretch>
          </p:blipFill>
          <p:spPr>
            <a:xfrm>
              <a:off x="1289537" y="3713494"/>
              <a:ext cx="2105403" cy="2066821"/>
            </a:xfrm>
            <a:prstGeom prst="rect">
              <a:avLst/>
            </a:prstGeom>
          </p:spPr>
        </p:pic>
        <p:sp>
          <p:nvSpPr>
            <p:cNvPr id="3" name="Rectangle 2">
              <a:extLst>
                <a:ext uri="{FF2B5EF4-FFF2-40B4-BE49-F238E27FC236}">
                  <a16:creationId xmlns:a16="http://schemas.microsoft.com/office/drawing/2014/main" id="{AEBEEC17-9DEB-42B4-BE5A-5E168C70CC13}"/>
                </a:ext>
              </a:extLst>
            </p:cNvPr>
            <p:cNvSpPr/>
            <p:nvPr/>
          </p:nvSpPr>
          <p:spPr>
            <a:xfrm>
              <a:off x="345321" y="3191798"/>
              <a:ext cx="3235181" cy="369332"/>
            </a:xfrm>
            <a:prstGeom prst="rect">
              <a:avLst/>
            </a:prstGeom>
          </p:spPr>
          <p:txBody>
            <a:bodyPr wrap="none">
              <a:spAutoFit/>
            </a:bodyPr>
            <a:lstStyle/>
            <a:p>
              <a:r>
                <a:rPr lang="en-GB" dirty="0"/>
                <a:t>Integrated within the FDM stage</a:t>
              </a:r>
            </a:p>
          </p:txBody>
        </p:sp>
      </p:grpSp>
      <p:grpSp>
        <p:nvGrpSpPr>
          <p:cNvPr id="8" name="Group 7">
            <a:extLst>
              <a:ext uri="{FF2B5EF4-FFF2-40B4-BE49-F238E27FC236}">
                <a16:creationId xmlns:a16="http://schemas.microsoft.com/office/drawing/2014/main" id="{243F1810-CAE5-4098-9329-05F79360C6BF}"/>
              </a:ext>
            </a:extLst>
          </p:cNvPr>
          <p:cNvGrpSpPr/>
          <p:nvPr/>
        </p:nvGrpSpPr>
        <p:grpSpPr>
          <a:xfrm>
            <a:off x="331470" y="3885197"/>
            <a:ext cx="2933671" cy="2002507"/>
            <a:chOff x="345321" y="1036927"/>
            <a:chExt cx="2933671" cy="2002507"/>
          </a:xfrm>
        </p:grpSpPr>
        <p:pic>
          <p:nvPicPr>
            <p:cNvPr id="13" name="Picture 12"/>
            <p:cNvPicPr>
              <a:picLocks noChangeAspect="1"/>
            </p:cNvPicPr>
            <p:nvPr/>
          </p:nvPicPr>
          <p:blipFill rotWithShape="1">
            <a:blip r:embed="rId5"/>
            <a:srcRect l="37847" t="18889" r="37083" b="21235"/>
            <a:stretch/>
          </p:blipFill>
          <p:spPr>
            <a:xfrm rot="5400000">
              <a:off x="1543859" y="1304301"/>
              <a:ext cx="1480811" cy="1989455"/>
            </a:xfrm>
            <a:prstGeom prst="rect">
              <a:avLst/>
            </a:prstGeom>
          </p:spPr>
        </p:pic>
        <p:sp>
          <p:nvSpPr>
            <p:cNvPr id="4" name="Rectangle 3">
              <a:extLst>
                <a:ext uri="{FF2B5EF4-FFF2-40B4-BE49-F238E27FC236}">
                  <a16:creationId xmlns:a16="http://schemas.microsoft.com/office/drawing/2014/main" id="{2ADC6932-9A9A-4A8E-ABBD-C3F67A705A9A}"/>
                </a:ext>
              </a:extLst>
            </p:cNvPr>
            <p:cNvSpPr/>
            <p:nvPr/>
          </p:nvSpPr>
          <p:spPr>
            <a:xfrm>
              <a:off x="345321" y="1036927"/>
              <a:ext cx="2496196" cy="369332"/>
            </a:xfrm>
            <a:prstGeom prst="rect">
              <a:avLst/>
            </a:prstGeom>
          </p:spPr>
          <p:txBody>
            <a:bodyPr wrap="none">
              <a:spAutoFit/>
            </a:bodyPr>
            <a:lstStyle/>
            <a:p>
              <a:r>
                <a:rPr lang="en-GB" dirty="0"/>
                <a:t>Inter-digitated electrode</a:t>
              </a:r>
            </a:p>
          </p:txBody>
        </p:sp>
      </p:grpSp>
    </p:spTree>
    <p:extLst>
      <p:ext uri="{BB962C8B-B14F-4D97-AF65-F5344CB8AC3E}">
        <p14:creationId xmlns:p14="http://schemas.microsoft.com/office/powerpoint/2010/main" val="17021629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4EAA8D-1B2C-499B-A965-2BAA83398C15}"/>
              </a:ext>
            </a:extLst>
          </p:cNvPr>
          <p:cNvSpPr>
            <a:spLocks noGrp="1"/>
          </p:cNvSpPr>
          <p:nvPr>
            <p:ph type="title"/>
          </p:nvPr>
        </p:nvSpPr>
        <p:spPr>
          <a:xfrm>
            <a:off x="233916" y="142507"/>
            <a:ext cx="7359360" cy="737193"/>
          </a:xfrm>
        </p:spPr>
        <p:txBody>
          <a:bodyPr/>
          <a:lstStyle/>
          <a:p>
            <a:r>
              <a:rPr lang="en-GB" dirty="0"/>
              <a:t>Dielectric Loss Mechanisms</a:t>
            </a:r>
            <a:endParaRPr lang="en-US" dirty="0"/>
          </a:p>
        </p:txBody>
      </p:sp>
      <p:sp>
        <p:nvSpPr>
          <p:cNvPr id="4" name="Content Placeholder 3">
            <a:extLst>
              <a:ext uri="{FF2B5EF4-FFF2-40B4-BE49-F238E27FC236}">
                <a16:creationId xmlns:a16="http://schemas.microsoft.com/office/drawing/2014/main" id="{6F11F88C-CE3F-4DE8-96FC-2E2D84A8BE5E}"/>
              </a:ext>
            </a:extLst>
          </p:cNvPr>
          <p:cNvSpPr>
            <a:spLocks noGrp="1"/>
          </p:cNvSpPr>
          <p:nvPr>
            <p:ph idx="1"/>
          </p:nvPr>
        </p:nvSpPr>
        <p:spPr>
          <a:xfrm>
            <a:off x="8829" y="978196"/>
            <a:ext cx="3931920" cy="5566295"/>
          </a:xfrm>
        </p:spPr>
        <p:txBody>
          <a:bodyPr/>
          <a:lstStyle/>
          <a:p>
            <a:pPr marL="411163" indent="-400050" algn="just">
              <a:buFont typeface="+mj-lt"/>
              <a:buAutoNum type="romanUcPeriod"/>
            </a:pPr>
            <a:r>
              <a:rPr lang="en-US" dirty="0">
                <a:cs typeface="Times New Roman" panose="02020603050405020304" pitchFamily="18" charset="0"/>
              </a:rPr>
              <a:t>The polarization of the water dipole in liquid water at 20 </a:t>
            </a:r>
            <a:r>
              <a:rPr lang="en-US" dirty="0"/>
              <a:t>˚C</a:t>
            </a:r>
            <a:r>
              <a:rPr lang="en-US" dirty="0">
                <a:cs typeface="Times New Roman" panose="02020603050405020304" pitchFamily="18" charset="0"/>
              </a:rPr>
              <a:t>, with a dielectric loss peak frequency of ~ 18 GHz </a:t>
            </a:r>
          </a:p>
          <a:p>
            <a:pPr marL="11113" indent="0" algn="just">
              <a:buNone/>
            </a:pPr>
            <a:endParaRPr lang="en-US" dirty="0"/>
          </a:p>
        </p:txBody>
      </p:sp>
      <p:graphicFrame>
        <p:nvGraphicFramePr>
          <p:cNvPr id="22" name="Content Placeholder 21">
            <a:extLst>
              <a:ext uri="{FF2B5EF4-FFF2-40B4-BE49-F238E27FC236}">
                <a16:creationId xmlns:a16="http://schemas.microsoft.com/office/drawing/2014/main" id="{ACE0B113-231A-4E69-8C2C-E451A02E4239}"/>
              </a:ext>
            </a:extLst>
          </p:cNvPr>
          <p:cNvGraphicFramePr>
            <a:graphicFrameLocks noGrp="1"/>
          </p:cNvGraphicFramePr>
          <p:nvPr>
            <p:ph idx="11"/>
            <p:extLst/>
          </p:nvPr>
        </p:nvGraphicFramePr>
        <p:xfrm>
          <a:off x="3977640" y="777240"/>
          <a:ext cx="5166360" cy="2596896"/>
        </p:xfrm>
        <a:graphic>
          <a:graphicData uri="http://schemas.openxmlformats.org/drawingml/2006/chart">
            <c:chart xmlns:c="http://schemas.openxmlformats.org/drawingml/2006/chart" xmlns:r="http://schemas.openxmlformats.org/officeDocument/2006/relationships" r:id="rId3"/>
          </a:graphicData>
        </a:graphic>
      </p:graphicFrame>
      <p:cxnSp>
        <p:nvCxnSpPr>
          <p:cNvPr id="28" name="Straight Connector 27">
            <a:extLst>
              <a:ext uri="{FF2B5EF4-FFF2-40B4-BE49-F238E27FC236}">
                <a16:creationId xmlns:a16="http://schemas.microsoft.com/office/drawing/2014/main" id="{8F5EC9D8-3578-4E12-A2AE-790BA26787F5}"/>
              </a:ext>
            </a:extLst>
          </p:cNvPr>
          <p:cNvCxnSpPr/>
          <p:nvPr/>
        </p:nvCxnSpPr>
        <p:spPr bwMode="auto">
          <a:xfrm>
            <a:off x="7313951" y="2723409"/>
            <a:ext cx="1280160" cy="0"/>
          </a:xfrm>
          <a:prstGeom prst="line">
            <a:avLst/>
          </a:prstGeom>
          <a:solidFill>
            <a:schemeClr val="accent1"/>
          </a:solidFill>
          <a:ln w="9525" cap="flat" cmpd="sng" algn="ctr">
            <a:solidFill>
              <a:srgbClr val="FF0000"/>
            </a:solidFill>
            <a:prstDash val="dash"/>
            <a:round/>
            <a:headEnd type="none" w="med" len="med"/>
            <a:tailEnd type="none" w="med" len="med"/>
          </a:ln>
          <a:effectLst/>
        </p:spPr>
      </p:cxnSp>
      <p:sp>
        <p:nvSpPr>
          <p:cNvPr id="29" name="TextBox 28">
            <a:extLst>
              <a:ext uri="{FF2B5EF4-FFF2-40B4-BE49-F238E27FC236}">
                <a16:creationId xmlns:a16="http://schemas.microsoft.com/office/drawing/2014/main" id="{9BC5D00C-69D0-47C8-B96F-B463F5A1FB24}"/>
              </a:ext>
            </a:extLst>
          </p:cNvPr>
          <p:cNvSpPr txBox="1"/>
          <p:nvPr/>
        </p:nvSpPr>
        <p:spPr>
          <a:xfrm>
            <a:off x="7832613" y="4064518"/>
            <a:ext cx="83188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000000"/>
                </a:solidFill>
                <a:effectLst/>
                <a:uLnTx/>
                <a:uFillTx/>
                <a:latin typeface="Calibri"/>
                <a:ea typeface="+mn-ea"/>
                <a:cs typeface="+mn-cs"/>
              </a:rPr>
              <a:t>18 GHz</a:t>
            </a:r>
          </a:p>
        </p:txBody>
      </p:sp>
      <p:grpSp>
        <p:nvGrpSpPr>
          <p:cNvPr id="30" name="Group 29">
            <a:extLst>
              <a:ext uri="{FF2B5EF4-FFF2-40B4-BE49-F238E27FC236}">
                <a16:creationId xmlns:a16="http://schemas.microsoft.com/office/drawing/2014/main" id="{C449C652-A432-4A3F-BCF7-B44FED683450}"/>
              </a:ext>
            </a:extLst>
          </p:cNvPr>
          <p:cNvGrpSpPr/>
          <p:nvPr/>
        </p:nvGrpSpPr>
        <p:grpSpPr>
          <a:xfrm>
            <a:off x="4653647" y="2542940"/>
            <a:ext cx="1940376" cy="370319"/>
            <a:chOff x="4671753" y="2542940"/>
            <a:chExt cx="1940376" cy="370319"/>
          </a:xfrm>
        </p:grpSpPr>
        <p:cxnSp>
          <p:nvCxnSpPr>
            <p:cNvPr id="31" name="Straight Connector 30">
              <a:extLst>
                <a:ext uri="{FF2B5EF4-FFF2-40B4-BE49-F238E27FC236}">
                  <a16:creationId xmlns:a16="http://schemas.microsoft.com/office/drawing/2014/main" id="{D81D58E1-0D5F-4259-88C5-9DB899F981AA}"/>
                </a:ext>
              </a:extLst>
            </p:cNvPr>
            <p:cNvCxnSpPr/>
            <p:nvPr/>
          </p:nvCxnSpPr>
          <p:spPr bwMode="auto">
            <a:xfrm>
              <a:off x="4671753" y="2625259"/>
              <a:ext cx="0" cy="288000"/>
            </a:xfrm>
            <a:prstGeom prst="line">
              <a:avLst/>
            </a:prstGeom>
            <a:solidFill>
              <a:schemeClr val="accent1"/>
            </a:solidFill>
            <a:ln w="12700" cap="flat" cmpd="sng" algn="ctr">
              <a:solidFill>
                <a:schemeClr val="tx1"/>
              </a:solidFill>
              <a:prstDash val="sysDash"/>
              <a:round/>
              <a:headEnd type="none" w="med" len="med"/>
              <a:tailEnd type="none" w="med" len="med"/>
            </a:ln>
            <a:effectLst/>
          </p:spPr>
        </p:cxnSp>
        <p:cxnSp>
          <p:nvCxnSpPr>
            <p:cNvPr id="32" name="Straight Connector 31">
              <a:extLst>
                <a:ext uri="{FF2B5EF4-FFF2-40B4-BE49-F238E27FC236}">
                  <a16:creationId xmlns:a16="http://schemas.microsoft.com/office/drawing/2014/main" id="{ECE80123-F101-44B6-B1A3-4F99FC2A6DFE}"/>
                </a:ext>
              </a:extLst>
            </p:cNvPr>
            <p:cNvCxnSpPr/>
            <p:nvPr/>
          </p:nvCxnSpPr>
          <p:spPr bwMode="auto">
            <a:xfrm>
              <a:off x="6612129" y="2625259"/>
              <a:ext cx="0" cy="288000"/>
            </a:xfrm>
            <a:prstGeom prst="line">
              <a:avLst/>
            </a:prstGeom>
            <a:solidFill>
              <a:schemeClr val="accent1"/>
            </a:solidFill>
            <a:ln w="12700" cap="flat" cmpd="sng" algn="ctr">
              <a:solidFill>
                <a:schemeClr val="tx1"/>
              </a:solidFill>
              <a:prstDash val="sysDash"/>
              <a:round/>
              <a:headEnd type="none" w="med" len="med"/>
              <a:tailEnd type="none" w="med" len="med"/>
            </a:ln>
            <a:effectLst/>
          </p:spPr>
        </p:cxnSp>
        <p:cxnSp>
          <p:nvCxnSpPr>
            <p:cNvPr id="33" name="Straight Arrow Connector 32">
              <a:extLst>
                <a:ext uri="{FF2B5EF4-FFF2-40B4-BE49-F238E27FC236}">
                  <a16:creationId xmlns:a16="http://schemas.microsoft.com/office/drawing/2014/main" id="{869BD353-B04E-4099-8665-B43A830FC6AC}"/>
                </a:ext>
              </a:extLst>
            </p:cNvPr>
            <p:cNvCxnSpPr/>
            <p:nvPr/>
          </p:nvCxnSpPr>
          <p:spPr bwMode="auto">
            <a:xfrm>
              <a:off x="4671753" y="2650662"/>
              <a:ext cx="1936865" cy="0"/>
            </a:xfrm>
            <a:prstGeom prst="straightConnector1">
              <a:avLst/>
            </a:prstGeom>
            <a:solidFill>
              <a:schemeClr val="accent1"/>
            </a:solidFill>
            <a:ln w="12700" cap="flat" cmpd="sng" algn="ctr">
              <a:solidFill>
                <a:schemeClr val="tx1"/>
              </a:solidFill>
              <a:prstDash val="solid"/>
              <a:round/>
              <a:headEnd type="arrow"/>
              <a:tailEnd type="arrow"/>
            </a:ln>
            <a:effectLst/>
          </p:spPr>
        </p:cxnSp>
        <p:sp>
          <p:nvSpPr>
            <p:cNvPr id="34" name="TextBox 33">
              <a:extLst>
                <a:ext uri="{FF2B5EF4-FFF2-40B4-BE49-F238E27FC236}">
                  <a16:creationId xmlns:a16="http://schemas.microsoft.com/office/drawing/2014/main" id="{B7209B77-3C45-4247-BEDA-829AB946A3E6}"/>
                </a:ext>
              </a:extLst>
            </p:cNvPr>
            <p:cNvSpPr txBox="1"/>
            <p:nvPr/>
          </p:nvSpPr>
          <p:spPr>
            <a:xfrm>
              <a:off x="5203767" y="2542940"/>
              <a:ext cx="947208" cy="215444"/>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alibri"/>
                  <a:ea typeface="+mn-ea"/>
                  <a:cs typeface="+mn-cs"/>
                </a:rPr>
                <a:t>TVIS range</a:t>
              </a:r>
            </a:p>
          </p:txBody>
        </p:sp>
      </p:gr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708124D7-534C-43A5-8233-986EBB5F28C5}"/>
                  </a:ext>
                </a:extLst>
              </p:cNvPr>
              <p:cNvSpPr txBox="1"/>
              <p:nvPr/>
            </p:nvSpPr>
            <p:spPr>
              <a:xfrm>
                <a:off x="6703450" y="1848889"/>
                <a:ext cx="553998" cy="27065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𝜀</m:t>
                        </m:r>
                      </m:e>
                      <m:sub>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𝑠</m:t>
                        </m:r>
                      </m:sub>
                    </m:sSub>
                  </m:oMath>
                </a14:m>
                <a:r>
                  <a:rPr kumimoji="0" lang="en-GB" sz="1600" b="0" i="0" u="none" strike="noStrike" kern="1200" cap="none" spc="0" normalizeH="0" baseline="0" noProof="0" dirty="0">
                    <a:ln>
                      <a:noFill/>
                    </a:ln>
                    <a:solidFill>
                      <a:srgbClr val="000000"/>
                    </a:solidFill>
                    <a:effectLst/>
                    <a:uLnTx/>
                    <a:uFillTx/>
                    <a:latin typeface="Calibri"/>
                    <a:ea typeface="+mn-ea"/>
                    <a:cs typeface="+mn-cs"/>
                  </a:rPr>
                  <a:t>~ 80</a:t>
                </a:r>
              </a:p>
            </p:txBody>
          </p:sp>
        </mc:Choice>
        <mc:Fallback xmlns="">
          <p:sp>
            <p:nvSpPr>
              <p:cNvPr id="35" name="TextBox 34">
                <a:extLst>
                  <a:ext uri="{FF2B5EF4-FFF2-40B4-BE49-F238E27FC236}">
                    <a16:creationId xmlns:a16="http://schemas.microsoft.com/office/drawing/2014/main" id="{708124D7-534C-43A5-8233-986EBB5F28C5}"/>
                  </a:ext>
                </a:extLst>
              </p:cNvPr>
              <p:cNvSpPr txBox="1">
                <a:spLocks noRot="1" noChangeAspect="1" noMove="1" noResize="1" noEditPoints="1" noAdjustHandles="1" noChangeArrowheads="1" noChangeShapeType="1" noTextEdit="1"/>
              </p:cNvSpPr>
              <p:nvPr/>
            </p:nvSpPr>
            <p:spPr>
              <a:xfrm>
                <a:off x="6703450" y="1848889"/>
                <a:ext cx="553998" cy="270652"/>
              </a:xfrm>
              <a:prstGeom prst="rect">
                <a:avLst/>
              </a:prstGeom>
              <a:blipFill>
                <a:blip r:embed="rId4"/>
                <a:stretch>
                  <a:fillRect l="-10989" t="-13333" r="-20879" b="-4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78A016ED-3361-4856-B8D8-6D0E344A1C41}"/>
                  </a:ext>
                </a:extLst>
              </p:cNvPr>
              <p:cNvSpPr txBox="1"/>
              <p:nvPr/>
            </p:nvSpPr>
            <p:spPr>
              <a:xfrm>
                <a:off x="7595746" y="2449473"/>
                <a:ext cx="520079" cy="27065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𝜀</m:t>
                        </m:r>
                      </m:e>
                      <m:sub>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sub>
                    </m:sSub>
                  </m:oMath>
                </a14:m>
                <a:r>
                  <a:rPr kumimoji="0" lang="en-GB" sz="1600" b="0" i="0" u="none" strike="noStrike" kern="1200" cap="none" spc="0" normalizeH="0" baseline="0" noProof="0" dirty="0">
                    <a:ln>
                      <a:noFill/>
                    </a:ln>
                    <a:solidFill>
                      <a:srgbClr val="000000"/>
                    </a:solidFill>
                    <a:effectLst/>
                    <a:uLnTx/>
                    <a:uFillTx/>
                    <a:latin typeface="Calibri"/>
                    <a:ea typeface="+mn-ea"/>
                    <a:cs typeface="+mn-cs"/>
                  </a:rPr>
                  <a:t>~ 3</a:t>
                </a:r>
              </a:p>
            </p:txBody>
          </p:sp>
        </mc:Choice>
        <mc:Fallback xmlns="">
          <p:sp>
            <p:nvSpPr>
              <p:cNvPr id="36" name="TextBox 35">
                <a:extLst>
                  <a:ext uri="{FF2B5EF4-FFF2-40B4-BE49-F238E27FC236}">
                    <a16:creationId xmlns:a16="http://schemas.microsoft.com/office/drawing/2014/main" id="{78A016ED-3361-4856-B8D8-6D0E344A1C41}"/>
                  </a:ext>
                </a:extLst>
              </p:cNvPr>
              <p:cNvSpPr txBox="1">
                <a:spLocks noRot="1" noChangeAspect="1" noMove="1" noResize="1" noEditPoints="1" noAdjustHandles="1" noChangeArrowheads="1" noChangeShapeType="1" noTextEdit="1"/>
              </p:cNvSpPr>
              <p:nvPr/>
            </p:nvSpPr>
            <p:spPr>
              <a:xfrm>
                <a:off x="7595746" y="2449473"/>
                <a:ext cx="520079" cy="270652"/>
              </a:xfrm>
              <a:prstGeom prst="rect">
                <a:avLst/>
              </a:prstGeom>
              <a:blipFill>
                <a:blip r:embed="rId5"/>
                <a:stretch>
                  <a:fillRect l="-11765" t="-15909" r="-23529" b="-45455"/>
                </a:stretch>
              </a:blipFill>
            </p:spPr>
            <p:txBody>
              <a:bodyPr/>
              <a:lstStyle/>
              <a:p>
                <a:r>
                  <a:rPr lang="en-US">
                    <a:noFill/>
                  </a:rPr>
                  <a:t> </a:t>
                </a:r>
              </a:p>
            </p:txBody>
          </p:sp>
        </mc:Fallback>
      </mc:AlternateContent>
      <p:pic>
        <p:nvPicPr>
          <p:cNvPr id="38" name="Picture 6" descr="https://upload.wikimedia.org/wikipedia/commons/thumb/6/6c/Dielectric_responses.svg/454px-Dielectric_responses.svg.png">
            <a:extLst>
              <a:ext uri="{FF2B5EF4-FFF2-40B4-BE49-F238E27FC236}">
                <a16:creationId xmlns:a16="http://schemas.microsoft.com/office/drawing/2014/main" id="{12F0E312-43C2-4036-A447-5E2F50319B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067" y="2188874"/>
            <a:ext cx="3502724" cy="3116961"/>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7A30D645-0A2C-4605-8E58-AE18D64351FF}"/>
              </a:ext>
            </a:extLst>
          </p:cNvPr>
          <p:cNvSpPr/>
          <p:nvPr/>
        </p:nvSpPr>
        <p:spPr>
          <a:xfrm>
            <a:off x="791363" y="5325002"/>
            <a:ext cx="2821413"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https://en.wikipedia.org/wiki/Permittivity</a:t>
            </a:r>
          </a:p>
        </p:txBody>
      </p:sp>
      <p:sp>
        <p:nvSpPr>
          <p:cNvPr id="26" name="Rectangle 25">
            <a:extLst>
              <a:ext uri="{FF2B5EF4-FFF2-40B4-BE49-F238E27FC236}">
                <a16:creationId xmlns:a16="http://schemas.microsoft.com/office/drawing/2014/main" id="{0649058D-642E-4A28-9634-E9C059F0847D}"/>
              </a:ext>
            </a:extLst>
          </p:cNvPr>
          <p:cNvSpPr/>
          <p:nvPr/>
        </p:nvSpPr>
        <p:spPr bwMode="auto">
          <a:xfrm>
            <a:off x="7139759" y="982824"/>
            <a:ext cx="1886552" cy="269363"/>
          </a:xfrm>
          <a:prstGeom prst="rect">
            <a:avLst/>
          </a:prstGeom>
          <a:noFill/>
          <a:ln w="9525"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lumMod val="75000"/>
                    <a:lumOff val="25000"/>
                  </a:srgbClr>
                </a:solidFill>
                <a:effectLst/>
                <a:uLnTx/>
                <a:uFillTx/>
                <a:latin typeface="Calibri"/>
                <a:ea typeface="ＭＳ Ｐゴシック" pitchFamily="1" charset="-128"/>
                <a:cs typeface="+mn-cs"/>
              </a:rPr>
              <a:t>Real part Capacitance</a:t>
            </a:r>
          </a:p>
        </p:txBody>
      </p:sp>
      <p:sp>
        <p:nvSpPr>
          <p:cNvPr id="41" name="Rectangle 40">
            <a:extLst>
              <a:ext uri="{FF2B5EF4-FFF2-40B4-BE49-F238E27FC236}">
                <a16:creationId xmlns:a16="http://schemas.microsoft.com/office/drawing/2014/main" id="{3DE9F57C-5B81-468D-A1A4-4D699D24B915}"/>
              </a:ext>
            </a:extLst>
          </p:cNvPr>
          <p:cNvSpPr/>
          <p:nvPr/>
        </p:nvSpPr>
        <p:spPr bwMode="auto">
          <a:xfrm>
            <a:off x="6971479" y="3503667"/>
            <a:ext cx="2054832" cy="269363"/>
          </a:xfrm>
          <a:prstGeom prst="rect">
            <a:avLst/>
          </a:prstGeom>
          <a:noFill/>
          <a:ln w="9525"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CC0099"/>
                </a:solidFill>
                <a:effectLst/>
                <a:uLnTx/>
                <a:uFillTx/>
                <a:latin typeface="Calibri"/>
                <a:ea typeface="ＭＳ Ｐゴシック" pitchFamily="1" charset="-128"/>
                <a:cs typeface="+mn-cs"/>
              </a:rPr>
              <a:t>Imaginary part Capacitance</a:t>
            </a:r>
          </a:p>
        </p:txBody>
      </p:sp>
      <p:graphicFrame>
        <p:nvGraphicFramePr>
          <p:cNvPr id="45" name="Content Placeholder 44">
            <a:extLst>
              <a:ext uri="{FF2B5EF4-FFF2-40B4-BE49-F238E27FC236}">
                <a16:creationId xmlns:a16="http://schemas.microsoft.com/office/drawing/2014/main" id="{00000000-0008-0000-1100-000029000000}"/>
              </a:ext>
            </a:extLst>
          </p:cNvPr>
          <p:cNvGraphicFramePr>
            <a:graphicFrameLocks noGrp="1"/>
          </p:cNvGraphicFramePr>
          <p:nvPr>
            <p:ph idx="12"/>
            <p:extLst/>
          </p:nvPr>
        </p:nvGraphicFramePr>
        <p:xfrm>
          <a:off x="3978000" y="3492000"/>
          <a:ext cx="5166000" cy="2717800"/>
        </p:xfrm>
        <a:graphic>
          <a:graphicData uri="http://schemas.openxmlformats.org/drawingml/2006/chart">
            <c:chart xmlns:c="http://schemas.openxmlformats.org/drawingml/2006/chart" xmlns:r="http://schemas.openxmlformats.org/officeDocument/2006/relationships" r:id="rId7"/>
          </a:graphicData>
        </a:graphic>
      </p:graphicFrame>
      <p:cxnSp>
        <p:nvCxnSpPr>
          <p:cNvPr id="46" name="Straight Connector 45"/>
          <p:cNvCxnSpPr/>
          <p:nvPr/>
        </p:nvCxnSpPr>
        <p:spPr bwMode="auto">
          <a:xfrm>
            <a:off x="6150975" y="2315968"/>
            <a:ext cx="2484000" cy="0"/>
          </a:xfrm>
          <a:prstGeom prst="line">
            <a:avLst/>
          </a:prstGeom>
          <a:solidFill>
            <a:schemeClr val="accent1"/>
          </a:solidFill>
          <a:ln w="9525" cap="flat" cmpd="sng" algn="ctr">
            <a:solidFill>
              <a:srgbClr val="FF0000"/>
            </a:solidFill>
            <a:prstDash val="dash"/>
            <a:round/>
            <a:headEnd type="none" w="med" len="med"/>
            <a:tailEnd type="none" w="med" len="med"/>
          </a:ln>
          <a:effectLst/>
        </p:spPr>
      </p:cxnSp>
      <p:sp>
        <p:nvSpPr>
          <p:cNvPr id="47" name="TextBox 46">
            <a:extLst>
              <a:ext uri="{FF2B5EF4-FFF2-40B4-BE49-F238E27FC236}">
                <a16:creationId xmlns:a16="http://schemas.microsoft.com/office/drawing/2014/main" id="{8044C705-7C6E-405B-90D7-340670481E6D}"/>
              </a:ext>
            </a:extLst>
          </p:cNvPr>
          <p:cNvSpPr txBox="1"/>
          <p:nvPr/>
        </p:nvSpPr>
        <p:spPr>
          <a:xfrm>
            <a:off x="8585827" y="2364937"/>
            <a:ext cx="43598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(I)</a:t>
            </a:r>
          </a:p>
        </p:txBody>
      </p:sp>
      <p:cxnSp>
        <p:nvCxnSpPr>
          <p:cNvPr id="48" name="Straight Arrow Connector 47">
            <a:extLst>
              <a:ext uri="{FF2B5EF4-FFF2-40B4-BE49-F238E27FC236}">
                <a16:creationId xmlns:a16="http://schemas.microsoft.com/office/drawing/2014/main" id="{0511DDD1-D743-44E3-8F90-E99FD23DE97D}"/>
              </a:ext>
            </a:extLst>
          </p:cNvPr>
          <p:cNvCxnSpPr/>
          <p:nvPr/>
        </p:nvCxnSpPr>
        <p:spPr bwMode="auto">
          <a:xfrm>
            <a:off x="8585827" y="2325847"/>
            <a:ext cx="0" cy="411480"/>
          </a:xfrm>
          <a:prstGeom prst="straightConnector1">
            <a:avLst/>
          </a:prstGeom>
          <a:solidFill>
            <a:schemeClr val="accent1"/>
          </a:solidFill>
          <a:ln w="9525" cap="flat" cmpd="sng" algn="ctr">
            <a:solidFill>
              <a:schemeClr val="tx1"/>
            </a:solidFill>
            <a:prstDash val="solid"/>
            <a:round/>
            <a:headEnd type="triangle"/>
            <a:tailEnd type="triangle"/>
          </a:ln>
          <a:effectLst/>
        </p:spPr>
      </p:cxnSp>
    </p:spTree>
    <p:extLst>
      <p:ext uri="{BB962C8B-B14F-4D97-AF65-F5344CB8AC3E}">
        <p14:creationId xmlns:p14="http://schemas.microsoft.com/office/powerpoint/2010/main" val="263068943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FB3F4A5C-AA7B-4F27-B3E3-55C3319841FD}"/>
              </a:ext>
            </a:extLst>
          </p:cNvPr>
          <p:cNvSpPr/>
          <p:nvPr/>
        </p:nvSpPr>
        <p:spPr bwMode="auto">
          <a:xfrm>
            <a:off x="463826" y="1117725"/>
            <a:ext cx="8076435" cy="4872258"/>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GB" sz="2000" dirty="0"/>
          </a:p>
        </p:txBody>
      </p:sp>
      <p:sp>
        <p:nvSpPr>
          <p:cNvPr id="2" name="Title 1">
            <a:extLst>
              <a:ext uri="{FF2B5EF4-FFF2-40B4-BE49-F238E27FC236}">
                <a16:creationId xmlns:a16="http://schemas.microsoft.com/office/drawing/2014/main" id="{B74F3F2B-9ED7-439A-80F4-3D935BC31ABA}"/>
              </a:ext>
            </a:extLst>
          </p:cNvPr>
          <p:cNvSpPr>
            <a:spLocks noGrp="1"/>
          </p:cNvSpPr>
          <p:nvPr>
            <p:ph type="title" idx="4294967295"/>
          </p:nvPr>
        </p:nvSpPr>
        <p:spPr>
          <a:xfrm>
            <a:off x="0" y="150813"/>
            <a:ext cx="6432550" cy="673100"/>
          </a:xfrm>
        </p:spPr>
        <p:txBody>
          <a:bodyPr/>
          <a:lstStyle/>
          <a:p>
            <a:r>
              <a:rPr lang="en-GB" dirty="0"/>
              <a:t>Overview</a:t>
            </a:r>
          </a:p>
        </p:txBody>
      </p:sp>
      <p:sp>
        <p:nvSpPr>
          <p:cNvPr id="5" name="Rectangle: Rounded Corners 4">
            <a:extLst>
              <a:ext uri="{FF2B5EF4-FFF2-40B4-BE49-F238E27FC236}">
                <a16:creationId xmlns:a16="http://schemas.microsoft.com/office/drawing/2014/main" id="{C0DD2F49-348A-4ADC-BB3C-83ACEC1655CB}"/>
              </a:ext>
            </a:extLst>
          </p:cNvPr>
          <p:cNvSpPr/>
          <p:nvPr/>
        </p:nvSpPr>
        <p:spPr bwMode="auto">
          <a:xfrm>
            <a:off x="2242548" y="1426724"/>
            <a:ext cx="4518991" cy="1080001"/>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sz="2000" b="1" dirty="0"/>
              <a:t>Lyophilization</a:t>
            </a:r>
          </a:p>
          <a:p>
            <a:pPr algn="ctr" eaLnBrk="0" fontAlgn="base" hangingPunct="0">
              <a:spcBef>
                <a:spcPct val="0"/>
              </a:spcBef>
              <a:spcAft>
                <a:spcPct val="0"/>
              </a:spcAft>
            </a:pPr>
            <a:r>
              <a:rPr lang="en-GB" sz="2000" dirty="0">
                <a:hlinkClick r:id="rId3" action="ppaction://hlinksldjump"/>
              </a:rPr>
              <a:t>Benefits</a:t>
            </a:r>
            <a:r>
              <a:rPr lang="en-GB" sz="2000" dirty="0"/>
              <a:t>  :  </a:t>
            </a:r>
            <a:r>
              <a:rPr lang="en-GB" sz="2000" dirty="0">
                <a:hlinkClick r:id="rId4" action="ppaction://hlinksldjump"/>
              </a:rPr>
              <a:t>Challenges</a:t>
            </a:r>
            <a:endParaRPr lang="en-GB" sz="2000" dirty="0"/>
          </a:p>
        </p:txBody>
      </p:sp>
      <p:grpSp>
        <p:nvGrpSpPr>
          <p:cNvPr id="4" name="Group 3">
            <a:extLst>
              <a:ext uri="{FF2B5EF4-FFF2-40B4-BE49-F238E27FC236}">
                <a16:creationId xmlns:a16="http://schemas.microsoft.com/office/drawing/2014/main" id="{BA9319A6-807C-4444-84DC-651CC8625143}"/>
              </a:ext>
            </a:extLst>
          </p:cNvPr>
          <p:cNvGrpSpPr/>
          <p:nvPr/>
        </p:nvGrpSpPr>
        <p:grpSpPr>
          <a:xfrm>
            <a:off x="776469" y="3967303"/>
            <a:ext cx="3515739" cy="1701583"/>
            <a:chOff x="776469" y="3967303"/>
            <a:chExt cx="3515739" cy="1701583"/>
          </a:xfrm>
        </p:grpSpPr>
        <p:sp>
          <p:nvSpPr>
            <p:cNvPr id="7" name="Rectangle: Rounded Corners 6">
              <a:extLst>
                <a:ext uri="{FF2B5EF4-FFF2-40B4-BE49-F238E27FC236}">
                  <a16:creationId xmlns:a16="http://schemas.microsoft.com/office/drawing/2014/main" id="{772A8EE2-2D41-4708-89CD-9B32B64B0635}"/>
                </a:ext>
              </a:extLst>
            </p:cNvPr>
            <p:cNvSpPr/>
            <p:nvPr/>
          </p:nvSpPr>
          <p:spPr bwMode="auto">
            <a:xfrm>
              <a:off x="1052208" y="3967303"/>
              <a:ext cx="3240000" cy="10800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5400" lvl="1" indent="-25400" algn="ctr"/>
              <a:r>
                <a:rPr lang="en-GB" b="1" dirty="0"/>
                <a:t>Z-FDM</a:t>
              </a:r>
            </a:p>
            <a:p>
              <a:pPr marL="0" lvl="1" algn="ctr"/>
              <a:r>
                <a:rPr lang="en-GB" dirty="0"/>
                <a:t>Impedance-enabled </a:t>
              </a:r>
            </a:p>
            <a:p>
              <a:pPr marL="0" lvl="1" algn="ctr"/>
              <a:r>
                <a:rPr lang="en-GB" dirty="0"/>
                <a:t>freeze-drying microscopy </a:t>
              </a:r>
            </a:p>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Arial" charset="0"/>
                <a:ea typeface="ＭＳ Ｐゴシック" pitchFamily="1" charset="-128"/>
              </a:endParaRPr>
            </a:p>
          </p:txBody>
        </p:sp>
        <p:sp>
          <p:nvSpPr>
            <p:cNvPr id="11" name="Rectangle 10">
              <a:extLst>
                <a:ext uri="{FF2B5EF4-FFF2-40B4-BE49-F238E27FC236}">
                  <a16:creationId xmlns:a16="http://schemas.microsoft.com/office/drawing/2014/main" id="{9B6B0C68-E851-4BC5-ADC5-9FE55CDE7574}"/>
                </a:ext>
              </a:extLst>
            </p:cNvPr>
            <p:cNvSpPr/>
            <p:nvPr/>
          </p:nvSpPr>
          <p:spPr>
            <a:xfrm>
              <a:off x="776469" y="5268776"/>
              <a:ext cx="3248005" cy="400110"/>
            </a:xfrm>
            <a:prstGeom prst="rect">
              <a:avLst/>
            </a:prstGeom>
          </p:spPr>
          <p:txBody>
            <a:bodyPr wrap="none">
              <a:spAutoFit/>
            </a:bodyPr>
            <a:lstStyle/>
            <a:p>
              <a:pPr marL="741363" lvl="1" indent="-457200" algn="ctr"/>
              <a:r>
                <a:rPr lang="en-GB" sz="2000" b="1" dirty="0"/>
                <a:t>Formulation development</a:t>
              </a:r>
            </a:p>
          </p:txBody>
        </p:sp>
      </p:grpSp>
      <p:grpSp>
        <p:nvGrpSpPr>
          <p:cNvPr id="9" name="Group 8">
            <a:extLst>
              <a:ext uri="{FF2B5EF4-FFF2-40B4-BE49-F238E27FC236}">
                <a16:creationId xmlns:a16="http://schemas.microsoft.com/office/drawing/2014/main" id="{81360593-9829-47E1-809A-54C6DEAECFF8}"/>
              </a:ext>
            </a:extLst>
          </p:cNvPr>
          <p:cNvGrpSpPr/>
          <p:nvPr/>
        </p:nvGrpSpPr>
        <p:grpSpPr>
          <a:xfrm>
            <a:off x="4796234" y="3983929"/>
            <a:ext cx="3240000" cy="1684957"/>
            <a:chOff x="4796234" y="3983929"/>
            <a:chExt cx="3240000" cy="1684957"/>
          </a:xfrm>
        </p:grpSpPr>
        <p:sp>
          <p:nvSpPr>
            <p:cNvPr id="8" name="Rectangle: Rounded Corners 7">
              <a:extLst>
                <a:ext uri="{FF2B5EF4-FFF2-40B4-BE49-F238E27FC236}">
                  <a16:creationId xmlns:a16="http://schemas.microsoft.com/office/drawing/2014/main" id="{1C41BD12-4B7C-4AFC-96A8-1CBCDA59E989}"/>
                </a:ext>
              </a:extLst>
            </p:cNvPr>
            <p:cNvSpPr/>
            <p:nvPr/>
          </p:nvSpPr>
          <p:spPr bwMode="auto">
            <a:xfrm>
              <a:off x="4796234" y="3983929"/>
              <a:ext cx="3240000" cy="10800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lvl="1" algn="ctr"/>
              <a:r>
                <a:rPr lang="en-GB" b="1" dirty="0"/>
                <a:t>TVIS</a:t>
              </a:r>
            </a:p>
            <a:p>
              <a:pPr marL="0" lvl="1" algn="ctr"/>
              <a:r>
                <a:rPr lang="en-GB" dirty="0"/>
                <a:t>Through-vial impedance spectroscopy</a:t>
              </a:r>
            </a:p>
          </p:txBody>
        </p:sp>
        <p:sp>
          <p:nvSpPr>
            <p:cNvPr id="12" name="Rectangle 11">
              <a:extLst>
                <a:ext uri="{FF2B5EF4-FFF2-40B4-BE49-F238E27FC236}">
                  <a16:creationId xmlns:a16="http://schemas.microsoft.com/office/drawing/2014/main" id="{208FBE53-58A7-48F8-9CC4-E353F2A725F1}"/>
                </a:ext>
              </a:extLst>
            </p:cNvPr>
            <p:cNvSpPr/>
            <p:nvPr/>
          </p:nvSpPr>
          <p:spPr>
            <a:xfrm>
              <a:off x="5119528" y="5268776"/>
              <a:ext cx="2462982" cy="400110"/>
            </a:xfrm>
            <a:prstGeom prst="rect">
              <a:avLst/>
            </a:prstGeom>
          </p:spPr>
          <p:txBody>
            <a:bodyPr wrap="none">
              <a:spAutoFit/>
            </a:bodyPr>
            <a:lstStyle/>
            <a:p>
              <a:r>
                <a:rPr lang="en-GB" sz="2000" b="1" dirty="0"/>
                <a:t>Process development</a:t>
              </a:r>
            </a:p>
          </p:txBody>
        </p:sp>
      </p:grpSp>
      <p:grpSp>
        <p:nvGrpSpPr>
          <p:cNvPr id="3" name="Group 2">
            <a:extLst>
              <a:ext uri="{FF2B5EF4-FFF2-40B4-BE49-F238E27FC236}">
                <a16:creationId xmlns:a16="http://schemas.microsoft.com/office/drawing/2014/main" id="{2D730E1F-FB1D-43ED-A2E2-98F678C3AA57}"/>
              </a:ext>
            </a:extLst>
          </p:cNvPr>
          <p:cNvGrpSpPr/>
          <p:nvPr/>
        </p:nvGrpSpPr>
        <p:grpSpPr>
          <a:xfrm>
            <a:off x="533782" y="2756892"/>
            <a:ext cx="7936523" cy="1226776"/>
            <a:chOff x="533782" y="2756892"/>
            <a:chExt cx="7936523" cy="1226776"/>
          </a:xfrm>
        </p:grpSpPr>
        <p:sp>
          <p:nvSpPr>
            <p:cNvPr id="6" name="Content Placeholder 2">
              <a:extLst>
                <a:ext uri="{FF2B5EF4-FFF2-40B4-BE49-F238E27FC236}">
                  <a16:creationId xmlns:a16="http://schemas.microsoft.com/office/drawing/2014/main" id="{A3117DCA-E869-4F3E-A72E-FC0B725EF0F5}"/>
                </a:ext>
              </a:extLst>
            </p:cNvPr>
            <p:cNvSpPr txBox="1">
              <a:spLocks/>
            </p:cNvSpPr>
            <p:nvPr/>
          </p:nvSpPr>
          <p:spPr>
            <a:xfrm>
              <a:off x="533782" y="3374068"/>
              <a:ext cx="7936523" cy="609600"/>
            </a:xfrm>
            <a:prstGeom prst="rect">
              <a:avLst/>
            </a:prstGeom>
          </p:spPr>
          <p:txBody>
            <a:bodyPr/>
            <a:lstStyle>
              <a:lvl1pPr marL="342900" indent="-342900" algn="l" rtl="0" eaLnBrk="0" fontAlgn="base" hangingPunct="0">
                <a:spcBef>
                  <a:spcPct val="20000"/>
                </a:spcBef>
                <a:spcAft>
                  <a:spcPct val="0"/>
                </a:spcAft>
                <a:buClr>
                  <a:srgbClr val="3E218F"/>
                </a:buClr>
                <a:buChar char="•"/>
                <a:defRPr sz="20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eaLnBrk="0" fontAlgn="base" hangingPunct="0">
                <a:spcBef>
                  <a:spcPct val="20000"/>
                </a:spcBef>
                <a:spcAft>
                  <a:spcPct val="0"/>
                </a:spcAft>
                <a:buClr>
                  <a:srgbClr val="3E218F"/>
                </a:buClr>
                <a:buSzPct val="70000"/>
                <a:buFont typeface="Courier New" pitchFamily="49" charset="0"/>
                <a:buChar char="o"/>
                <a:defRPr sz="1800">
                  <a:solidFill>
                    <a:schemeClr val="tx1"/>
                  </a:solidFill>
                  <a:latin typeface="Calibri" panose="020F0502020204030204" pitchFamily="34" charset="0"/>
                  <a:ea typeface="MS PGothic" pitchFamily="34" charset="-128"/>
                  <a:cs typeface="Calibri" panose="020F0502020204030204" pitchFamily="34" charset="0"/>
                </a:defRPr>
              </a:lvl2pPr>
              <a:lvl3pPr marL="1143000" indent="-228600" algn="l" rtl="0" eaLnBrk="0" fontAlgn="base" hangingPunct="0">
                <a:spcBef>
                  <a:spcPct val="20000"/>
                </a:spcBef>
                <a:spcAft>
                  <a:spcPct val="0"/>
                </a:spcAft>
                <a:buClr>
                  <a:srgbClr val="3E218F"/>
                </a:buClr>
                <a:buFont typeface="Wingdings" panose="05000000000000000000" pitchFamily="2" charset="2"/>
                <a:buChar char="Ø"/>
                <a:defRPr sz="1600">
                  <a:solidFill>
                    <a:schemeClr val="tx1"/>
                  </a:solidFill>
                  <a:latin typeface="Calibri" panose="020F0502020204030204" pitchFamily="34" charset="0"/>
                  <a:ea typeface="MS PGothic" pitchFamily="34" charset="-128"/>
                  <a:cs typeface="Calibri" panose="020F0502020204030204" pitchFamily="34" charset="0"/>
                </a:defRPr>
              </a:lvl3pPr>
              <a:lvl4pPr marL="1600200" indent="-228600" algn="l" rtl="0" eaLnBrk="0" fontAlgn="base" hangingPunct="0">
                <a:spcBef>
                  <a:spcPct val="20000"/>
                </a:spcBef>
                <a:spcAft>
                  <a:spcPct val="0"/>
                </a:spcAft>
                <a:buClr>
                  <a:srgbClr val="C00000"/>
                </a:buClr>
                <a:buSzPct val="90000"/>
                <a:buChar char="–"/>
                <a:defRPr sz="2000">
                  <a:solidFill>
                    <a:schemeClr val="tx1"/>
                  </a:solidFill>
                  <a:latin typeface="Calibri" pitchFamily="34" charset="0"/>
                  <a:ea typeface="MS PGothic" pitchFamily="34" charset="-128"/>
                  <a:cs typeface="MS PGothic" pitchFamily="34" charset="-128"/>
                </a:defRPr>
              </a:lvl4pPr>
              <a:lvl5pPr marL="2057400" indent="-228600" algn="l" rtl="0" eaLnBrk="0" fontAlgn="base" hangingPunct="0">
                <a:spcBef>
                  <a:spcPct val="20000"/>
                </a:spcBef>
                <a:spcAft>
                  <a:spcPct val="0"/>
                </a:spcAft>
                <a:buClr>
                  <a:srgbClr val="7575D1"/>
                </a:buClr>
                <a:buSzPct val="80000"/>
                <a:buFont typeface="Wingdings" pitchFamily="2" charset="2"/>
                <a:buChar char="Ø"/>
                <a:defRPr sz="2000">
                  <a:solidFill>
                    <a:schemeClr val="tx1"/>
                  </a:solidFill>
                  <a:latin typeface="Calibri" pitchFamily="34" charset="0"/>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FontTx/>
                <a:buNone/>
              </a:pPr>
              <a:r>
                <a:rPr lang="en-US" kern="0" dirty="0">
                  <a:solidFill>
                    <a:schemeClr val="accent6">
                      <a:lumMod val="75000"/>
                    </a:schemeClr>
                  </a:solidFill>
                  <a:latin typeface="Arial" panose="020B0604020202020204" pitchFamily="34" charset="0"/>
                  <a:cs typeface="Arial" panose="020B0604020202020204" pitchFamily="34" charset="0"/>
                </a:rPr>
                <a:t>Electrical Impedance Spectroscopy Process Analytical Technology</a:t>
              </a:r>
              <a:endParaRPr lang="en-GB" kern="0" dirty="0">
                <a:solidFill>
                  <a:schemeClr val="accent6">
                    <a:lumMod val="75000"/>
                  </a:schemeClr>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F7DE6F29-311A-4253-A6B5-EA67FE302D4F}"/>
                </a:ext>
              </a:extLst>
            </p:cNvPr>
            <p:cNvSpPr/>
            <p:nvPr/>
          </p:nvSpPr>
          <p:spPr>
            <a:xfrm>
              <a:off x="2712137" y="2756892"/>
              <a:ext cx="3579826" cy="461665"/>
            </a:xfrm>
            <a:prstGeom prst="rect">
              <a:avLst/>
            </a:prstGeom>
          </p:spPr>
          <p:txBody>
            <a:bodyPr wrap="none">
              <a:spAutoFit/>
            </a:bodyPr>
            <a:lstStyle/>
            <a:p>
              <a:pPr algn="ctr" eaLnBrk="0" fontAlgn="base" hangingPunct="0">
                <a:spcBef>
                  <a:spcPct val="0"/>
                </a:spcBef>
                <a:spcAft>
                  <a:spcPct val="0"/>
                </a:spcAft>
              </a:pPr>
              <a:r>
                <a:rPr lang="en-GB" sz="2400" b="1" dirty="0"/>
                <a:t>Design space solutions ……</a:t>
              </a:r>
            </a:p>
          </p:txBody>
        </p:sp>
      </p:grpSp>
    </p:spTree>
    <p:extLst>
      <p:ext uri="{BB962C8B-B14F-4D97-AF65-F5344CB8AC3E}">
        <p14:creationId xmlns:p14="http://schemas.microsoft.com/office/powerpoint/2010/main" val="40479219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4EAA8D-1B2C-499B-A965-2BAA83398C15}"/>
              </a:ext>
            </a:extLst>
          </p:cNvPr>
          <p:cNvSpPr>
            <a:spLocks noGrp="1"/>
          </p:cNvSpPr>
          <p:nvPr>
            <p:ph type="title"/>
          </p:nvPr>
        </p:nvSpPr>
        <p:spPr>
          <a:xfrm>
            <a:off x="233916" y="142507"/>
            <a:ext cx="7359360" cy="737193"/>
          </a:xfrm>
        </p:spPr>
        <p:txBody>
          <a:bodyPr/>
          <a:lstStyle/>
          <a:p>
            <a:r>
              <a:rPr lang="en-GB" dirty="0"/>
              <a:t>Dielectric Loss Mechanisms</a:t>
            </a:r>
            <a:endParaRPr lang="en-US" dirty="0"/>
          </a:p>
        </p:txBody>
      </p:sp>
      <p:sp>
        <p:nvSpPr>
          <p:cNvPr id="4" name="Content Placeholder 3">
            <a:extLst>
              <a:ext uri="{FF2B5EF4-FFF2-40B4-BE49-F238E27FC236}">
                <a16:creationId xmlns:a16="http://schemas.microsoft.com/office/drawing/2014/main" id="{6F11F88C-CE3F-4DE8-96FC-2E2D84A8BE5E}"/>
              </a:ext>
            </a:extLst>
          </p:cNvPr>
          <p:cNvSpPr>
            <a:spLocks noGrp="1"/>
          </p:cNvSpPr>
          <p:nvPr>
            <p:ph idx="1"/>
          </p:nvPr>
        </p:nvSpPr>
        <p:spPr>
          <a:xfrm>
            <a:off x="8829" y="978196"/>
            <a:ext cx="3931920" cy="5566295"/>
          </a:xfrm>
        </p:spPr>
        <p:txBody>
          <a:bodyPr/>
          <a:lstStyle/>
          <a:p>
            <a:pPr marL="411163" indent="-400050" algn="just">
              <a:buFont typeface="+mj-lt"/>
              <a:buAutoNum type="romanUcPeriod" startAt="2"/>
            </a:pPr>
            <a:r>
              <a:rPr lang="en-US" spc="-10" dirty="0">
                <a:cs typeface="Times New Roman" panose="02020603050405020304" pitchFamily="18" charset="0"/>
              </a:rPr>
              <a:t>Maxwell-Wagner (MW) polarization </a:t>
            </a:r>
            <a:r>
              <a:rPr lang="en-US" dirty="0">
                <a:cs typeface="Times New Roman" panose="02020603050405020304" pitchFamily="18" charset="0"/>
              </a:rPr>
              <a:t>of the glass wall of the TVIS vial at +20 ˚C, with a dielectric loss peak frequency of 17.8 kHz </a:t>
            </a:r>
          </a:p>
          <a:p>
            <a:pPr marL="11113" indent="0" algn="just">
              <a:buNone/>
            </a:pPr>
            <a:endParaRPr lang="en-US" dirty="0"/>
          </a:p>
        </p:txBody>
      </p:sp>
      <p:graphicFrame>
        <p:nvGraphicFramePr>
          <p:cNvPr id="22" name="Content Placeholder 21">
            <a:extLst>
              <a:ext uri="{FF2B5EF4-FFF2-40B4-BE49-F238E27FC236}">
                <a16:creationId xmlns:a16="http://schemas.microsoft.com/office/drawing/2014/main" id="{ACE0B113-231A-4E69-8C2C-E451A02E4239}"/>
              </a:ext>
            </a:extLst>
          </p:cNvPr>
          <p:cNvGraphicFramePr>
            <a:graphicFrameLocks noGrp="1"/>
          </p:cNvGraphicFramePr>
          <p:nvPr>
            <p:ph idx="11"/>
            <p:extLst/>
          </p:nvPr>
        </p:nvGraphicFramePr>
        <p:xfrm>
          <a:off x="3977640" y="777240"/>
          <a:ext cx="5166360" cy="259689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Content Placeholder 22">
            <a:extLst>
              <a:ext uri="{FF2B5EF4-FFF2-40B4-BE49-F238E27FC236}">
                <a16:creationId xmlns:a16="http://schemas.microsoft.com/office/drawing/2014/main" id="{84F1BEBB-C1E8-4F8A-BB82-71BE19EBE011}"/>
              </a:ext>
            </a:extLst>
          </p:cNvPr>
          <p:cNvGraphicFramePr>
            <a:graphicFrameLocks noGrp="1"/>
          </p:cNvGraphicFramePr>
          <p:nvPr>
            <p:ph idx="12"/>
            <p:extLst/>
          </p:nvPr>
        </p:nvGraphicFramePr>
        <p:xfrm>
          <a:off x="3977640" y="3493008"/>
          <a:ext cx="5166360" cy="2596896"/>
        </p:xfrm>
        <a:graphic>
          <a:graphicData uri="http://schemas.openxmlformats.org/drawingml/2006/chart">
            <c:chart xmlns:c="http://schemas.openxmlformats.org/drawingml/2006/chart" xmlns:r="http://schemas.openxmlformats.org/officeDocument/2006/relationships" r:id="rId4"/>
          </a:graphicData>
        </a:graphic>
      </p:graphicFrame>
      <p:sp>
        <p:nvSpPr>
          <p:cNvPr id="29" name="TextBox 28">
            <a:extLst>
              <a:ext uri="{FF2B5EF4-FFF2-40B4-BE49-F238E27FC236}">
                <a16:creationId xmlns:a16="http://schemas.microsoft.com/office/drawing/2014/main" id="{9BC5D00C-69D0-47C8-B96F-B463F5A1FB24}"/>
              </a:ext>
            </a:extLst>
          </p:cNvPr>
          <p:cNvSpPr txBox="1"/>
          <p:nvPr/>
        </p:nvSpPr>
        <p:spPr>
          <a:xfrm>
            <a:off x="7832613" y="4064518"/>
            <a:ext cx="83188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808080"/>
                </a:solidFill>
                <a:effectLst/>
                <a:uLnTx/>
                <a:uFillTx/>
                <a:latin typeface="Calibri"/>
                <a:ea typeface="+mn-ea"/>
                <a:cs typeface="+mn-cs"/>
              </a:rPr>
              <a:t>18 GHz</a:t>
            </a:r>
          </a:p>
        </p:txBody>
      </p:sp>
      <p:sp>
        <p:nvSpPr>
          <p:cNvPr id="45" name="TextBox 44">
            <a:extLst>
              <a:ext uri="{FF2B5EF4-FFF2-40B4-BE49-F238E27FC236}">
                <a16:creationId xmlns:a16="http://schemas.microsoft.com/office/drawing/2014/main" id="{E2946ADD-CB4F-404C-B7E4-CC608D9B491B}"/>
              </a:ext>
            </a:extLst>
          </p:cNvPr>
          <p:cNvSpPr txBox="1"/>
          <p:nvPr/>
        </p:nvSpPr>
        <p:spPr>
          <a:xfrm>
            <a:off x="5595285" y="3661575"/>
            <a:ext cx="78495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Calibri"/>
                <a:ea typeface="+mn-ea"/>
                <a:cs typeface="+mn-cs"/>
              </a:rPr>
              <a:t>20.3 °C</a:t>
            </a:r>
          </a:p>
        </p:txBody>
      </p:sp>
      <p:sp>
        <p:nvSpPr>
          <p:cNvPr id="46" name="TextBox 45">
            <a:extLst>
              <a:ext uri="{FF2B5EF4-FFF2-40B4-BE49-F238E27FC236}">
                <a16:creationId xmlns:a16="http://schemas.microsoft.com/office/drawing/2014/main" id="{674BB57F-9FC7-4933-A827-AF6A6084C734}"/>
              </a:ext>
            </a:extLst>
          </p:cNvPr>
          <p:cNvSpPr txBox="1"/>
          <p:nvPr/>
        </p:nvSpPr>
        <p:spPr>
          <a:xfrm>
            <a:off x="5501836" y="3541338"/>
            <a:ext cx="83188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000000"/>
                </a:solidFill>
                <a:effectLst/>
                <a:uLnTx/>
                <a:uFillTx/>
                <a:latin typeface="Calibri"/>
                <a:ea typeface="+mn-ea"/>
                <a:cs typeface="+mn-cs"/>
              </a:rPr>
              <a:t>18 kHz</a:t>
            </a:r>
          </a:p>
        </p:txBody>
      </p:sp>
      <p:sp>
        <p:nvSpPr>
          <p:cNvPr id="237" name="Rectangle 236">
            <a:extLst>
              <a:ext uri="{FF2B5EF4-FFF2-40B4-BE49-F238E27FC236}">
                <a16:creationId xmlns:a16="http://schemas.microsoft.com/office/drawing/2014/main" id="{0649058D-642E-4A28-9634-E9C059F0847D}"/>
              </a:ext>
            </a:extLst>
          </p:cNvPr>
          <p:cNvSpPr/>
          <p:nvPr/>
        </p:nvSpPr>
        <p:spPr bwMode="auto">
          <a:xfrm>
            <a:off x="7139759" y="982824"/>
            <a:ext cx="1886552" cy="269363"/>
          </a:xfrm>
          <a:prstGeom prst="rect">
            <a:avLst/>
          </a:prstGeom>
          <a:noFill/>
          <a:ln w="9525"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lumMod val="75000"/>
                    <a:lumOff val="25000"/>
                  </a:srgbClr>
                </a:solidFill>
                <a:effectLst/>
                <a:uLnTx/>
                <a:uFillTx/>
                <a:latin typeface="Calibri"/>
                <a:ea typeface="ＭＳ Ｐゴシック" pitchFamily="1" charset="-128"/>
                <a:cs typeface="+mn-cs"/>
              </a:rPr>
              <a:t>Real part Capacitance</a:t>
            </a:r>
          </a:p>
        </p:txBody>
      </p:sp>
      <p:sp>
        <p:nvSpPr>
          <p:cNvPr id="238" name="Rectangle 237">
            <a:extLst>
              <a:ext uri="{FF2B5EF4-FFF2-40B4-BE49-F238E27FC236}">
                <a16:creationId xmlns:a16="http://schemas.microsoft.com/office/drawing/2014/main" id="{3DE9F57C-5B81-468D-A1A4-4D699D24B915}"/>
              </a:ext>
            </a:extLst>
          </p:cNvPr>
          <p:cNvSpPr/>
          <p:nvPr/>
        </p:nvSpPr>
        <p:spPr bwMode="auto">
          <a:xfrm>
            <a:off x="6971479" y="3503667"/>
            <a:ext cx="2054832" cy="269363"/>
          </a:xfrm>
          <a:prstGeom prst="rect">
            <a:avLst/>
          </a:prstGeom>
          <a:noFill/>
          <a:ln w="9525"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CC0099"/>
                </a:solidFill>
                <a:effectLst/>
                <a:uLnTx/>
                <a:uFillTx/>
                <a:latin typeface="Calibri"/>
                <a:ea typeface="ＭＳ Ｐゴシック" pitchFamily="1" charset="-128"/>
                <a:cs typeface="+mn-cs"/>
              </a:rPr>
              <a:t>Imaginary part Capacitance</a:t>
            </a:r>
          </a:p>
        </p:txBody>
      </p:sp>
      <p:cxnSp>
        <p:nvCxnSpPr>
          <p:cNvPr id="242" name="Straight Connector 241"/>
          <p:cNvCxnSpPr/>
          <p:nvPr/>
        </p:nvCxnSpPr>
        <p:spPr bwMode="auto">
          <a:xfrm>
            <a:off x="6150975" y="2315968"/>
            <a:ext cx="2484000" cy="0"/>
          </a:xfrm>
          <a:prstGeom prst="line">
            <a:avLst/>
          </a:prstGeom>
          <a:solidFill>
            <a:schemeClr val="accent1"/>
          </a:solidFill>
          <a:ln w="9525" cap="flat" cmpd="sng" algn="ctr">
            <a:solidFill>
              <a:schemeClr val="bg1">
                <a:lumMod val="75000"/>
              </a:schemeClr>
            </a:solidFill>
            <a:prstDash val="dash"/>
            <a:round/>
            <a:headEnd type="none" w="med" len="med"/>
            <a:tailEnd type="none" w="med" len="med"/>
          </a:ln>
          <a:effectLst/>
        </p:spPr>
      </p:cxnSp>
      <p:cxnSp>
        <p:nvCxnSpPr>
          <p:cNvPr id="243" name="Straight Connector 242"/>
          <p:cNvCxnSpPr/>
          <p:nvPr/>
        </p:nvCxnSpPr>
        <p:spPr bwMode="auto">
          <a:xfrm>
            <a:off x="7313951" y="2723409"/>
            <a:ext cx="1280160" cy="0"/>
          </a:xfrm>
          <a:prstGeom prst="line">
            <a:avLst/>
          </a:prstGeom>
          <a:solidFill>
            <a:schemeClr val="accent1"/>
          </a:solidFill>
          <a:ln w="9525" cap="flat" cmpd="sng" algn="ctr">
            <a:solidFill>
              <a:schemeClr val="bg1">
                <a:lumMod val="75000"/>
              </a:schemeClr>
            </a:solidFill>
            <a:prstDash val="dash"/>
            <a:round/>
            <a:headEnd type="none" w="med" len="med"/>
            <a:tailEnd type="none" w="med" len="med"/>
          </a:ln>
          <a:effectLst/>
        </p:spPr>
      </p:cxnSp>
      <p:grpSp>
        <p:nvGrpSpPr>
          <p:cNvPr id="7" name="Group 6"/>
          <p:cNvGrpSpPr/>
          <p:nvPr/>
        </p:nvGrpSpPr>
        <p:grpSpPr>
          <a:xfrm>
            <a:off x="0" y="2115789"/>
            <a:ext cx="4011210" cy="4110986"/>
            <a:chOff x="0" y="2115789"/>
            <a:chExt cx="4011210" cy="4110986"/>
          </a:xfrm>
        </p:grpSpPr>
        <p:grpSp>
          <p:nvGrpSpPr>
            <p:cNvPr id="251" name="Group 250"/>
            <p:cNvGrpSpPr/>
            <p:nvPr/>
          </p:nvGrpSpPr>
          <p:grpSpPr>
            <a:xfrm>
              <a:off x="146323" y="2115789"/>
              <a:ext cx="1361321" cy="1558274"/>
              <a:chOff x="140109" y="-1887"/>
              <a:chExt cx="1361321" cy="1558274"/>
            </a:xfrm>
          </p:grpSpPr>
          <p:grpSp>
            <p:nvGrpSpPr>
              <p:cNvPr id="252" name="Group 251"/>
              <p:cNvGrpSpPr>
                <a:grpSpLocks noChangeAspect="1"/>
              </p:cNvGrpSpPr>
              <p:nvPr/>
            </p:nvGrpSpPr>
            <p:grpSpPr>
              <a:xfrm>
                <a:off x="434457" y="296387"/>
                <a:ext cx="689472" cy="1260000"/>
                <a:chOff x="1332" y="0"/>
                <a:chExt cx="707509" cy="1295399"/>
              </a:xfrm>
            </p:grpSpPr>
            <p:grpSp>
              <p:nvGrpSpPr>
                <p:cNvPr id="254" name="Group 253"/>
                <p:cNvGrpSpPr/>
                <p:nvPr/>
              </p:nvGrpSpPr>
              <p:grpSpPr>
                <a:xfrm>
                  <a:off x="21771" y="0"/>
                  <a:ext cx="687070" cy="1295399"/>
                  <a:chOff x="0" y="0"/>
                  <a:chExt cx="687386" cy="1295399"/>
                </a:xfrm>
              </p:grpSpPr>
              <p:grpSp>
                <p:nvGrpSpPr>
                  <p:cNvPr id="256" name="Group 255"/>
                  <p:cNvGrpSpPr>
                    <a:grpSpLocks noChangeAspect="1"/>
                  </p:cNvGrpSpPr>
                  <p:nvPr/>
                </p:nvGrpSpPr>
                <p:grpSpPr>
                  <a:xfrm>
                    <a:off x="0" y="0"/>
                    <a:ext cx="682624" cy="1295399"/>
                    <a:chOff x="-3711" y="0"/>
                    <a:chExt cx="1088164" cy="2066219"/>
                  </a:xfrm>
                </p:grpSpPr>
                <p:grpSp>
                  <p:nvGrpSpPr>
                    <p:cNvPr id="258" name="Group 257"/>
                    <p:cNvGrpSpPr/>
                    <p:nvPr/>
                  </p:nvGrpSpPr>
                  <p:grpSpPr>
                    <a:xfrm>
                      <a:off x="40398" y="1445498"/>
                      <a:ext cx="1008222" cy="566543"/>
                      <a:chOff x="40398" y="1445499"/>
                      <a:chExt cx="1008223" cy="566543"/>
                    </a:xfrm>
                  </p:grpSpPr>
                  <p:sp>
                    <p:nvSpPr>
                      <p:cNvPr id="304" name="Double Bracket 30"/>
                      <p:cNvSpPr/>
                      <p:nvPr/>
                    </p:nvSpPr>
                    <p:spPr>
                      <a:xfrm>
                        <a:off x="40621" y="1445499"/>
                        <a:ext cx="1008000" cy="510737"/>
                      </a:xfrm>
                      <a:prstGeom prst="rect">
                        <a:avLst/>
                      </a:prstGeom>
                      <a:solidFill>
                        <a:srgbClr val="0000FF">
                          <a:alpha val="12000"/>
                        </a:srgbClr>
                      </a:solidFill>
                      <a:ln w="127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305" name="Freeform 304"/>
                      <p:cNvSpPr/>
                      <p:nvPr/>
                    </p:nvSpPr>
                    <p:spPr bwMode="auto">
                      <a:xfrm>
                        <a:off x="40398" y="1953007"/>
                        <a:ext cx="1003655" cy="59035"/>
                      </a:xfrm>
                      <a:custGeom>
                        <a:avLst/>
                        <a:gdLst>
                          <a:gd name="connsiteX0" fmla="*/ 4011 w 1010653"/>
                          <a:gd name="connsiteY0" fmla="*/ 0 h 116305"/>
                          <a:gd name="connsiteX1" fmla="*/ 0 w 1010653"/>
                          <a:gd name="connsiteY1" fmla="*/ 80210 h 116305"/>
                          <a:gd name="connsiteX2" fmla="*/ 5213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58516 w 1010653"/>
                          <a:gd name="connsiteY10" fmla="*/ 112294 h 116305"/>
                          <a:gd name="connsiteX11" fmla="*/ 1010653 w 1010653"/>
                          <a:gd name="connsiteY11" fmla="*/ 76200 h 116305"/>
                          <a:gd name="connsiteX12" fmla="*/ 1010653 w 1010653"/>
                          <a:gd name="connsiteY12" fmla="*/ 36094 h 116305"/>
                          <a:gd name="connsiteX13" fmla="*/ 4011 w 1010653"/>
                          <a:gd name="connsiteY13" fmla="*/ 0 h 116305"/>
                          <a:gd name="connsiteX0" fmla="*/ 4011 w 1010653"/>
                          <a:gd name="connsiteY0" fmla="*/ 0 h 116305"/>
                          <a:gd name="connsiteX1" fmla="*/ 0 w 1010653"/>
                          <a:gd name="connsiteY1" fmla="*/ 80210 h 116305"/>
                          <a:gd name="connsiteX2" fmla="*/ 4017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58516 w 1010653"/>
                          <a:gd name="connsiteY10" fmla="*/ 112294 h 116305"/>
                          <a:gd name="connsiteX11" fmla="*/ 1010653 w 1010653"/>
                          <a:gd name="connsiteY11" fmla="*/ 76200 h 116305"/>
                          <a:gd name="connsiteX12" fmla="*/ 1010653 w 1010653"/>
                          <a:gd name="connsiteY12" fmla="*/ 36094 h 116305"/>
                          <a:gd name="connsiteX13" fmla="*/ 4011 w 1010653"/>
                          <a:gd name="connsiteY13" fmla="*/ 0 h 116305"/>
                          <a:gd name="connsiteX0" fmla="*/ 4011 w 1010653"/>
                          <a:gd name="connsiteY0" fmla="*/ 0 h 116305"/>
                          <a:gd name="connsiteX1" fmla="*/ 0 w 1010653"/>
                          <a:gd name="connsiteY1" fmla="*/ 80210 h 116305"/>
                          <a:gd name="connsiteX2" fmla="*/ 4017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70476 w 1010653"/>
                          <a:gd name="connsiteY10" fmla="*/ 108284 h 116305"/>
                          <a:gd name="connsiteX11" fmla="*/ 1010653 w 1010653"/>
                          <a:gd name="connsiteY11" fmla="*/ 76200 h 116305"/>
                          <a:gd name="connsiteX12" fmla="*/ 1010653 w 1010653"/>
                          <a:gd name="connsiteY12" fmla="*/ 36094 h 116305"/>
                          <a:gd name="connsiteX13" fmla="*/ 4011 w 1010653"/>
                          <a:gd name="connsiteY13" fmla="*/ 0 h 116305"/>
                          <a:gd name="connsiteX0" fmla="*/ 4011 w 1010653"/>
                          <a:gd name="connsiteY0" fmla="*/ 0 h 116305"/>
                          <a:gd name="connsiteX1" fmla="*/ 0 w 1010653"/>
                          <a:gd name="connsiteY1" fmla="*/ 80210 h 116305"/>
                          <a:gd name="connsiteX2" fmla="*/ 4017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70476 w 1010653"/>
                          <a:gd name="connsiteY10" fmla="*/ 108284 h 116305"/>
                          <a:gd name="connsiteX11" fmla="*/ 1010653 w 1010653"/>
                          <a:gd name="connsiteY11" fmla="*/ 76200 h 116305"/>
                          <a:gd name="connsiteX12" fmla="*/ 1002679 w 1010653"/>
                          <a:gd name="connsiteY12" fmla="*/ 4010 h 116305"/>
                          <a:gd name="connsiteX13" fmla="*/ 4011 w 1010653"/>
                          <a:gd name="connsiteY13" fmla="*/ 0 h 116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10653" h="116305">
                            <a:moveTo>
                              <a:pt x="4011" y="0"/>
                            </a:moveTo>
                            <a:lnTo>
                              <a:pt x="0" y="80210"/>
                            </a:lnTo>
                            <a:lnTo>
                              <a:pt x="40177" y="116305"/>
                            </a:lnTo>
                            <a:lnTo>
                              <a:pt x="80211" y="108284"/>
                            </a:lnTo>
                            <a:lnTo>
                              <a:pt x="176463" y="92242"/>
                            </a:lnTo>
                            <a:lnTo>
                              <a:pt x="264695" y="84221"/>
                            </a:lnTo>
                            <a:lnTo>
                              <a:pt x="493295" y="68179"/>
                            </a:lnTo>
                            <a:lnTo>
                              <a:pt x="581527" y="68179"/>
                            </a:lnTo>
                            <a:lnTo>
                              <a:pt x="749969" y="84221"/>
                            </a:lnTo>
                            <a:cubicBezTo>
                              <a:pt x="790074" y="89568"/>
                              <a:pt x="833534" y="96253"/>
                              <a:pt x="870285" y="100263"/>
                            </a:cubicBezTo>
                            <a:cubicBezTo>
                              <a:pt x="907036" y="104273"/>
                              <a:pt x="937079" y="105610"/>
                              <a:pt x="970476" y="108284"/>
                            </a:cubicBezTo>
                            <a:lnTo>
                              <a:pt x="1010653" y="76200"/>
                            </a:lnTo>
                            <a:lnTo>
                              <a:pt x="1002679" y="4010"/>
                            </a:lnTo>
                            <a:lnTo>
                              <a:pt x="4011" y="0"/>
                            </a:lnTo>
                            <a:close/>
                          </a:path>
                        </a:pathLst>
                      </a:custGeom>
                      <a:solidFill>
                        <a:srgbClr val="0000FF">
                          <a:alpha val="12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259" name="Group 258"/>
                    <p:cNvGrpSpPr/>
                    <p:nvPr/>
                  </p:nvGrpSpPr>
                  <p:grpSpPr>
                    <a:xfrm>
                      <a:off x="-3711" y="0"/>
                      <a:ext cx="1088164" cy="2066219"/>
                      <a:chOff x="-3711" y="0"/>
                      <a:chExt cx="1088164" cy="2066219"/>
                    </a:xfrm>
                  </p:grpSpPr>
                  <p:grpSp>
                    <p:nvGrpSpPr>
                      <p:cNvPr id="260" name="Group 259"/>
                      <p:cNvGrpSpPr/>
                      <p:nvPr/>
                    </p:nvGrpSpPr>
                    <p:grpSpPr>
                      <a:xfrm>
                        <a:off x="0" y="0"/>
                        <a:ext cx="1084453" cy="2066219"/>
                        <a:chOff x="0" y="0"/>
                        <a:chExt cx="1084453" cy="2066219"/>
                      </a:xfrm>
                    </p:grpSpPr>
                    <p:grpSp>
                      <p:nvGrpSpPr>
                        <p:cNvPr id="262" name="Group 261"/>
                        <p:cNvGrpSpPr/>
                        <p:nvPr/>
                      </p:nvGrpSpPr>
                      <p:grpSpPr>
                        <a:xfrm>
                          <a:off x="0" y="1028"/>
                          <a:ext cx="569086" cy="2065191"/>
                          <a:chOff x="0" y="1028"/>
                          <a:chExt cx="569086" cy="2065191"/>
                        </a:xfrm>
                      </p:grpSpPr>
                      <p:grpSp>
                        <p:nvGrpSpPr>
                          <p:cNvPr id="284" name="Group 283"/>
                          <p:cNvGrpSpPr/>
                          <p:nvPr/>
                        </p:nvGrpSpPr>
                        <p:grpSpPr>
                          <a:xfrm>
                            <a:off x="0" y="1028"/>
                            <a:ext cx="569086" cy="2065191"/>
                            <a:chOff x="0" y="1028"/>
                            <a:chExt cx="569086" cy="2065191"/>
                          </a:xfrm>
                        </p:grpSpPr>
                        <p:sp>
                          <p:nvSpPr>
                            <p:cNvPr id="288" name="object 43"/>
                            <p:cNvSpPr/>
                            <p:nvPr/>
                          </p:nvSpPr>
                          <p:spPr>
                            <a:xfrm>
                              <a:off x="57915" y="46409"/>
                              <a:ext cx="0" cy="177165"/>
                            </a:xfrm>
                            <a:custGeom>
                              <a:avLst/>
                              <a:gdLst/>
                              <a:ahLst/>
                              <a:cxnLst/>
                              <a:rect l="l" t="t" r="r" b="b"/>
                              <a:pathLst>
                                <a:path h="177164">
                                  <a:moveTo>
                                    <a:pt x="0" y="176783"/>
                                  </a:moveTo>
                                  <a:lnTo>
                                    <a:pt x="0" y="0"/>
                                  </a:lnTo>
                                </a:path>
                              </a:pathLst>
                            </a:custGeom>
                            <a:ln w="13715">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89" name="object 186"/>
                            <p:cNvSpPr/>
                            <p:nvPr/>
                          </p:nvSpPr>
                          <p:spPr>
                            <a:xfrm>
                              <a:off x="0" y="1987225"/>
                              <a:ext cx="78740" cy="78740"/>
                            </a:xfrm>
                            <a:custGeom>
                              <a:avLst/>
                              <a:gdLst/>
                              <a:ahLst/>
                              <a:cxnLst/>
                              <a:rect l="l" t="t" r="r" b="b"/>
                              <a:pathLst>
                                <a:path w="78740" h="78739">
                                  <a:moveTo>
                                    <a:pt x="0" y="0"/>
                                  </a:moveTo>
                                  <a:lnTo>
                                    <a:pt x="6167" y="30550"/>
                                  </a:lnTo>
                                  <a:lnTo>
                                    <a:pt x="22988" y="55498"/>
                                  </a:lnTo>
                                  <a:lnTo>
                                    <a:pt x="47935" y="72318"/>
                                  </a:lnTo>
                                  <a:lnTo>
                                    <a:pt x="78486" y="78486"/>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90" name="object 188"/>
                            <p:cNvSpPr/>
                            <p:nvPr/>
                          </p:nvSpPr>
                          <p:spPr>
                            <a:xfrm>
                              <a:off x="1524" y="642295"/>
                              <a:ext cx="0" cy="1344295"/>
                            </a:xfrm>
                            <a:custGeom>
                              <a:avLst/>
                              <a:gdLst/>
                              <a:ahLst/>
                              <a:cxnLst/>
                              <a:rect l="l" t="t" r="r" b="b"/>
                              <a:pathLst>
                                <a:path h="1344295">
                                  <a:moveTo>
                                    <a:pt x="0" y="1344168"/>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91" name="object 189"/>
                            <p:cNvSpPr/>
                            <p:nvPr/>
                          </p:nvSpPr>
                          <p:spPr>
                            <a:xfrm>
                              <a:off x="1524" y="529425"/>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92" name="object 190"/>
                            <p:cNvSpPr/>
                            <p:nvPr/>
                          </p:nvSpPr>
                          <p:spPr>
                            <a:xfrm>
                              <a:off x="137160" y="265866"/>
                              <a:ext cx="0" cy="180000"/>
                            </a:xfrm>
                            <a:custGeom>
                              <a:avLst/>
                              <a:gdLst/>
                              <a:ahLst/>
                              <a:cxnLst/>
                              <a:rect l="l" t="t" r="r" b="b"/>
                              <a:pathLst>
                                <a:path h="166369">
                                  <a:moveTo>
                                    <a:pt x="0" y="166116"/>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93" name="object 193"/>
                            <p:cNvSpPr>
                              <a:spLocks noChangeAspect="1"/>
                            </p:cNvSpPr>
                            <p:nvPr/>
                          </p:nvSpPr>
                          <p:spPr>
                            <a:xfrm>
                              <a:off x="50292" y="450269"/>
                              <a:ext cx="80169" cy="78886"/>
                            </a:xfrm>
                            <a:custGeom>
                              <a:avLst/>
                              <a:gdLst/>
                              <a:ahLst/>
                              <a:cxnLst/>
                              <a:rect l="l" t="t" r="r" b="b"/>
                              <a:pathLst>
                                <a:path w="79375" h="78105">
                                  <a:moveTo>
                                    <a:pt x="79248" y="0"/>
                                  </a:moveTo>
                                  <a:lnTo>
                                    <a:pt x="0" y="77724"/>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94" name="object 195"/>
                            <p:cNvSpPr/>
                            <p:nvPr/>
                          </p:nvSpPr>
                          <p:spPr>
                            <a:xfrm>
                              <a:off x="57912" y="223194"/>
                              <a:ext cx="71755" cy="32384"/>
                            </a:xfrm>
                            <a:custGeom>
                              <a:avLst/>
                              <a:gdLst/>
                              <a:ahLst/>
                              <a:cxnLst/>
                              <a:rect l="l" t="t" r="r" b="b"/>
                              <a:pathLst>
                                <a:path w="71755" h="32385">
                                  <a:moveTo>
                                    <a:pt x="0" y="0"/>
                                  </a:moveTo>
                                  <a:lnTo>
                                    <a:pt x="71628" y="32004"/>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95" name="object 196"/>
                            <p:cNvSpPr/>
                            <p:nvPr/>
                          </p:nvSpPr>
                          <p:spPr>
                            <a:xfrm>
                              <a:off x="79479" y="2030659"/>
                              <a:ext cx="474980" cy="35560"/>
                            </a:xfrm>
                            <a:custGeom>
                              <a:avLst/>
                              <a:gdLst/>
                              <a:ahLst/>
                              <a:cxnLst/>
                              <a:rect l="l" t="t" r="r" b="b"/>
                              <a:pathLst>
                                <a:path w="474980" h="35560">
                                  <a:moveTo>
                                    <a:pt x="474495" y="0"/>
                                  </a:moveTo>
                                  <a:lnTo>
                                    <a:pt x="421561" y="439"/>
                                  </a:lnTo>
                                  <a:lnTo>
                                    <a:pt x="368655" y="1759"/>
                                  </a:lnTo>
                                  <a:lnTo>
                                    <a:pt x="315788" y="3957"/>
                                  </a:lnTo>
                                  <a:lnTo>
                                    <a:pt x="262969" y="7033"/>
                                  </a:lnTo>
                                  <a:lnTo>
                                    <a:pt x="210211" y="10985"/>
                                  </a:lnTo>
                                  <a:lnTo>
                                    <a:pt x="157524" y="15814"/>
                                  </a:lnTo>
                                  <a:lnTo>
                                    <a:pt x="104919" y="21518"/>
                                  </a:lnTo>
                                  <a:lnTo>
                                    <a:pt x="52407" y="28097"/>
                                  </a:lnTo>
                                  <a:lnTo>
                                    <a:pt x="0" y="35549"/>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96" name="object 198"/>
                            <p:cNvSpPr/>
                            <p:nvPr/>
                          </p:nvSpPr>
                          <p:spPr>
                            <a:xfrm>
                              <a:off x="79447" y="1995607"/>
                              <a:ext cx="474980" cy="36830"/>
                            </a:xfrm>
                            <a:custGeom>
                              <a:avLst/>
                              <a:gdLst/>
                              <a:ahLst/>
                              <a:cxnLst/>
                              <a:rect l="l" t="t" r="r" b="b"/>
                              <a:pathLst>
                                <a:path w="474980" h="36829">
                                  <a:moveTo>
                                    <a:pt x="474527" y="0"/>
                                  </a:moveTo>
                                  <a:lnTo>
                                    <a:pt x="421578" y="452"/>
                                  </a:lnTo>
                                  <a:lnTo>
                                    <a:pt x="368657" y="1810"/>
                                  </a:lnTo>
                                  <a:lnTo>
                                    <a:pt x="315778" y="4072"/>
                                  </a:lnTo>
                                  <a:lnTo>
                                    <a:pt x="262950" y="7237"/>
                                  </a:lnTo>
                                  <a:lnTo>
                                    <a:pt x="210186" y="11305"/>
                                  </a:lnTo>
                                  <a:lnTo>
                                    <a:pt x="157498" y="16274"/>
                                  </a:lnTo>
                                  <a:lnTo>
                                    <a:pt x="104896" y="22144"/>
                                  </a:lnTo>
                                  <a:lnTo>
                                    <a:pt x="52393" y="28913"/>
                                  </a:lnTo>
                                  <a:lnTo>
                                    <a:pt x="0" y="36581"/>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97" name="object 207"/>
                            <p:cNvSpPr/>
                            <p:nvPr/>
                          </p:nvSpPr>
                          <p:spPr>
                            <a:xfrm>
                              <a:off x="181356" y="1028"/>
                              <a:ext cx="387730" cy="45719"/>
                            </a:xfrm>
                            <a:custGeom>
                              <a:avLst/>
                              <a:gdLst/>
                              <a:ahLst/>
                              <a:cxnLst/>
                              <a:rect l="l" t="t" r="r" b="b"/>
                              <a:pathLst>
                                <a:path w="746760">
                                  <a:moveTo>
                                    <a:pt x="0" y="0"/>
                                  </a:moveTo>
                                  <a:lnTo>
                                    <a:pt x="74676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98" name="object 208"/>
                            <p:cNvSpPr/>
                            <p:nvPr/>
                          </p:nvSpPr>
                          <p:spPr>
                            <a:xfrm>
                              <a:off x="144529" y="259770"/>
                              <a:ext cx="419100"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99" name="object 209"/>
                            <p:cNvSpPr/>
                            <p:nvPr/>
                          </p:nvSpPr>
                          <p:spPr>
                            <a:xfrm>
                              <a:off x="144529" y="442651"/>
                              <a:ext cx="419100"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300" name="object 213"/>
                            <p:cNvSpPr/>
                            <p:nvPr/>
                          </p:nvSpPr>
                          <p:spPr>
                            <a:xfrm>
                              <a:off x="36576" y="678871"/>
                              <a:ext cx="0" cy="1308100"/>
                            </a:xfrm>
                            <a:custGeom>
                              <a:avLst/>
                              <a:gdLst/>
                              <a:ahLst/>
                              <a:cxnLst/>
                              <a:rect l="l" t="t" r="r" b="b"/>
                              <a:pathLst>
                                <a:path h="1308100">
                                  <a:moveTo>
                                    <a:pt x="0" y="1307592"/>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301" name="object 214"/>
                            <p:cNvSpPr/>
                            <p:nvPr/>
                          </p:nvSpPr>
                          <p:spPr>
                            <a:xfrm>
                              <a:off x="36576" y="566001"/>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302" name="object 215"/>
                            <p:cNvSpPr/>
                            <p:nvPr/>
                          </p:nvSpPr>
                          <p:spPr>
                            <a:xfrm>
                              <a:off x="83820" y="439603"/>
                              <a:ext cx="129539" cy="125095"/>
                            </a:xfrm>
                            <a:custGeom>
                              <a:avLst/>
                              <a:gdLst/>
                              <a:ahLst/>
                              <a:cxnLst/>
                              <a:rect l="l" t="t" r="r" b="b"/>
                              <a:pathLst>
                                <a:path w="129540" h="125094">
                                  <a:moveTo>
                                    <a:pt x="129540" y="0"/>
                                  </a:moveTo>
                                  <a:lnTo>
                                    <a:pt x="0" y="124968"/>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303" name="object 212"/>
                            <p:cNvSpPr/>
                            <p:nvPr/>
                          </p:nvSpPr>
                          <p:spPr>
                            <a:xfrm flipH="1">
                              <a:off x="77088" y="2530"/>
                              <a:ext cx="102235" cy="18415"/>
                            </a:xfrm>
                            <a:custGeom>
                              <a:avLst/>
                              <a:gdLst/>
                              <a:ahLst/>
                              <a:cxnLst/>
                              <a:rect l="l" t="t" r="r" b="b"/>
                              <a:pathLst>
                                <a:path w="102235" h="18414">
                                  <a:moveTo>
                                    <a:pt x="0" y="0"/>
                                  </a:moveTo>
                                  <a:lnTo>
                                    <a:pt x="102108" y="18288"/>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sp>
                        <p:nvSpPr>
                          <p:cNvPr id="285" name="object 192"/>
                          <p:cNvSpPr/>
                          <p:nvPr/>
                        </p:nvSpPr>
                        <p:spPr>
                          <a:xfrm>
                            <a:off x="55498" y="22913"/>
                            <a:ext cx="21590" cy="22860"/>
                          </a:xfrm>
                          <a:custGeom>
                            <a:avLst/>
                            <a:gdLst/>
                            <a:ahLst/>
                            <a:cxnLst/>
                            <a:rect l="l" t="t" r="r" b="b"/>
                            <a:pathLst>
                              <a:path w="21590" h="22860">
                                <a:moveTo>
                                  <a:pt x="21336" y="0"/>
                                </a:moveTo>
                                <a:lnTo>
                                  <a:pt x="0" y="2286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86" name="object 191"/>
                          <p:cNvSpPr/>
                          <p:nvPr/>
                        </p:nvSpPr>
                        <p:spPr>
                          <a:xfrm>
                            <a:off x="133542" y="256785"/>
                            <a:ext cx="6985" cy="10795"/>
                          </a:xfrm>
                          <a:custGeom>
                            <a:avLst/>
                            <a:gdLst/>
                            <a:ahLst/>
                            <a:cxnLst/>
                            <a:rect l="l" t="t" r="r" b="b"/>
                            <a:pathLst>
                              <a:path w="6984" h="10794">
                                <a:moveTo>
                                  <a:pt x="6690" y="10399"/>
                                </a:moveTo>
                                <a:lnTo>
                                  <a:pt x="6689" y="5922"/>
                                </a:lnTo>
                                <a:lnTo>
                                  <a:pt x="4074" y="1856"/>
                                </a:ln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87" name="object 187"/>
                          <p:cNvSpPr/>
                          <p:nvPr/>
                        </p:nvSpPr>
                        <p:spPr>
                          <a:xfrm>
                            <a:off x="41115" y="1986446"/>
                            <a:ext cx="43815" cy="43815"/>
                          </a:xfrm>
                          <a:custGeom>
                            <a:avLst/>
                            <a:gdLst/>
                            <a:ahLst/>
                            <a:cxnLst/>
                            <a:rect l="l" t="t" r="r" b="b"/>
                            <a:pathLst>
                              <a:path w="43815" h="43814">
                                <a:moveTo>
                                  <a:pt x="0" y="0"/>
                                </a:moveTo>
                                <a:lnTo>
                                  <a:pt x="3413" y="16906"/>
                                </a:lnTo>
                                <a:lnTo>
                                  <a:pt x="12721" y="30712"/>
                                </a:lnTo>
                                <a:lnTo>
                                  <a:pt x="26527" y="40020"/>
                                </a:lnTo>
                                <a:lnTo>
                                  <a:pt x="43434" y="43434"/>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263" name="Group 262"/>
                        <p:cNvGrpSpPr/>
                        <p:nvPr/>
                      </p:nvGrpSpPr>
                      <p:grpSpPr>
                        <a:xfrm flipH="1">
                          <a:off x="515367" y="0"/>
                          <a:ext cx="569086" cy="2065965"/>
                          <a:chOff x="515367" y="0"/>
                          <a:chExt cx="569086" cy="2065965"/>
                        </a:xfrm>
                      </p:grpSpPr>
                      <p:grpSp>
                        <p:nvGrpSpPr>
                          <p:cNvPr id="264" name="Group 263"/>
                          <p:cNvGrpSpPr/>
                          <p:nvPr/>
                        </p:nvGrpSpPr>
                        <p:grpSpPr>
                          <a:xfrm>
                            <a:off x="515367" y="0"/>
                            <a:ext cx="569086" cy="2065965"/>
                            <a:chOff x="515367" y="0"/>
                            <a:chExt cx="569086" cy="2065965"/>
                          </a:xfrm>
                        </p:grpSpPr>
                        <p:sp>
                          <p:nvSpPr>
                            <p:cNvPr id="268" name="object 43"/>
                            <p:cNvSpPr/>
                            <p:nvPr/>
                          </p:nvSpPr>
                          <p:spPr>
                            <a:xfrm>
                              <a:off x="573282" y="46155"/>
                              <a:ext cx="0" cy="177165"/>
                            </a:xfrm>
                            <a:custGeom>
                              <a:avLst/>
                              <a:gdLst/>
                              <a:ahLst/>
                              <a:cxnLst/>
                              <a:rect l="l" t="t" r="r" b="b"/>
                              <a:pathLst>
                                <a:path h="177164">
                                  <a:moveTo>
                                    <a:pt x="0" y="176783"/>
                                  </a:moveTo>
                                  <a:lnTo>
                                    <a:pt x="0" y="0"/>
                                  </a:lnTo>
                                </a:path>
                              </a:pathLst>
                            </a:custGeom>
                            <a:ln w="13715">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69" name="object 186"/>
                            <p:cNvSpPr/>
                            <p:nvPr/>
                          </p:nvSpPr>
                          <p:spPr>
                            <a:xfrm>
                              <a:off x="515367" y="1986971"/>
                              <a:ext cx="78740" cy="78740"/>
                            </a:xfrm>
                            <a:custGeom>
                              <a:avLst/>
                              <a:gdLst/>
                              <a:ahLst/>
                              <a:cxnLst/>
                              <a:rect l="l" t="t" r="r" b="b"/>
                              <a:pathLst>
                                <a:path w="78740" h="78739">
                                  <a:moveTo>
                                    <a:pt x="0" y="0"/>
                                  </a:moveTo>
                                  <a:lnTo>
                                    <a:pt x="6167" y="30550"/>
                                  </a:lnTo>
                                  <a:lnTo>
                                    <a:pt x="22988" y="55498"/>
                                  </a:lnTo>
                                  <a:lnTo>
                                    <a:pt x="47935" y="72318"/>
                                  </a:lnTo>
                                  <a:lnTo>
                                    <a:pt x="78486" y="78486"/>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70" name="object 188"/>
                            <p:cNvSpPr/>
                            <p:nvPr/>
                          </p:nvSpPr>
                          <p:spPr>
                            <a:xfrm>
                              <a:off x="516891" y="642041"/>
                              <a:ext cx="0" cy="1344295"/>
                            </a:xfrm>
                            <a:custGeom>
                              <a:avLst/>
                              <a:gdLst/>
                              <a:ahLst/>
                              <a:cxnLst/>
                              <a:rect l="l" t="t" r="r" b="b"/>
                              <a:pathLst>
                                <a:path h="1344295">
                                  <a:moveTo>
                                    <a:pt x="0" y="1344168"/>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71" name="object 189"/>
                            <p:cNvSpPr/>
                            <p:nvPr/>
                          </p:nvSpPr>
                          <p:spPr>
                            <a:xfrm>
                              <a:off x="516891" y="529171"/>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72" name="object 190"/>
                            <p:cNvSpPr/>
                            <p:nvPr/>
                          </p:nvSpPr>
                          <p:spPr>
                            <a:xfrm>
                              <a:off x="652527" y="265612"/>
                              <a:ext cx="0" cy="180000"/>
                            </a:xfrm>
                            <a:custGeom>
                              <a:avLst/>
                              <a:gdLst/>
                              <a:ahLst/>
                              <a:cxnLst/>
                              <a:rect l="l" t="t" r="r" b="b"/>
                              <a:pathLst>
                                <a:path h="166369">
                                  <a:moveTo>
                                    <a:pt x="0" y="166116"/>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73" name="object 193"/>
                            <p:cNvSpPr>
                              <a:spLocks noChangeAspect="1"/>
                            </p:cNvSpPr>
                            <p:nvPr/>
                          </p:nvSpPr>
                          <p:spPr>
                            <a:xfrm>
                              <a:off x="564071" y="450015"/>
                              <a:ext cx="80963" cy="79667"/>
                            </a:xfrm>
                            <a:custGeom>
                              <a:avLst/>
                              <a:gdLst/>
                              <a:ahLst/>
                              <a:cxnLst/>
                              <a:rect l="l" t="t" r="r" b="b"/>
                              <a:pathLst>
                                <a:path w="79375" h="78105">
                                  <a:moveTo>
                                    <a:pt x="79248" y="0"/>
                                  </a:moveTo>
                                  <a:lnTo>
                                    <a:pt x="0" y="77724"/>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74" name="object 195"/>
                            <p:cNvSpPr/>
                            <p:nvPr/>
                          </p:nvSpPr>
                          <p:spPr>
                            <a:xfrm>
                              <a:off x="573279" y="222940"/>
                              <a:ext cx="71755" cy="32384"/>
                            </a:xfrm>
                            <a:custGeom>
                              <a:avLst/>
                              <a:gdLst/>
                              <a:ahLst/>
                              <a:cxnLst/>
                              <a:rect l="l" t="t" r="r" b="b"/>
                              <a:pathLst>
                                <a:path w="71755" h="32385">
                                  <a:moveTo>
                                    <a:pt x="0" y="0"/>
                                  </a:moveTo>
                                  <a:lnTo>
                                    <a:pt x="71628" y="32004"/>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75" name="object 196"/>
                            <p:cNvSpPr/>
                            <p:nvPr/>
                          </p:nvSpPr>
                          <p:spPr>
                            <a:xfrm>
                              <a:off x="594846" y="2030405"/>
                              <a:ext cx="474980" cy="35560"/>
                            </a:xfrm>
                            <a:custGeom>
                              <a:avLst/>
                              <a:gdLst/>
                              <a:ahLst/>
                              <a:cxnLst/>
                              <a:rect l="l" t="t" r="r" b="b"/>
                              <a:pathLst>
                                <a:path w="474980" h="35560">
                                  <a:moveTo>
                                    <a:pt x="474495" y="0"/>
                                  </a:moveTo>
                                  <a:lnTo>
                                    <a:pt x="421561" y="439"/>
                                  </a:lnTo>
                                  <a:lnTo>
                                    <a:pt x="368655" y="1759"/>
                                  </a:lnTo>
                                  <a:lnTo>
                                    <a:pt x="315788" y="3957"/>
                                  </a:lnTo>
                                  <a:lnTo>
                                    <a:pt x="262969" y="7033"/>
                                  </a:lnTo>
                                  <a:lnTo>
                                    <a:pt x="210211" y="10985"/>
                                  </a:lnTo>
                                  <a:lnTo>
                                    <a:pt x="157524" y="15814"/>
                                  </a:lnTo>
                                  <a:lnTo>
                                    <a:pt x="104919" y="21518"/>
                                  </a:lnTo>
                                  <a:lnTo>
                                    <a:pt x="52407" y="28097"/>
                                  </a:lnTo>
                                  <a:lnTo>
                                    <a:pt x="0" y="35549"/>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76" name="object 198"/>
                            <p:cNvSpPr/>
                            <p:nvPr/>
                          </p:nvSpPr>
                          <p:spPr>
                            <a:xfrm>
                              <a:off x="594814" y="1995353"/>
                              <a:ext cx="474980" cy="36830"/>
                            </a:xfrm>
                            <a:custGeom>
                              <a:avLst/>
                              <a:gdLst/>
                              <a:ahLst/>
                              <a:cxnLst/>
                              <a:rect l="l" t="t" r="r" b="b"/>
                              <a:pathLst>
                                <a:path w="474980" h="36829">
                                  <a:moveTo>
                                    <a:pt x="474527" y="0"/>
                                  </a:moveTo>
                                  <a:lnTo>
                                    <a:pt x="421578" y="452"/>
                                  </a:lnTo>
                                  <a:lnTo>
                                    <a:pt x="368657" y="1810"/>
                                  </a:lnTo>
                                  <a:lnTo>
                                    <a:pt x="315778" y="4072"/>
                                  </a:lnTo>
                                  <a:lnTo>
                                    <a:pt x="262950" y="7237"/>
                                  </a:lnTo>
                                  <a:lnTo>
                                    <a:pt x="210186" y="11305"/>
                                  </a:lnTo>
                                  <a:lnTo>
                                    <a:pt x="157498" y="16274"/>
                                  </a:lnTo>
                                  <a:lnTo>
                                    <a:pt x="104896" y="22144"/>
                                  </a:lnTo>
                                  <a:lnTo>
                                    <a:pt x="52393" y="28913"/>
                                  </a:lnTo>
                                  <a:lnTo>
                                    <a:pt x="0" y="36581"/>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77" name="object 207"/>
                            <p:cNvSpPr/>
                            <p:nvPr/>
                          </p:nvSpPr>
                          <p:spPr>
                            <a:xfrm>
                              <a:off x="696723" y="0"/>
                              <a:ext cx="387730" cy="45719"/>
                            </a:xfrm>
                            <a:custGeom>
                              <a:avLst/>
                              <a:gdLst/>
                              <a:ahLst/>
                              <a:cxnLst/>
                              <a:rect l="l" t="t" r="r" b="b"/>
                              <a:pathLst>
                                <a:path w="746760">
                                  <a:moveTo>
                                    <a:pt x="0" y="0"/>
                                  </a:moveTo>
                                  <a:lnTo>
                                    <a:pt x="74676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78" name="object 208"/>
                            <p:cNvSpPr/>
                            <p:nvPr/>
                          </p:nvSpPr>
                          <p:spPr>
                            <a:xfrm>
                              <a:off x="659896" y="259516"/>
                              <a:ext cx="419100"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79" name="object 209"/>
                            <p:cNvSpPr/>
                            <p:nvPr/>
                          </p:nvSpPr>
                          <p:spPr>
                            <a:xfrm>
                              <a:off x="659896" y="442397"/>
                              <a:ext cx="419100"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80" name="object 213"/>
                            <p:cNvSpPr/>
                            <p:nvPr/>
                          </p:nvSpPr>
                          <p:spPr>
                            <a:xfrm>
                              <a:off x="551943" y="678617"/>
                              <a:ext cx="0" cy="1308100"/>
                            </a:xfrm>
                            <a:custGeom>
                              <a:avLst/>
                              <a:gdLst/>
                              <a:ahLst/>
                              <a:cxnLst/>
                              <a:rect l="l" t="t" r="r" b="b"/>
                              <a:pathLst>
                                <a:path h="1308100">
                                  <a:moveTo>
                                    <a:pt x="0" y="1307592"/>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81" name="object 214"/>
                            <p:cNvSpPr/>
                            <p:nvPr/>
                          </p:nvSpPr>
                          <p:spPr>
                            <a:xfrm>
                              <a:off x="551943" y="565747"/>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82" name="object 215"/>
                            <p:cNvSpPr/>
                            <p:nvPr/>
                          </p:nvSpPr>
                          <p:spPr>
                            <a:xfrm>
                              <a:off x="599187" y="439349"/>
                              <a:ext cx="129539" cy="125095"/>
                            </a:xfrm>
                            <a:custGeom>
                              <a:avLst/>
                              <a:gdLst/>
                              <a:ahLst/>
                              <a:cxnLst/>
                              <a:rect l="l" t="t" r="r" b="b"/>
                              <a:pathLst>
                                <a:path w="129540" h="125094">
                                  <a:moveTo>
                                    <a:pt x="129540" y="0"/>
                                  </a:moveTo>
                                  <a:lnTo>
                                    <a:pt x="0" y="124968"/>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83" name="object 212"/>
                            <p:cNvSpPr/>
                            <p:nvPr/>
                          </p:nvSpPr>
                          <p:spPr>
                            <a:xfrm flipH="1">
                              <a:off x="592455" y="2276"/>
                              <a:ext cx="102235" cy="18415"/>
                            </a:xfrm>
                            <a:custGeom>
                              <a:avLst/>
                              <a:gdLst/>
                              <a:ahLst/>
                              <a:cxnLst/>
                              <a:rect l="l" t="t" r="r" b="b"/>
                              <a:pathLst>
                                <a:path w="102235" h="18414">
                                  <a:moveTo>
                                    <a:pt x="0" y="0"/>
                                  </a:moveTo>
                                  <a:lnTo>
                                    <a:pt x="102108" y="18288"/>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sp>
                        <p:nvSpPr>
                          <p:cNvPr id="265" name="object 192"/>
                          <p:cNvSpPr/>
                          <p:nvPr/>
                        </p:nvSpPr>
                        <p:spPr>
                          <a:xfrm>
                            <a:off x="570865" y="22659"/>
                            <a:ext cx="21590" cy="22860"/>
                          </a:xfrm>
                          <a:custGeom>
                            <a:avLst/>
                            <a:gdLst/>
                            <a:ahLst/>
                            <a:cxnLst/>
                            <a:rect l="l" t="t" r="r" b="b"/>
                            <a:pathLst>
                              <a:path w="21590" h="22860">
                                <a:moveTo>
                                  <a:pt x="21336" y="0"/>
                                </a:moveTo>
                                <a:lnTo>
                                  <a:pt x="0" y="2286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66" name="object 191"/>
                          <p:cNvSpPr/>
                          <p:nvPr/>
                        </p:nvSpPr>
                        <p:spPr>
                          <a:xfrm>
                            <a:off x="648909" y="256531"/>
                            <a:ext cx="6985" cy="10795"/>
                          </a:xfrm>
                          <a:custGeom>
                            <a:avLst/>
                            <a:gdLst/>
                            <a:ahLst/>
                            <a:cxnLst/>
                            <a:rect l="l" t="t" r="r" b="b"/>
                            <a:pathLst>
                              <a:path w="6984" h="10794">
                                <a:moveTo>
                                  <a:pt x="6690" y="10399"/>
                                </a:moveTo>
                                <a:lnTo>
                                  <a:pt x="6689" y="5922"/>
                                </a:lnTo>
                                <a:lnTo>
                                  <a:pt x="4074" y="1856"/>
                                </a:ln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67" name="object 187"/>
                          <p:cNvSpPr/>
                          <p:nvPr/>
                        </p:nvSpPr>
                        <p:spPr>
                          <a:xfrm>
                            <a:off x="556482" y="1986192"/>
                            <a:ext cx="43815" cy="43815"/>
                          </a:xfrm>
                          <a:custGeom>
                            <a:avLst/>
                            <a:gdLst/>
                            <a:ahLst/>
                            <a:cxnLst/>
                            <a:rect l="l" t="t" r="r" b="b"/>
                            <a:pathLst>
                              <a:path w="43815" h="43814">
                                <a:moveTo>
                                  <a:pt x="0" y="0"/>
                                </a:moveTo>
                                <a:lnTo>
                                  <a:pt x="3413" y="16906"/>
                                </a:lnTo>
                                <a:lnTo>
                                  <a:pt x="12721" y="30712"/>
                                </a:lnTo>
                                <a:lnTo>
                                  <a:pt x="26527" y="40020"/>
                                </a:lnTo>
                                <a:lnTo>
                                  <a:pt x="43434" y="43434"/>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grpSp>
                  <p:sp>
                    <p:nvSpPr>
                      <p:cNvPr id="261" name="Rectangle 260"/>
                      <p:cNvSpPr/>
                      <p:nvPr/>
                    </p:nvSpPr>
                    <p:spPr bwMode="auto">
                      <a:xfrm>
                        <a:off x="-3711" y="1441275"/>
                        <a:ext cx="45910" cy="450488"/>
                      </a:xfrm>
                      <a:prstGeom prst="rect">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grpSp>
              <p:sp>
                <p:nvSpPr>
                  <p:cNvPr id="257" name="Rectangle 256"/>
                  <p:cNvSpPr/>
                  <p:nvPr/>
                </p:nvSpPr>
                <p:spPr bwMode="auto">
                  <a:xfrm>
                    <a:off x="658586" y="903514"/>
                    <a:ext cx="28800" cy="282430"/>
                  </a:xfrm>
                  <a:prstGeom prst="rect">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sp>
              <p:nvSpPr>
                <p:cNvPr id="255" name="Rectangle 254"/>
                <p:cNvSpPr>
                  <a:spLocks noChangeArrowheads="1"/>
                </p:cNvSpPr>
                <p:nvPr/>
              </p:nvSpPr>
              <p:spPr bwMode="auto">
                <a:xfrm>
                  <a:off x="1332" y="865280"/>
                  <a:ext cx="212572" cy="325918"/>
                </a:xfrm>
                <a:prstGeom prst="rect">
                  <a:avLst/>
                </a:prstGeom>
                <a:noFill/>
                <a:ln w="19050">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sp>
            <p:nvSpPr>
              <p:cNvPr id="253" name="TextBox 252"/>
              <p:cNvSpPr txBox="1"/>
              <p:nvPr/>
            </p:nvSpPr>
            <p:spPr>
              <a:xfrm>
                <a:off x="140109" y="-1887"/>
                <a:ext cx="1361321"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Measurement vial</a:t>
                </a:r>
              </a:p>
            </p:txBody>
          </p:sp>
        </p:grpSp>
        <p:pic>
          <p:nvPicPr>
            <p:cNvPr id="306" name="Picture 4" descr="Image result for curve arro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208805" y="3341727"/>
              <a:ext cx="208071" cy="360000"/>
            </a:xfrm>
            <a:prstGeom prst="rect">
              <a:avLst/>
            </a:prstGeom>
            <a:noFill/>
            <a:extLst>
              <a:ext uri="{909E8E84-426E-40DD-AFC4-6F175D3DCCD1}">
                <a14:hiddenFill xmlns:a14="http://schemas.microsoft.com/office/drawing/2010/main">
                  <a:solidFill>
                    <a:srgbClr val="FFFFFF"/>
                  </a:solidFill>
                </a14:hiddenFill>
              </a:ext>
            </a:extLst>
          </p:spPr>
        </p:pic>
        <p:grpSp>
          <p:nvGrpSpPr>
            <p:cNvPr id="307" name="Group 306"/>
            <p:cNvGrpSpPr/>
            <p:nvPr/>
          </p:nvGrpSpPr>
          <p:grpSpPr>
            <a:xfrm>
              <a:off x="1525453" y="2183732"/>
              <a:ext cx="1825834" cy="1503306"/>
              <a:chOff x="1529022" y="2183733"/>
              <a:chExt cx="1825834" cy="1503306"/>
            </a:xfrm>
          </p:grpSpPr>
          <p:grpSp>
            <p:nvGrpSpPr>
              <p:cNvPr id="308" name="Group 307"/>
              <p:cNvGrpSpPr/>
              <p:nvPr/>
            </p:nvGrpSpPr>
            <p:grpSpPr>
              <a:xfrm>
                <a:off x="1529022" y="2555282"/>
                <a:ext cx="1825834" cy="803089"/>
                <a:chOff x="1487457" y="2796352"/>
                <a:chExt cx="1825834" cy="803089"/>
              </a:xfrm>
            </p:grpSpPr>
            <p:grpSp>
              <p:nvGrpSpPr>
                <p:cNvPr id="312" name="Group 311"/>
                <p:cNvGrpSpPr/>
                <p:nvPr/>
              </p:nvGrpSpPr>
              <p:grpSpPr>
                <a:xfrm>
                  <a:off x="2238465" y="3476508"/>
                  <a:ext cx="760478" cy="122933"/>
                  <a:chOff x="2238465" y="3476508"/>
                  <a:chExt cx="760478" cy="122933"/>
                </a:xfrm>
              </p:grpSpPr>
              <p:grpSp>
                <p:nvGrpSpPr>
                  <p:cNvPr id="332" name="Group 331"/>
                  <p:cNvGrpSpPr/>
                  <p:nvPr/>
                </p:nvGrpSpPr>
                <p:grpSpPr>
                  <a:xfrm>
                    <a:off x="2459709" y="3476508"/>
                    <a:ext cx="305093" cy="122933"/>
                    <a:chOff x="2734886" y="3743308"/>
                    <a:chExt cx="875933" cy="180000"/>
                  </a:xfrm>
                </p:grpSpPr>
                <p:cxnSp>
                  <p:nvCxnSpPr>
                    <p:cNvPr id="336" name="Straight Connector 335"/>
                    <p:cNvCxnSpPr/>
                    <p:nvPr/>
                  </p:nvCxnSpPr>
                  <p:spPr>
                    <a:xfrm flipV="1">
                      <a:off x="2734886" y="3743308"/>
                      <a:ext cx="90000" cy="90000"/>
                    </a:xfrm>
                    <a:prstGeom prst="line">
                      <a:avLst/>
                    </a:prstGeom>
                    <a:ln w="25400" cap="rnd"/>
                  </p:spPr>
                  <p:style>
                    <a:lnRef idx="1">
                      <a:schemeClr val="dk1"/>
                    </a:lnRef>
                    <a:fillRef idx="0">
                      <a:schemeClr val="dk1"/>
                    </a:fillRef>
                    <a:effectRef idx="0">
                      <a:schemeClr val="dk1"/>
                    </a:effectRef>
                    <a:fontRef idx="minor">
                      <a:schemeClr val="tx1"/>
                    </a:fontRef>
                  </p:style>
                </p:cxnSp>
                <p:cxnSp>
                  <p:nvCxnSpPr>
                    <p:cNvPr id="337" name="Straight Connector 336"/>
                    <p:cNvCxnSpPr/>
                    <p:nvPr/>
                  </p:nvCxnSpPr>
                  <p:spPr>
                    <a:xfrm>
                      <a:off x="2824886" y="3743308"/>
                      <a:ext cx="171104" cy="180000"/>
                    </a:xfrm>
                    <a:prstGeom prst="line">
                      <a:avLst/>
                    </a:prstGeom>
                    <a:ln w="25400" cap="rnd"/>
                  </p:spPr>
                  <p:style>
                    <a:lnRef idx="1">
                      <a:schemeClr val="dk1"/>
                    </a:lnRef>
                    <a:fillRef idx="0">
                      <a:schemeClr val="dk1"/>
                    </a:fillRef>
                    <a:effectRef idx="0">
                      <a:schemeClr val="dk1"/>
                    </a:effectRef>
                    <a:fontRef idx="minor">
                      <a:schemeClr val="tx1"/>
                    </a:fontRef>
                  </p:style>
                </p:cxnSp>
                <p:cxnSp>
                  <p:nvCxnSpPr>
                    <p:cNvPr id="338" name="Straight Connector 337"/>
                    <p:cNvCxnSpPr/>
                    <p:nvPr/>
                  </p:nvCxnSpPr>
                  <p:spPr>
                    <a:xfrm flipV="1">
                      <a:off x="2995990" y="3743308"/>
                      <a:ext cx="171104" cy="180000"/>
                    </a:xfrm>
                    <a:prstGeom prst="line">
                      <a:avLst/>
                    </a:prstGeom>
                    <a:ln w="25400" cap="rnd"/>
                  </p:spPr>
                  <p:style>
                    <a:lnRef idx="1">
                      <a:schemeClr val="dk1"/>
                    </a:lnRef>
                    <a:fillRef idx="0">
                      <a:schemeClr val="dk1"/>
                    </a:fillRef>
                    <a:effectRef idx="0">
                      <a:schemeClr val="dk1"/>
                    </a:effectRef>
                    <a:fontRef idx="minor">
                      <a:schemeClr val="tx1"/>
                    </a:fontRef>
                  </p:style>
                </p:cxnSp>
                <p:cxnSp>
                  <p:nvCxnSpPr>
                    <p:cNvPr id="339" name="Straight Connector 338"/>
                    <p:cNvCxnSpPr/>
                    <p:nvPr/>
                  </p:nvCxnSpPr>
                  <p:spPr>
                    <a:xfrm>
                      <a:off x="3178610" y="3743308"/>
                      <a:ext cx="171105" cy="180000"/>
                    </a:xfrm>
                    <a:prstGeom prst="line">
                      <a:avLst/>
                    </a:prstGeom>
                    <a:ln w="25400" cap="rnd"/>
                  </p:spPr>
                  <p:style>
                    <a:lnRef idx="1">
                      <a:schemeClr val="dk1"/>
                    </a:lnRef>
                    <a:fillRef idx="0">
                      <a:schemeClr val="dk1"/>
                    </a:fillRef>
                    <a:effectRef idx="0">
                      <a:schemeClr val="dk1"/>
                    </a:effectRef>
                    <a:fontRef idx="minor">
                      <a:schemeClr val="tx1"/>
                    </a:fontRef>
                  </p:style>
                </p:cxnSp>
                <p:cxnSp>
                  <p:nvCxnSpPr>
                    <p:cNvPr id="340" name="Straight Connector 339"/>
                    <p:cNvCxnSpPr/>
                    <p:nvPr/>
                  </p:nvCxnSpPr>
                  <p:spPr>
                    <a:xfrm flipV="1">
                      <a:off x="3349712" y="3743308"/>
                      <a:ext cx="171105" cy="180000"/>
                    </a:xfrm>
                    <a:prstGeom prst="line">
                      <a:avLst/>
                    </a:prstGeom>
                    <a:ln w="25400" cap="rnd"/>
                  </p:spPr>
                  <p:style>
                    <a:lnRef idx="1">
                      <a:schemeClr val="dk1"/>
                    </a:lnRef>
                    <a:fillRef idx="0">
                      <a:schemeClr val="dk1"/>
                    </a:fillRef>
                    <a:effectRef idx="0">
                      <a:schemeClr val="dk1"/>
                    </a:effectRef>
                    <a:fontRef idx="minor">
                      <a:schemeClr val="tx1"/>
                    </a:fontRef>
                  </p:style>
                </p:cxnSp>
                <p:cxnSp>
                  <p:nvCxnSpPr>
                    <p:cNvPr id="341" name="Straight Connector 340"/>
                    <p:cNvCxnSpPr/>
                    <p:nvPr/>
                  </p:nvCxnSpPr>
                  <p:spPr>
                    <a:xfrm>
                      <a:off x="3520818" y="3743308"/>
                      <a:ext cx="90001" cy="90001"/>
                    </a:xfrm>
                    <a:prstGeom prst="line">
                      <a:avLst/>
                    </a:prstGeom>
                    <a:ln w="25400" cap="rnd"/>
                  </p:spPr>
                  <p:style>
                    <a:lnRef idx="1">
                      <a:schemeClr val="dk1"/>
                    </a:lnRef>
                    <a:fillRef idx="0">
                      <a:schemeClr val="dk1"/>
                    </a:fillRef>
                    <a:effectRef idx="0">
                      <a:schemeClr val="dk1"/>
                    </a:effectRef>
                    <a:fontRef idx="minor">
                      <a:schemeClr val="tx1"/>
                    </a:fontRef>
                  </p:style>
                </p:cxnSp>
              </p:grpSp>
              <p:grpSp>
                <p:nvGrpSpPr>
                  <p:cNvPr id="333" name="Group 332"/>
                  <p:cNvGrpSpPr/>
                  <p:nvPr/>
                </p:nvGrpSpPr>
                <p:grpSpPr>
                  <a:xfrm>
                    <a:off x="2238465" y="3531274"/>
                    <a:ext cx="760478" cy="0"/>
                    <a:chOff x="1487457" y="3143529"/>
                    <a:chExt cx="760478" cy="0"/>
                  </a:xfrm>
                </p:grpSpPr>
                <p:cxnSp>
                  <p:nvCxnSpPr>
                    <p:cNvPr id="334" name="Straight Connector 333"/>
                    <p:cNvCxnSpPr/>
                    <p:nvPr/>
                  </p:nvCxnSpPr>
                  <p:spPr bwMode="auto">
                    <a:xfrm>
                      <a:off x="1487457" y="3143529"/>
                      <a:ext cx="234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335" name="Straight Connector 334"/>
                    <p:cNvCxnSpPr/>
                    <p:nvPr/>
                  </p:nvCxnSpPr>
                  <p:spPr bwMode="auto">
                    <a:xfrm>
                      <a:off x="2013935" y="3143529"/>
                      <a:ext cx="234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grpSp>
            <p:grpSp>
              <p:nvGrpSpPr>
                <p:cNvPr id="313" name="Group 312"/>
                <p:cNvGrpSpPr/>
                <p:nvPr/>
              </p:nvGrpSpPr>
              <p:grpSpPr>
                <a:xfrm>
                  <a:off x="1487457" y="2796352"/>
                  <a:ext cx="1825834" cy="755558"/>
                  <a:chOff x="1487457" y="2796352"/>
                  <a:chExt cx="1825834" cy="755558"/>
                </a:xfrm>
              </p:grpSpPr>
              <p:grpSp>
                <p:nvGrpSpPr>
                  <p:cNvPr id="314" name="Group 313"/>
                  <p:cNvGrpSpPr/>
                  <p:nvPr/>
                </p:nvGrpSpPr>
                <p:grpSpPr>
                  <a:xfrm>
                    <a:off x="1487457" y="3119910"/>
                    <a:ext cx="783974" cy="216000"/>
                    <a:chOff x="1487457" y="3034145"/>
                    <a:chExt cx="783974" cy="216000"/>
                  </a:xfrm>
                </p:grpSpPr>
                <p:grpSp>
                  <p:nvGrpSpPr>
                    <p:cNvPr id="326" name="Group 325"/>
                    <p:cNvGrpSpPr/>
                    <p:nvPr/>
                  </p:nvGrpSpPr>
                  <p:grpSpPr>
                    <a:xfrm>
                      <a:off x="1487457" y="3034145"/>
                      <a:ext cx="443195" cy="216000"/>
                      <a:chOff x="1487457" y="3034145"/>
                      <a:chExt cx="443195" cy="216000"/>
                    </a:xfrm>
                  </p:grpSpPr>
                  <p:grpSp>
                    <p:nvGrpSpPr>
                      <p:cNvPr id="328" name="Group 327"/>
                      <p:cNvGrpSpPr/>
                      <p:nvPr/>
                    </p:nvGrpSpPr>
                    <p:grpSpPr>
                      <a:xfrm>
                        <a:off x="1819817" y="3034145"/>
                        <a:ext cx="110835" cy="216000"/>
                        <a:chOff x="1819817" y="3034145"/>
                        <a:chExt cx="110835" cy="216000"/>
                      </a:xfrm>
                    </p:grpSpPr>
                    <p:cxnSp>
                      <p:nvCxnSpPr>
                        <p:cNvPr id="330" name="Straight Connector 329"/>
                        <p:cNvCxnSpPr/>
                        <p:nvPr/>
                      </p:nvCxnSpPr>
                      <p:spPr bwMode="auto">
                        <a:xfrm>
                          <a:off x="1819817" y="3034145"/>
                          <a:ext cx="0" cy="216000"/>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331" name="Straight Connector 330"/>
                        <p:cNvCxnSpPr/>
                        <p:nvPr/>
                      </p:nvCxnSpPr>
                      <p:spPr bwMode="auto">
                        <a:xfrm>
                          <a:off x="1930652" y="3034145"/>
                          <a:ext cx="0" cy="21600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cxnSp>
                    <p:nvCxnSpPr>
                      <p:cNvPr id="329" name="Straight Connector 328"/>
                      <p:cNvCxnSpPr/>
                      <p:nvPr/>
                    </p:nvCxnSpPr>
                    <p:spPr bwMode="auto">
                      <a:xfrm>
                        <a:off x="1487457" y="3143529"/>
                        <a:ext cx="324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cxnSp>
                  <p:nvCxnSpPr>
                    <p:cNvPr id="327" name="Straight Connector 326"/>
                    <p:cNvCxnSpPr/>
                    <p:nvPr/>
                  </p:nvCxnSpPr>
                  <p:spPr bwMode="auto">
                    <a:xfrm>
                      <a:off x="1947431" y="3143529"/>
                      <a:ext cx="324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grpSp>
                <p:nvGrpSpPr>
                  <p:cNvPr id="315" name="Group 314"/>
                  <p:cNvGrpSpPr/>
                  <p:nvPr/>
                </p:nvGrpSpPr>
                <p:grpSpPr>
                  <a:xfrm>
                    <a:off x="2249311" y="2903910"/>
                    <a:ext cx="750916" cy="648000"/>
                    <a:chOff x="2249311" y="2903910"/>
                    <a:chExt cx="750916" cy="648000"/>
                  </a:xfrm>
                </p:grpSpPr>
                <p:cxnSp>
                  <p:nvCxnSpPr>
                    <p:cNvPr id="324" name="Straight Connector 323"/>
                    <p:cNvCxnSpPr/>
                    <p:nvPr/>
                  </p:nvCxnSpPr>
                  <p:spPr bwMode="auto">
                    <a:xfrm>
                      <a:off x="2249311" y="2903910"/>
                      <a:ext cx="0" cy="648000"/>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325" name="Straight Connector 324"/>
                    <p:cNvCxnSpPr/>
                    <p:nvPr/>
                  </p:nvCxnSpPr>
                  <p:spPr bwMode="auto">
                    <a:xfrm>
                      <a:off x="3000227" y="2903910"/>
                      <a:ext cx="0" cy="64800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grpSp>
                <p:nvGrpSpPr>
                  <p:cNvPr id="316" name="Group 315"/>
                  <p:cNvGrpSpPr/>
                  <p:nvPr/>
                </p:nvGrpSpPr>
                <p:grpSpPr>
                  <a:xfrm>
                    <a:off x="2236416" y="2796352"/>
                    <a:ext cx="783974" cy="216000"/>
                    <a:chOff x="1487457" y="3034145"/>
                    <a:chExt cx="783974" cy="216000"/>
                  </a:xfrm>
                </p:grpSpPr>
                <p:grpSp>
                  <p:nvGrpSpPr>
                    <p:cNvPr id="318" name="Group 317"/>
                    <p:cNvGrpSpPr/>
                    <p:nvPr/>
                  </p:nvGrpSpPr>
                  <p:grpSpPr>
                    <a:xfrm>
                      <a:off x="1487457" y="3034145"/>
                      <a:ext cx="443195" cy="216000"/>
                      <a:chOff x="1487457" y="3034145"/>
                      <a:chExt cx="443195" cy="216000"/>
                    </a:xfrm>
                  </p:grpSpPr>
                  <p:grpSp>
                    <p:nvGrpSpPr>
                      <p:cNvPr id="320" name="Group 319"/>
                      <p:cNvGrpSpPr/>
                      <p:nvPr/>
                    </p:nvGrpSpPr>
                    <p:grpSpPr>
                      <a:xfrm>
                        <a:off x="1819817" y="3034145"/>
                        <a:ext cx="110835" cy="216000"/>
                        <a:chOff x="1819817" y="3034145"/>
                        <a:chExt cx="110835" cy="216000"/>
                      </a:xfrm>
                    </p:grpSpPr>
                    <p:cxnSp>
                      <p:nvCxnSpPr>
                        <p:cNvPr id="322" name="Straight Connector 321"/>
                        <p:cNvCxnSpPr/>
                        <p:nvPr/>
                      </p:nvCxnSpPr>
                      <p:spPr bwMode="auto">
                        <a:xfrm>
                          <a:off x="1819817" y="3034145"/>
                          <a:ext cx="0" cy="216000"/>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323" name="Straight Connector 322"/>
                        <p:cNvCxnSpPr/>
                        <p:nvPr/>
                      </p:nvCxnSpPr>
                      <p:spPr bwMode="auto">
                        <a:xfrm>
                          <a:off x="1930652" y="3034145"/>
                          <a:ext cx="0" cy="21600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cxnSp>
                    <p:nvCxnSpPr>
                      <p:cNvPr id="321" name="Straight Connector 320"/>
                      <p:cNvCxnSpPr/>
                      <p:nvPr/>
                    </p:nvCxnSpPr>
                    <p:spPr bwMode="auto">
                      <a:xfrm>
                        <a:off x="1487457" y="3143529"/>
                        <a:ext cx="324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cxnSp>
                  <p:nvCxnSpPr>
                    <p:cNvPr id="319" name="Straight Connector 318"/>
                    <p:cNvCxnSpPr/>
                    <p:nvPr/>
                  </p:nvCxnSpPr>
                  <p:spPr bwMode="auto">
                    <a:xfrm>
                      <a:off x="1947431" y="3143529"/>
                      <a:ext cx="324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cxnSp>
                <p:nvCxnSpPr>
                  <p:cNvPr id="317" name="Straight Connector 316"/>
                  <p:cNvCxnSpPr/>
                  <p:nvPr/>
                </p:nvCxnSpPr>
                <p:spPr bwMode="auto">
                  <a:xfrm>
                    <a:off x="2989291" y="3223752"/>
                    <a:ext cx="324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grpSp>
          <mc:AlternateContent xmlns:mc="http://schemas.openxmlformats.org/markup-compatibility/2006" xmlns:a14="http://schemas.microsoft.com/office/drawing/2010/main">
            <mc:Choice Requires="a14">
              <p:sp>
                <p:nvSpPr>
                  <p:cNvPr id="309" name="TextBox 308"/>
                  <p:cNvSpPr txBox="1"/>
                  <p:nvPr/>
                </p:nvSpPr>
                <p:spPr>
                  <a:xfrm>
                    <a:off x="1636891" y="2497917"/>
                    <a:ext cx="5446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𝐶</m:t>
                              </m:r>
                            </m:e>
                            <m:sub>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𝐺</m:t>
                              </m:r>
                            </m:sub>
                          </m:sSub>
                        </m:oMath>
                      </m:oMathPara>
                    </a14:m>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mc:Choice>
            <mc:Fallback xmlns="">
              <p:sp>
                <p:nvSpPr>
                  <p:cNvPr id="177" name="TextBox 176"/>
                  <p:cNvSpPr txBox="1">
                    <a:spLocks noRot="1" noChangeAspect="1" noMove="1" noResize="1" noEditPoints="1" noAdjustHandles="1" noChangeArrowheads="1" noChangeShapeType="1" noTextEdit="1"/>
                  </p:cNvSpPr>
                  <p:nvPr/>
                </p:nvSpPr>
                <p:spPr>
                  <a:xfrm>
                    <a:off x="1636891" y="2497917"/>
                    <a:ext cx="544655" cy="369332"/>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0" name="TextBox 309"/>
                  <p:cNvSpPr txBox="1"/>
                  <p:nvPr/>
                </p:nvSpPr>
                <p:spPr>
                  <a:xfrm>
                    <a:off x="2388881" y="2183733"/>
                    <a:ext cx="5446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𝐶</m:t>
                              </m:r>
                            </m:e>
                            <m:sub>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𝑠</m:t>
                              </m:r>
                            </m:sub>
                          </m:sSub>
                        </m:oMath>
                      </m:oMathPara>
                    </a14:m>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mc:Choice>
            <mc:Fallback xmlns="">
              <p:sp>
                <p:nvSpPr>
                  <p:cNvPr id="178" name="TextBox 177"/>
                  <p:cNvSpPr txBox="1">
                    <a:spLocks noRot="1" noChangeAspect="1" noMove="1" noResize="1" noEditPoints="1" noAdjustHandles="1" noChangeArrowheads="1" noChangeShapeType="1" noTextEdit="1"/>
                  </p:cNvSpPr>
                  <p:nvPr/>
                </p:nvSpPr>
                <p:spPr>
                  <a:xfrm>
                    <a:off x="2388881" y="2183733"/>
                    <a:ext cx="544655" cy="369332"/>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1" name="TextBox 310"/>
                  <p:cNvSpPr txBox="1"/>
                  <p:nvPr/>
                </p:nvSpPr>
                <p:spPr>
                  <a:xfrm>
                    <a:off x="2416468" y="3317707"/>
                    <a:ext cx="5446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𝑅</m:t>
                              </m:r>
                            </m:e>
                            <m:sub>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𝑠</m:t>
                              </m:r>
                            </m:sub>
                          </m:sSub>
                        </m:oMath>
                      </m:oMathPara>
                    </a14:m>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mc:Choice>
            <mc:Fallback xmlns="">
              <p:sp>
                <p:nvSpPr>
                  <p:cNvPr id="179" name="TextBox 178"/>
                  <p:cNvSpPr txBox="1">
                    <a:spLocks noRot="1" noChangeAspect="1" noMove="1" noResize="1" noEditPoints="1" noAdjustHandles="1" noChangeArrowheads="1" noChangeShapeType="1" noTextEdit="1"/>
                  </p:cNvSpPr>
                  <p:nvPr/>
                </p:nvSpPr>
                <p:spPr>
                  <a:xfrm>
                    <a:off x="2416468" y="3317707"/>
                    <a:ext cx="544655" cy="369332"/>
                  </a:xfrm>
                  <a:prstGeom prst="rect">
                    <a:avLst/>
                  </a:prstGeom>
                  <a:blipFill>
                    <a:blip r:embed="rId15"/>
                    <a:stretch>
                      <a:fillRect/>
                    </a:stretch>
                  </a:blipFill>
                </p:spPr>
                <p:txBody>
                  <a:bodyPr/>
                  <a:lstStyle/>
                  <a:p>
                    <a:r>
                      <a:rPr lang="en-GB">
                        <a:noFill/>
                      </a:rPr>
                      <a:t> </a:t>
                    </a:r>
                  </a:p>
                </p:txBody>
              </p:sp>
            </mc:Fallback>
          </mc:AlternateContent>
        </p:grpSp>
        <p:grpSp>
          <p:nvGrpSpPr>
            <p:cNvPr id="342" name="Group 341"/>
            <p:cNvGrpSpPr/>
            <p:nvPr/>
          </p:nvGrpSpPr>
          <p:grpSpPr>
            <a:xfrm>
              <a:off x="0" y="3605355"/>
              <a:ext cx="4011210" cy="2621420"/>
              <a:chOff x="0" y="3605355"/>
              <a:chExt cx="4011210" cy="2621420"/>
            </a:xfrm>
          </p:grpSpPr>
          <p:sp>
            <p:nvSpPr>
              <p:cNvPr id="343" name="Rectangle 342"/>
              <p:cNvSpPr/>
              <p:nvPr/>
            </p:nvSpPr>
            <p:spPr>
              <a:xfrm>
                <a:off x="1369939" y="3745870"/>
                <a:ext cx="2528156" cy="2232000"/>
              </a:xfrm>
              <a:prstGeom prst="rect">
                <a:avLst/>
              </a:prstGeom>
              <a:solidFill>
                <a:srgbClr val="0000FF">
                  <a:alpha val="11765"/>
                </a:srgbClr>
              </a:solidFill>
              <a:ln w="25400" cap="flat" cmpd="sng" algn="ctr">
                <a:noFill/>
                <a:prstDash val="solid"/>
              </a:ln>
              <a:effectLst/>
            </p:spPr>
            <p:txBody>
              <a:bodyPr vert="vert270"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prstClr val="black"/>
                  </a:solidFill>
                  <a:effectLst/>
                  <a:uLnTx/>
                  <a:uFillTx/>
                  <a:latin typeface="Arial Narrow" panose="020B0606020202030204" pitchFamily="34" charset="0"/>
                  <a:ea typeface="+mn-ea"/>
                  <a:cs typeface="+mn-cs"/>
                </a:endParaRPr>
              </a:p>
            </p:txBody>
          </p:sp>
          <p:grpSp>
            <p:nvGrpSpPr>
              <p:cNvPr id="344" name="Group 343"/>
              <p:cNvGrpSpPr>
                <a:grpSpLocks noChangeAspect="1"/>
              </p:cNvGrpSpPr>
              <p:nvPr/>
            </p:nvGrpSpPr>
            <p:grpSpPr>
              <a:xfrm>
                <a:off x="154894" y="3745870"/>
                <a:ext cx="1215045" cy="2232000"/>
                <a:chOff x="2018575" y="299258"/>
                <a:chExt cx="685892" cy="1260000"/>
              </a:xfrm>
            </p:grpSpPr>
            <p:sp>
              <p:nvSpPr>
                <p:cNvPr id="459" name="Rectangle 458"/>
                <p:cNvSpPr/>
                <p:nvPr/>
              </p:nvSpPr>
              <p:spPr>
                <a:xfrm>
                  <a:off x="2018575" y="299258"/>
                  <a:ext cx="71127" cy="1260000"/>
                </a:xfrm>
                <a:prstGeom prst="rect">
                  <a:avLst/>
                </a:prstGeom>
                <a:solidFill>
                  <a:srgbClr val="EE6000"/>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white"/>
                    </a:solidFill>
                    <a:effectLst/>
                    <a:uLnTx/>
                    <a:uFillTx/>
                    <a:latin typeface="Calibri"/>
                    <a:ea typeface="+mn-ea"/>
                    <a:cs typeface="+mn-cs"/>
                  </a:endParaRPr>
                </a:p>
              </p:txBody>
            </p:sp>
            <p:sp>
              <p:nvSpPr>
                <p:cNvPr id="460" name="Rectangle 459"/>
                <p:cNvSpPr/>
                <p:nvPr/>
              </p:nvSpPr>
              <p:spPr>
                <a:xfrm>
                  <a:off x="2094808" y="299258"/>
                  <a:ext cx="609659" cy="1260000"/>
                </a:xfrm>
                <a:prstGeom prst="rect">
                  <a:avLst/>
                </a:prstGeom>
                <a:pattFill prst="sphere">
                  <a:fgClr>
                    <a:schemeClr val="bg1"/>
                  </a:fgClr>
                  <a:bgClr>
                    <a:srgbClr val="FFFFCC"/>
                  </a:bgClr>
                </a:pattFill>
                <a:ln w="25400" cap="flat" cmpd="sng" algn="ctr">
                  <a:noFill/>
                  <a:prstDash val="solid"/>
                </a:ln>
                <a:effectLst/>
              </p:spPr>
              <p:txBody>
                <a:bodyPr vert="vert270"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prstClr val="black"/>
                    </a:solidFill>
                    <a:effectLst/>
                    <a:uLnTx/>
                    <a:uFillTx/>
                    <a:latin typeface="Arial Narrow" panose="020B0606020202030204" pitchFamily="34" charset="0"/>
                    <a:ea typeface="+mn-ea"/>
                    <a:cs typeface="+mn-cs"/>
                  </a:endParaRPr>
                </a:p>
              </p:txBody>
            </p:sp>
          </p:grpSp>
          <p:grpSp>
            <p:nvGrpSpPr>
              <p:cNvPr id="345" name="Group 344"/>
              <p:cNvGrpSpPr/>
              <p:nvPr/>
            </p:nvGrpSpPr>
            <p:grpSpPr>
              <a:xfrm>
                <a:off x="593109" y="4239022"/>
                <a:ext cx="482139" cy="377538"/>
                <a:chOff x="1449185" y="2814374"/>
                <a:chExt cx="482139" cy="377538"/>
              </a:xfrm>
            </p:grpSpPr>
            <p:sp>
              <p:nvSpPr>
                <p:cNvPr id="454" name="Oval 453"/>
                <p:cNvSpPr/>
                <p:nvPr/>
              </p:nvSpPr>
              <p:spPr>
                <a:xfrm>
                  <a:off x="1449185" y="2975912"/>
                  <a:ext cx="482139" cy="216000"/>
                </a:xfrm>
                <a:prstGeom prst="ellipse">
                  <a:avLst/>
                </a:prstGeom>
                <a:solidFill>
                  <a:schemeClr val="bg1">
                    <a:lumMod val="95000"/>
                    <a:alpha val="76000"/>
                  </a:schemeClr>
                </a:solidFill>
                <a:ln w="6350">
                  <a:solidFill>
                    <a:schemeClr val="tx1">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5" name="Oval 454"/>
                <p:cNvSpPr/>
                <p:nvPr/>
              </p:nvSpPr>
              <p:spPr>
                <a:xfrm>
                  <a:off x="1765068" y="3020291"/>
                  <a:ext cx="108000" cy="108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7200" tIns="0" rIns="0" bIns="108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t>
                  </a:r>
                </a:p>
              </p:txBody>
            </p:sp>
            <p:sp>
              <p:nvSpPr>
                <p:cNvPr id="456" name="Oval 455"/>
                <p:cNvSpPr/>
                <p:nvPr/>
              </p:nvSpPr>
              <p:spPr>
                <a:xfrm>
                  <a:off x="1460267" y="3114500"/>
                  <a:ext cx="72000" cy="72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7200" tIns="0" rIns="0" bIns="252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t>
                  </a:r>
                </a:p>
              </p:txBody>
            </p:sp>
            <p:cxnSp>
              <p:nvCxnSpPr>
                <p:cNvPr id="457" name="Straight Arrow Connector 456"/>
                <p:cNvCxnSpPr/>
                <p:nvPr/>
              </p:nvCxnSpPr>
              <p:spPr>
                <a:xfrm>
                  <a:off x="1577805" y="2903912"/>
                  <a:ext cx="285807" cy="0"/>
                </a:xfrm>
                <a:prstGeom prst="straightConnector1">
                  <a:avLst/>
                </a:prstGeom>
                <a:ln>
                  <a:solidFill>
                    <a:schemeClr val="tx1">
                      <a:lumMod val="50000"/>
                      <a:lumOff val="50000"/>
                    </a:schemeClr>
                  </a:solidFill>
                  <a:tailEnd type="arrow"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8" name="TextBox 457"/>
                    <p:cNvSpPr txBox="1"/>
                    <p:nvPr/>
                  </p:nvSpPr>
                  <p:spPr>
                    <a:xfrm>
                      <a:off x="1475264" y="2814374"/>
                      <a:ext cx="114006" cy="15388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m:t>
                            </m:r>
                          </m:oMath>
                        </m:oMathPara>
                      </a14:m>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15" name="TextBox 114"/>
                    <p:cNvSpPr txBox="1">
                      <a:spLocks noRot="1" noChangeAspect="1" noMove="1" noResize="1" noEditPoints="1" noAdjustHandles="1" noChangeArrowheads="1" noChangeShapeType="1" noTextEdit="1"/>
                    </p:cNvSpPr>
                    <p:nvPr/>
                  </p:nvSpPr>
                  <p:spPr>
                    <a:xfrm>
                      <a:off x="1475264" y="2814374"/>
                      <a:ext cx="114006" cy="153888"/>
                    </a:xfrm>
                    <a:prstGeom prst="rect">
                      <a:avLst/>
                    </a:prstGeom>
                    <a:blipFill>
                      <a:blip r:embed="rId8"/>
                      <a:stretch>
                        <a:fillRect l="-26316" r="-21053" b="-7692"/>
                      </a:stretch>
                    </a:blipFill>
                  </p:spPr>
                  <p:txBody>
                    <a:bodyPr/>
                    <a:lstStyle/>
                    <a:p>
                      <a:r>
                        <a:rPr lang="en-GB">
                          <a:noFill/>
                        </a:rPr>
                        <a:t> </a:t>
                      </a:r>
                    </a:p>
                  </p:txBody>
                </p:sp>
              </mc:Fallback>
            </mc:AlternateContent>
          </p:grpSp>
          <p:grpSp>
            <p:nvGrpSpPr>
              <p:cNvPr id="346" name="Group 345"/>
              <p:cNvGrpSpPr/>
              <p:nvPr/>
            </p:nvGrpSpPr>
            <p:grpSpPr>
              <a:xfrm>
                <a:off x="548556" y="5406765"/>
                <a:ext cx="571244" cy="203122"/>
                <a:chOff x="1669298" y="3589230"/>
                <a:chExt cx="571244" cy="203122"/>
              </a:xfrm>
            </p:grpSpPr>
            <p:grpSp>
              <p:nvGrpSpPr>
                <p:cNvPr id="449" name="Group 448"/>
                <p:cNvGrpSpPr/>
                <p:nvPr/>
              </p:nvGrpSpPr>
              <p:grpSpPr>
                <a:xfrm>
                  <a:off x="1669298" y="3655192"/>
                  <a:ext cx="571244" cy="137160"/>
                  <a:chOff x="2178985" y="4738254"/>
                  <a:chExt cx="571244" cy="137160"/>
                </a:xfrm>
              </p:grpSpPr>
              <p:pic>
                <p:nvPicPr>
                  <p:cNvPr id="451" name="Picture 121" descr="Tensions"/>
                  <p:cNvPicPr>
                    <a:picLocks noChangeAspect="1" noChangeArrowheads="1"/>
                  </p:cNvPicPr>
                  <p:nvPr/>
                </p:nvPicPr>
                <p:blipFill rotWithShape="1">
                  <a:blip r:embed="rId16">
                    <a:extLst>
                      <a:ext uri="{28A0092B-C50C-407E-A947-70E740481C1C}">
                        <a14:useLocalDpi xmlns:a14="http://schemas.microsoft.com/office/drawing/2010/main" val="0"/>
                      </a:ext>
                    </a:extLst>
                  </a:blip>
                  <a:srcRect l="6586" t="4090" r="80562" b="78182"/>
                  <a:stretch/>
                </p:blipFill>
                <p:spPr bwMode="auto">
                  <a:xfrm>
                    <a:off x="2291475" y="4760454"/>
                    <a:ext cx="336253" cy="63600"/>
                  </a:xfrm>
                  <a:prstGeom prst="rect">
                    <a:avLst/>
                  </a:prstGeom>
                  <a:noFill/>
                  <a:extLst>
                    <a:ext uri="{909E8E84-426E-40DD-AFC4-6F175D3DCCD1}">
                      <a14:hiddenFill xmlns:a14="http://schemas.microsoft.com/office/drawing/2010/main">
                        <a:solidFill>
                          <a:srgbClr val="FFFFFF"/>
                        </a:solidFill>
                      </a14:hiddenFill>
                    </a:ext>
                  </a:extLst>
                </p:spPr>
              </p:pic>
              <p:sp>
                <p:nvSpPr>
                  <p:cNvPr id="452" name="Oval 451"/>
                  <p:cNvSpPr/>
                  <p:nvPr/>
                </p:nvSpPr>
                <p:spPr>
                  <a:xfrm>
                    <a:off x="2178985" y="4752834"/>
                    <a:ext cx="108000" cy="108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7200" tIns="0" rIns="0" bIns="252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t>
                    </a:r>
                  </a:p>
                </p:txBody>
              </p:sp>
              <p:sp>
                <p:nvSpPr>
                  <p:cNvPr id="453" name="Oval 452"/>
                  <p:cNvSpPr/>
                  <p:nvPr/>
                </p:nvSpPr>
                <p:spPr>
                  <a:xfrm>
                    <a:off x="2613069" y="4738254"/>
                    <a:ext cx="137160" cy="137160"/>
                  </a:xfrm>
                  <a:prstGeom prst="ellipse">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7200" tIns="0" rIns="0" bIns="108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t>
                    </a:r>
                  </a:p>
                </p:txBody>
              </p:sp>
            </p:grpSp>
            <p:cxnSp>
              <p:nvCxnSpPr>
                <p:cNvPr id="450" name="Straight Arrow Connector 449"/>
                <p:cNvCxnSpPr/>
                <p:nvPr/>
              </p:nvCxnSpPr>
              <p:spPr>
                <a:xfrm>
                  <a:off x="1737262" y="3589230"/>
                  <a:ext cx="425206" cy="0"/>
                </a:xfrm>
                <a:prstGeom prst="straightConnector1">
                  <a:avLst/>
                </a:prstGeom>
                <a:ln>
                  <a:solidFill>
                    <a:schemeClr val="tx1">
                      <a:lumMod val="50000"/>
                      <a:lumOff val="50000"/>
                    </a:schemeClr>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grpSp>
          <p:grpSp>
            <p:nvGrpSpPr>
              <p:cNvPr id="347" name="Group 346"/>
              <p:cNvGrpSpPr/>
              <p:nvPr/>
            </p:nvGrpSpPr>
            <p:grpSpPr>
              <a:xfrm>
                <a:off x="0" y="3605355"/>
                <a:ext cx="1565578" cy="2516073"/>
                <a:chOff x="3569" y="3605356"/>
                <a:chExt cx="1565578" cy="2516073"/>
              </a:xfrm>
            </p:grpSpPr>
            <p:grpSp>
              <p:nvGrpSpPr>
                <p:cNvPr id="444" name="Group 443"/>
                <p:cNvGrpSpPr/>
                <p:nvPr/>
              </p:nvGrpSpPr>
              <p:grpSpPr>
                <a:xfrm>
                  <a:off x="3569" y="3605356"/>
                  <a:ext cx="1353369" cy="2516073"/>
                  <a:chOff x="3569" y="3605356"/>
                  <a:chExt cx="1353369" cy="2516073"/>
                </a:xfrm>
              </p:grpSpPr>
              <p:sp>
                <p:nvSpPr>
                  <p:cNvPr id="446" name="TextBox 445">
                    <a:extLst>
                      <a:ext uri="{FF2B5EF4-FFF2-40B4-BE49-F238E27FC236}">
                        <a16:creationId xmlns:a16="http://schemas.microsoft.com/office/drawing/2014/main" id="{E5612449-EB9A-4938-B689-3E6508770E91}"/>
                      </a:ext>
                    </a:extLst>
                  </p:cNvPr>
                  <p:cNvSpPr txBox="1"/>
                  <p:nvPr/>
                </p:nvSpPr>
                <p:spPr>
                  <a:xfrm>
                    <a:off x="3569" y="3605356"/>
                    <a:ext cx="192174" cy="251607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447" name="TextBox 446">
                    <a:extLst>
                      <a:ext uri="{FF2B5EF4-FFF2-40B4-BE49-F238E27FC236}">
                        <a16:creationId xmlns:a16="http://schemas.microsoft.com/office/drawing/2014/main" id="{2F30CC42-56BA-46CC-8418-58864579588F}"/>
                      </a:ext>
                    </a:extLst>
                  </p:cNvPr>
                  <p:cNvSpPr txBox="1"/>
                  <p:nvPr/>
                </p:nvSpPr>
                <p:spPr>
                  <a:xfrm>
                    <a:off x="229080" y="3605356"/>
                    <a:ext cx="192174" cy="251607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448" name="TextBox 447">
                    <a:extLst>
                      <a:ext uri="{FF2B5EF4-FFF2-40B4-BE49-F238E27FC236}">
                        <a16:creationId xmlns:a16="http://schemas.microsoft.com/office/drawing/2014/main" id="{E5612449-EB9A-4938-B689-3E6508770E91}"/>
                      </a:ext>
                    </a:extLst>
                  </p:cNvPr>
                  <p:cNvSpPr txBox="1"/>
                  <p:nvPr/>
                </p:nvSpPr>
                <p:spPr>
                  <a:xfrm>
                    <a:off x="1164764" y="3605356"/>
                    <a:ext cx="192174" cy="251607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445" name="TextBox 444">
                  <a:extLst>
                    <a:ext uri="{FF2B5EF4-FFF2-40B4-BE49-F238E27FC236}">
                      <a16:creationId xmlns:a16="http://schemas.microsoft.com/office/drawing/2014/main" id="{2F30CC42-56BA-46CC-8418-58864579588F}"/>
                    </a:ext>
                  </a:extLst>
                </p:cNvPr>
                <p:cNvSpPr txBox="1"/>
                <p:nvPr/>
              </p:nvSpPr>
              <p:spPr>
                <a:xfrm>
                  <a:off x="1376973" y="3605356"/>
                  <a:ext cx="192174" cy="251607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348" name="TextBox 347"/>
              <p:cNvSpPr txBox="1"/>
              <p:nvPr/>
            </p:nvSpPr>
            <p:spPr>
              <a:xfrm>
                <a:off x="1369939" y="5888221"/>
                <a:ext cx="252815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33CC"/>
                    </a:solidFill>
                    <a:effectLst/>
                    <a:uLnTx/>
                    <a:uFillTx/>
                    <a:latin typeface="Calibri"/>
                    <a:ea typeface="+mn-ea"/>
                    <a:cs typeface="+mn-cs"/>
                  </a:rPr>
                  <a:t>Water</a:t>
                </a:r>
              </a:p>
            </p:txBody>
          </p:sp>
          <p:sp>
            <p:nvSpPr>
              <p:cNvPr id="349" name="TextBox 348"/>
              <p:cNvSpPr txBox="1"/>
              <p:nvPr/>
            </p:nvSpPr>
            <p:spPr>
              <a:xfrm>
                <a:off x="289004" y="5888221"/>
                <a:ext cx="107310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0000"/>
                    </a:solidFill>
                    <a:effectLst/>
                    <a:uLnTx/>
                    <a:uFillTx/>
                    <a:latin typeface="Calibri"/>
                    <a:ea typeface="+mn-ea"/>
                    <a:cs typeface="+mn-cs"/>
                  </a:rPr>
                  <a:t>Glass wall</a:t>
                </a:r>
              </a:p>
            </p:txBody>
          </p:sp>
          <p:sp>
            <p:nvSpPr>
              <p:cNvPr id="350" name="TextBox 349">
                <a:extLst>
                  <a:ext uri="{FF2B5EF4-FFF2-40B4-BE49-F238E27FC236}">
                    <a16:creationId xmlns:a16="http://schemas.microsoft.com/office/drawing/2014/main" id="{8DD2D148-197D-4E66-8CD3-5525F6204183}"/>
                  </a:ext>
                </a:extLst>
              </p:cNvPr>
              <p:cNvSpPr txBox="1"/>
              <p:nvPr/>
            </p:nvSpPr>
            <p:spPr>
              <a:xfrm>
                <a:off x="293086" y="3777011"/>
                <a:ext cx="108218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Electronic polarization</a:t>
                </a:r>
                <a:endParaRPr kumimoji="0" lang="en-GB"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351" name="TextBox 350">
                <a:extLst>
                  <a:ext uri="{FF2B5EF4-FFF2-40B4-BE49-F238E27FC236}">
                    <a16:creationId xmlns:a16="http://schemas.microsoft.com/office/drawing/2014/main" id="{3DB5346A-109F-46EE-8D4F-CE1093CC3C7E}"/>
                  </a:ext>
                </a:extLst>
              </p:cNvPr>
              <p:cNvSpPr txBox="1"/>
              <p:nvPr/>
            </p:nvSpPr>
            <p:spPr>
              <a:xfrm>
                <a:off x="290377" y="4858365"/>
                <a:ext cx="1087603" cy="461665"/>
              </a:xfrm>
              <a:prstGeom prst="rect">
                <a:avLst/>
              </a:prstGeom>
              <a:noFill/>
            </p:spPr>
            <p:txBody>
              <a:bodyPr wrap="square" lIns="7200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Atomic polarization</a:t>
                </a: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grpSp>
            <p:nvGrpSpPr>
              <p:cNvPr id="353" name="Group 352"/>
              <p:cNvGrpSpPr/>
              <p:nvPr/>
            </p:nvGrpSpPr>
            <p:grpSpPr>
              <a:xfrm>
                <a:off x="1297757" y="3717335"/>
                <a:ext cx="2713453" cy="2308627"/>
                <a:chOff x="1297757" y="3717335"/>
                <a:chExt cx="2713453" cy="2308627"/>
              </a:xfrm>
            </p:grpSpPr>
            <p:grpSp>
              <p:nvGrpSpPr>
                <p:cNvPr id="355" name="Group 354">
                  <a:extLst>
                    <a:ext uri="{FF2B5EF4-FFF2-40B4-BE49-F238E27FC236}">
                      <a16:creationId xmlns:a16="http://schemas.microsoft.com/office/drawing/2014/main" id="{9349DB4C-06AA-49A9-96C4-578EBCCE4E66}"/>
                    </a:ext>
                  </a:extLst>
                </p:cNvPr>
                <p:cNvGrpSpPr/>
                <p:nvPr/>
              </p:nvGrpSpPr>
              <p:grpSpPr>
                <a:xfrm rot="21180762">
                  <a:off x="2948411" y="5120623"/>
                  <a:ext cx="1062799" cy="822124"/>
                  <a:chOff x="2463318" y="2611769"/>
                  <a:chExt cx="1062799" cy="822124"/>
                </a:xfrm>
              </p:grpSpPr>
              <p:grpSp>
                <p:nvGrpSpPr>
                  <p:cNvPr id="431" name="Group 430">
                    <a:extLst>
                      <a:ext uri="{FF2B5EF4-FFF2-40B4-BE49-F238E27FC236}">
                        <a16:creationId xmlns:a16="http://schemas.microsoft.com/office/drawing/2014/main" id="{28DD3ECF-058D-4D2B-86E7-F06696C9B5C8}"/>
                      </a:ext>
                    </a:extLst>
                  </p:cNvPr>
                  <p:cNvGrpSpPr>
                    <a:grpSpLocks noChangeAspect="1"/>
                  </p:cNvGrpSpPr>
                  <p:nvPr/>
                </p:nvGrpSpPr>
                <p:grpSpPr>
                  <a:xfrm rot="19657958">
                    <a:off x="2463318" y="2611769"/>
                    <a:ext cx="1062799" cy="725728"/>
                    <a:chOff x="3809237" y="2141303"/>
                    <a:chExt cx="1326931" cy="906095"/>
                  </a:xfrm>
                </p:grpSpPr>
                <p:grpSp>
                  <p:nvGrpSpPr>
                    <p:cNvPr id="433" name="Group 432">
                      <a:extLst>
                        <a:ext uri="{FF2B5EF4-FFF2-40B4-BE49-F238E27FC236}">
                          <a16:creationId xmlns:a16="http://schemas.microsoft.com/office/drawing/2014/main" id="{400D926F-F486-40E3-8149-1C2111370441}"/>
                        </a:ext>
                      </a:extLst>
                    </p:cNvPr>
                    <p:cNvGrpSpPr/>
                    <p:nvPr/>
                  </p:nvGrpSpPr>
                  <p:grpSpPr>
                    <a:xfrm>
                      <a:off x="3889712" y="2414187"/>
                      <a:ext cx="978389" cy="405954"/>
                      <a:chOff x="3889722" y="2414201"/>
                      <a:chExt cx="978385" cy="405952"/>
                    </a:xfrm>
                  </p:grpSpPr>
                  <p:cxnSp>
                    <p:nvCxnSpPr>
                      <p:cNvPr id="439" name="Straight Connector 438">
                        <a:extLst>
                          <a:ext uri="{FF2B5EF4-FFF2-40B4-BE49-F238E27FC236}">
                            <a16:creationId xmlns:a16="http://schemas.microsoft.com/office/drawing/2014/main" id="{9E30C880-B3DC-4B70-9058-590AA8F5F86D}"/>
                          </a:ext>
                        </a:extLst>
                      </p:cNvPr>
                      <p:cNvCxnSpPr/>
                      <p:nvPr/>
                    </p:nvCxnSpPr>
                    <p:spPr>
                      <a:xfrm flipV="1">
                        <a:off x="3963820" y="2564193"/>
                        <a:ext cx="322869" cy="18669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40" name="Oval 439">
                        <a:extLst>
                          <a:ext uri="{FF2B5EF4-FFF2-40B4-BE49-F238E27FC236}">
                            <a16:creationId xmlns:a16="http://schemas.microsoft.com/office/drawing/2014/main" id="{060BFE0A-5263-45E9-8827-8008B548CF8C}"/>
                          </a:ext>
                        </a:extLst>
                      </p:cNvPr>
                      <p:cNvSpPr/>
                      <p:nvPr/>
                    </p:nvSpPr>
                    <p:spPr>
                      <a:xfrm>
                        <a:off x="4288785" y="2414201"/>
                        <a:ext cx="216000" cy="216000"/>
                      </a:xfrm>
                      <a:prstGeom prst="ellipse">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o</a:t>
                        </a:r>
                      </a:p>
                    </p:txBody>
                  </p:sp>
                  <p:cxnSp>
                    <p:nvCxnSpPr>
                      <p:cNvPr id="441" name="Straight Connector 440">
                        <a:extLst>
                          <a:ext uri="{FF2B5EF4-FFF2-40B4-BE49-F238E27FC236}">
                            <a16:creationId xmlns:a16="http://schemas.microsoft.com/office/drawing/2014/main" id="{B78A8C23-ED30-4502-BE25-B289FB0FFA69}"/>
                          </a:ext>
                        </a:extLst>
                      </p:cNvPr>
                      <p:cNvCxnSpPr/>
                      <p:nvPr/>
                    </p:nvCxnSpPr>
                    <p:spPr>
                      <a:xfrm flipH="1" flipV="1">
                        <a:off x="4504785" y="2564186"/>
                        <a:ext cx="322869" cy="18669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42" name="Oval 441">
                        <a:extLst>
                          <a:ext uri="{FF2B5EF4-FFF2-40B4-BE49-F238E27FC236}">
                            <a16:creationId xmlns:a16="http://schemas.microsoft.com/office/drawing/2014/main" id="{94C2787E-56B1-44E2-8F0A-4484AD0FD600}"/>
                          </a:ext>
                        </a:extLst>
                      </p:cNvPr>
                      <p:cNvSpPr/>
                      <p:nvPr/>
                    </p:nvSpPr>
                    <p:spPr>
                      <a:xfrm>
                        <a:off x="3889722" y="2676153"/>
                        <a:ext cx="144000" cy="144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H</a:t>
                        </a:r>
                      </a:p>
                    </p:txBody>
                  </p:sp>
                  <p:sp>
                    <p:nvSpPr>
                      <p:cNvPr id="443" name="Oval 442">
                        <a:extLst>
                          <a:ext uri="{FF2B5EF4-FFF2-40B4-BE49-F238E27FC236}">
                            <a16:creationId xmlns:a16="http://schemas.microsoft.com/office/drawing/2014/main" id="{2DFF2142-3CE3-4101-B9B3-C983D73A6F89}"/>
                          </a:ext>
                        </a:extLst>
                      </p:cNvPr>
                      <p:cNvSpPr/>
                      <p:nvPr/>
                    </p:nvSpPr>
                    <p:spPr>
                      <a:xfrm>
                        <a:off x="4724107" y="2676148"/>
                        <a:ext cx="144000" cy="144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H</a:t>
                        </a:r>
                      </a:p>
                    </p:txBody>
                  </p:sp>
                </p:grpSp>
                <p:cxnSp>
                  <p:nvCxnSpPr>
                    <p:cNvPr id="434" name="Straight Arrow Connector 433">
                      <a:extLst>
                        <a:ext uri="{FF2B5EF4-FFF2-40B4-BE49-F238E27FC236}">
                          <a16:creationId xmlns:a16="http://schemas.microsoft.com/office/drawing/2014/main" id="{5219774E-B848-44B4-8018-C85F710DC893}"/>
                        </a:ext>
                      </a:extLst>
                    </p:cNvPr>
                    <p:cNvCxnSpPr>
                      <a:stCxn id="440" idx="4"/>
                    </p:cNvCxnSpPr>
                    <p:nvPr/>
                  </p:nvCxnSpPr>
                  <p:spPr>
                    <a:xfrm>
                      <a:off x="4396774" y="2630187"/>
                      <a:ext cx="161774" cy="274371"/>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5" name="TextBox 434">
                      <a:extLst>
                        <a:ext uri="{FF2B5EF4-FFF2-40B4-BE49-F238E27FC236}">
                          <a16:creationId xmlns:a16="http://schemas.microsoft.com/office/drawing/2014/main" id="{D96857AF-92DB-4627-B193-F13DEB8E71F0}"/>
                        </a:ext>
                      </a:extLst>
                    </p:cNvPr>
                    <p:cNvSpPr txBox="1"/>
                    <p:nvPr/>
                  </p:nvSpPr>
                  <p:spPr>
                    <a:xfrm rot="1942042">
                      <a:off x="4198323" y="2141303"/>
                      <a:ext cx="408732" cy="276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δ</a:t>
                      </a:r>
                      <a:r>
                        <a:rPr kumimoji="0" lang="en-GB" sz="1200" b="0" i="0" u="none" strike="noStrike" kern="1200" cap="none" spc="0" normalizeH="0" baseline="30000" noProof="0" dirty="0">
                          <a:ln>
                            <a:noFill/>
                          </a:ln>
                          <a:solidFill>
                            <a:prstClr val="black"/>
                          </a:solidFill>
                          <a:effectLst/>
                          <a:uLnTx/>
                          <a:uFillTx/>
                          <a:latin typeface="Calibri" panose="020F0502020204030204"/>
                          <a:ea typeface="+mn-ea"/>
                          <a:cs typeface="+mn-cs"/>
                        </a:rPr>
                        <a:t>-</a:t>
                      </a:r>
                    </a:p>
                  </p:txBody>
                </p:sp>
                <p:sp>
                  <p:nvSpPr>
                    <p:cNvPr id="436" name="TextBox 435">
                      <a:extLst>
                        <a:ext uri="{FF2B5EF4-FFF2-40B4-BE49-F238E27FC236}">
                          <a16:creationId xmlns:a16="http://schemas.microsoft.com/office/drawing/2014/main" id="{5E15135E-2BD4-4F01-A787-BDA9BF181BDE}"/>
                        </a:ext>
                      </a:extLst>
                    </p:cNvPr>
                    <p:cNvSpPr txBox="1"/>
                    <p:nvPr/>
                  </p:nvSpPr>
                  <p:spPr>
                    <a:xfrm rot="1942042">
                      <a:off x="3809237" y="2430687"/>
                      <a:ext cx="408730" cy="276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δ</a:t>
                      </a:r>
                      <a:r>
                        <a:rPr kumimoji="0" lang="en-GB" sz="1200" b="0" i="0" u="none" strike="noStrike" kern="1200" cap="none" spc="0" normalizeH="0" baseline="30000" noProof="0" dirty="0">
                          <a:ln>
                            <a:noFill/>
                          </a:ln>
                          <a:solidFill>
                            <a:prstClr val="black"/>
                          </a:solidFill>
                          <a:effectLst/>
                          <a:uLnTx/>
                          <a:uFillTx/>
                          <a:latin typeface="Calibri" panose="020F0502020204030204"/>
                          <a:ea typeface="+mn-ea"/>
                          <a:cs typeface="+mn-cs"/>
                        </a:rPr>
                        <a:t>+</a:t>
                      </a:r>
                    </a:p>
                  </p:txBody>
                </p:sp>
                <p:sp>
                  <p:nvSpPr>
                    <p:cNvPr id="437" name="TextBox 436">
                      <a:extLst>
                        <a:ext uri="{FF2B5EF4-FFF2-40B4-BE49-F238E27FC236}">
                          <a16:creationId xmlns:a16="http://schemas.microsoft.com/office/drawing/2014/main" id="{56FE4E6D-870A-4C0C-A79D-522028D96494}"/>
                        </a:ext>
                      </a:extLst>
                    </p:cNvPr>
                    <p:cNvSpPr txBox="1"/>
                    <p:nvPr/>
                  </p:nvSpPr>
                  <p:spPr>
                    <a:xfrm rot="1942042">
                      <a:off x="4727436" y="2448032"/>
                      <a:ext cx="408732" cy="276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δ</a:t>
                      </a:r>
                      <a:r>
                        <a:rPr kumimoji="0" lang="en-GB" sz="1200" b="0" i="0" u="none" strike="noStrike" kern="1200" cap="none" spc="0" normalizeH="0" baseline="30000" noProof="0" dirty="0">
                          <a:ln>
                            <a:noFill/>
                          </a:ln>
                          <a:solidFill>
                            <a:prstClr val="black"/>
                          </a:solidFill>
                          <a:effectLst/>
                          <a:uLnTx/>
                          <a:uFillTx/>
                          <a:latin typeface="Calibri" panose="020F0502020204030204"/>
                          <a:ea typeface="+mn-ea"/>
                          <a:cs typeface="+mn-cs"/>
                        </a:rPr>
                        <a:t>+</a:t>
                      </a:r>
                    </a:p>
                  </p:txBody>
                </p:sp>
                <mc:AlternateContent xmlns:mc="http://schemas.openxmlformats.org/markup-compatibility/2006" xmlns:a14="http://schemas.microsoft.com/office/drawing/2010/main">
                  <mc:Choice Requires="a14">
                    <p:sp>
                      <p:nvSpPr>
                        <p:cNvPr id="438" name="TextBox 437">
                          <a:extLst>
                            <a:ext uri="{FF2B5EF4-FFF2-40B4-BE49-F238E27FC236}">
                              <a16:creationId xmlns:a16="http://schemas.microsoft.com/office/drawing/2014/main" id="{BE0097AD-F7DD-4E5A-BB2A-A54EFEE05FF1}"/>
                            </a:ext>
                          </a:extLst>
                        </p:cNvPr>
                        <p:cNvSpPr txBox="1"/>
                        <p:nvPr/>
                      </p:nvSpPr>
                      <p:spPr>
                        <a:xfrm rot="1751281">
                          <a:off x="4476237" y="2910630"/>
                          <a:ext cx="275141" cy="13676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bar>
                                  <m:barPr>
                                    <m:pos m:val="top"/>
                                    <m:ctrlPr>
                                      <a:rPr kumimoji="0" lang="en-GB" sz="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barPr>
                                  <m:e>
                                    <m:r>
                                      <a:rPr kumimoji="0" lang="en-GB" sz="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𝑃</m:t>
                                    </m:r>
                                  </m:e>
                                </m:bar>
                              </m:oMath>
                            </m:oMathPara>
                          </a14:m>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85" name="TextBox 384">
                          <a:extLst>
                            <a:ext uri="{FF2B5EF4-FFF2-40B4-BE49-F238E27FC236}">
                              <a16:creationId xmlns:a16="http://schemas.microsoft.com/office/drawing/2014/main" id="{BE0097AD-F7DD-4E5A-BB2A-A54EFEE05FF1}"/>
                            </a:ext>
                          </a:extLst>
                        </p:cNvPr>
                        <p:cNvSpPr txBox="1">
                          <a:spLocks noRot="1" noChangeAspect="1" noMove="1" noResize="1" noEditPoints="1" noAdjustHandles="1" noChangeArrowheads="1" noChangeShapeType="1" noTextEdit="1"/>
                        </p:cNvSpPr>
                        <p:nvPr/>
                      </p:nvSpPr>
                      <p:spPr>
                        <a:xfrm rot="1751281">
                          <a:off x="4476237" y="2910630"/>
                          <a:ext cx="275141" cy="136768"/>
                        </a:xfrm>
                        <a:prstGeom prst="rect">
                          <a:avLst/>
                        </a:prstGeom>
                        <a:blipFill>
                          <a:blip r:embed="rId17"/>
                          <a:stretch>
                            <a:fillRect b="-20000"/>
                          </a:stretch>
                        </a:blipFill>
                      </p:spPr>
                      <p:txBody>
                        <a:bodyPr/>
                        <a:lstStyle/>
                        <a:p>
                          <a:r>
                            <a:rPr lang="en-GB">
                              <a:noFill/>
                            </a:rPr>
                            <a:t> </a:t>
                          </a:r>
                        </a:p>
                      </p:txBody>
                    </p:sp>
                  </mc:Fallback>
                </mc:AlternateContent>
              </p:grpSp>
              <p:sp>
                <p:nvSpPr>
                  <p:cNvPr id="432" name="Arc 431">
                    <a:extLst>
                      <a:ext uri="{FF2B5EF4-FFF2-40B4-BE49-F238E27FC236}">
                        <a16:creationId xmlns:a16="http://schemas.microsoft.com/office/drawing/2014/main" id="{E9B87DAE-5C2E-451D-ABE7-A088588747D0}"/>
                      </a:ext>
                    </a:extLst>
                  </p:cNvPr>
                  <p:cNvSpPr/>
                  <p:nvPr/>
                </p:nvSpPr>
                <p:spPr>
                  <a:xfrm rot="3579917">
                    <a:off x="2802174" y="3103296"/>
                    <a:ext cx="327372" cy="333822"/>
                  </a:xfrm>
                  <a:prstGeom prst="arc">
                    <a:avLst>
                      <a:gd name="adj1" fmla="val 16200000"/>
                      <a:gd name="adj2" fmla="val 4977783"/>
                    </a:avLst>
                  </a:prstGeom>
                  <a:ln>
                    <a:solidFill>
                      <a:schemeClr val="tx1">
                        <a:lumMod val="50000"/>
                        <a:lumOff val="50000"/>
                      </a:schemeClr>
                    </a:solidFill>
                    <a:headEnd type="arrow" w="sm" len="sm"/>
                    <a:tailEnd type="arrow"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56" name="TextBox 355"/>
                <p:cNvSpPr txBox="1"/>
                <p:nvPr/>
              </p:nvSpPr>
              <p:spPr>
                <a:xfrm>
                  <a:off x="1477835" y="4814082"/>
                  <a:ext cx="2404327"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Dipolar polarization </a:t>
                  </a:r>
                </a:p>
              </p:txBody>
            </p:sp>
            <p:sp>
              <p:nvSpPr>
                <p:cNvPr id="357" name="TextBox 356"/>
                <p:cNvSpPr txBox="1"/>
                <p:nvPr/>
              </p:nvSpPr>
              <p:spPr>
                <a:xfrm>
                  <a:off x="1454194" y="3717335"/>
                  <a:ext cx="1472759"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Grotthus</a:t>
                  </a: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mechanism</a:t>
                  </a:r>
                  <a:endParaRPr kumimoji="0" lang="en-GB"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grpSp>
              <p:nvGrpSpPr>
                <p:cNvPr id="359" name="Group 358">
                  <a:extLst>
                    <a:ext uri="{FF2B5EF4-FFF2-40B4-BE49-F238E27FC236}">
                      <a16:creationId xmlns:a16="http://schemas.microsoft.com/office/drawing/2014/main" id="{EE85375B-7545-4535-A5AF-444401BDAD4E}"/>
                    </a:ext>
                  </a:extLst>
                </p:cNvPr>
                <p:cNvGrpSpPr/>
                <p:nvPr/>
              </p:nvGrpSpPr>
              <p:grpSpPr>
                <a:xfrm rot="3203555" flipH="1">
                  <a:off x="2144062" y="5083501"/>
                  <a:ext cx="1062799" cy="822124"/>
                  <a:chOff x="2463318" y="2611769"/>
                  <a:chExt cx="1062799" cy="822124"/>
                </a:xfrm>
              </p:grpSpPr>
              <p:grpSp>
                <p:nvGrpSpPr>
                  <p:cNvPr id="395" name="Group 394">
                    <a:extLst>
                      <a:ext uri="{FF2B5EF4-FFF2-40B4-BE49-F238E27FC236}">
                        <a16:creationId xmlns:a16="http://schemas.microsoft.com/office/drawing/2014/main" id="{6865854B-1F87-4504-975D-2A69EC8E9F22}"/>
                      </a:ext>
                    </a:extLst>
                  </p:cNvPr>
                  <p:cNvGrpSpPr>
                    <a:grpSpLocks noChangeAspect="1"/>
                  </p:cNvGrpSpPr>
                  <p:nvPr/>
                </p:nvGrpSpPr>
                <p:grpSpPr>
                  <a:xfrm rot="19657958">
                    <a:off x="2463318" y="2611769"/>
                    <a:ext cx="1062799" cy="725728"/>
                    <a:chOff x="3809240" y="2141309"/>
                    <a:chExt cx="1326931" cy="906090"/>
                  </a:xfrm>
                </p:grpSpPr>
                <p:grpSp>
                  <p:nvGrpSpPr>
                    <p:cNvPr id="397" name="Group 396">
                      <a:extLst>
                        <a:ext uri="{FF2B5EF4-FFF2-40B4-BE49-F238E27FC236}">
                          <a16:creationId xmlns:a16="http://schemas.microsoft.com/office/drawing/2014/main" id="{48AB6023-6577-4884-ACB8-FC2D746E12B1}"/>
                        </a:ext>
                      </a:extLst>
                    </p:cNvPr>
                    <p:cNvGrpSpPr/>
                    <p:nvPr/>
                  </p:nvGrpSpPr>
                  <p:grpSpPr>
                    <a:xfrm>
                      <a:off x="3889717" y="2414193"/>
                      <a:ext cx="978390" cy="405955"/>
                      <a:chOff x="3889717" y="2414193"/>
                      <a:chExt cx="978390" cy="405955"/>
                    </a:xfrm>
                  </p:grpSpPr>
                  <p:cxnSp>
                    <p:nvCxnSpPr>
                      <p:cNvPr id="403" name="Straight Connector 402">
                        <a:extLst>
                          <a:ext uri="{FF2B5EF4-FFF2-40B4-BE49-F238E27FC236}">
                            <a16:creationId xmlns:a16="http://schemas.microsoft.com/office/drawing/2014/main" id="{BFEC7133-A74B-400D-98A3-AD21D098B7FF}"/>
                          </a:ext>
                        </a:extLst>
                      </p:cNvPr>
                      <p:cNvCxnSpPr/>
                      <p:nvPr/>
                    </p:nvCxnSpPr>
                    <p:spPr>
                      <a:xfrm flipV="1">
                        <a:off x="3963814" y="2564181"/>
                        <a:ext cx="322868" cy="18669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04" name="Oval 403">
                        <a:extLst>
                          <a:ext uri="{FF2B5EF4-FFF2-40B4-BE49-F238E27FC236}">
                            <a16:creationId xmlns:a16="http://schemas.microsoft.com/office/drawing/2014/main" id="{ECBB6E59-94C6-434A-BAC0-EF19E2F182BD}"/>
                          </a:ext>
                        </a:extLst>
                      </p:cNvPr>
                      <p:cNvSpPr/>
                      <p:nvPr/>
                    </p:nvSpPr>
                    <p:spPr>
                      <a:xfrm>
                        <a:off x="4288779" y="2414193"/>
                        <a:ext cx="216000" cy="216000"/>
                      </a:xfrm>
                      <a:prstGeom prst="ellipse">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o</a:t>
                        </a:r>
                      </a:p>
                    </p:txBody>
                  </p:sp>
                  <p:cxnSp>
                    <p:nvCxnSpPr>
                      <p:cNvPr id="405" name="Straight Connector 404">
                        <a:extLst>
                          <a:ext uri="{FF2B5EF4-FFF2-40B4-BE49-F238E27FC236}">
                            <a16:creationId xmlns:a16="http://schemas.microsoft.com/office/drawing/2014/main" id="{223636F2-3DB5-456B-A721-CF74618A4BC9}"/>
                          </a:ext>
                        </a:extLst>
                      </p:cNvPr>
                      <p:cNvCxnSpPr/>
                      <p:nvPr/>
                    </p:nvCxnSpPr>
                    <p:spPr>
                      <a:xfrm flipH="1" flipV="1">
                        <a:off x="4504779" y="2564181"/>
                        <a:ext cx="322868" cy="18669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06" name="Oval 405">
                        <a:extLst>
                          <a:ext uri="{FF2B5EF4-FFF2-40B4-BE49-F238E27FC236}">
                            <a16:creationId xmlns:a16="http://schemas.microsoft.com/office/drawing/2014/main" id="{5D38D5CA-9A0E-41FC-B83B-9536234BA9B8}"/>
                          </a:ext>
                        </a:extLst>
                      </p:cNvPr>
                      <p:cNvSpPr/>
                      <p:nvPr/>
                    </p:nvSpPr>
                    <p:spPr>
                      <a:xfrm>
                        <a:off x="3889717" y="2676148"/>
                        <a:ext cx="144000" cy="144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H</a:t>
                        </a:r>
                      </a:p>
                    </p:txBody>
                  </p:sp>
                  <p:sp>
                    <p:nvSpPr>
                      <p:cNvPr id="407" name="Oval 406">
                        <a:extLst>
                          <a:ext uri="{FF2B5EF4-FFF2-40B4-BE49-F238E27FC236}">
                            <a16:creationId xmlns:a16="http://schemas.microsoft.com/office/drawing/2014/main" id="{6D3FEC2E-B000-4842-980C-7F5788EAE53F}"/>
                          </a:ext>
                        </a:extLst>
                      </p:cNvPr>
                      <p:cNvSpPr/>
                      <p:nvPr/>
                    </p:nvSpPr>
                    <p:spPr>
                      <a:xfrm>
                        <a:off x="4724107" y="2676148"/>
                        <a:ext cx="144000" cy="144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H</a:t>
                        </a:r>
                      </a:p>
                    </p:txBody>
                  </p:sp>
                </p:grpSp>
                <p:cxnSp>
                  <p:nvCxnSpPr>
                    <p:cNvPr id="398" name="Straight Arrow Connector 397">
                      <a:extLst>
                        <a:ext uri="{FF2B5EF4-FFF2-40B4-BE49-F238E27FC236}">
                          <a16:creationId xmlns:a16="http://schemas.microsoft.com/office/drawing/2014/main" id="{2207C8CC-CFE3-4B03-BBDB-3EE26D018B3F}"/>
                        </a:ext>
                      </a:extLst>
                    </p:cNvPr>
                    <p:cNvCxnSpPr>
                      <a:stCxn id="404" idx="4"/>
                    </p:cNvCxnSpPr>
                    <p:nvPr/>
                  </p:nvCxnSpPr>
                  <p:spPr>
                    <a:xfrm>
                      <a:off x="4396779" y="2630193"/>
                      <a:ext cx="161774" cy="274372"/>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9" name="TextBox 398">
                      <a:extLst>
                        <a:ext uri="{FF2B5EF4-FFF2-40B4-BE49-F238E27FC236}">
                          <a16:creationId xmlns:a16="http://schemas.microsoft.com/office/drawing/2014/main" id="{1ED0391C-0396-45A5-BE7E-7E5FF37D560D}"/>
                        </a:ext>
                      </a:extLst>
                    </p:cNvPr>
                    <p:cNvSpPr txBox="1"/>
                    <p:nvPr/>
                  </p:nvSpPr>
                  <p:spPr>
                    <a:xfrm rot="1942042">
                      <a:off x="4198328" y="2141309"/>
                      <a:ext cx="408732"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δ</a:t>
                      </a:r>
                      <a:r>
                        <a:rPr kumimoji="0" lang="en-GB" sz="1200" b="0" i="0" u="none" strike="noStrike" kern="1200" cap="none" spc="0" normalizeH="0" baseline="30000" noProof="0" dirty="0">
                          <a:ln>
                            <a:noFill/>
                          </a:ln>
                          <a:solidFill>
                            <a:prstClr val="black"/>
                          </a:solidFill>
                          <a:effectLst/>
                          <a:uLnTx/>
                          <a:uFillTx/>
                          <a:latin typeface="Calibri" panose="020F0502020204030204"/>
                          <a:ea typeface="+mn-ea"/>
                          <a:cs typeface="+mn-cs"/>
                        </a:rPr>
                        <a:t>-</a:t>
                      </a:r>
                    </a:p>
                  </p:txBody>
                </p:sp>
                <p:sp>
                  <p:nvSpPr>
                    <p:cNvPr id="400" name="TextBox 399">
                      <a:extLst>
                        <a:ext uri="{FF2B5EF4-FFF2-40B4-BE49-F238E27FC236}">
                          <a16:creationId xmlns:a16="http://schemas.microsoft.com/office/drawing/2014/main" id="{D3BCCA67-8695-4292-96CF-BC8680933583}"/>
                        </a:ext>
                      </a:extLst>
                    </p:cNvPr>
                    <p:cNvSpPr txBox="1"/>
                    <p:nvPr/>
                  </p:nvSpPr>
                  <p:spPr>
                    <a:xfrm rot="1942042">
                      <a:off x="3809240" y="2430697"/>
                      <a:ext cx="408731"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δ</a:t>
                      </a:r>
                      <a:r>
                        <a:rPr kumimoji="0" lang="en-GB" sz="1200" b="0" i="0" u="none" strike="noStrike" kern="1200" cap="none" spc="0" normalizeH="0" baseline="30000" noProof="0" dirty="0">
                          <a:ln>
                            <a:noFill/>
                          </a:ln>
                          <a:solidFill>
                            <a:prstClr val="black"/>
                          </a:solidFill>
                          <a:effectLst/>
                          <a:uLnTx/>
                          <a:uFillTx/>
                          <a:latin typeface="Calibri" panose="020F0502020204030204"/>
                          <a:ea typeface="+mn-ea"/>
                          <a:cs typeface="+mn-cs"/>
                        </a:rPr>
                        <a:t>+</a:t>
                      </a:r>
                    </a:p>
                  </p:txBody>
                </p:sp>
                <p:sp>
                  <p:nvSpPr>
                    <p:cNvPr id="401" name="TextBox 400">
                      <a:extLst>
                        <a:ext uri="{FF2B5EF4-FFF2-40B4-BE49-F238E27FC236}">
                          <a16:creationId xmlns:a16="http://schemas.microsoft.com/office/drawing/2014/main" id="{9B7FA730-E587-4E1C-8320-7D7AE7C1BBC2}"/>
                        </a:ext>
                      </a:extLst>
                    </p:cNvPr>
                    <p:cNvSpPr txBox="1"/>
                    <p:nvPr/>
                  </p:nvSpPr>
                  <p:spPr>
                    <a:xfrm rot="1942042">
                      <a:off x="4727439" y="2448040"/>
                      <a:ext cx="408732"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δ</a:t>
                      </a:r>
                      <a:r>
                        <a:rPr kumimoji="0" lang="en-GB" sz="1200" b="0" i="0" u="none" strike="noStrike" kern="1200" cap="none" spc="0" normalizeH="0" baseline="30000" noProof="0" dirty="0">
                          <a:ln>
                            <a:noFill/>
                          </a:ln>
                          <a:solidFill>
                            <a:prstClr val="black"/>
                          </a:solidFill>
                          <a:effectLst/>
                          <a:uLnTx/>
                          <a:uFillTx/>
                          <a:latin typeface="Calibri" panose="020F0502020204030204"/>
                          <a:ea typeface="+mn-ea"/>
                          <a:cs typeface="+mn-cs"/>
                        </a:rPr>
                        <a:t>+</a:t>
                      </a:r>
                    </a:p>
                  </p:txBody>
                </p:sp>
                <mc:AlternateContent xmlns:mc="http://schemas.openxmlformats.org/markup-compatibility/2006" xmlns:a14="http://schemas.microsoft.com/office/drawing/2010/main">
                  <mc:Choice Requires="a14">
                    <p:sp>
                      <p:nvSpPr>
                        <p:cNvPr id="402" name="TextBox 401">
                          <a:extLst>
                            <a:ext uri="{FF2B5EF4-FFF2-40B4-BE49-F238E27FC236}">
                              <a16:creationId xmlns:a16="http://schemas.microsoft.com/office/drawing/2014/main" id="{AC46BC7B-5FD7-4BD4-BF81-480609DCB8DC}"/>
                            </a:ext>
                          </a:extLst>
                        </p:cNvPr>
                        <p:cNvSpPr txBox="1"/>
                        <p:nvPr/>
                      </p:nvSpPr>
                      <p:spPr>
                        <a:xfrm rot="1751281">
                          <a:off x="4476237" y="2910630"/>
                          <a:ext cx="275141" cy="13676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bar>
                                  <m:barPr>
                                    <m:pos m:val="top"/>
                                    <m:ctrlPr>
                                      <a:rPr kumimoji="0" lang="en-GB" sz="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barPr>
                                  <m:e>
                                    <m:r>
                                      <a:rPr kumimoji="0" lang="en-GB" sz="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𝑃</m:t>
                                    </m:r>
                                  </m:e>
                                </m:bar>
                              </m:oMath>
                            </m:oMathPara>
                          </a14:m>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86" name="TextBox 185"/>
                        <p:cNvSpPr txBox="1">
                          <a:spLocks noRot="1" noChangeAspect="1" noMove="1" noResize="1" noEditPoints="1" noAdjustHandles="1" noChangeArrowheads="1" noChangeShapeType="1" noTextEdit="1"/>
                        </p:cNvSpPr>
                        <p:nvPr/>
                      </p:nvSpPr>
                      <p:spPr>
                        <a:xfrm rot="1751281">
                          <a:off x="4476237" y="2910630"/>
                          <a:ext cx="275141" cy="136769"/>
                        </a:xfrm>
                        <a:prstGeom prst="rect">
                          <a:avLst/>
                        </a:prstGeom>
                        <a:blipFill>
                          <a:blip r:embed="rId11"/>
                          <a:stretch>
                            <a:fillRect b="-23810"/>
                          </a:stretch>
                        </a:blipFill>
                      </p:spPr>
                      <p:txBody>
                        <a:bodyPr/>
                        <a:lstStyle/>
                        <a:p>
                          <a:r>
                            <a:rPr lang="en-GB">
                              <a:noFill/>
                            </a:rPr>
                            <a:t> </a:t>
                          </a:r>
                        </a:p>
                      </p:txBody>
                    </p:sp>
                  </mc:Fallback>
                </mc:AlternateContent>
              </p:grpSp>
              <p:sp>
                <p:nvSpPr>
                  <p:cNvPr id="396" name="Arc 395">
                    <a:extLst>
                      <a:ext uri="{FF2B5EF4-FFF2-40B4-BE49-F238E27FC236}">
                        <a16:creationId xmlns:a16="http://schemas.microsoft.com/office/drawing/2014/main" id="{29EC23CC-041A-4635-B90E-C24BE8C91FB9}"/>
                      </a:ext>
                    </a:extLst>
                  </p:cNvPr>
                  <p:cNvSpPr/>
                  <p:nvPr/>
                </p:nvSpPr>
                <p:spPr>
                  <a:xfrm rot="3579917">
                    <a:off x="2802174" y="3103296"/>
                    <a:ext cx="327372" cy="333822"/>
                  </a:xfrm>
                  <a:prstGeom prst="arc">
                    <a:avLst>
                      <a:gd name="adj1" fmla="val 16200000"/>
                      <a:gd name="adj2" fmla="val 4977783"/>
                    </a:avLst>
                  </a:prstGeom>
                  <a:ln>
                    <a:solidFill>
                      <a:schemeClr val="tx1">
                        <a:lumMod val="50000"/>
                        <a:lumOff val="50000"/>
                      </a:schemeClr>
                    </a:solidFill>
                    <a:headEnd type="arrow" w="sm" len="sm"/>
                    <a:tailEnd type="arrow"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1" name="Group 360">
                  <a:extLst>
                    <a:ext uri="{FF2B5EF4-FFF2-40B4-BE49-F238E27FC236}">
                      <a16:creationId xmlns:a16="http://schemas.microsoft.com/office/drawing/2014/main" id="{EE85375B-7545-4535-A5AF-444401BDAD4E}"/>
                    </a:ext>
                  </a:extLst>
                </p:cNvPr>
                <p:cNvGrpSpPr/>
                <p:nvPr/>
              </p:nvGrpSpPr>
              <p:grpSpPr>
                <a:xfrm rot="18971339" flipH="1">
                  <a:off x="1297757" y="5103869"/>
                  <a:ext cx="1062799" cy="822124"/>
                  <a:chOff x="2463318" y="2611769"/>
                  <a:chExt cx="1062799" cy="822124"/>
                </a:xfrm>
              </p:grpSpPr>
              <p:grpSp>
                <p:nvGrpSpPr>
                  <p:cNvPr id="362" name="Group 361">
                    <a:extLst>
                      <a:ext uri="{FF2B5EF4-FFF2-40B4-BE49-F238E27FC236}">
                        <a16:creationId xmlns:a16="http://schemas.microsoft.com/office/drawing/2014/main" id="{6865854B-1F87-4504-975D-2A69EC8E9F22}"/>
                      </a:ext>
                    </a:extLst>
                  </p:cNvPr>
                  <p:cNvGrpSpPr>
                    <a:grpSpLocks noChangeAspect="1"/>
                  </p:cNvGrpSpPr>
                  <p:nvPr/>
                </p:nvGrpSpPr>
                <p:grpSpPr>
                  <a:xfrm rot="19657958">
                    <a:off x="2463318" y="2611769"/>
                    <a:ext cx="1062799" cy="725728"/>
                    <a:chOff x="3809240" y="2141309"/>
                    <a:chExt cx="1326931" cy="906090"/>
                  </a:xfrm>
                </p:grpSpPr>
                <p:grpSp>
                  <p:nvGrpSpPr>
                    <p:cNvPr id="364" name="Group 363">
                      <a:extLst>
                        <a:ext uri="{FF2B5EF4-FFF2-40B4-BE49-F238E27FC236}">
                          <a16:creationId xmlns:a16="http://schemas.microsoft.com/office/drawing/2014/main" id="{48AB6023-6577-4884-ACB8-FC2D746E12B1}"/>
                        </a:ext>
                      </a:extLst>
                    </p:cNvPr>
                    <p:cNvGrpSpPr/>
                    <p:nvPr/>
                  </p:nvGrpSpPr>
                  <p:grpSpPr>
                    <a:xfrm>
                      <a:off x="3889717" y="2414193"/>
                      <a:ext cx="978390" cy="405955"/>
                      <a:chOff x="3889717" y="2414193"/>
                      <a:chExt cx="978390" cy="405955"/>
                    </a:xfrm>
                  </p:grpSpPr>
                  <p:cxnSp>
                    <p:nvCxnSpPr>
                      <p:cNvPr id="370" name="Straight Connector 369">
                        <a:extLst>
                          <a:ext uri="{FF2B5EF4-FFF2-40B4-BE49-F238E27FC236}">
                            <a16:creationId xmlns:a16="http://schemas.microsoft.com/office/drawing/2014/main" id="{BFEC7133-A74B-400D-98A3-AD21D098B7FF}"/>
                          </a:ext>
                        </a:extLst>
                      </p:cNvPr>
                      <p:cNvCxnSpPr/>
                      <p:nvPr/>
                    </p:nvCxnSpPr>
                    <p:spPr>
                      <a:xfrm flipV="1">
                        <a:off x="3963814" y="2564181"/>
                        <a:ext cx="322868" cy="18669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71" name="Oval 370">
                        <a:extLst>
                          <a:ext uri="{FF2B5EF4-FFF2-40B4-BE49-F238E27FC236}">
                            <a16:creationId xmlns:a16="http://schemas.microsoft.com/office/drawing/2014/main" id="{ECBB6E59-94C6-434A-BAC0-EF19E2F182BD}"/>
                          </a:ext>
                        </a:extLst>
                      </p:cNvPr>
                      <p:cNvSpPr/>
                      <p:nvPr/>
                    </p:nvSpPr>
                    <p:spPr>
                      <a:xfrm>
                        <a:off x="4288779" y="2414193"/>
                        <a:ext cx="216000" cy="216000"/>
                      </a:xfrm>
                      <a:prstGeom prst="ellipse">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o</a:t>
                        </a:r>
                      </a:p>
                    </p:txBody>
                  </p:sp>
                  <p:cxnSp>
                    <p:nvCxnSpPr>
                      <p:cNvPr id="372" name="Straight Connector 371">
                        <a:extLst>
                          <a:ext uri="{FF2B5EF4-FFF2-40B4-BE49-F238E27FC236}">
                            <a16:creationId xmlns:a16="http://schemas.microsoft.com/office/drawing/2014/main" id="{223636F2-3DB5-456B-A721-CF74618A4BC9}"/>
                          </a:ext>
                        </a:extLst>
                      </p:cNvPr>
                      <p:cNvCxnSpPr/>
                      <p:nvPr/>
                    </p:nvCxnSpPr>
                    <p:spPr>
                      <a:xfrm flipH="1" flipV="1">
                        <a:off x="4504779" y="2564181"/>
                        <a:ext cx="322868" cy="18669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73" name="Oval 372">
                        <a:extLst>
                          <a:ext uri="{FF2B5EF4-FFF2-40B4-BE49-F238E27FC236}">
                            <a16:creationId xmlns:a16="http://schemas.microsoft.com/office/drawing/2014/main" id="{5D38D5CA-9A0E-41FC-B83B-9536234BA9B8}"/>
                          </a:ext>
                        </a:extLst>
                      </p:cNvPr>
                      <p:cNvSpPr/>
                      <p:nvPr/>
                    </p:nvSpPr>
                    <p:spPr>
                      <a:xfrm>
                        <a:off x="3889717" y="2676148"/>
                        <a:ext cx="144000" cy="144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H</a:t>
                        </a:r>
                      </a:p>
                    </p:txBody>
                  </p:sp>
                  <p:sp>
                    <p:nvSpPr>
                      <p:cNvPr id="374" name="Oval 373">
                        <a:extLst>
                          <a:ext uri="{FF2B5EF4-FFF2-40B4-BE49-F238E27FC236}">
                            <a16:creationId xmlns:a16="http://schemas.microsoft.com/office/drawing/2014/main" id="{6D3FEC2E-B000-4842-980C-7F5788EAE53F}"/>
                          </a:ext>
                        </a:extLst>
                      </p:cNvPr>
                      <p:cNvSpPr/>
                      <p:nvPr/>
                    </p:nvSpPr>
                    <p:spPr>
                      <a:xfrm>
                        <a:off x="4724107" y="2676148"/>
                        <a:ext cx="144000" cy="144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H</a:t>
                        </a:r>
                      </a:p>
                    </p:txBody>
                  </p:sp>
                </p:grpSp>
                <p:cxnSp>
                  <p:nvCxnSpPr>
                    <p:cNvPr id="365" name="Straight Arrow Connector 364">
                      <a:extLst>
                        <a:ext uri="{FF2B5EF4-FFF2-40B4-BE49-F238E27FC236}">
                          <a16:creationId xmlns:a16="http://schemas.microsoft.com/office/drawing/2014/main" id="{2207C8CC-CFE3-4B03-BBDB-3EE26D018B3F}"/>
                        </a:ext>
                      </a:extLst>
                    </p:cNvPr>
                    <p:cNvCxnSpPr>
                      <a:stCxn id="371" idx="4"/>
                    </p:cNvCxnSpPr>
                    <p:nvPr/>
                  </p:nvCxnSpPr>
                  <p:spPr>
                    <a:xfrm>
                      <a:off x="4396779" y="2630193"/>
                      <a:ext cx="161774" cy="274372"/>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6" name="TextBox 365">
                      <a:extLst>
                        <a:ext uri="{FF2B5EF4-FFF2-40B4-BE49-F238E27FC236}">
                          <a16:creationId xmlns:a16="http://schemas.microsoft.com/office/drawing/2014/main" id="{1ED0391C-0396-45A5-BE7E-7E5FF37D560D}"/>
                        </a:ext>
                      </a:extLst>
                    </p:cNvPr>
                    <p:cNvSpPr txBox="1"/>
                    <p:nvPr/>
                  </p:nvSpPr>
                  <p:spPr>
                    <a:xfrm rot="1942042">
                      <a:off x="4198328" y="2141309"/>
                      <a:ext cx="408732"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δ</a:t>
                      </a:r>
                      <a:r>
                        <a:rPr kumimoji="0" lang="en-GB" sz="1200" b="0" i="0" u="none" strike="noStrike" kern="1200" cap="none" spc="0" normalizeH="0" baseline="30000" noProof="0" dirty="0">
                          <a:ln>
                            <a:noFill/>
                          </a:ln>
                          <a:solidFill>
                            <a:prstClr val="black"/>
                          </a:solidFill>
                          <a:effectLst/>
                          <a:uLnTx/>
                          <a:uFillTx/>
                          <a:latin typeface="Calibri" panose="020F0502020204030204"/>
                          <a:ea typeface="+mn-ea"/>
                          <a:cs typeface="+mn-cs"/>
                        </a:rPr>
                        <a:t>-</a:t>
                      </a:r>
                    </a:p>
                  </p:txBody>
                </p:sp>
                <p:sp>
                  <p:nvSpPr>
                    <p:cNvPr id="367" name="TextBox 366">
                      <a:extLst>
                        <a:ext uri="{FF2B5EF4-FFF2-40B4-BE49-F238E27FC236}">
                          <a16:creationId xmlns:a16="http://schemas.microsoft.com/office/drawing/2014/main" id="{D3BCCA67-8695-4292-96CF-BC8680933583}"/>
                        </a:ext>
                      </a:extLst>
                    </p:cNvPr>
                    <p:cNvSpPr txBox="1"/>
                    <p:nvPr/>
                  </p:nvSpPr>
                  <p:spPr>
                    <a:xfrm rot="1942042">
                      <a:off x="3809240" y="2430697"/>
                      <a:ext cx="408731"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δ</a:t>
                      </a:r>
                      <a:r>
                        <a:rPr kumimoji="0" lang="en-GB" sz="1200" b="0" i="0" u="none" strike="noStrike" kern="1200" cap="none" spc="0" normalizeH="0" baseline="30000" noProof="0" dirty="0">
                          <a:ln>
                            <a:noFill/>
                          </a:ln>
                          <a:solidFill>
                            <a:prstClr val="black"/>
                          </a:solidFill>
                          <a:effectLst/>
                          <a:uLnTx/>
                          <a:uFillTx/>
                          <a:latin typeface="Calibri" panose="020F0502020204030204"/>
                          <a:ea typeface="+mn-ea"/>
                          <a:cs typeface="+mn-cs"/>
                        </a:rPr>
                        <a:t>+</a:t>
                      </a:r>
                    </a:p>
                  </p:txBody>
                </p:sp>
                <p:sp>
                  <p:nvSpPr>
                    <p:cNvPr id="368" name="TextBox 367">
                      <a:extLst>
                        <a:ext uri="{FF2B5EF4-FFF2-40B4-BE49-F238E27FC236}">
                          <a16:creationId xmlns:a16="http://schemas.microsoft.com/office/drawing/2014/main" id="{9B7FA730-E587-4E1C-8320-7D7AE7C1BBC2}"/>
                        </a:ext>
                      </a:extLst>
                    </p:cNvPr>
                    <p:cNvSpPr txBox="1"/>
                    <p:nvPr/>
                  </p:nvSpPr>
                  <p:spPr>
                    <a:xfrm rot="1942042">
                      <a:off x="4727439" y="2448040"/>
                      <a:ext cx="408732"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δ</a:t>
                      </a:r>
                      <a:r>
                        <a:rPr kumimoji="0" lang="en-GB" sz="1200" b="0" i="0" u="none" strike="noStrike" kern="1200" cap="none" spc="0" normalizeH="0" baseline="30000" noProof="0" dirty="0">
                          <a:ln>
                            <a:noFill/>
                          </a:ln>
                          <a:solidFill>
                            <a:prstClr val="black"/>
                          </a:solidFill>
                          <a:effectLst/>
                          <a:uLnTx/>
                          <a:uFillTx/>
                          <a:latin typeface="Calibri" panose="020F0502020204030204"/>
                          <a:ea typeface="+mn-ea"/>
                          <a:cs typeface="+mn-cs"/>
                        </a:rPr>
                        <a:t>+</a:t>
                      </a:r>
                    </a:p>
                  </p:txBody>
                </p:sp>
                <mc:AlternateContent xmlns:mc="http://schemas.openxmlformats.org/markup-compatibility/2006" xmlns:a14="http://schemas.microsoft.com/office/drawing/2010/main">
                  <mc:Choice Requires="a14">
                    <p:sp>
                      <p:nvSpPr>
                        <p:cNvPr id="369" name="TextBox 368">
                          <a:extLst>
                            <a:ext uri="{FF2B5EF4-FFF2-40B4-BE49-F238E27FC236}">
                              <a16:creationId xmlns:a16="http://schemas.microsoft.com/office/drawing/2014/main" id="{AC46BC7B-5FD7-4BD4-BF81-480609DCB8DC}"/>
                            </a:ext>
                          </a:extLst>
                        </p:cNvPr>
                        <p:cNvSpPr txBox="1"/>
                        <p:nvPr/>
                      </p:nvSpPr>
                      <p:spPr>
                        <a:xfrm rot="1751281">
                          <a:off x="4476237" y="2910630"/>
                          <a:ext cx="275141" cy="13676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bar>
                                  <m:barPr>
                                    <m:pos m:val="top"/>
                                    <m:ctrlPr>
                                      <a:rPr kumimoji="0" lang="en-GB" sz="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barPr>
                                  <m:e>
                                    <m:r>
                                      <a:rPr kumimoji="0" lang="en-GB" sz="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𝑃</m:t>
                                    </m:r>
                                  </m:e>
                                </m:bar>
                              </m:oMath>
                            </m:oMathPara>
                          </a14:m>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86" name="TextBox 185"/>
                        <p:cNvSpPr txBox="1">
                          <a:spLocks noRot="1" noChangeAspect="1" noMove="1" noResize="1" noEditPoints="1" noAdjustHandles="1" noChangeArrowheads="1" noChangeShapeType="1" noTextEdit="1"/>
                        </p:cNvSpPr>
                        <p:nvPr/>
                      </p:nvSpPr>
                      <p:spPr>
                        <a:xfrm rot="1751281">
                          <a:off x="4476237" y="2910630"/>
                          <a:ext cx="275141" cy="136769"/>
                        </a:xfrm>
                        <a:prstGeom prst="rect">
                          <a:avLst/>
                        </a:prstGeom>
                        <a:blipFill>
                          <a:blip r:embed="rId11"/>
                          <a:stretch>
                            <a:fillRect b="-23810"/>
                          </a:stretch>
                        </a:blipFill>
                      </p:spPr>
                      <p:txBody>
                        <a:bodyPr/>
                        <a:lstStyle/>
                        <a:p>
                          <a:r>
                            <a:rPr lang="en-GB">
                              <a:noFill/>
                            </a:rPr>
                            <a:t> </a:t>
                          </a:r>
                        </a:p>
                      </p:txBody>
                    </p:sp>
                  </mc:Fallback>
                </mc:AlternateContent>
              </p:grpSp>
              <p:sp>
                <p:nvSpPr>
                  <p:cNvPr id="363" name="Arc 362">
                    <a:extLst>
                      <a:ext uri="{FF2B5EF4-FFF2-40B4-BE49-F238E27FC236}">
                        <a16:creationId xmlns:a16="http://schemas.microsoft.com/office/drawing/2014/main" id="{29EC23CC-041A-4635-B90E-C24BE8C91FB9}"/>
                      </a:ext>
                    </a:extLst>
                  </p:cNvPr>
                  <p:cNvSpPr/>
                  <p:nvPr/>
                </p:nvSpPr>
                <p:spPr>
                  <a:xfrm rot="3579917">
                    <a:off x="2802174" y="3103296"/>
                    <a:ext cx="327372" cy="333822"/>
                  </a:xfrm>
                  <a:prstGeom prst="arc">
                    <a:avLst>
                      <a:gd name="adj1" fmla="val 16200000"/>
                      <a:gd name="adj2" fmla="val 4977783"/>
                    </a:avLst>
                  </a:prstGeom>
                  <a:ln>
                    <a:solidFill>
                      <a:schemeClr val="tx1">
                        <a:lumMod val="50000"/>
                        <a:lumOff val="50000"/>
                      </a:schemeClr>
                    </a:solidFill>
                    <a:headEnd type="arrow" w="sm" len="sm"/>
                    <a:tailEnd type="arrow"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531" name="Group 530"/>
            <p:cNvGrpSpPr/>
            <p:nvPr/>
          </p:nvGrpSpPr>
          <p:grpSpPr>
            <a:xfrm>
              <a:off x="1491920" y="3915007"/>
              <a:ext cx="1533755" cy="871104"/>
              <a:chOff x="3812347" y="3182696"/>
              <a:chExt cx="1533755" cy="871104"/>
            </a:xfrm>
          </p:grpSpPr>
          <p:cxnSp>
            <p:nvCxnSpPr>
              <p:cNvPr id="533" name="Straight Connector 532"/>
              <p:cNvCxnSpPr/>
              <p:nvPr/>
            </p:nvCxnSpPr>
            <p:spPr>
              <a:xfrm flipV="1">
                <a:off x="4740887" y="3786057"/>
                <a:ext cx="257192" cy="18024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34" name="Straight Connector 533"/>
              <p:cNvCxnSpPr/>
              <p:nvPr/>
            </p:nvCxnSpPr>
            <p:spPr>
              <a:xfrm flipH="1" flipV="1">
                <a:off x="4270610" y="3625133"/>
                <a:ext cx="257192" cy="18024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535" name="Group 534"/>
              <p:cNvGrpSpPr/>
              <p:nvPr/>
            </p:nvGrpSpPr>
            <p:grpSpPr>
              <a:xfrm>
                <a:off x="3812347" y="3182696"/>
                <a:ext cx="1533755" cy="871104"/>
                <a:chOff x="3812347" y="3182696"/>
                <a:chExt cx="1533755" cy="871104"/>
              </a:xfrm>
            </p:grpSpPr>
            <p:grpSp>
              <p:nvGrpSpPr>
                <p:cNvPr id="536" name="Group 535"/>
                <p:cNvGrpSpPr/>
                <p:nvPr/>
              </p:nvGrpSpPr>
              <p:grpSpPr>
                <a:xfrm>
                  <a:off x="3870841" y="3456920"/>
                  <a:ext cx="509056" cy="265227"/>
                  <a:chOff x="3870841" y="3456920"/>
                  <a:chExt cx="509056" cy="265227"/>
                </a:xfrm>
              </p:grpSpPr>
              <p:cxnSp>
                <p:nvCxnSpPr>
                  <p:cNvPr id="556" name="Straight Connector 555"/>
                  <p:cNvCxnSpPr/>
                  <p:nvPr/>
                </p:nvCxnSpPr>
                <p:spPr>
                  <a:xfrm flipH="1" flipV="1">
                    <a:off x="4071142" y="3479457"/>
                    <a:ext cx="257192" cy="18024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57" name="Group 556"/>
                  <p:cNvGrpSpPr/>
                  <p:nvPr/>
                </p:nvGrpSpPr>
                <p:grpSpPr>
                  <a:xfrm flipH="1">
                    <a:off x="3870841" y="3456920"/>
                    <a:ext cx="509056" cy="265227"/>
                    <a:chOff x="4225099" y="3354856"/>
                    <a:chExt cx="509056" cy="265227"/>
                  </a:xfrm>
                </p:grpSpPr>
                <p:cxnSp>
                  <p:nvCxnSpPr>
                    <p:cNvPr id="558" name="Straight Connector 557"/>
                    <p:cNvCxnSpPr>
                      <a:endCxn id="560" idx="1"/>
                    </p:cNvCxnSpPr>
                    <p:nvPr/>
                  </p:nvCxnSpPr>
                  <p:spPr>
                    <a:xfrm flipH="1" flipV="1">
                      <a:off x="4429062" y="3379645"/>
                      <a:ext cx="257192" cy="18024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559" name="Oval 558"/>
                    <p:cNvSpPr/>
                    <p:nvPr/>
                  </p:nvSpPr>
                  <p:spPr>
                    <a:xfrm>
                      <a:off x="4644155" y="3530083"/>
                      <a:ext cx="90000" cy="90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a:ea typeface="+mn-ea"/>
                          <a:cs typeface="+mn-cs"/>
                        </a:rPr>
                        <a:t>H</a:t>
                      </a:r>
                    </a:p>
                  </p:txBody>
                </p:sp>
                <p:sp>
                  <p:nvSpPr>
                    <p:cNvPr id="560" name="Oval 559"/>
                    <p:cNvSpPr/>
                    <p:nvPr/>
                  </p:nvSpPr>
                  <p:spPr>
                    <a:xfrm rot="21358372">
                      <a:off x="4411424" y="3354856"/>
                      <a:ext cx="144000" cy="144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a:ea typeface="+mn-ea"/>
                          <a:cs typeface="+mn-cs"/>
                        </a:rPr>
                        <a:t>o</a:t>
                      </a:r>
                    </a:p>
                  </p:txBody>
                </p:sp>
                <p:sp>
                  <p:nvSpPr>
                    <p:cNvPr id="561" name="Oval 560"/>
                    <p:cNvSpPr/>
                    <p:nvPr/>
                  </p:nvSpPr>
                  <p:spPr>
                    <a:xfrm>
                      <a:off x="4225099" y="3530083"/>
                      <a:ext cx="90000" cy="90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a:ea typeface="+mn-ea"/>
                          <a:cs typeface="+mn-cs"/>
                        </a:rPr>
                        <a:t>H</a:t>
                      </a:r>
                    </a:p>
                  </p:txBody>
                </p:sp>
              </p:grpSp>
            </p:grpSp>
            <p:grpSp>
              <p:nvGrpSpPr>
                <p:cNvPr id="537" name="Group 536"/>
                <p:cNvGrpSpPr/>
                <p:nvPr/>
              </p:nvGrpSpPr>
              <p:grpSpPr>
                <a:xfrm>
                  <a:off x="4278596" y="3743148"/>
                  <a:ext cx="509056" cy="265227"/>
                  <a:chOff x="3870841" y="3456920"/>
                  <a:chExt cx="509056" cy="265227"/>
                </a:xfrm>
              </p:grpSpPr>
              <p:cxnSp>
                <p:nvCxnSpPr>
                  <p:cNvPr id="550" name="Straight Connector 549"/>
                  <p:cNvCxnSpPr/>
                  <p:nvPr/>
                </p:nvCxnSpPr>
                <p:spPr>
                  <a:xfrm flipH="1" flipV="1">
                    <a:off x="4071142" y="3479457"/>
                    <a:ext cx="257192" cy="18024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51" name="Group 550"/>
                  <p:cNvGrpSpPr/>
                  <p:nvPr/>
                </p:nvGrpSpPr>
                <p:grpSpPr>
                  <a:xfrm flipH="1">
                    <a:off x="3870841" y="3456920"/>
                    <a:ext cx="509056" cy="265227"/>
                    <a:chOff x="4225099" y="3354856"/>
                    <a:chExt cx="509056" cy="265227"/>
                  </a:xfrm>
                </p:grpSpPr>
                <p:cxnSp>
                  <p:nvCxnSpPr>
                    <p:cNvPr id="552" name="Straight Connector 551"/>
                    <p:cNvCxnSpPr>
                      <a:endCxn id="554" idx="1"/>
                    </p:cNvCxnSpPr>
                    <p:nvPr/>
                  </p:nvCxnSpPr>
                  <p:spPr>
                    <a:xfrm flipH="1" flipV="1">
                      <a:off x="4429062" y="3379645"/>
                      <a:ext cx="257192" cy="18024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553" name="Oval 552"/>
                    <p:cNvSpPr/>
                    <p:nvPr/>
                  </p:nvSpPr>
                  <p:spPr>
                    <a:xfrm>
                      <a:off x="4644155" y="3530083"/>
                      <a:ext cx="90000" cy="90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a:ea typeface="+mn-ea"/>
                          <a:cs typeface="+mn-cs"/>
                        </a:rPr>
                        <a:t>H</a:t>
                      </a:r>
                    </a:p>
                  </p:txBody>
                </p:sp>
                <p:sp>
                  <p:nvSpPr>
                    <p:cNvPr id="554" name="Oval 553"/>
                    <p:cNvSpPr/>
                    <p:nvPr/>
                  </p:nvSpPr>
                  <p:spPr>
                    <a:xfrm rot="21358372">
                      <a:off x="4411424" y="3354856"/>
                      <a:ext cx="144000" cy="144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a:ea typeface="+mn-ea"/>
                          <a:cs typeface="+mn-cs"/>
                        </a:rPr>
                        <a:t>o</a:t>
                      </a:r>
                    </a:p>
                  </p:txBody>
                </p:sp>
                <p:sp>
                  <p:nvSpPr>
                    <p:cNvPr id="555" name="Oval 554"/>
                    <p:cNvSpPr/>
                    <p:nvPr/>
                  </p:nvSpPr>
                  <p:spPr>
                    <a:xfrm>
                      <a:off x="4225099" y="3530083"/>
                      <a:ext cx="90000" cy="90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a:ea typeface="+mn-ea"/>
                          <a:cs typeface="+mn-cs"/>
                        </a:rPr>
                        <a:t>H</a:t>
                      </a:r>
                    </a:p>
                  </p:txBody>
                </p:sp>
              </p:grpSp>
            </p:grpSp>
            <p:grpSp>
              <p:nvGrpSpPr>
                <p:cNvPr id="538" name="Group 537"/>
                <p:cNvGrpSpPr/>
                <p:nvPr/>
              </p:nvGrpSpPr>
              <p:grpSpPr>
                <a:xfrm flipV="1">
                  <a:off x="4704814" y="3610431"/>
                  <a:ext cx="509056" cy="265227"/>
                  <a:chOff x="3870841" y="3456920"/>
                  <a:chExt cx="509056" cy="265227"/>
                </a:xfrm>
              </p:grpSpPr>
              <p:cxnSp>
                <p:nvCxnSpPr>
                  <p:cNvPr id="544" name="Straight Connector 543"/>
                  <p:cNvCxnSpPr/>
                  <p:nvPr/>
                </p:nvCxnSpPr>
                <p:spPr>
                  <a:xfrm flipH="1" flipV="1">
                    <a:off x="4071142" y="3479457"/>
                    <a:ext cx="257192" cy="18024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45" name="Group 544"/>
                  <p:cNvGrpSpPr/>
                  <p:nvPr/>
                </p:nvGrpSpPr>
                <p:grpSpPr>
                  <a:xfrm flipH="1">
                    <a:off x="3870841" y="3456920"/>
                    <a:ext cx="509056" cy="265227"/>
                    <a:chOff x="4225099" y="3354856"/>
                    <a:chExt cx="509056" cy="265227"/>
                  </a:xfrm>
                </p:grpSpPr>
                <p:cxnSp>
                  <p:nvCxnSpPr>
                    <p:cNvPr id="546" name="Straight Connector 545"/>
                    <p:cNvCxnSpPr>
                      <a:endCxn id="548" idx="1"/>
                    </p:cNvCxnSpPr>
                    <p:nvPr/>
                  </p:nvCxnSpPr>
                  <p:spPr>
                    <a:xfrm flipH="1" flipV="1">
                      <a:off x="4429062" y="3379645"/>
                      <a:ext cx="257192" cy="18024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547" name="Oval 546"/>
                    <p:cNvSpPr/>
                    <p:nvPr/>
                  </p:nvSpPr>
                  <p:spPr>
                    <a:xfrm>
                      <a:off x="4644155" y="3530083"/>
                      <a:ext cx="90000" cy="90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a:ea typeface="+mn-ea"/>
                          <a:cs typeface="+mn-cs"/>
                        </a:rPr>
                        <a:t>H</a:t>
                      </a:r>
                    </a:p>
                  </p:txBody>
                </p:sp>
                <p:sp>
                  <p:nvSpPr>
                    <p:cNvPr id="548" name="Oval 547"/>
                    <p:cNvSpPr/>
                    <p:nvPr/>
                  </p:nvSpPr>
                  <p:spPr>
                    <a:xfrm rot="21358372">
                      <a:off x="4411424" y="3354856"/>
                      <a:ext cx="144000" cy="144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a:ea typeface="+mn-ea"/>
                          <a:cs typeface="+mn-cs"/>
                        </a:rPr>
                        <a:t>o</a:t>
                      </a:r>
                    </a:p>
                  </p:txBody>
                </p:sp>
                <p:sp>
                  <p:nvSpPr>
                    <p:cNvPr id="549" name="Oval 548"/>
                    <p:cNvSpPr/>
                    <p:nvPr/>
                  </p:nvSpPr>
                  <p:spPr>
                    <a:xfrm>
                      <a:off x="4225099" y="3530083"/>
                      <a:ext cx="90000" cy="90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a:ea typeface="+mn-ea"/>
                          <a:cs typeface="+mn-cs"/>
                        </a:rPr>
                        <a:t>H</a:t>
                      </a:r>
                    </a:p>
                  </p:txBody>
                </p:sp>
              </p:grpSp>
            </p:grpSp>
            <p:sp>
              <p:nvSpPr>
                <p:cNvPr id="539" name="TextBox 538"/>
                <p:cNvSpPr txBox="1"/>
                <p:nvPr/>
              </p:nvSpPr>
              <p:spPr>
                <a:xfrm>
                  <a:off x="3812347" y="3182696"/>
                  <a:ext cx="29698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0000"/>
                      </a:solidFill>
                      <a:effectLst/>
                      <a:uLnTx/>
                      <a:uFillTx/>
                      <a:latin typeface="Calibri"/>
                      <a:ea typeface="+mn-ea"/>
                      <a:cs typeface="+mn-cs"/>
                    </a:rPr>
                    <a:t>H</a:t>
                  </a:r>
                  <a:r>
                    <a:rPr kumimoji="0" lang="en-GB" sz="900" b="1" i="0" u="none" strike="noStrike" kern="1200" cap="none" spc="0" normalizeH="0" baseline="30000" noProof="0" dirty="0">
                      <a:ln>
                        <a:noFill/>
                      </a:ln>
                      <a:solidFill>
                        <a:srgbClr val="000000"/>
                      </a:solidFill>
                      <a:effectLst/>
                      <a:uLnTx/>
                      <a:uFillTx/>
                      <a:latin typeface="Calibri"/>
                      <a:ea typeface="+mn-ea"/>
                      <a:cs typeface="+mn-cs"/>
                    </a:rPr>
                    <a:t>+</a:t>
                  </a:r>
                </a:p>
              </p:txBody>
            </p:sp>
            <p:sp>
              <p:nvSpPr>
                <p:cNvPr id="540" name="Arc 539"/>
                <p:cNvSpPr/>
                <p:nvPr/>
              </p:nvSpPr>
              <p:spPr>
                <a:xfrm>
                  <a:off x="3910682" y="3311253"/>
                  <a:ext cx="225101" cy="266385"/>
                </a:xfrm>
                <a:prstGeom prst="arc">
                  <a:avLst/>
                </a:prstGeom>
                <a:ln>
                  <a:solidFill>
                    <a:schemeClr val="tx1"/>
                  </a:solidFill>
                  <a:tailEnd type="stealth"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541" name="Arc 540"/>
                <p:cNvSpPr/>
                <p:nvPr/>
              </p:nvSpPr>
              <p:spPr>
                <a:xfrm rot="16200000" flipH="1">
                  <a:off x="4256996" y="3694738"/>
                  <a:ext cx="153759" cy="173581"/>
                </a:xfrm>
                <a:prstGeom prst="arc">
                  <a:avLst>
                    <a:gd name="adj1" fmla="val 13477318"/>
                    <a:gd name="adj2" fmla="val 2391612"/>
                  </a:avLst>
                </a:prstGeom>
                <a:ln>
                  <a:solidFill>
                    <a:schemeClr val="tx1"/>
                  </a:solidFill>
                  <a:tailEnd type="stealth"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542" name="Arc 541"/>
                <p:cNvSpPr/>
                <p:nvPr/>
              </p:nvSpPr>
              <p:spPr>
                <a:xfrm rot="3115485">
                  <a:off x="4810746" y="3848072"/>
                  <a:ext cx="191247" cy="220210"/>
                </a:xfrm>
                <a:prstGeom prst="arc">
                  <a:avLst>
                    <a:gd name="adj1" fmla="val 16543763"/>
                    <a:gd name="adj2" fmla="val 5427190"/>
                  </a:avLst>
                </a:prstGeom>
                <a:ln>
                  <a:solidFill>
                    <a:schemeClr val="tx1"/>
                  </a:solidFill>
                  <a:headEnd type="stealth"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543" name="Arc 542"/>
                <p:cNvSpPr/>
                <p:nvPr/>
              </p:nvSpPr>
              <p:spPr>
                <a:xfrm>
                  <a:off x="5079972" y="3413500"/>
                  <a:ext cx="266130" cy="207502"/>
                </a:xfrm>
                <a:prstGeom prst="arc">
                  <a:avLst>
                    <a:gd name="adj1" fmla="val 7657606"/>
                    <a:gd name="adj2" fmla="val 14488005"/>
                  </a:avLst>
                </a:prstGeom>
                <a:ln>
                  <a:solidFill>
                    <a:schemeClr val="tx1"/>
                  </a:solidFill>
                  <a:tailEnd type="stealth"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grpSp>
        </p:grpSp>
        <p:sp>
          <p:nvSpPr>
            <p:cNvPr id="562" name="TextBox 561">
              <a:extLst>
                <a:ext uri="{FF2B5EF4-FFF2-40B4-BE49-F238E27FC236}">
                  <a16:creationId xmlns:a16="http://schemas.microsoft.com/office/drawing/2014/main" id="{83D45C47-A8AB-4E57-9E39-11983991F835}"/>
                </a:ext>
              </a:extLst>
            </p:cNvPr>
            <p:cNvSpPr txBox="1"/>
            <p:nvPr/>
          </p:nvSpPr>
          <p:spPr>
            <a:xfrm>
              <a:off x="2918177" y="3714540"/>
              <a:ext cx="105999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Ionic diffusion</a:t>
              </a:r>
              <a:endParaRPr kumimoji="0" lang="en-GB"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563" name="Oval 562">
              <a:extLst>
                <a:ext uri="{FF2B5EF4-FFF2-40B4-BE49-F238E27FC236}">
                  <a16:creationId xmlns:a16="http://schemas.microsoft.com/office/drawing/2014/main" id="{EAD1074A-010E-4976-8277-F8F7A0DB8C59}"/>
                </a:ext>
              </a:extLst>
            </p:cNvPr>
            <p:cNvSpPr/>
            <p:nvPr/>
          </p:nvSpPr>
          <p:spPr bwMode="auto">
            <a:xfrm>
              <a:off x="3603020" y="3970680"/>
              <a:ext cx="216000" cy="216000"/>
            </a:xfrm>
            <a:prstGeom prst="ellipse">
              <a:avLst/>
            </a:prstGeom>
            <a:noFill/>
            <a:ln w="12700" cap="flat" cmpd="sng" algn="ctr">
              <a:solidFill>
                <a:schemeClr val="tx1">
                  <a:lumMod val="75000"/>
                  <a:lumOff val="25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lumMod val="65000"/>
                      <a:lumOff val="35000"/>
                    </a:srgbClr>
                  </a:solidFill>
                  <a:effectLst/>
                  <a:uLnTx/>
                  <a:uFillTx/>
                  <a:latin typeface="Arial" charset="0"/>
                  <a:ea typeface="ＭＳ Ｐゴシック" pitchFamily="1" charset="-128"/>
                  <a:cs typeface="+mn-cs"/>
                </a:rPr>
                <a:t>H</a:t>
              </a:r>
              <a:r>
                <a:rPr kumimoji="0" lang="en-US" sz="1000" b="1" i="0" u="none" strike="noStrike" kern="1200" cap="none" spc="0" normalizeH="0" baseline="30000" noProof="0" dirty="0">
                  <a:ln>
                    <a:noFill/>
                  </a:ln>
                  <a:solidFill>
                    <a:srgbClr val="000000">
                      <a:lumMod val="65000"/>
                      <a:lumOff val="35000"/>
                    </a:srgbClr>
                  </a:solidFill>
                  <a:effectLst/>
                  <a:uLnTx/>
                  <a:uFillTx/>
                  <a:latin typeface="Arial" charset="0"/>
                  <a:ea typeface="ＭＳ Ｐゴシック" pitchFamily="1" charset="-128"/>
                  <a:cs typeface="+mn-cs"/>
                </a:rPr>
                <a:t>+</a:t>
              </a:r>
            </a:p>
          </p:txBody>
        </p:sp>
        <p:sp>
          <p:nvSpPr>
            <p:cNvPr id="564" name="Oval 563">
              <a:extLst>
                <a:ext uri="{FF2B5EF4-FFF2-40B4-BE49-F238E27FC236}">
                  <a16:creationId xmlns:a16="http://schemas.microsoft.com/office/drawing/2014/main" id="{EAD1074A-010E-4976-8277-F8F7A0DB8C59}"/>
                </a:ext>
              </a:extLst>
            </p:cNvPr>
            <p:cNvSpPr/>
            <p:nvPr/>
          </p:nvSpPr>
          <p:spPr bwMode="auto">
            <a:xfrm>
              <a:off x="3028961" y="3960095"/>
              <a:ext cx="540000" cy="540000"/>
            </a:xfrm>
            <a:prstGeom prst="ellipse">
              <a:avLst/>
            </a:prstGeom>
            <a:noFill/>
            <a:ln w="19050" cap="flat" cmpd="sng" algn="ctr">
              <a:solidFill>
                <a:srgbClr val="0000FF"/>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FF"/>
                  </a:solidFill>
                  <a:effectLst/>
                  <a:uLnTx/>
                  <a:uFillTx/>
                  <a:latin typeface="Arial" charset="0"/>
                  <a:ea typeface="ＭＳ Ｐゴシック" pitchFamily="1" charset="-128"/>
                  <a:cs typeface="+mn-cs"/>
                </a:rPr>
                <a:t>HCO</a:t>
              </a:r>
              <a:r>
                <a:rPr kumimoji="0" lang="en-US" sz="1000" b="1" i="0" u="none" strike="noStrike" kern="1200" cap="none" spc="0" normalizeH="0" baseline="-25000" noProof="0" dirty="0">
                  <a:ln>
                    <a:noFill/>
                  </a:ln>
                  <a:solidFill>
                    <a:srgbClr val="0000FF"/>
                  </a:solidFill>
                  <a:effectLst/>
                  <a:uLnTx/>
                  <a:uFillTx/>
                  <a:latin typeface="Arial" charset="0"/>
                  <a:ea typeface="ＭＳ Ｐゴシック" pitchFamily="1" charset="-128"/>
                  <a:cs typeface="+mn-cs"/>
                </a:rPr>
                <a:t>3</a:t>
              </a:r>
              <a:r>
                <a:rPr kumimoji="0" lang="en-US" sz="1000" b="1" i="0" u="none" strike="noStrike" kern="1200" cap="none" spc="0" normalizeH="0" baseline="30000" noProof="0" dirty="0">
                  <a:ln>
                    <a:noFill/>
                  </a:ln>
                  <a:solidFill>
                    <a:srgbClr val="0000FF"/>
                  </a:solidFill>
                  <a:effectLst/>
                  <a:uLnTx/>
                  <a:uFillTx/>
                  <a:latin typeface="Arial" charset="0"/>
                  <a:ea typeface="ＭＳ Ｐゴシック" pitchFamily="1" charset="-128"/>
                  <a:cs typeface="+mn-cs"/>
                </a:rPr>
                <a:t>−</a:t>
              </a:r>
            </a:p>
          </p:txBody>
        </p:sp>
        <p:sp>
          <p:nvSpPr>
            <p:cNvPr id="566" name="Oval 565">
              <a:extLst>
                <a:ext uri="{FF2B5EF4-FFF2-40B4-BE49-F238E27FC236}">
                  <a16:creationId xmlns:a16="http://schemas.microsoft.com/office/drawing/2014/main" id="{EAD1074A-010E-4976-8277-F8F7A0DB8C59}"/>
                </a:ext>
              </a:extLst>
            </p:cNvPr>
            <p:cNvSpPr/>
            <p:nvPr/>
          </p:nvSpPr>
          <p:spPr bwMode="auto">
            <a:xfrm>
              <a:off x="3237492" y="4622570"/>
              <a:ext cx="306000" cy="306000"/>
            </a:xfrm>
            <a:prstGeom prst="ellipse">
              <a:avLst/>
            </a:prstGeom>
            <a:noFill/>
            <a:ln w="12700" cap="flat" cmpd="sng" algn="ctr">
              <a:solidFill>
                <a:schemeClr val="tx1">
                  <a:lumMod val="75000"/>
                  <a:lumOff val="25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lumMod val="65000"/>
                      <a:lumOff val="35000"/>
                    </a:srgbClr>
                  </a:solidFill>
                  <a:effectLst/>
                  <a:uLnTx/>
                  <a:uFillTx/>
                  <a:latin typeface="Arial" charset="0"/>
                  <a:ea typeface="ＭＳ Ｐゴシック" pitchFamily="1" charset="-128"/>
                  <a:cs typeface="+mn-cs"/>
                </a:rPr>
                <a:t>Na</a:t>
              </a:r>
              <a:r>
                <a:rPr kumimoji="0" lang="en-US" sz="1000" b="1" i="0" u="none" strike="noStrike" kern="1200" cap="none" spc="0" normalizeH="0" baseline="30000" noProof="0" dirty="0">
                  <a:ln>
                    <a:noFill/>
                  </a:ln>
                  <a:solidFill>
                    <a:srgbClr val="000000">
                      <a:lumMod val="65000"/>
                      <a:lumOff val="35000"/>
                    </a:srgbClr>
                  </a:solidFill>
                  <a:effectLst/>
                  <a:uLnTx/>
                  <a:uFillTx/>
                  <a:latin typeface="Arial" charset="0"/>
                  <a:ea typeface="ＭＳ Ｐゴシック" pitchFamily="1" charset="-128"/>
                  <a:cs typeface="+mn-cs"/>
                </a:rPr>
                <a:t>+</a:t>
              </a:r>
            </a:p>
          </p:txBody>
        </p:sp>
        <p:sp>
          <p:nvSpPr>
            <p:cNvPr id="567" name="Oval 566">
              <a:extLst>
                <a:ext uri="{FF2B5EF4-FFF2-40B4-BE49-F238E27FC236}">
                  <a16:creationId xmlns:a16="http://schemas.microsoft.com/office/drawing/2014/main" id="{EAD1074A-010E-4976-8277-F8F7A0DB8C59}"/>
                </a:ext>
              </a:extLst>
            </p:cNvPr>
            <p:cNvSpPr/>
            <p:nvPr/>
          </p:nvSpPr>
          <p:spPr bwMode="auto">
            <a:xfrm>
              <a:off x="2835390" y="4779088"/>
              <a:ext cx="360000" cy="360000"/>
            </a:xfrm>
            <a:prstGeom prst="ellipse">
              <a:avLst/>
            </a:prstGeom>
            <a:noFill/>
            <a:ln w="19050" cap="flat" cmpd="sng" algn="ctr">
              <a:solidFill>
                <a:srgbClr val="0000FF"/>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FF"/>
                  </a:solidFill>
                  <a:effectLst/>
                  <a:uLnTx/>
                  <a:uFillTx/>
                  <a:latin typeface="Arial" charset="0"/>
                  <a:ea typeface="ＭＳ Ｐゴシック" pitchFamily="1" charset="-128"/>
                  <a:cs typeface="+mn-cs"/>
                </a:rPr>
                <a:t>Cl</a:t>
              </a:r>
              <a:r>
                <a:rPr kumimoji="0" lang="en-US" sz="1000" b="1" i="0" u="none" strike="noStrike" kern="1200" cap="none" spc="0" normalizeH="0" baseline="30000" noProof="0" dirty="0">
                  <a:ln>
                    <a:noFill/>
                  </a:ln>
                  <a:solidFill>
                    <a:srgbClr val="0000FF"/>
                  </a:solidFill>
                  <a:effectLst/>
                  <a:uLnTx/>
                  <a:uFillTx/>
                  <a:latin typeface="Arial" charset="0"/>
                  <a:ea typeface="ＭＳ Ｐゴシック" pitchFamily="1" charset="-128"/>
                  <a:cs typeface="+mn-cs"/>
                </a:rPr>
                <a:t>−</a:t>
              </a:r>
            </a:p>
          </p:txBody>
        </p:sp>
        <p:sp>
          <p:nvSpPr>
            <p:cNvPr id="568" name="Oval 567">
              <a:extLst>
                <a:ext uri="{FF2B5EF4-FFF2-40B4-BE49-F238E27FC236}">
                  <a16:creationId xmlns:a16="http://schemas.microsoft.com/office/drawing/2014/main" id="{EAD1074A-010E-4976-8277-F8F7A0DB8C59}"/>
                </a:ext>
              </a:extLst>
            </p:cNvPr>
            <p:cNvSpPr/>
            <p:nvPr/>
          </p:nvSpPr>
          <p:spPr bwMode="auto">
            <a:xfrm>
              <a:off x="2960230" y="4457177"/>
              <a:ext cx="216000" cy="216000"/>
            </a:xfrm>
            <a:prstGeom prst="ellipse">
              <a:avLst/>
            </a:prstGeom>
            <a:noFill/>
            <a:ln w="12700" cap="flat" cmpd="sng" algn="ctr">
              <a:solidFill>
                <a:schemeClr val="tx1">
                  <a:lumMod val="75000"/>
                  <a:lumOff val="25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lumMod val="65000"/>
                      <a:lumOff val="35000"/>
                    </a:srgbClr>
                  </a:solidFill>
                  <a:effectLst/>
                  <a:uLnTx/>
                  <a:uFillTx/>
                  <a:latin typeface="Arial" charset="0"/>
                  <a:ea typeface="ＭＳ Ｐゴシック" pitchFamily="1" charset="-128"/>
                  <a:cs typeface="+mn-cs"/>
                </a:rPr>
                <a:t>H</a:t>
              </a:r>
              <a:r>
                <a:rPr kumimoji="0" lang="en-US" sz="1000" b="1" i="0" u="none" strike="noStrike" kern="1200" cap="none" spc="0" normalizeH="0" baseline="30000" noProof="0" dirty="0">
                  <a:ln>
                    <a:noFill/>
                  </a:ln>
                  <a:solidFill>
                    <a:srgbClr val="000000">
                      <a:lumMod val="65000"/>
                      <a:lumOff val="35000"/>
                    </a:srgbClr>
                  </a:solidFill>
                  <a:effectLst/>
                  <a:uLnTx/>
                  <a:uFillTx/>
                  <a:latin typeface="Arial" charset="0"/>
                  <a:ea typeface="ＭＳ Ｐゴシック" pitchFamily="1" charset="-128"/>
                  <a:cs typeface="+mn-cs"/>
                </a:rPr>
                <a:t>+</a:t>
              </a:r>
            </a:p>
          </p:txBody>
        </p:sp>
        <p:sp>
          <p:nvSpPr>
            <p:cNvPr id="569" name="Oval 568">
              <a:extLst>
                <a:ext uri="{FF2B5EF4-FFF2-40B4-BE49-F238E27FC236}">
                  <a16:creationId xmlns:a16="http://schemas.microsoft.com/office/drawing/2014/main" id="{EAD1074A-010E-4976-8277-F8F7A0DB8C59}"/>
                </a:ext>
              </a:extLst>
            </p:cNvPr>
            <p:cNvSpPr/>
            <p:nvPr/>
          </p:nvSpPr>
          <p:spPr bwMode="auto">
            <a:xfrm>
              <a:off x="2759668" y="3887539"/>
              <a:ext cx="216000" cy="216000"/>
            </a:xfrm>
            <a:prstGeom prst="ellipse">
              <a:avLst/>
            </a:prstGeom>
            <a:noFill/>
            <a:ln w="12700" cap="flat" cmpd="sng" algn="ctr">
              <a:solidFill>
                <a:schemeClr val="tx1">
                  <a:lumMod val="75000"/>
                  <a:lumOff val="25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lumMod val="65000"/>
                      <a:lumOff val="35000"/>
                    </a:srgbClr>
                  </a:solidFill>
                  <a:effectLst/>
                  <a:uLnTx/>
                  <a:uFillTx/>
                  <a:latin typeface="Arial" charset="0"/>
                  <a:ea typeface="ＭＳ Ｐゴシック" pitchFamily="1" charset="-128"/>
                  <a:cs typeface="+mn-cs"/>
                </a:rPr>
                <a:t>H</a:t>
              </a:r>
              <a:r>
                <a:rPr kumimoji="0" lang="en-US" sz="1000" b="1" i="0" u="none" strike="noStrike" kern="1200" cap="none" spc="0" normalizeH="0" baseline="30000" noProof="0" dirty="0">
                  <a:ln>
                    <a:noFill/>
                  </a:ln>
                  <a:solidFill>
                    <a:srgbClr val="000000">
                      <a:lumMod val="65000"/>
                      <a:lumOff val="35000"/>
                    </a:srgbClr>
                  </a:solidFill>
                  <a:effectLst/>
                  <a:uLnTx/>
                  <a:uFillTx/>
                  <a:latin typeface="Arial" charset="0"/>
                  <a:ea typeface="ＭＳ Ｐゴシック" pitchFamily="1" charset="-128"/>
                  <a:cs typeface="+mn-cs"/>
                </a:rPr>
                <a:t>+</a:t>
              </a:r>
            </a:p>
          </p:txBody>
        </p:sp>
        <p:sp>
          <p:nvSpPr>
            <p:cNvPr id="570" name="Oval 569">
              <a:extLst>
                <a:ext uri="{FF2B5EF4-FFF2-40B4-BE49-F238E27FC236}">
                  <a16:creationId xmlns:a16="http://schemas.microsoft.com/office/drawing/2014/main" id="{EAD1074A-010E-4976-8277-F8F7A0DB8C59}"/>
                </a:ext>
              </a:extLst>
            </p:cNvPr>
            <p:cNvSpPr/>
            <p:nvPr/>
          </p:nvSpPr>
          <p:spPr bwMode="auto">
            <a:xfrm>
              <a:off x="3536556" y="4396304"/>
              <a:ext cx="324000" cy="324000"/>
            </a:xfrm>
            <a:prstGeom prst="ellipse">
              <a:avLst/>
            </a:prstGeom>
            <a:noFill/>
            <a:ln w="15875" cap="flat" cmpd="sng" algn="ctr">
              <a:solidFill>
                <a:srgbClr val="3809FF"/>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3809FF"/>
                  </a:solidFill>
                  <a:effectLst/>
                  <a:uLnTx/>
                  <a:uFillTx/>
                  <a:latin typeface="Arial" charset="0"/>
                  <a:ea typeface="ＭＳ Ｐゴシック" pitchFamily="1" charset="-128"/>
                  <a:cs typeface="+mn-cs"/>
                </a:rPr>
                <a:t>OH</a:t>
              </a:r>
              <a:r>
                <a:rPr kumimoji="0" lang="en-US" sz="1000" b="1" i="0" u="none" strike="noStrike" kern="1200" cap="none" spc="0" normalizeH="0" baseline="30000" noProof="0" dirty="0">
                  <a:ln>
                    <a:noFill/>
                  </a:ln>
                  <a:solidFill>
                    <a:srgbClr val="3809FF"/>
                  </a:solidFill>
                  <a:effectLst/>
                  <a:uLnTx/>
                  <a:uFillTx/>
                  <a:latin typeface="Arial" charset="0"/>
                  <a:ea typeface="ＭＳ Ｐゴシック" pitchFamily="1" charset="-128"/>
                  <a:cs typeface="+mn-cs"/>
                </a:rPr>
                <a:t>-</a:t>
              </a:r>
            </a:p>
          </p:txBody>
        </p:sp>
        <p:sp>
          <p:nvSpPr>
            <p:cNvPr id="571" name="Oval 570">
              <a:extLst>
                <a:ext uri="{FF2B5EF4-FFF2-40B4-BE49-F238E27FC236}">
                  <a16:creationId xmlns:a16="http://schemas.microsoft.com/office/drawing/2014/main" id="{EAD1074A-010E-4976-8277-F8F7A0DB8C59}"/>
                </a:ext>
              </a:extLst>
            </p:cNvPr>
            <p:cNvSpPr/>
            <p:nvPr/>
          </p:nvSpPr>
          <p:spPr bwMode="auto">
            <a:xfrm>
              <a:off x="2076856" y="4035419"/>
              <a:ext cx="324000" cy="324000"/>
            </a:xfrm>
            <a:prstGeom prst="ellipse">
              <a:avLst/>
            </a:prstGeom>
            <a:noFill/>
            <a:ln w="15875" cap="flat" cmpd="sng" algn="ctr">
              <a:solidFill>
                <a:srgbClr val="3809FF"/>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3809FF"/>
                  </a:solidFill>
                  <a:effectLst/>
                  <a:uLnTx/>
                  <a:uFillTx/>
                  <a:latin typeface="Arial" charset="0"/>
                  <a:ea typeface="ＭＳ Ｐゴシック" pitchFamily="1" charset="-128"/>
                  <a:cs typeface="+mn-cs"/>
                </a:rPr>
                <a:t>OH</a:t>
              </a:r>
              <a:r>
                <a:rPr kumimoji="0" lang="en-US" sz="1000" b="1" i="0" u="none" strike="noStrike" kern="1200" cap="none" spc="0" normalizeH="0" baseline="30000" noProof="0" dirty="0">
                  <a:ln>
                    <a:noFill/>
                  </a:ln>
                  <a:solidFill>
                    <a:srgbClr val="3809FF"/>
                  </a:solidFill>
                  <a:effectLst/>
                  <a:uLnTx/>
                  <a:uFillTx/>
                  <a:latin typeface="Arial" charset="0"/>
                  <a:ea typeface="ＭＳ Ｐゴシック" pitchFamily="1" charset="-128"/>
                  <a:cs typeface="+mn-cs"/>
                </a:rPr>
                <a:t>-</a:t>
              </a:r>
            </a:p>
          </p:txBody>
        </p:sp>
        <p:sp>
          <p:nvSpPr>
            <p:cNvPr id="572" name="Oval 571">
              <a:extLst>
                <a:ext uri="{FF2B5EF4-FFF2-40B4-BE49-F238E27FC236}">
                  <a16:creationId xmlns:a16="http://schemas.microsoft.com/office/drawing/2014/main" id="{EAD1074A-010E-4976-8277-F8F7A0DB8C59}"/>
                </a:ext>
              </a:extLst>
            </p:cNvPr>
            <p:cNvSpPr/>
            <p:nvPr/>
          </p:nvSpPr>
          <p:spPr bwMode="auto">
            <a:xfrm>
              <a:off x="1629052" y="4539148"/>
              <a:ext cx="216000" cy="216000"/>
            </a:xfrm>
            <a:prstGeom prst="ellipse">
              <a:avLst/>
            </a:prstGeom>
            <a:noFill/>
            <a:ln w="12700" cap="flat" cmpd="sng" algn="ctr">
              <a:solidFill>
                <a:schemeClr val="tx1">
                  <a:lumMod val="75000"/>
                  <a:lumOff val="25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lumMod val="65000"/>
                      <a:lumOff val="35000"/>
                    </a:srgbClr>
                  </a:solidFill>
                  <a:effectLst/>
                  <a:uLnTx/>
                  <a:uFillTx/>
                  <a:latin typeface="Arial" charset="0"/>
                  <a:ea typeface="ＭＳ Ｐゴシック" pitchFamily="1" charset="-128"/>
                  <a:cs typeface="+mn-cs"/>
                </a:rPr>
                <a:t>H</a:t>
              </a:r>
              <a:r>
                <a:rPr kumimoji="0" lang="en-US" sz="1000" b="1" i="0" u="none" strike="noStrike" kern="1200" cap="none" spc="0" normalizeH="0" baseline="30000" noProof="0" dirty="0">
                  <a:ln>
                    <a:noFill/>
                  </a:ln>
                  <a:solidFill>
                    <a:srgbClr val="000000">
                      <a:lumMod val="65000"/>
                      <a:lumOff val="35000"/>
                    </a:srgbClr>
                  </a:solidFill>
                  <a:effectLst/>
                  <a:uLnTx/>
                  <a:uFillTx/>
                  <a:latin typeface="Arial" charset="0"/>
                  <a:ea typeface="ＭＳ Ｐゴシック" pitchFamily="1" charset="-128"/>
                  <a:cs typeface="+mn-cs"/>
                </a:rPr>
                <a:t>+</a:t>
              </a:r>
            </a:p>
          </p:txBody>
        </p:sp>
      </p:grpSp>
      <p:sp>
        <p:nvSpPr>
          <p:cNvPr id="777" name="TextBox 776">
            <a:extLst>
              <a:ext uri="{FF2B5EF4-FFF2-40B4-BE49-F238E27FC236}">
                <a16:creationId xmlns:a16="http://schemas.microsoft.com/office/drawing/2014/main" id="{8044C705-7C6E-405B-90D7-340670481E6D}"/>
              </a:ext>
            </a:extLst>
          </p:cNvPr>
          <p:cNvSpPr txBox="1"/>
          <p:nvPr/>
        </p:nvSpPr>
        <p:spPr>
          <a:xfrm>
            <a:off x="8585827" y="2364937"/>
            <a:ext cx="43598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808080">
                    <a:lumMod val="60000"/>
                    <a:lumOff val="40000"/>
                  </a:srgbClr>
                </a:solidFill>
                <a:effectLst/>
                <a:uLnTx/>
                <a:uFillTx/>
                <a:latin typeface="Times New Roman" panose="02020603050405020304" pitchFamily="18" charset="0"/>
                <a:ea typeface="+mn-ea"/>
                <a:cs typeface="Times New Roman" panose="02020603050405020304" pitchFamily="18" charset="0"/>
              </a:rPr>
              <a:t>(I)</a:t>
            </a:r>
          </a:p>
        </p:txBody>
      </p:sp>
      <p:cxnSp>
        <p:nvCxnSpPr>
          <p:cNvPr id="778" name="Straight Arrow Connector 777">
            <a:extLst>
              <a:ext uri="{FF2B5EF4-FFF2-40B4-BE49-F238E27FC236}">
                <a16:creationId xmlns:a16="http://schemas.microsoft.com/office/drawing/2014/main" id="{0511DDD1-D743-44E3-8F90-E99FD23DE97D}"/>
              </a:ext>
            </a:extLst>
          </p:cNvPr>
          <p:cNvCxnSpPr/>
          <p:nvPr/>
        </p:nvCxnSpPr>
        <p:spPr bwMode="auto">
          <a:xfrm>
            <a:off x="8585827" y="2325847"/>
            <a:ext cx="0" cy="411480"/>
          </a:xfrm>
          <a:prstGeom prst="straightConnector1">
            <a:avLst/>
          </a:prstGeom>
          <a:solidFill>
            <a:schemeClr val="accent1"/>
          </a:solidFill>
          <a:ln w="9525" cap="flat" cmpd="sng" algn="ctr">
            <a:solidFill>
              <a:schemeClr val="bg2">
                <a:lumMod val="60000"/>
                <a:lumOff val="40000"/>
              </a:schemeClr>
            </a:solidFill>
            <a:prstDash val="solid"/>
            <a:round/>
            <a:headEnd type="triangle"/>
            <a:tailEnd type="triangle"/>
          </a:ln>
          <a:effectLst/>
        </p:spPr>
      </p:cxnSp>
      <p:cxnSp>
        <p:nvCxnSpPr>
          <p:cNvPr id="779" name="Straight Connector 778">
            <a:extLst>
              <a:ext uri="{FF2B5EF4-FFF2-40B4-BE49-F238E27FC236}">
                <a16:creationId xmlns:a16="http://schemas.microsoft.com/office/drawing/2014/main" id="{24F3E22C-5635-40A7-8104-C228BDD6ADFE}"/>
              </a:ext>
            </a:extLst>
          </p:cNvPr>
          <p:cNvCxnSpPr/>
          <p:nvPr/>
        </p:nvCxnSpPr>
        <p:spPr bwMode="auto">
          <a:xfrm>
            <a:off x="4572000" y="1677317"/>
            <a:ext cx="1764000" cy="0"/>
          </a:xfrm>
          <a:prstGeom prst="line">
            <a:avLst/>
          </a:prstGeom>
          <a:solidFill>
            <a:schemeClr val="accent1"/>
          </a:solidFill>
          <a:ln w="9525" cap="flat" cmpd="sng" algn="ctr">
            <a:solidFill>
              <a:srgbClr val="FF0000"/>
            </a:solidFill>
            <a:prstDash val="dash"/>
            <a:round/>
            <a:headEnd type="none" w="med" len="med"/>
            <a:tailEnd type="none" w="med" len="med"/>
          </a:ln>
          <a:effectLst/>
        </p:spPr>
      </p:cxnSp>
      <p:cxnSp>
        <p:nvCxnSpPr>
          <p:cNvPr id="780" name="Straight Arrow Connector 779">
            <a:extLst>
              <a:ext uri="{FF2B5EF4-FFF2-40B4-BE49-F238E27FC236}">
                <a16:creationId xmlns:a16="http://schemas.microsoft.com/office/drawing/2014/main" id="{217D9561-DD2C-40AE-942A-658FAA2D229B}"/>
              </a:ext>
            </a:extLst>
          </p:cNvPr>
          <p:cNvCxnSpPr/>
          <p:nvPr/>
        </p:nvCxnSpPr>
        <p:spPr bwMode="auto">
          <a:xfrm>
            <a:off x="6357857" y="1677317"/>
            <a:ext cx="0" cy="640080"/>
          </a:xfrm>
          <a:prstGeom prst="straightConnector1">
            <a:avLst/>
          </a:prstGeom>
          <a:solidFill>
            <a:schemeClr val="accent1"/>
          </a:solidFill>
          <a:ln w="9525" cap="flat" cmpd="sng" algn="ctr">
            <a:solidFill>
              <a:schemeClr val="tx1"/>
            </a:solidFill>
            <a:prstDash val="solid"/>
            <a:round/>
            <a:headEnd type="triangle"/>
            <a:tailEnd type="triangle"/>
          </a:ln>
          <a:effectLst/>
        </p:spPr>
      </p:cxnSp>
      <p:sp>
        <p:nvSpPr>
          <p:cNvPr id="781" name="TextBox 780">
            <a:extLst>
              <a:ext uri="{FF2B5EF4-FFF2-40B4-BE49-F238E27FC236}">
                <a16:creationId xmlns:a16="http://schemas.microsoft.com/office/drawing/2014/main" id="{A1E91BF2-DBA1-4A43-BFAD-9A2D65AB9DFA}"/>
              </a:ext>
            </a:extLst>
          </p:cNvPr>
          <p:cNvSpPr txBox="1"/>
          <p:nvPr/>
        </p:nvSpPr>
        <p:spPr>
          <a:xfrm>
            <a:off x="6380235" y="1845364"/>
            <a:ext cx="43598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E24AC"/>
                </a:solidFill>
                <a:effectLst/>
                <a:uLnTx/>
                <a:uFillTx/>
                <a:latin typeface="Times New Roman" panose="02020603050405020304" pitchFamily="18" charset="0"/>
                <a:ea typeface="+mn-ea"/>
                <a:cs typeface="Times New Roman" panose="02020603050405020304" pitchFamily="18" charset="0"/>
              </a:rPr>
              <a:t>(II)</a:t>
            </a:r>
          </a:p>
        </p:txBody>
      </p:sp>
      <p:grpSp>
        <p:nvGrpSpPr>
          <p:cNvPr id="782" name="Group 781">
            <a:extLst>
              <a:ext uri="{FF2B5EF4-FFF2-40B4-BE49-F238E27FC236}">
                <a16:creationId xmlns:a16="http://schemas.microsoft.com/office/drawing/2014/main" id="{9557100F-DFE2-4AE7-ADC5-041C3F2A2D10}"/>
              </a:ext>
            </a:extLst>
          </p:cNvPr>
          <p:cNvGrpSpPr/>
          <p:nvPr/>
        </p:nvGrpSpPr>
        <p:grpSpPr>
          <a:xfrm>
            <a:off x="5238778" y="1201712"/>
            <a:ext cx="1094944" cy="376671"/>
            <a:chOff x="1579137" y="1027924"/>
            <a:chExt cx="1094944" cy="376671"/>
          </a:xfrm>
        </p:grpSpPr>
        <p:cxnSp>
          <p:nvCxnSpPr>
            <p:cNvPr id="783" name="Straight Connector 782">
              <a:extLst>
                <a:ext uri="{FF2B5EF4-FFF2-40B4-BE49-F238E27FC236}">
                  <a16:creationId xmlns:a16="http://schemas.microsoft.com/office/drawing/2014/main" id="{A9A96C32-FAA9-4192-996C-5BB611A04F08}"/>
                </a:ext>
              </a:extLst>
            </p:cNvPr>
            <p:cNvCxnSpPr>
              <a:cxnSpLocks/>
            </p:cNvCxnSpPr>
            <p:nvPr/>
          </p:nvCxnSpPr>
          <p:spPr bwMode="auto">
            <a:xfrm flipV="1">
              <a:off x="1579137" y="1197586"/>
              <a:ext cx="135844" cy="207009"/>
            </a:xfrm>
            <a:prstGeom prst="line">
              <a:avLst/>
            </a:prstGeom>
            <a:solidFill>
              <a:schemeClr val="accent1"/>
            </a:solidFill>
            <a:ln w="9525" cap="flat" cmpd="sng" algn="ctr">
              <a:solidFill>
                <a:srgbClr val="3E24AC"/>
              </a:solidFill>
              <a:prstDash val="solid"/>
              <a:round/>
              <a:headEnd type="oval" w="sm" len="sm"/>
              <a:tailEnd type="none" w="med" len="med"/>
            </a:ln>
            <a:effectLst/>
          </p:spPr>
        </p:cxnSp>
        <p:cxnSp>
          <p:nvCxnSpPr>
            <p:cNvPr id="784" name="Straight Connector 783">
              <a:extLst>
                <a:ext uri="{FF2B5EF4-FFF2-40B4-BE49-F238E27FC236}">
                  <a16:creationId xmlns:a16="http://schemas.microsoft.com/office/drawing/2014/main" id="{F5B7B812-A661-4E70-9EED-83FE1E8B9C4D}"/>
                </a:ext>
              </a:extLst>
            </p:cNvPr>
            <p:cNvCxnSpPr/>
            <p:nvPr/>
          </p:nvCxnSpPr>
          <p:spPr bwMode="auto">
            <a:xfrm>
              <a:off x="1706106" y="1197586"/>
              <a:ext cx="274320" cy="0"/>
            </a:xfrm>
            <a:prstGeom prst="line">
              <a:avLst/>
            </a:prstGeom>
            <a:solidFill>
              <a:schemeClr val="accent1"/>
            </a:solidFill>
            <a:ln w="9525" cap="flat" cmpd="sng" algn="ctr">
              <a:solidFill>
                <a:srgbClr val="3E24AC"/>
              </a:solidFill>
              <a:prstDash val="solid"/>
              <a:round/>
              <a:headEnd type="none" w="med" len="med"/>
              <a:tailEnd type="none" w="med" len="med"/>
            </a:ln>
            <a:effectLst/>
          </p:spPr>
        </p:cxnSp>
        <p:sp>
          <p:nvSpPr>
            <p:cNvPr id="785" name="TextBox 784">
              <a:extLst>
                <a:ext uri="{FF2B5EF4-FFF2-40B4-BE49-F238E27FC236}">
                  <a16:creationId xmlns:a16="http://schemas.microsoft.com/office/drawing/2014/main" id="{BA781BF6-AD68-4C46-BFC4-5F4CF9ADFF73}"/>
                </a:ext>
              </a:extLst>
            </p:cNvPr>
            <p:cNvSpPr txBox="1"/>
            <p:nvPr/>
          </p:nvSpPr>
          <p:spPr>
            <a:xfrm>
              <a:off x="1889131" y="1027924"/>
              <a:ext cx="784950"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E24AC"/>
                  </a:solidFill>
                  <a:effectLst/>
                  <a:uLnTx/>
                  <a:uFillTx/>
                  <a:latin typeface="Calibri"/>
                  <a:ea typeface="+mn-ea"/>
                  <a:cs typeface="+mn-cs"/>
                </a:rPr>
                <a:t>20.3 °C</a:t>
              </a:r>
            </a:p>
          </p:txBody>
        </p:sp>
      </p:grpSp>
      <p:sp>
        <p:nvSpPr>
          <p:cNvPr id="2" name="TextBox 1">
            <a:extLst>
              <a:ext uri="{FF2B5EF4-FFF2-40B4-BE49-F238E27FC236}">
                <a16:creationId xmlns:a16="http://schemas.microsoft.com/office/drawing/2014/main" id="{AA8F5189-8F72-43AB-A2E7-3112D7888DA5}"/>
              </a:ext>
            </a:extLst>
          </p:cNvPr>
          <p:cNvSpPr txBox="1"/>
          <p:nvPr/>
        </p:nvSpPr>
        <p:spPr>
          <a:xfrm>
            <a:off x="4855704" y="169784"/>
            <a:ext cx="4073616" cy="923330"/>
          </a:xfrm>
          <a:prstGeom prst="rect">
            <a:avLst/>
          </a:prstGeom>
          <a:noFill/>
        </p:spPr>
        <p:txBody>
          <a:bodyPr wrap="none" rtlCol="0">
            <a:spAutoFit/>
          </a:bodyPr>
          <a:lstStyle/>
          <a:p>
            <a:r>
              <a:rPr lang="en-GB" b="1" dirty="0">
                <a:solidFill>
                  <a:srgbClr val="FF0000"/>
                </a:solidFill>
              </a:rPr>
              <a:t>Application: </a:t>
            </a:r>
            <a:r>
              <a:rPr lang="en-GB" dirty="0">
                <a:solidFill>
                  <a:srgbClr val="FF0000"/>
                </a:solidFill>
              </a:rPr>
              <a:t>Determine cell constant and</a:t>
            </a:r>
          </a:p>
          <a:p>
            <a:r>
              <a:rPr lang="en-GB" dirty="0">
                <a:solidFill>
                  <a:srgbClr val="FF0000"/>
                </a:solidFill>
              </a:rPr>
              <a:t>convert measured capacitance </a:t>
            </a:r>
            <a:r>
              <a:rPr lang="en-GB" i="1" dirty="0">
                <a:solidFill>
                  <a:srgbClr val="FF0000"/>
                </a:solidFill>
              </a:rPr>
              <a:t>C</a:t>
            </a:r>
            <a:r>
              <a:rPr lang="en-GB" baseline="-25000" dirty="0">
                <a:solidFill>
                  <a:srgbClr val="FF0000"/>
                </a:solidFill>
              </a:rPr>
              <a:t>S</a:t>
            </a:r>
            <a:r>
              <a:rPr lang="en-GB" dirty="0">
                <a:solidFill>
                  <a:srgbClr val="FF0000"/>
                </a:solidFill>
              </a:rPr>
              <a:t> </a:t>
            </a:r>
          </a:p>
          <a:p>
            <a:r>
              <a:rPr lang="en-GB" dirty="0">
                <a:solidFill>
                  <a:srgbClr val="FF0000"/>
                </a:solidFill>
              </a:rPr>
              <a:t>to dielectric constant </a:t>
            </a:r>
            <a:r>
              <a:rPr lang="el-GR" dirty="0">
                <a:solidFill>
                  <a:srgbClr val="FF0000"/>
                </a:solidFill>
              </a:rPr>
              <a:t>ε</a:t>
            </a:r>
            <a:endParaRPr lang="en-GB" dirty="0">
              <a:solidFill>
                <a:srgbClr val="FF0000"/>
              </a:solidFill>
            </a:endParaRPr>
          </a:p>
        </p:txBody>
      </p:sp>
    </p:spTree>
    <p:extLst>
      <p:ext uri="{BB962C8B-B14F-4D97-AF65-F5344CB8AC3E}">
        <p14:creationId xmlns:p14="http://schemas.microsoft.com/office/powerpoint/2010/main" val="29795468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ontent Placeholder 21">
            <a:extLst>
              <a:ext uri="{FF2B5EF4-FFF2-40B4-BE49-F238E27FC236}">
                <a16:creationId xmlns:a16="http://schemas.microsoft.com/office/drawing/2014/main" id="{ACE0B113-231A-4E69-8C2C-E451A02E4239}"/>
              </a:ext>
            </a:extLst>
          </p:cNvPr>
          <p:cNvGraphicFramePr>
            <a:graphicFrameLocks noGrp="1"/>
          </p:cNvGraphicFramePr>
          <p:nvPr>
            <p:ph idx="11"/>
            <p:extLst/>
          </p:nvPr>
        </p:nvGraphicFramePr>
        <p:xfrm>
          <a:off x="3977640" y="777240"/>
          <a:ext cx="5166360" cy="2596896"/>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194EAA8D-1B2C-499B-A965-2BAA83398C15}"/>
              </a:ext>
            </a:extLst>
          </p:cNvPr>
          <p:cNvSpPr>
            <a:spLocks noGrp="1"/>
          </p:cNvSpPr>
          <p:nvPr>
            <p:ph type="title"/>
          </p:nvPr>
        </p:nvSpPr>
        <p:spPr>
          <a:xfrm>
            <a:off x="233916" y="142507"/>
            <a:ext cx="7359360" cy="737193"/>
          </a:xfrm>
        </p:spPr>
        <p:txBody>
          <a:bodyPr/>
          <a:lstStyle/>
          <a:p>
            <a:r>
              <a:rPr lang="en-GB" dirty="0"/>
              <a:t>Dielectric Loss Mechanisms</a:t>
            </a:r>
            <a:endParaRPr lang="en-US" dirty="0"/>
          </a:p>
        </p:txBody>
      </p:sp>
      <p:sp>
        <p:nvSpPr>
          <p:cNvPr id="4" name="Content Placeholder 3">
            <a:extLst>
              <a:ext uri="{FF2B5EF4-FFF2-40B4-BE49-F238E27FC236}">
                <a16:creationId xmlns:a16="http://schemas.microsoft.com/office/drawing/2014/main" id="{6F11F88C-CE3F-4DE8-96FC-2E2D84A8BE5E}"/>
              </a:ext>
            </a:extLst>
          </p:cNvPr>
          <p:cNvSpPr>
            <a:spLocks noGrp="1"/>
          </p:cNvSpPr>
          <p:nvPr>
            <p:ph idx="1"/>
          </p:nvPr>
        </p:nvSpPr>
        <p:spPr>
          <a:xfrm>
            <a:off x="8829" y="978196"/>
            <a:ext cx="3931920" cy="5566295"/>
          </a:xfrm>
        </p:spPr>
        <p:txBody>
          <a:bodyPr/>
          <a:lstStyle/>
          <a:p>
            <a:pPr marL="411163" indent="-400050" algn="just">
              <a:buFont typeface="+mj-lt"/>
              <a:buAutoNum type="romanUcPeriod" startAt="2"/>
            </a:pPr>
            <a:r>
              <a:rPr lang="en-US" spc="-10" dirty="0">
                <a:cs typeface="Times New Roman" panose="02020603050405020304" pitchFamily="18" charset="0"/>
              </a:rPr>
              <a:t>Maxwell-Wagner (MW) polarization </a:t>
            </a:r>
            <a:r>
              <a:rPr lang="en-US" dirty="0">
                <a:cs typeface="Times New Roman" panose="02020603050405020304" pitchFamily="18" charset="0"/>
              </a:rPr>
              <a:t>of the glass wall of the TVIS vial at +20 ˚C, with a dielectric loss peak frequency of 17.8 kHz </a:t>
            </a:r>
          </a:p>
          <a:p>
            <a:pPr marL="11113" indent="0" algn="just">
              <a:buNone/>
            </a:pPr>
            <a:endParaRPr lang="en-US" dirty="0"/>
          </a:p>
        </p:txBody>
      </p:sp>
      <p:graphicFrame>
        <p:nvGraphicFramePr>
          <p:cNvPr id="23" name="Content Placeholder 22">
            <a:extLst>
              <a:ext uri="{FF2B5EF4-FFF2-40B4-BE49-F238E27FC236}">
                <a16:creationId xmlns:a16="http://schemas.microsoft.com/office/drawing/2014/main" id="{84F1BEBB-C1E8-4F8A-BB82-71BE19EBE011}"/>
              </a:ext>
            </a:extLst>
          </p:cNvPr>
          <p:cNvGraphicFramePr>
            <a:graphicFrameLocks noGrp="1"/>
          </p:cNvGraphicFramePr>
          <p:nvPr>
            <p:ph idx="12"/>
            <p:extLst/>
          </p:nvPr>
        </p:nvGraphicFramePr>
        <p:xfrm>
          <a:off x="3977640" y="3493008"/>
          <a:ext cx="5166360" cy="2596896"/>
        </p:xfrm>
        <a:graphic>
          <a:graphicData uri="http://schemas.openxmlformats.org/drawingml/2006/chart">
            <c:chart xmlns:c="http://schemas.openxmlformats.org/drawingml/2006/chart" xmlns:r="http://schemas.openxmlformats.org/officeDocument/2006/relationships" r:id="rId4"/>
          </a:graphicData>
        </a:graphic>
      </p:graphicFrame>
      <p:sp>
        <p:nvSpPr>
          <p:cNvPr id="26" name="TextBox 25">
            <a:extLst>
              <a:ext uri="{FF2B5EF4-FFF2-40B4-BE49-F238E27FC236}">
                <a16:creationId xmlns:a16="http://schemas.microsoft.com/office/drawing/2014/main" id="{8044C705-7C6E-405B-90D7-340670481E6D}"/>
              </a:ext>
            </a:extLst>
          </p:cNvPr>
          <p:cNvSpPr txBox="1"/>
          <p:nvPr/>
        </p:nvSpPr>
        <p:spPr>
          <a:xfrm>
            <a:off x="8585827" y="2364937"/>
            <a:ext cx="43598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808080">
                    <a:lumMod val="60000"/>
                    <a:lumOff val="40000"/>
                  </a:srgbClr>
                </a:solidFill>
                <a:effectLst/>
                <a:uLnTx/>
                <a:uFillTx/>
                <a:latin typeface="Times New Roman" panose="02020603050405020304" pitchFamily="18" charset="0"/>
                <a:ea typeface="+mn-ea"/>
                <a:cs typeface="Times New Roman" panose="02020603050405020304" pitchFamily="18" charset="0"/>
              </a:rPr>
              <a:t>(I)</a:t>
            </a:r>
          </a:p>
        </p:txBody>
      </p:sp>
      <p:cxnSp>
        <p:nvCxnSpPr>
          <p:cNvPr id="27" name="Straight Connector 26">
            <a:extLst>
              <a:ext uri="{FF2B5EF4-FFF2-40B4-BE49-F238E27FC236}">
                <a16:creationId xmlns:a16="http://schemas.microsoft.com/office/drawing/2014/main" id="{07D79996-6B4D-45CE-8201-DEC04DDE8097}"/>
              </a:ext>
            </a:extLst>
          </p:cNvPr>
          <p:cNvCxnSpPr/>
          <p:nvPr/>
        </p:nvCxnSpPr>
        <p:spPr bwMode="auto">
          <a:xfrm>
            <a:off x="6150975" y="2307762"/>
            <a:ext cx="2484000" cy="0"/>
          </a:xfrm>
          <a:prstGeom prst="line">
            <a:avLst/>
          </a:prstGeom>
          <a:solidFill>
            <a:schemeClr val="accent1"/>
          </a:solidFill>
          <a:ln w="9525" cap="flat" cmpd="sng" algn="ctr">
            <a:solidFill>
              <a:schemeClr val="bg2">
                <a:lumMod val="60000"/>
                <a:lumOff val="40000"/>
              </a:schemeClr>
            </a:solidFill>
            <a:prstDash val="dash"/>
            <a:round/>
            <a:headEnd type="none" w="med" len="med"/>
            <a:tailEnd type="none" w="med" len="med"/>
          </a:ln>
          <a:effectLst/>
        </p:spPr>
      </p:cxnSp>
      <p:cxnSp>
        <p:nvCxnSpPr>
          <p:cNvPr id="28" name="Straight Connector 27">
            <a:extLst>
              <a:ext uri="{FF2B5EF4-FFF2-40B4-BE49-F238E27FC236}">
                <a16:creationId xmlns:a16="http://schemas.microsoft.com/office/drawing/2014/main" id="{8F5EC9D8-3578-4E12-A2AE-790BA26787F5}"/>
              </a:ext>
            </a:extLst>
          </p:cNvPr>
          <p:cNvCxnSpPr/>
          <p:nvPr/>
        </p:nvCxnSpPr>
        <p:spPr bwMode="auto">
          <a:xfrm>
            <a:off x="7313951" y="2723409"/>
            <a:ext cx="1280160" cy="0"/>
          </a:xfrm>
          <a:prstGeom prst="line">
            <a:avLst/>
          </a:prstGeom>
          <a:solidFill>
            <a:schemeClr val="accent1"/>
          </a:solidFill>
          <a:ln w="9525" cap="flat" cmpd="sng" algn="ctr">
            <a:solidFill>
              <a:schemeClr val="bg2">
                <a:lumMod val="60000"/>
                <a:lumOff val="40000"/>
              </a:schemeClr>
            </a:solidFill>
            <a:prstDash val="dash"/>
            <a:round/>
            <a:headEnd type="none" w="med" len="med"/>
            <a:tailEnd type="none" w="med" len="med"/>
          </a:ln>
          <a:effectLst/>
        </p:spPr>
      </p:cxnSp>
      <p:sp>
        <p:nvSpPr>
          <p:cNvPr id="29" name="TextBox 28">
            <a:extLst>
              <a:ext uri="{FF2B5EF4-FFF2-40B4-BE49-F238E27FC236}">
                <a16:creationId xmlns:a16="http://schemas.microsoft.com/office/drawing/2014/main" id="{9BC5D00C-69D0-47C8-B96F-B463F5A1FB24}"/>
              </a:ext>
            </a:extLst>
          </p:cNvPr>
          <p:cNvSpPr txBox="1"/>
          <p:nvPr/>
        </p:nvSpPr>
        <p:spPr>
          <a:xfrm>
            <a:off x="7832613" y="4064518"/>
            <a:ext cx="83188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808080"/>
                </a:solidFill>
                <a:effectLst/>
                <a:uLnTx/>
                <a:uFillTx/>
                <a:latin typeface="Calibri"/>
                <a:ea typeface="+mn-ea"/>
                <a:cs typeface="+mn-cs"/>
              </a:rPr>
              <a:t>18 GHz</a:t>
            </a:r>
          </a:p>
        </p:txBody>
      </p:sp>
      <p:cxnSp>
        <p:nvCxnSpPr>
          <p:cNvPr id="37" name="Straight Arrow Connector 36">
            <a:extLst>
              <a:ext uri="{FF2B5EF4-FFF2-40B4-BE49-F238E27FC236}">
                <a16:creationId xmlns:a16="http://schemas.microsoft.com/office/drawing/2014/main" id="{0511DDD1-D743-44E3-8F90-E99FD23DE97D}"/>
              </a:ext>
            </a:extLst>
          </p:cNvPr>
          <p:cNvCxnSpPr/>
          <p:nvPr/>
        </p:nvCxnSpPr>
        <p:spPr bwMode="auto">
          <a:xfrm>
            <a:off x="8585827" y="2325847"/>
            <a:ext cx="0" cy="411480"/>
          </a:xfrm>
          <a:prstGeom prst="straightConnector1">
            <a:avLst/>
          </a:prstGeom>
          <a:solidFill>
            <a:schemeClr val="accent1"/>
          </a:solidFill>
          <a:ln w="9525" cap="flat" cmpd="sng" algn="ctr">
            <a:solidFill>
              <a:schemeClr val="bg2">
                <a:lumMod val="60000"/>
                <a:lumOff val="40000"/>
              </a:schemeClr>
            </a:solidFill>
            <a:prstDash val="solid"/>
            <a:round/>
            <a:headEnd type="triangle"/>
            <a:tailEnd type="triangle"/>
          </a:ln>
          <a:effectLst/>
        </p:spPr>
      </p:cxnSp>
      <p:grpSp>
        <p:nvGrpSpPr>
          <p:cNvPr id="40" name="Group 39">
            <a:extLst>
              <a:ext uri="{FF2B5EF4-FFF2-40B4-BE49-F238E27FC236}">
                <a16:creationId xmlns:a16="http://schemas.microsoft.com/office/drawing/2014/main" id="{9557100F-DFE2-4AE7-ADC5-041C3F2A2D10}"/>
              </a:ext>
            </a:extLst>
          </p:cNvPr>
          <p:cNvGrpSpPr/>
          <p:nvPr/>
        </p:nvGrpSpPr>
        <p:grpSpPr>
          <a:xfrm>
            <a:off x="5238778" y="1201712"/>
            <a:ext cx="1094944" cy="376671"/>
            <a:chOff x="1579137" y="1027924"/>
            <a:chExt cx="1094944" cy="376671"/>
          </a:xfrm>
        </p:grpSpPr>
        <p:cxnSp>
          <p:nvCxnSpPr>
            <p:cNvPr id="41" name="Straight Connector 40">
              <a:extLst>
                <a:ext uri="{FF2B5EF4-FFF2-40B4-BE49-F238E27FC236}">
                  <a16:creationId xmlns:a16="http://schemas.microsoft.com/office/drawing/2014/main" id="{A9A96C32-FAA9-4192-996C-5BB611A04F08}"/>
                </a:ext>
              </a:extLst>
            </p:cNvPr>
            <p:cNvCxnSpPr>
              <a:cxnSpLocks/>
            </p:cNvCxnSpPr>
            <p:nvPr/>
          </p:nvCxnSpPr>
          <p:spPr bwMode="auto">
            <a:xfrm flipV="1">
              <a:off x="1579137" y="1197586"/>
              <a:ext cx="135844" cy="207009"/>
            </a:xfrm>
            <a:prstGeom prst="line">
              <a:avLst/>
            </a:prstGeom>
            <a:solidFill>
              <a:schemeClr val="accent1"/>
            </a:solidFill>
            <a:ln w="9525" cap="flat" cmpd="sng" algn="ctr">
              <a:solidFill>
                <a:schemeClr val="bg2">
                  <a:lumMod val="60000"/>
                  <a:lumOff val="40000"/>
                </a:schemeClr>
              </a:solidFill>
              <a:prstDash val="solid"/>
              <a:round/>
              <a:headEnd type="oval" w="sm" len="sm"/>
              <a:tailEnd type="none" w="med" len="med"/>
            </a:ln>
            <a:effectLst/>
          </p:spPr>
        </p:cxnSp>
        <p:cxnSp>
          <p:nvCxnSpPr>
            <p:cNvPr id="42" name="Straight Connector 41">
              <a:extLst>
                <a:ext uri="{FF2B5EF4-FFF2-40B4-BE49-F238E27FC236}">
                  <a16:creationId xmlns:a16="http://schemas.microsoft.com/office/drawing/2014/main" id="{F5B7B812-A661-4E70-9EED-83FE1E8B9C4D}"/>
                </a:ext>
              </a:extLst>
            </p:cNvPr>
            <p:cNvCxnSpPr/>
            <p:nvPr/>
          </p:nvCxnSpPr>
          <p:spPr bwMode="auto">
            <a:xfrm>
              <a:off x="1706106" y="1197586"/>
              <a:ext cx="274320" cy="0"/>
            </a:xfrm>
            <a:prstGeom prst="line">
              <a:avLst/>
            </a:prstGeom>
            <a:solidFill>
              <a:schemeClr val="accent1"/>
            </a:solidFill>
            <a:ln w="9525" cap="flat" cmpd="sng" algn="ctr">
              <a:solidFill>
                <a:schemeClr val="bg2">
                  <a:lumMod val="60000"/>
                  <a:lumOff val="40000"/>
                </a:schemeClr>
              </a:solidFill>
              <a:prstDash val="solid"/>
              <a:round/>
              <a:headEnd type="none" w="med" len="med"/>
              <a:tailEnd type="none" w="med" len="med"/>
            </a:ln>
            <a:effectLst/>
          </p:spPr>
        </p:cxnSp>
        <p:sp>
          <p:nvSpPr>
            <p:cNvPr id="43" name="TextBox 42">
              <a:extLst>
                <a:ext uri="{FF2B5EF4-FFF2-40B4-BE49-F238E27FC236}">
                  <a16:creationId xmlns:a16="http://schemas.microsoft.com/office/drawing/2014/main" id="{BA781BF6-AD68-4C46-BFC4-5F4CF9ADFF73}"/>
                </a:ext>
              </a:extLst>
            </p:cNvPr>
            <p:cNvSpPr txBox="1"/>
            <p:nvPr/>
          </p:nvSpPr>
          <p:spPr>
            <a:xfrm>
              <a:off x="1889131" y="1027924"/>
              <a:ext cx="784950"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808080">
                      <a:lumMod val="60000"/>
                      <a:lumOff val="40000"/>
                    </a:srgbClr>
                  </a:solidFill>
                  <a:effectLst/>
                  <a:uLnTx/>
                  <a:uFillTx/>
                  <a:latin typeface="Calibri"/>
                  <a:ea typeface="+mn-ea"/>
                  <a:cs typeface="+mn-cs"/>
                </a:rPr>
                <a:t>20.3 °C</a:t>
              </a:r>
            </a:p>
          </p:txBody>
        </p:sp>
      </p:grpSp>
      <p:sp>
        <p:nvSpPr>
          <p:cNvPr id="45" name="TextBox 44">
            <a:extLst>
              <a:ext uri="{FF2B5EF4-FFF2-40B4-BE49-F238E27FC236}">
                <a16:creationId xmlns:a16="http://schemas.microsoft.com/office/drawing/2014/main" id="{E2946ADD-CB4F-404C-B7E4-CC608D9B491B}"/>
              </a:ext>
            </a:extLst>
          </p:cNvPr>
          <p:cNvSpPr txBox="1"/>
          <p:nvPr/>
        </p:nvSpPr>
        <p:spPr>
          <a:xfrm>
            <a:off x="5595285" y="3661575"/>
            <a:ext cx="78495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808080">
                    <a:lumMod val="60000"/>
                    <a:lumOff val="40000"/>
                  </a:srgbClr>
                </a:solidFill>
                <a:effectLst/>
                <a:uLnTx/>
                <a:uFillTx/>
                <a:latin typeface="Calibri"/>
                <a:ea typeface="+mn-ea"/>
                <a:cs typeface="+mn-cs"/>
              </a:rPr>
              <a:t>20.3 °C</a:t>
            </a:r>
          </a:p>
        </p:txBody>
      </p:sp>
      <p:sp>
        <p:nvSpPr>
          <p:cNvPr id="46" name="TextBox 45">
            <a:extLst>
              <a:ext uri="{FF2B5EF4-FFF2-40B4-BE49-F238E27FC236}">
                <a16:creationId xmlns:a16="http://schemas.microsoft.com/office/drawing/2014/main" id="{674BB57F-9FC7-4933-A827-AF6A6084C734}"/>
              </a:ext>
            </a:extLst>
          </p:cNvPr>
          <p:cNvSpPr txBox="1"/>
          <p:nvPr/>
        </p:nvSpPr>
        <p:spPr>
          <a:xfrm>
            <a:off x="5501836" y="3541338"/>
            <a:ext cx="83188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808080">
                    <a:lumMod val="60000"/>
                    <a:lumOff val="40000"/>
                  </a:srgbClr>
                </a:solidFill>
                <a:effectLst/>
                <a:uLnTx/>
                <a:uFillTx/>
                <a:latin typeface="Calibri"/>
                <a:ea typeface="+mn-ea"/>
                <a:cs typeface="+mn-cs"/>
              </a:rPr>
              <a:t>18 kHz</a:t>
            </a:r>
          </a:p>
        </p:txBody>
      </p:sp>
      <p:cxnSp>
        <p:nvCxnSpPr>
          <p:cNvPr id="47" name="Straight Connector 46">
            <a:extLst>
              <a:ext uri="{FF2B5EF4-FFF2-40B4-BE49-F238E27FC236}">
                <a16:creationId xmlns:a16="http://schemas.microsoft.com/office/drawing/2014/main" id="{24F3E22C-5635-40A7-8104-C228BDD6ADFE}"/>
              </a:ext>
            </a:extLst>
          </p:cNvPr>
          <p:cNvCxnSpPr/>
          <p:nvPr/>
        </p:nvCxnSpPr>
        <p:spPr bwMode="auto">
          <a:xfrm>
            <a:off x="4572000" y="1677317"/>
            <a:ext cx="1764000" cy="0"/>
          </a:xfrm>
          <a:prstGeom prst="line">
            <a:avLst/>
          </a:prstGeom>
          <a:solidFill>
            <a:schemeClr val="accent1"/>
          </a:solidFill>
          <a:ln w="9525" cap="flat" cmpd="sng" algn="ctr">
            <a:solidFill>
              <a:schemeClr val="bg2">
                <a:lumMod val="60000"/>
                <a:lumOff val="40000"/>
              </a:schemeClr>
            </a:solidFill>
            <a:prstDash val="dash"/>
            <a:round/>
            <a:headEnd type="none" w="med" len="med"/>
            <a:tailEnd type="none" w="med" len="med"/>
          </a:ln>
          <a:effectLst/>
        </p:spPr>
      </p:cxnSp>
      <p:cxnSp>
        <p:nvCxnSpPr>
          <p:cNvPr id="48" name="Straight Arrow Connector 47">
            <a:extLst>
              <a:ext uri="{FF2B5EF4-FFF2-40B4-BE49-F238E27FC236}">
                <a16:creationId xmlns:a16="http://schemas.microsoft.com/office/drawing/2014/main" id="{217D9561-DD2C-40AE-942A-658FAA2D229B}"/>
              </a:ext>
            </a:extLst>
          </p:cNvPr>
          <p:cNvCxnSpPr/>
          <p:nvPr/>
        </p:nvCxnSpPr>
        <p:spPr bwMode="auto">
          <a:xfrm>
            <a:off x="6357857" y="1677317"/>
            <a:ext cx="0" cy="640080"/>
          </a:xfrm>
          <a:prstGeom prst="straightConnector1">
            <a:avLst/>
          </a:prstGeom>
          <a:solidFill>
            <a:schemeClr val="accent1"/>
          </a:solidFill>
          <a:ln w="9525" cap="flat" cmpd="sng" algn="ctr">
            <a:solidFill>
              <a:schemeClr val="bg2">
                <a:lumMod val="60000"/>
                <a:lumOff val="40000"/>
              </a:schemeClr>
            </a:solidFill>
            <a:prstDash val="solid"/>
            <a:round/>
            <a:headEnd type="triangle"/>
            <a:tailEnd type="triangle"/>
          </a:ln>
          <a:effectLst/>
        </p:spPr>
      </p:cxnSp>
      <p:sp>
        <p:nvSpPr>
          <p:cNvPr id="227" name="TextBox 226">
            <a:extLst>
              <a:ext uri="{FF2B5EF4-FFF2-40B4-BE49-F238E27FC236}">
                <a16:creationId xmlns:a16="http://schemas.microsoft.com/office/drawing/2014/main" id="{ED43B82A-185B-4D84-A55D-BED8569A4E7F}"/>
              </a:ext>
            </a:extLst>
          </p:cNvPr>
          <p:cNvSpPr txBox="1"/>
          <p:nvPr/>
        </p:nvSpPr>
        <p:spPr>
          <a:xfrm>
            <a:off x="8096635" y="1751875"/>
            <a:ext cx="824521"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3300"/>
                </a:solidFill>
                <a:effectLst/>
                <a:uLnTx/>
                <a:uFillTx/>
                <a:latin typeface="Calibri"/>
                <a:ea typeface="+mn-ea"/>
                <a:cs typeface="+mn-cs"/>
              </a:rPr>
              <a:t>0.0056 M </a:t>
            </a:r>
            <a:r>
              <a:rPr kumimoji="0" lang="en-GB" sz="1200" b="0" i="0" u="none" strike="noStrike" kern="1200" cap="none" spc="0" normalizeH="0" baseline="0" noProof="0" dirty="0" err="1">
                <a:ln>
                  <a:noFill/>
                </a:ln>
                <a:solidFill>
                  <a:srgbClr val="FF3300"/>
                </a:solidFill>
                <a:effectLst/>
                <a:uLnTx/>
                <a:uFillTx/>
                <a:latin typeface="Calibri"/>
                <a:ea typeface="+mn-ea"/>
                <a:cs typeface="+mn-cs"/>
              </a:rPr>
              <a:t>KCl</a:t>
            </a:r>
            <a:endParaRPr kumimoji="0" lang="en-GB" sz="1200" b="0" i="0" u="none" strike="noStrike" kern="1200" cap="none" spc="0" normalizeH="0" baseline="0" noProof="0" dirty="0">
              <a:ln>
                <a:noFill/>
              </a:ln>
              <a:solidFill>
                <a:srgbClr val="FF3300"/>
              </a:solidFill>
              <a:effectLst/>
              <a:uLnTx/>
              <a:uFillTx/>
              <a:latin typeface="Calibri"/>
              <a:ea typeface="+mn-ea"/>
              <a:cs typeface="+mn-cs"/>
            </a:endParaRPr>
          </a:p>
        </p:txBody>
      </p:sp>
      <p:sp>
        <p:nvSpPr>
          <p:cNvPr id="228" name="TextBox 227">
            <a:extLst>
              <a:ext uri="{FF2B5EF4-FFF2-40B4-BE49-F238E27FC236}">
                <a16:creationId xmlns:a16="http://schemas.microsoft.com/office/drawing/2014/main" id="{A1E91BF2-DBA1-4A43-BFAD-9A2D65AB9DFA}"/>
              </a:ext>
            </a:extLst>
          </p:cNvPr>
          <p:cNvSpPr txBox="1"/>
          <p:nvPr/>
        </p:nvSpPr>
        <p:spPr>
          <a:xfrm>
            <a:off x="6380235" y="1845364"/>
            <a:ext cx="43598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808080">
                    <a:lumMod val="60000"/>
                    <a:lumOff val="40000"/>
                  </a:srgbClr>
                </a:solidFill>
                <a:effectLst/>
                <a:uLnTx/>
                <a:uFillTx/>
                <a:latin typeface="Times New Roman" panose="02020603050405020304" pitchFamily="18" charset="0"/>
                <a:ea typeface="+mn-ea"/>
                <a:cs typeface="Times New Roman" panose="02020603050405020304" pitchFamily="18" charset="0"/>
              </a:rPr>
              <a:t>(II)</a:t>
            </a:r>
          </a:p>
        </p:txBody>
      </p:sp>
      <p:sp>
        <p:nvSpPr>
          <p:cNvPr id="230" name="TextBox 229">
            <a:extLst>
              <a:ext uri="{FF2B5EF4-FFF2-40B4-BE49-F238E27FC236}">
                <a16:creationId xmlns:a16="http://schemas.microsoft.com/office/drawing/2014/main" id="{713335BD-20AE-44B3-A627-BE25039E7478}"/>
              </a:ext>
            </a:extLst>
          </p:cNvPr>
          <p:cNvSpPr txBox="1"/>
          <p:nvPr/>
        </p:nvSpPr>
        <p:spPr>
          <a:xfrm>
            <a:off x="6333722" y="4341517"/>
            <a:ext cx="824521"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3300"/>
                </a:solidFill>
                <a:effectLst/>
                <a:uLnTx/>
                <a:uFillTx/>
                <a:latin typeface="Calibri"/>
                <a:ea typeface="+mn-ea"/>
                <a:cs typeface="+mn-cs"/>
              </a:rPr>
              <a:t>0.0056 M </a:t>
            </a:r>
            <a:r>
              <a:rPr kumimoji="0" lang="en-GB" sz="1200" b="0" i="0" u="none" strike="noStrike" kern="1200" cap="none" spc="0" normalizeH="0" baseline="0" noProof="0" dirty="0" err="1">
                <a:ln>
                  <a:noFill/>
                </a:ln>
                <a:solidFill>
                  <a:srgbClr val="FF3300"/>
                </a:solidFill>
                <a:effectLst/>
                <a:uLnTx/>
                <a:uFillTx/>
                <a:latin typeface="Calibri"/>
                <a:ea typeface="+mn-ea"/>
                <a:cs typeface="+mn-cs"/>
              </a:rPr>
              <a:t>KCl</a:t>
            </a:r>
            <a:endParaRPr kumimoji="0" lang="en-GB" sz="1200" b="0" i="0" u="none" strike="noStrike" kern="1200" cap="none" spc="0" normalizeH="0" baseline="0" noProof="0" dirty="0">
              <a:ln>
                <a:noFill/>
              </a:ln>
              <a:solidFill>
                <a:srgbClr val="FF3300"/>
              </a:solidFill>
              <a:effectLst/>
              <a:uLnTx/>
              <a:uFillTx/>
              <a:latin typeface="Calibri"/>
              <a:ea typeface="+mn-ea"/>
              <a:cs typeface="+mn-cs"/>
            </a:endParaRPr>
          </a:p>
        </p:txBody>
      </p:sp>
      <p:grpSp>
        <p:nvGrpSpPr>
          <p:cNvPr id="231" name="Group 230">
            <a:extLst>
              <a:ext uri="{FF2B5EF4-FFF2-40B4-BE49-F238E27FC236}">
                <a16:creationId xmlns:a16="http://schemas.microsoft.com/office/drawing/2014/main" id="{5D742AEB-6171-4ECF-B7A9-1330BB306048}"/>
              </a:ext>
            </a:extLst>
          </p:cNvPr>
          <p:cNvGrpSpPr/>
          <p:nvPr/>
        </p:nvGrpSpPr>
        <p:grpSpPr>
          <a:xfrm>
            <a:off x="4671753" y="2542940"/>
            <a:ext cx="1936865" cy="370319"/>
            <a:chOff x="4671753" y="2542940"/>
            <a:chExt cx="1936865" cy="370319"/>
          </a:xfrm>
        </p:grpSpPr>
        <p:cxnSp>
          <p:nvCxnSpPr>
            <p:cNvPr id="232" name="Straight Connector 231">
              <a:extLst>
                <a:ext uri="{FF2B5EF4-FFF2-40B4-BE49-F238E27FC236}">
                  <a16:creationId xmlns:a16="http://schemas.microsoft.com/office/drawing/2014/main" id="{D18A6E69-0DCC-493D-B09D-B7ABC8375D05}"/>
                </a:ext>
              </a:extLst>
            </p:cNvPr>
            <p:cNvCxnSpPr/>
            <p:nvPr/>
          </p:nvCxnSpPr>
          <p:spPr bwMode="auto">
            <a:xfrm>
              <a:off x="4671753" y="2625259"/>
              <a:ext cx="0" cy="288000"/>
            </a:xfrm>
            <a:prstGeom prst="line">
              <a:avLst/>
            </a:prstGeom>
            <a:solidFill>
              <a:schemeClr val="accent1"/>
            </a:solidFill>
            <a:ln w="12700" cap="flat" cmpd="sng" algn="ctr">
              <a:solidFill>
                <a:schemeClr val="tx1"/>
              </a:solidFill>
              <a:prstDash val="sysDash"/>
              <a:round/>
              <a:headEnd type="none" w="med" len="med"/>
              <a:tailEnd type="none" w="med" len="med"/>
            </a:ln>
            <a:effectLst/>
          </p:spPr>
        </p:cxnSp>
        <p:cxnSp>
          <p:nvCxnSpPr>
            <p:cNvPr id="233" name="Straight Connector 232">
              <a:extLst>
                <a:ext uri="{FF2B5EF4-FFF2-40B4-BE49-F238E27FC236}">
                  <a16:creationId xmlns:a16="http://schemas.microsoft.com/office/drawing/2014/main" id="{D068278B-87C9-4684-B5E7-6001B493A240}"/>
                </a:ext>
              </a:extLst>
            </p:cNvPr>
            <p:cNvCxnSpPr/>
            <p:nvPr/>
          </p:nvCxnSpPr>
          <p:spPr bwMode="auto">
            <a:xfrm>
              <a:off x="6603076" y="2625259"/>
              <a:ext cx="0" cy="288000"/>
            </a:xfrm>
            <a:prstGeom prst="line">
              <a:avLst/>
            </a:prstGeom>
            <a:solidFill>
              <a:schemeClr val="accent1"/>
            </a:solidFill>
            <a:ln w="12700" cap="flat" cmpd="sng" algn="ctr">
              <a:solidFill>
                <a:schemeClr val="tx1"/>
              </a:solidFill>
              <a:prstDash val="sysDash"/>
              <a:round/>
              <a:headEnd type="none" w="med" len="med"/>
              <a:tailEnd type="none" w="med" len="med"/>
            </a:ln>
            <a:effectLst/>
          </p:spPr>
        </p:cxnSp>
        <p:cxnSp>
          <p:nvCxnSpPr>
            <p:cNvPr id="234" name="Straight Arrow Connector 233">
              <a:extLst>
                <a:ext uri="{FF2B5EF4-FFF2-40B4-BE49-F238E27FC236}">
                  <a16:creationId xmlns:a16="http://schemas.microsoft.com/office/drawing/2014/main" id="{A87BBC72-0FB4-494C-9D08-09B8BDA97645}"/>
                </a:ext>
              </a:extLst>
            </p:cNvPr>
            <p:cNvCxnSpPr/>
            <p:nvPr/>
          </p:nvCxnSpPr>
          <p:spPr bwMode="auto">
            <a:xfrm>
              <a:off x="4671753" y="2650662"/>
              <a:ext cx="1936865" cy="0"/>
            </a:xfrm>
            <a:prstGeom prst="straightConnector1">
              <a:avLst/>
            </a:prstGeom>
            <a:solidFill>
              <a:schemeClr val="accent1"/>
            </a:solidFill>
            <a:ln w="12700" cap="flat" cmpd="sng" algn="ctr">
              <a:solidFill>
                <a:schemeClr val="tx1"/>
              </a:solidFill>
              <a:prstDash val="solid"/>
              <a:round/>
              <a:headEnd type="arrow"/>
              <a:tailEnd type="arrow"/>
            </a:ln>
            <a:effectLst/>
          </p:spPr>
        </p:cxnSp>
        <p:sp>
          <p:nvSpPr>
            <p:cNvPr id="235" name="TextBox 234">
              <a:extLst>
                <a:ext uri="{FF2B5EF4-FFF2-40B4-BE49-F238E27FC236}">
                  <a16:creationId xmlns:a16="http://schemas.microsoft.com/office/drawing/2014/main" id="{96B439E9-0C48-4858-B3A7-F9C786CF7B49}"/>
                </a:ext>
              </a:extLst>
            </p:cNvPr>
            <p:cNvSpPr txBox="1"/>
            <p:nvPr/>
          </p:nvSpPr>
          <p:spPr>
            <a:xfrm>
              <a:off x="5203767" y="2542940"/>
              <a:ext cx="947208" cy="215444"/>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alibri"/>
                  <a:ea typeface="+mn-ea"/>
                  <a:cs typeface="+mn-cs"/>
                </a:rPr>
                <a:t>TVIS range</a:t>
              </a:r>
            </a:p>
          </p:txBody>
        </p:sp>
      </p:grpSp>
      <p:sp>
        <p:nvSpPr>
          <p:cNvPr id="244" name="Rectangle 243">
            <a:extLst>
              <a:ext uri="{FF2B5EF4-FFF2-40B4-BE49-F238E27FC236}">
                <a16:creationId xmlns:a16="http://schemas.microsoft.com/office/drawing/2014/main" id="{0649058D-642E-4A28-9634-E9C059F0847D}"/>
              </a:ext>
            </a:extLst>
          </p:cNvPr>
          <p:cNvSpPr/>
          <p:nvPr/>
        </p:nvSpPr>
        <p:spPr bwMode="auto">
          <a:xfrm>
            <a:off x="7139759" y="982824"/>
            <a:ext cx="1886552" cy="269363"/>
          </a:xfrm>
          <a:prstGeom prst="rect">
            <a:avLst/>
          </a:prstGeom>
          <a:noFill/>
          <a:ln w="9525"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lumMod val="75000"/>
                    <a:lumOff val="25000"/>
                  </a:srgbClr>
                </a:solidFill>
                <a:effectLst/>
                <a:uLnTx/>
                <a:uFillTx/>
                <a:latin typeface="Calibri"/>
                <a:ea typeface="ＭＳ Ｐゴシック" pitchFamily="1" charset="-128"/>
                <a:cs typeface="+mn-cs"/>
              </a:rPr>
              <a:t>Real part Capacitance</a:t>
            </a:r>
          </a:p>
        </p:txBody>
      </p:sp>
      <p:sp>
        <p:nvSpPr>
          <p:cNvPr id="245" name="Rectangle 244">
            <a:extLst>
              <a:ext uri="{FF2B5EF4-FFF2-40B4-BE49-F238E27FC236}">
                <a16:creationId xmlns:a16="http://schemas.microsoft.com/office/drawing/2014/main" id="{3DE9F57C-5B81-468D-A1A4-4D699D24B915}"/>
              </a:ext>
            </a:extLst>
          </p:cNvPr>
          <p:cNvSpPr/>
          <p:nvPr/>
        </p:nvSpPr>
        <p:spPr bwMode="auto">
          <a:xfrm>
            <a:off x="6971479" y="3503667"/>
            <a:ext cx="2054832" cy="269363"/>
          </a:xfrm>
          <a:prstGeom prst="rect">
            <a:avLst/>
          </a:prstGeom>
          <a:noFill/>
          <a:ln w="9525"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CC0099"/>
                </a:solidFill>
                <a:effectLst/>
                <a:uLnTx/>
                <a:uFillTx/>
                <a:latin typeface="Calibri"/>
                <a:ea typeface="ＭＳ Ｐゴシック" pitchFamily="1" charset="-128"/>
                <a:cs typeface="+mn-cs"/>
              </a:rPr>
              <a:t>Imaginary part Capacitance</a:t>
            </a:r>
          </a:p>
        </p:txBody>
      </p:sp>
      <p:grpSp>
        <p:nvGrpSpPr>
          <p:cNvPr id="451" name="Group 450"/>
          <p:cNvGrpSpPr/>
          <p:nvPr/>
        </p:nvGrpSpPr>
        <p:grpSpPr>
          <a:xfrm>
            <a:off x="0" y="2115789"/>
            <a:ext cx="4011210" cy="4110986"/>
            <a:chOff x="0" y="2115789"/>
            <a:chExt cx="4011210" cy="4110986"/>
          </a:xfrm>
        </p:grpSpPr>
        <p:grpSp>
          <p:nvGrpSpPr>
            <p:cNvPr id="452" name="Group 451"/>
            <p:cNvGrpSpPr/>
            <p:nvPr/>
          </p:nvGrpSpPr>
          <p:grpSpPr>
            <a:xfrm>
              <a:off x="146323" y="2115789"/>
              <a:ext cx="1361321" cy="1558274"/>
              <a:chOff x="140109" y="-1887"/>
              <a:chExt cx="1361321" cy="1558274"/>
            </a:xfrm>
          </p:grpSpPr>
          <p:grpSp>
            <p:nvGrpSpPr>
              <p:cNvPr id="601" name="Group 600"/>
              <p:cNvGrpSpPr>
                <a:grpSpLocks noChangeAspect="1"/>
              </p:cNvGrpSpPr>
              <p:nvPr/>
            </p:nvGrpSpPr>
            <p:grpSpPr>
              <a:xfrm>
                <a:off x="434457" y="296387"/>
                <a:ext cx="689472" cy="1260000"/>
                <a:chOff x="1332" y="0"/>
                <a:chExt cx="707509" cy="1295399"/>
              </a:xfrm>
            </p:grpSpPr>
            <p:grpSp>
              <p:nvGrpSpPr>
                <p:cNvPr id="603" name="Group 602"/>
                <p:cNvGrpSpPr/>
                <p:nvPr/>
              </p:nvGrpSpPr>
              <p:grpSpPr>
                <a:xfrm>
                  <a:off x="21771" y="0"/>
                  <a:ext cx="687070" cy="1295399"/>
                  <a:chOff x="0" y="0"/>
                  <a:chExt cx="687386" cy="1295399"/>
                </a:xfrm>
              </p:grpSpPr>
              <p:grpSp>
                <p:nvGrpSpPr>
                  <p:cNvPr id="605" name="Group 604"/>
                  <p:cNvGrpSpPr>
                    <a:grpSpLocks noChangeAspect="1"/>
                  </p:cNvGrpSpPr>
                  <p:nvPr/>
                </p:nvGrpSpPr>
                <p:grpSpPr>
                  <a:xfrm>
                    <a:off x="0" y="0"/>
                    <a:ext cx="682624" cy="1295399"/>
                    <a:chOff x="-3711" y="0"/>
                    <a:chExt cx="1088164" cy="2066219"/>
                  </a:xfrm>
                </p:grpSpPr>
                <p:grpSp>
                  <p:nvGrpSpPr>
                    <p:cNvPr id="607" name="Group 606"/>
                    <p:cNvGrpSpPr/>
                    <p:nvPr/>
                  </p:nvGrpSpPr>
                  <p:grpSpPr>
                    <a:xfrm>
                      <a:off x="40398" y="1445498"/>
                      <a:ext cx="1008222" cy="566543"/>
                      <a:chOff x="40398" y="1445499"/>
                      <a:chExt cx="1008223" cy="566543"/>
                    </a:xfrm>
                  </p:grpSpPr>
                  <p:sp>
                    <p:nvSpPr>
                      <p:cNvPr id="653" name="Double Bracket 30"/>
                      <p:cNvSpPr/>
                      <p:nvPr/>
                    </p:nvSpPr>
                    <p:spPr>
                      <a:xfrm>
                        <a:off x="40621" y="1445499"/>
                        <a:ext cx="1008000" cy="510737"/>
                      </a:xfrm>
                      <a:prstGeom prst="rect">
                        <a:avLst/>
                      </a:prstGeom>
                      <a:solidFill>
                        <a:srgbClr val="0000FF">
                          <a:alpha val="12000"/>
                        </a:srgbClr>
                      </a:solidFill>
                      <a:ln w="127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54" name="Freeform 653"/>
                      <p:cNvSpPr/>
                      <p:nvPr/>
                    </p:nvSpPr>
                    <p:spPr bwMode="auto">
                      <a:xfrm>
                        <a:off x="40398" y="1953007"/>
                        <a:ext cx="1003655" cy="59035"/>
                      </a:xfrm>
                      <a:custGeom>
                        <a:avLst/>
                        <a:gdLst>
                          <a:gd name="connsiteX0" fmla="*/ 4011 w 1010653"/>
                          <a:gd name="connsiteY0" fmla="*/ 0 h 116305"/>
                          <a:gd name="connsiteX1" fmla="*/ 0 w 1010653"/>
                          <a:gd name="connsiteY1" fmla="*/ 80210 h 116305"/>
                          <a:gd name="connsiteX2" fmla="*/ 5213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58516 w 1010653"/>
                          <a:gd name="connsiteY10" fmla="*/ 112294 h 116305"/>
                          <a:gd name="connsiteX11" fmla="*/ 1010653 w 1010653"/>
                          <a:gd name="connsiteY11" fmla="*/ 76200 h 116305"/>
                          <a:gd name="connsiteX12" fmla="*/ 1010653 w 1010653"/>
                          <a:gd name="connsiteY12" fmla="*/ 36094 h 116305"/>
                          <a:gd name="connsiteX13" fmla="*/ 4011 w 1010653"/>
                          <a:gd name="connsiteY13" fmla="*/ 0 h 116305"/>
                          <a:gd name="connsiteX0" fmla="*/ 4011 w 1010653"/>
                          <a:gd name="connsiteY0" fmla="*/ 0 h 116305"/>
                          <a:gd name="connsiteX1" fmla="*/ 0 w 1010653"/>
                          <a:gd name="connsiteY1" fmla="*/ 80210 h 116305"/>
                          <a:gd name="connsiteX2" fmla="*/ 4017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58516 w 1010653"/>
                          <a:gd name="connsiteY10" fmla="*/ 112294 h 116305"/>
                          <a:gd name="connsiteX11" fmla="*/ 1010653 w 1010653"/>
                          <a:gd name="connsiteY11" fmla="*/ 76200 h 116305"/>
                          <a:gd name="connsiteX12" fmla="*/ 1010653 w 1010653"/>
                          <a:gd name="connsiteY12" fmla="*/ 36094 h 116305"/>
                          <a:gd name="connsiteX13" fmla="*/ 4011 w 1010653"/>
                          <a:gd name="connsiteY13" fmla="*/ 0 h 116305"/>
                          <a:gd name="connsiteX0" fmla="*/ 4011 w 1010653"/>
                          <a:gd name="connsiteY0" fmla="*/ 0 h 116305"/>
                          <a:gd name="connsiteX1" fmla="*/ 0 w 1010653"/>
                          <a:gd name="connsiteY1" fmla="*/ 80210 h 116305"/>
                          <a:gd name="connsiteX2" fmla="*/ 4017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70476 w 1010653"/>
                          <a:gd name="connsiteY10" fmla="*/ 108284 h 116305"/>
                          <a:gd name="connsiteX11" fmla="*/ 1010653 w 1010653"/>
                          <a:gd name="connsiteY11" fmla="*/ 76200 h 116305"/>
                          <a:gd name="connsiteX12" fmla="*/ 1010653 w 1010653"/>
                          <a:gd name="connsiteY12" fmla="*/ 36094 h 116305"/>
                          <a:gd name="connsiteX13" fmla="*/ 4011 w 1010653"/>
                          <a:gd name="connsiteY13" fmla="*/ 0 h 116305"/>
                          <a:gd name="connsiteX0" fmla="*/ 4011 w 1010653"/>
                          <a:gd name="connsiteY0" fmla="*/ 0 h 116305"/>
                          <a:gd name="connsiteX1" fmla="*/ 0 w 1010653"/>
                          <a:gd name="connsiteY1" fmla="*/ 80210 h 116305"/>
                          <a:gd name="connsiteX2" fmla="*/ 4017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70476 w 1010653"/>
                          <a:gd name="connsiteY10" fmla="*/ 108284 h 116305"/>
                          <a:gd name="connsiteX11" fmla="*/ 1010653 w 1010653"/>
                          <a:gd name="connsiteY11" fmla="*/ 76200 h 116305"/>
                          <a:gd name="connsiteX12" fmla="*/ 1002679 w 1010653"/>
                          <a:gd name="connsiteY12" fmla="*/ 4010 h 116305"/>
                          <a:gd name="connsiteX13" fmla="*/ 4011 w 1010653"/>
                          <a:gd name="connsiteY13" fmla="*/ 0 h 116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10653" h="116305">
                            <a:moveTo>
                              <a:pt x="4011" y="0"/>
                            </a:moveTo>
                            <a:lnTo>
                              <a:pt x="0" y="80210"/>
                            </a:lnTo>
                            <a:lnTo>
                              <a:pt x="40177" y="116305"/>
                            </a:lnTo>
                            <a:lnTo>
                              <a:pt x="80211" y="108284"/>
                            </a:lnTo>
                            <a:lnTo>
                              <a:pt x="176463" y="92242"/>
                            </a:lnTo>
                            <a:lnTo>
                              <a:pt x="264695" y="84221"/>
                            </a:lnTo>
                            <a:lnTo>
                              <a:pt x="493295" y="68179"/>
                            </a:lnTo>
                            <a:lnTo>
                              <a:pt x="581527" y="68179"/>
                            </a:lnTo>
                            <a:lnTo>
                              <a:pt x="749969" y="84221"/>
                            </a:lnTo>
                            <a:cubicBezTo>
                              <a:pt x="790074" y="89568"/>
                              <a:pt x="833534" y="96253"/>
                              <a:pt x="870285" y="100263"/>
                            </a:cubicBezTo>
                            <a:cubicBezTo>
                              <a:pt x="907036" y="104273"/>
                              <a:pt x="937079" y="105610"/>
                              <a:pt x="970476" y="108284"/>
                            </a:cubicBezTo>
                            <a:lnTo>
                              <a:pt x="1010653" y="76200"/>
                            </a:lnTo>
                            <a:lnTo>
                              <a:pt x="1002679" y="4010"/>
                            </a:lnTo>
                            <a:lnTo>
                              <a:pt x="4011" y="0"/>
                            </a:lnTo>
                            <a:close/>
                          </a:path>
                        </a:pathLst>
                      </a:custGeom>
                      <a:solidFill>
                        <a:srgbClr val="0000FF">
                          <a:alpha val="12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608" name="Group 607"/>
                    <p:cNvGrpSpPr/>
                    <p:nvPr/>
                  </p:nvGrpSpPr>
                  <p:grpSpPr>
                    <a:xfrm>
                      <a:off x="-3711" y="0"/>
                      <a:ext cx="1088164" cy="2066219"/>
                      <a:chOff x="-3711" y="0"/>
                      <a:chExt cx="1088164" cy="2066219"/>
                    </a:xfrm>
                  </p:grpSpPr>
                  <p:grpSp>
                    <p:nvGrpSpPr>
                      <p:cNvPr id="609" name="Group 608"/>
                      <p:cNvGrpSpPr/>
                      <p:nvPr/>
                    </p:nvGrpSpPr>
                    <p:grpSpPr>
                      <a:xfrm>
                        <a:off x="0" y="0"/>
                        <a:ext cx="1084453" cy="2066219"/>
                        <a:chOff x="0" y="0"/>
                        <a:chExt cx="1084453" cy="2066219"/>
                      </a:xfrm>
                    </p:grpSpPr>
                    <p:grpSp>
                      <p:nvGrpSpPr>
                        <p:cNvPr id="611" name="Group 610"/>
                        <p:cNvGrpSpPr/>
                        <p:nvPr/>
                      </p:nvGrpSpPr>
                      <p:grpSpPr>
                        <a:xfrm>
                          <a:off x="0" y="1028"/>
                          <a:ext cx="569086" cy="2065191"/>
                          <a:chOff x="0" y="1028"/>
                          <a:chExt cx="569086" cy="2065191"/>
                        </a:xfrm>
                      </p:grpSpPr>
                      <p:grpSp>
                        <p:nvGrpSpPr>
                          <p:cNvPr id="633" name="Group 632"/>
                          <p:cNvGrpSpPr/>
                          <p:nvPr/>
                        </p:nvGrpSpPr>
                        <p:grpSpPr>
                          <a:xfrm>
                            <a:off x="0" y="1028"/>
                            <a:ext cx="569086" cy="2065191"/>
                            <a:chOff x="0" y="1028"/>
                            <a:chExt cx="569086" cy="2065191"/>
                          </a:xfrm>
                        </p:grpSpPr>
                        <p:sp>
                          <p:nvSpPr>
                            <p:cNvPr id="637" name="object 43"/>
                            <p:cNvSpPr/>
                            <p:nvPr/>
                          </p:nvSpPr>
                          <p:spPr>
                            <a:xfrm>
                              <a:off x="57915" y="46409"/>
                              <a:ext cx="0" cy="177165"/>
                            </a:xfrm>
                            <a:custGeom>
                              <a:avLst/>
                              <a:gdLst/>
                              <a:ahLst/>
                              <a:cxnLst/>
                              <a:rect l="l" t="t" r="r" b="b"/>
                              <a:pathLst>
                                <a:path h="177164">
                                  <a:moveTo>
                                    <a:pt x="0" y="176783"/>
                                  </a:moveTo>
                                  <a:lnTo>
                                    <a:pt x="0" y="0"/>
                                  </a:lnTo>
                                </a:path>
                              </a:pathLst>
                            </a:custGeom>
                            <a:ln w="13715">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38" name="object 186"/>
                            <p:cNvSpPr/>
                            <p:nvPr/>
                          </p:nvSpPr>
                          <p:spPr>
                            <a:xfrm>
                              <a:off x="0" y="1987225"/>
                              <a:ext cx="78740" cy="78740"/>
                            </a:xfrm>
                            <a:custGeom>
                              <a:avLst/>
                              <a:gdLst/>
                              <a:ahLst/>
                              <a:cxnLst/>
                              <a:rect l="l" t="t" r="r" b="b"/>
                              <a:pathLst>
                                <a:path w="78740" h="78739">
                                  <a:moveTo>
                                    <a:pt x="0" y="0"/>
                                  </a:moveTo>
                                  <a:lnTo>
                                    <a:pt x="6167" y="30550"/>
                                  </a:lnTo>
                                  <a:lnTo>
                                    <a:pt x="22988" y="55498"/>
                                  </a:lnTo>
                                  <a:lnTo>
                                    <a:pt x="47935" y="72318"/>
                                  </a:lnTo>
                                  <a:lnTo>
                                    <a:pt x="78486" y="78486"/>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39" name="object 188"/>
                            <p:cNvSpPr/>
                            <p:nvPr/>
                          </p:nvSpPr>
                          <p:spPr>
                            <a:xfrm>
                              <a:off x="1524" y="642295"/>
                              <a:ext cx="0" cy="1344295"/>
                            </a:xfrm>
                            <a:custGeom>
                              <a:avLst/>
                              <a:gdLst/>
                              <a:ahLst/>
                              <a:cxnLst/>
                              <a:rect l="l" t="t" r="r" b="b"/>
                              <a:pathLst>
                                <a:path h="1344295">
                                  <a:moveTo>
                                    <a:pt x="0" y="1344168"/>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40" name="object 189"/>
                            <p:cNvSpPr/>
                            <p:nvPr/>
                          </p:nvSpPr>
                          <p:spPr>
                            <a:xfrm>
                              <a:off x="1524" y="529425"/>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41" name="object 190"/>
                            <p:cNvSpPr/>
                            <p:nvPr/>
                          </p:nvSpPr>
                          <p:spPr>
                            <a:xfrm>
                              <a:off x="137160" y="265866"/>
                              <a:ext cx="0" cy="180000"/>
                            </a:xfrm>
                            <a:custGeom>
                              <a:avLst/>
                              <a:gdLst/>
                              <a:ahLst/>
                              <a:cxnLst/>
                              <a:rect l="l" t="t" r="r" b="b"/>
                              <a:pathLst>
                                <a:path h="166369">
                                  <a:moveTo>
                                    <a:pt x="0" y="166116"/>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42" name="object 193"/>
                            <p:cNvSpPr>
                              <a:spLocks noChangeAspect="1"/>
                            </p:cNvSpPr>
                            <p:nvPr/>
                          </p:nvSpPr>
                          <p:spPr>
                            <a:xfrm>
                              <a:off x="50292" y="450269"/>
                              <a:ext cx="80169" cy="78886"/>
                            </a:xfrm>
                            <a:custGeom>
                              <a:avLst/>
                              <a:gdLst/>
                              <a:ahLst/>
                              <a:cxnLst/>
                              <a:rect l="l" t="t" r="r" b="b"/>
                              <a:pathLst>
                                <a:path w="79375" h="78105">
                                  <a:moveTo>
                                    <a:pt x="79248" y="0"/>
                                  </a:moveTo>
                                  <a:lnTo>
                                    <a:pt x="0" y="77724"/>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43" name="object 195"/>
                            <p:cNvSpPr/>
                            <p:nvPr/>
                          </p:nvSpPr>
                          <p:spPr>
                            <a:xfrm>
                              <a:off x="57912" y="223194"/>
                              <a:ext cx="71755" cy="32384"/>
                            </a:xfrm>
                            <a:custGeom>
                              <a:avLst/>
                              <a:gdLst/>
                              <a:ahLst/>
                              <a:cxnLst/>
                              <a:rect l="l" t="t" r="r" b="b"/>
                              <a:pathLst>
                                <a:path w="71755" h="32385">
                                  <a:moveTo>
                                    <a:pt x="0" y="0"/>
                                  </a:moveTo>
                                  <a:lnTo>
                                    <a:pt x="71628" y="32004"/>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44" name="object 196"/>
                            <p:cNvSpPr/>
                            <p:nvPr/>
                          </p:nvSpPr>
                          <p:spPr>
                            <a:xfrm>
                              <a:off x="79479" y="2030659"/>
                              <a:ext cx="474980" cy="35560"/>
                            </a:xfrm>
                            <a:custGeom>
                              <a:avLst/>
                              <a:gdLst/>
                              <a:ahLst/>
                              <a:cxnLst/>
                              <a:rect l="l" t="t" r="r" b="b"/>
                              <a:pathLst>
                                <a:path w="474980" h="35560">
                                  <a:moveTo>
                                    <a:pt x="474495" y="0"/>
                                  </a:moveTo>
                                  <a:lnTo>
                                    <a:pt x="421561" y="439"/>
                                  </a:lnTo>
                                  <a:lnTo>
                                    <a:pt x="368655" y="1759"/>
                                  </a:lnTo>
                                  <a:lnTo>
                                    <a:pt x="315788" y="3957"/>
                                  </a:lnTo>
                                  <a:lnTo>
                                    <a:pt x="262969" y="7033"/>
                                  </a:lnTo>
                                  <a:lnTo>
                                    <a:pt x="210211" y="10985"/>
                                  </a:lnTo>
                                  <a:lnTo>
                                    <a:pt x="157524" y="15814"/>
                                  </a:lnTo>
                                  <a:lnTo>
                                    <a:pt x="104919" y="21518"/>
                                  </a:lnTo>
                                  <a:lnTo>
                                    <a:pt x="52407" y="28097"/>
                                  </a:lnTo>
                                  <a:lnTo>
                                    <a:pt x="0" y="35549"/>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45" name="object 198"/>
                            <p:cNvSpPr/>
                            <p:nvPr/>
                          </p:nvSpPr>
                          <p:spPr>
                            <a:xfrm>
                              <a:off x="79447" y="1995607"/>
                              <a:ext cx="474980" cy="36830"/>
                            </a:xfrm>
                            <a:custGeom>
                              <a:avLst/>
                              <a:gdLst/>
                              <a:ahLst/>
                              <a:cxnLst/>
                              <a:rect l="l" t="t" r="r" b="b"/>
                              <a:pathLst>
                                <a:path w="474980" h="36829">
                                  <a:moveTo>
                                    <a:pt x="474527" y="0"/>
                                  </a:moveTo>
                                  <a:lnTo>
                                    <a:pt x="421578" y="452"/>
                                  </a:lnTo>
                                  <a:lnTo>
                                    <a:pt x="368657" y="1810"/>
                                  </a:lnTo>
                                  <a:lnTo>
                                    <a:pt x="315778" y="4072"/>
                                  </a:lnTo>
                                  <a:lnTo>
                                    <a:pt x="262950" y="7237"/>
                                  </a:lnTo>
                                  <a:lnTo>
                                    <a:pt x="210186" y="11305"/>
                                  </a:lnTo>
                                  <a:lnTo>
                                    <a:pt x="157498" y="16274"/>
                                  </a:lnTo>
                                  <a:lnTo>
                                    <a:pt x="104896" y="22144"/>
                                  </a:lnTo>
                                  <a:lnTo>
                                    <a:pt x="52393" y="28913"/>
                                  </a:lnTo>
                                  <a:lnTo>
                                    <a:pt x="0" y="36581"/>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46" name="object 207"/>
                            <p:cNvSpPr/>
                            <p:nvPr/>
                          </p:nvSpPr>
                          <p:spPr>
                            <a:xfrm>
                              <a:off x="181356" y="1028"/>
                              <a:ext cx="387730" cy="45719"/>
                            </a:xfrm>
                            <a:custGeom>
                              <a:avLst/>
                              <a:gdLst/>
                              <a:ahLst/>
                              <a:cxnLst/>
                              <a:rect l="l" t="t" r="r" b="b"/>
                              <a:pathLst>
                                <a:path w="746760">
                                  <a:moveTo>
                                    <a:pt x="0" y="0"/>
                                  </a:moveTo>
                                  <a:lnTo>
                                    <a:pt x="74676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47" name="object 208"/>
                            <p:cNvSpPr/>
                            <p:nvPr/>
                          </p:nvSpPr>
                          <p:spPr>
                            <a:xfrm>
                              <a:off x="144529" y="259770"/>
                              <a:ext cx="419100"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48" name="object 209"/>
                            <p:cNvSpPr/>
                            <p:nvPr/>
                          </p:nvSpPr>
                          <p:spPr>
                            <a:xfrm>
                              <a:off x="144529" y="442651"/>
                              <a:ext cx="419100"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49" name="object 213"/>
                            <p:cNvSpPr/>
                            <p:nvPr/>
                          </p:nvSpPr>
                          <p:spPr>
                            <a:xfrm>
                              <a:off x="36576" y="678871"/>
                              <a:ext cx="0" cy="1308100"/>
                            </a:xfrm>
                            <a:custGeom>
                              <a:avLst/>
                              <a:gdLst/>
                              <a:ahLst/>
                              <a:cxnLst/>
                              <a:rect l="l" t="t" r="r" b="b"/>
                              <a:pathLst>
                                <a:path h="1308100">
                                  <a:moveTo>
                                    <a:pt x="0" y="1307592"/>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50" name="object 214"/>
                            <p:cNvSpPr/>
                            <p:nvPr/>
                          </p:nvSpPr>
                          <p:spPr>
                            <a:xfrm>
                              <a:off x="36576" y="566001"/>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51" name="object 215"/>
                            <p:cNvSpPr/>
                            <p:nvPr/>
                          </p:nvSpPr>
                          <p:spPr>
                            <a:xfrm>
                              <a:off x="83820" y="439603"/>
                              <a:ext cx="129539" cy="125095"/>
                            </a:xfrm>
                            <a:custGeom>
                              <a:avLst/>
                              <a:gdLst/>
                              <a:ahLst/>
                              <a:cxnLst/>
                              <a:rect l="l" t="t" r="r" b="b"/>
                              <a:pathLst>
                                <a:path w="129540" h="125094">
                                  <a:moveTo>
                                    <a:pt x="129540" y="0"/>
                                  </a:moveTo>
                                  <a:lnTo>
                                    <a:pt x="0" y="124968"/>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52" name="object 212"/>
                            <p:cNvSpPr/>
                            <p:nvPr/>
                          </p:nvSpPr>
                          <p:spPr>
                            <a:xfrm flipH="1">
                              <a:off x="77088" y="2530"/>
                              <a:ext cx="102235" cy="18415"/>
                            </a:xfrm>
                            <a:custGeom>
                              <a:avLst/>
                              <a:gdLst/>
                              <a:ahLst/>
                              <a:cxnLst/>
                              <a:rect l="l" t="t" r="r" b="b"/>
                              <a:pathLst>
                                <a:path w="102235" h="18414">
                                  <a:moveTo>
                                    <a:pt x="0" y="0"/>
                                  </a:moveTo>
                                  <a:lnTo>
                                    <a:pt x="102108" y="18288"/>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sp>
                        <p:nvSpPr>
                          <p:cNvPr id="634" name="object 192"/>
                          <p:cNvSpPr/>
                          <p:nvPr/>
                        </p:nvSpPr>
                        <p:spPr>
                          <a:xfrm>
                            <a:off x="55498" y="22913"/>
                            <a:ext cx="21590" cy="22860"/>
                          </a:xfrm>
                          <a:custGeom>
                            <a:avLst/>
                            <a:gdLst/>
                            <a:ahLst/>
                            <a:cxnLst/>
                            <a:rect l="l" t="t" r="r" b="b"/>
                            <a:pathLst>
                              <a:path w="21590" h="22860">
                                <a:moveTo>
                                  <a:pt x="21336" y="0"/>
                                </a:moveTo>
                                <a:lnTo>
                                  <a:pt x="0" y="2286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35" name="object 191"/>
                          <p:cNvSpPr/>
                          <p:nvPr/>
                        </p:nvSpPr>
                        <p:spPr>
                          <a:xfrm>
                            <a:off x="133542" y="256785"/>
                            <a:ext cx="6985" cy="10795"/>
                          </a:xfrm>
                          <a:custGeom>
                            <a:avLst/>
                            <a:gdLst/>
                            <a:ahLst/>
                            <a:cxnLst/>
                            <a:rect l="l" t="t" r="r" b="b"/>
                            <a:pathLst>
                              <a:path w="6984" h="10794">
                                <a:moveTo>
                                  <a:pt x="6690" y="10399"/>
                                </a:moveTo>
                                <a:lnTo>
                                  <a:pt x="6689" y="5922"/>
                                </a:lnTo>
                                <a:lnTo>
                                  <a:pt x="4074" y="1856"/>
                                </a:ln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36" name="object 187"/>
                          <p:cNvSpPr/>
                          <p:nvPr/>
                        </p:nvSpPr>
                        <p:spPr>
                          <a:xfrm>
                            <a:off x="41115" y="1986446"/>
                            <a:ext cx="43815" cy="43815"/>
                          </a:xfrm>
                          <a:custGeom>
                            <a:avLst/>
                            <a:gdLst/>
                            <a:ahLst/>
                            <a:cxnLst/>
                            <a:rect l="l" t="t" r="r" b="b"/>
                            <a:pathLst>
                              <a:path w="43815" h="43814">
                                <a:moveTo>
                                  <a:pt x="0" y="0"/>
                                </a:moveTo>
                                <a:lnTo>
                                  <a:pt x="3413" y="16906"/>
                                </a:lnTo>
                                <a:lnTo>
                                  <a:pt x="12721" y="30712"/>
                                </a:lnTo>
                                <a:lnTo>
                                  <a:pt x="26527" y="40020"/>
                                </a:lnTo>
                                <a:lnTo>
                                  <a:pt x="43434" y="43434"/>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612" name="Group 611"/>
                        <p:cNvGrpSpPr/>
                        <p:nvPr/>
                      </p:nvGrpSpPr>
                      <p:grpSpPr>
                        <a:xfrm flipH="1">
                          <a:off x="515367" y="0"/>
                          <a:ext cx="569086" cy="2065965"/>
                          <a:chOff x="515367" y="0"/>
                          <a:chExt cx="569086" cy="2065965"/>
                        </a:xfrm>
                      </p:grpSpPr>
                      <p:grpSp>
                        <p:nvGrpSpPr>
                          <p:cNvPr id="613" name="Group 612"/>
                          <p:cNvGrpSpPr/>
                          <p:nvPr/>
                        </p:nvGrpSpPr>
                        <p:grpSpPr>
                          <a:xfrm>
                            <a:off x="515367" y="0"/>
                            <a:ext cx="569086" cy="2065965"/>
                            <a:chOff x="515367" y="0"/>
                            <a:chExt cx="569086" cy="2065965"/>
                          </a:xfrm>
                        </p:grpSpPr>
                        <p:sp>
                          <p:nvSpPr>
                            <p:cNvPr id="617" name="object 43"/>
                            <p:cNvSpPr/>
                            <p:nvPr/>
                          </p:nvSpPr>
                          <p:spPr>
                            <a:xfrm>
                              <a:off x="573282" y="46155"/>
                              <a:ext cx="0" cy="177165"/>
                            </a:xfrm>
                            <a:custGeom>
                              <a:avLst/>
                              <a:gdLst/>
                              <a:ahLst/>
                              <a:cxnLst/>
                              <a:rect l="l" t="t" r="r" b="b"/>
                              <a:pathLst>
                                <a:path h="177164">
                                  <a:moveTo>
                                    <a:pt x="0" y="176783"/>
                                  </a:moveTo>
                                  <a:lnTo>
                                    <a:pt x="0" y="0"/>
                                  </a:lnTo>
                                </a:path>
                              </a:pathLst>
                            </a:custGeom>
                            <a:ln w="13715">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18" name="object 186"/>
                            <p:cNvSpPr/>
                            <p:nvPr/>
                          </p:nvSpPr>
                          <p:spPr>
                            <a:xfrm>
                              <a:off x="515367" y="1986971"/>
                              <a:ext cx="78740" cy="78740"/>
                            </a:xfrm>
                            <a:custGeom>
                              <a:avLst/>
                              <a:gdLst/>
                              <a:ahLst/>
                              <a:cxnLst/>
                              <a:rect l="l" t="t" r="r" b="b"/>
                              <a:pathLst>
                                <a:path w="78740" h="78739">
                                  <a:moveTo>
                                    <a:pt x="0" y="0"/>
                                  </a:moveTo>
                                  <a:lnTo>
                                    <a:pt x="6167" y="30550"/>
                                  </a:lnTo>
                                  <a:lnTo>
                                    <a:pt x="22988" y="55498"/>
                                  </a:lnTo>
                                  <a:lnTo>
                                    <a:pt x="47935" y="72318"/>
                                  </a:lnTo>
                                  <a:lnTo>
                                    <a:pt x="78486" y="78486"/>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19" name="object 188"/>
                            <p:cNvSpPr/>
                            <p:nvPr/>
                          </p:nvSpPr>
                          <p:spPr>
                            <a:xfrm>
                              <a:off x="516891" y="642041"/>
                              <a:ext cx="0" cy="1344295"/>
                            </a:xfrm>
                            <a:custGeom>
                              <a:avLst/>
                              <a:gdLst/>
                              <a:ahLst/>
                              <a:cxnLst/>
                              <a:rect l="l" t="t" r="r" b="b"/>
                              <a:pathLst>
                                <a:path h="1344295">
                                  <a:moveTo>
                                    <a:pt x="0" y="1344168"/>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20" name="object 189"/>
                            <p:cNvSpPr/>
                            <p:nvPr/>
                          </p:nvSpPr>
                          <p:spPr>
                            <a:xfrm>
                              <a:off x="516891" y="529171"/>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21" name="object 190"/>
                            <p:cNvSpPr/>
                            <p:nvPr/>
                          </p:nvSpPr>
                          <p:spPr>
                            <a:xfrm>
                              <a:off x="652527" y="265612"/>
                              <a:ext cx="0" cy="180000"/>
                            </a:xfrm>
                            <a:custGeom>
                              <a:avLst/>
                              <a:gdLst/>
                              <a:ahLst/>
                              <a:cxnLst/>
                              <a:rect l="l" t="t" r="r" b="b"/>
                              <a:pathLst>
                                <a:path h="166369">
                                  <a:moveTo>
                                    <a:pt x="0" y="166116"/>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22" name="object 193"/>
                            <p:cNvSpPr>
                              <a:spLocks noChangeAspect="1"/>
                            </p:cNvSpPr>
                            <p:nvPr/>
                          </p:nvSpPr>
                          <p:spPr>
                            <a:xfrm>
                              <a:off x="564071" y="450015"/>
                              <a:ext cx="80963" cy="79667"/>
                            </a:xfrm>
                            <a:custGeom>
                              <a:avLst/>
                              <a:gdLst/>
                              <a:ahLst/>
                              <a:cxnLst/>
                              <a:rect l="l" t="t" r="r" b="b"/>
                              <a:pathLst>
                                <a:path w="79375" h="78105">
                                  <a:moveTo>
                                    <a:pt x="79248" y="0"/>
                                  </a:moveTo>
                                  <a:lnTo>
                                    <a:pt x="0" y="77724"/>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23" name="object 195"/>
                            <p:cNvSpPr/>
                            <p:nvPr/>
                          </p:nvSpPr>
                          <p:spPr>
                            <a:xfrm>
                              <a:off x="573279" y="222940"/>
                              <a:ext cx="71755" cy="32384"/>
                            </a:xfrm>
                            <a:custGeom>
                              <a:avLst/>
                              <a:gdLst/>
                              <a:ahLst/>
                              <a:cxnLst/>
                              <a:rect l="l" t="t" r="r" b="b"/>
                              <a:pathLst>
                                <a:path w="71755" h="32385">
                                  <a:moveTo>
                                    <a:pt x="0" y="0"/>
                                  </a:moveTo>
                                  <a:lnTo>
                                    <a:pt x="71628" y="32004"/>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24" name="object 196"/>
                            <p:cNvSpPr/>
                            <p:nvPr/>
                          </p:nvSpPr>
                          <p:spPr>
                            <a:xfrm>
                              <a:off x="594846" y="2030405"/>
                              <a:ext cx="474980" cy="35560"/>
                            </a:xfrm>
                            <a:custGeom>
                              <a:avLst/>
                              <a:gdLst/>
                              <a:ahLst/>
                              <a:cxnLst/>
                              <a:rect l="l" t="t" r="r" b="b"/>
                              <a:pathLst>
                                <a:path w="474980" h="35560">
                                  <a:moveTo>
                                    <a:pt x="474495" y="0"/>
                                  </a:moveTo>
                                  <a:lnTo>
                                    <a:pt x="421561" y="439"/>
                                  </a:lnTo>
                                  <a:lnTo>
                                    <a:pt x="368655" y="1759"/>
                                  </a:lnTo>
                                  <a:lnTo>
                                    <a:pt x="315788" y="3957"/>
                                  </a:lnTo>
                                  <a:lnTo>
                                    <a:pt x="262969" y="7033"/>
                                  </a:lnTo>
                                  <a:lnTo>
                                    <a:pt x="210211" y="10985"/>
                                  </a:lnTo>
                                  <a:lnTo>
                                    <a:pt x="157524" y="15814"/>
                                  </a:lnTo>
                                  <a:lnTo>
                                    <a:pt x="104919" y="21518"/>
                                  </a:lnTo>
                                  <a:lnTo>
                                    <a:pt x="52407" y="28097"/>
                                  </a:lnTo>
                                  <a:lnTo>
                                    <a:pt x="0" y="35549"/>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25" name="object 198"/>
                            <p:cNvSpPr/>
                            <p:nvPr/>
                          </p:nvSpPr>
                          <p:spPr>
                            <a:xfrm>
                              <a:off x="594814" y="1995353"/>
                              <a:ext cx="474980" cy="36830"/>
                            </a:xfrm>
                            <a:custGeom>
                              <a:avLst/>
                              <a:gdLst/>
                              <a:ahLst/>
                              <a:cxnLst/>
                              <a:rect l="l" t="t" r="r" b="b"/>
                              <a:pathLst>
                                <a:path w="474980" h="36829">
                                  <a:moveTo>
                                    <a:pt x="474527" y="0"/>
                                  </a:moveTo>
                                  <a:lnTo>
                                    <a:pt x="421578" y="452"/>
                                  </a:lnTo>
                                  <a:lnTo>
                                    <a:pt x="368657" y="1810"/>
                                  </a:lnTo>
                                  <a:lnTo>
                                    <a:pt x="315778" y="4072"/>
                                  </a:lnTo>
                                  <a:lnTo>
                                    <a:pt x="262950" y="7237"/>
                                  </a:lnTo>
                                  <a:lnTo>
                                    <a:pt x="210186" y="11305"/>
                                  </a:lnTo>
                                  <a:lnTo>
                                    <a:pt x="157498" y="16274"/>
                                  </a:lnTo>
                                  <a:lnTo>
                                    <a:pt x="104896" y="22144"/>
                                  </a:lnTo>
                                  <a:lnTo>
                                    <a:pt x="52393" y="28913"/>
                                  </a:lnTo>
                                  <a:lnTo>
                                    <a:pt x="0" y="36581"/>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26" name="object 207"/>
                            <p:cNvSpPr/>
                            <p:nvPr/>
                          </p:nvSpPr>
                          <p:spPr>
                            <a:xfrm>
                              <a:off x="696723" y="0"/>
                              <a:ext cx="387730" cy="45719"/>
                            </a:xfrm>
                            <a:custGeom>
                              <a:avLst/>
                              <a:gdLst/>
                              <a:ahLst/>
                              <a:cxnLst/>
                              <a:rect l="l" t="t" r="r" b="b"/>
                              <a:pathLst>
                                <a:path w="746760">
                                  <a:moveTo>
                                    <a:pt x="0" y="0"/>
                                  </a:moveTo>
                                  <a:lnTo>
                                    <a:pt x="74676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27" name="object 208"/>
                            <p:cNvSpPr/>
                            <p:nvPr/>
                          </p:nvSpPr>
                          <p:spPr>
                            <a:xfrm>
                              <a:off x="659896" y="259516"/>
                              <a:ext cx="419100"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28" name="object 209"/>
                            <p:cNvSpPr/>
                            <p:nvPr/>
                          </p:nvSpPr>
                          <p:spPr>
                            <a:xfrm>
                              <a:off x="659896" y="442397"/>
                              <a:ext cx="419100"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29" name="object 213"/>
                            <p:cNvSpPr/>
                            <p:nvPr/>
                          </p:nvSpPr>
                          <p:spPr>
                            <a:xfrm>
                              <a:off x="551943" y="678617"/>
                              <a:ext cx="0" cy="1308100"/>
                            </a:xfrm>
                            <a:custGeom>
                              <a:avLst/>
                              <a:gdLst/>
                              <a:ahLst/>
                              <a:cxnLst/>
                              <a:rect l="l" t="t" r="r" b="b"/>
                              <a:pathLst>
                                <a:path h="1308100">
                                  <a:moveTo>
                                    <a:pt x="0" y="1307592"/>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30" name="object 214"/>
                            <p:cNvSpPr/>
                            <p:nvPr/>
                          </p:nvSpPr>
                          <p:spPr>
                            <a:xfrm>
                              <a:off x="551943" y="565747"/>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31" name="object 215"/>
                            <p:cNvSpPr/>
                            <p:nvPr/>
                          </p:nvSpPr>
                          <p:spPr>
                            <a:xfrm>
                              <a:off x="599187" y="439349"/>
                              <a:ext cx="129539" cy="125095"/>
                            </a:xfrm>
                            <a:custGeom>
                              <a:avLst/>
                              <a:gdLst/>
                              <a:ahLst/>
                              <a:cxnLst/>
                              <a:rect l="l" t="t" r="r" b="b"/>
                              <a:pathLst>
                                <a:path w="129540" h="125094">
                                  <a:moveTo>
                                    <a:pt x="129540" y="0"/>
                                  </a:moveTo>
                                  <a:lnTo>
                                    <a:pt x="0" y="124968"/>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32" name="object 212"/>
                            <p:cNvSpPr/>
                            <p:nvPr/>
                          </p:nvSpPr>
                          <p:spPr>
                            <a:xfrm flipH="1">
                              <a:off x="592455" y="2276"/>
                              <a:ext cx="102235" cy="18415"/>
                            </a:xfrm>
                            <a:custGeom>
                              <a:avLst/>
                              <a:gdLst/>
                              <a:ahLst/>
                              <a:cxnLst/>
                              <a:rect l="l" t="t" r="r" b="b"/>
                              <a:pathLst>
                                <a:path w="102235" h="18414">
                                  <a:moveTo>
                                    <a:pt x="0" y="0"/>
                                  </a:moveTo>
                                  <a:lnTo>
                                    <a:pt x="102108" y="18288"/>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sp>
                        <p:nvSpPr>
                          <p:cNvPr id="614" name="object 192"/>
                          <p:cNvSpPr/>
                          <p:nvPr/>
                        </p:nvSpPr>
                        <p:spPr>
                          <a:xfrm>
                            <a:off x="570865" y="22659"/>
                            <a:ext cx="21590" cy="22860"/>
                          </a:xfrm>
                          <a:custGeom>
                            <a:avLst/>
                            <a:gdLst/>
                            <a:ahLst/>
                            <a:cxnLst/>
                            <a:rect l="l" t="t" r="r" b="b"/>
                            <a:pathLst>
                              <a:path w="21590" h="22860">
                                <a:moveTo>
                                  <a:pt x="21336" y="0"/>
                                </a:moveTo>
                                <a:lnTo>
                                  <a:pt x="0" y="2286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15" name="object 191"/>
                          <p:cNvSpPr/>
                          <p:nvPr/>
                        </p:nvSpPr>
                        <p:spPr>
                          <a:xfrm>
                            <a:off x="648909" y="256531"/>
                            <a:ext cx="6985" cy="10795"/>
                          </a:xfrm>
                          <a:custGeom>
                            <a:avLst/>
                            <a:gdLst/>
                            <a:ahLst/>
                            <a:cxnLst/>
                            <a:rect l="l" t="t" r="r" b="b"/>
                            <a:pathLst>
                              <a:path w="6984" h="10794">
                                <a:moveTo>
                                  <a:pt x="6690" y="10399"/>
                                </a:moveTo>
                                <a:lnTo>
                                  <a:pt x="6689" y="5922"/>
                                </a:lnTo>
                                <a:lnTo>
                                  <a:pt x="4074" y="1856"/>
                                </a:ln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16" name="object 187"/>
                          <p:cNvSpPr/>
                          <p:nvPr/>
                        </p:nvSpPr>
                        <p:spPr>
                          <a:xfrm>
                            <a:off x="556482" y="1986192"/>
                            <a:ext cx="43815" cy="43815"/>
                          </a:xfrm>
                          <a:custGeom>
                            <a:avLst/>
                            <a:gdLst/>
                            <a:ahLst/>
                            <a:cxnLst/>
                            <a:rect l="l" t="t" r="r" b="b"/>
                            <a:pathLst>
                              <a:path w="43815" h="43814">
                                <a:moveTo>
                                  <a:pt x="0" y="0"/>
                                </a:moveTo>
                                <a:lnTo>
                                  <a:pt x="3413" y="16906"/>
                                </a:lnTo>
                                <a:lnTo>
                                  <a:pt x="12721" y="30712"/>
                                </a:lnTo>
                                <a:lnTo>
                                  <a:pt x="26527" y="40020"/>
                                </a:lnTo>
                                <a:lnTo>
                                  <a:pt x="43434" y="43434"/>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grpSp>
                  <p:sp>
                    <p:nvSpPr>
                      <p:cNvPr id="610" name="Rectangle 609"/>
                      <p:cNvSpPr/>
                      <p:nvPr/>
                    </p:nvSpPr>
                    <p:spPr bwMode="auto">
                      <a:xfrm>
                        <a:off x="-3711" y="1441275"/>
                        <a:ext cx="45910" cy="450488"/>
                      </a:xfrm>
                      <a:prstGeom prst="rect">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grpSp>
              <p:sp>
                <p:nvSpPr>
                  <p:cNvPr id="606" name="Rectangle 605"/>
                  <p:cNvSpPr/>
                  <p:nvPr/>
                </p:nvSpPr>
                <p:spPr bwMode="auto">
                  <a:xfrm>
                    <a:off x="658586" y="903514"/>
                    <a:ext cx="28800" cy="282430"/>
                  </a:xfrm>
                  <a:prstGeom prst="rect">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sp>
              <p:nvSpPr>
                <p:cNvPr id="604" name="Rectangle 603"/>
                <p:cNvSpPr>
                  <a:spLocks noChangeArrowheads="1"/>
                </p:cNvSpPr>
                <p:nvPr/>
              </p:nvSpPr>
              <p:spPr bwMode="auto">
                <a:xfrm>
                  <a:off x="1332" y="865280"/>
                  <a:ext cx="212572" cy="325918"/>
                </a:xfrm>
                <a:prstGeom prst="rect">
                  <a:avLst/>
                </a:prstGeom>
                <a:noFill/>
                <a:ln w="19050">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sp>
            <p:nvSpPr>
              <p:cNvPr id="602" name="TextBox 601"/>
              <p:cNvSpPr txBox="1"/>
              <p:nvPr/>
            </p:nvSpPr>
            <p:spPr>
              <a:xfrm>
                <a:off x="140109" y="-1887"/>
                <a:ext cx="1361321"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Measurement vial</a:t>
                </a:r>
              </a:p>
            </p:txBody>
          </p:sp>
        </p:grpSp>
        <p:pic>
          <p:nvPicPr>
            <p:cNvPr id="453" name="Picture 4" descr="Image result for curve arro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208805" y="3341727"/>
              <a:ext cx="208071" cy="360000"/>
            </a:xfrm>
            <a:prstGeom prst="rect">
              <a:avLst/>
            </a:prstGeom>
            <a:noFill/>
            <a:extLst>
              <a:ext uri="{909E8E84-426E-40DD-AFC4-6F175D3DCCD1}">
                <a14:hiddenFill xmlns:a14="http://schemas.microsoft.com/office/drawing/2010/main">
                  <a:solidFill>
                    <a:srgbClr val="FFFFFF"/>
                  </a:solidFill>
                </a14:hiddenFill>
              </a:ext>
            </a:extLst>
          </p:spPr>
        </p:pic>
        <p:grpSp>
          <p:nvGrpSpPr>
            <p:cNvPr id="454" name="Group 453"/>
            <p:cNvGrpSpPr/>
            <p:nvPr/>
          </p:nvGrpSpPr>
          <p:grpSpPr>
            <a:xfrm>
              <a:off x="1525453" y="2183732"/>
              <a:ext cx="1825834" cy="1503306"/>
              <a:chOff x="1529022" y="2183733"/>
              <a:chExt cx="1825834" cy="1503306"/>
            </a:xfrm>
          </p:grpSpPr>
          <p:grpSp>
            <p:nvGrpSpPr>
              <p:cNvPr id="567" name="Group 566"/>
              <p:cNvGrpSpPr/>
              <p:nvPr/>
            </p:nvGrpSpPr>
            <p:grpSpPr>
              <a:xfrm>
                <a:off x="1529022" y="2555282"/>
                <a:ext cx="1825834" cy="803089"/>
                <a:chOff x="1487457" y="2796352"/>
                <a:chExt cx="1825834" cy="803089"/>
              </a:xfrm>
            </p:grpSpPr>
            <p:grpSp>
              <p:nvGrpSpPr>
                <p:cNvPr id="571" name="Group 570"/>
                <p:cNvGrpSpPr/>
                <p:nvPr/>
              </p:nvGrpSpPr>
              <p:grpSpPr>
                <a:xfrm>
                  <a:off x="2238465" y="3476508"/>
                  <a:ext cx="760478" cy="122933"/>
                  <a:chOff x="2238465" y="3476508"/>
                  <a:chExt cx="760478" cy="122933"/>
                </a:xfrm>
              </p:grpSpPr>
              <p:grpSp>
                <p:nvGrpSpPr>
                  <p:cNvPr id="591" name="Group 590"/>
                  <p:cNvGrpSpPr/>
                  <p:nvPr/>
                </p:nvGrpSpPr>
                <p:grpSpPr>
                  <a:xfrm>
                    <a:off x="2459709" y="3476508"/>
                    <a:ext cx="305093" cy="122933"/>
                    <a:chOff x="2734886" y="3743308"/>
                    <a:chExt cx="875933" cy="180000"/>
                  </a:xfrm>
                </p:grpSpPr>
                <p:cxnSp>
                  <p:nvCxnSpPr>
                    <p:cNvPr id="595" name="Straight Connector 594"/>
                    <p:cNvCxnSpPr/>
                    <p:nvPr/>
                  </p:nvCxnSpPr>
                  <p:spPr>
                    <a:xfrm flipV="1">
                      <a:off x="2734886" y="3743308"/>
                      <a:ext cx="90000" cy="90000"/>
                    </a:xfrm>
                    <a:prstGeom prst="line">
                      <a:avLst/>
                    </a:prstGeom>
                    <a:ln w="25400" cap="rnd"/>
                  </p:spPr>
                  <p:style>
                    <a:lnRef idx="1">
                      <a:schemeClr val="dk1"/>
                    </a:lnRef>
                    <a:fillRef idx="0">
                      <a:schemeClr val="dk1"/>
                    </a:fillRef>
                    <a:effectRef idx="0">
                      <a:schemeClr val="dk1"/>
                    </a:effectRef>
                    <a:fontRef idx="minor">
                      <a:schemeClr val="tx1"/>
                    </a:fontRef>
                  </p:style>
                </p:cxnSp>
                <p:cxnSp>
                  <p:nvCxnSpPr>
                    <p:cNvPr id="596" name="Straight Connector 595"/>
                    <p:cNvCxnSpPr/>
                    <p:nvPr/>
                  </p:nvCxnSpPr>
                  <p:spPr>
                    <a:xfrm>
                      <a:off x="2824886" y="3743308"/>
                      <a:ext cx="171104" cy="180000"/>
                    </a:xfrm>
                    <a:prstGeom prst="line">
                      <a:avLst/>
                    </a:prstGeom>
                    <a:ln w="25400" cap="rnd"/>
                  </p:spPr>
                  <p:style>
                    <a:lnRef idx="1">
                      <a:schemeClr val="dk1"/>
                    </a:lnRef>
                    <a:fillRef idx="0">
                      <a:schemeClr val="dk1"/>
                    </a:fillRef>
                    <a:effectRef idx="0">
                      <a:schemeClr val="dk1"/>
                    </a:effectRef>
                    <a:fontRef idx="minor">
                      <a:schemeClr val="tx1"/>
                    </a:fontRef>
                  </p:style>
                </p:cxnSp>
                <p:cxnSp>
                  <p:nvCxnSpPr>
                    <p:cNvPr id="597" name="Straight Connector 596"/>
                    <p:cNvCxnSpPr/>
                    <p:nvPr/>
                  </p:nvCxnSpPr>
                  <p:spPr>
                    <a:xfrm flipV="1">
                      <a:off x="2995990" y="3743308"/>
                      <a:ext cx="171104" cy="180000"/>
                    </a:xfrm>
                    <a:prstGeom prst="line">
                      <a:avLst/>
                    </a:prstGeom>
                    <a:ln w="25400" cap="rnd"/>
                  </p:spPr>
                  <p:style>
                    <a:lnRef idx="1">
                      <a:schemeClr val="dk1"/>
                    </a:lnRef>
                    <a:fillRef idx="0">
                      <a:schemeClr val="dk1"/>
                    </a:fillRef>
                    <a:effectRef idx="0">
                      <a:schemeClr val="dk1"/>
                    </a:effectRef>
                    <a:fontRef idx="minor">
                      <a:schemeClr val="tx1"/>
                    </a:fontRef>
                  </p:style>
                </p:cxnSp>
                <p:cxnSp>
                  <p:nvCxnSpPr>
                    <p:cNvPr id="598" name="Straight Connector 597"/>
                    <p:cNvCxnSpPr/>
                    <p:nvPr/>
                  </p:nvCxnSpPr>
                  <p:spPr>
                    <a:xfrm>
                      <a:off x="3178610" y="3743308"/>
                      <a:ext cx="171105" cy="180000"/>
                    </a:xfrm>
                    <a:prstGeom prst="line">
                      <a:avLst/>
                    </a:prstGeom>
                    <a:ln w="25400" cap="rnd"/>
                  </p:spPr>
                  <p:style>
                    <a:lnRef idx="1">
                      <a:schemeClr val="dk1"/>
                    </a:lnRef>
                    <a:fillRef idx="0">
                      <a:schemeClr val="dk1"/>
                    </a:fillRef>
                    <a:effectRef idx="0">
                      <a:schemeClr val="dk1"/>
                    </a:effectRef>
                    <a:fontRef idx="minor">
                      <a:schemeClr val="tx1"/>
                    </a:fontRef>
                  </p:style>
                </p:cxnSp>
                <p:cxnSp>
                  <p:nvCxnSpPr>
                    <p:cNvPr id="599" name="Straight Connector 598"/>
                    <p:cNvCxnSpPr/>
                    <p:nvPr/>
                  </p:nvCxnSpPr>
                  <p:spPr>
                    <a:xfrm flipV="1">
                      <a:off x="3349712" y="3743308"/>
                      <a:ext cx="171105" cy="180000"/>
                    </a:xfrm>
                    <a:prstGeom prst="line">
                      <a:avLst/>
                    </a:prstGeom>
                    <a:ln w="25400" cap="rnd"/>
                  </p:spPr>
                  <p:style>
                    <a:lnRef idx="1">
                      <a:schemeClr val="dk1"/>
                    </a:lnRef>
                    <a:fillRef idx="0">
                      <a:schemeClr val="dk1"/>
                    </a:fillRef>
                    <a:effectRef idx="0">
                      <a:schemeClr val="dk1"/>
                    </a:effectRef>
                    <a:fontRef idx="minor">
                      <a:schemeClr val="tx1"/>
                    </a:fontRef>
                  </p:style>
                </p:cxnSp>
                <p:cxnSp>
                  <p:nvCxnSpPr>
                    <p:cNvPr id="600" name="Straight Connector 599"/>
                    <p:cNvCxnSpPr/>
                    <p:nvPr/>
                  </p:nvCxnSpPr>
                  <p:spPr>
                    <a:xfrm>
                      <a:off x="3520818" y="3743308"/>
                      <a:ext cx="90001" cy="90001"/>
                    </a:xfrm>
                    <a:prstGeom prst="line">
                      <a:avLst/>
                    </a:prstGeom>
                    <a:ln w="25400" cap="rnd"/>
                  </p:spPr>
                  <p:style>
                    <a:lnRef idx="1">
                      <a:schemeClr val="dk1"/>
                    </a:lnRef>
                    <a:fillRef idx="0">
                      <a:schemeClr val="dk1"/>
                    </a:fillRef>
                    <a:effectRef idx="0">
                      <a:schemeClr val="dk1"/>
                    </a:effectRef>
                    <a:fontRef idx="minor">
                      <a:schemeClr val="tx1"/>
                    </a:fontRef>
                  </p:style>
                </p:cxnSp>
              </p:grpSp>
              <p:grpSp>
                <p:nvGrpSpPr>
                  <p:cNvPr id="592" name="Group 591"/>
                  <p:cNvGrpSpPr/>
                  <p:nvPr/>
                </p:nvGrpSpPr>
                <p:grpSpPr>
                  <a:xfrm>
                    <a:off x="2238465" y="3531274"/>
                    <a:ext cx="760478" cy="0"/>
                    <a:chOff x="1487457" y="3143529"/>
                    <a:chExt cx="760478" cy="0"/>
                  </a:xfrm>
                </p:grpSpPr>
                <p:cxnSp>
                  <p:nvCxnSpPr>
                    <p:cNvPr id="593" name="Straight Connector 592"/>
                    <p:cNvCxnSpPr/>
                    <p:nvPr/>
                  </p:nvCxnSpPr>
                  <p:spPr bwMode="auto">
                    <a:xfrm>
                      <a:off x="1487457" y="3143529"/>
                      <a:ext cx="234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594" name="Straight Connector 593"/>
                    <p:cNvCxnSpPr/>
                    <p:nvPr/>
                  </p:nvCxnSpPr>
                  <p:spPr bwMode="auto">
                    <a:xfrm>
                      <a:off x="2013935" y="3143529"/>
                      <a:ext cx="234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grpSp>
            <p:grpSp>
              <p:nvGrpSpPr>
                <p:cNvPr id="572" name="Group 571"/>
                <p:cNvGrpSpPr/>
                <p:nvPr/>
              </p:nvGrpSpPr>
              <p:grpSpPr>
                <a:xfrm>
                  <a:off x="1487457" y="2796352"/>
                  <a:ext cx="1825834" cy="755558"/>
                  <a:chOff x="1487457" y="2796352"/>
                  <a:chExt cx="1825834" cy="755558"/>
                </a:xfrm>
              </p:grpSpPr>
              <p:grpSp>
                <p:nvGrpSpPr>
                  <p:cNvPr id="573" name="Group 572"/>
                  <p:cNvGrpSpPr/>
                  <p:nvPr/>
                </p:nvGrpSpPr>
                <p:grpSpPr>
                  <a:xfrm>
                    <a:off x="1487457" y="3119910"/>
                    <a:ext cx="783974" cy="216000"/>
                    <a:chOff x="1487457" y="3034145"/>
                    <a:chExt cx="783974" cy="216000"/>
                  </a:xfrm>
                </p:grpSpPr>
                <p:grpSp>
                  <p:nvGrpSpPr>
                    <p:cNvPr id="585" name="Group 584"/>
                    <p:cNvGrpSpPr/>
                    <p:nvPr/>
                  </p:nvGrpSpPr>
                  <p:grpSpPr>
                    <a:xfrm>
                      <a:off x="1487457" y="3034145"/>
                      <a:ext cx="443195" cy="216000"/>
                      <a:chOff x="1487457" y="3034145"/>
                      <a:chExt cx="443195" cy="216000"/>
                    </a:xfrm>
                  </p:grpSpPr>
                  <p:grpSp>
                    <p:nvGrpSpPr>
                      <p:cNvPr id="587" name="Group 586"/>
                      <p:cNvGrpSpPr/>
                      <p:nvPr/>
                    </p:nvGrpSpPr>
                    <p:grpSpPr>
                      <a:xfrm>
                        <a:off x="1819817" y="3034145"/>
                        <a:ext cx="110835" cy="216000"/>
                        <a:chOff x="1819817" y="3034145"/>
                        <a:chExt cx="110835" cy="216000"/>
                      </a:xfrm>
                    </p:grpSpPr>
                    <p:cxnSp>
                      <p:nvCxnSpPr>
                        <p:cNvPr id="589" name="Straight Connector 588"/>
                        <p:cNvCxnSpPr/>
                        <p:nvPr/>
                      </p:nvCxnSpPr>
                      <p:spPr bwMode="auto">
                        <a:xfrm>
                          <a:off x="1819817" y="3034145"/>
                          <a:ext cx="0" cy="216000"/>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590" name="Straight Connector 589"/>
                        <p:cNvCxnSpPr/>
                        <p:nvPr/>
                      </p:nvCxnSpPr>
                      <p:spPr bwMode="auto">
                        <a:xfrm>
                          <a:off x="1930652" y="3034145"/>
                          <a:ext cx="0" cy="21600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cxnSp>
                    <p:nvCxnSpPr>
                      <p:cNvPr id="588" name="Straight Connector 587"/>
                      <p:cNvCxnSpPr/>
                      <p:nvPr/>
                    </p:nvCxnSpPr>
                    <p:spPr bwMode="auto">
                      <a:xfrm>
                        <a:off x="1487457" y="3143529"/>
                        <a:ext cx="324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cxnSp>
                  <p:nvCxnSpPr>
                    <p:cNvPr id="586" name="Straight Connector 585"/>
                    <p:cNvCxnSpPr/>
                    <p:nvPr/>
                  </p:nvCxnSpPr>
                  <p:spPr bwMode="auto">
                    <a:xfrm>
                      <a:off x="1947431" y="3143529"/>
                      <a:ext cx="324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grpSp>
                <p:nvGrpSpPr>
                  <p:cNvPr id="574" name="Group 573"/>
                  <p:cNvGrpSpPr/>
                  <p:nvPr/>
                </p:nvGrpSpPr>
                <p:grpSpPr>
                  <a:xfrm>
                    <a:off x="2249311" y="2903910"/>
                    <a:ext cx="750916" cy="648000"/>
                    <a:chOff x="2249311" y="2903910"/>
                    <a:chExt cx="750916" cy="648000"/>
                  </a:xfrm>
                </p:grpSpPr>
                <p:cxnSp>
                  <p:nvCxnSpPr>
                    <p:cNvPr id="583" name="Straight Connector 582"/>
                    <p:cNvCxnSpPr/>
                    <p:nvPr/>
                  </p:nvCxnSpPr>
                  <p:spPr bwMode="auto">
                    <a:xfrm>
                      <a:off x="2249311" y="2903910"/>
                      <a:ext cx="0" cy="648000"/>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584" name="Straight Connector 583"/>
                    <p:cNvCxnSpPr/>
                    <p:nvPr/>
                  </p:nvCxnSpPr>
                  <p:spPr bwMode="auto">
                    <a:xfrm>
                      <a:off x="3000227" y="2903910"/>
                      <a:ext cx="0" cy="64800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grpSp>
                <p:nvGrpSpPr>
                  <p:cNvPr id="575" name="Group 574"/>
                  <p:cNvGrpSpPr/>
                  <p:nvPr/>
                </p:nvGrpSpPr>
                <p:grpSpPr>
                  <a:xfrm>
                    <a:off x="2236416" y="2796352"/>
                    <a:ext cx="783974" cy="216000"/>
                    <a:chOff x="1487457" y="3034145"/>
                    <a:chExt cx="783974" cy="216000"/>
                  </a:xfrm>
                </p:grpSpPr>
                <p:grpSp>
                  <p:nvGrpSpPr>
                    <p:cNvPr id="577" name="Group 576"/>
                    <p:cNvGrpSpPr/>
                    <p:nvPr/>
                  </p:nvGrpSpPr>
                  <p:grpSpPr>
                    <a:xfrm>
                      <a:off x="1487457" y="3034145"/>
                      <a:ext cx="443195" cy="216000"/>
                      <a:chOff x="1487457" y="3034145"/>
                      <a:chExt cx="443195" cy="216000"/>
                    </a:xfrm>
                  </p:grpSpPr>
                  <p:grpSp>
                    <p:nvGrpSpPr>
                      <p:cNvPr id="579" name="Group 578"/>
                      <p:cNvGrpSpPr/>
                      <p:nvPr/>
                    </p:nvGrpSpPr>
                    <p:grpSpPr>
                      <a:xfrm>
                        <a:off x="1819817" y="3034145"/>
                        <a:ext cx="110835" cy="216000"/>
                        <a:chOff x="1819817" y="3034145"/>
                        <a:chExt cx="110835" cy="216000"/>
                      </a:xfrm>
                    </p:grpSpPr>
                    <p:cxnSp>
                      <p:nvCxnSpPr>
                        <p:cNvPr id="581" name="Straight Connector 580"/>
                        <p:cNvCxnSpPr/>
                        <p:nvPr/>
                      </p:nvCxnSpPr>
                      <p:spPr bwMode="auto">
                        <a:xfrm>
                          <a:off x="1819817" y="3034145"/>
                          <a:ext cx="0" cy="216000"/>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582" name="Straight Connector 581"/>
                        <p:cNvCxnSpPr/>
                        <p:nvPr/>
                      </p:nvCxnSpPr>
                      <p:spPr bwMode="auto">
                        <a:xfrm>
                          <a:off x="1930652" y="3034145"/>
                          <a:ext cx="0" cy="21600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cxnSp>
                    <p:nvCxnSpPr>
                      <p:cNvPr id="580" name="Straight Connector 579"/>
                      <p:cNvCxnSpPr/>
                      <p:nvPr/>
                    </p:nvCxnSpPr>
                    <p:spPr bwMode="auto">
                      <a:xfrm>
                        <a:off x="1487457" y="3143529"/>
                        <a:ext cx="324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cxnSp>
                  <p:nvCxnSpPr>
                    <p:cNvPr id="578" name="Straight Connector 577"/>
                    <p:cNvCxnSpPr/>
                    <p:nvPr/>
                  </p:nvCxnSpPr>
                  <p:spPr bwMode="auto">
                    <a:xfrm>
                      <a:off x="1947431" y="3143529"/>
                      <a:ext cx="324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cxnSp>
                <p:nvCxnSpPr>
                  <p:cNvPr id="576" name="Straight Connector 575"/>
                  <p:cNvCxnSpPr/>
                  <p:nvPr/>
                </p:nvCxnSpPr>
                <p:spPr bwMode="auto">
                  <a:xfrm>
                    <a:off x="2989291" y="3223752"/>
                    <a:ext cx="324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grpSp>
          <mc:AlternateContent xmlns:mc="http://schemas.openxmlformats.org/markup-compatibility/2006" xmlns:a14="http://schemas.microsoft.com/office/drawing/2010/main">
            <mc:Choice Requires="a14">
              <p:sp>
                <p:nvSpPr>
                  <p:cNvPr id="568" name="TextBox 567"/>
                  <p:cNvSpPr txBox="1"/>
                  <p:nvPr/>
                </p:nvSpPr>
                <p:spPr>
                  <a:xfrm>
                    <a:off x="1636891" y="2497917"/>
                    <a:ext cx="5446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𝐶</m:t>
                              </m:r>
                            </m:e>
                            <m:sub>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𝐺</m:t>
                              </m:r>
                            </m:sub>
                          </m:sSub>
                        </m:oMath>
                      </m:oMathPara>
                    </a14:m>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mc:Choice>
            <mc:Fallback xmlns="">
              <p:sp>
                <p:nvSpPr>
                  <p:cNvPr id="177" name="TextBox 176"/>
                  <p:cNvSpPr txBox="1">
                    <a:spLocks noRot="1" noChangeAspect="1" noMove="1" noResize="1" noEditPoints="1" noAdjustHandles="1" noChangeArrowheads="1" noChangeShapeType="1" noTextEdit="1"/>
                  </p:cNvSpPr>
                  <p:nvPr/>
                </p:nvSpPr>
                <p:spPr>
                  <a:xfrm>
                    <a:off x="1636891" y="2497917"/>
                    <a:ext cx="544655" cy="369332"/>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9" name="TextBox 568"/>
                  <p:cNvSpPr txBox="1"/>
                  <p:nvPr/>
                </p:nvSpPr>
                <p:spPr>
                  <a:xfrm>
                    <a:off x="2388881" y="2183733"/>
                    <a:ext cx="5446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𝐶</m:t>
                              </m:r>
                            </m:e>
                            <m:sub>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𝑠</m:t>
                              </m:r>
                            </m:sub>
                          </m:sSub>
                        </m:oMath>
                      </m:oMathPara>
                    </a14:m>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mc:Choice>
            <mc:Fallback xmlns="">
              <p:sp>
                <p:nvSpPr>
                  <p:cNvPr id="178" name="TextBox 177"/>
                  <p:cNvSpPr txBox="1">
                    <a:spLocks noRot="1" noChangeAspect="1" noMove="1" noResize="1" noEditPoints="1" noAdjustHandles="1" noChangeArrowheads="1" noChangeShapeType="1" noTextEdit="1"/>
                  </p:cNvSpPr>
                  <p:nvPr/>
                </p:nvSpPr>
                <p:spPr>
                  <a:xfrm>
                    <a:off x="2388881" y="2183733"/>
                    <a:ext cx="544655" cy="369332"/>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0" name="TextBox 569"/>
                  <p:cNvSpPr txBox="1"/>
                  <p:nvPr/>
                </p:nvSpPr>
                <p:spPr>
                  <a:xfrm>
                    <a:off x="2416468" y="3317707"/>
                    <a:ext cx="5446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𝑅</m:t>
                              </m:r>
                            </m:e>
                            <m:sub>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𝑠</m:t>
                              </m:r>
                            </m:sub>
                          </m:sSub>
                        </m:oMath>
                      </m:oMathPara>
                    </a14:m>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mc:Choice>
            <mc:Fallback xmlns="">
              <p:sp>
                <p:nvSpPr>
                  <p:cNvPr id="179" name="TextBox 178"/>
                  <p:cNvSpPr txBox="1">
                    <a:spLocks noRot="1" noChangeAspect="1" noMove="1" noResize="1" noEditPoints="1" noAdjustHandles="1" noChangeArrowheads="1" noChangeShapeType="1" noTextEdit="1"/>
                  </p:cNvSpPr>
                  <p:nvPr/>
                </p:nvSpPr>
                <p:spPr>
                  <a:xfrm>
                    <a:off x="2416468" y="3317707"/>
                    <a:ext cx="544655" cy="369332"/>
                  </a:xfrm>
                  <a:prstGeom prst="rect">
                    <a:avLst/>
                  </a:prstGeom>
                  <a:blipFill>
                    <a:blip r:embed="rId15"/>
                    <a:stretch>
                      <a:fillRect/>
                    </a:stretch>
                  </a:blipFill>
                </p:spPr>
                <p:txBody>
                  <a:bodyPr/>
                  <a:lstStyle/>
                  <a:p>
                    <a:r>
                      <a:rPr lang="en-GB">
                        <a:noFill/>
                      </a:rPr>
                      <a:t> </a:t>
                    </a:r>
                  </a:p>
                </p:txBody>
              </p:sp>
            </mc:Fallback>
          </mc:AlternateContent>
        </p:grpSp>
        <p:grpSp>
          <p:nvGrpSpPr>
            <p:cNvPr id="455" name="Group 454"/>
            <p:cNvGrpSpPr/>
            <p:nvPr/>
          </p:nvGrpSpPr>
          <p:grpSpPr>
            <a:xfrm>
              <a:off x="0" y="3605355"/>
              <a:ext cx="4011210" cy="2621420"/>
              <a:chOff x="0" y="3605355"/>
              <a:chExt cx="4011210" cy="2621420"/>
            </a:xfrm>
          </p:grpSpPr>
          <p:sp>
            <p:nvSpPr>
              <p:cNvPr id="496" name="Rectangle 495"/>
              <p:cNvSpPr/>
              <p:nvPr/>
            </p:nvSpPr>
            <p:spPr>
              <a:xfrm>
                <a:off x="1369939" y="3745870"/>
                <a:ext cx="2528156" cy="2232000"/>
              </a:xfrm>
              <a:prstGeom prst="rect">
                <a:avLst/>
              </a:prstGeom>
              <a:solidFill>
                <a:srgbClr val="0000FF">
                  <a:alpha val="11765"/>
                </a:srgbClr>
              </a:solidFill>
              <a:ln w="25400" cap="flat" cmpd="sng" algn="ctr">
                <a:noFill/>
                <a:prstDash val="solid"/>
              </a:ln>
              <a:effectLst/>
            </p:spPr>
            <p:txBody>
              <a:bodyPr vert="vert270"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prstClr val="black"/>
                  </a:solidFill>
                  <a:effectLst/>
                  <a:uLnTx/>
                  <a:uFillTx/>
                  <a:latin typeface="Arial Narrow" panose="020B0606020202030204" pitchFamily="34" charset="0"/>
                  <a:ea typeface="+mn-ea"/>
                  <a:cs typeface="+mn-cs"/>
                </a:endParaRPr>
              </a:p>
            </p:txBody>
          </p:sp>
          <p:grpSp>
            <p:nvGrpSpPr>
              <p:cNvPr id="497" name="Group 496"/>
              <p:cNvGrpSpPr>
                <a:grpSpLocks noChangeAspect="1"/>
              </p:cNvGrpSpPr>
              <p:nvPr/>
            </p:nvGrpSpPr>
            <p:grpSpPr>
              <a:xfrm>
                <a:off x="154894" y="3745870"/>
                <a:ext cx="1215045" cy="2232000"/>
                <a:chOff x="2018575" y="299258"/>
                <a:chExt cx="685892" cy="1260000"/>
              </a:xfrm>
            </p:grpSpPr>
            <p:sp>
              <p:nvSpPr>
                <p:cNvPr id="565" name="Rectangle 564"/>
                <p:cNvSpPr/>
                <p:nvPr/>
              </p:nvSpPr>
              <p:spPr>
                <a:xfrm>
                  <a:off x="2018575" y="299258"/>
                  <a:ext cx="71127" cy="1260000"/>
                </a:xfrm>
                <a:prstGeom prst="rect">
                  <a:avLst/>
                </a:prstGeom>
                <a:solidFill>
                  <a:srgbClr val="EE6000"/>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white"/>
                    </a:solidFill>
                    <a:effectLst/>
                    <a:uLnTx/>
                    <a:uFillTx/>
                    <a:latin typeface="Calibri"/>
                    <a:ea typeface="+mn-ea"/>
                    <a:cs typeface="+mn-cs"/>
                  </a:endParaRPr>
                </a:p>
              </p:txBody>
            </p:sp>
            <p:sp>
              <p:nvSpPr>
                <p:cNvPr id="566" name="Rectangle 565"/>
                <p:cNvSpPr/>
                <p:nvPr/>
              </p:nvSpPr>
              <p:spPr>
                <a:xfrm>
                  <a:off x="2094808" y="299258"/>
                  <a:ext cx="609659" cy="1260000"/>
                </a:xfrm>
                <a:prstGeom prst="rect">
                  <a:avLst/>
                </a:prstGeom>
                <a:pattFill prst="sphere">
                  <a:fgClr>
                    <a:schemeClr val="bg1"/>
                  </a:fgClr>
                  <a:bgClr>
                    <a:srgbClr val="FFFFCC"/>
                  </a:bgClr>
                </a:pattFill>
                <a:ln w="25400" cap="flat" cmpd="sng" algn="ctr">
                  <a:noFill/>
                  <a:prstDash val="solid"/>
                </a:ln>
                <a:effectLst/>
              </p:spPr>
              <p:txBody>
                <a:bodyPr vert="vert270"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prstClr val="black"/>
                    </a:solidFill>
                    <a:effectLst/>
                    <a:uLnTx/>
                    <a:uFillTx/>
                    <a:latin typeface="Arial Narrow" panose="020B0606020202030204" pitchFamily="34" charset="0"/>
                    <a:ea typeface="+mn-ea"/>
                    <a:cs typeface="+mn-cs"/>
                  </a:endParaRPr>
                </a:p>
              </p:txBody>
            </p:sp>
          </p:grpSp>
          <p:grpSp>
            <p:nvGrpSpPr>
              <p:cNvPr id="498" name="Group 497"/>
              <p:cNvGrpSpPr/>
              <p:nvPr/>
            </p:nvGrpSpPr>
            <p:grpSpPr>
              <a:xfrm>
                <a:off x="593109" y="4239022"/>
                <a:ext cx="482139" cy="377538"/>
                <a:chOff x="1449185" y="2814374"/>
                <a:chExt cx="482139" cy="377538"/>
              </a:xfrm>
            </p:grpSpPr>
            <p:sp>
              <p:nvSpPr>
                <p:cNvPr id="560" name="Oval 559"/>
                <p:cNvSpPr/>
                <p:nvPr/>
              </p:nvSpPr>
              <p:spPr>
                <a:xfrm>
                  <a:off x="1449185" y="2975912"/>
                  <a:ext cx="482139" cy="216000"/>
                </a:xfrm>
                <a:prstGeom prst="ellipse">
                  <a:avLst/>
                </a:prstGeom>
                <a:solidFill>
                  <a:schemeClr val="bg1">
                    <a:lumMod val="95000"/>
                    <a:alpha val="76000"/>
                  </a:schemeClr>
                </a:solidFill>
                <a:ln w="6350">
                  <a:solidFill>
                    <a:schemeClr val="tx1">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1" name="Oval 560"/>
                <p:cNvSpPr/>
                <p:nvPr/>
              </p:nvSpPr>
              <p:spPr>
                <a:xfrm>
                  <a:off x="1765068" y="3020291"/>
                  <a:ext cx="108000" cy="108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7200" tIns="0" rIns="0" bIns="108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t>
                  </a:r>
                </a:p>
              </p:txBody>
            </p:sp>
            <p:sp>
              <p:nvSpPr>
                <p:cNvPr id="562" name="Oval 561"/>
                <p:cNvSpPr/>
                <p:nvPr/>
              </p:nvSpPr>
              <p:spPr>
                <a:xfrm>
                  <a:off x="1460267" y="3114500"/>
                  <a:ext cx="72000" cy="72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7200" tIns="0" rIns="0" bIns="252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t>
                  </a:r>
                </a:p>
              </p:txBody>
            </p:sp>
            <p:cxnSp>
              <p:nvCxnSpPr>
                <p:cNvPr id="563" name="Straight Arrow Connector 562"/>
                <p:cNvCxnSpPr/>
                <p:nvPr/>
              </p:nvCxnSpPr>
              <p:spPr>
                <a:xfrm>
                  <a:off x="1577805" y="2903912"/>
                  <a:ext cx="285807" cy="0"/>
                </a:xfrm>
                <a:prstGeom prst="straightConnector1">
                  <a:avLst/>
                </a:prstGeom>
                <a:ln>
                  <a:solidFill>
                    <a:schemeClr val="tx1">
                      <a:lumMod val="50000"/>
                      <a:lumOff val="50000"/>
                    </a:schemeClr>
                  </a:solidFill>
                  <a:tailEnd type="arrow"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4" name="TextBox 563"/>
                    <p:cNvSpPr txBox="1"/>
                    <p:nvPr/>
                  </p:nvSpPr>
                  <p:spPr>
                    <a:xfrm>
                      <a:off x="1475264" y="2814374"/>
                      <a:ext cx="114006" cy="15388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m:t>
                            </m:r>
                          </m:oMath>
                        </m:oMathPara>
                      </a14:m>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15" name="TextBox 114"/>
                    <p:cNvSpPr txBox="1">
                      <a:spLocks noRot="1" noChangeAspect="1" noMove="1" noResize="1" noEditPoints="1" noAdjustHandles="1" noChangeArrowheads="1" noChangeShapeType="1" noTextEdit="1"/>
                    </p:cNvSpPr>
                    <p:nvPr/>
                  </p:nvSpPr>
                  <p:spPr>
                    <a:xfrm>
                      <a:off x="1475264" y="2814374"/>
                      <a:ext cx="114006" cy="153888"/>
                    </a:xfrm>
                    <a:prstGeom prst="rect">
                      <a:avLst/>
                    </a:prstGeom>
                    <a:blipFill>
                      <a:blip r:embed="rId8"/>
                      <a:stretch>
                        <a:fillRect l="-26316" r="-21053" b="-7692"/>
                      </a:stretch>
                    </a:blipFill>
                  </p:spPr>
                  <p:txBody>
                    <a:bodyPr/>
                    <a:lstStyle/>
                    <a:p>
                      <a:r>
                        <a:rPr lang="en-GB">
                          <a:noFill/>
                        </a:rPr>
                        <a:t> </a:t>
                      </a:r>
                    </a:p>
                  </p:txBody>
                </p:sp>
              </mc:Fallback>
            </mc:AlternateContent>
          </p:grpSp>
          <p:grpSp>
            <p:nvGrpSpPr>
              <p:cNvPr id="499" name="Group 498"/>
              <p:cNvGrpSpPr/>
              <p:nvPr/>
            </p:nvGrpSpPr>
            <p:grpSpPr>
              <a:xfrm>
                <a:off x="548556" y="5406765"/>
                <a:ext cx="571244" cy="203122"/>
                <a:chOff x="1669298" y="3589230"/>
                <a:chExt cx="571244" cy="203122"/>
              </a:xfrm>
            </p:grpSpPr>
            <p:grpSp>
              <p:nvGrpSpPr>
                <p:cNvPr id="555" name="Group 554"/>
                <p:cNvGrpSpPr/>
                <p:nvPr/>
              </p:nvGrpSpPr>
              <p:grpSpPr>
                <a:xfrm>
                  <a:off x="1669298" y="3655192"/>
                  <a:ext cx="571244" cy="137160"/>
                  <a:chOff x="2178985" y="4738254"/>
                  <a:chExt cx="571244" cy="137160"/>
                </a:xfrm>
              </p:grpSpPr>
              <p:pic>
                <p:nvPicPr>
                  <p:cNvPr id="557" name="Picture 121" descr="Tensions"/>
                  <p:cNvPicPr>
                    <a:picLocks noChangeAspect="1" noChangeArrowheads="1"/>
                  </p:cNvPicPr>
                  <p:nvPr/>
                </p:nvPicPr>
                <p:blipFill rotWithShape="1">
                  <a:blip r:embed="rId16">
                    <a:extLst>
                      <a:ext uri="{28A0092B-C50C-407E-A947-70E740481C1C}">
                        <a14:useLocalDpi xmlns:a14="http://schemas.microsoft.com/office/drawing/2010/main" val="0"/>
                      </a:ext>
                    </a:extLst>
                  </a:blip>
                  <a:srcRect l="6586" t="4090" r="80562" b="78182"/>
                  <a:stretch/>
                </p:blipFill>
                <p:spPr bwMode="auto">
                  <a:xfrm>
                    <a:off x="2291475" y="4760454"/>
                    <a:ext cx="336253" cy="63600"/>
                  </a:xfrm>
                  <a:prstGeom prst="rect">
                    <a:avLst/>
                  </a:prstGeom>
                  <a:noFill/>
                  <a:extLst>
                    <a:ext uri="{909E8E84-426E-40DD-AFC4-6F175D3DCCD1}">
                      <a14:hiddenFill xmlns:a14="http://schemas.microsoft.com/office/drawing/2010/main">
                        <a:solidFill>
                          <a:srgbClr val="FFFFFF"/>
                        </a:solidFill>
                      </a14:hiddenFill>
                    </a:ext>
                  </a:extLst>
                </p:spPr>
              </p:pic>
              <p:sp>
                <p:nvSpPr>
                  <p:cNvPr id="558" name="Oval 557"/>
                  <p:cNvSpPr/>
                  <p:nvPr/>
                </p:nvSpPr>
                <p:spPr>
                  <a:xfrm>
                    <a:off x="2178985" y="4752834"/>
                    <a:ext cx="108000" cy="108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7200" tIns="0" rIns="0" bIns="252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t>
                    </a:r>
                  </a:p>
                </p:txBody>
              </p:sp>
              <p:sp>
                <p:nvSpPr>
                  <p:cNvPr id="559" name="Oval 558"/>
                  <p:cNvSpPr/>
                  <p:nvPr/>
                </p:nvSpPr>
                <p:spPr>
                  <a:xfrm>
                    <a:off x="2613069" y="4738254"/>
                    <a:ext cx="137160" cy="137160"/>
                  </a:xfrm>
                  <a:prstGeom prst="ellipse">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7200" tIns="0" rIns="0" bIns="108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t>
                    </a:r>
                  </a:p>
                </p:txBody>
              </p:sp>
            </p:grpSp>
            <p:cxnSp>
              <p:nvCxnSpPr>
                <p:cNvPr id="556" name="Straight Arrow Connector 555"/>
                <p:cNvCxnSpPr/>
                <p:nvPr/>
              </p:nvCxnSpPr>
              <p:spPr>
                <a:xfrm>
                  <a:off x="1737262" y="3589230"/>
                  <a:ext cx="425206" cy="0"/>
                </a:xfrm>
                <a:prstGeom prst="straightConnector1">
                  <a:avLst/>
                </a:prstGeom>
                <a:ln>
                  <a:solidFill>
                    <a:schemeClr val="tx1">
                      <a:lumMod val="50000"/>
                      <a:lumOff val="50000"/>
                    </a:schemeClr>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grpSp>
          <p:grpSp>
            <p:nvGrpSpPr>
              <p:cNvPr id="500" name="Group 499"/>
              <p:cNvGrpSpPr/>
              <p:nvPr/>
            </p:nvGrpSpPr>
            <p:grpSpPr>
              <a:xfrm>
                <a:off x="0" y="3605355"/>
                <a:ext cx="1565578" cy="2516073"/>
                <a:chOff x="3569" y="3605356"/>
                <a:chExt cx="1565578" cy="2516073"/>
              </a:xfrm>
            </p:grpSpPr>
            <p:grpSp>
              <p:nvGrpSpPr>
                <p:cNvPr id="550" name="Group 549"/>
                <p:cNvGrpSpPr/>
                <p:nvPr/>
              </p:nvGrpSpPr>
              <p:grpSpPr>
                <a:xfrm>
                  <a:off x="3569" y="3605356"/>
                  <a:ext cx="1353369" cy="2516073"/>
                  <a:chOff x="3569" y="3605356"/>
                  <a:chExt cx="1353369" cy="2516073"/>
                </a:xfrm>
              </p:grpSpPr>
              <p:sp>
                <p:nvSpPr>
                  <p:cNvPr id="552" name="TextBox 551">
                    <a:extLst>
                      <a:ext uri="{FF2B5EF4-FFF2-40B4-BE49-F238E27FC236}">
                        <a16:creationId xmlns:a16="http://schemas.microsoft.com/office/drawing/2014/main" id="{E5612449-EB9A-4938-B689-3E6508770E91}"/>
                      </a:ext>
                    </a:extLst>
                  </p:cNvPr>
                  <p:cNvSpPr txBox="1"/>
                  <p:nvPr/>
                </p:nvSpPr>
                <p:spPr>
                  <a:xfrm>
                    <a:off x="3569" y="3605356"/>
                    <a:ext cx="192174" cy="251607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53" name="TextBox 552">
                    <a:extLst>
                      <a:ext uri="{FF2B5EF4-FFF2-40B4-BE49-F238E27FC236}">
                        <a16:creationId xmlns:a16="http://schemas.microsoft.com/office/drawing/2014/main" id="{2F30CC42-56BA-46CC-8418-58864579588F}"/>
                      </a:ext>
                    </a:extLst>
                  </p:cNvPr>
                  <p:cNvSpPr txBox="1"/>
                  <p:nvPr/>
                </p:nvSpPr>
                <p:spPr>
                  <a:xfrm>
                    <a:off x="229080" y="3605356"/>
                    <a:ext cx="192174" cy="251607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54" name="TextBox 553">
                    <a:extLst>
                      <a:ext uri="{FF2B5EF4-FFF2-40B4-BE49-F238E27FC236}">
                        <a16:creationId xmlns:a16="http://schemas.microsoft.com/office/drawing/2014/main" id="{E5612449-EB9A-4938-B689-3E6508770E91}"/>
                      </a:ext>
                    </a:extLst>
                  </p:cNvPr>
                  <p:cNvSpPr txBox="1"/>
                  <p:nvPr/>
                </p:nvSpPr>
                <p:spPr>
                  <a:xfrm>
                    <a:off x="1164764" y="3605356"/>
                    <a:ext cx="192174" cy="251607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551" name="TextBox 550">
                  <a:extLst>
                    <a:ext uri="{FF2B5EF4-FFF2-40B4-BE49-F238E27FC236}">
                      <a16:creationId xmlns:a16="http://schemas.microsoft.com/office/drawing/2014/main" id="{2F30CC42-56BA-46CC-8418-58864579588F}"/>
                    </a:ext>
                  </a:extLst>
                </p:cNvPr>
                <p:cNvSpPr txBox="1"/>
                <p:nvPr/>
              </p:nvSpPr>
              <p:spPr>
                <a:xfrm>
                  <a:off x="1376973" y="3605356"/>
                  <a:ext cx="192174" cy="251607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501" name="TextBox 500"/>
              <p:cNvSpPr txBox="1"/>
              <p:nvPr/>
            </p:nvSpPr>
            <p:spPr>
              <a:xfrm>
                <a:off x="1369939" y="5888221"/>
                <a:ext cx="252815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33CC"/>
                    </a:solidFill>
                    <a:effectLst/>
                    <a:uLnTx/>
                    <a:uFillTx/>
                    <a:latin typeface="Calibri"/>
                    <a:ea typeface="+mn-ea"/>
                    <a:cs typeface="+mn-cs"/>
                  </a:rPr>
                  <a:t>Water</a:t>
                </a:r>
              </a:p>
            </p:txBody>
          </p:sp>
          <p:sp>
            <p:nvSpPr>
              <p:cNvPr id="502" name="TextBox 501"/>
              <p:cNvSpPr txBox="1"/>
              <p:nvPr/>
            </p:nvSpPr>
            <p:spPr>
              <a:xfrm>
                <a:off x="289004" y="5888221"/>
                <a:ext cx="107310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0000"/>
                    </a:solidFill>
                    <a:effectLst/>
                    <a:uLnTx/>
                    <a:uFillTx/>
                    <a:latin typeface="Calibri"/>
                    <a:ea typeface="+mn-ea"/>
                    <a:cs typeface="+mn-cs"/>
                  </a:rPr>
                  <a:t>Glass wall</a:t>
                </a:r>
              </a:p>
            </p:txBody>
          </p:sp>
          <p:sp>
            <p:nvSpPr>
              <p:cNvPr id="503" name="TextBox 502">
                <a:extLst>
                  <a:ext uri="{FF2B5EF4-FFF2-40B4-BE49-F238E27FC236}">
                    <a16:creationId xmlns:a16="http://schemas.microsoft.com/office/drawing/2014/main" id="{8DD2D148-197D-4E66-8CD3-5525F6204183}"/>
                  </a:ext>
                </a:extLst>
              </p:cNvPr>
              <p:cNvSpPr txBox="1"/>
              <p:nvPr/>
            </p:nvSpPr>
            <p:spPr>
              <a:xfrm>
                <a:off x="293086" y="3777011"/>
                <a:ext cx="108218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Electronic polarization</a:t>
                </a:r>
                <a:endParaRPr kumimoji="0" lang="en-GB"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504" name="TextBox 503">
                <a:extLst>
                  <a:ext uri="{FF2B5EF4-FFF2-40B4-BE49-F238E27FC236}">
                    <a16:creationId xmlns:a16="http://schemas.microsoft.com/office/drawing/2014/main" id="{3DB5346A-109F-46EE-8D4F-CE1093CC3C7E}"/>
                  </a:ext>
                </a:extLst>
              </p:cNvPr>
              <p:cNvSpPr txBox="1"/>
              <p:nvPr/>
            </p:nvSpPr>
            <p:spPr>
              <a:xfrm>
                <a:off x="290377" y="4858365"/>
                <a:ext cx="1087603" cy="461665"/>
              </a:xfrm>
              <a:prstGeom prst="rect">
                <a:avLst/>
              </a:prstGeom>
              <a:noFill/>
            </p:spPr>
            <p:txBody>
              <a:bodyPr wrap="square" lIns="7200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Atomic polarization</a:t>
                </a: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grpSp>
            <p:nvGrpSpPr>
              <p:cNvPr id="505" name="Group 504"/>
              <p:cNvGrpSpPr/>
              <p:nvPr/>
            </p:nvGrpSpPr>
            <p:grpSpPr>
              <a:xfrm>
                <a:off x="1297757" y="3717335"/>
                <a:ext cx="2713453" cy="2308627"/>
                <a:chOff x="1297757" y="3717335"/>
                <a:chExt cx="2713453" cy="2308627"/>
              </a:xfrm>
            </p:grpSpPr>
            <p:grpSp>
              <p:nvGrpSpPr>
                <p:cNvPr id="506" name="Group 505">
                  <a:extLst>
                    <a:ext uri="{FF2B5EF4-FFF2-40B4-BE49-F238E27FC236}">
                      <a16:creationId xmlns:a16="http://schemas.microsoft.com/office/drawing/2014/main" id="{9349DB4C-06AA-49A9-96C4-578EBCCE4E66}"/>
                    </a:ext>
                  </a:extLst>
                </p:cNvPr>
                <p:cNvGrpSpPr/>
                <p:nvPr/>
              </p:nvGrpSpPr>
              <p:grpSpPr>
                <a:xfrm rot="21180762">
                  <a:off x="2948411" y="5120623"/>
                  <a:ext cx="1062799" cy="822124"/>
                  <a:chOff x="2463318" y="2611769"/>
                  <a:chExt cx="1062799" cy="822124"/>
                </a:xfrm>
              </p:grpSpPr>
              <p:grpSp>
                <p:nvGrpSpPr>
                  <p:cNvPr id="537" name="Group 536">
                    <a:extLst>
                      <a:ext uri="{FF2B5EF4-FFF2-40B4-BE49-F238E27FC236}">
                        <a16:creationId xmlns:a16="http://schemas.microsoft.com/office/drawing/2014/main" id="{28DD3ECF-058D-4D2B-86E7-F06696C9B5C8}"/>
                      </a:ext>
                    </a:extLst>
                  </p:cNvPr>
                  <p:cNvGrpSpPr>
                    <a:grpSpLocks noChangeAspect="1"/>
                  </p:cNvGrpSpPr>
                  <p:nvPr/>
                </p:nvGrpSpPr>
                <p:grpSpPr>
                  <a:xfrm rot="19657958">
                    <a:off x="2463318" y="2611769"/>
                    <a:ext cx="1062799" cy="725728"/>
                    <a:chOff x="3809237" y="2141303"/>
                    <a:chExt cx="1326931" cy="906095"/>
                  </a:xfrm>
                </p:grpSpPr>
                <p:grpSp>
                  <p:nvGrpSpPr>
                    <p:cNvPr id="539" name="Group 538">
                      <a:extLst>
                        <a:ext uri="{FF2B5EF4-FFF2-40B4-BE49-F238E27FC236}">
                          <a16:creationId xmlns:a16="http://schemas.microsoft.com/office/drawing/2014/main" id="{400D926F-F486-40E3-8149-1C2111370441}"/>
                        </a:ext>
                      </a:extLst>
                    </p:cNvPr>
                    <p:cNvGrpSpPr/>
                    <p:nvPr/>
                  </p:nvGrpSpPr>
                  <p:grpSpPr>
                    <a:xfrm>
                      <a:off x="3889712" y="2414187"/>
                      <a:ext cx="978389" cy="405954"/>
                      <a:chOff x="3889722" y="2414201"/>
                      <a:chExt cx="978385" cy="405952"/>
                    </a:xfrm>
                  </p:grpSpPr>
                  <p:cxnSp>
                    <p:nvCxnSpPr>
                      <p:cNvPr id="545" name="Straight Connector 544">
                        <a:extLst>
                          <a:ext uri="{FF2B5EF4-FFF2-40B4-BE49-F238E27FC236}">
                            <a16:creationId xmlns:a16="http://schemas.microsoft.com/office/drawing/2014/main" id="{9E30C880-B3DC-4B70-9058-590AA8F5F86D}"/>
                          </a:ext>
                        </a:extLst>
                      </p:cNvPr>
                      <p:cNvCxnSpPr/>
                      <p:nvPr/>
                    </p:nvCxnSpPr>
                    <p:spPr>
                      <a:xfrm flipV="1">
                        <a:off x="3963820" y="2564193"/>
                        <a:ext cx="322869" cy="18669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546" name="Oval 545">
                        <a:extLst>
                          <a:ext uri="{FF2B5EF4-FFF2-40B4-BE49-F238E27FC236}">
                            <a16:creationId xmlns:a16="http://schemas.microsoft.com/office/drawing/2014/main" id="{060BFE0A-5263-45E9-8827-8008B548CF8C}"/>
                          </a:ext>
                        </a:extLst>
                      </p:cNvPr>
                      <p:cNvSpPr/>
                      <p:nvPr/>
                    </p:nvSpPr>
                    <p:spPr>
                      <a:xfrm>
                        <a:off x="4288785" y="2414201"/>
                        <a:ext cx="216000" cy="216000"/>
                      </a:xfrm>
                      <a:prstGeom prst="ellipse">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o</a:t>
                        </a:r>
                      </a:p>
                    </p:txBody>
                  </p:sp>
                  <p:cxnSp>
                    <p:nvCxnSpPr>
                      <p:cNvPr id="547" name="Straight Connector 546">
                        <a:extLst>
                          <a:ext uri="{FF2B5EF4-FFF2-40B4-BE49-F238E27FC236}">
                            <a16:creationId xmlns:a16="http://schemas.microsoft.com/office/drawing/2014/main" id="{B78A8C23-ED30-4502-BE25-B289FB0FFA69}"/>
                          </a:ext>
                        </a:extLst>
                      </p:cNvPr>
                      <p:cNvCxnSpPr/>
                      <p:nvPr/>
                    </p:nvCxnSpPr>
                    <p:spPr>
                      <a:xfrm flipH="1" flipV="1">
                        <a:off x="4504785" y="2564186"/>
                        <a:ext cx="322869" cy="18669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548" name="Oval 547">
                        <a:extLst>
                          <a:ext uri="{FF2B5EF4-FFF2-40B4-BE49-F238E27FC236}">
                            <a16:creationId xmlns:a16="http://schemas.microsoft.com/office/drawing/2014/main" id="{94C2787E-56B1-44E2-8F0A-4484AD0FD600}"/>
                          </a:ext>
                        </a:extLst>
                      </p:cNvPr>
                      <p:cNvSpPr/>
                      <p:nvPr/>
                    </p:nvSpPr>
                    <p:spPr>
                      <a:xfrm>
                        <a:off x="3889722" y="2676153"/>
                        <a:ext cx="144000" cy="144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H</a:t>
                        </a:r>
                      </a:p>
                    </p:txBody>
                  </p:sp>
                  <p:sp>
                    <p:nvSpPr>
                      <p:cNvPr id="549" name="Oval 548">
                        <a:extLst>
                          <a:ext uri="{FF2B5EF4-FFF2-40B4-BE49-F238E27FC236}">
                            <a16:creationId xmlns:a16="http://schemas.microsoft.com/office/drawing/2014/main" id="{2DFF2142-3CE3-4101-B9B3-C983D73A6F89}"/>
                          </a:ext>
                        </a:extLst>
                      </p:cNvPr>
                      <p:cNvSpPr/>
                      <p:nvPr/>
                    </p:nvSpPr>
                    <p:spPr>
                      <a:xfrm>
                        <a:off x="4724107" y="2676148"/>
                        <a:ext cx="144000" cy="144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H</a:t>
                        </a:r>
                      </a:p>
                    </p:txBody>
                  </p:sp>
                </p:grpSp>
                <p:cxnSp>
                  <p:nvCxnSpPr>
                    <p:cNvPr id="540" name="Straight Arrow Connector 539">
                      <a:extLst>
                        <a:ext uri="{FF2B5EF4-FFF2-40B4-BE49-F238E27FC236}">
                          <a16:creationId xmlns:a16="http://schemas.microsoft.com/office/drawing/2014/main" id="{5219774E-B848-44B4-8018-C85F710DC893}"/>
                        </a:ext>
                      </a:extLst>
                    </p:cNvPr>
                    <p:cNvCxnSpPr>
                      <a:stCxn id="546" idx="4"/>
                    </p:cNvCxnSpPr>
                    <p:nvPr/>
                  </p:nvCxnSpPr>
                  <p:spPr>
                    <a:xfrm>
                      <a:off x="4396774" y="2630187"/>
                      <a:ext cx="161774" cy="274371"/>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1" name="TextBox 540">
                      <a:extLst>
                        <a:ext uri="{FF2B5EF4-FFF2-40B4-BE49-F238E27FC236}">
                          <a16:creationId xmlns:a16="http://schemas.microsoft.com/office/drawing/2014/main" id="{D96857AF-92DB-4627-B193-F13DEB8E71F0}"/>
                        </a:ext>
                      </a:extLst>
                    </p:cNvPr>
                    <p:cNvSpPr txBox="1"/>
                    <p:nvPr/>
                  </p:nvSpPr>
                  <p:spPr>
                    <a:xfrm rot="1942042">
                      <a:off x="4198323" y="2141303"/>
                      <a:ext cx="408732" cy="276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δ</a:t>
                      </a:r>
                      <a:r>
                        <a:rPr kumimoji="0" lang="en-GB" sz="1200" b="0" i="0" u="none" strike="noStrike" kern="1200" cap="none" spc="0" normalizeH="0" baseline="30000" noProof="0" dirty="0">
                          <a:ln>
                            <a:noFill/>
                          </a:ln>
                          <a:solidFill>
                            <a:prstClr val="black"/>
                          </a:solidFill>
                          <a:effectLst/>
                          <a:uLnTx/>
                          <a:uFillTx/>
                          <a:latin typeface="Calibri" panose="020F0502020204030204"/>
                          <a:ea typeface="+mn-ea"/>
                          <a:cs typeface="+mn-cs"/>
                        </a:rPr>
                        <a:t>-</a:t>
                      </a:r>
                    </a:p>
                  </p:txBody>
                </p:sp>
                <p:sp>
                  <p:nvSpPr>
                    <p:cNvPr id="542" name="TextBox 541">
                      <a:extLst>
                        <a:ext uri="{FF2B5EF4-FFF2-40B4-BE49-F238E27FC236}">
                          <a16:creationId xmlns:a16="http://schemas.microsoft.com/office/drawing/2014/main" id="{5E15135E-2BD4-4F01-A787-BDA9BF181BDE}"/>
                        </a:ext>
                      </a:extLst>
                    </p:cNvPr>
                    <p:cNvSpPr txBox="1"/>
                    <p:nvPr/>
                  </p:nvSpPr>
                  <p:spPr>
                    <a:xfrm rot="1942042">
                      <a:off x="3809237" y="2430687"/>
                      <a:ext cx="408730" cy="276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δ</a:t>
                      </a:r>
                      <a:r>
                        <a:rPr kumimoji="0" lang="en-GB" sz="1200" b="0" i="0" u="none" strike="noStrike" kern="1200" cap="none" spc="0" normalizeH="0" baseline="30000" noProof="0" dirty="0">
                          <a:ln>
                            <a:noFill/>
                          </a:ln>
                          <a:solidFill>
                            <a:prstClr val="black"/>
                          </a:solidFill>
                          <a:effectLst/>
                          <a:uLnTx/>
                          <a:uFillTx/>
                          <a:latin typeface="Calibri" panose="020F0502020204030204"/>
                          <a:ea typeface="+mn-ea"/>
                          <a:cs typeface="+mn-cs"/>
                        </a:rPr>
                        <a:t>+</a:t>
                      </a:r>
                    </a:p>
                  </p:txBody>
                </p:sp>
                <p:sp>
                  <p:nvSpPr>
                    <p:cNvPr id="543" name="TextBox 542">
                      <a:extLst>
                        <a:ext uri="{FF2B5EF4-FFF2-40B4-BE49-F238E27FC236}">
                          <a16:creationId xmlns:a16="http://schemas.microsoft.com/office/drawing/2014/main" id="{56FE4E6D-870A-4C0C-A79D-522028D96494}"/>
                        </a:ext>
                      </a:extLst>
                    </p:cNvPr>
                    <p:cNvSpPr txBox="1"/>
                    <p:nvPr/>
                  </p:nvSpPr>
                  <p:spPr>
                    <a:xfrm rot="1942042">
                      <a:off x="4727436" y="2448032"/>
                      <a:ext cx="408732" cy="276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δ</a:t>
                      </a:r>
                      <a:r>
                        <a:rPr kumimoji="0" lang="en-GB" sz="1200" b="0" i="0" u="none" strike="noStrike" kern="1200" cap="none" spc="0" normalizeH="0" baseline="30000" noProof="0" dirty="0">
                          <a:ln>
                            <a:noFill/>
                          </a:ln>
                          <a:solidFill>
                            <a:prstClr val="black"/>
                          </a:solidFill>
                          <a:effectLst/>
                          <a:uLnTx/>
                          <a:uFillTx/>
                          <a:latin typeface="Calibri" panose="020F0502020204030204"/>
                          <a:ea typeface="+mn-ea"/>
                          <a:cs typeface="+mn-cs"/>
                        </a:rPr>
                        <a:t>+</a:t>
                      </a:r>
                    </a:p>
                  </p:txBody>
                </p:sp>
                <mc:AlternateContent xmlns:mc="http://schemas.openxmlformats.org/markup-compatibility/2006" xmlns:a14="http://schemas.microsoft.com/office/drawing/2010/main">
                  <mc:Choice Requires="a14">
                    <p:sp>
                      <p:nvSpPr>
                        <p:cNvPr id="544" name="TextBox 543">
                          <a:extLst>
                            <a:ext uri="{FF2B5EF4-FFF2-40B4-BE49-F238E27FC236}">
                              <a16:creationId xmlns:a16="http://schemas.microsoft.com/office/drawing/2014/main" id="{BE0097AD-F7DD-4E5A-BB2A-A54EFEE05FF1}"/>
                            </a:ext>
                          </a:extLst>
                        </p:cNvPr>
                        <p:cNvSpPr txBox="1"/>
                        <p:nvPr/>
                      </p:nvSpPr>
                      <p:spPr>
                        <a:xfrm rot="1751281">
                          <a:off x="4476237" y="2910630"/>
                          <a:ext cx="275141" cy="13676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bar>
                                  <m:barPr>
                                    <m:pos m:val="top"/>
                                    <m:ctrlPr>
                                      <a:rPr kumimoji="0" lang="en-GB" sz="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barPr>
                                  <m:e>
                                    <m:r>
                                      <a:rPr kumimoji="0" lang="en-GB" sz="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𝑃</m:t>
                                    </m:r>
                                  </m:e>
                                </m:bar>
                              </m:oMath>
                            </m:oMathPara>
                          </a14:m>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85" name="TextBox 384">
                          <a:extLst>
                            <a:ext uri="{FF2B5EF4-FFF2-40B4-BE49-F238E27FC236}">
                              <a16:creationId xmlns:a16="http://schemas.microsoft.com/office/drawing/2014/main" id="{BE0097AD-F7DD-4E5A-BB2A-A54EFEE05FF1}"/>
                            </a:ext>
                          </a:extLst>
                        </p:cNvPr>
                        <p:cNvSpPr txBox="1">
                          <a:spLocks noRot="1" noChangeAspect="1" noMove="1" noResize="1" noEditPoints="1" noAdjustHandles="1" noChangeArrowheads="1" noChangeShapeType="1" noTextEdit="1"/>
                        </p:cNvSpPr>
                        <p:nvPr/>
                      </p:nvSpPr>
                      <p:spPr>
                        <a:xfrm rot="1751281">
                          <a:off x="4476237" y="2910630"/>
                          <a:ext cx="275141" cy="136768"/>
                        </a:xfrm>
                        <a:prstGeom prst="rect">
                          <a:avLst/>
                        </a:prstGeom>
                        <a:blipFill>
                          <a:blip r:embed="rId17"/>
                          <a:stretch>
                            <a:fillRect b="-20000"/>
                          </a:stretch>
                        </a:blipFill>
                      </p:spPr>
                      <p:txBody>
                        <a:bodyPr/>
                        <a:lstStyle/>
                        <a:p>
                          <a:r>
                            <a:rPr lang="en-GB">
                              <a:noFill/>
                            </a:rPr>
                            <a:t> </a:t>
                          </a:r>
                        </a:p>
                      </p:txBody>
                    </p:sp>
                  </mc:Fallback>
                </mc:AlternateContent>
              </p:grpSp>
              <p:sp>
                <p:nvSpPr>
                  <p:cNvPr id="538" name="Arc 537">
                    <a:extLst>
                      <a:ext uri="{FF2B5EF4-FFF2-40B4-BE49-F238E27FC236}">
                        <a16:creationId xmlns:a16="http://schemas.microsoft.com/office/drawing/2014/main" id="{E9B87DAE-5C2E-451D-ABE7-A088588747D0}"/>
                      </a:ext>
                    </a:extLst>
                  </p:cNvPr>
                  <p:cNvSpPr/>
                  <p:nvPr/>
                </p:nvSpPr>
                <p:spPr>
                  <a:xfrm rot="3579917">
                    <a:off x="2802174" y="3103296"/>
                    <a:ext cx="327372" cy="333822"/>
                  </a:xfrm>
                  <a:prstGeom prst="arc">
                    <a:avLst>
                      <a:gd name="adj1" fmla="val 16200000"/>
                      <a:gd name="adj2" fmla="val 4977783"/>
                    </a:avLst>
                  </a:prstGeom>
                  <a:ln>
                    <a:solidFill>
                      <a:schemeClr val="tx1">
                        <a:lumMod val="50000"/>
                        <a:lumOff val="50000"/>
                      </a:schemeClr>
                    </a:solidFill>
                    <a:headEnd type="arrow" w="sm" len="sm"/>
                    <a:tailEnd type="arrow"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07" name="TextBox 506"/>
                <p:cNvSpPr txBox="1"/>
                <p:nvPr/>
              </p:nvSpPr>
              <p:spPr>
                <a:xfrm>
                  <a:off x="1477835" y="4814082"/>
                  <a:ext cx="2404327"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Dipolar polarization </a:t>
                  </a:r>
                </a:p>
              </p:txBody>
            </p:sp>
            <p:sp>
              <p:nvSpPr>
                <p:cNvPr id="508" name="TextBox 507"/>
                <p:cNvSpPr txBox="1"/>
                <p:nvPr/>
              </p:nvSpPr>
              <p:spPr>
                <a:xfrm>
                  <a:off x="1454194" y="3717335"/>
                  <a:ext cx="1472759"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Grotthus</a:t>
                  </a: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mechanism</a:t>
                  </a:r>
                  <a:endParaRPr kumimoji="0" lang="en-GB"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grpSp>
              <p:nvGrpSpPr>
                <p:cNvPr id="509" name="Group 508">
                  <a:extLst>
                    <a:ext uri="{FF2B5EF4-FFF2-40B4-BE49-F238E27FC236}">
                      <a16:creationId xmlns:a16="http://schemas.microsoft.com/office/drawing/2014/main" id="{EE85375B-7545-4535-A5AF-444401BDAD4E}"/>
                    </a:ext>
                  </a:extLst>
                </p:cNvPr>
                <p:cNvGrpSpPr/>
                <p:nvPr/>
              </p:nvGrpSpPr>
              <p:grpSpPr>
                <a:xfrm rot="3203555" flipH="1">
                  <a:off x="2144062" y="5083501"/>
                  <a:ext cx="1062799" cy="822124"/>
                  <a:chOff x="2463318" y="2611769"/>
                  <a:chExt cx="1062799" cy="822124"/>
                </a:xfrm>
              </p:grpSpPr>
              <p:grpSp>
                <p:nvGrpSpPr>
                  <p:cNvPr id="524" name="Group 523">
                    <a:extLst>
                      <a:ext uri="{FF2B5EF4-FFF2-40B4-BE49-F238E27FC236}">
                        <a16:creationId xmlns:a16="http://schemas.microsoft.com/office/drawing/2014/main" id="{6865854B-1F87-4504-975D-2A69EC8E9F22}"/>
                      </a:ext>
                    </a:extLst>
                  </p:cNvPr>
                  <p:cNvGrpSpPr>
                    <a:grpSpLocks noChangeAspect="1"/>
                  </p:cNvGrpSpPr>
                  <p:nvPr/>
                </p:nvGrpSpPr>
                <p:grpSpPr>
                  <a:xfrm rot="19657958">
                    <a:off x="2463318" y="2611769"/>
                    <a:ext cx="1062799" cy="725728"/>
                    <a:chOff x="3809240" y="2141309"/>
                    <a:chExt cx="1326931" cy="906090"/>
                  </a:xfrm>
                </p:grpSpPr>
                <p:grpSp>
                  <p:nvGrpSpPr>
                    <p:cNvPr id="526" name="Group 525">
                      <a:extLst>
                        <a:ext uri="{FF2B5EF4-FFF2-40B4-BE49-F238E27FC236}">
                          <a16:creationId xmlns:a16="http://schemas.microsoft.com/office/drawing/2014/main" id="{48AB6023-6577-4884-ACB8-FC2D746E12B1}"/>
                        </a:ext>
                      </a:extLst>
                    </p:cNvPr>
                    <p:cNvGrpSpPr/>
                    <p:nvPr/>
                  </p:nvGrpSpPr>
                  <p:grpSpPr>
                    <a:xfrm>
                      <a:off x="3889717" y="2414193"/>
                      <a:ext cx="978390" cy="405955"/>
                      <a:chOff x="3889717" y="2414193"/>
                      <a:chExt cx="978390" cy="405955"/>
                    </a:xfrm>
                  </p:grpSpPr>
                  <p:cxnSp>
                    <p:nvCxnSpPr>
                      <p:cNvPr id="532" name="Straight Connector 531">
                        <a:extLst>
                          <a:ext uri="{FF2B5EF4-FFF2-40B4-BE49-F238E27FC236}">
                            <a16:creationId xmlns:a16="http://schemas.microsoft.com/office/drawing/2014/main" id="{BFEC7133-A74B-400D-98A3-AD21D098B7FF}"/>
                          </a:ext>
                        </a:extLst>
                      </p:cNvPr>
                      <p:cNvCxnSpPr/>
                      <p:nvPr/>
                    </p:nvCxnSpPr>
                    <p:spPr>
                      <a:xfrm flipV="1">
                        <a:off x="3963814" y="2564181"/>
                        <a:ext cx="322868" cy="18669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533" name="Oval 532">
                        <a:extLst>
                          <a:ext uri="{FF2B5EF4-FFF2-40B4-BE49-F238E27FC236}">
                            <a16:creationId xmlns:a16="http://schemas.microsoft.com/office/drawing/2014/main" id="{ECBB6E59-94C6-434A-BAC0-EF19E2F182BD}"/>
                          </a:ext>
                        </a:extLst>
                      </p:cNvPr>
                      <p:cNvSpPr/>
                      <p:nvPr/>
                    </p:nvSpPr>
                    <p:spPr>
                      <a:xfrm>
                        <a:off x="4288779" y="2414193"/>
                        <a:ext cx="216000" cy="216000"/>
                      </a:xfrm>
                      <a:prstGeom prst="ellipse">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o</a:t>
                        </a:r>
                      </a:p>
                    </p:txBody>
                  </p:sp>
                  <p:cxnSp>
                    <p:nvCxnSpPr>
                      <p:cNvPr id="534" name="Straight Connector 533">
                        <a:extLst>
                          <a:ext uri="{FF2B5EF4-FFF2-40B4-BE49-F238E27FC236}">
                            <a16:creationId xmlns:a16="http://schemas.microsoft.com/office/drawing/2014/main" id="{223636F2-3DB5-456B-A721-CF74618A4BC9}"/>
                          </a:ext>
                        </a:extLst>
                      </p:cNvPr>
                      <p:cNvCxnSpPr/>
                      <p:nvPr/>
                    </p:nvCxnSpPr>
                    <p:spPr>
                      <a:xfrm flipH="1" flipV="1">
                        <a:off x="4504779" y="2564181"/>
                        <a:ext cx="322868" cy="18669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535" name="Oval 534">
                        <a:extLst>
                          <a:ext uri="{FF2B5EF4-FFF2-40B4-BE49-F238E27FC236}">
                            <a16:creationId xmlns:a16="http://schemas.microsoft.com/office/drawing/2014/main" id="{5D38D5CA-9A0E-41FC-B83B-9536234BA9B8}"/>
                          </a:ext>
                        </a:extLst>
                      </p:cNvPr>
                      <p:cNvSpPr/>
                      <p:nvPr/>
                    </p:nvSpPr>
                    <p:spPr>
                      <a:xfrm>
                        <a:off x="3889717" y="2676148"/>
                        <a:ext cx="144000" cy="144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H</a:t>
                        </a:r>
                      </a:p>
                    </p:txBody>
                  </p:sp>
                  <p:sp>
                    <p:nvSpPr>
                      <p:cNvPr id="536" name="Oval 535">
                        <a:extLst>
                          <a:ext uri="{FF2B5EF4-FFF2-40B4-BE49-F238E27FC236}">
                            <a16:creationId xmlns:a16="http://schemas.microsoft.com/office/drawing/2014/main" id="{6D3FEC2E-B000-4842-980C-7F5788EAE53F}"/>
                          </a:ext>
                        </a:extLst>
                      </p:cNvPr>
                      <p:cNvSpPr/>
                      <p:nvPr/>
                    </p:nvSpPr>
                    <p:spPr>
                      <a:xfrm>
                        <a:off x="4724107" y="2676148"/>
                        <a:ext cx="144000" cy="144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H</a:t>
                        </a:r>
                      </a:p>
                    </p:txBody>
                  </p:sp>
                </p:grpSp>
                <p:cxnSp>
                  <p:nvCxnSpPr>
                    <p:cNvPr id="527" name="Straight Arrow Connector 526">
                      <a:extLst>
                        <a:ext uri="{FF2B5EF4-FFF2-40B4-BE49-F238E27FC236}">
                          <a16:creationId xmlns:a16="http://schemas.microsoft.com/office/drawing/2014/main" id="{2207C8CC-CFE3-4B03-BBDB-3EE26D018B3F}"/>
                        </a:ext>
                      </a:extLst>
                    </p:cNvPr>
                    <p:cNvCxnSpPr>
                      <a:stCxn id="533" idx="4"/>
                    </p:cNvCxnSpPr>
                    <p:nvPr/>
                  </p:nvCxnSpPr>
                  <p:spPr>
                    <a:xfrm>
                      <a:off x="4396779" y="2630193"/>
                      <a:ext cx="161774" cy="274372"/>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8" name="TextBox 527">
                      <a:extLst>
                        <a:ext uri="{FF2B5EF4-FFF2-40B4-BE49-F238E27FC236}">
                          <a16:creationId xmlns:a16="http://schemas.microsoft.com/office/drawing/2014/main" id="{1ED0391C-0396-45A5-BE7E-7E5FF37D560D}"/>
                        </a:ext>
                      </a:extLst>
                    </p:cNvPr>
                    <p:cNvSpPr txBox="1"/>
                    <p:nvPr/>
                  </p:nvSpPr>
                  <p:spPr>
                    <a:xfrm rot="1942042">
                      <a:off x="4198328" y="2141309"/>
                      <a:ext cx="408732"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δ</a:t>
                      </a:r>
                      <a:r>
                        <a:rPr kumimoji="0" lang="en-GB" sz="1200" b="0" i="0" u="none" strike="noStrike" kern="1200" cap="none" spc="0" normalizeH="0" baseline="30000" noProof="0" dirty="0">
                          <a:ln>
                            <a:noFill/>
                          </a:ln>
                          <a:solidFill>
                            <a:prstClr val="black"/>
                          </a:solidFill>
                          <a:effectLst/>
                          <a:uLnTx/>
                          <a:uFillTx/>
                          <a:latin typeface="Calibri" panose="020F0502020204030204"/>
                          <a:ea typeface="+mn-ea"/>
                          <a:cs typeface="+mn-cs"/>
                        </a:rPr>
                        <a:t>-</a:t>
                      </a:r>
                    </a:p>
                  </p:txBody>
                </p:sp>
                <p:sp>
                  <p:nvSpPr>
                    <p:cNvPr id="529" name="TextBox 528">
                      <a:extLst>
                        <a:ext uri="{FF2B5EF4-FFF2-40B4-BE49-F238E27FC236}">
                          <a16:creationId xmlns:a16="http://schemas.microsoft.com/office/drawing/2014/main" id="{D3BCCA67-8695-4292-96CF-BC8680933583}"/>
                        </a:ext>
                      </a:extLst>
                    </p:cNvPr>
                    <p:cNvSpPr txBox="1"/>
                    <p:nvPr/>
                  </p:nvSpPr>
                  <p:spPr>
                    <a:xfrm rot="1942042">
                      <a:off x="3809240" y="2430697"/>
                      <a:ext cx="408731"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δ</a:t>
                      </a:r>
                      <a:r>
                        <a:rPr kumimoji="0" lang="en-GB" sz="1200" b="0" i="0" u="none" strike="noStrike" kern="1200" cap="none" spc="0" normalizeH="0" baseline="30000" noProof="0" dirty="0">
                          <a:ln>
                            <a:noFill/>
                          </a:ln>
                          <a:solidFill>
                            <a:prstClr val="black"/>
                          </a:solidFill>
                          <a:effectLst/>
                          <a:uLnTx/>
                          <a:uFillTx/>
                          <a:latin typeface="Calibri" panose="020F0502020204030204"/>
                          <a:ea typeface="+mn-ea"/>
                          <a:cs typeface="+mn-cs"/>
                        </a:rPr>
                        <a:t>+</a:t>
                      </a:r>
                    </a:p>
                  </p:txBody>
                </p:sp>
                <p:sp>
                  <p:nvSpPr>
                    <p:cNvPr id="530" name="TextBox 529">
                      <a:extLst>
                        <a:ext uri="{FF2B5EF4-FFF2-40B4-BE49-F238E27FC236}">
                          <a16:creationId xmlns:a16="http://schemas.microsoft.com/office/drawing/2014/main" id="{9B7FA730-E587-4E1C-8320-7D7AE7C1BBC2}"/>
                        </a:ext>
                      </a:extLst>
                    </p:cNvPr>
                    <p:cNvSpPr txBox="1"/>
                    <p:nvPr/>
                  </p:nvSpPr>
                  <p:spPr>
                    <a:xfrm rot="1942042">
                      <a:off x="4727439" y="2448040"/>
                      <a:ext cx="408732"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δ</a:t>
                      </a:r>
                      <a:r>
                        <a:rPr kumimoji="0" lang="en-GB" sz="1200" b="0" i="0" u="none" strike="noStrike" kern="1200" cap="none" spc="0" normalizeH="0" baseline="30000" noProof="0" dirty="0">
                          <a:ln>
                            <a:noFill/>
                          </a:ln>
                          <a:solidFill>
                            <a:prstClr val="black"/>
                          </a:solidFill>
                          <a:effectLst/>
                          <a:uLnTx/>
                          <a:uFillTx/>
                          <a:latin typeface="Calibri" panose="020F0502020204030204"/>
                          <a:ea typeface="+mn-ea"/>
                          <a:cs typeface="+mn-cs"/>
                        </a:rPr>
                        <a:t>+</a:t>
                      </a:r>
                    </a:p>
                  </p:txBody>
                </p:sp>
                <mc:AlternateContent xmlns:mc="http://schemas.openxmlformats.org/markup-compatibility/2006" xmlns:a14="http://schemas.microsoft.com/office/drawing/2010/main">
                  <mc:Choice Requires="a14">
                    <p:sp>
                      <p:nvSpPr>
                        <p:cNvPr id="531" name="TextBox 530">
                          <a:extLst>
                            <a:ext uri="{FF2B5EF4-FFF2-40B4-BE49-F238E27FC236}">
                              <a16:creationId xmlns:a16="http://schemas.microsoft.com/office/drawing/2014/main" id="{AC46BC7B-5FD7-4BD4-BF81-480609DCB8DC}"/>
                            </a:ext>
                          </a:extLst>
                        </p:cNvPr>
                        <p:cNvSpPr txBox="1"/>
                        <p:nvPr/>
                      </p:nvSpPr>
                      <p:spPr>
                        <a:xfrm rot="1751281">
                          <a:off x="4476237" y="2910630"/>
                          <a:ext cx="275141" cy="13676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bar>
                                  <m:barPr>
                                    <m:pos m:val="top"/>
                                    <m:ctrlPr>
                                      <a:rPr kumimoji="0" lang="en-GB" sz="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barPr>
                                  <m:e>
                                    <m:r>
                                      <a:rPr kumimoji="0" lang="en-GB" sz="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𝑃</m:t>
                                    </m:r>
                                  </m:e>
                                </m:bar>
                              </m:oMath>
                            </m:oMathPara>
                          </a14:m>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86" name="TextBox 185"/>
                        <p:cNvSpPr txBox="1">
                          <a:spLocks noRot="1" noChangeAspect="1" noMove="1" noResize="1" noEditPoints="1" noAdjustHandles="1" noChangeArrowheads="1" noChangeShapeType="1" noTextEdit="1"/>
                        </p:cNvSpPr>
                        <p:nvPr/>
                      </p:nvSpPr>
                      <p:spPr>
                        <a:xfrm rot="1751281">
                          <a:off x="4476237" y="2910630"/>
                          <a:ext cx="275141" cy="136769"/>
                        </a:xfrm>
                        <a:prstGeom prst="rect">
                          <a:avLst/>
                        </a:prstGeom>
                        <a:blipFill>
                          <a:blip r:embed="rId11"/>
                          <a:stretch>
                            <a:fillRect b="-23810"/>
                          </a:stretch>
                        </a:blipFill>
                      </p:spPr>
                      <p:txBody>
                        <a:bodyPr/>
                        <a:lstStyle/>
                        <a:p>
                          <a:r>
                            <a:rPr lang="en-GB">
                              <a:noFill/>
                            </a:rPr>
                            <a:t> </a:t>
                          </a:r>
                        </a:p>
                      </p:txBody>
                    </p:sp>
                  </mc:Fallback>
                </mc:AlternateContent>
              </p:grpSp>
              <p:sp>
                <p:nvSpPr>
                  <p:cNvPr id="525" name="Arc 524">
                    <a:extLst>
                      <a:ext uri="{FF2B5EF4-FFF2-40B4-BE49-F238E27FC236}">
                        <a16:creationId xmlns:a16="http://schemas.microsoft.com/office/drawing/2014/main" id="{29EC23CC-041A-4635-B90E-C24BE8C91FB9}"/>
                      </a:ext>
                    </a:extLst>
                  </p:cNvPr>
                  <p:cNvSpPr/>
                  <p:nvPr/>
                </p:nvSpPr>
                <p:spPr>
                  <a:xfrm rot="3579917">
                    <a:off x="2802174" y="3103296"/>
                    <a:ext cx="327372" cy="333822"/>
                  </a:xfrm>
                  <a:prstGeom prst="arc">
                    <a:avLst>
                      <a:gd name="adj1" fmla="val 16200000"/>
                      <a:gd name="adj2" fmla="val 4977783"/>
                    </a:avLst>
                  </a:prstGeom>
                  <a:ln>
                    <a:solidFill>
                      <a:schemeClr val="tx1">
                        <a:lumMod val="50000"/>
                        <a:lumOff val="50000"/>
                      </a:schemeClr>
                    </a:solidFill>
                    <a:headEnd type="arrow" w="sm" len="sm"/>
                    <a:tailEnd type="arrow"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10" name="Group 509">
                  <a:extLst>
                    <a:ext uri="{FF2B5EF4-FFF2-40B4-BE49-F238E27FC236}">
                      <a16:creationId xmlns:a16="http://schemas.microsoft.com/office/drawing/2014/main" id="{EE85375B-7545-4535-A5AF-444401BDAD4E}"/>
                    </a:ext>
                  </a:extLst>
                </p:cNvPr>
                <p:cNvGrpSpPr/>
                <p:nvPr/>
              </p:nvGrpSpPr>
              <p:grpSpPr>
                <a:xfrm rot="18971339" flipH="1">
                  <a:off x="1297757" y="5103869"/>
                  <a:ext cx="1062799" cy="822124"/>
                  <a:chOff x="2463318" y="2611769"/>
                  <a:chExt cx="1062799" cy="822124"/>
                </a:xfrm>
              </p:grpSpPr>
              <p:grpSp>
                <p:nvGrpSpPr>
                  <p:cNvPr id="511" name="Group 510">
                    <a:extLst>
                      <a:ext uri="{FF2B5EF4-FFF2-40B4-BE49-F238E27FC236}">
                        <a16:creationId xmlns:a16="http://schemas.microsoft.com/office/drawing/2014/main" id="{6865854B-1F87-4504-975D-2A69EC8E9F22}"/>
                      </a:ext>
                    </a:extLst>
                  </p:cNvPr>
                  <p:cNvGrpSpPr>
                    <a:grpSpLocks noChangeAspect="1"/>
                  </p:cNvGrpSpPr>
                  <p:nvPr/>
                </p:nvGrpSpPr>
                <p:grpSpPr>
                  <a:xfrm rot="19657958">
                    <a:off x="2463318" y="2611769"/>
                    <a:ext cx="1062799" cy="725728"/>
                    <a:chOff x="3809240" y="2141309"/>
                    <a:chExt cx="1326931" cy="906090"/>
                  </a:xfrm>
                </p:grpSpPr>
                <p:grpSp>
                  <p:nvGrpSpPr>
                    <p:cNvPr id="513" name="Group 512">
                      <a:extLst>
                        <a:ext uri="{FF2B5EF4-FFF2-40B4-BE49-F238E27FC236}">
                          <a16:creationId xmlns:a16="http://schemas.microsoft.com/office/drawing/2014/main" id="{48AB6023-6577-4884-ACB8-FC2D746E12B1}"/>
                        </a:ext>
                      </a:extLst>
                    </p:cNvPr>
                    <p:cNvGrpSpPr/>
                    <p:nvPr/>
                  </p:nvGrpSpPr>
                  <p:grpSpPr>
                    <a:xfrm>
                      <a:off x="3889717" y="2414193"/>
                      <a:ext cx="978390" cy="405955"/>
                      <a:chOff x="3889717" y="2414193"/>
                      <a:chExt cx="978390" cy="405955"/>
                    </a:xfrm>
                  </p:grpSpPr>
                  <p:cxnSp>
                    <p:nvCxnSpPr>
                      <p:cNvPr id="519" name="Straight Connector 518">
                        <a:extLst>
                          <a:ext uri="{FF2B5EF4-FFF2-40B4-BE49-F238E27FC236}">
                            <a16:creationId xmlns:a16="http://schemas.microsoft.com/office/drawing/2014/main" id="{BFEC7133-A74B-400D-98A3-AD21D098B7FF}"/>
                          </a:ext>
                        </a:extLst>
                      </p:cNvPr>
                      <p:cNvCxnSpPr/>
                      <p:nvPr/>
                    </p:nvCxnSpPr>
                    <p:spPr>
                      <a:xfrm flipV="1">
                        <a:off x="3963814" y="2564181"/>
                        <a:ext cx="322868" cy="18669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520" name="Oval 519">
                        <a:extLst>
                          <a:ext uri="{FF2B5EF4-FFF2-40B4-BE49-F238E27FC236}">
                            <a16:creationId xmlns:a16="http://schemas.microsoft.com/office/drawing/2014/main" id="{ECBB6E59-94C6-434A-BAC0-EF19E2F182BD}"/>
                          </a:ext>
                        </a:extLst>
                      </p:cNvPr>
                      <p:cNvSpPr/>
                      <p:nvPr/>
                    </p:nvSpPr>
                    <p:spPr>
                      <a:xfrm>
                        <a:off x="4288779" y="2414193"/>
                        <a:ext cx="216000" cy="216000"/>
                      </a:xfrm>
                      <a:prstGeom prst="ellipse">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o</a:t>
                        </a:r>
                      </a:p>
                    </p:txBody>
                  </p:sp>
                  <p:cxnSp>
                    <p:nvCxnSpPr>
                      <p:cNvPr id="521" name="Straight Connector 520">
                        <a:extLst>
                          <a:ext uri="{FF2B5EF4-FFF2-40B4-BE49-F238E27FC236}">
                            <a16:creationId xmlns:a16="http://schemas.microsoft.com/office/drawing/2014/main" id="{223636F2-3DB5-456B-A721-CF74618A4BC9}"/>
                          </a:ext>
                        </a:extLst>
                      </p:cNvPr>
                      <p:cNvCxnSpPr/>
                      <p:nvPr/>
                    </p:nvCxnSpPr>
                    <p:spPr>
                      <a:xfrm flipH="1" flipV="1">
                        <a:off x="4504779" y="2564181"/>
                        <a:ext cx="322868" cy="18669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522" name="Oval 521">
                        <a:extLst>
                          <a:ext uri="{FF2B5EF4-FFF2-40B4-BE49-F238E27FC236}">
                            <a16:creationId xmlns:a16="http://schemas.microsoft.com/office/drawing/2014/main" id="{5D38D5CA-9A0E-41FC-B83B-9536234BA9B8}"/>
                          </a:ext>
                        </a:extLst>
                      </p:cNvPr>
                      <p:cNvSpPr/>
                      <p:nvPr/>
                    </p:nvSpPr>
                    <p:spPr>
                      <a:xfrm>
                        <a:off x="3889717" y="2676148"/>
                        <a:ext cx="144000" cy="144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H</a:t>
                        </a:r>
                      </a:p>
                    </p:txBody>
                  </p:sp>
                  <p:sp>
                    <p:nvSpPr>
                      <p:cNvPr id="523" name="Oval 522">
                        <a:extLst>
                          <a:ext uri="{FF2B5EF4-FFF2-40B4-BE49-F238E27FC236}">
                            <a16:creationId xmlns:a16="http://schemas.microsoft.com/office/drawing/2014/main" id="{6D3FEC2E-B000-4842-980C-7F5788EAE53F}"/>
                          </a:ext>
                        </a:extLst>
                      </p:cNvPr>
                      <p:cNvSpPr/>
                      <p:nvPr/>
                    </p:nvSpPr>
                    <p:spPr>
                      <a:xfrm>
                        <a:off x="4724107" y="2676148"/>
                        <a:ext cx="144000" cy="144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H</a:t>
                        </a:r>
                      </a:p>
                    </p:txBody>
                  </p:sp>
                </p:grpSp>
                <p:cxnSp>
                  <p:nvCxnSpPr>
                    <p:cNvPr id="514" name="Straight Arrow Connector 513">
                      <a:extLst>
                        <a:ext uri="{FF2B5EF4-FFF2-40B4-BE49-F238E27FC236}">
                          <a16:creationId xmlns:a16="http://schemas.microsoft.com/office/drawing/2014/main" id="{2207C8CC-CFE3-4B03-BBDB-3EE26D018B3F}"/>
                        </a:ext>
                      </a:extLst>
                    </p:cNvPr>
                    <p:cNvCxnSpPr>
                      <a:stCxn id="520" idx="4"/>
                    </p:cNvCxnSpPr>
                    <p:nvPr/>
                  </p:nvCxnSpPr>
                  <p:spPr>
                    <a:xfrm>
                      <a:off x="4396779" y="2630193"/>
                      <a:ext cx="161774" cy="274372"/>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5" name="TextBox 514">
                      <a:extLst>
                        <a:ext uri="{FF2B5EF4-FFF2-40B4-BE49-F238E27FC236}">
                          <a16:creationId xmlns:a16="http://schemas.microsoft.com/office/drawing/2014/main" id="{1ED0391C-0396-45A5-BE7E-7E5FF37D560D}"/>
                        </a:ext>
                      </a:extLst>
                    </p:cNvPr>
                    <p:cNvSpPr txBox="1"/>
                    <p:nvPr/>
                  </p:nvSpPr>
                  <p:spPr>
                    <a:xfrm rot="1942042">
                      <a:off x="4198328" y="2141309"/>
                      <a:ext cx="408732"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δ</a:t>
                      </a:r>
                      <a:r>
                        <a:rPr kumimoji="0" lang="en-GB" sz="1200" b="0" i="0" u="none" strike="noStrike" kern="1200" cap="none" spc="0" normalizeH="0" baseline="30000" noProof="0" dirty="0">
                          <a:ln>
                            <a:noFill/>
                          </a:ln>
                          <a:solidFill>
                            <a:prstClr val="black"/>
                          </a:solidFill>
                          <a:effectLst/>
                          <a:uLnTx/>
                          <a:uFillTx/>
                          <a:latin typeface="Calibri" panose="020F0502020204030204"/>
                          <a:ea typeface="+mn-ea"/>
                          <a:cs typeface="+mn-cs"/>
                        </a:rPr>
                        <a:t>-</a:t>
                      </a:r>
                    </a:p>
                  </p:txBody>
                </p:sp>
                <p:sp>
                  <p:nvSpPr>
                    <p:cNvPr id="516" name="TextBox 515">
                      <a:extLst>
                        <a:ext uri="{FF2B5EF4-FFF2-40B4-BE49-F238E27FC236}">
                          <a16:creationId xmlns:a16="http://schemas.microsoft.com/office/drawing/2014/main" id="{D3BCCA67-8695-4292-96CF-BC8680933583}"/>
                        </a:ext>
                      </a:extLst>
                    </p:cNvPr>
                    <p:cNvSpPr txBox="1"/>
                    <p:nvPr/>
                  </p:nvSpPr>
                  <p:spPr>
                    <a:xfrm rot="1942042">
                      <a:off x="3809240" y="2430697"/>
                      <a:ext cx="408731"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δ</a:t>
                      </a:r>
                      <a:r>
                        <a:rPr kumimoji="0" lang="en-GB" sz="1200" b="0" i="0" u="none" strike="noStrike" kern="1200" cap="none" spc="0" normalizeH="0" baseline="30000" noProof="0" dirty="0">
                          <a:ln>
                            <a:noFill/>
                          </a:ln>
                          <a:solidFill>
                            <a:prstClr val="black"/>
                          </a:solidFill>
                          <a:effectLst/>
                          <a:uLnTx/>
                          <a:uFillTx/>
                          <a:latin typeface="Calibri" panose="020F0502020204030204"/>
                          <a:ea typeface="+mn-ea"/>
                          <a:cs typeface="+mn-cs"/>
                        </a:rPr>
                        <a:t>+</a:t>
                      </a:r>
                    </a:p>
                  </p:txBody>
                </p:sp>
                <p:sp>
                  <p:nvSpPr>
                    <p:cNvPr id="517" name="TextBox 516">
                      <a:extLst>
                        <a:ext uri="{FF2B5EF4-FFF2-40B4-BE49-F238E27FC236}">
                          <a16:creationId xmlns:a16="http://schemas.microsoft.com/office/drawing/2014/main" id="{9B7FA730-E587-4E1C-8320-7D7AE7C1BBC2}"/>
                        </a:ext>
                      </a:extLst>
                    </p:cNvPr>
                    <p:cNvSpPr txBox="1"/>
                    <p:nvPr/>
                  </p:nvSpPr>
                  <p:spPr>
                    <a:xfrm rot="1942042">
                      <a:off x="4727439" y="2448040"/>
                      <a:ext cx="408732"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δ</a:t>
                      </a:r>
                      <a:r>
                        <a:rPr kumimoji="0" lang="en-GB" sz="1200" b="0" i="0" u="none" strike="noStrike" kern="1200" cap="none" spc="0" normalizeH="0" baseline="30000" noProof="0" dirty="0">
                          <a:ln>
                            <a:noFill/>
                          </a:ln>
                          <a:solidFill>
                            <a:prstClr val="black"/>
                          </a:solidFill>
                          <a:effectLst/>
                          <a:uLnTx/>
                          <a:uFillTx/>
                          <a:latin typeface="Calibri" panose="020F0502020204030204"/>
                          <a:ea typeface="+mn-ea"/>
                          <a:cs typeface="+mn-cs"/>
                        </a:rPr>
                        <a:t>+</a:t>
                      </a:r>
                    </a:p>
                  </p:txBody>
                </p:sp>
                <mc:AlternateContent xmlns:mc="http://schemas.openxmlformats.org/markup-compatibility/2006" xmlns:a14="http://schemas.microsoft.com/office/drawing/2010/main">
                  <mc:Choice Requires="a14">
                    <p:sp>
                      <p:nvSpPr>
                        <p:cNvPr id="518" name="TextBox 517">
                          <a:extLst>
                            <a:ext uri="{FF2B5EF4-FFF2-40B4-BE49-F238E27FC236}">
                              <a16:creationId xmlns:a16="http://schemas.microsoft.com/office/drawing/2014/main" id="{AC46BC7B-5FD7-4BD4-BF81-480609DCB8DC}"/>
                            </a:ext>
                          </a:extLst>
                        </p:cNvPr>
                        <p:cNvSpPr txBox="1"/>
                        <p:nvPr/>
                      </p:nvSpPr>
                      <p:spPr>
                        <a:xfrm rot="1751281">
                          <a:off x="4476237" y="2910630"/>
                          <a:ext cx="275141" cy="13676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bar>
                                  <m:barPr>
                                    <m:pos m:val="top"/>
                                    <m:ctrlPr>
                                      <a:rPr kumimoji="0" lang="en-GB" sz="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barPr>
                                  <m:e>
                                    <m:r>
                                      <a:rPr kumimoji="0" lang="en-GB" sz="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𝑃</m:t>
                                    </m:r>
                                  </m:e>
                                </m:bar>
                              </m:oMath>
                            </m:oMathPara>
                          </a14:m>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86" name="TextBox 185"/>
                        <p:cNvSpPr txBox="1">
                          <a:spLocks noRot="1" noChangeAspect="1" noMove="1" noResize="1" noEditPoints="1" noAdjustHandles="1" noChangeArrowheads="1" noChangeShapeType="1" noTextEdit="1"/>
                        </p:cNvSpPr>
                        <p:nvPr/>
                      </p:nvSpPr>
                      <p:spPr>
                        <a:xfrm rot="1751281">
                          <a:off x="4476237" y="2910630"/>
                          <a:ext cx="275141" cy="136769"/>
                        </a:xfrm>
                        <a:prstGeom prst="rect">
                          <a:avLst/>
                        </a:prstGeom>
                        <a:blipFill>
                          <a:blip r:embed="rId11"/>
                          <a:stretch>
                            <a:fillRect b="-23810"/>
                          </a:stretch>
                        </a:blipFill>
                      </p:spPr>
                      <p:txBody>
                        <a:bodyPr/>
                        <a:lstStyle/>
                        <a:p>
                          <a:r>
                            <a:rPr lang="en-GB">
                              <a:noFill/>
                            </a:rPr>
                            <a:t> </a:t>
                          </a:r>
                        </a:p>
                      </p:txBody>
                    </p:sp>
                  </mc:Fallback>
                </mc:AlternateContent>
              </p:grpSp>
              <p:sp>
                <p:nvSpPr>
                  <p:cNvPr id="512" name="Arc 511">
                    <a:extLst>
                      <a:ext uri="{FF2B5EF4-FFF2-40B4-BE49-F238E27FC236}">
                        <a16:creationId xmlns:a16="http://schemas.microsoft.com/office/drawing/2014/main" id="{29EC23CC-041A-4635-B90E-C24BE8C91FB9}"/>
                      </a:ext>
                    </a:extLst>
                  </p:cNvPr>
                  <p:cNvSpPr/>
                  <p:nvPr/>
                </p:nvSpPr>
                <p:spPr>
                  <a:xfrm rot="3579917">
                    <a:off x="2802174" y="3103296"/>
                    <a:ext cx="327372" cy="333822"/>
                  </a:xfrm>
                  <a:prstGeom prst="arc">
                    <a:avLst>
                      <a:gd name="adj1" fmla="val 16200000"/>
                      <a:gd name="adj2" fmla="val 4977783"/>
                    </a:avLst>
                  </a:prstGeom>
                  <a:ln>
                    <a:solidFill>
                      <a:schemeClr val="tx1">
                        <a:lumMod val="50000"/>
                        <a:lumOff val="50000"/>
                      </a:schemeClr>
                    </a:solidFill>
                    <a:headEnd type="arrow" w="sm" len="sm"/>
                    <a:tailEnd type="arrow"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456" name="Group 455"/>
            <p:cNvGrpSpPr/>
            <p:nvPr/>
          </p:nvGrpSpPr>
          <p:grpSpPr>
            <a:xfrm>
              <a:off x="1491920" y="3915007"/>
              <a:ext cx="1533755" cy="871104"/>
              <a:chOff x="3812347" y="3182696"/>
              <a:chExt cx="1533755" cy="871104"/>
            </a:xfrm>
          </p:grpSpPr>
          <p:cxnSp>
            <p:nvCxnSpPr>
              <p:cNvPr id="467" name="Straight Connector 466"/>
              <p:cNvCxnSpPr/>
              <p:nvPr/>
            </p:nvCxnSpPr>
            <p:spPr>
              <a:xfrm flipV="1">
                <a:off x="4740887" y="3786057"/>
                <a:ext cx="257192" cy="18024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8" name="Straight Connector 467"/>
              <p:cNvCxnSpPr/>
              <p:nvPr/>
            </p:nvCxnSpPr>
            <p:spPr>
              <a:xfrm flipH="1" flipV="1">
                <a:off x="4270610" y="3625133"/>
                <a:ext cx="257192" cy="18024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69" name="Group 468"/>
              <p:cNvGrpSpPr/>
              <p:nvPr/>
            </p:nvGrpSpPr>
            <p:grpSpPr>
              <a:xfrm>
                <a:off x="3812347" y="3182696"/>
                <a:ext cx="1533755" cy="871104"/>
                <a:chOff x="3812347" y="3182696"/>
                <a:chExt cx="1533755" cy="871104"/>
              </a:xfrm>
            </p:grpSpPr>
            <p:grpSp>
              <p:nvGrpSpPr>
                <p:cNvPr id="470" name="Group 469"/>
                <p:cNvGrpSpPr/>
                <p:nvPr/>
              </p:nvGrpSpPr>
              <p:grpSpPr>
                <a:xfrm>
                  <a:off x="3870841" y="3456920"/>
                  <a:ext cx="509056" cy="265227"/>
                  <a:chOff x="3870841" y="3456920"/>
                  <a:chExt cx="509056" cy="265227"/>
                </a:xfrm>
              </p:grpSpPr>
              <p:cxnSp>
                <p:nvCxnSpPr>
                  <p:cNvPr id="490" name="Straight Connector 489"/>
                  <p:cNvCxnSpPr/>
                  <p:nvPr/>
                </p:nvCxnSpPr>
                <p:spPr>
                  <a:xfrm flipH="1" flipV="1">
                    <a:off x="4071142" y="3479457"/>
                    <a:ext cx="257192" cy="18024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91" name="Group 490"/>
                  <p:cNvGrpSpPr/>
                  <p:nvPr/>
                </p:nvGrpSpPr>
                <p:grpSpPr>
                  <a:xfrm flipH="1">
                    <a:off x="3870841" y="3456920"/>
                    <a:ext cx="509056" cy="265227"/>
                    <a:chOff x="4225099" y="3354856"/>
                    <a:chExt cx="509056" cy="265227"/>
                  </a:xfrm>
                </p:grpSpPr>
                <p:cxnSp>
                  <p:nvCxnSpPr>
                    <p:cNvPr id="492" name="Straight Connector 491"/>
                    <p:cNvCxnSpPr>
                      <a:endCxn id="494" idx="1"/>
                    </p:cNvCxnSpPr>
                    <p:nvPr/>
                  </p:nvCxnSpPr>
                  <p:spPr>
                    <a:xfrm flipH="1" flipV="1">
                      <a:off x="4429062" y="3379645"/>
                      <a:ext cx="257192" cy="18024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93" name="Oval 492"/>
                    <p:cNvSpPr/>
                    <p:nvPr/>
                  </p:nvSpPr>
                  <p:spPr>
                    <a:xfrm>
                      <a:off x="4644155" y="3530083"/>
                      <a:ext cx="90000" cy="90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a:ea typeface="+mn-ea"/>
                          <a:cs typeface="+mn-cs"/>
                        </a:rPr>
                        <a:t>H</a:t>
                      </a:r>
                    </a:p>
                  </p:txBody>
                </p:sp>
                <p:sp>
                  <p:nvSpPr>
                    <p:cNvPr id="494" name="Oval 493"/>
                    <p:cNvSpPr/>
                    <p:nvPr/>
                  </p:nvSpPr>
                  <p:spPr>
                    <a:xfrm rot="21358372">
                      <a:off x="4411424" y="3354856"/>
                      <a:ext cx="144000" cy="144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a:ea typeface="+mn-ea"/>
                          <a:cs typeface="+mn-cs"/>
                        </a:rPr>
                        <a:t>o</a:t>
                      </a:r>
                    </a:p>
                  </p:txBody>
                </p:sp>
                <p:sp>
                  <p:nvSpPr>
                    <p:cNvPr id="495" name="Oval 494"/>
                    <p:cNvSpPr/>
                    <p:nvPr/>
                  </p:nvSpPr>
                  <p:spPr>
                    <a:xfrm>
                      <a:off x="4225099" y="3530083"/>
                      <a:ext cx="90000" cy="90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a:ea typeface="+mn-ea"/>
                          <a:cs typeface="+mn-cs"/>
                        </a:rPr>
                        <a:t>H</a:t>
                      </a:r>
                    </a:p>
                  </p:txBody>
                </p:sp>
              </p:grpSp>
            </p:grpSp>
            <p:grpSp>
              <p:nvGrpSpPr>
                <p:cNvPr id="471" name="Group 470"/>
                <p:cNvGrpSpPr/>
                <p:nvPr/>
              </p:nvGrpSpPr>
              <p:grpSpPr>
                <a:xfrm>
                  <a:off x="4278596" y="3743148"/>
                  <a:ext cx="509056" cy="265227"/>
                  <a:chOff x="3870841" y="3456920"/>
                  <a:chExt cx="509056" cy="265227"/>
                </a:xfrm>
              </p:grpSpPr>
              <p:cxnSp>
                <p:nvCxnSpPr>
                  <p:cNvPr id="484" name="Straight Connector 483"/>
                  <p:cNvCxnSpPr/>
                  <p:nvPr/>
                </p:nvCxnSpPr>
                <p:spPr>
                  <a:xfrm flipH="1" flipV="1">
                    <a:off x="4071142" y="3479457"/>
                    <a:ext cx="257192" cy="18024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85" name="Group 484"/>
                  <p:cNvGrpSpPr/>
                  <p:nvPr/>
                </p:nvGrpSpPr>
                <p:grpSpPr>
                  <a:xfrm flipH="1">
                    <a:off x="3870841" y="3456920"/>
                    <a:ext cx="509056" cy="265227"/>
                    <a:chOff x="4225099" y="3354856"/>
                    <a:chExt cx="509056" cy="265227"/>
                  </a:xfrm>
                </p:grpSpPr>
                <p:cxnSp>
                  <p:nvCxnSpPr>
                    <p:cNvPr id="486" name="Straight Connector 485"/>
                    <p:cNvCxnSpPr>
                      <a:endCxn id="488" idx="1"/>
                    </p:cNvCxnSpPr>
                    <p:nvPr/>
                  </p:nvCxnSpPr>
                  <p:spPr>
                    <a:xfrm flipH="1" flipV="1">
                      <a:off x="4429062" y="3379645"/>
                      <a:ext cx="257192" cy="18024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87" name="Oval 486"/>
                    <p:cNvSpPr/>
                    <p:nvPr/>
                  </p:nvSpPr>
                  <p:spPr>
                    <a:xfrm>
                      <a:off x="4644155" y="3530083"/>
                      <a:ext cx="90000" cy="90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a:ea typeface="+mn-ea"/>
                          <a:cs typeface="+mn-cs"/>
                        </a:rPr>
                        <a:t>H</a:t>
                      </a:r>
                    </a:p>
                  </p:txBody>
                </p:sp>
                <p:sp>
                  <p:nvSpPr>
                    <p:cNvPr id="488" name="Oval 487"/>
                    <p:cNvSpPr/>
                    <p:nvPr/>
                  </p:nvSpPr>
                  <p:spPr>
                    <a:xfrm rot="21358372">
                      <a:off x="4411424" y="3354856"/>
                      <a:ext cx="144000" cy="144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a:ea typeface="+mn-ea"/>
                          <a:cs typeface="+mn-cs"/>
                        </a:rPr>
                        <a:t>o</a:t>
                      </a:r>
                    </a:p>
                  </p:txBody>
                </p:sp>
                <p:sp>
                  <p:nvSpPr>
                    <p:cNvPr id="489" name="Oval 488"/>
                    <p:cNvSpPr/>
                    <p:nvPr/>
                  </p:nvSpPr>
                  <p:spPr>
                    <a:xfrm>
                      <a:off x="4225099" y="3530083"/>
                      <a:ext cx="90000" cy="90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a:ea typeface="+mn-ea"/>
                          <a:cs typeface="+mn-cs"/>
                        </a:rPr>
                        <a:t>H</a:t>
                      </a:r>
                    </a:p>
                  </p:txBody>
                </p:sp>
              </p:grpSp>
            </p:grpSp>
            <p:grpSp>
              <p:nvGrpSpPr>
                <p:cNvPr id="472" name="Group 471"/>
                <p:cNvGrpSpPr/>
                <p:nvPr/>
              </p:nvGrpSpPr>
              <p:grpSpPr>
                <a:xfrm flipV="1">
                  <a:off x="4704814" y="3610431"/>
                  <a:ext cx="509056" cy="265227"/>
                  <a:chOff x="3870841" y="3456920"/>
                  <a:chExt cx="509056" cy="265227"/>
                </a:xfrm>
              </p:grpSpPr>
              <p:cxnSp>
                <p:nvCxnSpPr>
                  <p:cNvPr id="478" name="Straight Connector 477"/>
                  <p:cNvCxnSpPr/>
                  <p:nvPr/>
                </p:nvCxnSpPr>
                <p:spPr>
                  <a:xfrm flipH="1" flipV="1">
                    <a:off x="4071142" y="3479457"/>
                    <a:ext cx="257192" cy="18024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79" name="Group 478"/>
                  <p:cNvGrpSpPr/>
                  <p:nvPr/>
                </p:nvGrpSpPr>
                <p:grpSpPr>
                  <a:xfrm flipH="1">
                    <a:off x="3870841" y="3456920"/>
                    <a:ext cx="509056" cy="265227"/>
                    <a:chOff x="4225099" y="3354856"/>
                    <a:chExt cx="509056" cy="265227"/>
                  </a:xfrm>
                </p:grpSpPr>
                <p:cxnSp>
                  <p:nvCxnSpPr>
                    <p:cNvPr id="480" name="Straight Connector 479"/>
                    <p:cNvCxnSpPr>
                      <a:endCxn id="482" idx="1"/>
                    </p:cNvCxnSpPr>
                    <p:nvPr/>
                  </p:nvCxnSpPr>
                  <p:spPr>
                    <a:xfrm flipH="1" flipV="1">
                      <a:off x="4429062" y="3379645"/>
                      <a:ext cx="257192" cy="18024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81" name="Oval 480"/>
                    <p:cNvSpPr/>
                    <p:nvPr/>
                  </p:nvSpPr>
                  <p:spPr>
                    <a:xfrm>
                      <a:off x="4644155" y="3530083"/>
                      <a:ext cx="90000" cy="90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a:ea typeface="+mn-ea"/>
                          <a:cs typeface="+mn-cs"/>
                        </a:rPr>
                        <a:t>H</a:t>
                      </a:r>
                    </a:p>
                  </p:txBody>
                </p:sp>
                <p:sp>
                  <p:nvSpPr>
                    <p:cNvPr id="482" name="Oval 481"/>
                    <p:cNvSpPr/>
                    <p:nvPr/>
                  </p:nvSpPr>
                  <p:spPr>
                    <a:xfrm rot="21358372">
                      <a:off x="4411424" y="3354856"/>
                      <a:ext cx="144000" cy="144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a:ea typeface="+mn-ea"/>
                          <a:cs typeface="+mn-cs"/>
                        </a:rPr>
                        <a:t>o</a:t>
                      </a:r>
                    </a:p>
                  </p:txBody>
                </p:sp>
                <p:sp>
                  <p:nvSpPr>
                    <p:cNvPr id="483" name="Oval 482"/>
                    <p:cNvSpPr/>
                    <p:nvPr/>
                  </p:nvSpPr>
                  <p:spPr>
                    <a:xfrm>
                      <a:off x="4225099" y="3530083"/>
                      <a:ext cx="90000" cy="90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a:ea typeface="+mn-ea"/>
                          <a:cs typeface="+mn-cs"/>
                        </a:rPr>
                        <a:t>H</a:t>
                      </a:r>
                    </a:p>
                  </p:txBody>
                </p:sp>
              </p:grpSp>
            </p:grpSp>
            <p:sp>
              <p:nvSpPr>
                <p:cNvPr id="473" name="TextBox 472"/>
                <p:cNvSpPr txBox="1"/>
                <p:nvPr/>
              </p:nvSpPr>
              <p:spPr>
                <a:xfrm>
                  <a:off x="3812347" y="3182696"/>
                  <a:ext cx="29698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0000"/>
                      </a:solidFill>
                      <a:effectLst/>
                      <a:uLnTx/>
                      <a:uFillTx/>
                      <a:latin typeface="Calibri"/>
                      <a:ea typeface="+mn-ea"/>
                      <a:cs typeface="+mn-cs"/>
                    </a:rPr>
                    <a:t>H</a:t>
                  </a:r>
                  <a:r>
                    <a:rPr kumimoji="0" lang="en-GB" sz="900" b="1" i="0" u="none" strike="noStrike" kern="1200" cap="none" spc="0" normalizeH="0" baseline="30000" noProof="0" dirty="0">
                      <a:ln>
                        <a:noFill/>
                      </a:ln>
                      <a:solidFill>
                        <a:srgbClr val="000000"/>
                      </a:solidFill>
                      <a:effectLst/>
                      <a:uLnTx/>
                      <a:uFillTx/>
                      <a:latin typeface="Calibri"/>
                      <a:ea typeface="+mn-ea"/>
                      <a:cs typeface="+mn-cs"/>
                    </a:rPr>
                    <a:t>+</a:t>
                  </a:r>
                </a:p>
              </p:txBody>
            </p:sp>
            <p:sp>
              <p:nvSpPr>
                <p:cNvPr id="474" name="Arc 473"/>
                <p:cNvSpPr/>
                <p:nvPr/>
              </p:nvSpPr>
              <p:spPr>
                <a:xfrm>
                  <a:off x="3910682" y="3311253"/>
                  <a:ext cx="225101" cy="266385"/>
                </a:xfrm>
                <a:prstGeom prst="arc">
                  <a:avLst/>
                </a:prstGeom>
                <a:ln>
                  <a:solidFill>
                    <a:schemeClr val="tx1"/>
                  </a:solidFill>
                  <a:tailEnd type="stealth"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475" name="Arc 474"/>
                <p:cNvSpPr/>
                <p:nvPr/>
              </p:nvSpPr>
              <p:spPr>
                <a:xfrm rot="16200000" flipH="1">
                  <a:off x="4256996" y="3694738"/>
                  <a:ext cx="153759" cy="173581"/>
                </a:xfrm>
                <a:prstGeom prst="arc">
                  <a:avLst>
                    <a:gd name="adj1" fmla="val 13477318"/>
                    <a:gd name="adj2" fmla="val 2391612"/>
                  </a:avLst>
                </a:prstGeom>
                <a:ln>
                  <a:solidFill>
                    <a:schemeClr val="tx1"/>
                  </a:solidFill>
                  <a:tailEnd type="stealth"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476" name="Arc 475"/>
                <p:cNvSpPr/>
                <p:nvPr/>
              </p:nvSpPr>
              <p:spPr>
                <a:xfrm rot="3115485">
                  <a:off x="4810746" y="3848072"/>
                  <a:ext cx="191247" cy="220210"/>
                </a:xfrm>
                <a:prstGeom prst="arc">
                  <a:avLst>
                    <a:gd name="adj1" fmla="val 16543763"/>
                    <a:gd name="adj2" fmla="val 5427190"/>
                  </a:avLst>
                </a:prstGeom>
                <a:ln>
                  <a:solidFill>
                    <a:schemeClr val="tx1"/>
                  </a:solidFill>
                  <a:headEnd type="stealth"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477" name="Arc 476"/>
                <p:cNvSpPr/>
                <p:nvPr/>
              </p:nvSpPr>
              <p:spPr>
                <a:xfrm>
                  <a:off x="5079972" y="3413500"/>
                  <a:ext cx="266130" cy="207502"/>
                </a:xfrm>
                <a:prstGeom prst="arc">
                  <a:avLst>
                    <a:gd name="adj1" fmla="val 7657606"/>
                    <a:gd name="adj2" fmla="val 14488005"/>
                  </a:avLst>
                </a:prstGeom>
                <a:ln>
                  <a:solidFill>
                    <a:schemeClr val="tx1"/>
                  </a:solidFill>
                  <a:tailEnd type="stealth"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grpSp>
        </p:grpSp>
        <p:sp>
          <p:nvSpPr>
            <p:cNvPr id="457" name="TextBox 456">
              <a:extLst>
                <a:ext uri="{FF2B5EF4-FFF2-40B4-BE49-F238E27FC236}">
                  <a16:creationId xmlns:a16="http://schemas.microsoft.com/office/drawing/2014/main" id="{83D45C47-A8AB-4E57-9E39-11983991F835}"/>
                </a:ext>
              </a:extLst>
            </p:cNvPr>
            <p:cNvSpPr txBox="1"/>
            <p:nvPr/>
          </p:nvSpPr>
          <p:spPr>
            <a:xfrm>
              <a:off x="2918177" y="3714540"/>
              <a:ext cx="105999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Ionic diffusion</a:t>
              </a:r>
              <a:endParaRPr kumimoji="0" lang="en-GB"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458" name="Oval 457">
              <a:extLst>
                <a:ext uri="{FF2B5EF4-FFF2-40B4-BE49-F238E27FC236}">
                  <a16:creationId xmlns:a16="http://schemas.microsoft.com/office/drawing/2014/main" id="{EAD1074A-010E-4976-8277-F8F7A0DB8C59}"/>
                </a:ext>
              </a:extLst>
            </p:cNvPr>
            <p:cNvSpPr/>
            <p:nvPr/>
          </p:nvSpPr>
          <p:spPr bwMode="auto">
            <a:xfrm>
              <a:off x="3603020" y="3970680"/>
              <a:ext cx="216000" cy="216000"/>
            </a:xfrm>
            <a:prstGeom prst="ellipse">
              <a:avLst/>
            </a:prstGeom>
            <a:noFill/>
            <a:ln w="12700" cap="flat" cmpd="sng" algn="ctr">
              <a:solidFill>
                <a:schemeClr val="tx1">
                  <a:lumMod val="75000"/>
                  <a:lumOff val="25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lumMod val="65000"/>
                      <a:lumOff val="35000"/>
                    </a:srgbClr>
                  </a:solidFill>
                  <a:effectLst/>
                  <a:uLnTx/>
                  <a:uFillTx/>
                  <a:latin typeface="Arial" charset="0"/>
                  <a:ea typeface="ＭＳ Ｐゴシック" pitchFamily="1" charset="-128"/>
                  <a:cs typeface="+mn-cs"/>
                </a:rPr>
                <a:t>H</a:t>
              </a:r>
              <a:r>
                <a:rPr kumimoji="0" lang="en-US" sz="1000" b="1" i="0" u="none" strike="noStrike" kern="1200" cap="none" spc="0" normalizeH="0" baseline="30000" noProof="0" dirty="0">
                  <a:ln>
                    <a:noFill/>
                  </a:ln>
                  <a:solidFill>
                    <a:srgbClr val="000000">
                      <a:lumMod val="65000"/>
                      <a:lumOff val="35000"/>
                    </a:srgbClr>
                  </a:solidFill>
                  <a:effectLst/>
                  <a:uLnTx/>
                  <a:uFillTx/>
                  <a:latin typeface="Arial" charset="0"/>
                  <a:ea typeface="ＭＳ Ｐゴシック" pitchFamily="1" charset="-128"/>
                  <a:cs typeface="+mn-cs"/>
                </a:rPr>
                <a:t>+</a:t>
              </a:r>
            </a:p>
          </p:txBody>
        </p:sp>
        <p:sp>
          <p:nvSpPr>
            <p:cNvPr id="459" name="Oval 458">
              <a:extLst>
                <a:ext uri="{FF2B5EF4-FFF2-40B4-BE49-F238E27FC236}">
                  <a16:creationId xmlns:a16="http://schemas.microsoft.com/office/drawing/2014/main" id="{EAD1074A-010E-4976-8277-F8F7A0DB8C59}"/>
                </a:ext>
              </a:extLst>
            </p:cNvPr>
            <p:cNvSpPr/>
            <p:nvPr/>
          </p:nvSpPr>
          <p:spPr bwMode="auto">
            <a:xfrm>
              <a:off x="3028961" y="3960095"/>
              <a:ext cx="540000" cy="540000"/>
            </a:xfrm>
            <a:prstGeom prst="ellipse">
              <a:avLst/>
            </a:prstGeom>
            <a:noFill/>
            <a:ln w="19050" cap="flat" cmpd="sng" algn="ctr">
              <a:solidFill>
                <a:srgbClr val="0000FF"/>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FF"/>
                  </a:solidFill>
                  <a:effectLst/>
                  <a:uLnTx/>
                  <a:uFillTx/>
                  <a:latin typeface="Arial" charset="0"/>
                  <a:ea typeface="ＭＳ Ｐゴシック" pitchFamily="1" charset="-128"/>
                  <a:cs typeface="+mn-cs"/>
                </a:rPr>
                <a:t>HCO</a:t>
              </a:r>
              <a:r>
                <a:rPr kumimoji="0" lang="en-US" sz="1000" b="1" i="0" u="none" strike="noStrike" kern="1200" cap="none" spc="0" normalizeH="0" baseline="-25000" noProof="0" dirty="0">
                  <a:ln>
                    <a:noFill/>
                  </a:ln>
                  <a:solidFill>
                    <a:srgbClr val="0000FF"/>
                  </a:solidFill>
                  <a:effectLst/>
                  <a:uLnTx/>
                  <a:uFillTx/>
                  <a:latin typeface="Arial" charset="0"/>
                  <a:ea typeface="ＭＳ Ｐゴシック" pitchFamily="1" charset="-128"/>
                  <a:cs typeface="+mn-cs"/>
                </a:rPr>
                <a:t>3</a:t>
              </a:r>
              <a:r>
                <a:rPr kumimoji="0" lang="en-US" sz="1000" b="1" i="0" u="none" strike="noStrike" kern="1200" cap="none" spc="0" normalizeH="0" baseline="30000" noProof="0" dirty="0">
                  <a:ln>
                    <a:noFill/>
                  </a:ln>
                  <a:solidFill>
                    <a:srgbClr val="0000FF"/>
                  </a:solidFill>
                  <a:effectLst/>
                  <a:uLnTx/>
                  <a:uFillTx/>
                  <a:latin typeface="Arial" charset="0"/>
                  <a:ea typeface="ＭＳ Ｐゴシック" pitchFamily="1" charset="-128"/>
                  <a:cs typeface="+mn-cs"/>
                </a:rPr>
                <a:t>−</a:t>
              </a:r>
            </a:p>
          </p:txBody>
        </p:sp>
        <p:sp>
          <p:nvSpPr>
            <p:cNvPr id="460" name="Oval 459">
              <a:extLst>
                <a:ext uri="{FF2B5EF4-FFF2-40B4-BE49-F238E27FC236}">
                  <a16:creationId xmlns:a16="http://schemas.microsoft.com/office/drawing/2014/main" id="{EAD1074A-010E-4976-8277-F8F7A0DB8C59}"/>
                </a:ext>
              </a:extLst>
            </p:cNvPr>
            <p:cNvSpPr/>
            <p:nvPr/>
          </p:nvSpPr>
          <p:spPr bwMode="auto">
            <a:xfrm>
              <a:off x="3147256" y="4559477"/>
              <a:ext cx="306000" cy="306000"/>
            </a:xfrm>
            <a:prstGeom prst="ellipse">
              <a:avLst/>
            </a:prstGeom>
            <a:noFill/>
            <a:ln w="12700" cap="flat" cmpd="sng" algn="ctr">
              <a:solidFill>
                <a:schemeClr val="tx1">
                  <a:lumMod val="75000"/>
                  <a:lumOff val="25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lumMod val="65000"/>
                      <a:lumOff val="35000"/>
                    </a:srgbClr>
                  </a:solidFill>
                  <a:effectLst/>
                  <a:uLnTx/>
                  <a:uFillTx/>
                  <a:latin typeface="Arial" charset="0"/>
                  <a:ea typeface="ＭＳ Ｐゴシック" pitchFamily="1" charset="-128"/>
                  <a:cs typeface="+mn-cs"/>
                </a:rPr>
                <a:t>Na</a:t>
              </a:r>
              <a:r>
                <a:rPr kumimoji="0" lang="en-US" sz="1000" b="1" i="0" u="none" strike="noStrike" kern="1200" cap="none" spc="0" normalizeH="0" baseline="30000" noProof="0" dirty="0">
                  <a:ln>
                    <a:noFill/>
                  </a:ln>
                  <a:solidFill>
                    <a:srgbClr val="000000">
                      <a:lumMod val="65000"/>
                      <a:lumOff val="35000"/>
                    </a:srgbClr>
                  </a:solidFill>
                  <a:effectLst/>
                  <a:uLnTx/>
                  <a:uFillTx/>
                  <a:latin typeface="Arial" charset="0"/>
                  <a:ea typeface="ＭＳ Ｐゴシック" pitchFamily="1" charset="-128"/>
                  <a:cs typeface="+mn-cs"/>
                </a:rPr>
                <a:t>+</a:t>
              </a:r>
            </a:p>
          </p:txBody>
        </p:sp>
        <p:sp>
          <p:nvSpPr>
            <p:cNvPr id="461" name="Oval 460">
              <a:extLst>
                <a:ext uri="{FF2B5EF4-FFF2-40B4-BE49-F238E27FC236}">
                  <a16:creationId xmlns:a16="http://schemas.microsoft.com/office/drawing/2014/main" id="{EAD1074A-010E-4976-8277-F8F7A0DB8C59}"/>
                </a:ext>
              </a:extLst>
            </p:cNvPr>
            <p:cNvSpPr/>
            <p:nvPr/>
          </p:nvSpPr>
          <p:spPr bwMode="auto">
            <a:xfrm>
              <a:off x="2835390" y="4779088"/>
              <a:ext cx="360000" cy="360000"/>
            </a:xfrm>
            <a:prstGeom prst="ellipse">
              <a:avLst/>
            </a:prstGeom>
            <a:noFill/>
            <a:ln w="19050" cap="flat" cmpd="sng" algn="ctr">
              <a:solidFill>
                <a:srgbClr val="0000FF"/>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FF"/>
                  </a:solidFill>
                  <a:effectLst/>
                  <a:uLnTx/>
                  <a:uFillTx/>
                  <a:latin typeface="Arial" charset="0"/>
                  <a:ea typeface="ＭＳ Ｐゴシック" pitchFamily="1" charset="-128"/>
                  <a:cs typeface="+mn-cs"/>
                </a:rPr>
                <a:t>Cl</a:t>
              </a:r>
              <a:r>
                <a:rPr kumimoji="0" lang="en-US" sz="1000" b="1" i="0" u="none" strike="noStrike" kern="1200" cap="none" spc="0" normalizeH="0" baseline="30000" noProof="0" dirty="0">
                  <a:ln>
                    <a:noFill/>
                  </a:ln>
                  <a:solidFill>
                    <a:srgbClr val="0000FF"/>
                  </a:solidFill>
                  <a:effectLst/>
                  <a:uLnTx/>
                  <a:uFillTx/>
                  <a:latin typeface="Arial" charset="0"/>
                  <a:ea typeface="ＭＳ Ｐゴシック" pitchFamily="1" charset="-128"/>
                  <a:cs typeface="+mn-cs"/>
                </a:rPr>
                <a:t>−</a:t>
              </a:r>
            </a:p>
          </p:txBody>
        </p:sp>
        <p:sp>
          <p:nvSpPr>
            <p:cNvPr id="462" name="Oval 461">
              <a:extLst>
                <a:ext uri="{FF2B5EF4-FFF2-40B4-BE49-F238E27FC236}">
                  <a16:creationId xmlns:a16="http://schemas.microsoft.com/office/drawing/2014/main" id="{EAD1074A-010E-4976-8277-F8F7A0DB8C59}"/>
                </a:ext>
              </a:extLst>
            </p:cNvPr>
            <p:cNvSpPr/>
            <p:nvPr/>
          </p:nvSpPr>
          <p:spPr bwMode="auto">
            <a:xfrm>
              <a:off x="2853202" y="4476087"/>
              <a:ext cx="216000" cy="216000"/>
            </a:xfrm>
            <a:prstGeom prst="ellipse">
              <a:avLst/>
            </a:prstGeom>
            <a:noFill/>
            <a:ln w="12700" cap="flat" cmpd="sng" algn="ctr">
              <a:solidFill>
                <a:schemeClr val="tx1">
                  <a:lumMod val="75000"/>
                  <a:lumOff val="25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lumMod val="65000"/>
                      <a:lumOff val="35000"/>
                    </a:srgbClr>
                  </a:solidFill>
                  <a:effectLst/>
                  <a:uLnTx/>
                  <a:uFillTx/>
                  <a:latin typeface="Arial" charset="0"/>
                  <a:ea typeface="ＭＳ Ｐゴシック" pitchFamily="1" charset="-128"/>
                  <a:cs typeface="+mn-cs"/>
                </a:rPr>
                <a:t>H</a:t>
              </a:r>
              <a:r>
                <a:rPr kumimoji="0" lang="en-US" sz="1000" b="1" i="0" u="none" strike="noStrike" kern="1200" cap="none" spc="0" normalizeH="0" baseline="30000" noProof="0" dirty="0">
                  <a:ln>
                    <a:noFill/>
                  </a:ln>
                  <a:solidFill>
                    <a:srgbClr val="000000">
                      <a:lumMod val="65000"/>
                      <a:lumOff val="35000"/>
                    </a:srgbClr>
                  </a:solidFill>
                  <a:effectLst/>
                  <a:uLnTx/>
                  <a:uFillTx/>
                  <a:latin typeface="Arial" charset="0"/>
                  <a:ea typeface="ＭＳ Ｐゴシック" pitchFamily="1" charset="-128"/>
                  <a:cs typeface="+mn-cs"/>
                </a:rPr>
                <a:t>+</a:t>
              </a:r>
            </a:p>
          </p:txBody>
        </p:sp>
        <p:sp>
          <p:nvSpPr>
            <p:cNvPr id="463" name="Oval 462">
              <a:extLst>
                <a:ext uri="{FF2B5EF4-FFF2-40B4-BE49-F238E27FC236}">
                  <a16:creationId xmlns:a16="http://schemas.microsoft.com/office/drawing/2014/main" id="{EAD1074A-010E-4976-8277-F8F7A0DB8C59}"/>
                </a:ext>
              </a:extLst>
            </p:cNvPr>
            <p:cNvSpPr/>
            <p:nvPr/>
          </p:nvSpPr>
          <p:spPr bwMode="auto">
            <a:xfrm>
              <a:off x="2759668" y="3887539"/>
              <a:ext cx="216000" cy="216000"/>
            </a:xfrm>
            <a:prstGeom prst="ellipse">
              <a:avLst/>
            </a:prstGeom>
            <a:noFill/>
            <a:ln w="12700" cap="flat" cmpd="sng" algn="ctr">
              <a:solidFill>
                <a:schemeClr val="tx1">
                  <a:lumMod val="75000"/>
                  <a:lumOff val="25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lumMod val="65000"/>
                      <a:lumOff val="35000"/>
                    </a:srgbClr>
                  </a:solidFill>
                  <a:effectLst/>
                  <a:uLnTx/>
                  <a:uFillTx/>
                  <a:latin typeface="Arial" charset="0"/>
                  <a:ea typeface="ＭＳ Ｐゴシック" pitchFamily="1" charset="-128"/>
                  <a:cs typeface="+mn-cs"/>
                </a:rPr>
                <a:t>H</a:t>
              </a:r>
              <a:r>
                <a:rPr kumimoji="0" lang="en-US" sz="1000" b="1" i="0" u="none" strike="noStrike" kern="1200" cap="none" spc="0" normalizeH="0" baseline="30000" noProof="0" dirty="0">
                  <a:ln>
                    <a:noFill/>
                  </a:ln>
                  <a:solidFill>
                    <a:srgbClr val="000000">
                      <a:lumMod val="65000"/>
                      <a:lumOff val="35000"/>
                    </a:srgbClr>
                  </a:solidFill>
                  <a:effectLst/>
                  <a:uLnTx/>
                  <a:uFillTx/>
                  <a:latin typeface="Arial" charset="0"/>
                  <a:ea typeface="ＭＳ Ｐゴシック" pitchFamily="1" charset="-128"/>
                  <a:cs typeface="+mn-cs"/>
                </a:rPr>
                <a:t>+</a:t>
              </a:r>
            </a:p>
          </p:txBody>
        </p:sp>
        <p:sp>
          <p:nvSpPr>
            <p:cNvPr id="464" name="Oval 463">
              <a:extLst>
                <a:ext uri="{FF2B5EF4-FFF2-40B4-BE49-F238E27FC236}">
                  <a16:creationId xmlns:a16="http://schemas.microsoft.com/office/drawing/2014/main" id="{EAD1074A-010E-4976-8277-F8F7A0DB8C59}"/>
                </a:ext>
              </a:extLst>
            </p:cNvPr>
            <p:cNvSpPr/>
            <p:nvPr/>
          </p:nvSpPr>
          <p:spPr bwMode="auto">
            <a:xfrm>
              <a:off x="3536556" y="4396304"/>
              <a:ext cx="324000" cy="324000"/>
            </a:xfrm>
            <a:prstGeom prst="ellipse">
              <a:avLst/>
            </a:prstGeom>
            <a:noFill/>
            <a:ln w="15875" cap="flat" cmpd="sng" algn="ctr">
              <a:solidFill>
                <a:srgbClr val="3809FF"/>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3809FF"/>
                  </a:solidFill>
                  <a:effectLst/>
                  <a:uLnTx/>
                  <a:uFillTx/>
                  <a:latin typeface="Arial" charset="0"/>
                  <a:ea typeface="ＭＳ Ｐゴシック" pitchFamily="1" charset="-128"/>
                  <a:cs typeface="+mn-cs"/>
                </a:rPr>
                <a:t>OH</a:t>
              </a:r>
              <a:r>
                <a:rPr kumimoji="0" lang="en-US" sz="1000" b="1" i="0" u="none" strike="noStrike" kern="1200" cap="none" spc="0" normalizeH="0" baseline="30000" noProof="0" dirty="0">
                  <a:ln>
                    <a:noFill/>
                  </a:ln>
                  <a:solidFill>
                    <a:srgbClr val="3809FF"/>
                  </a:solidFill>
                  <a:effectLst/>
                  <a:uLnTx/>
                  <a:uFillTx/>
                  <a:latin typeface="Arial" charset="0"/>
                  <a:ea typeface="ＭＳ Ｐゴシック" pitchFamily="1" charset="-128"/>
                  <a:cs typeface="+mn-cs"/>
                </a:rPr>
                <a:t>-</a:t>
              </a:r>
            </a:p>
          </p:txBody>
        </p:sp>
        <p:sp>
          <p:nvSpPr>
            <p:cNvPr id="466" name="Oval 465">
              <a:extLst>
                <a:ext uri="{FF2B5EF4-FFF2-40B4-BE49-F238E27FC236}">
                  <a16:creationId xmlns:a16="http://schemas.microsoft.com/office/drawing/2014/main" id="{EAD1074A-010E-4976-8277-F8F7A0DB8C59}"/>
                </a:ext>
              </a:extLst>
            </p:cNvPr>
            <p:cNvSpPr/>
            <p:nvPr/>
          </p:nvSpPr>
          <p:spPr bwMode="auto">
            <a:xfrm>
              <a:off x="1629052" y="4539148"/>
              <a:ext cx="216000" cy="216000"/>
            </a:xfrm>
            <a:prstGeom prst="ellipse">
              <a:avLst/>
            </a:prstGeom>
            <a:noFill/>
            <a:ln w="12700" cap="flat" cmpd="sng" algn="ctr">
              <a:solidFill>
                <a:schemeClr val="tx1">
                  <a:lumMod val="75000"/>
                  <a:lumOff val="25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lumMod val="65000"/>
                      <a:lumOff val="35000"/>
                    </a:srgbClr>
                  </a:solidFill>
                  <a:effectLst/>
                  <a:uLnTx/>
                  <a:uFillTx/>
                  <a:latin typeface="Arial" charset="0"/>
                  <a:ea typeface="ＭＳ Ｐゴシック" pitchFamily="1" charset="-128"/>
                  <a:cs typeface="+mn-cs"/>
                </a:rPr>
                <a:t>H</a:t>
              </a:r>
              <a:r>
                <a:rPr kumimoji="0" lang="en-US" sz="1000" b="1" i="0" u="none" strike="noStrike" kern="1200" cap="none" spc="0" normalizeH="0" baseline="30000" noProof="0" dirty="0">
                  <a:ln>
                    <a:noFill/>
                  </a:ln>
                  <a:solidFill>
                    <a:srgbClr val="000000">
                      <a:lumMod val="65000"/>
                      <a:lumOff val="35000"/>
                    </a:srgbClr>
                  </a:solidFill>
                  <a:effectLst/>
                  <a:uLnTx/>
                  <a:uFillTx/>
                  <a:latin typeface="Arial" charset="0"/>
                  <a:ea typeface="ＭＳ Ｐゴシック" pitchFamily="1" charset="-128"/>
                  <a:cs typeface="+mn-cs"/>
                </a:rPr>
                <a:t>+</a:t>
              </a:r>
            </a:p>
          </p:txBody>
        </p:sp>
      </p:grpSp>
      <p:sp>
        <p:nvSpPr>
          <p:cNvPr id="655" name="Oval 654">
            <a:extLst>
              <a:ext uri="{FF2B5EF4-FFF2-40B4-BE49-F238E27FC236}">
                <a16:creationId xmlns:a16="http://schemas.microsoft.com/office/drawing/2014/main" id="{EAD1074A-010E-4976-8277-F8F7A0DB8C59}"/>
              </a:ext>
            </a:extLst>
          </p:cNvPr>
          <p:cNvSpPr/>
          <p:nvPr/>
        </p:nvSpPr>
        <p:spPr bwMode="auto">
          <a:xfrm>
            <a:off x="3389892" y="4774970"/>
            <a:ext cx="378000" cy="378000"/>
          </a:xfrm>
          <a:prstGeom prst="ellipse">
            <a:avLst/>
          </a:prstGeom>
          <a:noFill/>
          <a:ln w="12700" cap="flat" cmpd="sng" algn="ctr">
            <a:solidFill>
              <a:schemeClr val="tx1">
                <a:lumMod val="75000"/>
                <a:lumOff val="25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Arial" charset="0"/>
                <a:ea typeface="ＭＳ Ｐゴシック" pitchFamily="1" charset="-128"/>
                <a:cs typeface="+mn-cs"/>
              </a:rPr>
              <a:t>K</a:t>
            </a:r>
            <a:r>
              <a:rPr kumimoji="0" lang="en-US" sz="1000" b="1" i="0" u="none" strike="noStrike" kern="1200" cap="none" spc="0" normalizeH="0" baseline="30000" noProof="0" dirty="0">
                <a:ln>
                  <a:noFill/>
                </a:ln>
                <a:solidFill>
                  <a:srgbClr val="FF0000"/>
                </a:solidFill>
                <a:effectLst/>
                <a:uLnTx/>
                <a:uFillTx/>
                <a:latin typeface="Arial" charset="0"/>
                <a:ea typeface="ＭＳ Ｐゴシック" pitchFamily="1" charset="-128"/>
                <a:cs typeface="+mn-cs"/>
              </a:rPr>
              <a:t>+</a:t>
            </a:r>
          </a:p>
        </p:txBody>
      </p:sp>
      <p:sp>
        <p:nvSpPr>
          <p:cNvPr id="656" name="Oval 655">
            <a:extLst>
              <a:ext uri="{FF2B5EF4-FFF2-40B4-BE49-F238E27FC236}">
                <a16:creationId xmlns:a16="http://schemas.microsoft.com/office/drawing/2014/main" id="{EAD1074A-010E-4976-8277-F8F7A0DB8C59}"/>
              </a:ext>
            </a:extLst>
          </p:cNvPr>
          <p:cNvSpPr/>
          <p:nvPr/>
        </p:nvSpPr>
        <p:spPr bwMode="auto">
          <a:xfrm>
            <a:off x="2311051" y="3922798"/>
            <a:ext cx="378000" cy="378000"/>
          </a:xfrm>
          <a:prstGeom prst="ellipse">
            <a:avLst/>
          </a:prstGeom>
          <a:noFill/>
          <a:ln w="12700" cap="flat" cmpd="sng" algn="ctr">
            <a:solidFill>
              <a:schemeClr val="tx1">
                <a:lumMod val="75000"/>
                <a:lumOff val="25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Arial" charset="0"/>
                <a:ea typeface="ＭＳ Ｐゴシック" pitchFamily="1" charset="-128"/>
                <a:cs typeface="+mn-cs"/>
              </a:rPr>
              <a:t>K</a:t>
            </a:r>
            <a:r>
              <a:rPr kumimoji="0" lang="en-US" sz="1000" b="1" i="0" u="none" strike="noStrike" kern="1200" cap="none" spc="0" normalizeH="0" baseline="30000" noProof="0" dirty="0">
                <a:ln>
                  <a:noFill/>
                </a:ln>
                <a:solidFill>
                  <a:srgbClr val="FF0000"/>
                </a:solidFill>
                <a:effectLst/>
                <a:uLnTx/>
                <a:uFillTx/>
                <a:latin typeface="Arial" charset="0"/>
                <a:ea typeface="ＭＳ Ｐゴシック" pitchFamily="1" charset="-128"/>
                <a:cs typeface="+mn-cs"/>
              </a:rPr>
              <a:t>+</a:t>
            </a:r>
          </a:p>
        </p:txBody>
      </p:sp>
      <p:sp>
        <p:nvSpPr>
          <p:cNvPr id="658" name="Oval 657">
            <a:extLst>
              <a:ext uri="{FF2B5EF4-FFF2-40B4-BE49-F238E27FC236}">
                <a16:creationId xmlns:a16="http://schemas.microsoft.com/office/drawing/2014/main" id="{EAD1074A-010E-4976-8277-F8F7A0DB8C59}"/>
              </a:ext>
            </a:extLst>
          </p:cNvPr>
          <p:cNvSpPr/>
          <p:nvPr/>
        </p:nvSpPr>
        <p:spPr bwMode="auto">
          <a:xfrm>
            <a:off x="1919229" y="3992371"/>
            <a:ext cx="360000" cy="360000"/>
          </a:xfrm>
          <a:prstGeom prst="ellipse">
            <a:avLst/>
          </a:prstGeom>
          <a:noFill/>
          <a:ln w="19050" cap="flat" cmpd="sng" algn="ctr">
            <a:solidFill>
              <a:srgbClr val="0000FF"/>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FF"/>
                </a:solidFill>
                <a:effectLst/>
                <a:uLnTx/>
                <a:uFillTx/>
                <a:latin typeface="Arial" charset="0"/>
                <a:ea typeface="ＭＳ Ｐゴシック" pitchFamily="1" charset="-128"/>
                <a:cs typeface="+mn-cs"/>
              </a:rPr>
              <a:t>Cl</a:t>
            </a:r>
            <a:r>
              <a:rPr kumimoji="0" lang="en-US" sz="1000" b="1" i="0" u="none" strike="noStrike" kern="1200" cap="none" spc="0" normalizeH="0" baseline="30000" noProof="0" dirty="0">
                <a:ln>
                  <a:noFill/>
                </a:ln>
                <a:solidFill>
                  <a:srgbClr val="0000FF"/>
                </a:solidFill>
                <a:effectLst/>
                <a:uLnTx/>
                <a:uFillTx/>
                <a:latin typeface="Arial" charset="0"/>
                <a:ea typeface="ＭＳ Ｐゴシック" pitchFamily="1" charset="-128"/>
                <a:cs typeface="+mn-cs"/>
              </a:rPr>
              <a:t>−</a:t>
            </a:r>
          </a:p>
        </p:txBody>
      </p:sp>
      <p:sp>
        <p:nvSpPr>
          <p:cNvPr id="236" name="TextBox 235">
            <a:extLst>
              <a:ext uri="{FF2B5EF4-FFF2-40B4-BE49-F238E27FC236}">
                <a16:creationId xmlns:a16="http://schemas.microsoft.com/office/drawing/2014/main" id="{D8D5DBF0-D59D-4C22-932C-6636E820F65F}"/>
              </a:ext>
            </a:extLst>
          </p:cNvPr>
          <p:cNvSpPr txBox="1"/>
          <p:nvPr/>
        </p:nvSpPr>
        <p:spPr>
          <a:xfrm>
            <a:off x="4855704" y="169784"/>
            <a:ext cx="3910879" cy="646331"/>
          </a:xfrm>
          <a:prstGeom prst="rect">
            <a:avLst/>
          </a:prstGeom>
          <a:noFill/>
        </p:spPr>
        <p:txBody>
          <a:bodyPr wrap="none" rtlCol="0">
            <a:spAutoFit/>
          </a:bodyPr>
          <a:lstStyle/>
          <a:p>
            <a:r>
              <a:rPr lang="en-GB" b="1" dirty="0">
                <a:solidFill>
                  <a:srgbClr val="FF0000"/>
                </a:solidFill>
              </a:rPr>
              <a:t>Application: </a:t>
            </a:r>
            <a:r>
              <a:rPr lang="en-GB" dirty="0">
                <a:solidFill>
                  <a:srgbClr val="FF0000"/>
                </a:solidFill>
              </a:rPr>
              <a:t>Determine leaching of ions</a:t>
            </a:r>
          </a:p>
          <a:p>
            <a:r>
              <a:rPr lang="en-GB" dirty="0">
                <a:solidFill>
                  <a:srgbClr val="FF0000"/>
                </a:solidFill>
              </a:rPr>
              <a:t>from the glass vial</a:t>
            </a:r>
          </a:p>
        </p:txBody>
      </p:sp>
      <p:sp>
        <p:nvSpPr>
          <p:cNvPr id="2" name="TextBox 1">
            <a:extLst>
              <a:ext uri="{FF2B5EF4-FFF2-40B4-BE49-F238E27FC236}">
                <a16:creationId xmlns:a16="http://schemas.microsoft.com/office/drawing/2014/main" id="{01CD1340-1E06-4550-8A32-D84F2131971B}"/>
              </a:ext>
            </a:extLst>
          </p:cNvPr>
          <p:cNvSpPr txBox="1"/>
          <p:nvPr/>
        </p:nvSpPr>
        <p:spPr>
          <a:xfrm>
            <a:off x="5181329" y="1794658"/>
            <a:ext cx="545341" cy="461665"/>
          </a:xfrm>
          <a:prstGeom prst="rect">
            <a:avLst/>
          </a:prstGeom>
          <a:noFill/>
        </p:spPr>
        <p:txBody>
          <a:bodyPr wrap="none" rtlCol="0">
            <a:spAutoFit/>
          </a:bodyPr>
          <a:lstStyle/>
          <a:p>
            <a:pPr algn="ctr"/>
            <a:r>
              <a:rPr lang="en-GB" sz="1200" dirty="0">
                <a:solidFill>
                  <a:schemeClr val="accent3">
                    <a:lumMod val="50000"/>
                  </a:schemeClr>
                </a:solidFill>
              </a:rPr>
              <a:t>pure </a:t>
            </a:r>
          </a:p>
          <a:p>
            <a:pPr algn="ctr"/>
            <a:r>
              <a:rPr lang="en-GB" sz="1200" dirty="0">
                <a:solidFill>
                  <a:schemeClr val="accent3">
                    <a:lumMod val="50000"/>
                  </a:schemeClr>
                </a:solidFill>
              </a:rPr>
              <a:t>water</a:t>
            </a:r>
          </a:p>
        </p:txBody>
      </p:sp>
      <p:sp>
        <p:nvSpPr>
          <p:cNvPr id="237" name="TextBox 236">
            <a:extLst>
              <a:ext uri="{FF2B5EF4-FFF2-40B4-BE49-F238E27FC236}">
                <a16:creationId xmlns:a16="http://schemas.microsoft.com/office/drawing/2014/main" id="{F43FC12A-5476-47D4-9682-0C89C3FB9F94}"/>
              </a:ext>
            </a:extLst>
          </p:cNvPr>
          <p:cNvSpPr txBox="1"/>
          <p:nvPr/>
        </p:nvSpPr>
        <p:spPr>
          <a:xfrm>
            <a:off x="5090633" y="3960095"/>
            <a:ext cx="519693" cy="430887"/>
          </a:xfrm>
          <a:prstGeom prst="rect">
            <a:avLst/>
          </a:prstGeom>
          <a:noFill/>
        </p:spPr>
        <p:txBody>
          <a:bodyPr wrap="none" rtlCol="0">
            <a:spAutoFit/>
          </a:bodyPr>
          <a:lstStyle/>
          <a:p>
            <a:pPr algn="ctr"/>
            <a:r>
              <a:rPr lang="en-GB" sz="1100" dirty="0">
                <a:solidFill>
                  <a:schemeClr val="accent3">
                    <a:lumMod val="50000"/>
                  </a:schemeClr>
                </a:solidFill>
              </a:rPr>
              <a:t>pure </a:t>
            </a:r>
          </a:p>
          <a:p>
            <a:pPr algn="ctr"/>
            <a:r>
              <a:rPr lang="en-GB" sz="1100" dirty="0">
                <a:solidFill>
                  <a:schemeClr val="accent3">
                    <a:lumMod val="50000"/>
                  </a:schemeClr>
                </a:solidFill>
              </a:rPr>
              <a:t>water</a:t>
            </a:r>
          </a:p>
        </p:txBody>
      </p:sp>
    </p:spTree>
    <p:extLst>
      <p:ext uri="{BB962C8B-B14F-4D97-AF65-F5344CB8AC3E}">
        <p14:creationId xmlns:p14="http://schemas.microsoft.com/office/powerpoint/2010/main" val="934515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4EAA8D-1B2C-499B-A965-2BAA83398C15}"/>
              </a:ext>
            </a:extLst>
          </p:cNvPr>
          <p:cNvSpPr>
            <a:spLocks noGrp="1"/>
          </p:cNvSpPr>
          <p:nvPr>
            <p:ph type="title"/>
          </p:nvPr>
        </p:nvSpPr>
        <p:spPr>
          <a:xfrm>
            <a:off x="233916" y="142507"/>
            <a:ext cx="7359360" cy="737193"/>
          </a:xfrm>
        </p:spPr>
        <p:txBody>
          <a:bodyPr/>
          <a:lstStyle/>
          <a:p>
            <a:r>
              <a:rPr lang="en-GB" dirty="0"/>
              <a:t>Dielectric Loss Mechanisms</a:t>
            </a:r>
            <a:endParaRPr lang="en-US" dirty="0"/>
          </a:p>
        </p:txBody>
      </p:sp>
      <p:sp>
        <p:nvSpPr>
          <p:cNvPr id="4" name="Content Placeholder 3">
            <a:extLst>
              <a:ext uri="{FF2B5EF4-FFF2-40B4-BE49-F238E27FC236}">
                <a16:creationId xmlns:a16="http://schemas.microsoft.com/office/drawing/2014/main" id="{6F11F88C-CE3F-4DE8-96FC-2E2D84A8BE5E}"/>
              </a:ext>
            </a:extLst>
          </p:cNvPr>
          <p:cNvSpPr>
            <a:spLocks noGrp="1"/>
          </p:cNvSpPr>
          <p:nvPr>
            <p:ph idx="1"/>
          </p:nvPr>
        </p:nvSpPr>
        <p:spPr>
          <a:xfrm>
            <a:off x="8829" y="978196"/>
            <a:ext cx="3931920" cy="5566295"/>
          </a:xfrm>
        </p:spPr>
        <p:txBody>
          <a:bodyPr/>
          <a:lstStyle/>
          <a:p>
            <a:pPr marL="400050" indent="-400050" algn="just">
              <a:spcBef>
                <a:spcPts val="0"/>
              </a:spcBef>
              <a:spcAft>
                <a:spcPts val="1200"/>
              </a:spcAft>
              <a:buFont typeface="+mj-lt"/>
              <a:buAutoNum type="romanUcPeriod" startAt="3"/>
            </a:pPr>
            <a:r>
              <a:rPr lang="en-US" spc="-20" dirty="0">
                <a:cs typeface="Times New Roman" panose="02020603050405020304" pitchFamily="18" charset="0"/>
              </a:rPr>
              <a:t>The dielectric polarization of ice at −20 </a:t>
            </a:r>
            <a:r>
              <a:rPr lang="en-US" spc="-20" dirty="0"/>
              <a:t>˚C</a:t>
            </a:r>
            <a:r>
              <a:rPr lang="en-US" spc="-20" dirty="0">
                <a:cs typeface="Times New Roman" panose="02020603050405020304" pitchFamily="18" charset="0"/>
              </a:rPr>
              <a:t>, with a dielectric loss peak frequencies of 2.57 kHz</a:t>
            </a:r>
            <a:endParaRPr lang="en-US" spc="-20" dirty="0">
              <a:latin typeface="Times New Roman" panose="02020603050405020304" pitchFamily="18" charset="0"/>
              <a:cs typeface="Times New Roman" panose="02020603050405020304" pitchFamily="18" charset="0"/>
            </a:endParaRPr>
          </a:p>
          <a:p>
            <a:pPr marL="11113" indent="0" algn="just">
              <a:buNone/>
            </a:pPr>
            <a:endParaRPr lang="en-US" dirty="0"/>
          </a:p>
        </p:txBody>
      </p:sp>
      <p:graphicFrame>
        <p:nvGraphicFramePr>
          <p:cNvPr id="22" name="Content Placeholder 21">
            <a:extLst>
              <a:ext uri="{FF2B5EF4-FFF2-40B4-BE49-F238E27FC236}">
                <a16:creationId xmlns:a16="http://schemas.microsoft.com/office/drawing/2014/main" id="{ACE0B113-231A-4E69-8C2C-E451A02E4239}"/>
              </a:ext>
            </a:extLst>
          </p:cNvPr>
          <p:cNvGraphicFramePr>
            <a:graphicFrameLocks noGrp="1"/>
          </p:cNvGraphicFramePr>
          <p:nvPr>
            <p:ph idx="11"/>
            <p:extLst/>
          </p:nvPr>
        </p:nvGraphicFramePr>
        <p:xfrm>
          <a:off x="3977640" y="777240"/>
          <a:ext cx="5166360" cy="259689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Content Placeholder 22">
            <a:extLst>
              <a:ext uri="{FF2B5EF4-FFF2-40B4-BE49-F238E27FC236}">
                <a16:creationId xmlns:a16="http://schemas.microsoft.com/office/drawing/2014/main" id="{84F1BEBB-C1E8-4F8A-BB82-71BE19EBE011}"/>
              </a:ext>
            </a:extLst>
          </p:cNvPr>
          <p:cNvGraphicFramePr>
            <a:graphicFrameLocks noGrp="1"/>
          </p:cNvGraphicFramePr>
          <p:nvPr>
            <p:ph idx="12"/>
            <p:extLst/>
          </p:nvPr>
        </p:nvGraphicFramePr>
        <p:xfrm>
          <a:off x="3977640" y="3493008"/>
          <a:ext cx="5166360" cy="2596896"/>
        </p:xfrm>
        <a:graphic>
          <a:graphicData uri="http://schemas.openxmlformats.org/drawingml/2006/chart">
            <c:chart xmlns:c="http://schemas.openxmlformats.org/drawingml/2006/chart" xmlns:r="http://schemas.openxmlformats.org/officeDocument/2006/relationships" r:id="rId4"/>
          </a:graphicData>
        </a:graphic>
      </p:graphicFrame>
      <p:sp>
        <p:nvSpPr>
          <p:cNvPr id="26" name="TextBox 25">
            <a:extLst>
              <a:ext uri="{FF2B5EF4-FFF2-40B4-BE49-F238E27FC236}">
                <a16:creationId xmlns:a16="http://schemas.microsoft.com/office/drawing/2014/main" id="{8044C705-7C6E-405B-90D7-340670481E6D}"/>
              </a:ext>
            </a:extLst>
          </p:cNvPr>
          <p:cNvSpPr txBox="1"/>
          <p:nvPr/>
        </p:nvSpPr>
        <p:spPr>
          <a:xfrm>
            <a:off x="8585827" y="2364937"/>
            <a:ext cx="43598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808080">
                    <a:lumMod val="60000"/>
                    <a:lumOff val="40000"/>
                  </a:srgbClr>
                </a:solidFill>
                <a:effectLst/>
                <a:uLnTx/>
                <a:uFillTx/>
                <a:latin typeface="Times New Roman" panose="02020603050405020304" pitchFamily="18" charset="0"/>
                <a:ea typeface="+mn-ea"/>
                <a:cs typeface="Times New Roman" panose="02020603050405020304" pitchFamily="18" charset="0"/>
              </a:rPr>
              <a:t>(I)</a:t>
            </a:r>
          </a:p>
        </p:txBody>
      </p:sp>
      <p:cxnSp>
        <p:nvCxnSpPr>
          <p:cNvPr id="27" name="Straight Connector 26">
            <a:extLst>
              <a:ext uri="{FF2B5EF4-FFF2-40B4-BE49-F238E27FC236}">
                <a16:creationId xmlns:a16="http://schemas.microsoft.com/office/drawing/2014/main" id="{07D79996-6B4D-45CE-8201-DEC04DDE8097}"/>
              </a:ext>
            </a:extLst>
          </p:cNvPr>
          <p:cNvCxnSpPr/>
          <p:nvPr/>
        </p:nvCxnSpPr>
        <p:spPr bwMode="auto">
          <a:xfrm>
            <a:off x="6150975" y="2307762"/>
            <a:ext cx="2484000" cy="0"/>
          </a:xfrm>
          <a:prstGeom prst="line">
            <a:avLst/>
          </a:prstGeom>
          <a:solidFill>
            <a:schemeClr val="accent1"/>
          </a:solidFill>
          <a:ln w="9525" cap="flat" cmpd="sng" algn="ctr">
            <a:solidFill>
              <a:schemeClr val="bg2">
                <a:lumMod val="60000"/>
                <a:lumOff val="40000"/>
              </a:schemeClr>
            </a:solidFill>
            <a:prstDash val="dash"/>
            <a:round/>
            <a:headEnd type="none" w="med" len="med"/>
            <a:tailEnd type="none" w="med" len="med"/>
          </a:ln>
          <a:effectLst/>
        </p:spPr>
      </p:cxnSp>
      <p:cxnSp>
        <p:nvCxnSpPr>
          <p:cNvPr id="28" name="Straight Connector 27">
            <a:extLst>
              <a:ext uri="{FF2B5EF4-FFF2-40B4-BE49-F238E27FC236}">
                <a16:creationId xmlns:a16="http://schemas.microsoft.com/office/drawing/2014/main" id="{8F5EC9D8-3578-4E12-A2AE-790BA26787F5}"/>
              </a:ext>
            </a:extLst>
          </p:cNvPr>
          <p:cNvCxnSpPr/>
          <p:nvPr/>
        </p:nvCxnSpPr>
        <p:spPr bwMode="auto">
          <a:xfrm>
            <a:off x="7313951" y="2723409"/>
            <a:ext cx="1280160" cy="0"/>
          </a:xfrm>
          <a:prstGeom prst="line">
            <a:avLst/>
          </a:prstGeom>
          <a:solidFill>
            <a:schemeClr val="accent1"/>
          </a:solidFill>
          <a:ln w="9525" cap="flat" cmpd="sng" algn="ctr">
            <a:solidFill>
              <a:schemeClr val="bg2">
                <a:lumMod val="60000"/>
                <a:lumOff val="40000"/>
              </a:schemeClr>
            </a:solidFill>
            <a:prstDash val="dash"/>
            <a:round/>
            <a:headEnd type="none" w="med" len="med"/>
            <a:tailEnd type="none" w="med" len="med"/>
          </a:ln>
          <a:effectLst/>
        </p:spPr>
      </p:cxnSp>
      <p:sp>
        <p:nvSpPr>
          <p:cNvPr id="29" name="TextBox 28">
            <a:extLst>
              <a:ext uri="{FF2B5EF4-FFF2-40B4-BE49-F238E27FC236}">
                <a16:creationId xmlns:a16="http://schemas.microsoft.com/office/drawing/2014/main" id="{9BC5D00C-69D0-47C8-B96F-B463F5A1FB24}"/>
              </a:ext>
            </a:extLst>
          </p:cNvPr>
          <p:cNvSpPr txBox="1"/>
          <p:nvPr/>
        </p:nvSpPr>
        <p:spPr>
          <a:xfrm>
            <a:off x="7832613" y="4064518"/>
            <a:ext cx="83188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808080">
                    <a:lumMod val="60000"/>
                    <a:lumOff val="40000"/>
                  </a:srgbClr>
                </a:solidFill>
                <a:effectLst/>
                <a:uLnTx/>
                <a:uFillTx/>
                <a:latin typeface="Calibri"/>
                <a:ea typeface="+mn-ea"/>
                <a:cs typeface="+mn-cs"/>
              </a:rPr>
              <a:t>18 GHz</a:t>
            </a:r>
          </a:p>
        </p:txBody>
      </p:sp>
      <p:cxnSp>
        <p:nvCxnSpPr>
          <p:cNvPr id="37" name="Straight Arrow Connector 36">
            <a:extLst>
              <a:ext uri="{FF2B5EF4-FFF2-40B4-BE49-F238E27FC236}">
                <a16:creationId xmlns:a16="http://schemas.microsoft.com/office/drawing/2014/main" id="{0511DDD1-D743-44E3-8F90-E99FD23DE97D}"/>
              </a:ext>
            </a:extLst>
          </p:cNvPr>
          <p:cNvCxnSpPr/>
          <p:nvPr/>
        </p:nvCxnSpPr>
        <p:spPr bwMode="auto">
          <a:xfrm>
            <a:off x="8585827" y="2325847"/>
            <a:ext cx="0" cy="411480"/>
          </a:xfrm>
          <a:prstGeom prst="straightConnector1">
            <a:avLst/>
          </a:prstGeom>
          <a:solidFill>
            <a:schemeClr val="accent1"/>
          </a:solidFill>
          <a:ln w="9525" cap="flat" cmpd="sng" algn="ctr">
            <a:solidFill>
              <a:schemeClr val="bg2">
                <a:lumMod val="60000"/>
                <a:lumOff val="40000"/>
              </a:schemeClr>
            </a:solidFill>
            <a:prstDash val="solid"/>
            <a:round/>
            <a:headEnd type="triangle"/>
            <a:tailEnd type="triangle"/>
          </a:ln>
          <a:effectLst/>
        </p:spPr>
      </p:cxnSp>
      <p:grpSp>
        <p:nvGrpSpPr>
          <p:cNvPr id="40" name="Group 39">
            <a:extLst>
              <a:ext uri="{FF2B5EF4-FFF2-40B4-BE49-F238E27FC236}">
                <a16:creationId xmlns:a16="http://schemas.microsoft.com/office/drawing/2014/main" id="{9557100F-DFE2-4AE7-ADC5-041C3F2A2D10}"/>
              </a:ext>
            </a:extLst>
          </p:cNvPr>
          <p:cNvGrpSpPr/>
          <p:nvPr/>
        </p:nvGrpSpPr>
        <p:grpSpPr>
          <a:xfrm>
            <a:off x="5238778" y="1201712"/>
            <a:ext cx="1094944" cy="376671"/>
            <a:chOff x="1579137" y="1027924"/>
            <a:chExt cx="1094944" cy="376671"/>
          </a:xfrm>
        </p:grpSpPr>
        <p:cxnSp>
          <p:nvCxnSpPr>
            <p:cNvPr id="41" name="Straight Connector 40">
              <a:extLst>
                <a:ext uri="{FF2B5EF4-FFF2-40B4-BE49-F238E27FC236}">
                  <a16:creationId xmlns:a16="http://schemas.microsoft.com/office/drawing/2014/main" id="{A9A96C32-FAA9-4192-996C-5BB611A04F08}"/>
                </a:ext>
              </a:extLst>
            </p:cNvPr>
            <p:cNvCxnSpPr>
              <a:cxnSpLocks/>
            </p:cNvCxnSpPr>
            <p:nvPr/>
          </p:nvCxnSpPr>
          <p:spPr bwMode="auto">
            <a:xfrm flipV="1">
              <a:off x="1579137" y="1197586"/>
              <a:ext cx="135844" cy="207009"/>
            </a:xfrm>
            <a:prstGeom prst="line">
              <a:avLst/>
            </a:prstGeom>
            <a:solidFill>
              <a:schemeClr val="accent1"/>
            </a:solidFill>
            <a:ln w="9525" cap="flat" cmpd="sng" algn="ctr">
              <a:solidFill>
                <a:schemeClr val="bg2">
                  <a:lumMod val="60000"/>
                  <a:lumOff val="40000"/>
                </a:schemeClr>
              </a:solidFill>
              <a:prstDash val="solid"/>
              <a:round/>
              <a:headEnd type="oval" w="sm" len="sm"/>
              <a:tailEnd type="none" w="med" len="med"/>
            </a:ln>
            <a:effectLst/>
          </p:spPr>
        </p:cxnSp>
        <p:cxnSp>
          <p:nvCxnSpPr>
            <p:cNvPr id="42" name="Straight Connector 41">
              <a:extLst>
                <a:ext uri="{FF2B5EF4-FFF2-40B4-BE49-F238E27FC236}">
                  <a16:creationId xmlns:a16="http://schemas.microsoft.com/office/drawing/2014/main" id="{F5B7B812-A661-4E70-9EED-83FE1E8B9C4D}"/>
                </a:ext>
              </a:extLst>
            </p:cNvPr>
            <p:cNvCxnSpPr/>
            <p:nvPr/>
          </p:nvCxnSpPr>
          <p:spPr bwMode="auto">
            <a:xfrm>
              <a:off x="1706106" y="1197586"/>
              <a:ext cx="274320" cy="0"/>
            </a:xfrm>
            <a:prstGeom prst="line">
              <a:avLst/>
            </a:prstGeom>
            <a:solidFill>
              <a:schemeClr val="accent1"/>
            </a:solidFill>
            <a:ln w="9525" cap="flat" cmpd="sng" algn="ctr">
              <a:solidFill>
                <a:schemeClr val="bg2">
                  <a:lumMod val="60000"/>
                  <a:lumOff val="40000"/>
                </a:schemeClr>
              </a:solidFill>
              <a:prstDash val="solid"/>
              <a:round/>
              <a:headEnd type="none" w="med" len="med"/>
              <a:tailEnd type="none" w="med" len="med"/>
            </a:ln>
            <a:effectLst/>
          </p:spPr>
        </p:cxnSp>
        <p:sp>
          <p:nvSpPr>
            <p:cNvPr id="43" name="TextBox 42">
              <a:extLst>
                <a:ext uri="{FF2B5EF4-FFF2-40B4-BE49-F238E27FC236}">
                  <a16:creationId xmlns:a16="http://schemas.microsoft.com/office/drawing/2014/main" id="{BA781BF6-AD68-4C46-BFC4-5F4CF9ADFF73}"/>
                </a:ext>
              </a:extLst>
            </p:cNvPr>
            <p:cNvSpPr txBox="1"/>
            <p:nvPr/>
          </p:nvSpPr>
          <p:spPr>
            <a:xfrm>
              <a:off x="1889131" y="1027924"/>
              <a:ext cx="784950"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808080">
                      <a:lumMod val="60000"/>
                      <a:lumOff val="40000"/>
                    </a:srgbClr>
                  </a:solidFill>
                  <a:effectLst/>
                  <a:uLnTx/>
                  <a:uFillTx/>
                  <a:latin typeface="Calibri"/>
                  <a:ea typeface="+mn-ea"/>
                  <a:cs typeface="+mn-cs"/>
                </a:rPr>
                <a:t>20.3 °C</a:t>
              </a:r>
            </a:p>
          </p:txBody>
        </p:sp>
      </p:grpSp>
      <p:sp>
        <p:nvSpPr>
          <p:cNvPr id="45" name="TextBox 44">
            <a:extLst>
              <a:ext uri="{FF2B5EF4-FFF2-40B4-BE49-F238E27FC236}">
                <a16:creationId xmlns:a16="http://schemas.microsoft.com/office/drawing/2014/main" id="{E2946ADD-CB4F-404C-B7E4-CC608D9B491B}"/>
              </a:ext>
            </a:extLst>
          </p:cNvPr>
          <p:cNvSpPr txBox="1"/>
          <p:nvPr/>
        </p:nvSpPr>
        <p:spPr>
          <a:xfrm>
            <a:off x="5595285" y="3661575"/>
            <a:ext cx="78495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808080">
                    <a:lumMod val="60000"/>
                    <a:lumOff val="40000"/>
                  </a:srgbClr>
                </a:solidFill>
                <a:effectLst/>
                <a:uLnTx/>
                <a:uFillTx/>
                <a:latin typeface="Calibri"/>
                <a:ea typeface="+mn-ea"/>
                <a:cs typeface="+mn-cs"/>
              </a:rPr>
              <a:t>20.3 °C</a:t>
            </a:r>
          </a:p>
        </p:txBody>
      </p:sp>
      <p:sp>
        <p:nvSpPr>
          <p:cNvPr id="46" name="TextBox 45">
            <a:extLst>
              <a:ext uri="{FF2B5EF4-FFF2-40B4-BE49-F238E27FC236}">
                <a16:creationId xmlns:a16="http://schemas.microsoft.com/office/drawing/2014/main" id="{674BB57F-9FC7-4933-A827-AF6A6084C734}"/>
              </a:ext>
            </a:extLst>
          </p:cNvPr>
          <p:cNvSpPr txBox="1"/>
          <p:nvPr/>
        </p:nvSpPr>
        <p:spPr>
          <a:xfrm>
            <a:off x="5501836" y="3541338"/>
            <a:ext cx="83188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808080">
                    <a:lumMod val="60000"/>
                    <a:lumOff val="40000"/>
                  </a:srgbClr>
                </a:solidFill>
                <a:effectLst/>
                <a:uLnTx/>
                <a:uFillTx/>
                <a:latin typeface="Calibri"/>
                <a:ea typeface="+mn-ea"/>
                <a:cs typeface="+mn-cs"/>
              </a:rPr>
              <a:t>18 kHz</a:t>
            </a:r>
          </a:p>
        </p:txBody>
      </p:sp>
      <p:cxnSp>
        <p:nvCxnSpPr>
          <p:cNvPr id="47" name="Straight Connector 46">
            <a:extLst>
              <a:ext uri="{FF2B5EF4-FFF2-40B4-BE49-F238E27FC236}">
                <a16:creationId xmlns:a16="http://schemas.microsoft.com/office/drawing/2014/main" id="{24F3E22C-5635-40A7-8104-C228BDD6ADFE}"/>
              </a:ext>
            </a:extLst>
          </p:cNvPr>
          <p:cNvCxnSpPr/>
          <p:nvPr/>
        </p:nvCxnSpPr>
        <p:spPr bwMode="auto">
          <a:xfrm>
            <a:off x="4572000" y="1677317"/>
            <a:ext cx="1764000" cy="0"/>
          </a:xfrm>
          <a:prstGeom prst="line">
            <a:avLst/>
          </a:prstGeom>
          <a:solidFill>
            <a:schemeClr val="accent1"/>
          </a:solidFill>
          <a:ln w="9525" cap="flat" cmpd="sng" algn="ctr">
            <a:solidFill>
              <a:schemeClr val="bg2">
                <a:lumMod val="60000"/>
                <a:lumOff val="40000"/>
              </a:schemeClr>
            </a:solidFill>
            <a:prstDash val="dash"/>
            <a:round/>
            <a:headEnd type="none" w="med" len="med"/>
            <a:tailEnd type="none" w="med" len="med"/>
          </a:ln>
          <a:effectLst/>
        </p:spPr>
      </p:cxnSp>
      <p:cxnSp>
        <p:nvCxnSpPr>
          <p:cNvPr id="48" name="Straight Arrow Connector 47">
            <a:extLst>
              <a:ext uri="{FF2B5EF4-FFF2-40B4-BE49-F238E27FC236}">
                <a16:creationId xmlns:a16="http://schemas.microsoft.com/office/drawing/2014/main" id="{217D9561-DD2C-40AE-942A-658FAA2D229B}"/>
              </a:ext>
            </a:extLst>
          </p:cNvPr>
          <p:cNvCxnSpPr/>
          <p:nvPr/>
        </p:nvCxnSpPr>
        <p:spPr bwMode="auto">
          <a:xfrm>
            <a:off x="6357857" y="1677317"/>
            <a:ext cx="0" cy="640080"/>
          </a:xfrm>
          <a:prstGeom prst="straightConnector1">
            <a:avLst/>
          </a:prstGeom>
          <a:solidFill>
            <a:schemeClr val="accent1"/>
          </a:solidFill>
          <a:ln w="9525" cap="flat" cmpd="sng" algn="ctr">
            <a:solidFill>
              <a:schemeClr val="bg2">
                <a:lumMod val="60000"/>
                <a:lumOff val="40000"/>
              </a:schemeClr>
            </a:solidFill>
            <a:prstDash val="solid"/>
            <a:round/>
            <a:headEnd type="triangle"/>
            <a:tailEnd type="triangle"/>
          </a:ln>
          <a:effectLst/>
        </p:spPr>
      </p:cxnSp>
      <p:sp>
        <p:nvSpPr>
          <p:cNvPr id="227" name="TextBox 226">
            <a:extLst>
              <a:ext uri="{FF2B5EF4-FFF2-40B4-BE49-F238E27FC236}">
                <a16:creationId xmlns:a16="http://schemas.microsoft.com/office/drawing/2014/main" id="{ED43B82A-185B-4D84-A55D-BED8569A4E7F}"/>
              </a:ext>
            </a:extLst>
          </p:cNvPr>
          <p:cNvSpPr txBox="1"/>
          <p:nvPr/>
        </p:nvSpPr>
        <p:spPr>
          <a:xfrm>
            <a:off x="8096635" y="1751875"/>
            <a:ext cx="824521"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808080">
                    <a:lumMod val="60000"/>
                    <a:lumOff val="40000"/>
                  </a:srgbClr>
                </a:solidFill>
                <a:effectLst/>
                <a:uLnTx/>
                <a:uFillTx/>
                <a:latin typeface="Calibri"/>
                <a:ea typeface="+mn-ea"/>
                <a:cs typeface="+mn-cs"/>
              </a:rPr>
              <a:t>0.0056 M </a:t>
            </a:r>
            <a:r>
              <a:rPr kumimoji="0" lang="en-GB" sz="1200" b="0" i="0" u="none" strike="noStrike" kern="1200" cap="none" spc="0" normalizeH="0" baseline="0" noProof="0" dirty="0" err="1">
                <a:ln>
                  <a:noFill/>
                </a:ln>
                <a:solidFill>
                  <a:srgbClr val="808080">
                    <a:lumMod val="60000"/>
                    <a:lumOff val="40000"/>
                  </a:srgbClr>
                </a:solidFill>
                <a:effectLst/>
                <a:uLnTx/>
                <a:uFillTx/>
                <a:latin typeface="Calibri"/>
                <a:ea typeface="+mn-ea"/>
                <a:cs typeface="+mn-cs"/>
              </a:rPr>
              <a:t>KCl</a:t>
            </a:r>
            <a:endParaRPr kumimoji="0" lang="en-GB" sz="1200" b="0" i="0" u="none" strike="noStrike" kern="1200" cap="none" spc="0" normalizeH="0" baseline="0" noProof="0" dirty="0">
              <a:ln>
                <a:noFill/>
              </a:ln>
              <a:solidFill>
                <a:srgbClr val="808080">
                  <a:lumMod val="60000"/>
                  <a:lumOff val="40000"/>
                </a:srgbClr>
              </a:solidFill>
              <a:effectLst/>
              <a:uLnTx/>
              <a:uFillTx/>
              <a:latin typeface="Calibri"/>
              <a:ea typeface="+mn-ea"/>
              <a:cs typeface="+mn-cs"/>
            </a:endParaRPr>
          </a:p>
        </p:txBody>
      </p:sp>
      <p:sp>
        <p:nvSpPr>
          <p:cNvPr id="230" name="TextBox 229">
            <a:extLst>
              <a:ext uri="{FF2B5EF4-FFF2-40B4-BE49-F238E27FC236}">
                <a16:creationId xmlns:a16="http://schemas.microsoft.com/office/drawing/2014/main" id="{713335BD-20AE-44B3-A627-BE25039E7478}"/>
              </a:ext>
            </a:extLst>
          </p:cNvPr>
          <p:cNvSpPr txBox="1"/>
          <p:nvPr/>
        </p:nvSpPr>
        <p:spPr>
          <a:xfrm>
            <a:off x="6333722" y="4341517"/>
            <a:ext cx="824521"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808080">
                    <a:lumMod val="60000"/>
                    <a:lumOff val="40000"/>
                  </a:srgbClr>
                </a:solidFill>
                <a:effectLst/>
                <a:uLnTx/>
                <a:uFillTx/>
                <a:latin typeface="Calibri"/>
                <a:ea typeface="+mn-ea"/>
                <a:cs typeface="+mn-cs"/>
              </a:rPr>
              <a:t>0.0056 M </a:t>
            </a:r>
            <a:r>
              <a:rPr kumimoji="0" lang="en-GB" sz="1200" b="0" i="0" u="none" strike="noStrike" kern="1200" cap="none" spc="0" normalizeH="0" baseline="0" noProof="0" dirty="0" err="1">
                <a:ln>
                  <a:noFill/>
                </a:ln>
                <a:solidFill>
                  <a:srgbClr val="808080">
                    <a:lumMod val="60000"/>
                    <a:lumOff val="40000"/>
                  </a:srgbClr>
                </a:solidFill>
                <a:effectLst/>
                <a:uLnTx/>
                <a:uFillTx/>
                <a:latin typeface="Calibri"/>
                <a:ea typeface="+mn-ea"/>
                <a:cs typeface="+mn-cs"/>
              </a:rPr>
              <a:t>KCl</a:t>
            </a:r>
            <a:endParaRPr kumimoji="0" lang="en-GB" sz="1200" b="0" i="0" u="none" strike="noStrike" kern="1200" cap="none" spc="0" normalizeH="0" baseline="0" noProof="0" dirty="0">
              <a:ln>
                <a:noFill/>
              </a:ln>
              <a:solidFill>
                <a:srgbClr val="808080">
                  <a:lumMod val="60000"/>
                  <a:lumOff val="40000"/>
                </a:srgbClr>
              </a:solidFill>
              <a:effectLst/>
              <a:uLnTx/>
              <a:uFillTx/>
              <a:latin typeface="Calibri"/>
              <a:ea typeface="+mn-ea"/>
              <a:cs typeface="+mn-cs"/>
            </a:endParaRPr>
          </a:p>
        </p:txBody>
      </p:sp>
      <p:sp>
        <p:nvSpPr>
          <p:cNvPr id="367" name="TextBox 366">
            <a:extLst>
              <a:ext uri="{FF2B5EF4-FFF2-40B4-BE49-F238E27FC236}">
                <a16:creationId xmlns:a16="http://schemas.microsoft.com/office/drawing/2014/main" id="{E59A7B40-E1D3-4E7B-9160-6816C05F91D1}"/>
              </a:ext>
            </a:extLst>
          </p:cNvPr>
          <p:cNvSpPr txBox="1"/>
          <p:nvPr/>
        </p:nvSpPr>
        <p:spPr>
          <a:xfrm>
            <a:off x="6532635" y="1997764"/>
            <a:ext cx="43598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808080">
                    <a:lumMod val="60000"/>
                    <a:lumOff val="40000"/>
                  </a:srgbClr>
                </a:solidFill>
                <a:effectLst/>
                <a:uLnTx/>
                <a:uFillTx/>
                <a:latin typeface="Times New Roman" panose="02020603050405020304" pitchFamily="18" charset="0"/>
                <a:ea typeface="+mn-ea"/>
                <a:cs typeface="Times New Roman" panose="02020603050405020304" pitchFamily="18" charset="0"/>
              </a:rPr>
              <a:t>(II)</a:t>
            </a:r>
          </a:p>
        </p:txBody>
      </p:sp>
      <p:sp>
        <p:nvSpPr>
          <p:cNvPr id="369" name="TextBox 368">
            <a:extLst>
              <a:ext uri="{FF2B5EF4-FFF2-40B4-BE49-F238E27FC236}">
                <a16:creationId xmlns:a16="http://schemas.microsoft.com/office/drawing/2014/main" id="{2D77D5F4-A497-4697-A79B-C4CD86FE9BBE}"/>
              </a:ext>
            </a:extLst>
          </p:cNvPr>
          <p:cNvSpPr txBox="1"/>
          <p:nvPr/>
        </p:nvSpPr>
        <p:spPr>
          <a:xfrm>
            <a:off x="5106093" y="3890604"/>
            <a:ext cx="784950"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9900CC"/>
                </a:solidFill>
                <a:effectLst/>
                <a:uLnTx/>
                <a:uFillTx/>
                <a:latin typeface="Calibri"/>
                <a:ea typeface="+mn-ea"/>
                <a:cs typeface="+mn-cs"/>
              </a:rPr>
              <a:t>-20 °C</a:t>
            </a:r>
          </a:p>
        </p:txBody>
      </p:sp>
      <p:cxnSp>
        <p:nvCxnSpPr>
          <p:cNvPr id="370" name="Straight Arrow Connector 369">
            <a:extLst>
              <a:ext uri="{FF2B5EF4-FFF2-40B4-BE49-F238E27FC236}">
                <a16:creationId xmlns:a16="http://schemas.microsoft.com/office/drawing/2014/main" id="{FFFA8541-BE42-4B1E-8966-58C2AAA3F165}"/>
              </a:ext>
            </a:extLst>
          </p:cNvPr>
          <p:cNvCxnSpPr/>
          <p:nvPr/>
        </p:nvCxnSpPr>
        <p:spPr bwMode="auto">
          <a:xfrm>
            <a:off x="5872350" y="2204779"/>
            <a:ext cx="0" cy="548640"/>
          </a:xfrm>
          <a:prstGeom prst="straightConnector1">
            <a:avLst/>
          </a:prstGeom>
          <a:solidFill>
            <a:schemeClr val="accent1"/>
          </a:solidFill>
          <a:ln w="9525" cap="flat" cmpd="sng" algn="ctr">
            <a:solidFill>
              <a:schemeClr val="tx1"/>
            </a:solidFill>
            <a:prstDash val="solid"/>
            <a:round/>
            <a:headEnd type="triangle"/>
            <a:tailEnd type="triangle"/>
          </a:ln>
          <a:effectLst/>
        </p:spPr>
      </p:cxnSp>
      <p:sp>
        <p:nvSpPr>
          <p:cNvPr id="371" name="TextBox 370">
            <a:extLst>
              <a:ext uri="{FF2B5EF4-FFF2-40B4-BE49-F238E27FC236}">
                <a16:creationId xmlns:a16="http://schemas.microsoft.com/office/drawing/2014/main" id="{DC03C3A9-5B14-45C1-93DC-65D66CCCCEF0}"/>
              </a:ext>
            </a:extLst>
          </p:cNvPr>
          <p:cNvSpPr txBox="1"/>
          <p:nvPr/>
        </p:nvSpPr>
        <p:spPr>
          <a:xfrm>
            <a:off x="5860932" y="2317437"/>
            <a:ext cx="49435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9900FF"/>
                </a:solidFill>
                <a:effectLst/>
                <a:uLnTx/>
                <a:uFillTx/>
                <a:latin typeface="Times New Roman" panose="02020603050405020304" pitchFamily="18" charset="0"/>
                <a:ea typeface="+mn-ea"/>
                <a:cs typeface="Times New Roman" panose="02020603050405020304" pitchFamily="18" charset="0"/>
              </a:rPr>
              <a:t>(III)</a:t>
            </a:r>
          </a:p>
        </p:txBody>
      </p:sp>
      <p:cxnSp>
        <p:nvCxnSpPr>
          <p:cNvPr id="372" name="Straight Connector 371">
            <a:extLst>
              <a:ext uri="{FF2B5EF4-FFF2-40B4-BE49-F238E27FC236}">
                <a16:creationId xmlns:a16="http://schemas.microsoft.com/office/drawing/2014/main" id="{7E7B88ED-2D64-4C91-A351-3AB0BEABE325}"/>
              </a:ext>
            </a:extLst>
          </p:cNvPr>
          <p:cNvCxnSpPr/>
          <p:nvPr/>
        </p:nvCxnSpPr>
        <p:spPr bwMode="auto">
          <a:xfrm>
            <a:off x="4687807" y="2737478"/>
            <a:ext cx="1764000" cy="0"/>
          </a:xfrm>
          <a:prstGeom prst="line">
            <a:avLst/>
          </a:prstGeom>
          <a:solidFill>
            <a:schemeClr val="accent1"/>
          </a:solidFill>
          <a:ln w="9525" cap="flat" cmpd="sng" algn="ctr">
            <a:solidFill>
              <a:srgbClr val="FF0000"/>
            </a:solidFill>
            <a:prstDash val="dash"/>
            <a:round/>
            <a:headEnd type="none" w="med" len="med"/>
            <a:tailEnd type="none" w="med" len="med"/>
          </a:ln>
          <a:effectLst/>
        </p:spPr>
      </p:cxnSp>
      <p:sp>
        <p:nvSpPr>
          <p:cNvPr id="373" name="TextBox 372">
            <a:extLst>
              <a:ext uri="{FF2B5EF4-FFF2-40B4-BE49-F238E27FC236}">
                <a16:creationId xmlns:a16="http://schemas.microsoft.com/office/drawing/2014/main" id="{B56A2351-FAF9-4307-848A-5A7C37145441}"/>
              </a:ext>
            </a:extLst>
          </p:cNvPr>
          <p:cNvSpPr txBox="1"/>
          <p:nvPr/>
        </p:nvSpPr>
        <p:spPr>
          <a:xfrm>
            <a:off x="5069156" y="3764345"/>
            <a:ext cx="83188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000000"/>
                </a:solidFill>
                <a:effectLst/>
                <a:uLnTx/>
                <a:uFillTx/>
                <a:latin typeface="Calibri"/>
                <a:ea typeface="+mn-ea"/>
                <a:cs typeface="+mn-cs"/>
              </a:rPr>
              <a:t>2.6 kHz</a:t>
            </a:r>
          </a:p>
        </p:txBody>
      </p:sp>
      <p:grpSp>
        <p:nvGrpSpPr>
          <p:cNvPr id="374" name="Group 373">
            <a:extLst>
              <a:ext uri="{FF2B5EF4-FFF2-40B4-BE49-F238E27FC236}">
                <a16:creationId xmlns:a16="http://schemas.microsoft.com/office/drawing/2014/main" id="{2EEEAE39-4A30-4D51-B1DF-C7FF0133BC41}"/>
              </a:ext>
            </a:extLst>
          </p:cNvPr>
          <p:cNvGrpSpPr/>
          <p:nvPr/>
        </p:nvGrpSpPr>
        <p:grpSpPr>
          <a:xfrm>
            <a:off x="4701203" y="1789803"/>
            <a:ext cx="1011849" cy="307777"/>
            <a:chOff x="1579137" y="1140642"/>
            <a:chExt cx="1011849" cy="307777"/>
          </a:xfrm>
        </p:grpSpPr>
        <p:cxnSp>
          <p:nvCxnSpPr>
            <p:cNvPr id="375" name="Straight Connector 374">
              <a:extLst>
                <a:ext uri="{FF2B5EF4-FFF2-40B4-BE49-F238E27FC236}">
                  <a16:creationId xmlns:a16="http://schemas.microsoft.com/office/drawing/2014/main" id="{83CA7330-E47A-415E-B520-80EABC485719}"/>
                </a:ext>
              </a:extLst>
            </p:cNvPr>
            <p:cNvCxnSpPr/>
            <p:nvPr/>
          </p:nvCxnSpPr>
          <p:spPr bwMode="auto">
            <a:xfrm flipV="1">
              <a:off x="1579137" y="1313567"/>
              <a:ext cx="98834" cy="91028"/>
            </a:xfrm>
            <a:prstGeom prst="line">
              <a:avLst/>
            </a:prstGeom>
            <a:solidFill>
              <a:schemeClr val="accent1"/>
            </a:solidFill>
            <a:ln w="9525" cap="flat" cmpd="sng" algn="ctr">
              <a:solidFill>
                <a:srgbClr val="9900CC"/>
              </a:solidFill>
              <a:prstDash val="solid"/>
              <a:round/>
              <a:headEnd type="oval" w="sm" len="sm"/>
              <a:tailEnd type="none" w="med" len="med"/>
            </a:ln>
            <a:effectLst/>
          </p:spPr>
        </p:cxnSp>
        <p:cxnSp>
          <p:nvCxnSpPr>
            <p:cNvPr id="376" name="Straight Connector 375">
              <a:extLst>
                <a:ext uri="{FF2B5EF4-FFF2-40B4-BE49-F238E27FC236}">
                  <a16:creationId xmlns:a16="http://schemas.microsoft.com/office/drawing/2014/main" id="{63FB2173-F477-4324-B674-7D9CB4188F4B}"/>
                </a:ext>
              </a:extLst>
            </p:cNvPr>
            <p:cNvCxnSpPr/>
            <p:nvPr/>
          </p:nvCxnSpPr>
          <p:spPr bwMode="auto">
            <a:xfrm>
              <a:off x="1677970" y="1310328"/>
              <a:ext cx="252000" cy="0"/>
            </a:xfrm>
            <a:prstGeom prst="line">
              <a:avLst/>
            </a:prstGeom>
            <a:solidFill>
              <a:schemeClr val="accent1"/>
            </a:solidFill>
            <a:ln w="9525" cap="flat" cmpd="sng" algn="ctr">
              <a:solidFill>
                <a:srgbClr val="9900CC"/>
              </a:solidFill>
              <a:prstDash val="solid"/>
              <a:round/>
              <a:headEnd type="none" w="med" len="med"/>
              <a:tailEnd type="none" w="med" len="med"/>
            </a:ln>
            <a:effectLst/>
          </p:spPr>
        </p:cxnSp>
        <p:sp>
          <p:nvSpPr>
            <p:cNvPr id="377" name="TextBox 376">
              <a:extLst>
                <a:ext uri="{FF2B5EF4-FFF2-40B4-BE49-F238E27FC236}">
                  <a16:creationId xmlns:a16="http://schemas.microsoft.com/office/drawing/2014/main" id="{4C04DE0A-7198-430D-B09A-6F4896123694}"/>
                </a:ext>
              </a:extLst>
            </p:cNvPr>
            <p:cNvSpPr txBox="1"/>
            <p:nvPr/>
          </p:nvSpPr>
          <p:spPr>
            <a:xfrm>
              <a:off x="1806036" y="1140642"/>
              <a:ext cx="784950"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9900FF"/>
                  </a:solidFill>
                  <a:effectLst/>
                  <a:uLnTx/>
                  <a:uFillTx/>
                  <a:latin typeface="Calibri"/>
                  <a:ea typeface="+mn-ea"/>
                  <a:cs typeface="+mn-cs"/>
                </a:rPr>
                <a:t>-20 °C</a:t>
              </a:r>
            </a:p>
          </p:txBody>
        </p:sp>
      </p:grpSp>
      <p:cxnSp>
        <p:nvCxnSpPr>
          <p:cNvPr id="378" name="Straight Connector 377">
            <a:extLst>
              <a:ext uri="{FF2B5EF4-FFF2-40B4-BE49-F238E27FC236}">
                <a16:creationId xmlns:a16="http://schemas.microsoft.com/office/drawing/2014/main" id="{F179CE93-36CE-4C45-B783-878A20A44D6C}"/>
              </a:ext>
            </a:extLst>
          </p:cNvPr>
          <p:cNvCxnSpPr/>
          <p:nvPr/>
        </p:nvCxnSpPr>
        <p:spPr bwMode="auto">
          <a:xfrm>
            <a:off x="4687807" y="2214016"/>
            <a:ext cx="1260000" cy="0"/>
          </a:xfrm>
          <a:prstGeom prst="line">
            <a:avLst/>
          </a:prstGeom>
          <a:solidFill>
            <a:schemeClr val="accent1"/>
          </a:solidFill>
          <a:ln w="9525" cap="flat" cmpd="sng" algn="ctr">
            <a:solidFill>
              <a:srgbClr val="FF0000"/>
            </a:solidFill>
            <a:prstDash val="dash"/>
            <a:round/>
            <a:headEnd type="none" w="med" len="med"/>
            <a:tailEnd type="none" w="med" len="med"/>
          </a:ln>
          <a:effectLst/>
        </p:spPr>
      </p:cxnSp>
      <p:sp>
        <p:nvSpPr>
          <p:cNvPr id="166" name="Rectangle 165">
            <a:extLst>
              <a:ext uri="{FF2B5EF4-FFF2-40B4-BE49-F238E27FC236}">
                <a16:creationId xmlns:a16="http://schemas.microsoft.com/office/drawing/2014/main" id="{0649058D-642E-4A28-9634-E9C059F0847D}"/>
              </a:ext>
            </a:extLst>
          </p:cNvPr>
          <p:cNvSpPr/>
          <p:nvPr/>
        </p:nvSpPr>
        <p:spPr bwMode="auto">
          <a:xfrm>
            <a:off x="7139759" y="982824"/>
            <a:ext cx="1886552" cy="269363"/>
          </a:xfrm>
          <a:prstGeom prst="rect">
            <a:avLst/>
          </a:prstGeom>
          <a:noFill/>
          <a:ln w="9525"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lumMod val="75000"/>
                    <a:lumOff val="25000"/>
                  </a:srgbClr>
                </a:solidFill>
                <a:effectLst/>
                <a:uLnTx/>
                <a:uFillTx/>
                <a:latin typeface="Calibri"/>
                <a:ea typeface="ＭＳ Ｐゴシック" pitchFamily="1" charset="-128"/>
                <a:cs typeface="+mn-cs"/>
              </a:rPr>
              <a:t>Real part Capacitance</a:t>
            </a:r>
          </a:p>
        </p:txBody>
      </p:sp>
      <p:sp>
        <p:nvSpPr>
          <p:cNvPr id="167" name="Rectangle 166">
            <a:extLst>
              <a:ext uri="{FF2B5EF4-FFF2-40B4-BE49-F238E27FC236}">
                <a16:creationId xmlns:a16="http://schemas.microsoft.com/office/drawing/2014/main" id="{3DE9F57C-5B81-468D-A1A4-4D699D24B915}"/>
              </a:ext>
            </a:extLst>
          </p:cNvPr>
          <p:cNvSpPr/>
          <p:nvPr/>
        </p:nvSpPr>
        <p:spPr bwMode="auto">
          <a:xfrm>
            <a:off x="6971479" y="3503667"/>
            <a:ext cx="2054832" cy="269363"/>
          </a:xfrm>
          <a:prstGeom prst="rect">
            <a:avLst/>
          </a:prstGeom>
          <a:noFill/>
          <a:ln w="9525"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CC0099"/>
                </a:solidFill>
                <a:effectLst/>
                <a:uLnTx/>
                <a:uFillTx/>
                <a:latin typeface="Calibri"/>
                <a:ea typeface="ＭＳ Ｐゴシック" pitchFamily="1" charset="-128"/>
                <a:cs typeface="+mn-cs"/>
              </a:rPr>
              <a:t>Imaginary part Capacitance</a:t>
            </a:r>
          </a:p>
        </p:txBody>
      </p:sp>
      <p:grpSp>
        <p:nvGrpSpPr>
          <p:cNvPr id="168" name="Group 167"/>
          <p:cNvGrpSpPr/>
          <p:nvPr/>
        </p:nvGrpSpPr>
        <p:grpSpPr>
          <a:xfrm>
            <a:off x="149892" y="2115790"/>
            <a:ext cx="3204964" cy="1585938"/>
            <a:chOff x="149892" y="2115790"/>
            <a:chExt cx="3204964" cy="1585938"/>
          </a:xfrm>
        </p:grpSpPr>
        <p:grpSp>
          <p:nvGrpSpPr>
            <p:cNvPr id="169" name="Group 168"/>
            <p:cNvGrpSpPr/>
            <p:nvPr/>
          </p:nvGrpSpPr>
          <p:grpSpPr>
            <a:xfrm>
              <a:off x="149892" y="2115790"/>
              <a:ext cx="1361321" cy="1558274"/>
              <a:chOff x="140109" y="-1887"/>
              <a:chExt cx="1361321" cy="1558274"/>
            </a:xfrm>
          </p:grpSpPr>
          <p:grpSp>
            <p:nvGrpSpPr>
              <p:cNvPr id="210" name="Group 209"/>
              <p:cNvGrpSpPr>
                <a:grpSpLocks noChangeAspect="1"/>
              </p:cNvGrpSpPr>
              <p:nvPr/>
            </p:nvGrpSpPr>
            <p:grpSpPr>
              <a:xfrm>
                <a:off x="434457" y="296387"/>
                <a:ext cx="689472" cy="1260000"/>
                <a:chOff x="1332" y="0"/>
                <a:chExt cx="707509" cy="1295399"/>
              </a:xfrm>
            </p:grpSpPr>
            <p:grpSp>
              <p:nvGrpSpPr>
                <p:cNvPr id="212" name="Group 211"/>
                <p:cNvGrpSpPr/>
                <p:nvPr/>
              </p:nvGrpSpPr>
              <p:grpSpPr>
                <a:xfrm>
                  <a:off x="21771" y="0"/>
                  <a:ext cx="687070" cy="1295399"/>
                  <a:chOff x="0" y="0"/>
                  <a:chExt cx="687386" cy="1295399"/>
                </a:xfrm>
              </p:grpSpPr>
              <p:grpSp>
                <p:nvGrpSpPr>
                  <p:cNvPr id="214" name="Group 213"/>
                  <p:cNvGrpSpPr>
                    <a:grpSpLocks noChangeAspect="1"/>
                  </p:cNvGrpSpPr>
                  <p:nvPr/>
                </p:nvGrpSpPr>
                <p:grpSpPr>
                  <a:xfrm>
                    <a:off x="0" y="0"/>
                    <a:ext cx="682624" cy="1295399"/>
                    <a:chOff x="-3711" y="0"/>
                    <a:chExt cx="1088164" cy="2066219"/>
                  </a:xfrm>
                </p:grpSpPr>
                <p:grpSp>
                  <p:nvGrpSpPr>
                    <p:cNvPr id="216" name="Group 215"/>
                    <p:cNvGrpSpPr/>
                    <p:nvPr/>
                  </p:nvGrpSpPr>
                  <p:grpSpPr>
                    <a:xfrm>
                      <a:off x="40398" y="1445498"/>
                      <a:ext cx="1008222" cy="566543"/>
                      <a:chOff x="40398" y="1445499"/>
                      <a:chExt cx="1008223" cy="566543"/>
                    </a:xfrm>
                  </p:grpSpPr>
                  <p:sp>
                    <p:nvSpPr>
                      <p:cNvPr id="407" name="Double Bracket 30"/>
                      <p:cNvSpPr/>
                      <p:nvPr/>
                    </p:nvSpPr>
                    <p:spPr>
                      <a:xfrm>
                        <a:off x="40621" y="1445499"/>
                        <a:ext cx="1008000" cy="510737"/>
                      </a:xfrm>
                      <a:prstGeom prst="rect">
                        <a:avLst/>
                      </a:prstGeom>
                      <a:pattFill prst="lgConfetti">
                        <a:fgClr>
                          <a:srgbClr val="00FFFF"/>
                        </a:fgClr>
                        <a:bgClr>
                          <a:schemeClr val="bg1"/>
                        </a:bgClr>
                      </a:pattFill>
                      <a:ln w="127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408" name="Freeform 407"/>
                      <p:cNvSpPr/>
                      <p:nvPr/>
                    </p:nvSpPr>
                    <p:spPr bwMode="auto">
                      <a:xfrm>
                        <a:off x="40398" y="1953007"/>
                        <a:ext cx="1003655" cy="59035"/>
                      </a:xfrm>
                      <a:custGeom>
                        <a:avLst/>
                        <a:gdLst>
                          <a:gd name="connsiteX0" fmla="*/ 4011 w 1010653"/>
                          <a:gd name="connsiteY0" fmla="*/ 0 h 116305"/>
                          <a:gd name="connsiteX1" fmla="*/ 0 w 1010653"/>
                          <a:gd name="connsiteY1" fmla="*/ 80210 h 116305"/>
                          <a:gd name="connsiteX2" fmla="*/ 5213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58516 w 1010653"/>
                          <a:gd name="connsiteY10" fmla="*/ 112294 h 116305"/>
                          <a:gd name="connsiteX11" fmla="*/ 1010653 w 1010653"/>
                          <a:gd name="connsiteY11" fmla="*/ 76200 h 116305"/>
                          <a:gd name="connsiteX12" fmla="*/ 1010653 w 1010653"/>
                          <a:gd name="connsiteY12" fmla="*/ 36094 h 116305"/>
                          <a:gd name="connsiteX13" fmla="*/ 4011 w 1010653"/>
                          <a:gd name="connsiteY13" fmla="*/ 0 h 116305"/>
                          <a:gd name="connsiteX0" fmla="*/ 4011 w 1010653"/>
                          <a:gd name="connsiteY0" fmla="*/ 0 h 116305"/>
                          <a:gd name="connsiteX1" fmla="*/ 0 w 1010653"/>
                          <a:gd name="connsiteY1" fmla="*/ 80210 h 116305"/>
                          <a:gd name="connsiteX2" fmla="*/ 4017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58516 w 1010653"/>
                          <a:gd name="connsiteY10" fmla="*/ 112294 h 116305"/>
                          <a:gd name="connsiteX11" fmla="*/ 1010653 w 1010653"/>
                          <a:gd name="connsiteY11" fmla="*/ 76200 h 116305"/>
                          <a:gd name="connsiteX12" fmla="*/ 1010653 w 1010653"/>
                          <a:gd name="connsiteY12" fmla="*/ 36094 h 116305"/>
                          <a:gd name="connsiteX13" fmla="*/ 4011 w 1010653"/>
                          <a:gd name="connsiteY13" fmla="*/ 0 h 116305"/>
                          <a:gd name="connsiteX0" fmla="*/ 4011 w 1010653"/>
                          <a:gd name="connsiteY0" fmla="*/ 0 h 116305"/>
                          <a:gd name="connsiteX1" fmla="*/ 0 w 1010653"/>
                          <a:gd name="connsiteY1" fmla="*/ 80210 h 116305"/>
                          <a:gd name="connsiteX2" fmla="*/ 4017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70476 w 1010653"/>
                          <a:gd name="connsiteY10" fmla="*/ 108284 h 116305"/>
                          <a:gd name="connsiteX11" fmla="*/ 1010653 w 1010653"/>
                          <a:gd name="connsiteY11" fmla="*/ 76200 h 116305"/>
                          <a:gd name="connsiteX12" fmla="*/ 1010653 w 1010653"/>
                          <a:gd name="connsiteY12" fmla="*/ 36094 h 116305"/>
                          <a:gd name="connsiteX13" fmla="*/ 4011 w 1010653"/>
                          <a:gd name="connsiteY13" fmla="*/ 0 h 116305"/>
                          <a:gd name="connsiteX0" fmla="*/ 4011 w 1010653"/>
                          <a:gd name="connsiteY0" fmla="*/ 0 h 116305"/>
                          <a:gd name="connsiteX1" fmla="*/ 0 w 1010653"/>
                          <a:gd name="connsiteY1" fmla="*/ 80210 h 116305"/>
                          <a:gd name="connsiteX2" fmla="*/ 4017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70476 w 1010653"/>
                          <a:gd name="connsiteY10" fmla="*/ 108284 h 116305"/>
                          <a:gd name="connsiteX11" fmla="*/ 1010653 w 1010653"/>
                          <a:gd name="connsiteY11" fmla="*/ 76200 h 116305"/>
                          <a:gd name="connsiteX12" fmla="*/ 1002679 w 1010653"/>
                          <a:gd name="connsiteY12" fmla="*/ 4010 h 116305"/>
                          <a:gd name="connsiteX13" fmla="*/ 4011 w 1010653"/>
                          <a:gd name="connsiteY13" fmla="*/ 0 h 116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10653" h="116305">
                            <a:moveTo>
                              <a:pt x="4011" y="0"/>
                            </a:moveTo>
                            <a:lnTo>
                              <a:pt x="0" y="80210"/>
                            </a:lnTo>
                            <a:lnTo>
                              <a:pt x="40177" y="116305"/>
                            </a:lnTo>
                            <a:lnTo>
                              <a:pt x="80211" y="108284"/>
                            </a:lnTo>
                            <a:lnTo>
                              <a:pt x="176463" y="92242"/>
                            </a:lnTo>
                            <a:lnTo>
                              <a:pt x="264695" y="84221"/>
                            </a:lnTo>
                            <a:lnTo>
                              <a:pt x="493295" y="68179"/>
                            </a:lnTo>
                            <a:lnTo>
                              <a:pt x="581527" y="68179"/>
                            </a:lnTo>
                            <a:lnTo>
                              <a:pt x="749969" y="84221"/>
                            </a:lnTo>
                            <a:cubicBezTo>
                              <a:pt x="790074" y="89568"/>
                              <a:pt x="833534" y="96253"/>
                              <a:pt x="870285" y="100263"/>
                            </a:cubicBezTo>
                            <a:cubicBezTo>
                              <a:pt x="907036" y="104273"/>
                              <a:pt x="937079" y="105610"/>
                              <a:pt x="970476" y="108284"/>
                            </a:cubicBezTo>
                            <a:lnTo>
                              <a:pt x="1010653" y="76200"/>
                            </a:lnTo>
                            <a:lnTo>
                              <a:pt x="1002679" y="4010"/>
                            </a:lnTo>
                            <a:lnTo>
                              <a:pt x="4011" y="0"/>
                            </a:lnTo>
                            <a:close/>
                          </a:path>
                        </a:pathLst>
                      </a:custGeom>
                      <a:pattFill prst="lgConfetti">
                        <a:fgClr>
                          <a:srgbClr val="00FFFF"/>
                        </a:fgClr>
                        <a:bgClr>
                          <a:schemeClr val="bg1"/>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217" name="Group 216"/>
                    <p:cNvGrpSpPr/>
                    <p:nvPr/>
                  </p:nvGrpSpPr>
                  <p:grpSpPr>
                    <a:xfrm>
                      <a:off x="-3711" y="0"/>
                      <a:ext cx="1088164" cy="2066219"/>
                      <a:chOff x="-3711" y="0"/>
                      <a:chExt cx="1088164" cy="2066219"/>
                    </a:xfrm>
                  </p:grpSpPr>
                  <p:grpSp>
                    <p:nvGrpSpPr>
                      <p:cNvPr id="218" name="Group 217"/>
                      <p:cNvGrpSpPr/>
                      <p:nvPr/>
                    </p:nvGrpSpPr>
                    <p:grpSpPr>
                      <a:xfrm>
                        <a:off x="0" y="0"/>
                        <a:ext cx="1084453" cy="2066219"/>
                        <a:chOff x="0" y="0"/>
                        <a:chExt cx="1084453" cy="2066219"/>
                      </a:xfrm>
                    </p:grpSpPr>
                    <p:grpSp>
                      <p:nvGrpSpPr>
                        <p:cNvPr id="220" name="Group 219"/>
                        <p:cNvGrpSpPr/>
                        <p:nvPr/>
                      </p:nvGrpSpPr>
                      <p:grpSpPr>
                        <a:xfrm>
                          <a:off x="0" y="1028"/>
                          <a:ext cx="569086" cy="2065191"/>
                          <a:chOff x="0" y="1028"/>
                          <a:chExt cx="569086" cy="2065191"/>
                        </a:xfrm>
                      </p:grpSpPr>
                      <p:grpSp>
                        <p:nvGrpSpPr>
                          <p:cNvPr id="387" name="Group 386"/>
                          <p:cNvGrpSpPr/>
                          <p:nvPr/>
                        </p:nvGrpSpPr>
                        <p:grpSpPr>
                          <a:xfrm>
                            <a:off x="0" y="1028"/>
                            <a:ext cx="569086" cy="2065191"/>
                            <a:chOff x="0" y="1028"/>
                            <a:chExt cx="569086" cy="2065191"/>
                          </a:xfrm>
                        </p:grpSpPr>
                        <p:sp>
                          <p:nvSpPr>
                            <p:cNvPr id="391" name="object 43"/>
                            <p:cNvSpPr/>
                            <p:nvPr/>
                          </p:nvSpPr>
                          <p:spPr>
                            <a:xfrm>
                              <a:off x="57915" y="46409"/>
                              <a:ext cx="0" cy="177165"/>
                            </a:xfrm>
                            <a:custGeom>
                              <a:avLst/>
                              <a:gdLst/>
                              <a:ahLst/>
                              <a:cxnLst/>
                              <a:rect l="l" t="t" r="r" b="b"/>
                              <a:pathLst>
                                <a:path h="177164">
                                  <a:moveTo>
                                    <a:pt x="0" y="176783"/>
                                  </a:moveTo>
                                  <a:lnTo>
                                    <a:pt x="0" y="0"/>
                                  </a:lnTo>
                                </a:path>
                              </a:pathLst>
                            </a:custGeom>
                            <a:ln w="13715">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392" name="object 186"/>
                            <p:cNvSpPr/>
                            <p:nvPr/>
                          </p:nvSpPr>
                          <p:spPr>
                            <a:xfrm>
                              <a:off x="0" y="1987225"/>
                              <a:ext cx="78740" cy="78740"/>
                            </a:xfrm>
                            <a:custGeom>
                              <a:avLst/>
                              <a:gdLst/>
                              <a:ahLst/>
                              <a:cxnLst/>
                              <a:rect l="l" t="t" r="r" b="b"/>
                              <a:pathLst>
                                <a:path w="78740" h="78739">
                                  <a:moveTo>
                                    <a:pt x="0" y="0"/>
                                  </a:moveTo>
                                  <a:lnTo>
                                    <a:pt x="6167" y="30550"/>
                                  </a:lnTo>
                                  <a:lnTo>
                                    <a:pt x="22988" y="55498"/>
                                  </a:lnTo>
                                  <a:lnTo>
                                    <a:pt x="47935" y="72318"/>
                                  </a:lnTo>
                                  <a:lnTo>
                                    <a:pt x="78486" y="78486"/>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393" name="object 188"/>
                            <p:cNvSpPr/>
                            <p:nvPr/>
                          </p:nvSpPr>
                          <p:spPr>
                            <a:xfrm>
                              <a:off x="1524" y="642295"/>
                              <a:ext cx="0" cy="1344295"/>
                            </a:xfrm>
                            <a:custGeom>
                              <a:avLst/>
                              <a:gdLst/>
                              <a:ahLst/>
                              <a:cxnLst/>
                              <a:rect l="l" t="t" r="r" b="b"/>
                              <a:pathLst>
                                <a:path h="1344295">
                                  <a:moveTo>
                                    <a:pt x="0" y="1344168"/>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394" name="object 189"/>
                            <p:cNvSpPr/>
                            <p:nvPr/>
                          </p:nvSpPr>
                          <p:spPr>
                            <a:xfrm>
                              <a:off x="1524" y="529425"/>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395" name="object 190"/>
                            <p:cNvSpPr/>
                            <p:nvPr/>
                          </p:nvSpPr>
                          <p:spPr>
                            <a:xfrm>
                              <a:off x="137160" y="265866"/>
                              <a:ext cx="0" cy="180000"/>
                            </a:xfrm>
                            <a:custGeom>
                              <a:avLst/>
                              <a:gdLst/>
                              <a:ahLst/>
                              <a:cxnLst/>
                              <a:rect l="l" t="t" r="r" b="b"/>
                              <a:pathLst>
                                <a:path h="166369">
                                  <a:moveTo>
                                    <a:pt x="0" y="166116"/>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396" name="object 193"/>
                            <p:cNvSpPr>
                              <a:spLocks noChangeAspect="1"/>
                            </p:cNvSpPr>
                            <p:nvPr/>
                          </p:nvSpPr>
                          <p:spPr>
                            <a:xfrm>
                              <a:off x="50292" y="450269"/>
                              <a:ext cx="80169" cy="78886"/>
                            </a:xfrm>
                            <a:custGeom>
                              <a:avLst/>
                              <a:gdLst/>
                              <a:ahLst/>
                              <a:cxnLst/>
                              <a:rect l="l" t="t" r="r" b="b"/>
                              <a:pathLst>
                                <a:path w="79375" h="78105">
                                  <a:moveTo>
                                    <a:pt x="79248" y="0"/>
                                  </a:moveTo>
                                  <a:lnTo>
                                    <a:pt x="0" y="77724"/>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397" name="object 195"/>
                            <p:cNvSpPr/>
                            <p:nvPr/>
                          </p:nvSpPr>
                          <p:spPr>
                            <a:xfrm>
                              <a:off x="57912" y="223194"/>
                              <a:ext cx="71755" cy="32384"/>
                            </a:xfrm>
                            <a:custGeom>
                              <a:avLst/>
                              <a:gdLst/>
                              <a:ahLst/>
                              <a:cxnLst/>
                              <a:rect l="l" t="t" r="r" b="b"/>
                              <a:pathLst>
                                <a:path w="71755" h="32385">
                                  <a:moveTo>
                                    <a:pt x="0" y="0"/>
                                  </a:moveTo>
                                  <a:lnTo>
                                    <a:pt x="71628" y="32004"/>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398" name="object 196"/>
                            <p:cNvSpPr/>
                            <p:nvPr/>
                          </p:nvSpPr>
                          <p:spPr>
                            <a:xfrm>
                              <a:off x="79479" y="2030659"/>
                              <a:ext cx="474980" cy="35560"/>
                            </a:xfrm>
                            <a:custGeom>
                              <a:avLst/>
                              <a:gdLst/>
                              <a:ahLst/>
                              <a:cxnLst/>
                              <a:rect l="l" t="t" r="r" b="b"/>
                              <a:pathLst>
                                <a:path w="474980" h="35560">
                                  <a:moveTo>
                                    <a:pt x="474495" y="0"/>
                                  </a:moveTo>
                                  <a:lnTo>
                                    <a:pt x="421561" y="439"/>
                                  </a:lnTo>
                                  <a:lnTo>
                                    <a:pt x="368655" y="1759"/>
                                  </a:lnTo>
                                  <a:lnTo>
                                    <a:pt x="315788" y="3957"/>
                                  </a:lnTo>
                                  <a:lnTo>
                                    <a:pt x="262969" y="7033"/>
                                  </a:lnTo>
                                  <a:lnTo>
                                    <a:pt x="210211" y="10985"/>
                                  </a:lnTo>
                                  <a:lnTo>
                                    <a:pt x="157524" y="15814"/>
                                  </a:lnTo>
                                  <a:lnTo>
                                    <a:pt x="104919" y="21518"/>
                                  </a:lnTo>
                                  <a:lnTo>
                                    <a:pt x="52407" y="28097"/>
                                  </a:lnTo>
                                  <a:lnTo>
                                    <a:pt x="0" y="35549"/>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399" name="object 198"/>
                            <p:cNvSpPr/>
                            <p:nvPr/>
                          </p:nvSpPr>
                          <p:spPr>
                            <a:xfrm>
                              <a:off x="79447" y="1995607"/>
                              <a:ext cx="474980" cy="36830"/>
                            </a:xfrm>
                            <a:custGeom>
                              <a:avLst/>
                              <a:gdLst/>
                              <a:ahLst/>
                              <a:cxnLst/>
                              <a:rect l="l" t="t" r="r" b="b"/>
                              <a:pathLst>
                                <a:path w="474980" h="36829">
                                  <a:moveTo>
                                    <a:pt x="474527" y="0"/>
                                  </a:moveTo>
                                  <a:lnTo>
                                    <a:pt x="421578" y="452"/>
                                  </a:lnTo>
                                  <a:lnTo>
                                    <a:pt x="368657" y="1810"/>
                                  </a:lnTo>
                                  <a:lnTo>
                                    <a:pt x="315778" y="4072"/>
                                  </a:lnTo>
                                  <a:lnTo>
                                    <a:pt x="262950" y="7237"/>
                                  </a:lnTo>
                                  <a:lnTo>
                                    <a:pt x="210186" y="11305"/>
                                  </a:lnTo>
                                  <a:lnTo>
                                    <a:pt x="157498" y="16274"/>
                                  </a:lnTo>
                                  <a:lnTo>
                                    <a:pt x="104896" y="22144"/>
                                  </a:lnTo>
                                  <a:lnTo>
                                    <a:pt x="52393" y="28913"/>
                                  </a:lnTo>
                                  <a:lnTo>
                                    <a:pt x="0" y="36581"/>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400" name="object 207"/>
                            <p:cNvSpPr/>
                            <p:nvPr/>
                          </p:nvSpPr>
                          <p:spPr>
                            <a:xfrm>
                              <a:off x="181356" y="1028"/>
                              <a:ext cx="387730" cy="45719"/>
                            </a:xfrm>
                            <a:custGeom>
                              <a:avLst/>
                              <a:gdLst/>
                              <a:ahLst/>
                              <a:cxnLst/>
                              <a:rect l="l" t="t" r="r" b="b"/>
                              <a:pathLst>
                                <a:path w="746760">
                                  <a:moveTo>
                                    <a:pt x="0" y="0"/>
                                  </a:moveTo>
                                  <a:lnTo>
                                    <a:pt x="74676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401" name="object 208"/>
                            <p:cNvSpPr/>
                            <p:nvPr/>
                          </p:nvSpPr>
                          <p:spPr>
                            <a:xfrm>
                              <a:off x="144529" y="259770"/>
                              <a:ext cx="419100"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402" name="object 209"/>
                            <p:cNvSpPr/>
                            <p:nvPr/>
                          </p:nvSpPr>
                          <p:spPr>
                            <a:xfrm>
                              <a:off x="144529" y="442651"/>
                              <a:ext cx="419100"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403" name="object 213"/>
                            <p:cNvSpPr/>
                            <p:nvPr/>
                          </p:nvSpPr>
                          <p:spPr>
                            <a:xfrm>
                              <a:off x="36576" y="678871"/>
                              <a:ext cx="0" cy="1308100"/>
                            </a:xfrm>
                            <a:custGeom>
                              <a:avLst/>
                              <a:gdLst/>
                              <a:ahLst/>
                              <a:cxnLst/>
                              <a:rect l="l" t="t" r="r" b="b"/>
                              <a:pathLst>
                                <a:path h="1308100">
                                  <a:moveTo>
                                    <a:pt x="0" y="1307592"/>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404" name="object 214"/>
                            <p:cNvSpPr/>
                            <p:nvPr/>
                          </p:nvSpPr>
                          <p:spPr>
                            <a:xfrm>
                              <a:off x="36576" y="566001"/>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405" name="object 215"/>
                            <p:cNvSpPr/>
                            <p:nvPr/>
                          </p:nvSpPr>
                          <p:spPr>
                            <a:xfrm>
                              <a:off x="83820" y="439603"/>
                              <a:ext cx="129539" cy="125095"/>
                            </a:xfrm>
                            <a:custGeom>
                              <a:avLst/>
                              <a:gdLst/>
                              <a:ahLst/>
                              <a:cxnLst/>
                              <a:rect l="l" t="t" r="r" b="b"/>
                              <a:pathLst>
                                <a:path w="129540" h="125094">
                                  <a:moveTo>
                                    <a:pt x="129540" y="0"/>
                                  </a:moveTo>
                                  <a:lnTo>
                                    <a:pt x="0" y="124968"/>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406" name="object 212"/>
                            <p:cNvSpPr/>
                            <p:nvPr/>
                          </p:nvSpPr>
                          <p:spPr>
                            <a:xfrm flipH="1">
                              <a:off x="77088" y="2530"/>
                              <a:ext cx="102235" cy="18415"/>
                            </a:xfrm>
                            <a:custGeom>
                              <a:avLst/>
                              <a:gdLst/>
                              <a:ahLst/>
                              <a:cxnLst/>
                              <a:rect l="l" t="t" r="r" b="b"/>
                              <a:pathLst>
                                <a:path w="102235" h="18414">
                                  <a:moveTo>
                                    <a:pt x="0" y="0"/>
                                  </a:moveTo>
                                  <a:lnTo>
                                    <a:pt x="102108" y="18288"/>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sp>
                        <p:nvSpPr>
                          <p:cNvPr id="388" name="object 192"/>
                          <p:cNvSpPr/>
                          <p:nvPr/>
                        </p:nvSpPr>
                        <p:spPr>
                          <a:xfrm>
                            <a:off x="55498" y="22913"/>
                            <a:ext cx="21590" cy="22860"/>
                          </a:xfrm>
                          <a:custGeom>
                            <a:avLst/>
                            <a:gdLst/>
                            <a:ahLst/>
                            <a:cxnLst/>
                            <a:rect l="l" t="t" r="r" b="b"/>
                            <a:pathLst>
                              <a:path w="21590" h="22860">
                                <a:moveTo>
                                  <a:pt x="21336" y="0"/>
                                </a:moveTo>
                                <a:lnTo>
                                  <a:pt x="0" y="2286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389" name="object 191"/>
                          <p:cNvSpPr/>
                          <p:nvPr/>
                        </p:nvSpPr>
                        <p:spPr>
                          <a:xfrm>
                            <a:off x="133542" y="256785"/>
                            <a:ext cx="6985" cy="10795"/>
                          </a:xfrm>
                          <a:custGeom>
                            <a:avLst/>
                            <a:gdLst/>
                            <a:ahLst/>
                            <a:cxnLst/>
                            <a:rect l="l" t="t" r="r" b="b"/>
                            <a:pathLst>
                              <a:path w="6984" h="10794">
                                <a:moveTo>
                                  <a:pt x="6690" y="10399"/>
                                </a:moveTo>
                                <a:lnTo>
                                  <a:pt x="6689" y="5922"/>
                                </a:lnTo>
                                <a:lnTo>
                                  <a:pt x="4074" y="1856"/>
                                </a:ln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390" name="object 187"/>
                          <p:cNvSpPr/>
                          <p:nvPr/>
                        </p:nvSpPr>
                        <p:spPr>
                          <a:xfrm>
                            <a:off x="41115" y="1986446"/>
                            <a:ext cx="43815" cy="43815"/>
                          </a:xfrm>
                          <a:custGeom>
                            <a:avLst/>
                            <a:gdLst/>
                            <a:ahLst/>
                            <a:cxnLst/>
                            <a:rect l="l" t="t" r="r" b="b"/>
                            <a:pathLst>
                              <a:path w="43815" h="43814">
                                <a:moveTo>
                                  <a:pt x="0" y="0"/>
                                </a:moveTo>
                                <a:lnTo>
                                  <a:pt x="3413" y="16906"/>
                                </a:lnTo>
                                <a:lnTo>
                                  <a:pt x="12721" y="30712"/>
                                </a:lnTo>
                                <a:lnTo>
                                  <a:pt x="26527" y="40020"/>
                                </a:lnTo>
                                <a:lnTo>
                                  <a:pt x="43434" y="43434"/>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221" name="Group 220"/>
                        <p:cNvGrpSpPr/>
                        <p:nvPr/>
                      </p:nvGrpSpPr>
                      <p:grpSpPr>
                        <a:xfrm flipH="1">
                          <a:off x="515367" y="0"/>
                          <a:ext cx="569086" cy="2065965"/>
                          <a:chOff x="515367" y="0"/>
                          <a:chExt cx="569086" cy="2065965"/>
                        </a:xfrm>
                      </p:grpSpPr>
                      <p:grpSp>
                        <p:nvGrpSpPr>
                          <p:cNvPr id="222" name="Group 221"/>
                          <p:cNvGrpSpPr/>
                          <p:nvPr/>
                        </p:nvGrpSpPr>
                        <p:grpSpPr>
                          <a:xfrm>
                            <a:off x="515367" y="0"/>
                            <a:ext cx="569086" cy="2065965"/>
                            <a:chOff x="515367" y="0"/>
                            <a:chExt cx="569086" cy="2065965"/>
                          </a:xfrm>
                        </p:grpSpPr>
                        <p:sp>
                          <p:nvSpPr>
                            <p:cNvPr id="226" name="object 43"/>
                            <p:cNvSpPr/>
                            <p:nvPr/>
                          </p:nvSpPr>
                          <p:spPr>
                            <a:xfrm>
                              <a:off x="573282" y="46155"/>
                              <a:ext cx="0" cy="177165"/>
                            </a:xfrm>
                            <a:custGeom>
                              <a:avLst/>
                              <a:gdLst/>
                              <a:ahLst/>
                              <a:cxnLst/>
                              <a:rect l="l" t="t" r="r" b="b"/>
                              <a:pathLst>
                                <a:path h="177164">
                                  <a:moveTo>
                                    <a:pt x="0" y="176783"/>
                                  </a:moveTo>
                                  <a:lnTo>
                                    <a:pt x="0" y="0"/>
                                  </a:lnTo>
                                </a:path>
                              </a:pathLst>
                            </a:custGeom>
                            <a:ln w="13715">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28" name="object 186"/>
                            <p:cNvSpPr/>
                            <p:nvPr/>
                          </p:nvSpPr>
                          <p:spPr>
                            <a:xfrm>
                              <a:off x="515367" y="1986971"/>
                              <a:ext cx="78740" cy="78740"/>
                            </a:xfrm>
                            <a:custGeom>
                              <a:avLst/>
                              <a:gdLst/>
                              <a:ahLst/>
                              <a:cxnLst/>
                              <a:rect l="l" t="t" r="r" b="b"/>
                              <a:pathLst>
                                <a:path w="78740" h="78739">
                                  <a:moveTo>
                                    <a:pt x="0" y="0"/>
                                  </a:moveTo>
                                  <a:lnTo>
                                    <a:pt x="6167" y="30550"/>
                                  </a:lnTo>
                                  <a:lnTo>
                                    <a:pt x="22988" y="55498"/>
                                  </a:lnTo>
                                  <a:lnTo>
                                    <a:pt x="47935" y="72318"/>
                                  </a:lnTo>
                                  <a:lnTo>
                                    <a:pt x="78486" y="78486"/>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31" name="object 188"/>
                            <p:cNvSpPr/>
                            <p:nvPr/>
                          </p:nvSpPr>
                          <p:spPr>
                            <a:xfrm>
                              <a:off x="516891" y="642041"/>
                              <a:ext cx="0" cy="1344295"/>
                            </a:xfrm>
                            <a:custGeom>
                              <a:avLst/>
                              <a:gdLst/>
                              <a:ahLst/>
                              <a:cxnLst/>
                              <a:rect l="l" t="t" r="r" b="b"/>
                              <a:pathLst>
                                <a:path h="1344295">
                                  <a:moveTo>
                                    <a:pt x="0" y="1344168"/>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32" name="object 189"/>
                            <p:cNvSpPr/>
                            <p:nvPr/>
                          </p:nvSpPr>
                          <p:spPr>
                            <a:xfrm>
                              <a:off x="516891" y="529171"/>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33" name="object 190"/>
                            <p:cNvSpPr/>
                            <p:nvPr/>
                          </p:nvSpPr>
                          <p:spPr>
                            <a:xfrm>
                              <a:off x="652527" y="265612"/>
                              <a:ext cx="0" cy="180000"/>
                            </a:xfrm>
                            <a:custGeom>
                              <a:avLst/>
                              <a:gdLst/>
                              <a:ahLst/>
                              <a:cxnLst/>
                              <a:rect l="l" t="t" r="r" b="b"/>
                              <a:pathLst>
                                <a:path h="166369">
                                  <a:moveTo>
                                    <a:pt x="0" y="166116"/>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34" name="object 193"/>
                            <p:cNvSpPr>
                              <a:spLocks noChangeAspect="1"/>
                            </p:cNvSpPr>
                            <p:nvPr/>
                          </p:nvSpPr>
                          <p:spPr>
                            <a:xfrm>
                              <a:off x="564071" y="450015"/>
                              <a:ext cx="80963" cy="79667"/>
                            </a:xfrm>
                            <a:custGeom>
                              <a:avLst/>
                              <a:gdLst/>
                              <a:ahLst/>
                              <a:cxnLst/>
                              <a:rect l="l" t="t" r="r" b="b"/>
                              <a:pathLst>
                                <a:path w="79375" h="78105">
                                  <a:moveTo>
                                    <a:pt x="79248" y="0"/>
                                  </a:moveTo>
                                  <a:lnTo>
                                    <a:pt x="0" y="77724"/>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35" name="object 195"/>
                            <p:cNvSpPr/>
                            <p:nvPr/>
                          </p:nvSpPr>
                          <p:spPr>
                            <a:xfrm>
                              <a:off x="573279" y="222940"/>
                              <a:ext cx="71755" cy="32384"/>
                            </a:xfrm>
                            <a:custGeom>
                              <a:avLst/>
                              <a:gdLst/>
                              <a:ahLst/>
                              <a:cxnLst/>
                              <a:rect l="l" t="t" r="r" b="b"/>
                              <a:pathLst>
                                <a:path w="71755" h="32385">
                                  <a:moveTo>
                                    <a:pt x="0" y="0"/>
                                  </a:moveTo>
                                  <a:lnTo>
                                    <a:pt x="71628" y="32004"/>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368" name="object 196"/>
                            <p:cNvSpPr/>
                            <p:nvPr/>
                          </p:nvSpPr>
                          <p:spPr>
                            <a:xfrm>
                              <a:off x="594846" y="2030405"/>
                              <a:ext cx="474980" cy="35560"/>
                            </a:xfrm>
                            <a:custGeom>
                              <a:avLst/>
                              <a:gdLst/>
                              <a:ahLst/>
                              <a:cxnLst/>
                              <a:rect l="l" t="t" r="r" b="b"/>
                              <a:pathLst>
                                <a:path w="474980" h="35560">
                                  <a:moveTo>
                                    <a:pt x="474495" y="0"/>
                                  </a:moveTo>
                                  <a:lnTo>
                                    <a:pt x="421561" y="439"/>
                                  </a:lnTo>
                                  <a:lnTo>
                                    <a:pt x="368655" y="1759"/>
                                  </a:lnTo>
                                  <a:lnTo>
                                    <a:pt x="315788" y="3957"/>
                                  </a:lnTo>
                                  <a:lnTo>
                                    <a:pt x="262969" y="7033"/>
                                  </a:lnTo>
                                  <a:lnTo>
                                    <a:pt x="210211" y="10985"/>
                                  </a:lnTo>
                                  <a:lnTo>
                                    <a:pt x="157524" y="15814"/>
                                  </a:lnTo>
                                  <a:lnTo>
                                    <a:pt x="104919" y="21518"/>
                                  </a:lnTo>
                                  <a:lnTo>
                                    <a:pt x="52407" y="28097"/>
                                  </a:lnTo>
                                  <a:lnTo>
                                    <a:pt x="0" y="35549"/>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379" name="object 198"/>
                            <p:cNvSpPr/>
                            <p:nvPr/>
                          </p:nvSpPr>
                          <p:spPr>
                            <a:xfrm>
                              <a:off x="594814" y="1995353"/>
                              <a:ext cx="474980" cy="36830"/>
                            </a:xfrm>
                            <a:custGeom>
                              <a:avLst/>
                              <a:gdLst/>
                              <a:ahLst/>
                              <a:cxnLst/>
                              <a:rect l="l" t="t" r="r" b="b"/>
                              <a:pathLst>
                                <a:path w="474980" h="36829">
                                  <a:moveTo>
                                    <a:pt x="474527" y="0"/>
                                  </a:moveTo>
                                  <a:lnTo>
                                    <a:pt x="421578" y="452"/>
                                  </a:lnTo>
                                  <a:lnTo>
                                    <a:pt x="368657" y="1810"/>
                                  </a:lnTo>
                                  <a:lnTo>
                                    <a:pt x="315778" y="4072"/>
                                  </a:lnTo>
                                  <a:lnTo>
                                    <a:pt x="262950" y="7237"/>
                                  </a:lnTo>
                                  <a:lnTo>
                                    <a:pt x="210186" y="11305"/>
                                  </a:lnTo>
                                  <a:lnTo>
                                    <a:pt x="157498" y="16274"/>
                                  </a:lnTo>
                                  <a:lnTo>
                                    <a:pt x="104896" y="22144"/>
                                  </a:lnTo>
                                  <a:lnTo>
                                    <a:pt x="52393" y="28913"/>
                                  </a:lnTo>
                                  <a:lnTo>
                                    <a:pt x="0" y="36581"/>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380" name="object 207"/>
                            <p:cNvSpPr/>
                            <p:nvPr/>
                          </p:nvSpPr>
                          <p:spPr>
                            <a:xfrm>
                              <a:off x="696723" y="0"/>
                              <a:ext cx="387730" cy="45719"/>
                            </a:xfrm>
                            <a:custGeom>
                              <a:avLst/>
                              <a:gdLst/>
                              <a:ahLst/>
                              <a:cxnLst/>
                              <a:rect l="l" t="t" r="r" b="b"/>
                              <a:pathLst>
                                <a:path w="746760">
                                  <a:moveTo>
                                    <a:pt x="0" y="0"/>
                                  </a:moveTo>
                                  <a:lnTo>
                                    <a:pt x="74676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381" name="object 208"/>
                            <p:cNvSpPr/>
                            <p:nvPr/>
                          </p:nvSpPr>
                          <p:spPr>
                            <a:xfrm>
                              <a:off x="659896" y="259516"/>
                              <a:ext cx="419100"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382" name="object 209"/>
                            <p:cNvSpPr/>
                            <p:nvPr/>
                          </p:nvSpPr>
                          <p:spPr>
                            <a:xfrm>
                              <a:off x="659896" y="442397"/>
                              <a:ext cx="419100"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383" name="object 213"/>
                            <p:cNvSpPr/>
                            <p:nvPr/>
                          </p:nvSpPr>
                          <p:spPr>
                            <a:xfrm>
                              <a:off x="551943" y="678617"/>
                              <a:ext cx="0" cy="1308100"/>
                            </a:xfrm>
                            <a:custGeom>
                              <a:avLst/>
                              <a:gdLst/>
                              <a:ahLst/>
                              <a:cxnLst/>
                              <a:rect l="l" t="t" r="r" b="b"/>
                              <a:pathLst>
                                <a:path h="1308100">
                                  <a:moveTo>
                                    <a:pt x="0" y="1307592"/>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384" name="object 214"/>
                            <p:cNvSpPr/>
                            <p:nvPr/>
                          </p:nvSpPr>
                          <p:spPr>
                            <a:xfrm>
                              <a:off x="551943" y="565747"/>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385" name="object 215"/>
                            <p:cNvSpPr/>
                            <p:nvPr/>
                          </p:nvSpPr>
                          <p:spPr>
                            <a:xfrm>
                              <a:off x="599187" y="439349"/>
                              <a:ext cx="129539" cy="125095"/>
                            </a:xfrm>
                            <a:custGeom>
                              <a:avLst/>
                              <a:gdLst/>
                              <a:ahLst/>
                              <a:cxnLst/>
                              <a:rect l="l" t="t" r="r" b="b"/>
                              <a:pathLst>
                                <a:path w="129540" h="125094">
                                  <a:moveTo>
                                    <a:pt x="129540" y="0"/>
                                  </a:moveTo>
                                  <a:lnTo>
                                    <a:pt x="0" y="124968"/>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386" name="object 212"/>
                            <p:cNvSpPr/>
                            <p:nvPr/>
                          </p:nvSpPr>
                          <p:spPr>
                            <a:xfrm flipH="1">
                              <a:off x="592455" y="2276"/>
                              <a:ext cx="102235" cy="18415"/>
                            </a:xfrm>
                            <a:custGeom>
                              <a:avLst/>
                              <a:gdLst/>
                              <a:ahLst/>
                              <a:cxnLst/>
                              <a:rect l="l" t="t" r="r" b="b"/>
                              <a:pathLst>
                                <a:path w="102235" h="18414">
                                  <a:moveTo>
                                    <a:pt x="0" y="0"/>
                                  </a:moveTo>
                                  <a:lnTo>
                                    <a:pt x="102108" y="18288"/>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sp>
                        <p:nvSpPr>
                          <p:cNvPr id="223" name="object 192"/>
                          <p:cNvSpPr/>
                          <p:nvPr/>
                        </p:nvSpPr>
                        <p:spPr>
                          <a:xfrm>
                            <a:off x="570865" y="22659"/>
                            <a:ext cx="21590" cy="22860"/>
                          </a:xfrm>
                          <a:custGeom>
                            <a:avLst/>
                            <a:gdLst/>
                            <a:ahLst/>
                            <a:cxnLst/>
                            <a:rect l="l" t="t" r="r" b="b"/>
                            <a:pathLst>
                              <a:path w="21590" h="22860">
                                <a:moveTo>
                                  <a:pt x="21336" y="0"/>
                                </a:moveTo>
                                <a:lnTo>
                                  <a:pt x="0" y="2286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24" name="object 191"/>
                          <p:cNvSpPr/>
                          <p:nvPr/>
                        </p:nvSpPr>
                        <p:spPr>
                          <a:xfrm>
                            <a:off x="648909" y="256531"/>
                            <a:ext cx="6985" cy="10795"/>
                          </a:xfrm>
                          <a:custGeom>
                            <a:avLst/>
                            <a:gdLst/>
                            <a:ahLst/>
                            <a:cxnLst/>
                            <a:rect l="l" t="t" r="r" b="b"/>
                            <a:pathLst>
                              <a:path w="6984" h="10794">
                                <a:moveTo>
                                  <a:pt x="6690" y="10399"/>
                                </a:moveTo>
                                <a:lnTo>
                                  <a:pt x="6689" y="5922"/>
                                </a:lnTo>
                                <a:lnTo>
                                  <a:pt x="4074" y="1856"/>
                                </a:ln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25" name="object 187"/>
                          <p:cNvSpPr/>
                          <p:nvPr/>
                        </p:nvSpPr>
                        <p:spPr>
                          <a:xfrm>
                            <a:off x="556482" y="1986192"/>
                            <a:ext cx="43815" cy="43815"/>
                          </a:xfrm>
                          <a:custGeom>
                            <a:avLst/>
                            <a:gdLst/>
                            <a:ahLst/>
                            <a:cxnLst/>
                            <a:rect l="l" t="t" r="r" b="b"/>
                            <a:pathLst>
                              <a:path w="43815" h="43814">
                                <a:moveTo>
                                  <a:pt x="0" y="0"/>
                                </a:moveTo>
                                <a:lnTo>
                                  <a:pt x="3413" y="16906"/>
                                </a:lnTo>
                                <a:lnTo>
                                  <a:pt x="12721" y="30712"/>
                                </a:lnTo>
                                <a:lnTo>
                                  <a:pt x="26527" y="40020"/>
                                </a:lnTo>
                                <a:lnTo>
                                  <a:pt x="43434" y="43434"/>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grpSp>
                  <p:sp>
                    <p:nvSpPr>
                      <p:cNvPr id="219" name="Rectangle 218"/>
                      <p:cNvSpPr/>
                      <p:nvPr/>
                    </p:nvSpPr>
                    <p:spPr bwMode="auto">
                      <a:xfrm>
                        <a:off x="-3711" y="1441275"/>
                        <a:ext cx="45910" cy="450488"/>
                      </a:xfrm>
                      <a:prstGeom prst="rect">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grpSp>
              <p:sp>
                <p:nvSpPr>
                  <p:cNvPr id="215" name="Rectangle 214"/>
                  <p:cNvSpPr/>
                  <p:nvPr/>
                </p:nvSpPr>
                <p:spPr bwMode="auto">
                  <a:xfrm>
                    <a:off x="658586" y="903514"/>
                    <a:ext cx="28800" cy="282430"/>
                  </a:xfrm>
                  <a:prstGeom prst="rect">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sp>
              <p:nvSpPr>
                <p:cNvPr id="213" name="Rectangle 212"/>
                <p:cNvSpPr>
                  <a:spLocks noChangeArrowheads="1"/>
                </p:cNvSpPr>
                <p:nvPr/>
              </p:nvSpPr>
              <p:spPr bwMode="auto">
                <a:xfrm>
                  <a:off x="1332" y="865280"/>
                  <a:ext cx="212572" cy="325918"/>
                </a:xfrm>
                <a:prstGeom prst="rect">
                  <a:avLst/>
                </a:prstGeom>
                <a:noFill/>
                <a:ln w="19050">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sp>
            <p:nvSpPr>
              <p:cNvPr id="211" name="TextBox 210"/>
              <p:cNvSpPr txBox="1"/>
              <p:nvPr/>
            </p:nvSpPr>
            <p:spPr>
              <a:xfrm>
                <a:off x="140109" y="-1887"/>
                <a:ext cx="1361321"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Measurement vial</a:t>
                </a:r>
              </a:p>
            </p:txBody>
          </p:sp>
        </p:grpSp>
        <p:pic>
          <p:nvPicPr>
            <p:cNvPr id="170" name="Picture 4" descr="Image result for curve arro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212374" y="3341728"/>
              <a:ext cx="208071" cy="360000"/>
            </a:xfrm>
            <a:prstGeom prst="rect">
              <a:avLst/>
            </a:prstGeom>
            <a:noFill/>
            <a:extLst>
              <a:ext uri="{909E8E84-426E-40DD-AFC4-6F175D3DCCD1}">
                <a14:hiddenFill xmlns:a14="http://schemas.microsoft.com/office/drawing/2010/main">
                  <a:solidFill>
                    <a:srgbClr val="FFFFFF"/>
                  </a:solidFill>
                </a14:hiddenFill>
              </a:ext>
            </a:extLst>
          </p:spPr>
        </p:pic>
        <p:grpSp>
          <p:nvGrpSpPr>
            <p:cNvPr id="171" name="Group 170"/>
            <p:cNvGrpSpPr/>
            <p:nvPr/>
          </p:nvGrpSpPr>
          <p:grpSpPr>
            <a:xfrm>
              <a:off x="1529022" y="2183733"/>
              <a:ext cx="1825834" cy="1503306"/>
              <a:chOff x="1529022" y="2183733"/>
              <a:chExt cx="1825834" cy="1503306"/>
            </a:xfrm>
          </p:grpSpPr>
          <p:grpSp>
            <p:nvGrpSpPr>
              <p:cNvPr id="176" name="Group 175"/>
              <p:cNvGrpSpPr/>
              <p:nvPr/>
            </p:nvGrpSpPr>
            <p:grpSpPr>
              <a:xfrm>
                <a:off x="1529022" y="2555282"/>
                <a:ext cx="1825834" cy="803089"/>
                <a:chOff x="1487457" y="2796352"/>
                <a:chExt cx="1825834" cy="803089"/>
              </a:xfrm>
            </p:grpSpPr>
            <p:grpSp>
              <p:nvGrpSpPr>
                <p:cNvPr id="180" name="Group 179"/>
                <p:cNvGrpSpPr/>
                <p:nvPr/>
              </p:nvGrpSpPr>
              <p:grpSpPr>
                <a:xfrm>
                  <a:off x="2238465" y="3476508"/>
                  <a:ext cx="760478" cy="122933"/>
                  <a:chOff x="2238465" y="3476508"/>
                  <a:chExt cx="760478" cy="122933"/>
                </a:xfrm>
              </p:grpSpPr>
              <p:grpSp>
                <p:nvGrpSpPr>
                  <p:cNvPr id="200" name="Group 199"/>
                  <p:cNvGrpSpPr/>
                  <p:nvPr/>
                </p:nvGrpSpPr>
                <p:grpSpPr>
                  <a:xfrm>
                    <a:off x="2459709" y="3476508"/>
                    <a:ext cx="305093" cy="122933"/>
                    <a:chOff x="2734886" y="3743308"/>
                    <a:chExt cx="875933" cy="180000"/>
                  </a:xfrm>
                </p:grpSpPr>
                <p:cxnSp>
                  <p:nvCxnSpPr>
                    <p:cNvPr id="204" name="Straight Connector 203"/>
                    <p:cNvCxnSpPr/>
                    <p:nvPr/>
                  </p:nvCxnSpPr>
                  <p:spPr>
                    <a:xfrm flipV="1">
                      <a:off x="2734886" y="3743308"/>
                      <a:ext cx="90000" cy="90000"/>
                    </a:xfrm>
                    <a:prstGeom prst="line">
                      <a:avLst/>
                    </a:prstGeom>
                    <a:ln w="25400" cap="rnd"/>
                  </p:spPr>
                  <p:style>
                    <a:lnRef idx="1">
                      <a:schemeClr val="dk1"/>
                    </a:lnRef>
                    <a:fillRef idx="0">
                      <a:schemeClr val="dk1"/>
                    </a:fillRef>
                    <a:effectRef idx="0">
                      <a:schemeClr val="dk1"/>
                    </a:effectRef>
                    <a:fontRef idx="minor">
                      <a:schemeClr val="tx1"/>
                    </a:fontRef>
                  </p:style>
                </p:cxnSp>
                <p:cxnSp>
                  <p:nvCxnSpPr>
                    <p:cNvPr id="205" name="Straight Connector 204"/>
                    <p:cNvCxnSpPr/>
                    <p:nvPr/>
                  </p:nvCxnSpPr>
                  <p:spPr>
                    <a:xfrm>
                      <a:off x="2824886" y="3743308"/>
                      <a:ext cx="171104" cy="180000"/>
                    </a:xfrm>
                    <a:prstGeom prst="line">
                      <a:avLst/>
                    </a:prstGeom>
                    <a:ln w="25400" cap="rnd"/>
                  </p:spPr>
                  <p:style>
                    <a:lnRef idx="1">
                      <a:schemeClr val="dk1"/>
                    </a:lnRef>
                    <a:fillRef idx="0">
                      <a:schemeClr val="dk1"/>
                    </a:fillRef>
                    <a:effectRef idx="0">
                      <a:schemeClr val="dk1"/>
                    </a:effectRef>
                    <a:fontRef idx="minor">
                      <a:schemeClr val="tx1"/>
                    </a:fontRef>
                  </p:style>
                </p:cxnSp>
                <p:cxnSp>
                  <p:nvCxnSpPr>
                    <p:cNvPr id="206" name="Straight Connector 205"/>
                    <p:cNvCxnSpPr/>
                    <p:nvPr/>
                  </p:nvCxnSpPr>
                  <p:spPr>
                    <a:xfrm flipV="1">
                      <a:off x="2995990" y="3743308"/>
                      <a:ext cx="171104" cy="180000"/>
                    </a:xfrm>
                    <a:prstGeom prst="line">
                      <a:avLst/>
                    </a:prstGeom>
                    <a:ln w="25400" cap="rnd"/>
                  </p:spPr>
                  <p:style>
                    <a:lnRef idx="1">
                      <a:schemeClr val="dk1"/>
                    </a:lnRef>
                    <a:fillRef idx="0">
                      <a:schemeClr val="dk1"/>
                    </a:fillRef>
                    <a:effectRef idx="0">
                      <a:schemeClr val="dk1"/>
                    </a:effectRef>
                    <a:fontRef idx="minor">
                      <a:schemeClr val="tx1"/>
                    </a:fontRef>
                  </p:style>
                </p:cxnSp>
                <p:cxnSp>
                  <p:nvCxnSpPr>
                    <p:cNvPr id="207" name="Straight Connector 206"/>
                    <p:cNvCxnSpPr/>
                    <p:nvPr/>
                  </p:nvCxnSpPr>
                  <p:spPr>
                    <a:xfrm>
                      <a:off x="3178610" y="3743308"/>
                      <a:ext cx="171105" cy="180000"/>
                    </a:xfrm>
                    <a:prstGeom prst="line">
                      <a:avLst/>
                    </a:prstGeom>
                    <a:ln w="25400" cap="rnd"/>
                  </p:spPr>
                  <p:style>
                    <a:lnRef idx="1">
                      <a:schemeClr val="dk1"/>
                    </a:lnRef>
                    <a:fillRef idx="0">
                      <a:schemeClr val="dk1"/>
                    </a:fillRef>
                    <a:effectRef idx="0">
                      <a:schemeClr val="dk1"/>
                    </a:effectRef>
                    <a:fontRef idx="minor">
                      <a:schemeClr val="tx1"/>
                    </a:fontRef>
                  </p:style>
                </p:cxnSp>
                <p:cxnSp>
                  <p:nvCxnSpPr>
                    <p:cNvPr id="208" name="Straight Connector 207"/>
                    <p:cNvCxnSpPr/>
                    <p:nvPr/>
                  </p:nvCxnSpPr>
                  <p:spPr>
                    <a:xfrm flipV="1">
                      <a:off x="3349712" y="3743308"/>
                      <a:ext cx="171105" cy="180000"/>
                    </a:xfrm>
                    <a:prstGeom prst="line">
                      <a:avLst/>
                    </a:prstGeom>
                    <a:ln w="25400" cap="rnd"/>
                  </p:spPr>
                  <p:style>
                    <a:lnRef idx="1">
                      <a:schemeClr val="dk1"/>
                    </a:lnRef>
                    <a:fillRef idx="0">
                      <a:schemeClr val="dk1"/>
                    </a:fillRef>
                    <a:effectRef idx="0">
                      <a:schemeClr val="dk1"/>
                    </a:effectRef>
                    <a:fontRef idx="minor">
                      <a:schemeClr val="tx1"/>
                    </a:fontRef>
                  </p:style>
                </p:cxnSp>
                <p:cxnSp>
                  <p:nvCxnSpPr>
                    <p:cNvPr id="209" name="Straight Connector 208"/>
                    <p:cNvCxnSpPr/>
                    <p:nvPr/>
                  </p:nvCxnSpPr>
                  <p:spPr>
                    <a:xfrm>
                      <a:off x="3520818" y="3743308"/>
                      <a:ext cx="90001" cy="90001"/>
                    </a:xfrm>
                    <a:prstGeom prst="line">
                      <a:avLst/>
                    </a:prstGeom>
                    <a:ln w="25400" cap="rnd"/>
                  </p:spPr>
                  <p:style>
                    <a:lnRef idx="1">
                      <a:schemeClr val="dk1"/>
                    </a:lnRef>
                    <a:fillRef idx="0">
                      <a:schemeClr val="dk1"/>
                    </a:fillRef>
                    <a:effectRef idx="0">
                      <a:schemeClr val="dk1"/>
                    </a:effectRef>
                    <a:fontRef idx="minor">
                      <a:schemeClr val="tx1"/>
                    </a:fontRef>
                  </p:style>
                </p:cxnSp>
              </p:grpSp>
              <p:grpSp>
                <p:nvGrpSpPr>
                  <p:cNvPr id="201" name="Group 200"/>
                  <p:cNvGrpSpPr/>
                  <p:nvPr/>
                </p:nvGrpSpPr>
                <p:grpSpPr>
                  <a:xfrm>
                    <a:off x="2238465" y="3531274"/>
                    <a:ext cx="760478" cy="0"/>
                    <a:chOff x="1487457" y="3143529"/>
                    <a:chExt cx="760478" cy="0"/>
                  </a:xfrm>
                </p:grpSpPr>
                <p:cxnSp>
                  <p:nvCxnSpPr>
                    <p:cNvPr id="202" name="Straight Connector 201"/>
                    <p:cNvCxnSpPr/>
                    <p:nvPr/>
                  </p:nvCxnSpPr>
                  <p:spPr bwMode="auto">
                    <a:xfrm>
                      <a:off x="1487457" y="3143529"/>
                      <a:ext cx="234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203" name="Straight Connector 202"/>
                    <p:cNvCxnSpPr/>
                    <p:nvPr/>
                  </p:nvCxnSpPr>
                  <p:spPr bwMode="auto">
                    <a:xfrm>
                      <a:off x="2013935" y="3143529"/>
                      <a:ext cx="234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grpSp>
            <p:grpSp>
              <p:nvGrpSpPr>
                <p:cNvPr id="181" name="Group 180"/>
                <p:cNvGrpSpPr/>
                <p:nvPr/>
              </p:nvGrpSpPr>
              <p:grpSpPr>
                <a:xfrm>
                  <a:off x="1487457" y="2796352"/>
                  <a:ext cx="1825834" cy="755558"/>
                  <a:chOff x="1487457" y="2796352"/>
                  <a:chExt cx="1825834" cy="755558"/>
                </a:xfrm>
              </p:grpSpPr>
              <p:grpSp>
                <p:nvGrpSpPr>
                  <p:cNvPr id="182" name="Group 181"/>
                  <p:cNvGrpSpPr/>
                  <p:nvPr/>
                </p:nvGrpSpPr>
                <p:grpSpPr>
                  <a:xfrm>
                    <a:off x="1487457" y="3119910"/>
                    <a:ext cx="783974" cy="216000"/>
                    <a:chOff x="1487457" y="3034145"/>
                    <a:chExt cx="783974" cy="216000"/>
                  </a:xfrm>
                </p:grpSpPr>
                <p:grpSp>
                  <p:nvGrpSpPr>
                    <p:cNvPr id="194" name="Group 193"/>
                    <p:cNvGrpSpPr/>
                    <p:nvPr/>
                  </p:nvGrpSpPr>
                  <p:grpSpPr>
                    <a:xfrm>
                      <a:off x="1487457" y="3034145"/>
                      <a:ext cx="443195" cy="216000"/>
                      <a:chOff x="1487457" y="3034145"/>
                      <a:chExt cx="443195" cy="216000"/>
                    </a:xfrm>
                  </p:grpSpPr>
                  <p:grpSp>
                    <p:nvGrpSpPr>
                      <p:cNvPr id="196" name="Group 195"/>
                      <p:cNvGrpSpPr/>
                      <p:nvPr/>
                    </p:nvGrpSpPr>
                    <p:grpSpPr>
                      <a:xfrm>
                        <a:off x="1819817" y="3034145"/>
                        <a:ext cx="110835" cy="216000"/>
                        <a:chOff x="1819817" y="3034145"/>
                        <a:chExt cx="110835" cy="216000"/>
                      </a:xfrm>
                    </p:grpSpPr>
                    <p:cxnSp>
                      <p:nvCxnSpPr>
                        <p:cNvPr id="198" name="Straight Connector 197"/>
                        <p:cNvCxnSpPr/>
                        <p:nvPr/>
                      </p:nvCxnSpPr>
                      <p:spPr bwMode="auto">
                        <a:xfrm>
                          <a:off x="1819817" y="3034145"/>
                          <a:ext cx="0" cy="216000"/>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199" name="Straight Connector 198"/>
                        <p:cNvCxnSpPr/>
                        <p:nvPr/>
                      </p:nvCxnSpPr>
                      <p:spPr bwMode="auto">
                        <a:xfrm>
                          <a:off x="1930652" y="3034145"/>
                          <a:ext cx="0" cy="21600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cxnSp>
                    <p:nvCxnSpPr>
                      <p:cNvPr id="197" name="Straight Connector 196"/>
                      <p:cNvCxnSpPr/>
                      <p:nvPr/>
                    </p:nvCxnSpPr>
                    <p:spPr bwMode="auto">
                      <a:xfrm>
                        <a:off x="1487457" y="3143529"/>
                        <a:ext cx="324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cxnSp>
                  <p:nvCxnSpPr>
                    <p:cNvPr id="195" name="Straight Connector 194"/>
                    <p:cNvCxnSpPr/>
                    <p:nvPr/>
                  </p:nvCxnSpPr>
                  <p:spPr bwMode="auto">
                    <a:xfrm>
                      <a:off x="1947431" y="3143529"/>
                      <a:ext cx="324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grpSp>
                <p:nvGrpSpPr>
                  <p:cNvPr id="183" name="Group 182"/>
                  <p:cNvGrpSpPr/>
                  <p:nvPr/>
                </p:nvGrpSpPr>
                <p:grpSpPr>
                  <a:xfrm>
                    <a:off x="2249311" y="2903910"/>
                    <a:ext cx="750916" cy="648000"/>
                    <a:chOff x="2249311" y="2903910"/>
                    <a:chExt cx="750916" cy="648000"/>
                  </a:xfrm>
                </p:grpSpPr>
                <p:cxnSp>
                  <p:nvCxnSpPr>
                    <p:cNvPr id="192" name="Straight Connector 191"/>
                    <p:cNvCxnSpPr/>
                    <p:nvPr/>
                  </p:nvCxnSpPr>
                  <p:spPr bwMode="auto">
                    <a:xfrm>
                      <a:off x="2249311" y="2903910"/>
                      <a:ext cx="0" cy="648000"/>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193" name="Straight Connector 192"/>
                    <p:cNvCxnSpPr/>
                    <p:nvPr/>
                  </p:nvCxnSpPr>
                  <p:spPr bwMode="auto">
                    <a:xfrm>
                      <a:off x="3000227" y="2903910"/>
                      <a:ext cx="0" cy="64800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grpSp>
                <p:nvGrpSpPr>
                  <p:cNvPr id="184" name="Group 183"/>
                  <p:cNvGrpSpPr/>
                  <p:nvPr/>
                </p:nvGrpSpPr>
                <p:grpSpPr>
                  <a:xfrm>
                    <a:off x="2236416" y="2796352"/>
                    <a:ext cx="783974" cy="216000"/>
                    <a:chOff x="1487457" y="3034145"/>
                    <a:chExt cx="783974" cy="216000"/>
                  </a:xfrm>
                </p:grpSpPr>
                <p:grpSp>
                  <p:nvGrpSpPr>
                    <p:cNvPr id="186" name="Group 185"/>
                    <p:cNvGrpSpPr/>
                    <p:nvPr/>
                  </p:nvGrpSpPr>
                  <p:grpSpPr>
                    <a:xfrm>
                      <a:off x="1487457" y="3034145"/>
                      <a:ext cx="443195" cy="216000"/>
                      <a:chOff x="1487457" y="3034145"/>
                      <a:chExt cx="443195" cy="216000"/>
                    </a:xfrm>
                  </p:grpSpPr>
                  <p:grpSp>
                    <p:nvGrpSpPr>
                      <p:cNvPr id="188" name="Group 187"/>
                      <p:cNvGrpSpPr/>
                      <p:nvPr/>
                    </p:nvGrpSpPr>
                    <p:grpSpPr>
                      <a:xfrm>
                        <a:off x="1819817" y="3034145"/>
                        <a:ext cx="110835" cy="216000"/>
                        <a:chOff x="1819817" y="3034145"/>
                        <a:chExt cx="110835" cy="216000"/>
                      </a:xfrm>
                    </p:grpSpPr>
                    <p:cxnSp>
                      <p:nvCxnSpPr>
                        <p:cNvPr id="190" name="Straight Connector 189"/>
                        <p:cNvCxnSpPr/>
                        <p:nvPr/>
                      </p:nvCxnSpPr>
                      <p:spPr bwMode="auto">
                        <a:xfrm>
                          <a:off x="1819817" y="3034145"/>
                          <a:ext cx="0" cy="216000"/>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191" name="Straight Connector 190"/>
                        <p:cNvCxnSpPr/>
                        <p:nvPr/>
                      </p:nvCxnSpPr>
                      <p:spPr bwMode="auto">
                        <a:xfrm>
                          <a:off x="1930652" y="3034145"/>
                          <a:ext cx="0" cy="21600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cxnSp>
                    <p:nvCxnSpPr>
                      <p:cNvPr id="189" name="Straight Connector 188"/>
                      <p:cNvCxnSpPr/>
                      <p:nvPr/>
                    </p:nvCxnSpPr>
                    <p:spPr bwMode="auto">
                      <a:xfrm>
                        <a:off x="1487457" y="3143529"/>
                        <a:ext cx="324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cxnSp>
                  <p:nvCxnSpPr>
                    <p:cNvPr id="187" name="Straight Connector 186"/>
                    <p:cNvCxnSpPr/>
                    <p:nvPr/>
                  </p:nvCxnSpPr>
                  <p:spPr bwMode="auto">
                    <a:xfrm>
                      <a:off x="1947431" y="3143529"/>
                      <a:ext cx="324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cxnSp>
                <p:nvCxnSpPr>
                  <p:cNvPr id="185" name="Straight Connector 184"/>
                  <p:cNvCxnSpPr/>
                  <p:nvPr/>
                </p:nvCxnSpPr>
                <p:spPr bwMode="auto">
                  <a:xfrm>
                    <a:off x="2989291" y="3223752"/>
                    <a:ext cx="324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grpSp>
          <mc:AlternateContent xmlns:mc="http://schemas.openxmlformats.org/markup-compatibility/2006" xmlns:a14="http://schemas.microsoft.com/office/drawing/2010/main">
            <mc:Choice Requires="a14">
              <p:sp>
                <p:nvSpPr>
                  <p:cNvPr id="177" name="TextBox 176"/>
                  <p:cNvSpPr txBox="1"/>
                  <p:nvPr/>
                </p:nvSpPr>
                <p:spPr>
                  <a:xfrm>
                    <a:off x="1636891" y="2497917"/>
                    <a:ext cx="5446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𝐶</m:t>
                              </m:r>
                            </m:e>
                            <m:sub>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𝐺</m:t>
                              </m:r>
                            </m:sub>
                          </m:sSub>
                        </m:oMath>
                      </m:oMathPara>
                    </a14:m>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mc:Choice>
            <mc:Fallback xmlns="">
              <p:sp>
                <p:nvSpPr>
                  <p:cNvPr id="177" name="TextBox 176"/>
                  <p:cNvSpPr txBox="1">
                    <a:spLocks noRot="1" noChangeAspect="1" noMove="1" noResize="1" noEditPoints="1" noAdjustHandles="1" noChangeArrowheads="1" noChangeShapeType="1" noTextEdit="1"/>
                  </p:cNvSpPr>
                  <p:nvPr/>
                </p:nvSpPr>
                <p:spPr>
                  <a:xfrm>
                    <a:off x="1636891" y="2497917"/>
                    <a:ext cx="544655" cy="369332"/>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8" name="TextBox 177"/>
                  <p:cNvSpPr txBox="1"/>
                  <p:nvPr/>
                </p:nvSpPr>
                <p:spPr>
                  <a:xfrm>
                    <a:off x="2281302" y="2183733"/>
                    <a:ext cx="7585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𝐶</m:t>
                              </m:r>
                            </m:e>
                            <m:sub>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𝑠</m:t>
                              </m:r>
                            </m:sub>
                          </m:sSub>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oMath>
                      </m:oMathPara>
                    </a14:m>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mc:Choice>
            <mc:Fallback xmlns="">
              <p:sp>
                <p:nvSpPr>
                  <p:cNvPr id="178" name="TextBox 177"/>
                  <p:cNvSpPr txBox="1">
                    <a:spLocks noRot="1" noChangeAspect="1" noMove="1" noResize="1" noEditPoints="1" noAdjustHandles="1" noChangeArrowheads="1" noChangeShapeType="1" noTextEdit="1"/>
                  </p:cNvSpPr>
                  <p:nvPr/>
                </p:nvSpPr>
                <p:spPr>
                  <a:xfrm>
                    <a:off x="2281302" y="2183733"/>
                    <a:ext cx="758575" cy="369332"/>
                  </a:xfrm>
                  <a:prstGeom prst="rect">
                    <a:avLst/>
                  </a:prstGeom>
                  <a:blipFill>
                    <a:blip r:embed="rId12"/>
                    <a:stretch>
                      <a:fillRect r="-6400" b="-131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9" name="TextBox 178"/>
                  <p:cNvSpPr txBox="1"/>
                  <p:nvPr/>
                </p:nvSpPr>
                <p:spPr>
                  <a:xfrm>
                    <a:off x="2416468" y="3317707"/>
                    <a:ext cx="5446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𝑅</m:t>
                              </m:r>
                            </m:e>
                            <m:sub>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𝑠</m:t>
                              </m:r>
                            </m:sub>
                          </m:sSub>
                        </m:oMath>
                      </m:oMathPara>
                    </a14:m>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mc:Choice>
            <mc:Fallback xmlns="">
              <p:sp>
                <p:nvSpPr>
                  <p:cNvPr id="179" name="TextBox 178"/>
                  <p:cNvSpPr txBox="1">
                    <a:spLocks noRot="1" noChangeAspect="1" noMove="1" noResize="1" noEditPoints="1" noAdjustHandles="1" noChangeArrowheads="1" noChangeShapeType="1" noTextEdit="1"/>
                  </p:cNvSpPr>
                  <p:nvPr/>
                </p:nvSpPr>
                <p:spPr>
                  <a:xfrm>
                    <a:off x="2416468" y="3317707"/>
                    <a:ext cx="544655" cy="369332"/>
                  </a:xfrm>
                  <a:prstGeom prst="rect">
                    <a:avLst/>
                  </a:prstGeom>
                  <a:blipFill>
                    <a:blip r:embed="rId13"/>
                    <a:stretch>
                      <a:fillRect/>
                    </a:stretch>
                  </a:blipFill>
                </p:spPr>
                <p:txBody>
                  <a:bodyPr/>
                  <a:lstStyle/>
                  <a:p>
                    <a:r>
                      <a:rPr lang="en-GB">
                        <a:noFill/>
                      </a:rPr>
                      <a:t> </a:t>
                    </a:r>
                  </a:p>
                </p:txBody>
              </p:sp>
            </mc:Fallback>
          </mc:AlternateContent>
        </p:grpSp>
        <p:grpSp>
          <p:nvGrpSpPr>
            <p:cNvPr id="172" name="Group 171"/>
            <p:cNvGrpSpPr/>
            <p:nvPr/>
          </p:nvGrpSpPr>
          <p:grpSpPr>
            <a:xfrm>
              <a:off x="2282059" y="2867351"/>
              <a:ext cx="747341" cy="216000"/>
              <a:chOff x="2282059" y="2867351"/>
              <a:chExt cx="747341" cy="216000"/>
            </a:xfrm>
          </p:grpSpPr>
          <p:cxnSp>
            <p:nvCxnSpPr>
              <p:cNvPr id="173" name="Straight Connector 172"/>
              <p:cNvCxnSpPr/>
              <p:nvPr/>
            </p:nvCxnSpPr>
            <p:spPr bwMode="auto">
              <a:xfrm>
                <a:off x="2282059" y="2982682"/>
                <a:ext cx="126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174" name="Straight Connector 173"/>
              <p:cNvCxnSpPr/>
              <p:nvPr/>
            </p:nvCxnSpPr>
            <p:spPr bwMode="auto">
              <a:xfrm>
                <a:off x="2903400" y="2982682"/>
                <a:ext cx="126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sp>
            <p:nvSpPr>
              <p:cNvPr id="175" name="Rectangle 174"/>
              <p:cNvSpPr/>
              <p:nvPr/>
            </p:nvSpPr>
            <p:spPr bwMode="auto">
              <a:xfrm>
                <a:off x="2416910" y="2867351"/>
                <a:ext cx="504000" cy="216000"/>
              </a:xfrm>
              <a:prstGeom prst="rect">
                <a:avLst/>
              </a:prstGeom>
              <a:noFill/>
              <a:ln w="31750" cap="flat" cmpd="sng" algn="ctr">
                <a:solidFill>
                  <a:schemeClr val="tx1"/>
                </a:solidFill>
                <a:prstDash val="solid"/>
                <a:round/>
                <a:headEnd type="none" w="med" len="med"/>
                <a:tailEnd type="none" w="med" len="med"/>
              </a:ln>
              <a:effectLst/>
            </p:spPr>
            <p:txBody>
              <a:bodyPr vert="horz" wrap="square" lIns="72000" tIns="0" rIns="72000" bIns="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charset="0"/>
                    <a:ea typeface="ＭＳ Ｐゴシック" pitchFamily="1" charset="-128"/>
                    <a:cs typeface="+mn-cs"/>
                  </a:rPr>
                  <a:t>Co</a:t>
                </a:r>
              </a:p>
            </p:txBody>
          </p:sp>
        </p:grpSp>
      </p:grpSp>
      <p:grpSp>
        <p:nvGrpSpPr>
          <p:cNvPr id="409" name="Group 408"/>
          <p:cNvGrpSpPr/>
          <p:nvPr/>
        </p:nvGrpSpPr>
        <p:grpSpPr>
          <a:xfrm>
            <a:off x="0" y="3605355"/>
            <a:ext cx="3924578" cy="2621420"/>
            <a:chOff x="0" y="3605355"/>
            <a:chExt cx="3924578" cy="2621420"/>
          </a:xfrm>
        </p:grpSpPr>
        <p:grpSp>
          <p:nvGrpSpPr>
            <p:cNvPr id="410" name="Group 409"/>
            <p:cNvGrpSpPr>
              <a:grpSpLocks noChangeAspect="1"/>
            </p:cNvGrpSpPr>
            <p:nvPr/>
          </p:nvGrpSpPr>
          <p:grpSpPr>
            <a:xfrm>
              <a:off x="154894" y="3745870"/>
              <a:ext cx="1215045" cy="2232000"/>
              <a:chOff x="2018575" y="299258"/>
              <a:chExt cx="685892" cy="1260000"/>
            </a:xfrm>
          </p:grpSpPr>
          <p:sp>
            <p:nvSpPr>
              <p:cNvPr id="437" name="Rectangle 436"/>
              <p:cNvSpPr/>
              <p:nvPr/>
            </p:nvSpPr>
            <p:spPr>
              <a:xfrm>
                <a:off x="2018575" y="299258"/>
                <a:ext cx="71127" cy="1260000"/>
              </a:xfrm>
              <a:prstGeom prst="rect">
                <a:avLst/>
              </a:prstGeom>
              <a:solidFill>
                <a:srgbClr val="EE6000"/>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white"/>
                  </a:solidFill>
                  <a:effectLst/>
                  <a:uLnTx/>
                  <a:uFillTx/>
                  <a:latin typeface="Calibri"/>
                  <a:ea typeface="+mn-ea"/>
                  <a:cs typeface="+mn-cs"/>
                </a:endParaRPr>
              </a:p>
            </p:txBody>
          </p:sp>
          <p:sp>
            <p:nvSpPr>
              <p:cNvPr id="438" name="Rectangle 437"/>
              <p:cNvSpPr/>
              <p:nvPr/>
            </p:nvSpPr>
            <p:spPr>
              <a:xfrm>
                <a:off x="2094808" y="299258"/>
                <a:ext cx="609659" cy="1260000"/>
              </a:xfrm>
              <a:prstGeom prst="rect">
                <a:avLst/>
              </a:prstGeom>
              <a:pattFill prst="sphere">
                <a:fgClr>
                  <a:schemeClr val="bg1"/>
                </a:fgClr>
                <a:bgClr>
                  <a:srgbClr val="FFFFCC"/>
                </a:bgClr>
              </a:pattFill>
              <a:ln w="25400" cap="flat" cmpd="sng" algn="ctr">
                <a:noFill/>
                <a:prstDash val="solid"/>
              </a:ln>
              <a:effectLst/>
            </p:spPr>
            <p:txBody>
              <a:bodyPr vert="vert270"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prstClr val="black"/>
                  </a:solidFill>
                  <a:effectLst/>
                  <a:uLnTx/>
                  <a:uFillTx/>
                  <a:latin typeface="Arial Narrow" panose="020B0606020202030204" pitchFamily="34" charset="0"/>
                  <a:ea typeface="+mn-ea"/>
                  <a:cs typeface="+mn-cs"/>
                </a:endParaRPr>
              </a:p>
            </p:txBody>
          </p:sp>
        </p:grpSp>
        <p:grpSp>
          <p:nvGrpSpPr>
            <p:cNvPr id="411" name="Group 410"/>
            <p:cNvGrpSpPr/>
            <p:nvPr/>
          </p:nvGrpSpPr>
          <p:grpSpPr>
            <a:xfrm>
              <a:off x="593109" y="4239022"/>
              <a:ext cx="482139" cy="377538"/>
              <a:chOff x="1449185" y="2814374"/>
              <a:chExt cx="482139" cy="377538"/>
            </a:xfrm>
          </p:grpSpPr>
          <p:sp>
            <p:nvSpPr>
              <p:cNvPr id="432" name="Oval 431"/>
              <p:cNvSpPr/>
              <p:nvPr/>
            </p:nvSpPr>
            <p:spPr>
              <a:xfrm>
                <a:off x="1449185" y="2975912"/>
                <a:ext cx="482139" cy="216000"/>
              </a:xfrm>
              <a:prstGeom prst="ellipse">
                <a:avLst/>
              </a:prstGeom>
              <a:solidFill>
                <a:schemeClr val="bg1">
                  <a:lumMod val="95000"/>
                  <a:alpha val="76000"/>
                </a:schemeClr>
              </a:solidFill>
              <a:ln w="6350">
                <a:solidFill>
                  <a:schemeClr val="tx1">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3" name="Oval 432"/>
              <p:cNvSpPr/>
              <p:nvPr/>
            </p:nvSpPr>
            <p:spPr>
              <a:xfrm>
                <a:off x="1765068" y="3020291"/>
                <a:ext cx="108000" cy="108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7200" tIns="0" rIns="0" bIns="108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t>
                </a:r>
              </a:p>
            </p:txBody>
          </p:sp>
          <p:sp>
            <p:nvSpPr>
              <p:cNvPr id="434" name="Oval 433"/>
              <p:cNvSpPr/>
              <p:nvPr/>
            </p:nvSpPr>
            <p:spPr>
              <a:xfrm>
                <a:off x="1460267" y="3114500"/>
                <a:ext cx="72000" cy="72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7200" tIns="0" rIns="0" bIns="252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t>
                </a:r>
              </a:p>
            </p:txBody>
          </p:sp>
          <p:cxnSp>
            <p:nvCxnSpPr>
              <p:cNvPr id="435" name="Straight Arrow Connector 434"/>
              <p:cNvCxnSpPr/>
              <p:nvPr/>
            </p:nvCxnSpPr>
            <p:spPr>
              <a:xfrm>
                <a:off x="1577805" y="2903912"/>
                <a:ext cx="285807" cy="0"/>
              </a:xfrm>
              <a:prstGeom prst="straightConnector1">
                <a:avLst/>
              </a:prstGeom>
              <a:ln>
                <a:solidFill>
                  <a:schemeClr val="tx1">
                    <a:lumMod val="50000"/>
                    <a:lumOff val="50000"/>
                  </a:schemeClr>
                </a:solidFill>
                <a:tailEnd type="arrow"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6" name="TextBox 435"/>
                  <p:cNvSpPr txBox="1"/>
                  <p:nvPr/>
                </p:nvSpPr>
                <p:spPr>
                  <a:xfrm>
                    <a:off x="1475264" y="2814374"/>
                    <a:ext cx="114006" cy="15388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m:t>
                          </m:r>
                        </m:oMath>
                      </m:oMathPara>
                    </a14:m>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15" name="TextBox 114"/>
                  <p:cNvSpPr txBox="1">
                    <a:spLocks noRot="1" noChangeAspect="1" noMove="1" noResize="1" noEditPoints="1" noAdjustHandles="1" noChangeArrowheads="1" noChangeShapeType="1" noTextEdit="1"/>
                  </p:cNvSpPr>
                  <p:nvPr/>
                </p:nvSpPr>
                <p:spPr>
                  <a:xfrm>
                    <a:off x="1475264" y="2814374"/>
                    <a:ext cx="114006" cy="153888"/>
                  </a:xfrm>
                  <a:prstGeom prst="rect">
                    <a:avLst/>
                  </a:prstGeom>
                  <a:blipFill>
                    <a:blip r:embed="rId8"/>
                    <a:stretch>
                      <a:fillRect l="-26316" r="-21053" b="-7692"/>
                    </a:stretch>
                  </a:blipFill>
                </p:spPr>
                <p:txBody>
                  <a:bodyPr/>
                  <a:lstStyle/>
                  <a:p>
                    <a:r>
                      <a:rPr lang="en-GB">
                        <a:noFill/>
                      </a:rPr>
                      <a:t> </a:t>
                    </a:r>
                  </a:p>
                </p:txBody>
              </p:sp>
            </mc:Fallback>
          </mc:AlternateContent>
        </p:grpSp>
        <p:grpSp>
          <p:nvGrpSpPr>
            <p:cNvPr id="412" name="Group 411"/>
            <p:cNvGrpSpPr/>
            <p:nvPr/>
          </p:nvGrpSpPr>
          <p:grpSpPr>
            <a:xfrm>
              <a:off x="548556" y="5406765"/>
              <a:ext cx="571244" cy="203122"/>
              <a:chOff x="1669298" y="3589230"/>
              <a:chExt cx="571244" cy="203122"/>
            </a:xfrm>
          </p:grpSpPr>
          <p:grpSp>
            <p:nvGrpSpPr>
              <p:cNvPr id="427" name="Group 426"/>
              <p:cNvGrpSpPr/>
              <p:nvPr/>
            </p:nvGrpSpPr>
            <p:grpSpPr>
              <a:xfrm>
                <a:off x="1669298" y="3655192"/>
                <a:ext cx="571244" cy="137160"/>
                <a:chOff x="2178985" y="4738254"/>
                <a:chExt cx="571244" cy="137160"/>
              </a:xfrm>
            </p:grpSpPr>
            <p:pic>
              <p:nvPicPr>
                <p:cNvPr id="429" name="Picture 121" descr="Tensions"/>
                <p:cNvPicPr>
                  <a:picLocks noChangeAspect="1" noChangeArrowheads="1"/>
                </p:cNvPicPr>
                <p:nvPr/>
              </p:nvPicPr>
              <p:blipFill rotWithShape="1">
                <a:blip r:embed="rId14">
                  <a:extLst>
                    <a:ext uri="{28A0092B-C50C-407E-A947-70E740481C1C}">
                      <a14:useLocalDpi xmlns:a14="http://schemas.microsoft.com/office/drawing/2010/main" val="0"/>
                    </a:ext>
                  </a:extLst>
                </a:blip>
                <a:srcRect l="6586" t="4090" r="80562" b="78182"/>
                <a:stretch/>
              </p:blipFill>
              <p:spPr bwMode="auto">
                <a:xfrm>
                  <a:off x="2291475" y="4760454"/>
                  <a:ext cx="336253" cy="63600"/>
                </a:xfrm>
                <a:prstGeom prst="rect">
                  <a:avLst/>
                </a:prstGeom>
                <a:noFill/>
                <a:extLst>
                  <a:ext uri="{909E8E84-426E-40DD-AFC4-6F175D3DCCD1}">
                    <a14:hiddenFill xmlns:a14="http://schemas.microsoft.com/office/drawing/2010/main">
                      <a:solidFill>
                        <a:srgbClr val="FFFFFF"/>
                      </a:solidFill>
                    </a14:hiddenFill>
                  </a:ext>
                </a:extLst>
              </p:spPr>
            </p:pic>
            <p:sp>
              <p:nvSpPr>
                <p:cNvPr id="430" name="Oval 429"/>
                <p:cNvSpPr/>
                <p:nvPr/>
              </p:nvSpPr>
              <p:spPr>
                <a:xfrm>
                  <a:off x="2178985" y="4752834"/>
                  <a:ext cx="108000" cy="108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7200" tIns="0" rIns="0" bIns="252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t>
                  </a:r>
                </a:p>
              </p:txBody>
            </p:sp>
            <p:sp>
              <p:nvSpPr>
                <p:cNvPr id="431" name="Oval 430"/>
                <p:cNvSpPr/>
                <p:nvPr/>
              </p:nvSpPr>
              <p:spPr>
                <a:xfrm>
                  <a:off x="2613069" y="4738254"/>
                  <a:ext cx="137160" cy="137160"/>
                </a:xfrm>
                <a:prstGeom prst="ellipse">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7200" tIns="0" rIns="0" bIns="108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t>
                  </a:r>
                </a:p>
              </p:txBody>
            </p:sp>
          </p:grpSp>
          <p:cxnSp>
            <p:nvCxnSpPr>
              <p:cNvPr id="428" name="Straight Arrow Connector 427"/>
              <p:cNvCxnSpPr/>
              <p:nvPr/>
            </p:nvCxnSpPr>
            <p:spPr>
              <a:xfrm>
                <a:off x="1737262" y="3589230"/>
                <a:ext cx="425206" cy="0"/>
              </a:xfrm>
              <a:prstGeom prst="straightConnector1">
                <a:avLst/>
              </a:prstGeom>
              <a:ln>
                <a:solidFill>
                  <a:schemeClr val="tx1">
                    <a:lumMod val="50000"/>
                    <a:lumOff val="50000"/>
                  </a:schemeClr>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grpSp>
        <p:grpSp>
          <p:nvGrpSpPr>
            <p:cNvPr id="413" name="Group 412"/>
            <p:cNvGrpSpPr/>
            <p:nvPr/>
          </p:nvGrpSpPr>
          <p:grpSpPr>
            <a:xfrm>
              <a:off x="0" y="3605355"/>
              <a:ext cx="1565578" cy="2516073"/>
              <a:chOff x="3569" y="3605356"/>
              <a:chExt cx="1565578" cy="2516073"/>
            </a:xfrm>
          </p:grpSpPr>
          <p:grpSp>
            <p:nvGrpSpPr>
              <p:cNvPr id="422" name="Group 421"/>
              <p:cNvGrpSpPr/>
              <p:nvPr/>
            </p:nvGrpSpPr>
            <p:grpSpPr>
              <a:xfrm>
                <a:off x="3569" y="3605356"/>
                <a:ext cx="1353369" cy="2516073"/>
                <a:chOff x="3569" y="3605356"/>
                <a:chExt cx="1353369" cy="2516073"/>
              </a:xfrm>
            </p:grpSpPr>
            <p:sp>
              <p:nvSpPr>
                <p:cNvPr id="424" name="TextBox 423">
                  <a:extLst>
                    <a:ext uri="{FF2B5EF4-FFF2-40B4-BE49-F238E27FC236}">
                      <a16:creationId xmlns:a16="http://schemas.microsoft.com/office/drawing/2014/main" id="{E5612449-EB9A-4938-B689-3E6508770E91}"/>
                    </a:ext>
                  </a:extLst>
                </p:cNvPr>
                <p:cNvSpPr txBox="1"/>
                <p:nvPr/>
              </p:nvSpPr>
              <p:spPr>
                <a:xfrm>
                  <a:off x="3569" y="3605356"/>
                  <a:ext cx="192174" cy="251607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425" name="TextBox 424">
                  <a:extLst>
                    <a:ext uri="{FF2B5EF4-FFF2-40B4-BE49-F238E27FC236}">
                      <a16:creationId xmlns:a16="http://schemas.microsoft.com/office/drawing/2014/main" id="{2F30CC42-56BA-46CC-8418-58864579588F}"/>
                    </a:ext>
                  </a:extLst>
                </p:cNvPr>
                <p:cNvSpPr txBox="1"/>
                <p:nvPr/>
              </p:nvSpPr>
              <p:spPr>
                <a:xfrm>
                  <a:off x="229080" y="3605356"/>
                  <a:ext cx="192174" cy="251607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426" name="TextBox 425">
                  <a:extLst>
                    <a:ext uri="{FF2B5EF4-FFF2-40B4-BE49-F238E27FC236}">
                      <a16:creationId xmlns:a16="http://schemas.microsoft.com/office/drawing/2014/main" id="{E5612449-EB9A-4938-B689-3E6508770E91}"/>
                    </a:ext>
                  </a:extLst>
                </p:cNvPr>
                <p:cNvSpPr txBox="1"/>
                <p:nvPr/>
              </p:nvSpPr>
              <p:spPr>
                <a:xfrm>
                  <a:off x="1164764" y="3605356"/>
                  <a:ext cx="192174" cy="251607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423" name="TextBox 422">
                <a:extLst>
                  <a:ext uri="{FF2B5EF4-FFF2-40B4-BE49-F238E27FC236}">
                    <a16:creationId xmlns:a16="http://schemas.microsoft.com/office/drawing/2014/main" id="{2F30CC42-56BA-46CC-8418-58864579588F}"/>
                  </a:ext>
                </a:extLst>
              </p:cNvPr>
              <p:cNvSpPr txBox="1"/>
              <p:nvPr/>
            </p:nvSpPr>
            <p:spPr>
              <a:xfrm>
                <a:off x="1376973" y="3605356"/>
                <a:ext cx="192174" cy="251607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414" name="TextBox 413"/>
            <p:cNvSpPr txBox="1"/>
            <p:nvPr/>
          </p:nvSpPr>
          <p:spPr>
            <a:xfrm>
              <a:off x="1369939" y="5888221"/>
              <a:ext cx="252815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FF"/>
                  </a:solidFill>
                  <a:effectLst/>
                  <a:uLnTx/>
                  <a:uFillTx/>
                  <a:latin typeface="Calibri"/>
                  <a:ea typeface="+mn-ea"/>
                  <a:cs typeface="+mn-cs"/>
                </a:rPr>
                <a:t>Ice</a:t>
              </a:r>
            </a:p>
          </p:txBody>
        </p:sp>
        <p:sp>
          <p:nvSpPr>
            <p:cNvPr id="415" name="TextBox 414"/>
            <p:cNvSpPr txBox="1"/>
            <p:nvPr/>
          </p:nvSpPr>
          <p:spPr>
            <a:xfrm>
              <a:off x="289004" y="5888221"/>
              <a:ext cx="107310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0000"/>
                  </a:solidFill>
                  <a:effectLst/>
                  <a:uLnTx/>
                  <a:uFillTx/>
                  <a:latin typeface="Calibri"/>
                  <a:ea typeface="+mn-ea"/>
                  <a:cs typeface="+mn-cs"/>
                </a:rPr>
                <a:t>Glass wall</a:t>
              </a:r>
            </a:p>
          </p:txBody>
        </p:sp>
        <p:sp>
          <p:nvSpPr>
            <p:cNvPr id="416" name="TextBox 415">
              <a:extLst>
                <a:ext uri="{FF2B5EF4-FFF2-40B4-BE49-F238E27FC236}">
                  <a16:creationId xmlns:a16="http://schemas.microsoft.com/office/drawing/2014/main" id="{8DD2D148-197D-4E66-8CD3-5525F6204183}"/>
                </a:ext>
              </a:extLst>
            </p:cNvPr>
            <p:cNvSpPr txBox="1"/>
            <p:nvPr/>
          </p:nvSpPr>
          <p:spPr>
            <a:xfrm>
              <a:off x="293086" y="3777011"/>
              <a:ext cx="108218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Electronic polarization</a:t>
              </a:r>
              <a:endParaRPr kumimoji="0" lang="en-GB"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417" name="TextBox 416">
              <a:extLst>
                <a:ext uri="{FF2B5EF4-FFF2-40B4-BE49-F238E27FC236}">
                  <a16:creationId xmlns:a16="http://schemas.microsoft.com/office/drawing/2014/main" id="{3DB5346A-109F-46EE-8D4F-CE1093CC3C7E}"/>
                </a:ext>
              </a:extLst>
            </p:cNvPr>
            <p:cNvSpPr txBox="1"/>
            <p:nvPr/>
          </p:nvSpPr>
          <p:spPr>
            <a:xfrm>
              <a:off x="290377" y="4858365"/>
              <a:ext cx="1087603" cy="461665"/>
            </a:xfrm>
            <a:prstGeom prst="rect">
              <a:avLst/>
            </a:prstGeom>
            <a:noFill/>
          </p:spPr>
          <p:txBody>
            <a:bodyPr wrap="square" lIns="7200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Atomic polarization</a:t>
              </a: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grpSp>
          <p:nvGrpSpPr>
            <p:cNvPr id="418" name="Group 417"/>
            <p:cNvGrpSpPr/>
            <p:nvPr/>
          </p:nvGrpSpPr>
          <p:grpSpPr>
            <a:xfrm>
              <a:off x="1353369" y="3745871"/>
              <a:ext cx="2571209" cy="2232000"/>
              <a:chOff x="1353369" y="3745871"/>
              <a:chExt cx="2571209" cy="2232000"/>
            </a:xfrm>
          </p:grpSpPr>
          <p:sp>
            <p:nvSpPr>
              <p:cNvPr id="419" name="Rectangle 418"/>
              <p:cNvSpPr/>
              <p:nvPr/>
            </p:nvSpPr>
            <p:spPr>
              <a:xfrm>
                <a:off x="1371600" y="3745871"/>
                <a:ext cx="2527200" cy="2232000"/>
              </a:xfrm>
              <a:prstGeom prst="rect">
                <a:avLst/>
              </a:prstGeom>
              <a:pattFill prst="lgConfetti">
                <a:fgClr>
                  <a:srgbClr val="81FFFF"/>
                </a:fgClr>
                <a:bgClr>
                  <a:schemeClr val="bg1"/>
                </a:bgClr>
              </a:pattFill>
              <a:ln w="25400" cap="flat" cmpd="sng" algn="ctr">
                <a:noFill/>
                <a:prstDash val="solid"/>
              </a:ln>
              <a:effectLst/>
            </p:spPr>
            <p:txBody>
              <a:bodyPr vert="vert270"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420" name="TextBox 419"/>
              <p:cNvSpPr txBox="1"/>
              <p:nvPr/>
            </p:nvSpPr>
            <p:spPr>
              <a:xfrm>
                <a:off x="1353369" y="3948603"/>
                <a:ext cx="2556023"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L- and D- orientation defects</a:t>
                </a:r>
              </a:p>
            </p:txBody>
          </p:sp>
          <p:pic>
            <p:nvPicPr>
              <p:cNvPr id="421" name="Picture 420"/>
              <p:cNvPicPr>
                <a:picLocks noChangeAspect="1"/>
              </p:cNvPicPr>
              <p:nvPr/>
            </p:nvPicPr>
            <p:blipFill>
              <a:blip r:embed="rId15">
                <a:clrChange>
                  <a:clrFrom>
                    <a:srgbClr val="FFFFFF"/>
                  </a:clrFrom>
                  <a:clrTo>
                    <a:srgbClr val="FFFFFF">
                      <a:alpha val="0"/>
                    </a:srgbClr>
                  </a:clrTo>
                </a:clrChange>
                <a:duotone>
                  <a:schemeClr val="accent6">
                    <a:shade val="45000"/>
                    <a:satMod val="135000"/>
                  </a:schemeClr>
                  <a:prstClr val="white"/>
                </a:duotone>
                <a:extLst>
                  <a:ext uri="{BEBA8EAE-BF5A-486C-A8C5-ECC9F3942E4B}">
                    <a14:imgProps xmlns:a14="http://schemas.microsoft.com/office/drawing/2010/main">
                      <a14:imgLayer r:embed="rId16">
                        <a14:imgEffect>
                          <a14:sharpenSoften amount="50000"/>
                        </a14:imgEffect>
                        <a14:imgEffect>
                          <a14:brightnessContrast contrast="-20000"/>
                        </a14:imgEffect>
                      </a14:imgLayer>
                    </a14:imgProps>
                  </a:ext>
                </a:extLst>
              </a:blip>
              <a:stretch>
                <a:fillRect/>
              </a:stretch>
            </p:blipFill>
            <p:spPr>
              <a:xfrm>
                <a:off x="1368808" y="4508837"/>
                <a:ext cx="2555770" cy="764819"/>
              </a:xfrm>
              <a:prstGeom prst="rect">
                <a:avLst/>
              </a:prstGeom>
            </p:spPr>
          </p:pic>
        </p:grpSp>
      </p:grpSp>
      <p:sp>
        <p:nvSpPr>
          <p:cNvPr id="161" name="TextBox 160">
            <a:extLst>
              <a:ext uri="{FF2B5EF4-FFF2-40B4-BE49-F238E27FC236}">
                <a16:creationId xmlns:a16="http://schemas.microsoft.com/office/drawing/2014/main" id="{64A9067A-911C-4AC4-814E-1B381C4FA0CD}"/>
              </a:ext>
            </a:extLst>
          </p:cNvPr>
          <p:cNvSpPr txBox="1"/>
          <p:nvPr/>
        </p:nvSpPr>
        <p:spPr>
          <a:xfrm>
            <a:off x="4855704" y="169784"/>
            <a:ext cx="2188163" cy="369332"/>
          </a:xfrm>
          <a:prstGeom prst="rect">
            <a:avLst/>
          </a:prstGeom>
          <a:noFill/>
        </p:spPr>
        <p:txBody>
          <a:bodyPr wrap="none" rtlCol="0">
            <a:spAutoFit/>
          </a:bodyPr>
          <a:lstStyle/>
          <a:p>
            <a:r>
              <a:rPr lang="en-GB" b="1" dirty="0">
                <a:solidFill>
                  <a:srgbClr val="FF0000"/>
                </a:solidFill>
              </a:rPr>
              <a:t>Application: </a:t>
            </a:r>
            <a:r>
              <a:rPr lang="en-GB" dirty="0">
                <a:solidFill>
                  <a:srgbClr val="FF0000"/>
                </a:solidFill>
              </a:rPr>
              <a:t>Ice mass</a:t>
            </a:r>
          </a:p>
        </p:txBody>
      </p:sp>
    </p:spTree>
    <p:extLst>
      <p:ext uri="{BB962C8B-B14F-4D97-AF65-F5344CB8AC3E}">
        <p14:creationId xmlns:p14="http://schemas.microsoft.com/office/powerpoint/2010/main" val="13011582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4EAA8D-1B2C-499B-A965-2BAA83398C15}"/>
              </a:ext>
            </a:extLst>
          </p:cNvPr>
          <p:cNvSpPr>
            <a:spLocks noGrp="1"/>
          </p:cNvSpPr>
          <p:nvPr>
            <p:ph type="title"/>
          </p:nvPr>
        </p:nvSpPr>
        <p:spPr>
          <a:xfrm>
            <a:off x="233916" y="142507"/>
            <a:ext cx="7359360" cy="737193"/>
          </a:xfrm>
        </p:spPr>
        <p:txBody>
          <a:bodyPr/>
          <a:lstStyle/>
          <a:p>
            <a:r>
              <a:rPr lang="en-GB" dirty="0"/>
              <a:t>Dielectric Loss Mechanisms</a:t>
            </a:r>
            <a:endParaRPr lang="en-US" dirty="0"/>
          </a:p>
        </p:txBody>
      </p:sp>
      <p:sp>
        <p:nvSpPr>
          <p:cNvPr id="4" name="Content Placeholder 3">
            <a:extLst>
              <a:ext uri="{FF2B5EF4-FFF2-40B4-BE49-F238E27FC236}">
                <a16:creationId xmlns:a16="http://schemas.microsoft.com/office/drawing/2014/main" id="{6F11F88C-CE3F-4DE8-96FC-2E2D84A8BE5E}"/>
              </a:ext>
            </a:extLst>
          </p:cNvPr>
          <p:cNvSpPr>
            <a:spLocks noGrp="1"/>
          </p:cNvSpPr>
          <p:nvPr>
            <p:ph idx="1"/>
          </p:nvPr>
        </p:nvSpPr>
        <p:spPr>
          <a:xfrm>
            <a:off x="8829" y="978196"/>
            <a:ext cx="3931920" cy="5566295"/>
          </a:xfrm>
        </p:spPr>
        <p:txBody>
          <a:bodyPr/>
          <a:lstStyle/>
          <a:p>
            <a:pPr marL="400050" indent="-400050" algn="just">
              <a:spcBef>
                <a:spcPts val="0"/>
              </a:spcBef>
              <a:spcAft>
                <a:spcPts val="1200"/>
              </a:spcAft>
              <a:buFont typeface="+mj-lt"/>
              <a:buAutoNum type="romanUcPeriod" startAt="4"/>
            </a:pPr>
            <a:r>
              <a:rPr lang="en-US" spc="-20" dirty="0">
                <a:cs typeface="Times New Roman" panose="02020603050405020304" pitchFamily="18" charset="0"/>
              </a:rPr>
              <a:t>The dielectric polarization of ice at −40 ˚C with a dielectric loss peak frequencies of 537 Hz.</a:t>
            </a:r>
          </a:p>
          <a:p>
            <a:pPr marL="11113" indent="0" algn="just">
              <a:buNone/>
            </a:pPr>
            <a:endParaRPr lang="en-US" dirty="0"/>
          </a:p>
        </p:txBody>
      </p:sp>
      <p:graphicFrame>
        <p:nvGraphicFramePr>
          <p:cNvPr id="22" name="Content Placeholder 21">
            <a:extLst>
              <a:ext uri="{FF2B5EF4-FFF2-40B4-BE49-F238E27FC236}">
                <a16:creationId xmlns:a16="http://schemas.microsoft.com/office/drawing/2014/main" id="{ACE0B113-231A-4E69-8C2C-E451A02E4239}"/>
              </a:ext>
            </a:extLst>
          </p:cNvPr>
          <p:cNvGraphicFramePr>
            <a:graphicFrameLocks noGrp="1"/>
          </p:cNvGraphicFramePr>
          <p:nvPr>
            <p:ph idx="11"/>
            <p:extLst/>
          </p:nvPr>
        </p:nvGraphicFramePr>
        <p:xfrm>
          <a:off x="3977640" y="777240"/>
          <a:ext cx="5166360" cy="259689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Content Placeholder 22">
            <a:extLst>
              <a:ext uri="{FF2B5EF4-FFF2-40B4-BE49-F238E27FC236}">
                <a16:creationId xmlns:a16="http://schemas.microsoft.com/office/drawing/2014/main" id="{84F1BEBB-C1E8-4F8A-BB82-71BE19EBE011}"/>
              </a:ext>
            </a:extLst>
          </p:cNvPr>
          <p:cNvGraphicFramePr>
            <a:graphicFrameLocks noGrp="1"/>
          </p:cNvGraphicFramePr>
          <p:nvPr>
            <p:ph idx="12"/>
            <p:extLst/>
          </p:nvPr>
        </p:nvGraphicFramePr>
        <p:xfrm>
          <a:off x="3977640" y="3493008"/>
          <a:ext cx="5166360" cy="2596896"/>
        </p:xfrm>
        <a:graphic>
          <a:graphicData uri="http://schemas.openxmlformats.org/drawingml/2006/chart">
            <c:chart xmlns:c="http://schemas.openxmlformats.org/drawingml/2006/chart" xmlns:r="http://schemas.openxmlformats.org/officeDocument/2006/relationships" r:id="rId4"/>
          </a:graphicData>
        </a:graphic>
      </p:graphicFrame>
      <p:sp>
        <p:nvSpPr>
          <p:cNvPr id="26" name="TextBox 25">
            <a:extLst>
              <a:ext uri="{FF2B5EF4-FFF2-40B4-BE49-F238E27FC236}">
                <a16:creationId xmlns:a16="http://schemas.microsoft.com/office/drawing/2014/main" id="{8044C705-7C6E-405B-90D7-340670481E6D}"/>
              </a:ext>
            </a:extLst>
          </p:cNvPr>
          <p:cNvSpPr txBox="1"/>
          <p:nvPr/>
        </p:nvSpPr>
        <p:spPr>
          <a:xfrm>
            <a:off x="8585827" y="2364937"/>
            <a:ext cx="43598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808080">
                    <a:lumMod val="60000"/>
                    <a:lumOff val="40000"/>
                  </a:srgbClr>
                </a:solidFill>
                <a:effectLst/>
                <a:uLnTx/>
                <a:uFillTx/>
                <a:latin typeface="Times New Roman" panose="02020603050405020304" pitchFamily="18" charset="0"/>
                <a:ea typeface="+mn-ea"/>
                <a:cs typeface="Times New Roman" panose="02020603050405020304" pitchFamily="18" charset="0"/>
              </a:rPr>
              <a:t>(I)</a:t>
            </a:r>
          </a:p>
        </p:txBody>
      </p:sp>
      <p:cxnSp>
        <p:nvCxnSpPr>
          <p:cNvPr id="27" name="Straight Connector 26">
            <a:extLst>
              <a:ext uri="{FF2B5EF4-FFF2-40B4-BE49-F238E27FC236}">
                <a16:creationId xmlns:a16="http://schemas.microsoft.com/office/drawing/2014/main" id="{07D79996-6B4D-45CE-8201-DEC04DDE8097}"/>
              </a:ext>
            </a:extLst>
          </p:cNvPr>
          <p:cNvCxnSpPr/>
          <p:nvPr/>
        </p:nvCxnSpPr>
        <p:spPr bwMode="auto">
          <a:xfrm>
            <a:off x="6150975" y="2307762"/>
            <a:ext cx="2484000" cy="0"/>
          </a:xfrm>
          <a:prstGeom prst="line">
            <a:avLst/>
          </a:prstGeom>
          <a:solidFill>
            <a:schemeClr val="accent1"/>
          </a:solidFill>
          <a:ln w="9525" cap="flat" cmpd="sng" algn="ctr">
            <a:solidFill>
              <a:schemeClr val="bg2">
                <a:lumMod val="60000"/>
                <a:lumOff val="40000"/>
              </a:schemeClr>
            </a:solidFill>
            <a:prstDash val="dash"/>
            <a:round/>
            <a:headEnd type="none" w="med" len="med"/>
            <a:tailEnd type="none" w="med" len="med"/>
          </a:ln>
          <a:effectLst/>
        </p:spPr>
      </p:cxnSp>
      <p:cxnSp>
        <p:nvCxnSpPr>
          <p:cNvPr id="28" name="Straight Connector 27">
            <a:extLst>
              <a:ext uri="{FF2B5EF4-FFF2-40B4-BE49-F238E27FC236}">
                <a16:creationId xmlns:a16="http://schemas.microsoft.com/office/drawing/2014/main" id="{8F5EC9D8-3578-4E12-A2AE-790BA26787F5}"/>
              </a:ext>
            </a:extLst>
          </p:cNvPr>
          <p:cNvCxnSpPr/>
          <p:nvPr/>
        </p:nvCxnSpPr>
        <p:spPr bwMode="auto">
          <a:xfrm>
            <a:off x="7313951" y="2723409"/>
            <a:ext cx="1280160" cy="0"/>
          </a:xfrm>
          <a:prstGeom prst="line">
            <a:avLst/>
          </a:prstGeom>
          <a:solidFill>
            <a:schemeClr val="accent1"/>
          </a:solidFill>
          <a:ln w="9525" cap="flat" cmpd="sng" algn="ctr">
            <a:solidFill>
              <a:schemeClr val="bg2">
                <a:lumMod val="60000"/>
                <a:lumOff val="40000"/>
              </a:schemeClr>
            </a:solidFill>
            <a:prstDash val="dash"/>
            <a:round/>
            <a:headEnd type="none" w="med" len="med"/>
            <a:tailEnd type="none" w="med" len="med"/>
          </a:ln>
          <a:effectLst/>
        </p:spPr>
      </p:cxnSp>
      <p:sp>
        <p:nvSpPr>
          <p:cNvPr id="29" name="TextBox 28">
            <a:extLst>
              <a:ext uri="{FF2B5EF4-FFF2-40B4-BE49-F238E27FC236}">
                <a16:creationId xmlns:a16="http://schemas.microsoft.com/office/drawing/2014/main" id="{9BC5D00C-69D0-47C8-B96F-B463F5A1FB24}"/>
              </a:ext>
            </a:extLst>
          </p:cNvPr>
          <p:cNvSpPr txBox="1"/>
          <p:nvPr/>
        </p:nvSpPr>
        <p:spPr>
          <a:xfrm>
            <a:off x="7832613" y="4064518"/>
            <a:ext cx="83188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808080">
                    <a:lumMod val="60000"/>
                    <a:lumOff val="40000"/>
                  </a:srgbClr>
                </a:solidFill>
                <a:effectLst/>
                <a:uLnTx/>
                <a:uFillTx/>
                <a:latin typeface="Calibri"/>
                <a:ea typeface="+mn-ea"/>
                <a:cs typeface="+mn-cs"/>
              </a:rPr>
              <a:t>18 GHz</a:t>
            </a:r>
          </a:p>
        </p:txBody>
      </p:sp>
      <p:cxnSp>
        <p:nvCxnSpPr>
          <p:cNvPr id="37" name="Straight Arrow Connector 36">
            <a:extLst>
              <a:ext uri="{FF2B5EF4-FFF2-40B4-BE49-F238E27FC236}">
                <a16:creationId xmlns:a16="http://schemas.microsoft.com/office/drawing/2014/main" id="{0511DDD1-D743-44E3-8F90-E99FD23DE97D}"/>
              </a:ext>
            </a:extLst>
          </p:cNvPr>
          <p:cNvCxnSpPr/>
          <p:nvPr/>
        </p:nvCxnSpPr>
        <p:spPr bwMode="auto">
          <a:xfrm>
            <a:off x="8585827" y="2325847"/>
            <a:ext cx="0" cy="411480"/>
          </a:xfrm>
          <a:prstGeom prst="straightConnector1">
            <a:avLst/>
          </a:prstGeom>
          <a:solidFill>
            <a:schemeClr val="accent1"/>
          </a:solidFill>
          <a:ln w="9525" cap="flat" cmpd="sng" algn="ctr">
            <a:solidFill>
              <a:schemeClr val="bg2">
                <a:lumMod val="60000"/>
                <a:lumOff val="40000"/>
              </a:schemeClr>
            </a:solidFill>
            <a:prstDash val="solid"/>
            <a:round/>
            <a:headEnd type="triangle"/>
            <a:tailEnd type="triangle"/>
          </a:ln>
          <a:effectLst/>
        </p:spPr>
      </p:cxnSp>
      <p:grpSp>
        <p:nvGrpSpPr>
          <p:cNvPr id="40" name="Group 39">
            <a:extLst>
              <a:ext uri="{FF2B5EF4-FFF2-40B4-BE49-F238E27FC236}">
                <a16:creationId xmlns:a16="http://schemas.microsoft.com/office/drawing/2014/main" id="{9557100F-DFE2-4AE7-ADC5-041C3F2A2D10}"/>
              </a:ext>
            </a:extLst>
          </p:cNvPr>
          <p:cNvGrpSpPr/>
          <p:nvPr/>
        </p:nvGrpSpPr>
        <p:grpSpPr>
          <a:xfrm>
            <a:off x="5238778" y="1201712"/>
            <a:ext cx="1094944" cy="376671"/>
            <a:chOff x="1579137" y="1027924"/>
            <a:chExt cx="1094944" cy="376671"/>
          </a:xfrm>
        </p:grpSpPr>
        <p:cxnSp>
          <p:nvCxnSpPr>
            <p:cNvPr id="41" name="Straight Connector 40">
              <a:extLst>
                <a:ext uri="{FF2B5EF4-FFF2-40B4-BE49-F238E27FC236}">
                  <a16:creationId xmlns:a16="http://schemas.microsoft.com/office/drawing/2014/main" id="{A9A96C32-FAA9-4192-996C-5BB611A04F08}"/>
                </a:ext>
              </a:extLst>
            </p:cNvPr>
            <p:cNvCxnSpPr>
              <a:cxnSpLocks/>
            </p:cNvCxnSpPr>
            <p:nvPr/>
          </p:nvCxnSpPr>
          <p:spPr bwMode="auto">
            <a:xfrm flipV="1">
              <a:off x="1579137" y="1197586"/>
              <a:ext cx="135844" cy="207009"/>
            </a:xfrm>
            <a:prstGeom prst="line">
              <a:avLst/>
            </a:prstGeom>
            <a:solidFill>
              <a:schemeClr val="accent1"/>
            </a:solidFill>
            <a:ln w="9525" cap="flat" cmpd="sng" algn="ctr">
              <a:solidFill>
                <a:schemeClr val="bg2"/>
              </a:solidFill>
              <a:prstDash val="solid"/>
              <a:round/>
              <a:headEnd type="oval" w="sm" len="sm"/>
              <a:tailEnd type="none" w="med" len="med"/>
            </a:ln>
            <a:effectLst/>
          </p:spPr>
        </p:cxnSp>
        <p:cxnSp>
          <p:nvCxnSpPr>
            <p:cNvPr id="42" name="Straight Connector 41">
              <a:extLst>
                <a:ext uri="{FF2B5EF4-FFF2-40B4-BE49-F238E27FC236}">
                  <a16:creationId xmlns:a16="http://schemas.microsoft.com/office/drawing/2014/main" id="{F5B7B812-A661-4E70-9EED-83FE1E8B9C4D}"/>
                </a:ext>
              </a:extLst>
            </p:cNvPr>
            <p:cNvCxnSpPr/>
            <p:nvPr/>
          </p:nvCxnSpPr>
          <p:spPr bwMode="auto">
            <a:xfrm>
              <a:off x="1706106" y="1197586"/>
              <a:ext cx="274320" cy="0"/>
            </a:xfrm>
            <a:prstGeom prst="line">
              <a:avLst/>
            </a:prstGeom>
            <a:solidFill>
              <a:schemeClr val="accent1"/>
            </a:solidFill>
            <a:ln w="9525" cap="flat" cmpd="sng" algn="ctr">
              <a:solidFill>
                <a:schemeClr val="bg2"/>
              </a:solidFill>
              <a:prstDash val="solid"/>
              <a:round/>
              <a:headEnd type="none" w="med" len="med"/>
              <a:tailEnd type="none" w="med" len="med"/>
            </a:ln>
            <a:effectLst/>
          </p:spPr>
        </p:cxnSp>
        <p:sp>
          <p:nvSpPr>
            <p:cNvPr id="43" name="TextBox 42">
              <a:extLst>
                <a:ext uri="{FF2B5EF4-FFF2-40B4-BE49-F238E27FC236}">
                  <a16:creationId xmlns:a16="http://schemas.microsoft.com/office/drawing/2014/main" id="{BA781BF6-AD68-4C46-BFC4-5F4CF9ADFF73}"/>
                </a:ext>
              </a:extLst>
            </p:cNvPr>
            <p:cNvSpPr txBox="1"/>
            <p:nvPr/>
          </p:nvSpPr>
          <p:spPr>
            <a:xfrm>
              <a:off x="1889131" y="1027924"/>
              <a:ext cx="784950"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808080">
                      <a:lumMod val="60000"/>
                      <a:lumOff val="40000"/>
                    </a:srgbClr>
                  </a:solidFill>
                  <a:effectLst/>
                  <a:uLnTx/>
                  <a:uFillTx/>
                  <a:latin typeface="Calibri"/>
                  <a:ea typeface="+mn-ea"/>
                  <a:cs typeface="+mn-cs"/>
                </a:rPr>
                <a:t>20.3 °C</a:t>
              </a:r>
            </a:p>
          </p:txBody>
        </p:sp>
      </p:grpSp>
      <p:sp>
        <p:nvSpPr>
          <p:cNvPr id="45" name="TextBox 44">
            <a:extLst>
              <a:ext uri="{FF2B5EF4-FFF2-40B4-BE49-F238E27FC236}">
                <a16:creationId xmlns:a16="http://schemas.microsoft.com/office/drawing/2014/main" id="{E2946ADD-CB4F-404C-B7E4-CC608D9B491B}"/>
              </a:ext>
            </a:extLst>
          </p:cNvPr>
          <p:cNvSpPr txBox="1"/>
          <p:nvPr/>
        </p:nvSpPr>
        <p:spPr>
          <a:xfrm>
            <a:off x="5595285" y="3661575"/>
            <a:ext cx="78495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808080">
                    <a:lumMod val="60000"/>
                    <a:lumOff val="40000"/>
                  </a:srgbClr>
                </a:solidFill>
                <a:effectLst/>
                <a:uLnTx/>
                <a:uFillTx/>
                <a:latin typeface="Calibri"/>
                <a:ea typeface="+mn-ea"/>
                <a:cs typeface="+mn-cs"/>
              </a:rPr>
              <a:t>20.3 °C</a:t>
            </a:r>
          </a:p>
        </p:txBody>
      </p:sp>
      <p:sp>
        <p:nvSpPr>
          <p:cNvPr id="46" name="TextBox 45">
            <a:extLst>
              <a:ext uri="{FF2B5EF4-FFF2-40B4-BE49-F238E27FC236}">
                <a16:creationId xmlns:a16="http://schemas.microsoft.com/office/drawing/2014/main" id="{674BB57F-9FC7-4933-A827-AF6A6084C734}"/>
              </a:ext>
            </a:extLst>
          </p:cNvPr>
          <p:cNvSpPr txBox="1"/>
          <p:nvPr/>
        </p:nvSpPr>
        <p:spPr>
          <a:xfrm>
            <a:off x="5501836" y="3541338"/>
            <a:ext cx="83188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808080">
                    <a:lumMod val="60000"/>
                    <a:lumOff val="40000"/>
                  </a:srgbClr>
                </a:solidFill>
                <a:effectLst/>
                <a:uLnTx/>
                <a:uFillTx/>
                <a:latin typeface="Calibri"/>
                <a:ea typeface="+mn-ea"/>
                <a:cs typeface="+mn-cs"/>
              </a:rPr>
              <a:t>18 kHz</a:t>
            </a:r>
          </a:p>
        </p:txBody>
      </p:sp>
      <p:cxnSp>
        <p:nvCxnSpPr>
          <p:cNvPr id="47" name="Straight Connector 46">
            <a:extLst>
              <a:ext uri="{FF2B5EF4-FFF2-40B4-BE49-F238E27FC236}">
                <a16:creationId xmlns:a16="http://schemas.microsoft.com/office/drawing/2014/main" id="{24F3E22C-5635-40A7-8104-C228BDD6ADFE}"/>
              </a:ext>
            </a:extLst>
          </p:cNvPr>
          <p:cNvCxnSpPr/>
          <p:nvPr/>
        </p:nvCxnSpPr>
        <p:spPr bwMode="auto">
          <a:xfrm>
            <a:off x="4572000" y="1677317"/>
            <a:ext cx="1764000" cy="0"/>
          </a:xfrm>
          <a:prstGeom prst="line">
            <a:avLst/>
          </a:prstGeom>
          <a:solidFill>
            <a:schemeClr val="accent1"/>
          </a:solidFill>
          <a:ln w="9525" cap="flat" cmpd="sng" algn="ctr">
            <a:solidFill>
              <a:schemeClr val="bg2">
                <a:lumMod val="60000"/>
                <a:lumOff val="40000"/>
              </a:schemeClr>
            </a:solidFill>
            <a:prstDash val="dash"/>
            <a:round/>
            <a:headEnd type="none" w="med" len="med"/>
            <a:tailEnd type="none" w="med" len="med"/>
          </a:ln>
          <a:effectLst/>
        </p:spPr>
      </p:cxnSp>
      <p:cxnSp>
        <p:nvCxnSpPr>
          <p:cNvPr id="48" name="Straight Arrow Connector 47">
            <a:extLst>
              <a:ext uri="{FF2B5EF4-FFF2-40B4-BE49-F238E27FC236}">
                <a16:creationId xmlns:a16="http://schemas.microsoft.com/office/drawing/2014/main" id="{217D9561-DD2C-40AE-942A-658FAA2D229B}"/>
              </a:ext>
            </a:extLst>
          </p:cNvPr>
          <p:cNvCxnSpPr/>
          <p:nvPr/>
        </p:nvCxnSpPr>
        <p:spPr bwMode="auto">
          <a:xfrm>
            <a:off x="6357857" y="1677317"/>
            <a:ext cx="0" cy="640080"/>
          </a:xfrm>
          <a:prstGeom prst="straightConnector1">
            <a:avLst/>
          </a:prstGeom>
          <a:solidFill>
            <a:schemeClr val="accent1"/>
          </a:solidFill>
          <a:ln w="9525" cap="flat" cmpd="sng" algn="ctr">
            <a:solidFill>
              <a:schemeClr val="bg2">
                <a:lumMod val="60000"/>
                <a:lumOff val="40000"/>
              </a:schemeClr>
            </a:solidFill>
            <a:prstDash val="solid"/>
            <a:round/>
            <a:headEnd type="triangle"/>
            <a:tailEnd type="triangle"/>
          </a:ln>
          <a:effectLst/>
        </p:spPr>
      </p:cxnSp>
      <p:sp>
        <p:nvSpPr>
          <p:cNvPr id="367" name="TextBox 366">
            <a:extLst>
              <a:ext uri="{FF2B5EF4-FFF2-40B4-BE49-F238E27FC236}">
                <a16:creationId xmlns:a16="http://schemas.microsoft.com/office/drawing/2014/main" id="{E59A7B40-E1D3-4E7B-9160-6816C05F91D1}"/>
              </a:ext>
            </a:extLst>
          </p:cNvPr>
          <p:cNvSpPr txBox="1"/>
          <p:nvPr/>
        </p:nvSpPr>
        <p:spPr>
          <a:xfrm>
            <a:off x="6532635" y="1997764"/>
            <a:ext cx="43598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808080">
                    <a:lumMod val="60000"/>
                    <a:lumOff val="40000"/>
                  </a:srgbClr>
                </a:solidFill>
                <a:effectLst/>
                <a:uLnTx/>
                <a:uFillTx/>
                <a:latin typeface="Times New Roman" panose="02020603050405020304" pitchFamily="18" charset="0"/>
                <a:ea typeface="+mn-ea"/>
                <a:cs typeface="Times New Roman" panose="02020603050405020304" pitchFamily="18" charset="0"/>
              </a:rPr>
              <a:t>(II)</a:t>
            </a:r>
          </a:p>
        </p:txBody>
      </p:sp>
      <p:sp>
        <p:nvSpPr>
          <p:cNvPr id="369" name="TextBox 368">
            <a:extLst>
              <a:ext uri="{FF2B5EF4-FFF2-40B4-BE49-F238E27FC236}">
                <a16:creationId xmlns:a16="http://schemas.microsoft.com/office/drawing/2014/main" id="{2D77D5F4-A497-4697-A79B-C4CD86FE9BBE}"/>
              </a:ext>
            </a:extLst>
          </p:cNvPr>
          <p:cNvSpPr txBox="1"/>
          <p:nvPr/>
        </p:nvSpPr>
        <p:spPr>
          <a:xfrm>
            <a:off x="5106093" y="3890604"/>
            <a:ext cx="784950"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808080">
                    <a:lumMod val="60000"/>
                    <a:lumOff val="40000"/>
                  </a:srgbClr>
                </a:solidFill>
                <a:effectLst/>
                <a:uLnTx/>
                <a:uFillTx/>
                <a:latin typeface="Calibri"/>
                <a:ea typeface="+mn-ea"/>
                <a:cs typeface="+mn-cs"/>
              </a:rPr>
              <a:t>-20 °C</a:t>
            </a:r>
          </a:p>
        </p:txBody>
      </p:sp>
      <p:cxnSp>
        <p:nvCxnSpPr>
          <p:cNvPr id="370" name="Straight Arrow Connector 369">
            <a:extLst>
              <a:ext uri="{FF2B5EF4-FFF2-40B4-BE49-F238E27FC236}">
                <a16:creationId xmlns:a16="http://schemas.microsoft.com/office/drawing/2014/main" id="{FFFA8541-BE42-4B1E-8966-58C2AAA3F165}"/>
              </a:ext>
            </a:extLst>
          </p:cNvPr>
          <p:cNvCxnSpPr/>
          <p:nvPr/>
        </p:nvCxnSpPr>
        <p:spPr bwMode="auto">
          <a:xfrm>
            <a:off x="5872350" y="2204779"/>
            <a:ext cx="0" cy="548640"/>
          </a:xfrm>
          <a:prstGeom prst="straightConnector1">
            <a:avLst/>
          </a:prstGeom>
          <a:solidFill>
            <a:schemeClr val="accent1"/>
          </a:solidFill>
          <a:ln w="9525" cap="flat" cmpd="sng" algn="ctr">
            <a:solidFill>
              <a:schemeClr val="bg2">
                <a:lumMod val="60000"/>
                <a:lumOff val="40000"/>
              </a:schemeClr>
            </a:solidFill>
            <a:prstDash val="solid"/>
            <a:round/>
            <a:headEnd type="triangle"/>
            <a:tailEnd type="triangle"/>
          </a:ln>
          <a:effectLst/>
        </p:spPr>
      </p:cxnSp>
      <p:cxnSp>
        <p:nvCxnSpPr>
          <p:cNvPr id="372" name="Straight Connector 371">
            <a:extLst>
              <a:ext uri="{FF2B5EF4-FFF2-40B4-BE49-F238E27FC236}">
                <a16:creationId xmlns:a16="http://schemas.microsoft.com/office/drawing/2014/main" id="{7E7B88ED-2D64-4C91-A351-3AB0BEABE325}"/>
              </a:ext>
            </a:extLst>
          </p:cNvPr>
          <p:cNvCxnSpPr/>
          <p:nvPr/>
        </p:nvCxnSpPr>
        <p:spPr bwMode="auto">
          <a:xfrm>
            <a:off x="4687807" y="2737478"/>
            <a:ext cx="1764000" cy="0"/>
          </a:xfrm>
          <a:prstGeom prst="line">
            <a:avLst/>
          </a:prstGeom>
          <a:solidFill>
            <a:schemeClr val="accent1"/>
          </a:solidFill>
          <a:ln w="9525" cap="flat" cmpd="sng" algn="ctr">
            <a:solidFill>
              <a:srgbClr val="FF0000"/>
            </a:solidFill>
            <a:prstDash val="dash"/>
            <a:round/>
            <a:headEnd type="none" w="med" len="med"/>
            <a:tailEnd type="none" w="med" len="med"/>
          </a:ln>
          <a:effectLst/>
        </p:spPr>
      </p:cxnSp>
      <p:sp>
        <p:nvSpPr>
          <p:cNvPr id="373" name="TextBox 372">
            <a:extLst>
              <a:ext uri="{FF2B5EF4-FFF2-40B4-BE49-F238E27FC236}">
                <a16:creationId xmlns:a16="http://schemas.microsoft.com/office/drawing/2014/main" id="{B56A2351-FAF9-4307-848A-5A7C37145441}"/>
              </a:ext>
            </a:extLst>
          </p:cNvPr>
          <p:cNvSpPr txBox="1"/>
          <p:nvPr/>
        </p:nvSpPr>
        <p:spPr>
          <a:xfrm>
            <a:off x="5069156" y="3764345"/>
            <a:ext cx="83188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808080">
                    <a:lumMod val="60000"/>
                    <a:lumOff val="40000"/>
                  </a:srgbClr>
                </a:solidFill>
                <a:effectLst/>
                <a:uLnTx/>
                <a:uFillTx/>
                <a:latin typeface="Calibri"/>
                <a:ea typeface="+mn-ea"/>
                <a:cs typeface="+mn-cs"/>
              </a:rPr>
              <a:t>2.6 kHz</a:t>
            </a:r>
          </a:p>
        </p:txBody>
      </p:sp>
      <p:grpSp>
        <p:nvGrpSpPr>
          <p:cNvPr id="374" name="Group 373">
            <a:extLst>
              <a:ext uri="{FF2B5EF4-FFF2-40B4-BE49-F238E27FC236}">
                <a16:creationId xmlns:a16="http://schemas.microsoft.com/office/drawing/2014/main" id="{2EEEAE39-4A30-4D51-B1DF-C7FF0133BC41}"/>
              </a:ext>
            </a:extLst>
          </p:cNvPr>
          <p:cNvGrpSpPr/>
          <p:nvPr/>
        </p:nvGrpSpPr>
        <p:grpSpPr>
          <a:xfrm>
            <a:off x="4701203" y="1789803"/>
            <a:ext cx="1011849" cy="307777"/>
            <a:chOff x="1579137" y="1140642"/>
            <a:chExt cx="1011849" cy="307777"/>
          </a:xfrm>
        </p:grpSpPr>
        <p:cxnSp>
          <p:nvCxnSpPr>
            <p:cNvPr id="375" name="Straight Connector 374">
              <a:extLst>
                <a:ext uri="{FF2B5EF4-FFF2-40B4-BE49-F238E27FC236}">
                  <a16:creationId xmlns:a16="http://schemas.microsoft.com/office/drawing/2014/main" id="{83CA7330-E47A-415E-B520-80EABC485719}"/>
                </a:ext>
              </a:extLst>
            </p:cNvPr>
            <p:cNvCxnSpPr/>
            <p:nvPr/>
          </p:nvCxnSpPr>
          <p:spPr bwMode="auto">
            <a:xfrm flipV="1">
              <a:off x="1579137" y="1313567"/>
              <a:ext cx="98834" cy="91028"/>
            </a:xfrm>
            <a:prstGeom prst="line">
              <a:avLst/>
            </a:prstGeom>
            <a:solidFill>
              <a:schemeClr val="accent1"/>
            </a:solidFill>
            <a:ln w="9525" cap="flat" cmpd="sng" algn="ctr">
              <a:solidFill>
                <a:schemeClr val="bg2">
                  <a:lumMod val="60000"/>
                  <a:lumOff val="40000"/>
                </a:schemeClr>
              </a:solidFill>
              <a:prstDash val="solid"/>
              <a:round/>
              <a:headEnd type="oval" w="sm" len="sm"/>
              <a:tailEnd type="none" w="med" len="med"/>
            </a:ln>
            <a:effectLst/>
          </p:spPr>
        </p:cxnSp>
        <p:cxnSp>
          <p:nvCxnSpPr>
            <p:cNvPr id="376" name="Straight Connector 375">
              <a:extLst>
                <a:ext uri="{FF2B5EF4-FFF2-40B4-BE49-F238E27FC236}">
                  <a16:creationId xmlns:a16="http://schemas.microsoft.com/office/drawing/2014/main" id="{63FB2173-F477-4324-B674-7D9CB4188F4B}"/>
                </a:ext>
              </a:extLst>
            </p:cNvPr>
            <p:cNvCxnSpPr/>
            <p:nvPr/>
          </p:nvCxnSpPr>
          <p:spPr bwMode="auto">
            <a:xfrm>
              <a:off x="1677970" y="1310328"/>
              <a:ext cx="252000" cy="0"/>
            </a:xfrm>
            <a:prstGeom prst="line">
              <a:avLst/>
            </a:prstGeom>
            <a:solidFill>
              <a:schemeClr val="accent1"/>
            </a:solidFill>
            <a:ln w="9525" cap="flat" cmpd="sng" algn="ctr">
              <a:solidFill>
                <a:schemeClr val="bg2">
                  <a:lumMod val="60000"/>
                  <a:lumOff val="40000"/>
                </a:schemeClr>
              </a:solidFill>
              <a:prstDash val="solid"/>
              <a:round/>
              <a:headEnd type="none" w="med" len="med"/>
              <a:tailEnd type="none" w="med" len="med"/>
            </a:ln>
            <a:effectLst/>
          </p:spPr>
        </p:cxnSp>
        <p:sp>
          <p:nvSpPr>
            <p:cNvPr id="377" name="TextBox 376">
              <a:extLst>
                <a:ext uri="{FF2B5EF4-FFF2-40B4-BE49-F238E27FC236}">
                  <a16:creationId xmlns:a16="http://schemas.microsoft.com/office/drawing/2014/main" id="{4C04DE0A-7198-430D-B09A-6F4896123694}"/>
                </a:ext>
              </a:extLst>
            </p:cNvPr>
            <p:cNvSpPr txBox="1"/>
            <p:nvPr/>
          </p:nvSpPr>
          <p:spPr>
            <a:xfrm>
              <a:off x="1806036" y="1140642"/>
              <a:ext cx="784950"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808080">
                      <a:lumMod val="60000"/>
                      <a:lumOff val="40000"/>
                    </a:srgbClr>
                  </a:solidFill>
                  <a:effectLst/>
                  <a:uLnTx/>
                  <a:uFillTx/>
                  <a:latin typeface="Calibri"/>
                  <a:ea typeface="+mn-ea"/>
                  <a:cs typeface="+mn-cs"/>
                </a:rPr>
                <a:t>-20 °C</a:t>
              </a:r>
            </a:p>
          </p:txBody>
        </p:sp>
      </p:grpSp>
      <p:cxnSp>
        <p:nvCxnSpPr>
          <p:cNvPr id="378" name="Straight Connector 377">
            <a:extLst>
              <a:ext uri="{FF2B5EF4-FFF2-40B4-BE49-F238E27FC236}">
                <a16:creationId xmlns:a16="http://schemas.microsoft.com/office/drawing/2014/main" id="{F179CE93-36CE-4C45-B783-878A20A44D6C}"/>
              </a:ext>
            </a:extLst>
          </p:cNvPr>
          <p:cNvCxnSpPr/>
          <p:nvPr/>
        </p:nvCxnSpPr>
        <p:spPr bwMode="auto">
          <a:xfrm>
            <a:off x="4687807" y="2214016"/>
            <a:ext cx="1260000" cy="0"/>
          </a:xfrm>
          <a:prstGeom prst="line">
            <a:avLst/>
          </a:prstGeom>
          <a:solidFill>
            <a:schemeClr val="accent1"/>
          </a:solidFill>
          <a:ln w="9525" cap="flat" cmpd="sng" algn="ctr">
            <a:solidFill>
              <a:schemeClr val="bg2">
                <a:lumMod val="60000"/>
                <a:lumOff val="40000"/>
              </a:schemeClr>
            </a:solidFill>
            <a:prstDash val="dash"/>
            <a:round/>
            <a:headEnd type="none" w="med" len="med"/>
            <a:tailEnd type="none" w="med" len="med"/>
          </a:ln>
          <a:effectLst/>
        </p:spPr>
      </p:cxnSp>
      <p:grpSp>
        <p:nvGrpSpPr>
          <p:cNvPr id="447" name="Group 446">
            <a:extLst>
              <a:ext uri="{FF2B5EF4-FFF2-40B4-BE49-F238E27FC236}">
                <a16:creationId xmlns:a16="http://schemas.microsoft.com/office/drawing/2014/main" id="{13A521D5-EBED-4B81-BDA8-47744200B1EB}"/>
              </a:ext>
            </a:extLst>
          </p:cNvPr>
          <p:cNvGrpSpPr/>
          <p:nvPr/>
        </p:nvGrpSpPr>
        <p:grpSpPr>
          <a:xfrm>
            <a:off x="4752659" y="1943691"/>
            <a:ext cx="925224" cy="307777"/>
            <a:chOff x="1579137" y="1140642"/>
            <a:chExt cx="925224" cy="307777"/>
          </a:xfrm>
        </p:grpSpPr>
        <p:cxnSp>
          <p:nvCxnSpPr>
            <p:cNvPr id="448" name="Straight Connector 447">
              <a:extLst>
                <a:ext uri="{FF2B5EF4-FFF2-40B4-BE49-F238E27FC236}">
                  <a16:creationId xmlns:a16="http://schemas.microsoft.com/office/drawing/2014/main" id="{3F6B4736-B48D-429A-91FD-3BD9310724F9}"/>
                </a:ext>
              </a:extLst>
            </p:cNvPr>
            <p:cNvCxnSpPr/>
            <p:nvPr/>
          </p:nvCxnSpPr>
          <p:spPr bwMode="auto">
            <a:xfrm flipV="1">
              <a:off x="1579137" y="1313567"/>
              <a:ext cx="98834" cy="91028"/>
            </a:xfrm>
            <a:prstGeom prst="line">
              <a:avLst/>
            </a:prstGeom>
            <a:solidFill>
              <a:schemeClr val="accent1"/>
            </a:solidFill>
            <a:ln w="9525" cap="flat" cmpd="sng" algn="ctr">
              <a:solidFill>
                <a:srgbClr val="0000FF"/>
              </a:solidFill>
              <a:prstDash val="solid"/>
              <a:round/>
              <a:headEnd type="oval" w="sm" len="sm"/>
              <a:tailEnd type="none" w="med" len="med"/>
            </a:ln>
            <a:effectLst/>
          </p:spPr>
        </p:cxnSp>
        <p:cxnSp>
          <p:nvCxnSpPr>
            <p:cNvPr id="449" name="Straight Connector 448">
              <a:extLst>
                <a:ext uri="{FF2B5EF4-FFF2-40B4-BE49-F238E27FC236}">
                  <a16:creationId xmlns:a16="http://schemas.microsoft.com/office/drawing/2014/main" id="{A1EE404C-65DA-47C3-AFCF-75DC63888173}"/>
                </a:ext>
              </a:extLst>
            </p:cNvPr>
            <p:cNvCxnSpPr/>
            <p:nvPr/>
          </p:nvCxnSpPr>
          <p:spPr bwMode="auto">
            <a:xfrm>
              <a:off x="1677970" y="1310328"/>
              <a:ext cx="180000" cy="0"/>
            </a:xfrm>
            <a:prstGeom prst="line">
              <a:avLst/>
            </a:prstGeom>
            <a:solidFill>
              <a:schemeClr val="accent1"/>
            </a:solidFill>
            <a:ln w="9525" cap="flat" cmpd="sng" algn="ctr">
              <a:solidFill>
                <a:srgbClr val="0000FF"/>
              </a:solidFill>
              <a:prstDash val="solid"/>
              <a:round/>
              <a:headEnd type="none" w="med" len="med"/>
              <a:tailEnd type="none" w="med" len="med"/>
            </a:ln>
            <a:effectLst/>
          </p:spPr>
        </p:cxnSp>
        <p:sp>
          <p:nvSpPr>
            <p:cNvPr id="450" name="TextBox 449">
              <a:extLst>
                <a:ext uri="{FF2B5EF4-FFF2-40B4-BE49-F238E27FC236}">
                  <a16:creationId xmlns:a16="http://schemas.microsoft.com/office/drawing/2014/main" id="{BEF55405-7E61-46D1-97E1-2D10F9D91B4A}"/>
                </a:ext>
              </a:extLst>
            </p:cNvPr>
            <p:cNvSpPr txBox="1"/>
            <p:nvPr/>
          </p:nvSpPr>
          <p:spPr>
            <a:xfrm>
              <a:off x="1719411" y="1140642"/>
              <a:ext cx="784950"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FF"/>
                  </a:solidFill>
                  <a:effectLst/>
                  <a:uLnTx/>
                  <a:uFillTx/>
                  <a:latin typeface="Calibri"/>
                  <a:ea typeface="+mn-ea"/>
                  <a:cs typeface="+mn-cs"/>
                </a:rPr>
                <a:t>-40 °C</a:t>
              </a:r>
            </a:p>
          </p:txBody>
        </p:sp>
      </p:grpSp>
      <p:sp>
        <p:nvSpPr>
          <p:cNvPr id="451" name="TextBox 450">
            <a:extLst>
              <a:ext uri="{FF2B5EF4-FFF2-40B4-BE49-F238E27FC236}">
                <a16:creationId xmlns:a16="http://schemas.microsoft.com/office/drawing/2014/main" id="{697B94AE-0E52-4CD3-86DB-2E89084FA34E}"/>
              </a:ext>
            </a:extLst>
          </p:cNvPr>
          <p:cNvSpPr txBox="1"/>
          <p:nvPr/>
        </p:nvSpPr>
        <p:spPr>
          <a:xfrm>
            <a:off x="4730139" y="4069766"/>
            <a:ext cx="784950"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FF"/>
                </a:solidFill>
                <a:effectLst/>
                <a:uLnTx/>
                <a:uFillTx/>
                <a:latin typeface="Calibri"/>
                <a:ea typeface="+mn-ea"/>
                <a:cs typeface="+mn-cs"/>
              </a:rPr>
              <a:t>-40 °C</a:t>
            </a:r>
          </a:p>
        </p:txBody>
      </p:sp>
      <p:sp>
        <p:nvSpPr>
          <p:cNvPr id="453" name="TextBox 452">
            <a:extLst>
              <a:ext uri="{FF2B5EF4-FFF2-40B4-BE49-F238E27FC236}">
                <a16:creationId xmlns:a16="http://schemas.microsoft.com/office/drawing/2014/main" id="{A601B459-E583-4026-9A2A-4A5885FF19EB}"/>
              </a:ext>
            </a:extLst>
          </p:cNvPr>
          <p:cNvSpPr txBox="1"/>
          <p:nvPr/>
        </p:nvSpPr>
        <p:spPr>
          <a:xfrm>
            <a:off x="4653213" y="3959665"/>
            <a:ext cx="83188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000000"/>
                </a:solidFill>
                <a:effectLst/>
                <a:uLnTx/>
                <a:uFillTx/>
                <a:latin typeface="Calibri"/>
                <a:ea typeface="+mn-ea"/>
                <a:cs typeface="+mn-cs"/>
              </a:rPr>
              <a:t>537 Hz</a:t>
            </a:r>
          </a:p>
        </p:txBody>
      </p:sp>
      <p:cxnSp>
        <p:nvCxnSpPr>
          <p:cNvPr id="454" name="Straight Arrow Connector 453">
            <a:extLst>
              <a:ext uri="{FF2B5EF4-FFF2-40B4-BE49-F238E27FC236}">
                <a16:creationId xmlns:a16="http://schemas.microsoft.com/office/drawing/2014/main" id="{C951FEF4-0672-4DFA-8205-AD01856F1563}"/>
              </a:ext>
            </a:extLst>
          </p:cNvPr>
          <p:cNvCxnSpPr/>
          <p:nvPr/>
        </p:nvCxnSpPr>
        <p:spPr bwMode="auto">
          <a:xfrm>
            <a:off x="4865504" y="2217544"/>
            <a:ext cx="0" cy="548640"/>
          </a:xfrm>
          <a:prstGeom prst="straightConnector1">
            <a:avLst/>
          </a:prstGeom>
          <a:solidFill>
            <a:schemeClr val="accent1"/>
          </a:solidFill>
          <a:ln w="9525" cap="flat" cmpd="sng" algn="ctr">
            <a:solidFill>
              <a:schemeClr val="tx1"/>
            </a:solidFill>
            <a:prstDash val="solid"/>
            <a:round/>
            <a:headEnd type="triangle"/>
            <a:tailEnd type="triangle"/>
          </a:ln>
          <a:effectLst/>
        </p:spPr>
      </p:cxnSp>
      <p:sp>
        <p:nvSpPr>
          <p:cNvPr id="455" name="TextBox 454">
            <a:extLst>
              <a:ext uri="{FF2B5EF4-FFF2-40B4-BE49-F238E27FC236}">
                <a16:creationId xmlns:a16="http://schemas.microsoft.com/office/drawing/2014/main" id="{6E1A34BE-F0AD-4128-A29A-58E6E78C4A81}"/>
              </a:ext>
            </a:extLst>
          </p:cNvPr>
          <p:cNvSpPr txBox="1"/>
          <p:nvPr/>
        </p:nvSpPr>
        <p:spPr>
          <a:xfrm>
            <a:off x="4792529" y="2318017"/>
            <a:ext cx="49435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(IV)</a:t>
            </a:r>
          </a:p>
        </p:txBody>
      </p:sp>
      <p:cxnSp>
        <p:nvCxnSpPr>
          <p:cNvPr id="456" name="Straight Connector 455">
            <a:extLst>
              <a:ext uri="{FF2B5EF4-FFF2-40B4-BE49-F238E27FC236}">
                <a16:creationId xmlns:a16="http://schemas.microsoft.com/office/drawing/2014/main" id="{309D23D6-FFAC-46AD-AB4D-8E098989DC75}"/>
              </a:ext>
            </a:extLst>
          </p:cNvPr>
          <p:cNvCxnSpPr/>
          <p:nvPr/>
        </p:nvCxnSpPr>
        <p:spPr bwMode="auto">
          <a:xfrm>
            <a:off x="4651089" y="2217543"/>
            <a:ext cx="720000" cy="0"/>
          </a:xfrm>
          <a:prstGeom prst="line">
            <a:avLst/>
          </a:prstGeom>
          <a:solidFill>
            <a:schemeClr val="accent1"/>
          </a:solidFill>
          <a:ln w="9525" cap="flat" cmpd="sng" algn="ctr">
            <a:solidFill>
              <a:srgbClr val="FF0000"/>
            </a:solidFill>
            <a:prstDash val="dash"/>
            <a:round/>
            <a:headEnd type="none" w="med" len="med"/>
            <a:tailEnd type="none" w="med" len="med"/>
          </a:ln>
          <a:effectLst/>
        </p:spPr>
      </p:cxnSp>
      <p:sp>
        <p:nvSpPr>
          <p:cNvPr id="176" name="TextBox 175">
            <a:extLst>
              <a:ext uri="{FF2B5EF4-FFF2-40B4-BE49-F238E27FC236}">
                <a16:creationId xmlns:a16="http://schemas.microsoft.com/office/drawing/2014/main" id="{ED43B82A-185B-4D84-A55D-BED8569A4E7F}"/>
              </a:ext>
            </a:extLst>
          </p:cNvPr>
          <p:cNvSpPr txBox="1"/>
          <p:nvPr/>
        </p:nvSpPr>
        <p:spPr>
          <a:xfrm>
            <a:off x="8096635" y="1751875"/>
            <a:ext cx="824521"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808080">
                    <a:lumMod val="60000"/>
                    <a:lumOff val="40000"/>
                  </a:srgbClr>
                </a:solidFill>
                <a:effectLst/>
                <a:uLnTx/>
                <a:uFillTx/>
                <a:latin typeface="Calibri"/>
                <a:ea typeface="+mn-ea"/>
                <a:cs typeface="+mn-cs"/>
              </a:rPr>
              <a:t>0.0056 M </a:t>
            </a:r>
            <a:r>
              <a:rPr kumimoji="0" lang="en-GB" sz="1200" b="0" i="0" u="none" strike="noStrike" kern="1200" cap="none" spc="0" normalizeH="0" baseline="0" noProof="0" dirty="0" err="1">
                <a:ln>
                  <a:noFill/>
                </a:ln>
                <a:solidFill>
                  <a:srgbClr val="808080">
                    <a:lumMod val="60000"/>
                    <a:lumOff val="40000"/>
                  </a:srgbClr>
                </a:solidFill>
                <a:effectLst/>
                <a:uLnTx/>
                <a:uFillTx/>
                <a:latin typeface="Calibri"/>
                <a:ea typeface="+mn-ea"/>
                <a:cs typeface="+mn-cs"/>
              </a:rPr>
              <a:t>KCl</a:t>
            </a:r>
            <a:endParaRPr kumimoji="0" lang="en-GB" sz="1200" b="0" i="0" u="none" strike="noStrike" kern="1200" cap="none" spc="0" normalizeH="0" baseline="0" noProof="0" dirty="0">
              <a:ln>
                <a:noFill/>
              </a:ln>
              <a:solidFill>
                <a:srgbClr val="808080">
                  <a:lumMod val="60000"/>
                  <a:lumOff val="40000"/>
                </a:srgbClr>
              </a:solidFill>
              <a:effectLst/>
              <a:uLnTx/>
              <a:uFillTx/>
              <a:latin typeface="Calibri"/>
              <a:ea typeface="+mn-ea"/>
              <a:cs typeface="+mn-cs"/>
            </a:endParaRPr>
          </a:p>
        </p:txBody>
      </p:sp>
      <p:sp>
        <p:nvSpPr>
          <p:cNvPr id="178" name="TextBox 177">
            <a:extLst>
              <a:ext uri="{FF2B5EF4-FFF2-40B4-BE49-F238E27FC236}">
                <a16:creationId xmlns:a16="http://schemas.microsoft.com/office/drawing/2014/main" id="{713335BD-20AE-44B3-A627-BE25039E7478}"/>
              </a:ext>
            </a:extLst>
          </p:cNvPr>
          <p:cNvSpPr txBox="1"/>
          <p:nvPr/>
        </p:nvSpPr>
        <p:spPr>
          <a:xfrm>
            <a:off x="6333722" y="4341517"/>
            <a:ext cx="824521"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808080">
                    <a:lumMod val="60000"/>
                    <a:lumOff val="40000"/>
                  </a:srgbClr>
                </a:solidFill>
                <a:effectLst/>
                <a:uLnTx/>
                <a:uFillTx/>
                <a:latin typeface="Calibri"/>
                <a:ea typeface="+mn-ea"/>
                <a:cs typeface="+mn-cs"/>
              </a:rPr>
              <a:t>0.0056 M </a:t>
            </a:r>
            <a:r>
              <a:rPr kumimoji="0" lang="en-GB" sz="1200" b="0" i="0" u="none" strike="noStrike" kern="1200" cap="none" spc="0" normalizeH="0" baseline="0" noProof="0" dirty="0" err="1">
                <a:ln>
                  <a:noFill/>
                </a:ln>
                <a:solidFill>
                  <a:srgbClr val="808080">
                    <a:lumMod val="60000"/>
                    <a:lumOff val="40000"/>
                  </a:srgbClr>
                </a:solidFill>
                <a:effectLst/>
                <a:uLnTx/>
                <a:uFillTx/>
                <a:latin typeface="Calibri"/>
                <a:ea typeface="+mn-ea"/>
                <a:cs typeface="+mn-cs"/>
              </a:rPr>
              <a:t>KCl</a:t>
            </a:r>
            <a:endParaRPr kumimoji="0" lang="en-GB" sz="1200" b="0" i="0" u="none" strike="noStrike" kern="1200" cap="none" spc="0" normalizeH="0" baseline="0" noProof="0" dirty="0">
              <a:ln>
                <a:noFill/>
              </a:ln>
              <a:solidFill>
                <a:srgbClr val="808080">
                  <a:lumMod val="60000"/>
                  <a:lumOff val="40000"/>
                </a:srgbClr>
              </a:solidFill>
              <a:effectLst/>
              <a:uLnTx/>
              <a:uFillTx/>
              <a:latin typeface="Calibri"/>
              <a:ea typeface="+mn-ea"/>
              <a:cs typeface="+mn-cs"/>
            </a:endParaRPr>
          </a:p>
        </p:txBody>
      </p:sp>
      <p:sp>
        <p:nvSpPr>
          <p:cNvPr id="180" name="TextBox 179">
            <a:extLst>
              <a:ext uri="{FF2B5EF4-FFF2-40B4-BE49-F238E27FC236}">
                <a16:creationId xmlns:a16="http://schemas.microsoft.com/office/drawing/2014/main" id="{DC03C3A9-5B14-45C1-93DC-65D66CCCCEF0}"/>
              </a:ext>
            </a:extLst>
          </p:cNvPr>
          <p:cNvSpPr txBox="1"/>
          <p:nvPr/>
        </p:nvSpPr>
        <p:spPr>
          <a:xfrm>
            <a:off x="5860932" y="2317437"/>
            <a:ext cx="49435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808080">
                    <a:lumMod val="60000"/>
                    <a:lumOff val="40000"/>
                  </a:srgbClr>
                </a:solidFill>
                <a:effectLst/>
                <a:uLnTx/>
                <a:uFillTx/>
                <a:latin typeface="Times New Roman" panose="02020603050405020304" pitchFamily="18" charset="0"/>
                <a:ea typeface="+mn-ea"/>
                <a:cs typeface="Times New Roman" panose="02020603050405020304" pitchFamily="18" charset="0"/>
              </a:rPr>
              <a:t>(III)</a:t>
            </a:r>
          </a:p>
        </p:txBody>
      </p:sp>
      <p:sp>
        <p:nvSpPr>
          <p:cNvPr id="181" name="Rectangle 180">
            <a:extLst>
              <a:ext uri="{FF2B5EF4-FFF2-40B4-BE49-F238E27FC236}">
                <a16:creationId xmlns:a16="http://schemas.microsoft.com/office/drawing/2014/main" id="{0649058D-642E-4A28-9634-E9C059F0847D}"/>
              </a:ext>
            </a:extLst>
          </p:cNvPr>
          <p:cNvSpPr/>
          <p:nvPr/>
        </p:nvSpPr>
        <p:spPr bwMode="auto">
          <a:xfrm>
            <a:off x="7139759" y="982824"/>
            <a:ext cx="1886552" cy="269363"/>
          </a:xfrm>
          <a:prstGeom prst="rect">
            <a:avLst/>
          </a:prstGeom>
          <a:noFill/>
          <a:ln w="9525"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lumMod val="75000"/>
                    <a:lumOff val="25000"/>
                  </a:srgbClr>
                </a:solidFill>
                <a:effectLst/>
                <a:uLnTx/>
                <a:uFillTx/>
                <a:latin typeface="Calibri"/>
                <a:ea typeface="ＭＳ Ｐゴシック" pitchFamily="1" charset="-128"/>
                <a:cs typeface="+mn-cs"/>
              </a:rPr>
              <a:t>Real part Capacitance</a:t>
            </a:r>
          </a:p>
        </p:txBody>
      </p:sp>
      <p:sp>
        <p:nvSpPr>
          <p:cNvPr id="182" name="Rectangle 181">
            <a:extLst>
              <a:ext uri="{FF2B5EF4-FFF2-40B4-BE49-F238E27FC236}">
                <a16:creationId xmlns:a16="http://schemas.microsoft.com/office/drawing/2014/main" id="{3DE9F57C-5B81-468D-A1A4-4D699D24B915}"/>
              </a:ext>
            </a:extLst>
          </p:cNvPr>
          <p:cNvSpPr/>
          <p:nvPr/>
        </p:nvSpPr>
        <p:spPr bwMode="auto">
          <a:xfrm>
            <a:off x="6971479" y="3503667"/>
            <a:ext cx="2054832" cy="269363"/>
          </a:xfrm>
          <a:prstGeom prst="rect">
            <a:avLst/>
          </a:prstGeom>
          <a:noFill/>
          <a:ln w="9525"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CC0099"/>
                </a:solidFill>
                <a:effectLst/>
                <a:uLnTx/>
                <a:uFillTx/>
                <a:latin typeface="Calibri"/>
                <a:ea typeface="ＭＳ Ｐゴシック" pitchFamily="1" charset="-128"/>
                <a:cs typeface="+mn-cs"/>
              </a:rPr>
              <a:t>Imaginary part Capacitance</a:t>
            </a:r>
          </a:p>
        </p:txBody>
      </p:sp>
      <p:grpSp>
        <p:nvGrpSpPr>
          <p:cNvPr id="183" name="Group 182"/>
          <p:cNvGrpSpPr/>
          <p:nvPr/>
        </p:nvGrpSpPr>
        <p:grpSpPr>
          <a:xfrm>
            <a:off x="149892" y="2115790"/>
            <a:ext cx="3204964" cy="1585938"/>
            <a:chOff x="149892" y="2115790"/>
            <a:chExt cx="3204964" cy="1585938"/>
          </a:xfrm>
        </p:grpSpPr>
        <p:grpSp>
          <p:nvGrpSpPr>
            <p:cNvPr id="184" name="Group 183"/>
            <p:cNvGrpSpPr/>
            <p:nvPr/>
          </p:nvGrpSpPr>
          <p:grpSpPr>
            <a:xfrm>
              <a:off x="149892" y="2115790"/>
              <a:ext cx="1361321" cy="1558274"/>
              <a:chOff x="140109" y="-1887"/>
              <a:chExt cx="1361321" cy="1558274"/>
            </a:xfrm>
          </p:grpSpPr>
          <p:grpSp>
            <p:nvGrpSpPr>
              <p:cNvPr id="225" name="Group 224"/>
              <p:cNvGrpSpPr>
                <a:grpSpLocks noChangeAspect="1"/>
              </p:cNvGrpSpPr>
              <p:nvPr/>
            </p:nvGrpSpPr>
            <p:grpSpPr>
              <a:xfrm>
                <a:off x="434457" y="296387"/>
                <a:ext cx="689472" cy="1260000"/>
                <a:chOff x="1332" y="0"/>
                <a:chExt cx="707509" cy="1295399"/>
              </a:xfrm>
            </p:grpSpPr>
            <p:grpSp>
              <p:nvGrpSpPr>
                <p:cNvPr id="227" name="Group 226"/>
                <p:cNvGrpSpPr/>
                <p:nvPr/>
              </p:nvGrpSpPr>
              <p:grpSpPr>
                <a:xfrm>
                  <a:off x="21771" y="0"/>
                  <a:ext cx="687070" cy="1295399"/>
                  <a:chOff x="0" y="0"/>
                  <a:chExt cx="687386" cy="1295399"/>
                </a:xfrm>
              </p:grpSpPr>
              <p:grpSp>
                <p:nvGrpSpPr>
                  <p:cNvPr id="229" name="Group 228"/>
                  <p:cNvGrpSpPr>
                    <a:grpSpLocks noChangeAspect="1"/>
                  </p:cNvGrpSpPr>
                  <p:nvPr/>
                </p:nvGrpSpPr>
                <p:grpSpPr>
                  <a:xfrm>
                    <a:off x="0" y="0"/>
                    <a:ext cx="682624" cy="1295399"/>
                    <a:chOff x="-3711" y="0"/>
                    <a:chExt cx="1088164" cy="2066219"/>
                  </a:xfrm>
                </p:grpSpPr>
                <p:grpSp>
                  <p:nvGrpSpPr>
                    <p:cNvPr id="231" name="Group 230"/>
                    <p:cNvGrpSpPr/>
                    <p:nvPr/>
                  </p:nvGrpSpPr>
                  <p:grpSpPr>
                    <a:xfrm>
                      <a:off x="40398" y="1445498"/>
                      <a:ext cx="1008222" cy="566543"/>
                      <a:chOff x="40398" y="1445499"/>
                      <a:chExt cx="1008223" cy="566543"/>
                    </a:xfrm>
                  </p:grpSpPr>
                  <p:sp>
                    <p:nvSpPr>
                      <p:cNvPr id="277" name="Double Bracket 30"/>
                      <p:cNvSpPr/>
                      <p:nvPr/>
                    </p:nvSpPr>
                    <p:spPr>
                      <a:xfrm>
                        <a:off x="40621" y="1445499"/>
                        <a:ext cx="1008000" cy="510737"/>
                      </a:xfrm>
                      <a:prstGeom prst="rect">
                        <a:avLst/>
                      </a:prstGeom>
                      <a:pattFill prst="lgConfetti">
                        <a:fgClr>
                          <a:srgbClr val="00FFFF"/>
                        </a:fgClr>
                        <a:bgClr>
                          <a:schemeClr val="bg1"/>
                        </a:bgClr>
                      </a:pattFill>
                      <a:ln w="127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78" name="Freeform 277"/>
                      <p:cNvSpPr/>
                      <p:nvPr/>
                    </p:nvSpPr>
                    <p:spPr bwMode="auto">
                      <a:xfrm>
                        <a:off x="40398" y="1953007"/>
                        <a:ext cx="1003655" cy="59035"/>
                      </a:xfrm>
                      <a:custGeom>
                        <a:avLst/>
                        <a:gdLst>
                          <a:gd name="connsiteX0" fmla="*/ 4011 w 1010653"/>
                          <a:gd name="connsiteY0" fmla="*/ 0 h 116305"/>
                          <a:gd name="connsiteX1" fmla="*/ 0 w 1010653"/>
                          <a:gd name="connsiteY1" fmla="*/ 80210 h 116305"/>
                          <a:gd name="connsiteX2" fmla="*/ 5213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58516 w 1010653"/>
                          <a:gd name="connsiteY10" fmla="*/ 112294 h 116305"/>
                          <a:gd name="connsiteX11" fmla="*/ 1010653 w 1010653"/>
                          <a:gd name="connsiteY11" fmla="*/ 76200 h 116305"/>
                          <a:gd name="connsiteX12" fmla="*/ 1010653 w 1010653"/>
                          <a:gd name="connsiteY12" fmla="*/ 36094 h 116305"/>
                          <a:gd name="connsiteX13" fmla="*/ 4011 w 1010653"/>
                          <a:gd name="connsiteY13" fmla="*/ 0 h 116305"/>
                          <a:gd name="connsiteX0" fmla="*/ 4011 w 1010653"/>
                          <a:gd name="connsiteY0" fmla="*/ 0 h 116305"/>
                          <a:gd name="connsiteX1" fmla="*/ 0 w 1010653"/>
                          <a:gd name="connsiteY1" fmla="*/ 80210 h 116305"/>
                          <a:gd name="connsiteX2" fmla="*/ 4017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58516 w 1010653"/>
                          <a:gd name="connsiteY10" fmla="*/ 112294 h 116305"/>
                          <a:gd name="connsiteX11" fmla="*/ 1010653 w 1010653"/>
                          <a:gd name="connsiteY11" fmla="*/ 76200 h 116305"/>
                          <a:gd name="connsiteX12" fmla="*/ 1010653 w 1010653"/>
                          <a:gd name="connsiteY12" fmla="*/ 36094 h 116305"/>
                          <a:gd name="connsiteX13" fmla="*/ 4011 w 1010653"/>
                          <a:gd name="connsiteY13" fmla="*/ 0 h 116305"/>
                          <a:gd name="connsiteX0" fmla="*/ 4011 w 1010653"/>
                          <a:gd name="connsiteY0" fmla="*/ 0 h 116305"/>
                          <a:gd name="connsiteX1" fmla="*/ 0 w 1010653"/>
                          <a:gd name="connsiteY1" fmla="*/ 80210 h 116305"/>
                          <a:gd name="connsiteX2" fmla="*/ 4017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70476 w 1010653"/>
                          <a:gd name="connsiteY10" fmla="*/ 108284 h 116305"/>
                          <a:gd name="connsiteX11" fmla="*/ 1010653 w 1010653"/>
                          <a:gd name="connsiteY11" fmla="*/ 76200 h 116305"/>
                          <a:gd name="connsiteX12" fmla="*/ 1010653 w 1010653"/>
                          <a:gd name="connsiteY12" fmla="*/ 36094 h 116305"/>
                          <a:gd name="connsiteX13" fmla="*/ 4011 w 1010653"/>
                          <a:gd name="connsiteY13" fmla="*/ 0 h 116305"/>
                          <a:gd name="connsiteX0" fmla="*/ 4011 w 1010653"/>
                          <a:gd name="connsiteY0" fmla="*/ 0 h 116305"/>
                          <a:gd name="connsiteX1" fmla="*/ 0 w 1010653"/>
                          <a:gd name="connsiteY1" fmla="*/ 80210 h 116305"/>
                          <a:gd name="connsiteX2" fmla="*/ 4017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70476 w 1010653"/>
                          <a:gd name="connsiteY10" fmla="*/ 108284 h 116305"/>
                          <a:gd name="connsiteX11" fmla="*/ 1010653 w 1010653"/>
                          <a:gd name="connsiteY11" fmla="*/ 76200 h 116305"/>
                          <a:gd name="connsiteX12" fmla="*/ 1002679 w 1010653"/>
                          <a:gd name="connsiteY12" fmla="*/ 4010 h 116305"/>
                          <a:gd name="connsiteX13" fmla="*/ 4011 w 1010653"/>
                          <a:gd name="connsiteY13" fmla="*/ 0 h 116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10653" h="116305">
                            <a:moveTo>
                              <a:pt x="4011" y="0"/>
                            </a:moveTo>
                            <a:lnTo>
                              <a:pt x="0" y="80210"/>
                            </a:lnTo>
                            <a:lnTo>
                              <a:pt x="40177" y="116305"/>
                            </a:lnTo>
                            <a:lnTo>
                              <a:pt x="80211" y="108284"/>
                            </a:lnTo>
                            <a:lnTo>
                              <a:pt x="176463" y="92242"/>
                            </a:lnTo>
                            <a:lnTo>
                              <a:pt x="264695" y="84221"/>
                            </a:lnTo>
                            <a:lnTo>
                              <a:pt x="493295" y="68179"/>
                            </a:lnTo>
                            <a:lnTo>
                              <a:pt x="581527" y="68179"/>
                            </a:lnTo>
                            <a:lnTo>
                              <a:pt x="749969" y="84221"/>
                            </a:lnTo>
                            <a:cubicBezTo>
                              <a:pt x="790074" y="89568"/>
                              <a:pt x="833534" y="96253"/>
                              <a:pt x="870285" y="100263"/>
                            </a:cubicBezTo>
                            <a:cubicBezTo>
                              <a:pt x="907036" y="104273"/>
                              <a:pt x="937079" y="105610"/>
                              <a:pt x="970476" y="108284"/>
                            </a:cubicBezTo>
                            <a:lnTo>
                              <a:pt x="1010653" y="76200"/>
                            </a:lnTo>
                            <a:lnTo>
                              <a:pt x="1002679" y="4010"/>
                            </a:lnTo>
                            <a:lnTo>
                              <a:pt x="4011" y="0"/>
                            </a:lnTo>
                            <a:close/>
                          </a:path>
                        </a:pathLst>
                      </a:custGeom>
                      <a:pattFill prst="lgConfetti">
                        <a:fgClr>
                          <a:srgbClr val="00FFFF"/>
                        </a:fgClr>
                        <a:bgClr>
                          <a:schemeClr val="bg1"/>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232" name="Group 231"/>
                    <p:cNvGrpSpPr/>
                    <p:nvPr/>
                  </p:nvGrpSpPr>
                  <p:grpSpPr>
                    <a:xfrm>
                      <a:off x="-3711" y="0"/>
                      <a:ext cx="1088164" cy="2066219"/>
                      <a:chOff x="-3711" y="0"/>
                      <a:chExt cx="1088164" cy="2066219"/>
                    </a:xfrm>
                  </p:grpSpPr>
                  <p:grpSp>
                    <p:nvGrpSpPr>
                      <p:cNvPr id="233" name="Group 232"/>
                      <p:cNvGrpSpPr/>
                      <p:nvPr/>
                    </p:nvGrpSpPr>
                    <p:grpSpPr>
                      <a:xfrm>
                        <a:off x="0" y="0"/>
                        <a:ext cx="1084453" cy="2066219"/>
                        <a:chOff x="0" y="0"/>
                        <a:chExt cx="1084453" cy="2066219"/>
                      </a:xfrm>
                    </p:grpSpPr>
                    <p:grpSp>
                      <p:nvGrpSpPr>
                        <p:cNvPr id="235" name="Group 234"/>
                        <p:cNvGrpSpPr/>
                        <p:nvPr/>
                      </p:nvGrpSpPr>
                      <p:grpSpPr>
                        <a:xfrm>
                          <a:off x="0" y="1028"/>
                          <a:ext cx="569086" cy="2065191"/>
                          <a:chOff x="0" y="1028"/>
                          <a:chExt cx="569086" cy="2065191"/>
                        </a:xfrm>
                      </p:grpSpPr>
                      <p:grpSp>
                        <p:nvGrpSpPr>
                          <p:cNvPr id="257" name="Group 256"/>
                          <p:cNvGrpSpPr/>
                          <p:nvPr/>
                        </p:nvGrpSpPr>
                        <p:grpSpPr>
                          <a:xfrm>
                            <a:off x="0" y="1028"/>
                            <a:ext cx="569086" cy="2065191"/>
                            <a:chOff x="0" y="1028"/>
                            <a:chExt cx="569086" cy="2065191"/>
                          </a:xfrm>
                        </p:grpSpPr>
                        <p:sp>
                          <p:nvSpPr>
                            <p:cNvPr id="261" name="object 43"/>
                            <p:cNvSpPr/>
                            <p:nvPr/>
                          </p:nvSpPr>
                          <p:spPr>
                            <a:xfrm>
                              <a:off x="57915" y="46409"/>
                              <a:ext cx="0" cy="177165"/>
                            </a:xfrm>
                            <a:custGeom>
                              <a:avLst/>
                              <a:gdLst/>
                              <a:ahLst/>
                              <a:cxnLst/>
                              <a:rect l="l" t="t" r="r" b="b"/>
                              <a:pathLst>
                                <a:path h="177164">
                                  <a:moveTo>
                                    <a:pt x="0" y="176783"/>
                                  </a:moveTo>
                                  <a:lnTo>
                                    <a:pt x="0" y="0"/>
                                  </a:lnTo>
                                </a:path>
                              </a:pathLst>
                            </a:custGeom>
                            <a:ln w="13715">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62" name="object 186"/>
                            <p:cNvSpPr/>
                            <p:nvPr/>
                          </p:nvSpPr>
                          <p:spPr>
                            <a:xfrm>
                              <a:off x="0" y="1987225"/>
                              <a:ext cx="78740" cy="78740"/>
                            </a:xfrm>
                            <a:custGeom>
                              <a:avLst/>
                              <a:gdLst/>
                              <a:ahLst/>
                              <a:cxnLst/>
                              <a:rect l="l" t="t" r="r" b="b"/>
                              <a:pathLst>
                                <a:path w="78740" h="78739">
                                  <a:moveTo>
                                    <a:pt x="0" y="0"/>
                                  </a:moveTo>
                                  <a:lnTo>
                                    <a:pt x="6167" y="30550"/>
                                  </a:lnTo>
                                  <a:lnTo>
                                    <a:pt x="22988" y="55498"/>
                                  </a:lnTo>
                                  <a:lnTo>
                                    <a:pt x="47935" y="72318"/>
                                  </a:lnTo>
                                  <a:lnTo>
                                    <a:pt x="78486" y="78486"/>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63" name="object 188"/>
                            <p:cNvSpPr/>
                            <p:nvPr/>
                          </p:nvSpPr>
                          <p:spPr>
                            <a:xfrm>
                              <a:off x="1524" y="642295"/>
                              <a:ext cx="0" cy="1344295"/>
                            </a:xfrm>
                            <a:custGeom>
                              <a:avLst/>
                              <a:gdLst/>
                              <a:ahLst/>
                              <a:cxnLst/>
                              <a:rect l="l" t="t" r="r" b="b"/>
                              <a:pathLst>
                                <a:path h="1344295">
                                  <a:moveTo>
                                    <a:pt x="0" y="1344168"/>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64" name="object 189"/>
                            <p:cNvSpPr/>
                            <p:nvPr/>
                          </p:nvSpPr>
                          <p:spPr>
                            <a:xfrm>
                              <a:off x="1524" y="529425"/>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65" name="object 190"/>
                            <p:cNvSpPr/>
                            <p:nvPr/>
                          </p:nvSpPr>
                          <p:spPr>
                            <a:xfrm>
                              <a:off x="137160" y="265866"/>
                              <a:ext cx="0" cy="180000"/>
                            </a:xfrm>
                            <a:custGeom>
                              <a:avLst/>
                              <a:gdLst/>
                              <a:ahLst/>
                              <a:cxnLst/>
                              <a:rect l="l" t="t" r="r" b="b"/>
                              <a:pathLst>
                                <a:path h="166369">
                                  <a:moveTo>
                                    <a:pt x="0" y="166116"/>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66" name="object 193"/>
                            <p:cNvSpPr>
                              <a:spLocks noChangeAspect="1"/>
                            </p:cNvSpPr>
                            <p:nvPr/>
                          </p:nvSpPr>
                          <p:spPr>
                            <a:xfrm>
                              <a:off x="50292" y="450269"/>
                              <a:ext cx="80169" cy="78886"/>
                            </a:xfrm>
                            <a:custGeom>
                              <a:avLst/>
                              <a:gdLst/>
                              <a:ahLst/>
                              <a:cxnLst/>
                              <a:rect l="l" t="t" r="r" b="b"/>
                              <a:pathLst>
                                <a:path w="79375" h="78105">
                                  <a:moveTo>
                                    <a:pt x="79248" y="0"/>
                                  </a:moveTo>
                                  <a:lnTo>
                                    <a:pt x="0" y="77724"/>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67" name="object 195"/>
                            <p:cNvSpPr/>
                            <p:nvPr/>
                          </p:nvSpPr>
                          <p:spPr>
                            <a:xfrm>
                              <a:off x="57912" y="223194"/>
                              <a:ext cx="71755" cy="32384"/>
                            </a:xfrm>
                            <a:custGeom>
                              <a:avLst/>
                              <a:gdLst/>
                              <a:ahLst/>
                              <a:cxnLst/>
                              <a:rect l="l" t="t" r="r" b="b"/>
                              <a:pathLst>
                                <a:path w="71755" h="32385">
                                  <a:moveTo>
                                    <a:pt x="0" y="0"/>
                                  </a:moveTo>
                                  <a:lnTo>
                                    <a:pt x="71628" y="32004"/>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68" name="object 196"/>
                            <p:cNvSpPr/>
                            <p:nvPr/>
                          </p:nvSpPr>
                          <p:spPr>
                            <a:xfrm>
                              <a:off x="79479" y="2030659"/>
                              <a:ext cx="474980" cy="35560"/>
                            </a:xfrm>
                            <a:custGeom>
                              <a:avLst/>
                              <a:gdLst/>
                              <a:ahLst/>
                              <a:cxnLst/>
                              <a:rect l="l" t="t" r="r" b="b"/>
                              <a:pathLst>
                                <a:path w="474980" h="35560">
                                  <a:moveTo>
                                    <a:pt x="474495" y="0"/>
                                  </a:moveTo>
                                  <a:lnTo>
                                    <a:pt x="421561" y="439"/>
                                  </a:lnTo>
                                  <a:lnTo>
                                    <a:pt x="368655" y="1759"/>
                                  </a:lnTo>
                                  <a:lnTo>
                                    <a:pt x="315788" y="3957"/>
                                  </a:lnTo>
                                  <a:lnTo>
                                    <a:pt x="262969" y="7033"/>
                                  </a:lnTo>
                                  <a:lnTo>
                                    <a:pt x="210211" y="10985"/>
                                  </a:lnTo>
                                  <a:lnTo>
                                    <a:pt x="157524" y="15814"/>
                                  </a:lnTo>
                                  <a:lnTo>
                                    <a:pt x="104919" y="21518"/>
                                  </a:lnTo>
                                  <a:lnTo>
                                    <a:pt x="52407" y="28097"/>
                                  </a:lnTo>
                                  <a:lnTo>
                                    <a:pt x="0" y="35549"/>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69" name="object 198"/>
                            <p:cNvSpPr/>
                            <p:nvPr/>
                          </p:nvSpPr>
                          <p:spPr>
                            <a:xfrm>
                              <a:off x="79447" y="1995607"/>
                              <a:ext cx="474980" cy="36830"/>
                            </a:xfrm>
                            <a:custGeom>
                              <a:avLst/>
                              <a:gdLst/>
                              <a:ahLst/>
                              <a:cxnLst/>
                              <a:rect l="l" t="t" r="r" b="b"/>
                              <a:pathLst>
                                <a:path w="474980" h="36829">
                                  <a:moveTo>
                                    <a:pt x="474527" y="0"/>
                                  </a:moveTo>
                                  <a:lnTo>
                                    <a:pt x="421578" y="452"/>
                                  </a:lnTo>
                                  <a:lnTo>
                                    <a:pt x="368657" y="1810"/>
                                  </a:lnTo>
                                  <a:lnTo>
                                    <a:pt x="315778" y="4072"/>
                                  </a:lnTo>
                                  <a:lnTo>
                                    <a:pt x="262950" y="7237"/>
                                  </a:lnTo>
                                  <a:lnTo>
                                    <a:pt x="210186" y="11305"/>
                                  </a:lnTo>
                                  <a:lnTo>
                                    <a:pt x="157498" y="16274"/>
                                  </a:lnTo>
                                  <a:lnTo>
                                    <a:pt x="104896" y="22144"/>
                                  </a:lnTo>
                                  <a:lnTo>
                                    <a:pt x="52393" y="28913"/>
                                  </a:lnTo>
                                  <a:lnTo>
                                    <a:pt x="0" y="36581"/>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70" name="object 207"/>
                            <p:cNvSpPr/>
                            <p:nvPr/>
                          </p:nvSpPr>
                          <p:spPr>
                            <a:xfrm>
                              <a:off x="181356" y="1028"/>
                              <a:ext cx="387730" cy="45719"/>
                            </a:xfrm>
                            <a:custGeom>
                              <a:avLst/>
                              <a:gdLst/>
                              <a:ahLst/>
                              <a:cxnLst/>
                              <a:rect l="l" t="t" r="r" b="b"/>
                              <a:pathLst>
                                <a:path w="746760">
                                  <a:moveTo>
                                    <a:pt x="0" y="0"/>
                                  </a:moveTo>
                                  <a:lnTo>
                                    <a:pt x="74676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71" name="object 208"/>
                            <p:cNvSpPr/>
                            <p:nvPr/>
                          </p:nvSpPr>
                          <p:spPr>
                            <a:xfrm>
                              <a:off x="144529" y="259770"/>
                              <a:ext cx="419100"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72" name="object 209"/>
                            <p:cNvSpPr/>
                            <p:nvPr/>
                          </p:nvSpPr>
                          <p:spPr>
                            <a:xfrm>
                              <a:off x="144529" y="442651"/>
                              <a:ext cx="419100"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73" name="object 213"/>
                            <p:cNvSpPr/>
                            <p:nvPr/>
                          </p:nvSpPr>
                          <p:spPr>
                            <a:xfrm>
                              <a:off x="36576" y="678871"/>
                              <a:ext cx="0" cy="1308100"/>
                            </a:xfrm>
                            <a:custGeom>
                              <a:avLst/>
                              <a:gdLst/>
                              <a:ahLst/>
                              <a:cxnLst/>
                              <a:rect l="l" t="t" r="r" b="b"/>
                              <a:pathLst>
                                <a:path h="1308100">
                                  <a:moveTo>
                                    <a:pt x="0" y="1307592"/>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74" name="object 214"/>
                            <p:cNvSpPr/>
                            <p:nvPr/>
                          </p:nvSpPr>
                          <p:spPr>
                            <a:xfrm>
                              <a:off x="36576" y="566001"/>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75" name="object 215"/>
                            <p:cNvSpPr/>
                            <p:nvPr/>
                          </p:nvSpPr>
                          <p:spPr>
                            <a:xfrm>
                              <a:off x="83820" y="439603"/>
                              <a:ext cx="129539" cy="125095"/>
                            </a:xfrm>
                            <a:custGeom>
                              <a:avLst/>
                              <a:gdLst/>
                              <a:ahLst/>
                              <a:cxnLst/>
                              <a:rect l="l" t="t" r="r" b="b"/>
                              <a:pathLst>
                                <a:path w="129540" h="125094">
                                  <a:moveTo>
                                    <a:pt x="129540" y="0"/>
                                  </a:moveTo>
                                  <a:lnTo>
                                    <a:pt x="0" y="124968"/>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76" name="object 212"/>
                            <p:cNvSpPr/>
                            <p:nvPr/>
                          </p:nvSpPr>
                          <p:spPr>
                            <a:xfrm flipH="1">
                              <a:off x="77088" y="2530"/>
                              <a:ext cx="102235" cy="18415"/>
                            </a:xfrm>
                            <a:custGeom>
                              <a:avLst/>
                              <a:gdLst/>
                              <a:ahLst/>
                              <a:cxnLst/>
                              <a:rect l="l" t="t" r="r" b="b"/>
                              <a:pathLst>
                                <a:path w="102235" h="18414">
                                  <a:moveTo>
                                    <a:pt x="0" y="0"/>
                                  </a:moveTo>
                                  <a:lnTo>
                                    <a:pt x="102108" y="18288"/>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sp>
                        <p:nvSpPr>
                          <p:cNvPr id="258" name="object 192"/>
                          <p:cNvSpPr/>
                          <p:nvPr/>
                        </p:nvSpPr>
                        <p:spPr>
                          <a:xfrm>
                            <a:off x="55498" y="22913"/>
                            <a:ext cx="21590" cy="22860"/>
                          </a:xfrm>
                          <a:custGeom>
                            <a:avLst/>
                            <a:gdLst/>
                            <a:ahLst/>
                            <a:cxnLst/>
                            <a:rect l="l" t="t" r="r" b="b"/>
                            <a:pathLst>
                              <a:path w="21590" h="22860">
                                <a:moveTo>
                                  <a:pt x="21336" y="0"/>
                                </a:moveTo>
                                <a:lnTo>
                                  <a:pt x="0" y="2286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59" name="object 191"/>
                          <p:cNvSpPr/>
                          <p:nvPr/>
                        </p:nvSpPr>
                        <p:spPr>
                          <a:xfrm>
                            <a:off x="133542" y="256785"/>
                            <a:ext cx="6985" cy="10795"/>
                          </a:xfrm>
                          <a:custGeom>
                            <a:avLst/>
                            <a:gdLst/>
                            <a:ahLst/>
                            <a:cxnLst/>
                            <a:rect l="l" t="t" r="r" b="b"/>
                            <a:pathLst>
                              <a:path w="6984" h="10794">
                                <a:moveTo>
                                  <a:pt x="6690" y="10399"/>
                                </a:moveTo>
                                <a:lnTo>
                                  <a:pt x="6689" y="5922"/>
                                </a:lnTo>
                                <a:lnTo>
                                  <a:pt x="4074" y="1856"/>
                                </a:ln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60" name="object 187"/>
                          <p:cNvSpPr/>
                          <p:nvPr/>
                        </p:nvSpPr>
                        <p:spPr>
                          <a:xfrm>
                            <a:off x="41115" y="1986446"/>
                            <a:ext cx="43815" cy="43815"/>
                          </a:xfrm>
                          <a:custGeom>
                            <a:avLst/>
                            <a:gdLst/>
                            <a:ahLst/>
                            <a:cxnLst/>
                            <a:rect l="l" t="t" r="r" b="b"/>
                            <a:pathLst>
                              <a:path w="43815" h="43814">
                                <a:moveTo>
                                  <a:pt x="0" y="0"/>
                                </a:moveTo>
                                <a:lnTo>
                                  <a:pt x="3413" y="16906"/>
                                </a:lnTo>
                                <a:lnTo>
                                  <a:pt x="12721" y="30712"/>
                                </a:lnTo>
                                <a:lnTo>
                                  <a:pt x="26527" y="40020"/>
                                </a:lnTo>
                                <a:lnTo>
                                  <a:pt x="43434" y="43434"/>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236" name="Group 235"/>
                        <p:cNvGrpSpPr/>
                        <p:nvPr/>
                      </p:nvGrpSpPr>
                      <p:grpSpPr>
                        <a:xfrm flipH="1">
                          <a:off x="515367" y="0"/>
                          <a:ext cx="569086" cy="2065965"/>
                          <a:chOff x="515367" y="0"/>
                          <a:chExt cx="569086" cy="2065965"/>
                        </a:xfrm>
                      </p:grpSpPr>
                      <p:grpSp>
                        <p:nvGrpSpPr>
                          <p:cNvPr id="237" name="Group 236"/>
                          <p:cNvGrpSpPr/>
                          <p:nvPr/>
                        </p:nvGrpSpPr>
                        <p:grpSpPr>
                          <a:xfrm>
                            <a:off x="515367" y="0"/>
                            <a:ext cx="569086" cy="2065965"/>
                            <a:chOff x="515367" y="0"/>
                            <a:chExt cx="569086" cy="2065965"/>
                          </a:xfrm>
                        </p:grpSpPr>
                        <p:sp>
                          <p:nvSpPr>
                            <p:cNvPr id="241" name="object 43"/>
                            <p:cNvSpPr/>
                            <p:nvPr/>
                          </p:nvSpPr>
                          <p:spPr>
                            <a:xfrm>
                              <a:off x="573282" y="46155"/>
                              <a:ext cx="0" cy="177165"/>
                            </a:xfrm>
                            <a:custGeom>
                              <a:avLst/>
                              <a:gdLst/>
                              <a:ahLst/>
                              <a:cxnLst/>
                              <a:rect l="l" t="t" r="r" b="b"/>
                              <a:pathLst>
                                <a:path h="177164">
                                  <a:moveTo>
                                    <a:pt x="0" y="176783"/>
                                  </a:moveTo>
                                  <a:lnTo>
                                    <a:pt x="0" y="0"/>
                                  </a:lnTo>
                                </a:path>
                              </a:pathLst>
                            </a:custGeom>
                            <a:ln w="13715">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42" name="object 186"/>
                            <p:cNvSpPr/>
                            <p:nvPr/>
                          </p:nvSpPr>
                          <p:spPr>
                            <a:xfrm>
                              <a:off x="515367" y="1986971"/>
                              <a:ext cx="78740" cy="78740"/>
                            </a:xfrm>
                            <a:custGeom>
                              <a:avLst/>
                              <a:gdLst/>
                              <a:ahLst/>
                              <a:cxnLst/>
                              <a:rect l="l" t="t" r="r" b="b"/>
                              <a:pathLst>
                                <a:path w="78740" h="78739">
                                  <a:moveTo>
                                    <a:pt x="0" y="0"/>
                                  </a:moveTo>
                                  <a:lnTo>
                                    <a:pt x="6167" y="30550"/>
                                  </a:lnTo>
                                  <a:lnTo>
                                    <a:pt x="22988" y="55498"/>
                                  </a:lnTo>
                                  <a:lnTo>
                                    <a:pt x="47935" y="72318"/>
                                  </a:lnTo>
                                  <a:lnTo>
                                    <a:pt x="78486" y="78486"/>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43" name="object 188"/>
                            <p:cNvSpPr/>
                            <p:nvPr/>
                          </p:nvSpPr>
                          <p:spPr>
                            <a:xfrm>
                              <a:off x="516891" y="642041"/>
                              <a:ext cx="0" cy="1344295"/>
                            </a:xfrm>
                            <a:custGeom>
                              <a:avLst/>
                              <a:gdLst/>
                              <a:ahLst/>
                              <a:cxnLst/>
                              <a:rect l="l" t="t" r="r" b="b"/>
                              <a:pathLst>
                                <a:path h="1344295">
                                  <a:moveTo>
                                    <a:pt x="0" y="1344168"/>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44" name="object 189"/>
                            <p:cNvSpPr/>
                            <p:nvPr/>
                          </p:nvSpPr>
                          <p:spPr>
                            <a:xfrm>
                              <a:off x="516891" y="529171"/>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45" name="object 190"/>
                            <p:cNvSpPr/>
                            <p:nvPr/>
                          </p:nvSpPr>
                          <p:spPr>
                            <a:xfrm>
                              <a:off x="652527" y="265612"/>
                              <a:ext cx="0" cy="180000"/>
                            </a:xfrm>
                            <a:custGeom>
                              <a:avLst/>
                              <a:gdLst/>
                              <a:ahLst/>
                              <a:cxnLst/>
                              <a:rect l="l" t="t" r="r" b="b"/>
                              <a:pathLst>
                                <a:path h="166369">
                                  <a:moveTo>
                                    <a:pt x="0" y="166116"/>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46" name="object 193"/>
                            <p:cNvSpPr>
                              <a:spLocks noChangeAspect="1"/>
                            </p:cNvSpPr>
                            <p:nvPr/>
                          </p:nvSpPr>
                          <p:spPr>
                            <a:xfrm>
                              <a:off x="564071" y="450015"/>
                              <a:ext cx="80963" cy="79667"/>
                            </a:xfrm>
                            <a:custGeom>
                              <a:avLst/>
                              <a:gdLst/>
                              <a:ahLst/>
                              <a:cxnLst/>
                              <a:rect l="l" t="t" r="r" b="b"/>
                              <a:pathLst>
                                <a:path w="79375" h="78105">
                                  <a:moveTo>
                                    <a:pt x="79248" y="0"/>
                                  </a:moveTo>
                                  <a:lnTo>
                                    <a:pt x="0" y="77724"/>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47" name="object 195"/>
                            <p:cNvSpPr/>
                            <p:nvPr/>
                          </p:nvSpPr>
                          <p:spPr>
                            <a:xfrm>
                              <a:off x="573279" y="222940"/>
                              <a:ext cx="71755" cy="32384"/>
                            </a:xfrm>
                            <a:custGeom>
                              <a:avLst/>
                              <a:gdLst/>
                              <a:ahLst/>
                              <a:cxnLst/>
                              <a:rect l="l" t="t" r="r" b="b"/>
                              <a:pathLst>
                                <a:path w="71755" h="32385">
                                  <a:moveTo>
                                    <a:pt x="0" y="0"/>
                                  </a:moveTo>
                                  <a:lnTo>
                                    <a:pt x="71628" y="32004"/>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48" name="object 196"/>
                            <p:cNvSpPr/>
                            <p:nvPr/>
                          </p:nvSpPr>
                          <p:spPr>
                            <a:xfrm>
                              <a:off x="594846" y="2030405"/>
                              <a:ext cx="474980" cy="35560"/>
                            </a:xfrm>
                            <a:custGeom>
                              <a:avLst/>
                              <a:gdLst/>
                              <a:ahLst/>
                              <a:cxnLst/>
                              <a:rect l="l" t="t" r="r" b="b"/>
                              <a:pathLst>
                                <a:path w="474980" h="35560">
                                  <a:moveTo>
                                    <a:pt x="474495" y="0"/>
                                  </a:moveTo>
                                  <a:lnTo>
                                    <a:pt x="421561" y="439"/>
                                  </a:lnTo>
                                  <a:lnTo>
                                    <a:pt x="368655" y="1759"/>
                                  </a:lnTo>
                                  <a:lnTo>
                                    <a:pt x="315788" y="3957"/>
                                  </a:lnTo>
                                  <a:lnTo>
                                    <a:pt x="262969" y="7033"/>
                                  </a:lnTo>
                                  <a:lnTo>
                                    <a:pt x="210211" y="10985"/>
                                  </a:lnTo>
                                  <a:lnTo>
                                    <a:pt x="157524" y="15814"/>
                                  </a:lnTo>
                                  <a:lnTo>
                                    <a:pt x="104919" y="21518"/>
                                  </a:lnTo>
                                  <a:lnTo>
                                    <a:pt x="52407" y="28097"/>
                                  </a:lnTo>
                                  <a:lnTo>
                                    <a:pt x="0" y="35549"/>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49" name="object 198"/>
                            <p:cNvSpPr/>
                            <p:nvPr/>
                          </p:nvSpPr>
                          <p:spPr>
                            <a:xfrm>
                              <a:off x="594814" y="1995353"/>
                              <a:ext cx="474980" cy="36830"/>
                            </a:xfrm>
                            <a:custGeom>
                              <a:avLst/>
                              <a:gdLst/>
                              <a:ahLst/>
                              <a:cxnLst/>
                              <a:rect l="l" t="t" r="r" b="b"/>
                              <a:pathLst>
                                <a:path w="474980" h="36829">
                                  <a:moveTo>
                                    <a:pt x="474527" y="0"/>
                                  </a:moveTo>
                                  <a:lnTo>
                                    <a:pt x="421578" y="452"/>
                                  </a:lnTo>
                                  <a:lnTo>
                                    <a:pt x="368657" y="1810"/>
                                  </a:lnTo>
                                  <a:lnTo>
                                    <a:pt x="315778" y="4072"/>
                                  </a:lnTo>
                                  <a:lnTo>
                                    <a:pt x="262950" y="7237"/>
                                  </a:lnTo>
                                  <a:lnTo>
                                    <a:pt x="210186" y="11305"/>
                                  </a:lnTo>
                                  <a:lnTo>
                                    <a:pt x="157498" y="16274"/>
                                  </a:lnTo>
                                  <a:lnTo>
                                    <a:pt x="104896" y="22144"/>
                                  </a:lnTo>
                                  <a:lnTo>
                                    <a:pt x="52393" y="28913"/>
                                  </a:lnTo>
                                  <a:lnTo>
                                    <a:pt x="0" y="36581"/>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50" name="object 207"/>
                            <p:cNvSpPr/>
                            <p:nvPr/>
                          </p:nvSpPr>
                          <p:spPr>
                            <a:xfrm>
                              <a:off x="696723" y="0"/>
                              <a:ext cx="387730" cy="45719"/>
                            </a:xfrm>
                            <a:custGeom>
                              <a:avLst/>
                              <a:gdLst/>
                              <a:ahLst/>
                              <a:cxnLst/>
                              <a:rect l="l" t="t" r="r" b="b"/>
                              <a:pathLst>
                                <a:path w="746760">
                                  <a:moveTo>
                                    <a:pt x="0" y="0"/>
                                  </a:moveTo>
                                  <a:lnTo>
                                    <a:pt x="74676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51" name="object 208"/>
                            <p:cNvSpPr/>
                            <p:nvPr/>
                          </p:nvSpPr>
                          <p:spPr>
                            <a:xfrm>
                              <a:off x="659896" y="259516"/>
                              <a:ext cx="419100"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52" name="object 209"/>
                            <p:cNvSpPr/>
                            <p:nvPr/>
                          </p:nvSpPr>
                          <p:spPr>
                            <a:xfrm>
                              <a:off x="659896" y="442397"/>
                              <a:ext cx="419100"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53" name="object 213"/>
                            <p:cNvSpPr/>
                            <p:nvPr/>
                          </p:nvSpPr>
                          <p:spPr>
                            <a:xfrm>
                              <a:off x="551943" y="678617"/>
                              <a:ext cx="0" cy="1308100"/>
                            </a:xfrm>
                            <a:custGeom>
                              <a:avLst/>
                              <a:gdLst/>
                              <a:ahLst/>
                              <a:cxnLst/>
                              <a:rect l="l" t="t" r="r" b="b"/>
                              <a:pathLst>
                                <a:path h="1308100">
                                  <a:moveTo>
                                    <a:pt x="0" y="1307592"/>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54" name="object 214"/>
                            <p:cNvSpPr/>
                            <p:nvPr/>
                          </p:nvSpPr>
                          <p:spPr>
                            <a:xfrm>
                              <a:off x="551943" y="565747"/>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55" name="object 215"/>
                            <p:cNvSpPr/>
                            <p:nvPr/>
                          </p:nvSpPr>
                          <p:spPr>
                            <a:xfrm>
                              <a:off x="599187" y="439349"/>
                              <a:ext cx="129539" cy="125095"/>
                            </a:xfrm>
                            <a:custGeom>
                              <a:avLst/>
                              <a:gdLst/>
                              <a:ahLst/>
                              <a:cxnLst/>
                              <a:rect l="l" t="t" r="r" b="b"/>
                              <a:pathLst>
                                <a:path w="129540" h="125094">
                                  <a:moveTo>
                                    <a:pt x="129540" y="0"/>
                                  </a:moveTo>
                                  <a:lnTo>
                                    <a:pt x="0" y="124968"/>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56" name="object 212"/>
                            <p:cNvSpPr/>
                            <p:nvPr/>
                          </p:nvSpPr>
                          <p:spPr>
                            <a:xfrm flipH="1">
                              <a:off x="592455" y="2276"/>
                              <a:ext cx="102235" cy="18415"/>
                            </a:xfrm>
                            <a:custGeom>
                              <a:avLst/>
                              <a:gdLst/>
                              <a:ahLst/>
                              <a:cxnLst/>
                              <a:rect l="l" t="t" r="r" b="b"/>
                              <a:pathLst>
                                <a:path w="102235" h="18414">
                                  <a:moveTo>
                                    <a:pt x="0" y="0"/>
                                  </a:moveTo>
                                  <a:lnTo>
                                    <a:pt x="102108" y="18288"/>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sp>
                        <p:nvSpPr>
                          <p:cNvPr id="238" name="object 192"/>
                          <p:cNvSpPr/>
                          <p:nvPr/>
                        </p:nvSpPr>
                        <p:spPr>
                          <a:xfrm>
                            <a:off x="570865" y="22659"/>
                            <a:ext cx="21590" cy="22860"/>
                          </a:xfrm>
                          <a:custGeom>
                            <a:avLst/>
                            <a:gdLst/>
                            <a:ahLst/>
                            <a:cxnLst/>
                            <a:rect l="l" t="t" r="r" b="b"/>
                            <a:pathLst>
                              <a:path w="21590" h="22860">
                                <a:moveTo>
                                  <a:pt x="21336" y="0"/>
                                </a:moveTo>
                                <a:lnTo>
                                  <a:pt x="0" y="2286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39" name="object 191"/>
                          <p:cNvSpPr/>
                          <p:nvPr/>
                        </p:nvSpPr>
                        <p:spPr>
                          <a:xfrm>
                            <a:off x="648909" y="256531"/>
                            <a:ext cx="6985" cy="10795"/>
                          </a:xfrm>
                          <a:custGeom>
                            <a:avLst/>
                            <a:gdLst/>
                            <a:ahLst/>
                            <a:cxnLst/>
                            <a:rect l="l" t="t" r="r" b="b"/>
                            <a:pathLst>
                              <a:path w="6984" h="10794">
                                <a:moveTo>
                                  <a:pt x="6690" y="10399"/>
                                </a:moveTo>
                                <a:lnTo>
                                  <a:pt x="6689" y="5922"/>
                                </a:lnTo>
                                <a:lnTo>
                                  <a:pt x="4074" y="1856"/>
                                </a:ln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40" name="object 187"/>
                          <p:cNvSpPr/>
                          <p:nvPr/>
                        </p:nvSpPr>
                        <p:spPr>
                          <a:xfrm>
                            <a:off x="556482" y="1986192"/>
                            <a:ext cx="43815" cy="43815"/>
                          </a:xfrm>
                          <a:custGeom>
                            <a:avLst/>
                            <a:gdLst/>
                            <a:ahLst/>
                            <a:cxnLst/>
                            <a:rect l="l" t="t" r="r" b="b"/>
                            <a:pathLst>
                              <a:path w="43815" h="43814">
                                <a:moveTo>
                                  <a:pt x="0" y="0"/>
                                </a:moveTo>
                                <a:lnTo>
                                  <a:pt x="3413" y="16906"/>
                                </a:lnTo>
                                <a:lnTo>
                                  <a:pt x="12721" y="30712"/>
                                </a:lnTo>
                                <a:lnTo>
                                  <a:pt x="26527" y="40020"/>
                                </a:lnTo>
                                <a:lnTo>
                                  <a:pt x="43434" y="43434"/>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grpSp>
                  <p:sp>
                    <p:nvSpPr>
                      <p:cNvPr id="234" name="Rectangle 233"/>
                      <p:cNvSpPr/>
                      <p:nvPr/>
                    </p:nvSpPr>
                    <p:spPr bwMode="auto">
                      <a:xfrm>
                        <a:off x="-3711" y="1441275"/>
                        <a:ext cx="45910" cy="450488"/>
                      </a:xfrm>
                      <a:prstGeom prst="rect">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grpSp>
              <p:sp>
                <p:nvSpPr>
                  <p:cNvPr id="230" name="Rectangle 229"/>
                  <p:cNvSpPr/>
                  <p:nvPr/>
                </p:nvSpPr>
                <p:spPr bwMode="auto">
                  <a:xfrm>
                    <a:off x="658586" y="903514"/>
                    <a:ext cx="28800" cy="282430"/>
                  </a:xfrm>
                  <a:prstGeom prst="rect">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sp>
              <p:nvSpPr>
                <p:cNvPr id="228" name="Rectangle 227"/>
                <p:cNvSpPr>
                  <a:spLocks noChangeArrowheads="1"/>
                </p:cNvSpPr>
                <p:nvPr/>
              </p:nvSpPr>
              <p:spPr bwMode="auto">
                <a:xfrm>
                  <a:off x="1332" y="865280"/>
                  <a:ext cx="212572" cy="325918"/>
                </a:xfrm>
                <a:prstGeom prst="rect">
                  <a:avLst/>
                </a:prstGeom>
                <a:noFill/>
                <a:ln w="19050">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sp>
            <p:nvSpPr>
              <p:cNvPr id="226" name="TextBox 225"/>
              <p:cNvSpPr txBox="1"/>
              <p:nvPr/>
            </p:nvSpPr>
            <p:spPr>
              <a:xfrm>
                <a:off x="140109" y="-1887"/>
                <a:ext cx="1361321"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Measurement vial</a:t>
                </a:r>
              </a:p>
            </p:txBody>
          </p:sp>
        </p:grpSp>
        <p:pic>
          <p:nvPicPr>
            <p:cNvPr id="185" name="Picture 4" descr="Image result for curve arro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212374" y="3341728"/>
              <a:ext cx="208071" cy="360000"/>
            </a:xfrm>
            <a:prstGeom prst="rect">
              <a:avLst/>
            </a:prstGeom>
            <a:noFill/>
            <a:extLst>
              <a:ext uri="{909E8E84-426E-40DD-AFC4-6F175D3DCCD1}">
                <a14:hiddenFill xmlns:a14="http://schemas.microsoft.com/office/drawing/2010/main">
                  <a:solidFill>
                    <a:srgbClr val="FFFFFF"/>
                  </a:solidFill>
                </a14:hiddenFill>
              </a:ext>
            </a:extLst>
          </p:spPr>
        </p:pic>
        <p:grpSp>
          <p:nvGrpSpPr>
            <p:cNvPr id="186" name="Group 185"/>
            <p:cNvGrpSpPr/>
            <p:nvPr/>
          </p:nvGrpSpPr>
          <p:grpSpPr>
            <a:xfrm>
              <a:off x="1529022" y="2183733"/>
              <a:ext cx="1825834" cy="1503306"/>
              <a:chOff x="1529022" y="2183733"/>
              <a:chExt cx="1825834" cy="1503306"/>
            </a:xfrm>
          </p:grpSpPr>
          <p:grpSp>
            <p:nvGrpSpPr>
              <p:cNvPr id="191" name="Group 190"/>
              <p:cNvGrpSpPr/>
              <p:nvPr/>
            </p:nvGrpSpPr>
            <p:grpSpPr>
              <a:xfrm>
                <a:off x="1529022" y="2555282"/>
                <a:ext cx="1825834" cy="803089"/>
                <a:chOff x="1487457" y="2796352"/>
                <a:chExt cx="1825834" cy="803089"/>
              </a:xfrm>
            </p:grpSpPr>
            <p:grpSp>
              <p:nvGrpSpPr>
                <p:cNvPr id="195" name="Group 194"/>
                <p:cNvGrpSpPr/>
                <p:nvPr/>
              </p:nvGrpSpPr>
              <p:grpSpPr>
                <a:xfrm>
                  <a:off x="2238465" y="3476508"/>
                  <a:ext cx="760478" cy="122933"/>
                  <a:chOff x="2238465" y="3476508"/>
                  <a:chExt cx="760478" cy="122933"/>
                </a:xfrm>
              </p:grpSpPr>
              <p:grpSp>
                <p:nvGrpSpPr>
                  <p:cNvPr id="215" name="Group 214"/>
                  <p:cNvGrpSpPr/>
                  <p:nvPr/>
                </p:nvGrpSpPr>
                <p:grpSpPr>
                  <a:xfrm>
                    <a:off x="2459709" y="3476508"/>
                    <a:ext cx="305093" cy="122933"/>
                    <a:chOff x="2734886" y="3743308"/>
                    <a:chExt cx="875933" cy="180000"/>
                  </a:xfrm>
                </p:grpSpPr>
                <p:cxnSp>
                  <p:nvCxnSpPr>
                    <p:cNvPr id="219" name="Straight Connector 218"/>
                    <p:cNvCxnSpPr/>
                    <p:nvPr/>
                  </p:nvCxnSpPr>
                  <p:spPr>
                    <a:xfrm flipV="1">
                      <a:off x="2734886" y="3743308"/>
                      <a:ext cx="90000" cy="90000"/>
                    </a:xfrm>
                    <a:prstGeom prst="line">
                      <a:avLst/>
                    </a:prstGeom>
                    <a:ln w="25400" cap="rnd"/>
                  </p:spPr>
                  <p:style>
                    <a:lnRef idx="1">
                      <a:schemeClr val="dk1"/>
                    </a:lnRef>
                    <a:fillRef idx="0">
                      <a:schemeClr val="dk1"/>
                    </a:fillRef>
                    <a:effectRef idx="0">
                      <a:schemeClr val="dk1"/>
                    </a:effectRef>
                    <a:fontRef idx="minor">
                      <a:schemeClr val="tx1"/>
                    </a:fontRef>
                  </p:style>
                </p:cxnSp>
                <p:cxnSp>
                  <p:nvCxnSpPr>
                    <p:cNvPr id="220" name="Straight Connector 219"/>
                    <p:cNvCxnSpPr/>
                    <p:nvPr/>
                  </p:nvCxnSpPr>
                  <p:spPr>
                    <a:xfrm>
                      <a:off x="2824886" y="3743308"/>
                      <a:ext cx="171104" cy="180000"/>
                    </a:xfrm>
                    <a:prstGeom prst="line">
                      <a:avLst/>
                    </a:prstGeom>
                    <a:ln w="25400" cap="rnd"/>
                  </p:spPr>
                  <p:style>
                    <a:lnRef idx="1">
                      <a:schemeClr val="dk1"/>
                    </a:lnRef>
                    <a:fillRef idx="0">
                      <a:schemeClr val="dk1"/>
                    </a:fillRef>
                    <a:effectRef idx="0">
                      <a:schemeClr val="dk1"/>
                    </a:effectRef>
                    <a:fontRef idx="minor">
                      <a:schemeClr val="tx1"/>
                    </a:fontRef>
                  </p:style>
                </p:cxnSp>
                <p:cxnSp>
                  <p:nvCxnSpPr>
                    <p:cNvPr id="221" name="Straight Connector 220"/>
                    <p:cNvCxnSpPr/>
                    <p:nvPr/>
                  </p:nvCxnSpPr>
                  <p:spPr>
                    <a:xfrm flipV="1">
                      <a:off x="2995990" y="3743308"/>
                      <a:ext cx="171104" cy="180000"/>
                    </a:xfrm>
                    <a:prstGeom prst="line">
                      <a:avLst/>
                    </a:prstGeom>
                    <a:ln w="25400" cap="rnd"/>
                  </p:spPr>
                  <p:style>
                    <a:lnRef idx="1">
                      <a:schemeClr val="dk1"/>
                    </a:lnRef>
                    <a:fillRef idx="0">
                      <a:schemeClr val="dk1"/>
                    </a:fillRef>
                    <a:effectRef idx="0">
                      <a:schemeClr val="dk1"/>
                    </a:effectRef>
                    <a:fontRef idx="minor">
                      <a:schemeClr val="tx1"/>
                    </a:fontRef>
                  </p:style>
                </p:cxnSp>
                <p:cxnSp>
                  <p:nvCxnSpPr>
                    <p:cNvPr id="222" name="Straight Connector 221"/>
                    <p:cNvCxnSpPr/>
                    <p:nvPr/>
                  </p:nvCxnSpPr>
                  <p:spPr>
                    <a:xfrm>
                      <a:off x="3178610" y="3743308"/>
                      <a:ext cx="171105" cy="180000"/>
                    </a:xfrm>
                    <a:prstGeom prst="line">
                      <a:avLst/>
                    </a:prstGeom>
                    <a:ln w="25400" cap="rnd"/>
                  </p:spPr>
                  <p:style>
                    <a:lnRef idx="1">
                      <a:schemeClr val="dk1"/>
                    </a:lnRef>
                    <a:fillRef idx="0">
                      <a:schemeClr val="dk1"/>
                    </a:fillRef>
                    <a:effectRef idx="0">
                      <a:schemeClr val="dk1"/>
                    </a:effectRef>
                    <a:fontRef idx="minor">
                      <a:schemeClr val="tx1"/>
                    </a:fontRef>
                  </p:style>
                </p:cxnSp>
                <p:cxnSp>
                  <p:nvCxnSpPr>
                    <p:cNvPr id="223" name="Straight Connector 222"/>
                    <p:cNvCxnSpPr/>
                    <p:nvPr/>
                  </p:nvCxnSpPr>
                  <p:spPr>
                    <a:xfrm flipV="1">
                      <a:off x="3349712" y="3743308"/>
                      <a:ext cx="171105" cy="180000"/>
                    </a:xfrm>
                    <a:prstGeom prst="line">
                      <a:avLst/>
                    </a:prstGeom>
                    <a:ln w="25400" cap="rnd"/>
                  </p:spPr>
                  <p:style>
                    <a:lnRef idx="1">
                      <a:schemeClr val="dk1"/>
                    </a:lnRef>
                    <a:fillRef idx="0">
                      <a:schemeClr val="dk1"/>
                    </a:fillRef>
                    <a:effectRef idx="0">
                      <a:schemeClr val="dk1"/>
                    </a:effectRef>
                    <a:fontRef idx="minor">
                      <a:schemeClr val="tx1"/>
                    </a:fontRef>
                  </p:style>
                </p:cxnSp>
                <p:cxnSp>
                  <p:nvCxnSpPr>
                    <p:cNvPr id="224" name="Straight Connector 223"/>
                    <p:cNvCxnSpPr/>
                    <p:nvPr/>
                  </p:nvCxnSpPr>
                  <p:spPr>
                    <a:xfrm>
                      <a:off x="3520818" y="3743308"/>
                      <a:ext cx="90001" cy="90001"/>
                    </a:xfrm>
                    <a:prstGeom prst="line">
                      <a:avLst/>
                    </a:prstGeom>
                    <a:ln w="25400" cap="rnd"/>
                  </p:spPr>
                  <p:style>
                    <a:lnRef idx="1">
                      <a:schemeClr val="dk1"/>
                    </a:lnRef>
                    <a:fillRef idx="0">
                      <a:schemeClr val="dk1"/>
                    </a:fillRef>
                    <a:effectRef idx="0">
                      <a:schemeClr val="dk1"/>
                    </a:effectRef>
                    <a:fontRef idx="minor">
                      <a:schemeClr val="tx1"/>
                    </a:fontRef>
                  </p:style>
                </p:cxnSp>
              </p:grpSp>
              <p:grpSp>
                <p:nvGrpSpPr>
                  <p:cNvPr id="216" name="Group 215"/>
                  <p:cNvGrpSpPr/>
                  <p:nvPr/>
                </p:nvGrpSpPr>
                <p:grpSpPr>
                  <a:xfrm>
                    <a:off x="2238465" y="3531274"/>
                    <a:ext cx="760478" cy="0"/>
                    <a:chOff x="1487457" y="3143529"/>
                    <a:chExt cx="760478" cy="0"/>
                  </a:xfrm>
                </p:grpSpPr>
                <p:cxnSp>
                  <p:nvCxnSpPr>
                    <p:cNvPr id="217" name="Straight Connector 216"/>
                    <p:cNvCxnSpPr/>
                    <p:nvPr/>
                  </p:nvCxnSpPr>
                  <p:spPr bwMode="auto">
                    <a:xfrm>
                      <a:off x="1487457" y="3143529"/>
                      <a:ext cx="234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218" name="Straight Connector 217"/>
                    <p:cNvCxnSpPr/>
                    <p:nvPr/>
                  </p:nvCxnSpPr>
                  <p:spPr bwMode="auto">
                    <a:xfrm>
                      <a:off x="2013935" y="3143529"/>
                      <a:ext cx="234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grpSp>
            <p:grpSp>
              <p:nvGrpSpPr>
                <p:cNvPr id="196" name="Group 195"/>
                <p:cNvGrpSpPr/>
                <p:nvPr/>
              </p:nvGrpSpPr>
              <p:grpSpPr>
                <a:xfrm>
                  <a:off x="1487457" y="2796352"/>
                  <a:ext cx="1825834" cy="755558"/>
                  <a:chOff x="1487457" y="2796352"/>
                  <a:chExt cx="1825834" cy="755558"/>
                </a:xfrm>
              </p:grpSpPr>
              <p:grpSp>
                <p:nvGrpSpPr>
                  <p:cNvPr id="197" name="Group 196"/>
                  <p:cNvGrpSpPr/>
                  <p:nvPr/>
                </p:nvGrpSpPr>
                <p:grpSpPr>
                  <a:xfrm>
                    <a:off x="1487457" y="3119910"/>
                    <a:ext cx="783974" cy="216000"/>
                    <a:chOff x="1487457" y="3034145"/>
                    <a:chExt cx="783974" cy="216000"/>
                  </a:xfrm>
                </p:grpSpPr>
                <p:grpSp>
                  <p:nvGrpSpPr>
                    <p:cNvPr id="209" name="Group 208"/>
                    <p:cNvGrpSpPr/>
                    <p:nvPr/>
                  </p:nvGrpSpPr>
                  <p:grpSpPr>
                    <a:xfrm>
                      <a:off x="1487457" y="3034145"/>
                      <a:ext cx="443195" cy="216000"/>
                      <a:chOff x="1487457" y="3034145"/>
                      <a:chExt cx="443195" cy="216000"/>
                    </a:xfrm>
                  </p:grpSpPr>
                  <p:grpSp>
                    <p:nvGrpSpPr>
                      <p:cNvPr id="211" name="Group 210"/>
                      <p:cNvGrpSpPr/>
                      <p:nvPr/>
                    </p:nvGrpSpPr>
                    <p:grpSpPr>
                      <a:xfrm>
                        <a:off x="1819817" y="3034145"/>
                        <a:ext cx="110835" cy="216000"/>
                        <a:chOff x="1819817" y="3034145"/>
                        <a:chExt cx="110835" cy="216000"/>
                      </a:xfrm>
                    </p:grpSpPr>
                    <p:cxnSp>
                      <p:nvCxnSpPr>
                        <p:cNvPr id="213" name="Straight Connector 212"/>
                        <p:cNvCxnSpPr/>
                        <p:nvPr/>
                      </p:nvCxnSpPr>
                      <p:spPr bwMode="auto">
                        <a:xfrm>
                          <a:off x="1819817" y="3034145"/>
                          <a:ext cx="0" cy="216000"/>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214" name="Straight Connector 213"/>
                        <p:cNvCxnSpPr/>
                        <p:nvPr/>
                      </p:nvCxnSpPr>
                      <p:spPr bwMode="auto">
                        <a:xfrm>
                          <a:off x="1930652" y="3034145"/>
                          <a:ext cx="0" cy="21600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cxnSp>
                    <p:nvCxnSpPr>
                      <p:cNvPr id="212" name="Straight Connector 211"/>
                      <p:cNvCxnSpPr/>
                      <p:nvPr/>
                    </p:nvCxnSpPr>
                    <p:spPr bwMode="auto">
                      <a:xfrm>
                        <a:off x="1487457" y="3143529"/>
                        <a:ext cx="324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cxnSp>
                  <p:nvCxnSpPr>
                    <p:cNvPr id="210" name="Straight Connector 209"/>
                    <p:cNvCxnSpPr/>
                    <p:nvPr/>
                  </p:nvCxnSpPr>
                  <p:spPr bwMode="auto">
                    <a:xfrm>
                      <a:off x="1947431" y="3143529"/>
                      <a:ext cx="324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grpSp>
                <p:nvGrpSpPr>
                  <p:cNvPr id="198" name="Group 197"/>
                  <p:cNvGrpSpPr/>
                  <p:nvPr/>
                </p:nvGrpSpPr>
                <p:grpSpPr>
                  <a:xfrm>
                    <a:off x="2249311" y="2903910"/>
                    <a:ext cx="750916" cy="648000"/>
                    <a:chOff x="2249311" y="2903910"/>
                    <a:chExt cx="750916" cy="648000"/>
                  </a:xfrm>
                </p:grpSpPr>
                <p:cxnSp>
                  <p:nvCxnSpPr>
                    <p:cNvPr id="207" name="Straight Connector 206"/>
                    <p:cNvCxnSpPr/>
                    <p:nvPr/>
                  </p:nvCxnSpPr>
                  <p:spPr bwMode="auto">
                    <a:xfrm>
                      <a:off x="2249311" y="2903910"/>
                      <a:ext cx="0" cy="648000"/>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208" name="Straight Connector 207"/>
                    <p:cNvCxnSpPr/>
                    <p:nvPr/>
                  </p:nvCxnSpPr>
                  <p:spPr bwMode="auto">
                    <a:xfrm>
                      <a:off x="3000227" y="2903910"/>
                      <a:ext cx="0" cy="64800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grpSp>
                <p:nvGrpSpPr>
                  <p:cNvPr id="199" name="Group 198"/>
                  <p:cNvGrpSpPr/>
                  <p:nvPr/>
                </p:nvGrpSpPr>
                <p:grpSpPr>
                  <a:xfrm>
                    <a:off x="2236416" y="2796352"/>
                    <a:ext cx="783974" cy="216000"/>
                    <a:chOff x="1487457" y="3034145"/>
                    <a:chExt cx="783974" cy="216000"/>
                  </a:xfrm>
                </p:grpSpPr>
                <p:grpSp>
                  <p:nvGrpSpPr>
                    <p:cNvPr id="201" name="Group 200"/>
                    <p:cNvGrpSpPr/>
                    <p:nvPr/>
                  </p:nvGrpSpPr>
                  <p:grpSpPr>
                    <a:xfrm>
                      <a:off x="1487457" y="3034145"/>
                      <a:ext cx="443195" cy="216000"/>
                      <a:chOff x="1487457" y="3034145"/>
                      <a:chExt cx="443195" cy="216000"/>
                    </a:xfrm>
                  </p:grpSpPr>
                  <p:grpSp>
                    <p:nvGrpSpPr>
                      <p:cNvPr id="203" name="Group 202"/>
                      <p:cNvGrpSpPr/>
                      <p:nvPr/>
                    </p:nvGrpSpPr>
                    <p:grpSpPr>
                      <a:xfrm>
                        <a:off x="1819817" y="3034145"/>
                        <a:ext cx="110835" cy="216000"/>
                        <a:chOff x="1819817" y="3034145"/>
                        <a:chExt cx="110835" cy="216000"/>
                      </a:xfrm>
                    </p:grpSpPr>
                    <p:cxnSp>
                      <p:nvCxnSpPr>
                        <p:cNvPr id="205" name="Straight Connector 204"/>
                        <p:cNvCxnSpPr/>
                        <p:nvPr/>
                      </p:nvCxnSpPr>
                      <p:spPr bwMode="auto">
                        <a:xfrm>
                          <a:off x="1819817" y="3034145"/>
                          <a:ext cx="0" cy="216000"/>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206" name="Straight Connector 205"/>
                        <p:cNvCxnSpPr/>
                        <p:nvPr/>
                      </p:nvCxnSpPr>
                      <p:spPr bwMode="auto">
                        <a:xfrm>
                          <a:off x="1930652" y="3034145"/>
                          <a:ext cx="0" cy="21600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cxnSp>
                    <p:nvCxnSpPr>
                      <p:cNvPr id="204" name="Straight Connector 203"/>
                      <p:cNvCxnSpPr/>
                      <p:nvPr/>
                    </p:nvCxnSpPr>
                    <p:spPr bwMode="auto">
                      <a:xfrm>
                        <a:off x="1487457" y="3143529"/>
                        <a:ext cx="324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cxnSp>
                  <p:nvCxnSpPr>
                    <p:cNvPr id="202" name="Straight Connector 201"/>
                    <p:cNvCxnSpPr/>
                    <p:nvPr/>
                  </p:nvCxnSpPr>
                  <p:spPr bwMode="auto">
                    <a:xfrm>
                      <a:off x="1947431" y="3143529"/>
                      <a:ext cx="324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cxnSp>
                <p:nvCxnSpPr>
                  <p:cNvPr id="200" name="Straight Connector 199"/>
                  <p:cNvCxnSpPr/>
                  <p:nvPr/>
                </p:nvCxnSpPr>
                <p:spPr bwMode="auto">
                  <a:xfrm>
                    <a:off x="2989291" y="3223752"/>
                    <a:ext cx="324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grpSp>
          <mc:AlternateContent xmlns:mc="http://schemas.openxmlformats.org/markup-compatibility/2006" xmlns:a14="http://schemas.microsoft.com/office/drawing/2010/main">
            <mc:Choice Requires="a14">
              <p:sp>
                <p:nvSpPr>
                  <p:cNvPr id="192" name="TextBox 191"/>
                  <p:cNvSpPr txBox="1"/>
                  <p:nvPr/>
                </p:nvSpPr>
                <p:spPr>
                  <a:xfrm>
                    <a:off x="1636891" y="2497917"/>
                    <a:ext cx="5446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𝐶</m:t>
                              </m:r>
                            </m:e>
                            <m:sub>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𝐺</m:t>
                              </m:r>
                            </m:sub>
                          </m:sSub>
                        </m:oMath>
                      </m:oMathPara>
                    </a14:m>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mc:Choice>
            <mc:Fallback xmlns="">
              <p:sp>
                <p:nvSpPr>
                  <p:cNvPr id="177" name="TextBox 176"/>
                  <p:cNvSpPr txBox="1">
                    <a:spLocks noRot="1" noChangeAspect="1" noMove="1" noResize="1" noEditPoints="1" noAdjustHandles="1" noChangeArrowheads="1" noChangeShapeType="1" noTextEdit="1"/>
                  </p:cNvSpPr>
                  <p:nvPr/>
                </p:nvSpPr>
                <p:spPr>
                  <a:xfrm>
                    <a:off x="1636891" y="2497917"/>
                    <a:ext cx="544655" cy="369332"/>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3" name="TextBox 192"/>
                  <p:cNvSpPr txBox="1"/>
                  <p:nvPr/>
                </p:nvSpPr>
                <p:spPr>
                  <a:xfrm>
                    <a:off x="2281302" y="2183733"/>
                    <a:ext cx="7585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𝐶</m:t>
                              </m:r>
                            </m:e>
                            <m:sub>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𝑠</m:t>
                              </m:r>
                            </m:sub>
                          </m:sSub>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oMath>
                      </m:oMathPara>
                    </a14:m>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mc:Choice>
            <mc:Fallback xmlns="">
              <p:sp>
                <p:nvSpPr>
                  <p:cNvPr id="178" name="TextBox 177"/>
                  <p:cNvSpPr txBox="1">
                    <a:spLocks noRot="1" noChangeAspect="1" noMove="1" noResize="1" noEditPoints="1" noAdjustHandles="1" noChangeArrowheads="1" noChangeShapeType="1" noTextEdit="1"/>
                  </p:cNvSpPr>
                  <p:nvPr/>
                </p:nvSpPr>
                <p:spPr>
                  <a:xfrm>
                    <a:off x="2281302" y="2183733"/>
                    <a:ext cx="758575" cy="369332"/>
                  </a:xfrm>
                  <a:prstGeom prst="rect">
                    <a:avLst/>
                  </a:prstGeom>
                  <a:blipFill>
                    <a:blip r:embed="rId12"/>
                    <a:stretch>
                      <a:fillRect r="-6400" b="-131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4" name="TextBox 193"/>
                  <p:cNvSpPr txBox="1"/>
                  <p:nvPr/>
                </p:nvSpPr>
                <p:spPr>
                  <a:xfrm>
                    <a:off x="2416468" y="3317707"/>
                    <a:ext cx="5446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𝑅</m:t>
                              </m:r>
                            </m:e>
                            <m:sub>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𝑠</m:t>
                              </m:r>
                            </m:sub>
                          </m:sSub>
                        </m:oMath>
                      </m:oMathPara>
                    </a14:m>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mc:Choice>
            <mc:Fallback xmlns="">
              <p:sp>
                <p:nvSpPr>
                  <p:cNvPr id="179" name="TextBox 178"/>
                  <p:cNvSpPr txBox="1">
                    <a:spLocks noRot="1" noChangeAspect="1" noMove="1" noResize="1" noEditPoints="1" noAdjustHandles="1" noChangeArrowheads="1" noChangeShapeType="1" noTextEdit="1"/>
                  </p:cNvSpPr>
                  <p:nvPr/>
                </p:nvSpPr>
                <p:spPr>
                  <a:xfrm>
                    <a:off x="2416468" y="3317707"/>
                    <a:ext cx="544655" cy="369332"/>
                  </a:xfrm>
                  <a:prstGeom prst="rect">
                    <a:avLst/>
                  </a:prstGeom>
                  <a:blipFill>
                    <a:blip r:embed="rId13"/>
                    <a:stretch>
                      <a:fillRect/>
                    </a:stretch>
                  </a:blipFill>
                </p:spPr>
                <p:txBody>
                  <a:bodyPr/>
                  <a:lstStyle/>
                  <a:p>
                    <a:r>
                      <a:rPr lang="en-GB">
                        <a:noFill/>
                      </a:rPr>
                      <a:t> </a:t>
                    </a:r>
                  </a:p>
                </p:txBody>
              </p:sp>
            </mc:Fallback>
          </mc:AlternateContent>
        </p:grpSp>
        <p:grpSp>
          <p:nvGrpSpPr>
            <p:cNvPr id="187" name="Group 186"/>
            <p:cNvGrpSpPr/>
            <p:nvPr/>
          </p:nvGrpSpPr>
          <p:grpSpPr>
            <a:xfrm>
              <a:off x="2282059" y="2867351"/>
              <a:ext cx="747341" cy="216000"/>
              <a:chOff x="2282059" y="2867351"/>
              <a:chExt cx="747341" cy="216000"/>
            </a:xfrm>
          </p:grpSpPr>
          <p:cxnSp>
            <p:nvCxnSpPr>
              <p:cNvPr id="188" name="Straight Connector 187"/>
              <p:cNvCxnSpPr/>
              <p:nvPr/>
            </p:nvCxnSpPr>
            <p:spPr bwMode="auto">
              <a:xfrm>
                <a:off x="2282059" y="2982682"/>
                <a:ext cx="126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189" name="Straight Connector 188"/>
              <p:cNvCxnSpPr/>
              <p:nvPr/>
            </p:nvCxnSpPr>
            <p:spPr bwMode="auto">
              <a:xfrm>
                <a:off x="2903400" y="2982682"/>
                <a:ext cx="126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sp>
            <p:nvSpPr>
              <p:cNvPr id="190" name="Rectangle 189"/>
              <p:cNvSpPr/>
              <p:nvPr/>
            </p:nvSpPr>
            <p:spPr bwMode="auto">
              <a:xfrm>
                <a:off x="2416910" y="2867351"/>
                <a:ext cx="504000" cy="216000"/>
              </a:xfrm>
              <a:prstGeom prst="rect">
                <a:avLst/>
              </a:prstGeom>
              <a:noFill/>
              <a:ln w="31750" cap="flat" cmpd="sng" algn="ctr">
                <a:solidFill>
                  <a:schemeClr val="tx1"/>
                </a:solidFill>
                <a:prstDash val="solid"/>
                <a:round/>
                <a:headEnd type="none" w="med" len="med"/>
                <a:tailEnd type="none" w="med" len="med"/>
              </a:ln>
              <a:effectLst/>
            </p:spPr>
            <p:txBody>
              <a:bodyPr vert="horz" wrap="square" lIns="72000" tIns="0" rIns="72000" bIns="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charset="0"/>
                    <a:ea typeface="ＭＳ Ｐゴシック" pitchFamily="1" charset="-128"/>
                    <a:cs typeface="+mn-cs"/>
                  </a:rPr>
                  <a:t>Co</a:t>
                </a:r>
              </a:p>
            </p:txBody>
          </p:sp>
        </p:grpSp>
      </p:grpSp>
      <p:grpSp>
        <p:nvGrpSpPr>
          <p:cNvPr id="279" name="Group 278"/>
          <p:cNvGrpSpPr/>
          <p:nvPr/>
        </p:nvGrpSpPr>
        <p:grpSpPr>
          <a:xfrm>
            <a:off x="0" y="3605355"/>
            <a:ext cx="3924000" cy="2621420"/>
            <a:chOff x="0" y="3605355"/>
            <a:chExt cx="3924000" cy="2621420"/>
          </a:xfrm>
        </p:grpSpPr>
        <p:grpSp>
          <p:nvGrpSpPr>
            <p:cNvPr id="280" name="Group 279"/>
            <p:cNvGrpSpPr>
              <a:grpSpLocks noChangeAspect="1"/>
            </p:cNvGrpSpPr>
            <p:nvPr/>
          </p:nvGrpSpPr>
          <p:grpSpPr>
            <a:xfrm>
              <a:off x="154894" y="3745870"/>
              <a:ext cx="1215045" cy="2232000"/>
              <a:chOff x="2018575" y="299258"/>
              <a:chExt cx="685892" cy="1260000"/>
            </a:xfrm>
          </p:grpSpPr>
          <p:sp>
            <p:nvSpPr>
              <p:cNvPr id="307" name="Rectangle 306"/>
              <p:cNvSpPr/>
              <p:nvPr/>
            </p:nvSpPr>
            <p:spPr>
              <a:xfrm>
                <a:off x="2018575" y="299258"/>
                <a:ext cx="71127" cy="1260000"/>
              </a:xfrm>
              <a:prstGeom prst="rect">
                <a:avLst/>
              </a:prstGeom>
              <a:solidFill>
                <a:srgbClr val="EE6000"/>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white"/>
                  </a:solidFill>
                  <a:effectLst/>
                  <a:uLnTx/>
                  <a:uFillTx/>
                  <a:latin typeface="Calibri"/>
                  <a:ea typeface="+mn-ea"/>
                  <a:cs typeface="+mn-cs"/>
                </a:endParaRPr>
              </a:p>
            </p:txBody>
          </p:sp>
          <p:sp>
            <p:nvSpPr>
              <p:cNvPr id="308" name="Rectangle 307"/>
              <p:cNvSpPr/>
              <p:nvPr/>
            </p:nvSpPr>
            <p:spPr>
              <a:xfrm>
                <a:off x="2094808" y="299258"/>
                <a:ext cx="609659" cy="1260000"/>
              </a:xfrm>
              <a:prstGeom prst="rect">
                <a:avLst/>
              </a:prstGeom>
              <a:pattFill prst="sphere">
                <a:fgClr>
                  <a:schemeClr val="bg1"/>
                </a:fgClr>
                <a:bgClr>
                  <a:srgbClr val="FFFFCC"/>
                </a:bgClr>
              </a:pattFill>
              <a:ln w="25400" cap="flat" cmpd="sng" algn="ctr">
                <a:noFill/>
                <a:prstDash val="solid"/>
              </a:ln>
              <a:effectLst/>
            </p:spPr>
            <p:txBody>
              <a:bodyPr vert="vert270"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prstClr val="black"/>
                  </a:solidFill>
                  <a:effectLst/>
                  <a:uLnTx/>
                  <a:uFillTx/>
                  <a:latin typeface="Arial Narrow" panose="020B0606020202030204" pitchFamily="34" charset="0"/>
                  <a:ea typeface="+mn-ea"/>
                  <a:cs typeface="+mn-cs"/>
                </a:endParaRPr>
              </a:p>
            </p:txBody>
          </p:sp>
        </p:grpSp>
        <p:grpSp>
          <p:nvGrpSpPr>
            <p:cNvPr id="281" name="Group 280"/>
            <p:cNvGrpSpPr/>
            <p:nvPr/>
          </p:nvGrpSpPr>
          <p:grpSpPr>
            <a:xfrm>
              <a:off x="593109" y="4239022"/>
              <a:ext cx="482139" cy="377538"/>
              <a:chOff x="1449185" y="2814374"/>
              <a:chExt cx="482139" cy="377538"/>
            </a:xfrm>
          </p:grpSpPr>
          <p:sp>
            <p:nvSpPr>
              <p:cNvPr id="302" name="Oval 301"/>
              <p:cNvSpPr/>
              <p:nvPr/>
            </p:nvSpPr>
            <p:spPr>
              <a:xfrm>
                <a:off x="1449185" y="2975912"/>
                <a:ext cx="482139" cy="216000"/>
              </a:xfrm>
              <a:prstGeom prst="ellipse">
                <a:avLst/>
              </a:prstGeom>
              <a:solidFill>
                <a:schemeClr val="bg1">
                  <a:lumMod val="95000"/>
                  <a:alpha val="76000"/>
                </a:schemeClr>
              </a:solidFill>
              <a:ln w="6350">
                <a:solidFill>
                  <a:schemeClr val="tx1">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3" name="Oval 302"/>
              <p:cNvSpPr/>
              <p:nvPr/>
            </p:nvSpPr>
            <p:spPr>
              <a:xfrm>
                <a:off x="1765068" y="3020291"/>
                <a:ext cx="108000" cy="108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7200" tIns="0" rIns="0" bIns="108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t>
                </a:r>
              </a:p>
            </p:txBody>
          </p:sp>
          <p:sp>
            <p:nvSpPr>
              <p:cNvPr id="304" name="Oval 303"/>
              <p:cNvSpPr/>
              <p:nvPr/>
            </p:nvSpPr>
            <p:spPr>
              <a:xfrm>
                <a:off x="1460267" y="3114500"/>
                <a:ext cx="72000" cy="72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7200" tIns="0" rIns="0" bIns="252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t>
                </a:r>
              </a:p>
            </p:txBody>
          </p:sp>
          <p:cxnSp>
            <p:nvCxnSpPr>
              <p:cNvPr id="305" name="Straight Arrow Connector 304"/>
              <p:cNvCxnSpPr/>
              <p:nvPr/>
            </p:nvCxnSpPr>
            <p:spPr>
              <a:xfrm>
                <a:off x="1577805" y="2903912"/>
                <a:ext cx="285807" cy="0"/>
              </a:xfrm>
              <a:prstGeom prst="straightConnector1">
                <a:avLst/>
              </a:prstGeom>
              <a:ln>
                <a:solidFill>
                  <a:schemeClr val="tx1">
                    <a:lumMod val="50000"/>
                    <a:lumOff val="50000"/>
                  </a:schemeClr>
                </a:solidFill>
                <a:tailEnd type="arrow"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6" name="TextBox 305"/>
                  <p:cNvSpPr txBox="1"/>
                  <p:nvPr/>
                </p:nvSpPr>
                <p:spPr>
                  <a:xfrm>
                    <a:off x="1475264" y="2814374"/>
                    <a:ext cx="114006" cy="15388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m:t>
                          </m:r>
                        </m:oMath>
                      </m:oMathPara>
                    </a14:m>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15" name="TextBox 114"/>
                  <p:cNvSpPr txBox="1">
                    <a:spLocks noRot="1" noChangeAspect="1" noMove="1" noResize="1" noEditPoints="1" noAdjustHandles="1" noChangeArrowheads="1" noChangeShapeType="1" noTextEdit="1"/>
                  </p:cNvSpPr>
                  <p:nvPr/>
                </p:nvSpPr>
                <p:spPr>
                  <a:xfrm>
                    <a:off x="1475264" y="2814374"/>
                    <a:ext cx="114006" cy="153888"/>
                  </a:xfrm>
                  <a:prstGeom prst="rect">
                    <a:avLst/>
                  </a:prstGeom>
                  <a:blipFill>
                    <a:blip r:embed="rId8"/>
                    <a:stretch>
                      <a:fillRect l="-26316" r="-21053" b="-7692"/>
                    </a:stretch>
                  </a:blipFill>
                </p:spPr>
                <p:txBody>
                  <a:bodyPr/>
                  <a:lstStyle/>
                  <a:p>
                    <a:r>
                      <a:rPr lang="en-GB">
                        <a:noFill/>
                      </a:rPr>
                      <a:t> </a:t>
                    </a:r>
                  </a:p>
                </p:txBody>
              </p:sp>
            </mc:Fallback>
          </mc:AlternateContent>
        </p:grpSp>
        <p:grpSp>
          <p:nvGrpSpPr>
            <p:cNvPr id="282" name="Group 281"/>
            <p:cNvGrpSpPr/>
            <p:nvPr/>
          </p:nvGrpSpPr>
          <p:grpSpPr>
            <a:xfrm>
              <a:off x="548556" y="5406765"/>
              <a:ext cx="571244" cy="203122"/>
              <a:chOff x="1669298" y="3589230"/>
              <a:chExt cx="571244" cy="203122"/>
            </a:xfrm>
          </p:grpSpPr>
          <p:grpSp>
            <p:nvGrpSpPr>
              <p:cNvPr id="297" name="Group 296"/>
              <p:cNvGrpSpPr/>
              <p:nvPr/>
            </p:nvGrpSpPr>
            <p:grpSpPr>
              <a:xfrm>
                <a:off x="1669298" y="3655192"/>
                <a:ext cx="571244" cy="137160"/>
                <a:chOff x="2178985" y="4738254"/>
                <a:chExt cx="571244" cy="137160"/>
              </a:xfrm>
            </p:grpSpPr>
            <p:pic>
              <p:nvPicPr>
                <p:cNvPr id="299" name="Picture 121" descr="Tensions"/>
                <p:cNvPicPr>
                  <a:picLocks noChangeAspect="1" noChangeArrowheads="1"/>
                </p:cNvPicPr>
                <p:nvPr/>
              </p:nvPicPr>
              <p:blipFill rotWithShape="1">
                <a:blip r:embed="rId14">
                  <a:extLst>
                    <a:ext uri="{28A0092B-C50C-407E-A947-70E740481C1C}">
                      <a14:useLocalDpi xmlns:a14="http://schemas.microsoft.com/office/drawing/2010/main" val="0"/>
                    </a:ext>
                  </a:extLst>
                </a:blip>
                <a:srcRect l="6586" t="4090" r="80562" b="78182"/>
                <a:stretch/>
              </p:blipFill>
              <p:spPr bwMode="auto">
                <a:xfrm>
                  <a:off x="2291475" y="4760454"/>
                  <a:ext cx="336253" cy="63600"/>
                </a:xfrm>
                <a:prstGeom prst="rect">
                  <a:avLst/>
                </a:prstGeom>
                <a:noFill/>
                <a:extLst>
                  <a:ext uri="{909E8E84-426E-40DD-AFC4-6F175D3DCCD1}">
                    <a14:hiddenFill xmlns:a14="http://schemas.microsoft.com/office/drawing/2010/main">
                      <a:solidFill>
                        <a:srgbClr val="FFFFFF"/>
                      </a:solidFill>
                    </a14:hiddenFill>
                  </a:ext>
                </a:extLst>
              </p:spPr>
            </p:pic>
            <p:sp>
              <p:nvSpPr>
                <p:cNvPr id="300" name="Oval 299"/>
                <p:cNvSpPr/>
                <p:nvPr/>
              </p:nvSpPr>
              <p:spPr>
                <a:xfrm>
                  <a:off x="2178985" y="4752834"/>
                  <a:ext cx="108000" cy="108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7200" tIns="0" rIns="0" bIns="252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t>
                  </a:r>
                </a:p>
              </p:txBody>
            </p:sp>
            <p:sp>
              <p:nvSpPr>
                <p:cNvPr id="301" name="Oval 300"/>
                <p:cNvSpPr/>
                <p:nvPr/>
              </p:nvSpPr>
              <p:spPr>
                <a:xfrm>
                  <a:off x="2613069" y="4738254"/>
                  <a:ext cx="137160" cy="137160"/>
                </a:xfrm>
                <a:prstGeom prst="ellipse">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7200" tIns="0" rIns="0" bIns="108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t>
                  </a:r>
                </a:p>
              </p:txBody>
            </p:sp>
          </p:grpSp>
          <p:cxnSp>
            <p:nvCxnSpPr>
              <p:cNvPr id="298" name="Straight Arrow Connector 297"/>
              <p:cNvCxnSpPr/>
              <p:nvPr/>
            </p:nvCxnSpPr>
            <p:spPr>
              <a:xfrm>
                <a:off x="1737262" y="3589230"/>
                <a:ext cx="425206" cy="0"/>
              </a:xfrm>
              <a:prstGeom prst="straightConnector1">
                <a:avLst/>
              </a:prstGeom>
              <a:ln>
                <a:solidFill>
                  <a:schemeClr val="tx1">
                    <a:lumMod val="50000"/>
                    <a:lumOff val="50000"/>
                  </a:schemeClr>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p:nvGrpSpPr>
          <p:grpSpPr>
            <a:xfrm>
              <a:off x="0" y="3605355"/>
              <a:ext cx="1565578" cy="2516073"/>
              <a:chOff x="3569" y="3605356"/>
              <a:chExt cx="1565578" cy="2516073"/>
            </a:xfrm>
          </p:grpSpPr>
          <p:grpSp>
            <p:nvGrpSpPr>
              <p:cNvPr id="292" name="Group 291"/>
              <p:cNvGrpSpPr/>
              <p:nvPr/>
            </p:nvGrpSpPr>
            <p:grpSpPr>
              <a:xfrm>
                <a:off x="3569" y="3605356"/>
                <a:ext cx="1353369" cy="2516073"/>
                <a:chOff x="3569" y="3605356"/>
                <a:chExt cx="1353369" cy="2516073"/>
              </a:xfrm>
            </p:grpSpPr>
            <p:sp>
              <p:nvSpPr>
                <p:cNvPr id="294" name="TextBox 293">
                  <a:extLst>
                    <a:ext uri="{FF2B5EF4-FFF2-40B4-BE49-F238E27FC236}">
                      <a16:creationId xmlns:a16="http://schemas.microsoft.com/office/drawing/2014/main" id="{E5612449-EB9A-4938-B689-3E6508770E91}"/>
                    </a:ext>
                  </a:extLst>
                </p:cNvPr>
                <p:cNvSpPr txBox="1"/>
                <p:nvPr/>
              </p:nvSpPr>
              <p:spPr>
                <a:xfrm>
                  <a:off x="3569" y="3605356"/>
                  <a:ext cx="192174" cy="251607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95" name="TextBox 294">
                  <a:extLst>
                    <a:ext uri="{FF2B5EF4-FFF2-40B4-BE49-F238E27FC236}">
                      <a16:creationId xmlns:a16="http://schemas.microsoft.com/office/drawing/2014/main" id="{2F30CC42-56BA-46CC-8418-58864579588F}"/>
                    </a:ext>
                  </a:extLst>
                </p:cNvPr>
                <p:cNvSpPr txBox="1"/>
                <p:nvPr/>
              </p:nvSpPr>
              <p:spPr>
                <a:xfrm>
                  <a:off x="229080" y="3605356"/>
                  <a:ext cx="192174" cy="251607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96" name="TextBox 295">
                  <a:extLst>
                    <a:ext uri="{FF2B5EF4-FFF2-40B4-BE49-F238E27FC236}">
                      <a16:creationId xmlns:a16="http://schemas.microsoft.com/office/drawing/2014/main" id="{E5612449-EB9A-4938-B689-3E6508770E91}"/>
                    </a:ext>
                  </a:extLst>
                </p:cNvPr>
                <p:cNvSpPr txBox="1"/>
                <p:nvPr/>
              </p:nvSpPr>
              <p:spPr>
                <a:xfrm>
                  <a:off x="1164764" y="3605356"/>
                  <a:ext cx="192174" cy="251607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293" name="TextBox 292">
                <a:extLst>
                  <a:ext uri="{FF2B5EF4-FFF2-40B4-BE49-F238E27FC236}">
                    <a16:creationId xmlns:a16="http://schemas.microsoft.com/office/drawing/2014/main" id="{2F30CC42-56BA-46CC-8418-58864579588F}"/>
                  </a:ext>
                </a:extLst>
              </p:cNvPr>
              <p:cNvSpPr txBox="1"/>
              <p:nvPr/>
            </p:nvSpPr>
            <p:spPr>
              <a:xfrm>
                <a:off x="1376973" y="3605356"/>
                <a:ext cx="192174" cy="251607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284" name="TextBox 283"/>
            <p:cNvSpPr txBox="1"/>
            <p:nvPr/>
          </p:nvSpPr>
          <p:spPr>
            <a:xfrm>
              <a:off x="1369939" y="5888221"/>
              <a:ext cx="252815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FF"/>
                  </a:solidFill>
                  <a:effectLst/>
                  <a:uLnTx/>
                  <a:uFillTx/>
                  <a:latin typeface="Calibri"/>
                  <a:ea typeface="+mn-ea"/>
                  <a:cs typeface="+mn-cs"/>
                </a:rPr>
                <a:t>Ice</a:t>
              </a:r>
            </a:p>
          </p:txBody>
        </p:sp>
        <p:sp>
          <p:nvSpPr>
            <p:cNvPr id="285" name="TextBox 284"/>
            <p:cNvSpPr txBox="1"/>
            <p:nvPr/>
          </p:nvSpPr>
          <p:spPr>
            <a:xfrm>
              <a:off x="289004" y="5888221"/>
              <a:ext cx="107310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0000"/>
                  </a:solidFill>
                  <a:effectLst/>
                  <a:uLnTx/>
                  <a:uFillTx/>
                  <a:latin typeface="Calibri"/>
                  <a:ea typeface="+mn-ea"/>
                  <a:cs typeface="+mn-cs"/>
                </a:rPr>
                <a:t>Glass wall</a:t>
              </a:r>
            </a:p>
          </p:txBody>
        </p:sp>
        <p:sp>
          <p:nvSpPr>
            <p:cNvPr id="286" name="TextBox 285">
              <a:extLst>
                <a:ext uri="{FF2B5EF4-FFF2-40B4-BE49-F238E27FC236}">
                  <a16:creationId xmlns:a16="http://schemas.microsoft.com/office/drawing/2014/main" id="{8DD2D148-197D-4E66-8CD3-5525F6204183}"/>
                </a:ext>
              </a:extLst>
            </p:cNvPr>
            <p:cNvSpPr txBox="1"/>
            <p:nvPr/>
          </p:nvSpPr>
          <p:spPr>
            <a:xfrm>
              <a:off x="293086" y="3777011"/>
              <a:ext cx="108218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Electronic polarization</a:t>
              </a:r>
              <a:endParaRPr kumimoji="0" lang="en-GB"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287" name="TextBox 286">
              <a:extLst>
                <a:ext uri="{FF2B5EF4-FFF2-40B4-BE49-F238E27FC236}">
                  <a16:creationId xmlns:a16="http://schemas.microsoft.com/office/drawing/2014/main" id="{3DB5346A-109F-46EE-8D4F-CE1093CC3C7E}"/>
                </a:ext>
              </a:extLst>
            </p:cNvPr>
            <p:cNvSpPr txBox="1"/>
            <p:nvPr/>
          </p:nvSpPr>
          <p:spPr>
            <a:xfrm>
              <a:off x="290377" y="4858365"/>
              <a:ext cx="1087603" cy="461665"/>
            </a:xfrm>
            <a:prstGeom prst="rect">
              <a:avLst/>
            </a:prstGeom>
            <a:noFill/>
          </p:spPr>
          <p:txBody>
            <a:bodyPr wrap="square" lIns="7200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Atomic polarization</a:t>
              </a: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grpSp>
          <p:nvGrpSpPr>
            <p:cNvPr id="288" name="Group 287"/>
            <p:cNvGrpSpPr/>
            <p:nvPr/>
          </p:nvGrpSpPr>
          <p:grpSpPr>
            <a:xfrm>
              <a:off x="1353369" y="3745871"/>
              <a:ext cx="2570631" cy="2232000"/>
              <a:chOff x="1353369" y="3745871"/>
              <a:chExt cx="2570631" cy="2232000"/>
            </a:xfrm>
          </p:grpSpPr>
          <p:sp>
            <p:nvSpPr>
              <p:cNvPr id="289" name="Rectangle 288"/>
              <p:cNvSpPr/>
              <p:nvPr/>
            </p:nvSpPr>
            <p:spPr>
              <a:xfrm>
                <a:off x="1371600" y="3745871"/>
                <a:ext cx="2527200" cy="2232000"/>
              </a:xfrm>
              <a:prstGeom prst="rect">
                <a:avLst/>
              </a:prstGeom>
              <a:pattFill prst="lgConfetti">
                <a:fgClr>
                  <a:srgbClr val="81FFFF"/>
                </a:fgClr>
                <a:bgClr>
                  <a:schemeClr val="bg1"/>
                </a:bgClr>
              </a:pattFill>
              <a:ln w="25400" cap="flat" cmpd="sng" algn="ctr">
                <a:noFill/>
                <a:prstDash val="solid"/>
              </a:ln>
              <a:effectLst/>
            </p:spPr>
            <p:txBody>
              <a:bodyPr vert="vert270"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290" name="TextBox 289"/>
              <p:cNvSpPr txBox="1"/>
              <p:nvPr/>
            </p:nvSpPr>
            <p:spPr>
              <a:xfrm>
                <a:off x="1353369" y="3948603"/>
                <a:ext cx="2556023"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Ionic defects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(similar to </a:t>
                </a:r>
                <a:r>
                  <a:rPr kumimoji="0" lang="en-US" sz="1200" b="1"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Grotthus</a:t>
                </a: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mechanism)</a:t>
                </a:r>
              </a:p>
            </p:txBody>
          </p:sp>
          <p:pic>
            <p:nvPicPr>
              <p:cNvPr id="291" name="Picture 290"/>
              <p:cNvPicPr>
                <a:picLocks noChangeAspect="1"/>
              </p:cNvPicPr>
              <p:nvPr/>
            </p:nvPicPr>
            <p:blipFill>
              <a:blip r:embed="rId15">
                <a:clrChange>
                  <a:clrFrom>
                    <a:srgbClr val="FFFFFF"/>
                  </a:clrFrom>
                  <a:clrTo>
                    <a:srgbClr val="FFFFFF">
                      <a:alpha val="0"/>
                    </a:srgbClr>
                  </a:clrTo>
                </a:clrChange>
                <a:duotone>
                  <a:schemeClr val="accent6">
                    <a:shade val="45000"/>
                    <a:satMod val="135000"/>
                  </a:schemeClr>
                  <a:prstClr val="white"/>
                </a:duotone>
                <a:extLst>
                  <a:ext uri="{BEBA8EAE-BF5A-486C-A8C5-ECC9F3942E4B}">
                    <a14:imgProps xmlns:a14="http://schemas.microsoft.com/office/drawing/2010/main">
                      <a14:imgLayer r:embed="rId16">
                        <a14:imgEffect>
                          <a14:sharpenSoften amount="50000"/>
                        </a14:imgEffect>
                        <a14:imgEffect>
                          <a14:saturation sat="400000"/>
                        </a14:imgEffect>
                        <a14:imgEffect>
                          <a14:brightnessContrast contrast="-20000"/>
                        </a14:imgEffect>
                      </a14:imgLayer>
                    </a14:imgProps>
                  </a:ext>
                </a:extLst>
              </a:blip>
              <a:stretch>
                <a:fillRect/>
              </a:stretch>
            </p:blipFill>
            <p:spPr>
              <a:xfrm>
                <a:off x="1368000" y="4500330"/>
                <a:ext cx="2556000" cy="721087"/>
              </a:xfrm>
              <a:prstGeom prst="rect">
                <a:avLst/>
              </a:prstGeom>
            </p:spPr>
          </p:pic>
        </p:grpSp>
      </p:grpSp>
      <p:sp>
        <p:nvSpPr>
          <p:cNvPr id="169" name="TextBox 168">
            <a:extLst>
              <a:ext uri="{FF2B5EF4-FFF2-40B4-BE49-F238E27FC236}">
                <a16:creationId xmlns:a16="http://schemas.microsoft.com/office/drawing/2014/main" id="{3756B8A8-5F50-430A-8F39-18EF5E0C90DA}"/>
              </a:ext>
            </a:extLst>
          </p:cNvPr>
          <p:cNvSpPr txBox="1"/>
          <p:nvPr/>
        </p:nvSpPr>
        <p:spPr>
          <a:xfrm>
            <a:off x="4855704" y="169784"/>
            <a:ext cx="3681072" cy="369332"/>
          </a:xfrm>
          <a:prstGeom prst="rect">
            <a:avLst/>
          </a:prstGeom>
          <a:noFill/>
        </p:spPr>
        <p:txBody>
          <a:bodyPr wrap="none" rtlCol="0">
            <a:spAutoFit/>
          </a:bodyPr>
          <a:lstStyle/>
          <a:p>
            <a:r>
              <a:rPr lang="en-GB" b="1" dirty="0">
                <a:solidFill>
                  <a:srgbClr val="FF0000"/>
                </a:solidFill>
              </a:rPr>
              <a:t>Application: </a:t>
            </a:r>
            <a:r>
              <a:rPr lang="en-GB" dirty="0">
                <a:solidFill>
                  <a:srgbClr val="FF0000"/>
                </a:solidFill>
              </a:rPr>
              <a:t>average ice temperature</a:t>
            </a:r>
          </a:p>
        </p:txBody>
      </p:sp>
      <p:cxnSp>
        <p:nvCxnSpPr>
          <p:cNvPr id="5" name="Straight Arrow Connector 4">
            <a:extLst>
              <a:ext uri="{FF2B5EF4-FFF2-40B4-BE49-F238E27FC236}">
                <a16:creationId xmlns:a16="http://schemas.microsoft.com/office/drawing/2014/main" id="{E6BCCA7A-21F4-4124-8864-16486CB80649}"/>
              </a:ext>
            </a:extLst>
          </p:cNvPr>
          <p:cNvCxnSpPr/>
          <p:nvPr/>
        </p:nvCxnSpPr>
        <p:spPr bwMode="auto">
          <a:xfrm>
            <a:off x="5595285" y="4236664"/>
            <a:ext cx="0" cy="125826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3" name="Straight Arrow Connector 172">
            <a:extLst>
              <a:ext uri="{FF2B5EF4-FFF2-40B4-BE49-F238E27FC236}">
                <a16:creationId xmlns:a16="http://schemas.microsoft.com/office/drawing/2014/main" id="{EB96AE32-0FCE-467F-9A26-C95828E99C60}"/>
              </a:ext>
            </a:extLst>
          </p:cNvPr>
          <p:cNvCxnSpPr/>
          <p:nvPr/>
        </p:nvCxnSpPr>
        <p:spPr bwMode="auto">
          <a:xfrm>
            <a:off x="5286879" y="4236664"/>
            <a:ext cx="0" cy="125826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7" name="Straight Arrow Connector 6">
            <a:extLst>
              <a:ext uri="{FF2B5EF4-FFF2-40B4-BE49-F238E27FC236}">
                <a16:creationId xmlns:a16="http://schemas.microsoft.com/office/drawing/2014/main" id="{FB7E7B48-E9BA-49B9-BE9C-A6D6A2BD73A3}"/>
              </a:ext>
            </a:extLst>
          </p:cNvPr>
          <p:cNvCxnSpPr/>
          <p:nvPr/>
        </p:nvCxnSpPr>
        <p:spPr bwMode="auto">
          <a:xfrm>
            <a:off x="5286879" y="4858365"/>
            <a:ext cx="308406" cy="0"/>
          </a:xfrm>
          <a:prstGeom prst="straightConnector1">
            <a:avLst/>
          </a:prstGeom>
          <a:solidFill>
            <a:schemeClr val="accent1"/>
          </a:solidFill>
          <a:ln w="9525" cap="flat" cmpd="sng" algn="ctr">
            <a:solidFill>
              <a:srgbClr val="FF0000"/>
            </a:solidFill>
            <a:prstDash val="solid"/>
            <a:round/>
            <a:headEnd type="triangle"/>
            <a:tailEnd type="triangle"/>
          </a:ln>
          <a:effectLst/>
        </p:spPr>
      </p:cxnSp>
    </p:spTree>
    <p:extLst>
      <p:ext uri="{BB962C8B-B14F-4D97-AF65-F5344CB8AC3E}">
        <p14:creationId xmlns:p14="http://schemas.microsoft.com/office/powerpoint/2010/main" val="10649328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4EAA8D-1B2C-499B-A965-2BAA83398C15}"/>
              </a:ext>
            </a:extLst>
          </p:cNvPr>
          <p:cNvSpPr>
            <a:spLocks noGrp="1"/>
          </p:cNvSpPr>
          <p:nvPr>
            <p:ph type="title"/>
          </p:nvPr>
        </p:nvSpPr>
        <p:spPr>
          <a:xfrm>
            <a:off x="233916" y="142507"/>
            <a:ext cx="7359360" cy="737193"/>
          </a:xfrm>
        </p:spPr>
        <p:txBody>
          <a:bodyPr/>
          <a:lstStyle/>
          <a:p>
            <a:r>
              <a:rPr lang="en-GB" dirty="0"/>
              <a:t>Dielectric Loss Mechanisms</a:t>
            </a:r>
            <a:endParaRPr lang="en-US" dirty="0"/>
          </a:p>
        </p:txBody>
      </p:sp>
      <p:sp>
        <p:nvSpPr>
          <p:cNvPr id="169" name="TextBox 168">
            <a:extLst>
              <a:ext uri="{FF2B5EF4-FFF2-40B4-BE49-F238E27FC236}">
                <a16:creationId xmlns:a16="http://schemas.microsoft.com/office/drawing/2014/main" id="{3756B8A8-5F50-430A-8F39-18EF5E0C90DA}"/>
              </a:ext>
            </a:extLst>
          </p:cNvPr>
          <p:cNvSpPr txBox="1"/>
          <p:nvPr/>
        </p:nvSpPr>
        <p:spPr>
          <a:xfrm>
            <a:off x="4855704" y="169784"/>
            <a:ext cx="3698577" cy="646331"/>
          </a:xfrm>
          <a:prstGeom prst="rect">
            <a:avLst/>
          </a:prstGeom>
          <a:noFill/>
        </p:spPr>
        <p:txBody>
          <a:bodyPr wrap="none" rtlCol="0">
            <a:spAutoFit/>
          </a:bodyPr>
          <a:lstStyle/>
          <a:p>
            <a:r>
              <a:rPr lang="en-GB" b="1" dirty="0">
                <a:solidFill>
                  <a:srgbClr val="FF0000"/>
                </a:solidFill>
              </a:rPr>
              <a:t>Application: </a:t>
            </a:r>
            <a:r>
              <a:rPr lang="en-GB" dirty="0">
                <a:solidFill>
                  <a:srgbClr val="FF0000"/>
                </a:solidFill>
              </a:rPr>
              <a:t>high frequency real part </a:t>
            </a:r>
          </a:p>
          <a:p>
            <a:r>
              <a:rPr lang="en-GB" dirty="0">
                <a:solidFill>
                  <a:srgbClr val="FF0000"/>
                </a:solidFill>
              </a:rPr>
              <a:t>Capacitance for ice growth end point</a:t>
            </a:r>
          </a:p>
        </p:txBody>
      </p:sp>
      <p:graphicFrame>
        <p:nvGraphicFramePr>
          <p:cNvPr id="175" name="Content Placeholder 21">
            <a:extLst>
              <a:ext uri="{FF2B5EF4-FFF2-40B4-BE49-F238E27FC236}">
                <a16:creationId xmlns:a16="http://schemas.microsoft.com/office/drawing/2014/main" id="{5EFFFF01-808E-4C36-9FF3-9F7B2D85FEE0}"/>
              </a:ext>
            </a:extLst>
          </p:cNvPr>
          <p:cNvGraphicFramePr>
            <a:graphicFrameLocks/>
          </p:cNvGraphicFramePr>
          <p:nvPr>
            <p:extLst>
              <p:ext uri="{D42A27DB-BD31-4B8C-83A1-F6EECF244321}">
                <p14:modId xmlns:p14="http://schemas.microsoft.com/office/powerpoint/2010/main" val="3232942231"/>
              </p:ext>
            </p:extLst>
          </p:nvPr>
        </p:nvGraphicFramePr>
        <p:xfrm>
          <a:off x="903767" y="1010093"/>
          <a:ext cx="7591647" cy="4827181"/>
        </p:xfrm>
        <a:graphic>
          <a:graphicData uri="http://schemas.openxmlformats.org/drawingml/2006/chart">
            <c:chart xmlns:c="http://schemas.openxmlformats.org/drawingml/2006/chart" xmlns:r="http://schemas.openxmlformats.org/officeDocument/2006/relationships" r:id="rId3"/>
          </a:graphicData>
        </a:graphic>
      </p:graphicFrame>
      <p:sp>
        <p:nvSpPr>
          <p:cNvPr id="177" name="Arrow: Left 176">
            <a:extLst>
              <a:ext uri="{FF2B5EF4-FFF2-40B4-BE49-F238E27FC236}">
                <a16:creationId xmlns:a16="http://schemas.microsoft.com/office/drawing/2014/main" id="{6991C4CA-AAC6-4176-8AF9-9054642F7285}"/>
              </a:ext>
            </a:extLst>
          </p:cNvPr>
          <p:cNvSpPr/>
          <p:nvPr/>
        </p:nvSpPr>
        <p:spPr bwMode="auto">
          <a:xfrm rot="20277712">
            <a:off x="3123487" y="3062867"/>
            <a:ext cx="3747632" cy="721631"/>
          </a:xfrm>
          <a:prstGeom prst="leftArrow">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cxnSp>
        <p:nvCxnSpPr>
          <p:cNvPr id="179" name="Straight Arrow Connector 178">
            <a:extLst>
              <a:ext uri="{FF2B5EF4-FFF2-40B4-BE49-F238E27FC236}">
                <a16:creationId xmlns:a16="http://schemas.microsoft.com/office/drawing/2014/main" id="{558AB409-0AD9-4D6C-840A-3134EEAEB07E}"/>
              </a:ext>
            </a:extLst>
          </p:cNvPr>
          <p:cNvCxnSpPr>
            <a:cxnSpLocks/>
          </p:cNvCxnSpPr>
          <p:nvPr/>
        </p:nvCxnSpPr>
        <p:spPr bwMode="auto">
          <a:xfrm>
            <a:off x="6895215" y="4280783"/>
            <a:ext cx="0" cy="588929"/>
          </a:xfrm>
          <a:prstGeom prst="straightConnector1">
            <a:avLst/>
          </a:prstGeom>
          <a:solidFill>
            <a:schemeClr val="accent1"/>
          </a:solidFill>
          <a:ln w="9525" cap="flat" cmpd="sng" algn="ctr">
            <a:solidFill>
              <a:schemeClr val="tx1"/>
            </a:solidFill>
            <a:prstDash val="lgDash"/>
            <a:round/>
            <a:headEnd type="none" w="med" len="med"/>
            <a:tailEnd type="triangle"/>
          </a:ln>
          <a:effectLst/>
        </p:spPr>
      </p:cxnSp>
      <p:sp>
        <p:nvSpPr>
          <p:cNvPr id="309" name="TextBox 1">
            <a:extLst>
              <a:ext uri="{FF2B5EF4-FFF2-40B4-BE49-F238E27FC236}">
                <a16:creationId xmlns:a16="http://schemas.microsoft.com/office/drawing/2014/main" id="{438A4FBF-7DF9-4F31-A4D2-350EBB7FCBFB}"/>
              </a:ext>
            </a:extLst>
          </p:cNvPr>
          <p:cNvSpPr txBox="1"/>
          <p:nvPr/>
        </p:nvSpPr>
        <p:spPr>
          <a:xfrm>
            <a:off x="4704907" y="3736160"/>
            <a:ext cx="2073349" cy="544623"/>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GB" sz="1400" dirty="0"/>
              <a:t>100 kHz</a:t>
            </a:r>
          </a:p>
          <a:p>
            <a:pPr algn="r"/>
            <a:r>
              <a:rPr lang="en-GB" sz="1400" dirty="0"/>
              <a:t>temperature </a:t>
            </a:r>
          </a:p>
          <a:p>
            <a:pPr algn="r"/>
            <a:r>
              <a:rPr lang="en-GB" sz="1400" b="1" dirty="0"/>
              <a:t>independent</a:t>
            </a:r>
          </a:p>
        </p:txBody>
      </p:sp>
      <p:sp>
        <p:nvSpPr>
          <p:cNvPr id="310" name="Rectangle 309">
            <a:extLst>
              <a:ext uri="{FF2B5EF4-FFF2-40B4-BE49-F238E27FC236}">
                <a16:creationId xmlns:a16="http://schemas.microsoft.com/office/drawing/2014/main" id="{50375F59-B85C-4784-973A-DF0F13DAA872}"/>
              </a:ext>
            </a:extLst>
          </p:cNvPr>
          <p:cNvSpPr/>
          <p:nvPr/>
        </p:nvSpPr>
        <p:spPr bwMode="auto">
          <a:xfrm>
            <a:off x="6714461" y="4450904"/>
            <a:ext cx="382772" cy="265814"/>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cxnSp>
        <p:nvCxnSpPr>
          <p:cNvPr id="311" name="Straight Arrow Connector 310">
            <a:extLst>
              <a:ext uri="{FF2B5EF4-FFF2-40B4-BE49-F238E27FC236}">
                <a16:creationId xmlns:a16="http://schemas.microsoft.com/office/drawing/2014/main" id="{8685BC53-7A1B-4AC4-8F93-4ACF7565F5AE}"/>
              </a:ext>
            </a:extLst>
          </p:cNvPr>
          <p:cNvCxnSpPr/>
          <p:nvPr/>
        </p:nvCxnSpPr>
        <p:spPr bwMode="auto">
          <a:xfrm>
            <a:off x="1954031" y="2583711"/>
            <a:ext cx="0" cy="1031358"/>
          </a:xfrm>
          <a:prstGeom prst="straightConnector1">
            <a:avLst/>
          </a:prstGeom>
          <a:solidFill>
            <a:schemeClr val="accent1"/>
          </a:solidFill>
          <a:ln w="9525" cap="flat" cmpd="sng" algn="ctr">
            <a:solidFill>
              <a:schemeClr val="tx1"/>
            </a:solidFill>
            <a:prstDash val="lgDash"/>
            <a:round/>
            <a:headEnd type="none" w="med" len="med"/>
            <a:tailEnd type="triangle"/>
          </a:ln>
          <a:effectLst/>
        </p:spPr>
      </p:cxnSp>
      <p:sp>
        <p:nvSpPr>
          <p:cNvPr id="312" name="TextBox 2">
            <a:extLst>
              <a:ext uri="{FF2B5EF4-FFF2-40B4-BE49-F238E27FC236}">
                <a16:creationId xmlns:a16="http://schemas.microsoft.com/office/drawing/2014/main" id="{4B653BBA-0805-4A18-A04F-471A50823100}"/>
              </a:ext>
            </a:extLst>
          </p:cNvPr>
          <p:cNvSpPr txBox="1"/>
          <p:nvPr/>
        </p:nvSpPr>
        <p:spPr>
          <a:xfrm>
            <a:off x="2062716" y="3351618"/>
            <a:ext cx="2073349" cy="87187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400" dirty="0"/>
              <a:t>10 Hz</a:t>
            </a:r>
          </a:p>
          <a:p>
            <a:r>
              <a:rPr lang="en-GB" sz="1400" dirty="0"/>
              <a:t>temperature</a:t>
            </a:r>
          </a:p>
          <a:p>
            <a:r>
              <a:rPr lang="en-GB" sz="1400" b="1" dirty="0"/>
              <a:t>dependent</a:t>
            </a:r>
          </a:p>
        </p:txBody>
      </p:sp>
      <p:sp>
        <p:nvSpPr>
          <p:cNvPr id="313" name="Rectangle 312">
            <a:extLst>
              <a:ext uri="{FF2B5EF4-FFF2-40B4-BE49-F238E27FC236}">
                <a16:creationId xmlns:a16="http://schemas.microsoft.com/office/drawing/2014/main" id="{5FBB1FFF-EF58-4FD1-A335-7F73D6DD71B6}"/>
              </a:ext>
            </a:extLst>
          </p:cNvPr>
          <p:cNvSpPr/>
          <p:nvPr/>
        </p:nvSpPr>
        <p:spPr bwMode="auto">
          <a:xfrm>
            <a:off x="1783908" y="2892055"/>
            <a:ext cx="382772" cy="464879"/>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Tree>
    <p:extLst>
      <p:ext uri="{BB962C8B-B14F-4D97-AF65-F5344CB8AC3E}">
        <p14:creationId xmlns:p14="http://schemas.microsoft.com/office/powerpoint/2010/main" val="17594538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79"/>
                                        </p:tgtEl>
                                        <p:attrNameLst>
                                          <p:attrName>style.visibility</p:attrName>
                                        </p:attrNameLst>
                                      </p:cBhvr>
                                      <p:to>
                                        <p:strVal val="visible"/>
                                      </p:to>
                                    </p:set>
                                    <p:animEffect transition="in" filter="fade">
                                      <p:cBhvr>
                                        <p:cTn id="19" dur="500"/>
                                        <p:tgtEl>
                                          <p:spTgt spid="17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09"/>
                                        </p:tgtEl>
                                        <p:attrNameLst>
                                          <p:attrName>style.visibility</p:attrName>
                                        </p:attrNameLst>
                                      </p:cBhvr>
                                      <p:to>
                                        <p:strVal val="visible"/>
                                      </p:to>
                                    </p:set>
                                    <p:animEffect transition="in" filter="fade">
                                      <p:cBhvr>
                                        <p:cTn id="22" dur="500"/>
                                        <p:tgtEl>
                                          <p:spTgt spid="30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10"/>
                                        </p:tgtEl>
                                        <p:attrNameLst>
                                          <p:attrName>style.visibility</p:attrName>
                                        </p:attrNameLst>
                                      </p:cBhvr>
                                      <p:to>
                                        <p:strVal val="visible"/>
                                      </p:to>
                                    </p:set>
                                    <p:animEffect transition="in" filter="fade">
                                      <p:cBhvr>
                                        <p:cTn id="25" dur="500"/>
                                        <p:tgtEl>
                                          <p:spTgt spid="31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p:bldP spid="177" grpId="0" animBg="1"/>
      <p:bldP spid="309" grpId="0"/>
      <p:bldP spid="310" grpId="0" animBg="1"/>
      <p:bldP spid="312" grpId="0"/>
      <p:bldP spid="3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7221" y="888975"/>
            <a:ext cx="8833899" cy="5580063"/>
          </a:xfrm>
        </p:spPr>
        <p:txBody>
          <a:bodyPr>
            <a:normAutofit fontScale="70000" lnSpcReduction="20000"/>
          </a:bodyPr>
          <a:lstStyle/>
          <a:p>
            <a:pPr>
              <a:lnSpc>
                <a:spcPct val="120000"/>
              </a:lnSpc>
              <a:spcBef>
                <a:spcPts val="600"/>
              </a:spcBef>
            </a:pPr>
            <a:r>
              <a:rPr lang="en-GB" dirty="0"/>
              <a:t>Smith, G. &amp; Jeeraruangrattana, Y. 2019, "Chapter 5 Through-Vial Impedance Spectroscopy (TVIS): A New Method for Determining the Ice </a:t>
            </a:r>
            <a:r>
              <a:rPr lang="en-GB" b="1" dirty="0">
                <a:solidFill>
                  <a:srgbClr val="00B050"/>
                </a:solidFill>
              </a:rPr>
              <a:t>Nucleation Temperature and the Solidification End Point </a:t>
            </a:r>
            <a:r>
              <a:rPr lang="en-GB" dirty="0"/>
              <a:t>" in Freeze Drying of Pharmaceutical Products, eds. D. </a:t>
            </a:r>
            <a:r>
              <a:rPr lang="en-GB" dirty="0" err="1"/>
              <a:t>Fissore</a:t>
            </a:r>
            <a:r>
              <a:rPr lang="en-GB" dirty="0"/>
              <a:t>, R. Pisano &amp; A. Barresi, 1st </a:t>
            </a:r>
            <a:r>
              <a:rPr lang="en-GB" dirty="0" err="1"/>
              <a:t>edn</a:t>
            </a:r>
            <a:r>
              <a:rPr lang="en-GB" dirty="0"/>
              <a:t>, CRC Press, Florida, United States</a:t>
            </a:r>
          </a:p>
          <a:p>
            <a:pPr>
              <a:lnSpc>
                <a:spcPct val="120000"/>
              </a:lnSpc>
              <a:spcBef>
                <a:spcPts val="600"/>
              </a:spcBef>
            </a:pPr>
            <a:r>
              <a:rPr lang="en-GB" dirty="0"/>
              <a:t>Jeeraruangrattana, Y., Smith, G., </a:t>
            </a:r>
            <a:r>
              <a:rPr lang="en-GB" dirty="0" err="1"/>
              <a:t>Polygalov</a:t>
            </a:r>
            <a:r>
              <a:rPr lang="en-GB" dirty="0"/>
              <a:t>, E. and Ermolina, I. (2020) Determination of ice interface temperature, sublimation rate and </a:t>
            </a:r>
            <a:r>
              <a:rPr lang="en-GB" b="1" dirty="0">
                <a:solidFill>
                  <a:srgbClr val="00B050"/>
                </a:solidFill>
              </a:rPr>
              <a:t>the dried product resistance</a:t>
            </a:r>
            <a:r>
              <a:rPr lang="en-GB" dirty="0"/>
              <a:t>, and its application in the assessment of </a:t>
            </a:r>
            <a:r>
              <a:rPr lang="en-GB" dirty="0" err="1"/>
              <a:t>microcollapse</a:t>
            </a:r>
            <a:r>
              <a:rPr lang="en-GB" dirty="0"/>
              <a:t> using through-vial impedance spectroscopy. European Journal of Pharmaceutics and Biopharmaceutics, 152, pp. 144-163 </a:t>
            </a:r>
          </a:p>
          <a:p>
            <a:pPr>
              <a:lnSpc>
                <a:spcPct val="120000"/>
              </a:lnSpc>
              <a:spcBef>
                <a:spcPts val="600"/>
              </a:spcBef>
            </a:pPr>
            <a:r>
              <a:rPr lang="en-GB" dirty="0"/>
              <a:t>Smith, G., Jeeraruangrattana, Y., Ermolina, I. (2018). The application of dual-electrode through vial impedance spectroscopy for the determination of ice interface temperatures, </a:t>
            </a:r>
            <a:r>
              <a:rPr lang="en-GB" b="1" dirty="0">
                <a:solidFill>
                  <a:srgbClr val="00B050"/>
                </a:solidFill>
              </a:rPr>
              <a:t>primary drying rate </a:t>
            </a:r>
            <a:r>
              <a:rPr lang="en-GB" dirty="0"/>
              <a:t>and vial heat transfer coefficient in lyophilization process development. European Journal of Pharmaceutics and Biopharmaceutics</a:t>
            </a:r>
          </a:p>
          <a:p>
            <a:pPr>
              <a:lnSpc>
                <a:spcPct val="120000"/>
              </a:lnSpc>
              <a:spcBef>
                <a:spcPts val="600"/>
              </a:spcBef>
            </a:pPr>
            <a:r>
              <a:rPr lang="en-GB" dirty="0"/>
              <a:t>Smith, G., Arshad, M.S., </a:t>
            </a:r>
            <a:r>
              <a:rPr lang="en-GB" dirty="0" err="1"/>
              <a:t>Polygalov</a:t>
            </a:r>
            <a:r>
              <a:rPr lang="en-GB" dirty="0"/>
              <a:t>, E., Ermolina, I., McCoy, T.R., </a:t>
            </a:r>
            <a:r>
              <a:rPr lang="en-GB" dirty="0" err="1"/>
              <a:t>Matejtschuk</a:t>
            </a:r>
            <a:r>
              <a:rPr lang="en-GB" dirty="0"/>
              <a:t>, P. (2017). Process Understanding in Freeze-Drying Cycle Development: Applications for Through-Vial Impedance Spectroscopy (TVIS) in Mini-pilot Studies. Journal of Pharmaceutical Innovation, 12 (1), pp. 26-40 </a:t>
            </a:r>
            <a:r>
              <a:rPr lang="en-GB" b="1" dirty="0">
                <a:solidFill>
                  <a:srgbClr val="00B050"/>
                </a:solidFill>
              </a:rPr>
              <a:t>Key observation was the potential to measure temperature non-invasively</a:t>
            </a:r>
          </a:p>
          <a:p>
            <a:pPr>
              <a:lnSpc>
                <a:spcPct val="120000"/>
              </a:lnSpc>
              <a:spcBef>
                <a:spcPts val="600"/>
              </a:spcBef>
            </a:pPr>
            <a:r>
              <a:rPr lang="en-GB" dirty="0"/>
              <a:t>Arshad, M.S., Smith, G., </a:t>
            </a:r>
            <a:r>
              <a:rPr lang="en-GB" dirty="0" err="1"/>
              <a:t>Polygalov</a:t>
            </a:r>
            <a:r>
              <a:rPr lang="en-GB" dirty="0"/>
              <a:t>, E., Ermolina, I. (2014). Through-vial impedance spectroscopy of critical events during the freezing stage of the lyophilization cycle: The example of the impact of sucrose on the </a:t>
            </a:r>
            <a:r>
              <a:rPr lang="en-GB" b="1" dirty="0">
                <a:solidFill>
                  <a:srgbClr val="00B050"/>
                </a:solidFill>
              </a:rPr>
              <a:t>crystallization of mannitol</a:t>
            </a:r>
            <a:r>
              <a:rPr lang="en-GB" dirty="0"/>
              <a:t>. European Journal of Pharmaceutics and Biopharmaceutics, 87 (3), pp. 598-605</a:t>
            </a:r>
          </a:p>
          <a:p>
            <a:pPr>
              <a:lnSpc>
                <a:spcPct val="120000"/>
              </a:lnSpc>
              <a:spcBef>
                <a:spcPts val="600"/>
              </a:spcBef>
            </a:pPr>
            <a:r>
              <a:rPr lang="en-GB" dirty="0"/>
              <a:t>Smith, G., Arshad, M.S., </a:t>
            </a:r>
            <a:r>
              <a:rPr lang="en-GB" dirty="0" err="1"/>
              <a:t>Polygalov</a:t>
            </a:r>
            <a:r>
              <a:rPr lang="en-GB" dirty="0"/>
              <a:t>, E., Ermolina, I. (2014). Through-Vial Impedance Spectroscopy of the </a:t>
            </a:r>
            <a:r>
              <a:rPr lang="en-GB" b="1" dirty="0">
                <a:solidFill>
                  <a:srgbClr val="00B050"/>
                </a:solidFill>
              </a:rPr>
              <a:t>Mechanisms of Annealing</a:t>
            </a:r>
            <a:r>
              <a:rPr lang="en-GB" dirty="0"/>
              <a:t> in the Freeze-Drying of Maltodextrin: The Impact of Annealing Hold Time and Temperature on the Primary Drying Rate. Journal of Pharmaceutical Sciences, 103 (6), pp. 1799-1810</a:t>
            </a:r>
          </a:p>
          <a:p>
            <a:pPr>
              <a:lnSpc>
                <a:spcPct val="120000"/>
              </a:lnSpc>
              <a:spcBef>
                <a:spcPts val="600"/>
              </a:spcBef>
            </a:pPr>
            <a:r>
              <a:rPr lang="en-GB" dirty="0"/>
              <a:t>Smith, G., Arshad, M.S., </a:t>
            </a:r>
            <a:r>
              <a:rPr lang="en-GB" dirty="0" err="1"/>
              <a:t>Polygalov</a:t>
            </a:r>
            <a:r>
              <a:rPr lang="en-GB" dirty="0"/>
              <a:t>, E. and Ermolina, I. (2013) An application for impedance spectroscopy in the characterisation of the </a:t>
            </a:r>
            <a:r>
              <a:rPr lang="en-GB" b="1" dirty="0">
                <a:solidFill>
                  <a:srgbClr val="00B050"/>
                </a:solidFill>
              </a:rPr>
              <a:t>glass transition </a:t>
            </a:r>
            <a:r>
              <a:rPr lang="en-GB" dirty="0"/>
              <a:t>during the lyophilization cycle: The example of a 10% w/v maltodextrin solution. European Journal of Pharmaceutics and Biopharmaceutics, 86 (3 Part B), pp. 1130-1140.</a:t>
            </a:r>
          </a:p>
        </p:txBody>
      </p:sp>
      <p:sp>
        <p:nvSpPr>
          <p:cNvPr id="2" name="Title 1"/>
          <p:cNvSpPr>
            <a:spLocks noGrp="1"/>
          </p:cNvSpPr>
          <p:nvPr>
            <p:ph type="title"/>
          </p:nvPr>
        </p:nvSpPr>
        <p:spPr/>
        <p:txBody>
          <a:bodyPr/>
          <a:lstStyle/>
          <a:p>
            <a:r>
              <a:rPr lang="en-GB" sz="2400" dirty="0"/>
              <a:t>TVIS publications suggestive of Z-FDM applications</a:t>
            </a:r>
          </a:p>
        </p:txBody>
      </p:sp>
      <p:sp>
        <p:nvSpPr>
          <p:cNvPr id="5" name="Rectangle 4">
            <a:extLst>
              <a:ext uri="{FF2B5EF4-FFF2-40B4-BE49-F238E27FC236}">
                <a16:creationId xmlns:a16="http://schemas.microsoft.com/office/drawing/2014/main" id="{EABDF74C-1E26-4BDB-968E-08E8C0D83101}"/>
              </a:ext>
            </a:extLst>
          </p:cNvPr>
          <p:cNvSpPr/>
          <p:nvPr/>
        </p:nvSpPr>
        <p:spPr bwMode="auto">
          <a:xfrm>
            <a:off x="353568" y="2621280"/>
            <a:ext cx="8522208" cy="67339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rgbClr val="FF0000"/>
              </a:solidFill>
              <a:effectLst/>
              <a:latin typeface="Arial" charset="0"/>
              <a:ea typeface="ＭＳ Ｐゴシック" pitchFamily="1" charset="-128"/>
            </a:endParaRPr>
          </a:p>
        </p:txBody>
      </p:sp>
      <p:sp>
        <p:nvSpPr>
          <p:cNvPr id="4" name="Rectangle 3">
            <a:extLst>
              <a:ext uri="{FF2B5EF4-FFF2-40B4-BE49-F238E27FC236}">
                <a16:creationId xmlns:a16="http://schemas.microsoft.com/office/drawing/2014/main" id="{8777EF46-0243-44CA-92A2-C6DFB8260695}"/>
              </a:ext>
            </a:extLst>
          </p:cNvPr>
          <p:cNvSpPr/>
          <p:nvPr/>
        </p:nvSpPr>
        <p:spPr>
          <a:xfrm>
            <a:off x="2195884" y="1125232"/>
            <a:ext cx="4363411" cy="252464"/>
          </a:xfrm>
          <a:prstGeom prst="rect">
            <a:avLst/>
          </a:prstGeom>
          <a:solidFill>
            <a:schemeClr val="bg1"/>
          </a:solidFill>
        </p:spPr>
        <p:txBody>
          <a:bodyPr wrap="square" lIns="18000" tIns="18000" rIns="18000" bIns="18000">
            <a:spAutoFit/>
          </a:bodyPr>
          <a:lstStyle/>
          <a:p>
            <a:r>
              <a:rPr lang="en-GB" sz="1400" b="1" dirty="0">
                <a:solidFill>
                  <a:srgbClr val="00B050"/>
                </a:solidFill>
              </a:rPr>
              <a:t>Nucleation Temperature and the Solidification End Point</a:t>
            </a:r>
            <a:endParaRPr lang="en-GB" sz="1400" dirty="0"/>
          </a:p>
        </p:txBody>
      </p:sp>
    </p:spTree>
    <p:extLst>
      <p:ext uri="{BB962C8B-B14F-4D97-AF65-F5344CB8AC3E}">
        <p14:creationId xmlns:p14="http://schemas.microsoft.com/office/powerpoint/2010/main" val="2845704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6" presetClass="emph" presetSubtype="0" fill="hold" grpId="0" nodeType="withEffect">
                                  <p:stCondLst>
                                    <p:cond delay="0"/>
                                  </p:stCondLst>
                                  <p:childTnLst>
                                    <p:animScale>
                                      <p:cBhvr>
                                        <p:cTn id="8" dur="2000" fill="hold"/>
                                        <p:tgtEl>
                                          <p:spTgt spid="4"/>
                                        </p:tgtEl>
                                      </p:cBhvr>
                                      <p:by x="150000" y="150000"/>
                                    </p:animScale>
                                  </p:childTnLst>
                                </p:cTn>
                              </p:par>
                              <p:par>
                                <p:cTn id="9" presetID="42" presetClass="path" presetSubtype="0" accel="50000" decel="50000" fill="hold" grpId="1" nodeType="withEffect">
                                  <p:stCondLst>
                                    <p:cond delay="0"/>
                                  </p:stCondLst>
                                  <p:childTnLst>
                                    <p:animMotion origin="layout" path="M 4.16667E-6 2.59259E-6 L 4.16667E-6 0.25 " pathEditMode="relative" rAng="0" ptsTypes="AA">
                                      <p:cBhvr>
                                        <p:cTn id="10" dur="2000" fill="hold"/>
                                        <p:tgtEl>
                                          <p:spTgt spid="4"/>
                                        </p:tgtEl>
                                        <p:attrNameLst>
                                          <p:attrName>ppt_x</p:attrName>
                                          <p:attrName>ppt_y</p:attrName>
                                        </p:attrNameLst>
                                      </p:cBhvr>
                                      <p:rCtr x="0" y="12500"/>
                                    </p:animMotion>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4" grpId="1" animBg="1"/>
      <p:bldP spid="4" grpId="2"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F1446-2FE1-4414-816E-6E22434D963D}"/>
              </a:ext>
            </a:extLst>
          </p:cNvPr>
          <p:cNvSpPr>
            <a:spLocks noGrp="1"/>
          </p:cNvSpPr>
          <p:nvPr>
            <p:ph type="title"/>
          </p:nvPr>
        </p:nvSpPr>
        <p:spPr/>
        <p:txBody>
          <a:bodyPr/>
          <a:lstStyle/>
          <a:p>
            <a:r>
              <a:rPr lang="en-GB" dirty="0"/>
              <a:t>Dielectric relaxation of ice</a:t>
            </a:r>
          </a:p>
        </p:txBody>
      </p:sp>
      <p:pic>
        <p:nvPicPr>
          <p:cNvPr id="8" name="Picture 7">
            <a:extLst>
              <a:ext uri="{FF2B5EF4-FFF2-40B4-BE49-F238E27FC236}">
                <a16:creationId xmlns:a16="http://schemas.microsoft.com/office/drawing/2014/main" id="{8EF6D557-A918-4DF3-8419-E4F31B701705}"/>
              </a:ext>
            </a:extLst>
          </p:cNvPr>
          <p:cNvPicPr>
            <a:picLocks noChangeAspect="1"/>
          </p:cNvPicPr>
          <p:nvPr/>
        </p:nvPicPr>
        <p:blipFill>
          <a:blip r:embed="rId3"/>
          <a:stretch>
            <a:fillRect/>
          </a:stretch>
        </p:blipFill>
        <p:spPr>
          <a:xfrm>
            <a:off x="784977" y="1008126"/>
            <a:ext cx="1113200" cy="2203043"/>
          </a:xfrm>
          <a:prstGeom prst="rect">
            <a:avLst/>
          </a:prstGeom>
        </p:spPr>
      </p:pic>
      <p:pic>
        <p:nvPicPr>
          <p:cNvPr id="23" name="Picture 22">
            <a:extLst>
              <a:ext uri="{FF2B5EF4-FFF2-40B4-BE49-F238E27FC236}">
                <a16:creationId xmlns:a16="http://schemas.microsoft.com/office/drawing/2014/main" id="{5FB50493-F40F-4DEA-A9B3-5FB61B9CE039}"/>
              </a:ext>
            </a:extLst>
          </p:cNvPr>
          <p:cNvPicPr>
            <a:picLocks noChangeAspect="1"/>
          </p:cNvPicPr>
          <p:nvPr/>
        </p:nvPicPr>
        <p:blipFill rotWithShape="1">
          <a:blip r:embed="rId4"/>
          <a:srcRect t="29180" b="44448"/>
          <a:stretch/>
        </p:blipFill>
        <p:spPr>
          <a:xfrm>
            <a:off x="4886110" y="1212786"/>
            <a:ext cx="3743408" cy="1463669"/>
          </a:xfrm>
          <a:prstGeom prst="rect">
            <a:avLst/>
          </a:prstGeom>
        </p:spPr>
      </p:pic>
      <p:sp>
        <p:nvSpPr>
          <p:cNvPr id="9" name="TextBox 8"/>
          <p:cNvSpPr txBox="1"/>
          <p:nvPr/>
        </p:nvSpPr>
        <p:spPr>
          <a:xfrm>
            <a:off x="2049762" y="1439620"/>
            <a:ext cx="268476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Calibri"/>
                <a:ea typeface="+mn-ea"/>
                <a:cs typeface="+mn-cs"/>
              </a:rPr>
              <a:t>5 mL</a:t>
            </a:r>
            <a:r>
              <a:rPr kumimoji="0" lang="en-GB" sz="1800" b="0" i="0" u="none" strike="noStrike" kern="1200" cap="none" spc="0" normalizeH="0" baseline="0" noProof="0" dirty="0">
                <a:ln>
                  <a:noFill/>
                </a:ln>
                <a:solidFill>
                  <a:srgbClr val="000000"/>
                </a:solidFill>
                <a:effectLst/>
                <a:uLnTx/>
                <a:uFillTx/>
                <a:latin typeface="Calibri"/>
                <a:ea typeface="+mn-ea"/>
                <a:cs typeface="+mn-cs"/>
              </a:rPr>
              <a:t> water 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10 mL glass TVIS vial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(1 pair of 10/19 mm height/width electrodes)</a:t>
            </a:r>
          </a:p>
        </p:txBody>
      </p:sp>
      <p:sp>
        <p:nvSpPr>
          <p:cNvPr id="18" name="TextBox 17"/>
          <p:cNvSpPr txBox="1"/>
          <p:nvPr/>
        </p:nvSpPr>
        <p:spPr>
          <a:xfrm>
            <a:off x="4553712" y="2676455"/>
            <a:ext cx="431728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Calibri"/>
                <a:ea typeface="+mn-ea"/>
                <a:cs typeface="+mn-cs"/>
              </a:rPr>
              <a:t>2 µL </a:t>
            </a:r>
            <a:r>
              <a:rPr kumimoji="0" lang="en-GB" sz="1800" b="0" i="0" u="none" strike="noStrike" kern="1200" cap="none" spc="0" normalizeH="0" baseline="0" noProof="0" dirty="0">
                <a:ln>
                  <a:noFill/>
                </a:ln>
                <a:solidFill>
                  <a:srgbClr val="000000"/>
                </a:solidFill>
                <a:effectLst/>
                <a:uLnTx/>
                <a:uFillTx/>
                <a:latin typeface="Calibri"/>
                <a:ea typeface="+mn-ea"/>
                <a:cs typeface="+mn-cs"/>
              </a:rPr>
              <a:t>water over IDE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(90 pairs of gold interdigitated electrodes) </a:t>
            </a:r>
          </a:p>
        </p:txBody>
      </p:sp>
      <p:pic>
        <p:nvPicPr>
          <p:cNvPr id="11" name="Picture 10">
            <a:extLst>
              <a:ext uri="{FF2B5EF4-FFF2-40B4-BE49-F238E27FC236}">
                <a16:creationId xmlns:a16="http://schemas.microsoft.com/office/drawing/2014/main" id="{0A5C2382-4A7A-45F1-8F6D-E0B0B7A5B491}"/>
              </a:ext>
            </a:extLst>
          </p:cNvPr>
          <p:cNvPicPr>
            <a:picLocks noChangeAspect="1"/>
          </p:cNvPicPr>
          <p:nvPr/>
        </p:nvPicPr>
        <p:blipFill>
          <a:blip r:embed="rId5"/>
          <a:stretch>
            <a:fillRect/>
          </a:stretch>
        </p:blipFill>
        <p:spPr>
          <a:xfrm>
            <a:off x="0" y="3598638"/>
            <a:ext cx="4468755" cy="2670279"/>
          </a:xfrm>
          <a:prstGeom prst="rect">
            <a:avLst/>
          </a:prstGeom>
        </p:spPr>
      </p:pic>
      <p:pic>
        <p:nvPicPr>
          <p:cNvPr id="12" name="Picture 11">
            <a:extLst>
              <a:ext uri="{FF2B5EF4-FFF2-40B4-BE49-F238E27FC236}">
                <a16:creationId xmlns:a16="http://schemas.microsoft.com/office/drawing/2014/main" id="{BCDA1613-F3C9-41D4-ABBC-2A8B0C78E9E9}"/>
              </a:ext>
            </a:extLst>
          </p:cNvPr>
          <p:cNvPicPr>
            <a:picLocks noChangeAspect="1"/>
          </p:cNvPicPr>
          <p:nvPr/>
        </p:nvPicPr>
        <p:blipFill>
          <a:blip r:embed="rId6"/>
          <a:stretch>
            <a:fillRect/>
          </a:stretch>
        </p:blipFill>
        <p:spPr>
          <a:xfrm>
            <a:off x="4402237" y="3225726"/>
            <a:ext cx="4572396" cy="3036071"/>
          </a:xfrm>
          <a:prstGeom prst="rect">
            <a:avLst/>
          </a:prstGeom>
        </p:spPr>
      </p:pic>
      <p:sp>
        <p:nvSpPr>
          <p:cNvPr id="3" name="Rectangle 2"/>
          <p:cNvSpPr/>
          <p:nvPr/>
        </p:nvSpPr>
        <p:spPr>
          <a:xfrm>
            <a:off x="5037695" y="2292669"/>
            <a:ext cx="344023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alibri"/>
                <a:ea typeface="+mn-ea"/>
                <a:cs typeface="+mn-cs"/>
              </a:rPr>
              <a:t>10/10 </a:t>
            </a:r>
            <a:r>
              <a:rPr kumimoji="0" lang="en-GB" sz="1800" b="0" i="0" u="none" strike="noStrike" kern="1200" cap="none" spc="0" normalizeH="0" baseline="0" noProof="0" dirty="0">
                <a:ln>
                  <a:noFill/>
                </a:ln>
                <a:solidFill>
                  <a:srgbClr val="FFFFFF"/>
                </a:solidFill>
                <a:effectLst/>
                <a:uLnTx/>
                <a:uFillTx/>
                <a:latin typeface="Calibri"/>
                <a:ea typeface="+mn-ea"/>
                <a:cs typeface="+mn-cs"/>
                <a:sym typeface="Symbol" panose="05050102010706020507" pitchFamily="18" charset="2"/>
              </a:rPr>
              <a:t></a:t>
            </a:r>
            <a:r>
              <a:rPr kumimoji="0" lang="en-GB" sz="1800" b="0" i="0" u="none" strike="noStrike" kern="1200" cap="none" spc="0" normalizeH="0" baseline="0" noProof="0" dirty="0">
                <a:ln>
                  <a:noFill/>
                </a:ln>
                <a:solidFill>
                  <a:srgbClr val="FFFFFF"/>
                </a:solidFill>
                <a:effectLst/>
                <a:uLnTx/>
                <a:uFillTx/>
                <a:latin typeface="Calibri"/>
                <a:ea typeface="+mn-ea"/>
                <a:cs typeface="+mn-cs"/>
              </a:rPr>
              <a:t>m electrode width/spacing</a:t>
            </a:r>
          </a:p>
        </p:txBody>
      </p:sp>
      <p:cxnSp>
        <p:nvCxnSpPr>
          <p:cNvPr id="5" name="Straight Arrow Connector 4"/>
          <p:cNvCxnSpPr/>
          <p:nvPr/>
        </p:nvCxnSpPr>
        <p:spPr bwMode="auto">
          <a:xfrm flipH="1">
            <a:off x="6601968" y="3968496"/>
            <a:ext cx="0" cy="1655064"/>
          </a:xfrm>
          <a:prstGeom prst="straightConnector1">
            <a:avLst/>
          </a:prstGeom>
          <a:solidFill>
            <a:schemeClr val="accent1"/>
          </a:solidFill>
          <a:ln w="9525" cap="flat" cmpd="sng" algn="ctr">
            <a:solidFill>
              <a:schemeClr val="tx1"/>
            </a:solidFill>
            <a:prstDash val="dash"/>
            <a:round/>
            <a:headEnd type="none" w="med" len="med"/>
            <a:tailEnd type="triangle"/>
          </a:ln>
          <a:effectLst/>
        </p:spPr>
      </p:cxnSp>
      <p:cxnSp>
        <p:nvCxnSpPr>
          <p:cNvPr id="13" name="Straight Arrow Connector 12"/>
          <p:cNvCxnSpPr/>
          <p:nvPr/>
        </p:nvCxnSpPr>
        <p:spPr bwMode="auto">
          <a:xfrm flipH="1">
            <a:off x="2492596" y="4048125"/>
            <a:ext cx="0" cy="1575435"/>
          </a:xfrm>
          <a:prstGeom prst="straightConnector1">
            <a:avLst/>
          </a:prstGeom>
          <a:solidFill>
            <a:schemeClr val="accent1"/>
          </a:solidFill>
          <a:ln w="9525" cap="flat" cmpd="sng" algn="ctr">
            <a:solidFill>
              <a:schemeClr val="tx1"/>
            </a:solidFill>
            <a:prstDash val="dash"/>
            <a:round/>
            <a:headEnd type="none" w="med" len="med"/>
            <a:tailEnd type="triangle"/>
          </a:ln>
          <a:effectLst/>
        </p:spPr>
      </p:cxnSp>
      <p:cxnSp>
        <p:nvCxnSpPr>
          <p:cNvPr id="14" name="Straight Arrow Connector 13"/>
          <p:cNvCxnSpPr/>
          <p:nvPr/>
        </p:nvCxnSpPr>
        <p:spPr bwMode="auto">
          <a:xfrm flipH="1">
            <a:off x="6233160" y="3968496"/>
            <a:ext cx="0" cy="1655064"/>
          </a:xfrm>
          <a:prstGeom prst="straightConnector1">
            <a:avLst/>
          </a:prstGeom>
          <a:solidFill>
            <a:schemeClr val="accent1"/>
          </a:solidFill>
          <a:ln w="9525" cap="flat" cmpd="sng" algn="ctr">
            <a:solidFill>
              <a:schemeClr val="tx1"/>
            </a:solidFill>
            <a:prstDash val="dash"/>
            <a:round/>
            <a:headEnd type="none" w="med" len="med"/>
            <a:tailEnd type="triangle"/>
          </a:ln>
          <a:effectLst/>
        </p:spPr>
      </p:cxnSp>
      <p:cxnSp>
        <p:nvCxnSpPr>
          <p:cNvPr id="15" name="Straight Arrow Connector 14"/>
          <p:cNvCxnSpPr/>
          <p:nvPr/>
        </p:nvCxnSpPr>
        <p:spPr bwMode="auto">
          <a:xfrm>
            <a:off x="1985010" y="4192905"/>
            <a:ext cx="0" cy="1430655"/>
          </a:xfrm>
          <a:prstGeom prst="straightConnector1">
            <a:avLst/>
          </a:prstGeom>
          <a:solidFill>
            <a:schemeClr val="accent1"/>
          </a:solidFill>
          <a:ln w="9525" cap="flat" cmpd="sng" algn="ctr">
            <a:solidFill>
              <a:schemeClr val="tx1"/>
            </a:solidFill>
            <a:prstDash val="dash"/>
            <a:round/>
            <a:headEnd type="none" w="med" len="med"/>
            <a:tailEnd type="triangle"/>
          </a:ln>
          <a:effectLst/>
        </p:spPr>
      </p:cxnSp>
      <p:sp>
        <p:nvSpPr>
          <p:cNvPr id="20" name="Freeform 19"/>
          <p:cNvSpPr/>
          <p:nvPr/>
        </p:nvSpPr>
        <p:spPr bwMode="auto">
          <a:xfrm>
            <a:off x="6226325" y="3899581"/>
            <a:ext cx="370610" cy="31839"/>
          </a:xfrm>
          <a:custGeom>
            <a:avLst/>
            <a:gdLst>
              <a:gd name="connsiteX0" fmla="*/ 0 w 370610"/>
              <a:gd name="connsiteY0" fmla="*/ 27709 h 32339"/>
              <a:gd name="connsiteX1" fmla="*/ 90055 w 370610"/>
              <a:gd name="connsiteY1" fmla="*/ 31173 h 32339"/>
              <a:gd name="connsiteX2" fmla="*/ 155864 w 370610"/>
              <a:gd name="connsiteY2" fmla="*/ 31173 h 32339"/>
              <a:gd name="connsiteX3" fmla="*/ 232064 w 370610"/>
              <a:gd name="connsiteY3" fmla="*/ 17318 h 32339"/>
              <a:gd name="connsiteX4" fmla="*/ 297873 w 370610"/>
              <a:gd name="connsiteY4" fmla="*/ 10391 h 32339"/>
              <a:gd name="connsiteX5" fmla="*/ 370610 w 370610"/>
              <a:gd name="connsiteY5" fmla="*/ 0 h 32339"/>
              <a:gd name="connsiteX0" fmla="*/ 0 w 370610"/>
              <a:gd name="connsiteY0" fmla="*/ 27709 h 31839"/>
              <a:gd name="connsiteX1" fmla="*/ 90055 w 370610"/>
              <a:gd name="connsiteY1" fmla="*/ 31173 h 31839"/>
              <a:gd name="connsiteX2" fmla="*/ 155864 w 370610"/>
              <a:gd name="connsiteY2" fmla="*/ 31173 h 31839"/>
              <a:gd name="connsiteX3" fmla="*/ 232064 w 370610"/>
              <a:gd name="connsiteY3" fmla="*/ 24245 h 31839"/>
              <a:gd name="connsiteX4" fmla="*/ 297873 w 370610"/>
              <a:gd name="connsiteY4" fmla="*/ 10391 h 31839"/>
              <a:gd name="connsiteX5" fmla="*/ 370610 w 370610"/>
              <a:gd name="connsiteY5" fmla="*/ 0 h 31839"/>
              <a:gd name="connsiteX0" fmla="*/ 0 w 370610"/>
              <a:gd name="connsiteY0" fmla="*/ 27709 h 31839"/>
              <a:gd name="connsiteX1" fmla="*/ 90055 w 370610"/>
              <a:gd name="connsiteY1" fmla="*/ 31173 h 31839"/>
              <a:gd name="connsiteX2" fmla="*/ 155864 w 370610"/>
              <a:gd name="connsiteY2" fmla="*/ 31173 h 31839"/>
              <a:gd name="connsiteX3" fmla="*/ 232064 w 370610"/>
              <a:gd name="connsiteY3" fmla="*/ 24245 h 31839"/>
              <a:gd name="connsiteX4" fmla="*/ 304800 w 370610"/>
              <a:gd name="connsiteY4" fmla="*/ 17318 h 31839"/>
              <a:gd name="connsiteX5" fmla="*/ 370610 w 370610"/>
              <a:gd name="connsiteY5" fmla="*/ 0 h 31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610" h="31839">
                <a:moveTo>
                  <a:pt x="0" y="27709"/>
                </a:moveTo>
                <a:lnTo>
                  <a:pt x="90055" y="31173"/>
                </a:lnTo>
                <a:cubicBezTo>
                  <a:pt x="116032" y="31750"/>
                  <a:pt x="132196" y="32328"/>
                  <a:pt x="155864" y="31173"/>
                </a:cubicBezTo>
                <a:cubicBezTo>
                  <a:pt x="179532" y="30018"/>
                  <a:pt x="207241" y="26554"/>
                  <a:pt x="232064" y="24245"/>
                </a:cubicBezTo>
                <a:cubicBezTo>
                  <a:pt x="256887" y="21936"/>
                  <a:pt x="281709" y="21359"/>
                  <a:pt x="304800" y="17318"/>
                </a:cubicBezTo>
                <a:cubicBezTo>
                  <a:pt x="327891" y="13277"/>
                  <a:pt x="345787" y="3752"/>
                  <a:pt x="37061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26" name="Freeform 25"/>
          <p:cNvSpPr/>
          <p:nvPr/>
        </p:nvSpPr>
        <p:spPr bwMode="auto">
          <a:xfrm>
            <a:off x="1985010" y="4048125"/>
            <a:ext cx="499110" cy="144780"/>
          </a:xfrm>
          <a:custGeom>
            <a:avLst/>
            <a:gdLst>
              <a:gd name="connsiteX0" fmla="*/ 0 w 506730"/>
              <a:gd name="connsiteY0" fmla="*/ 144780 h 144780"/>
              <a:gd name="connsiteX1" fmla="*/ 60960 w 506730"/>
              <a:gd name="connsiteY1" fmla="*/ 118110 h 144780"/>
              <a:gd name="connsiteX2" fmla="*/ 118110 w 506730"/>
              <a:gd name="connsiteY2" fmla="*/ 99060 h 144780"/>
              <a:gd name="connsiteX3" fmla="*/ 186690 w 506730"/>
              <a:gd name="connsiteY3" fmla="*/ 64770 h 144780"/>
              <a:gd name="connsiteX4" fmla="*/ 270510 w 506730"/>
              <a:gd name="connsiteY4" fmla="*/ 41910 h 144780"/>
              <a:gd name="connsiteX5" fmla="*/ 354330 w 506730"/>
              <a:gd name="connsiteY5" fmla="*/ 22860 h 144780"/>
              <a:gd name="connsiteX6" fmla="*/ 415290 w 506730"/>
              <a:gd name="connsiteY6" fmla="*/ 7620 h 144780"/>
              <a:gd name="connsiteX7" fmla="*/ 506730 w 506730"/>
              <a:gd name="connsiteY7" fmla="*/ 0 h 144780"/>
              <a:gd name="connsiteX0" fmla="*/ 0 w 506730"/>
              <a:gd name="connsiteY0" fmla="*/ 144780 h 144780"/>
              <a:gd name="connsiteX1" fmla="*/ 60960 w 506730"/>
              <a:gd name="connsiteY1" fmla="*/ 118110 h 144780"/>
              <a:gd name="connsiteX2" fmla="*/ 118110 w 506730"/>
              <a:gd name="connsiteY2" fmla="*/ 99060 h 144780"/>
              <a:gd name="connsiteX3" fmla="*/ 198120 w 506730"/>
              <a:gd name="connsiteY3" fmla="*/ 68580 h 144780"/>
              <a:gd name="connsiteX4" fmla="*/ 270510 w 506730"/>
              <a:gd name="connsiteY4" fmla="*/ 41910 h 144780"/>
              <a:gd name="connsiteX5" fmla="*/ 354330 w 506730"/>
              <a:gd name="connsiteY5" fmla="*/ 22860 h 144780"/>
              <a:gd name="connsiteX6" fmla="*/ 415290 w 506730"/>
              <a:gd name="connsiteY6" fmla="*/ 7620 h 144780"/>
              <a:gd name="connsiteX7" fmla="*/ 506730 w 506730"/>
              <a:gd name="connsiteY7" fmla="*/ 0 h 144780"/>
              <a:gd name="connsiteX0" fmla="*/ 0 w 506730"/>
              <a:gd name="connsiteY0" fmla="*/ 144780 h 144780"/>
              <a:gd name="connsiteX1" fmla="*/ 60960 w 506730"/>
              <a:gd name="connsiteY1" fmla="*/ 118110 h 144780"/>
              <a:gd name="connsiteX2" fmla="*/ 118110 w 506730"/>
              <a:gd name="connsiteY2" fmla="*/ 99060 h 144780"/>
              <a:gd name="connsiteX3" fmla="*/ 198120 w 506730"/>
              <a:gd name="connsiteY3" fmla="*/ 68580 h 144780"/>
              <a:gd name="connsiteX4" fmla="*/ 270510 w 506730"/>
              <a:gd name="connsiteY4" fmla="*/ 41910 h 144780"/>
              <a:gd name="connsiteX5" fmla="*/ 354330 w 506730"/>
              <a:gd name="connsiteY5" fmla="*/ 22860 h 144780"/>
              <a:gd name="connsiteX6" fmla="*/ 415290 w 506730"/>
              <a:gd name="connsiteY6" fmla="*/ 7620 h 144780"/>
              <a:gd name="connsiteX7" fmla="*/ 506730 w 506730"/>
              <a:gd name="connsiteY7" fmla="*/ 0 h 144780"/>
              <a:gd name="connsiteX0" fmla="*/ 0 w 506730"/>
              <a:gd name="connsiteY0" fmla="*/ 144780 h 144780"/>
              <a:gd name="connsiteX1" fmla="*/ 60960 w 506730"/>
              <a:gd name="connsiteY1" fmla="*/ 118110 h 144780"/>
              <a:gd name="connsiteX2" fmla="*/ 118110 w 506730"/>
              <a:gd name="connsiteY2" fmla="*/ 99060 h 144780"/>
              <a:gd name="connsiteX3" fmla="*/ 198120 w 506730"/>
              <a:gd name="connsiteY3" fmla="*/ 68580 h 144780"/>
              <a:gd name="connsiteX4" fmla="*/ 281940 w 506730"/>
              <a:gd name="connsiteY4" fmla="*/ 41910 h 144780"/>
              <a:gd name="connsiteX5" fmla="*/ 354330 w 506730"/>
              <a:gd name="connsiteY5" fmla="*/ 22860 h 144780"/>
              <a:gd name="connsiteX6" fmla="*/ 415290 w 506730"/>
              <a:gd name="connsiteY6" fmla="*/ 7620 h 144780"/>
              <a:gd name="connsiteX7" fmla="*/ 506730 w 506730"/>
              <a:gd name="connsiteY7" fmla="*/ 0 h 14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6730" h="144780">
                <a:moveTo>
                  <a:pt x="0" y="144780"/>
                </a:moveTo>
                <a:cubicBezTo>
                  <a:pt x="20637" y="135255"/>
                  <a:pt x="41275" y="125730"/>
                  <a:pt x="60960" y="118110"/>
                </a:cubicBezTo>
                <a:cubicBezTo>
                  <a:pt x="80645" y="110490"/>
                  <a:pt x="95250" y="107315"/>
                  <a:pt x="118110" y="99060"/>
                </a:cubicBezTo>
                <a:cubicBezTo>
                  <a:pt x="140970" y="90805"/>
                  <a:pt x="170815" y="78105"/>
                  <a:pt x="198120" y="68580"/>
                </a:cubicBezTo>
                <a:cubicBezTo>
                  <a:pt x="225425" y="59055"/>
                  <a:pt x="255905" y="49530"/>
                  <a:pt x="281940" y="41910"/>
                </a:cubicBezTo>
                <a:cubicBezTo>
                  <a:pt x="307975" y="34290"/>
                  <a:pt x="332105" y="28575"/>
                  <a:pt x="354330" y="22860"/>
                </a:cubicBezTo>
                <a:cubicBezTo>
                  <a:pt x="376555" y="17145"/>
                  <a:pt x="389890" y="11430"/>
                  <a:pt x="415290" y="7620"/>
                </a:cubicBezTo>
                <a:cubicBezTo>
                  <a:pt x="440690" y="3810"/>
                  <a:pt x="473710" y="1905"/>
                  <a:pt x="50673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cxnSp>
        <p:nvCxnSpPr>
          <p:cNvPr id="16" name="Straight Arrow Connector 15"/>
          <p:cNvCxnSpPr/>
          <p:nvPr/>
        </p:nvCxnSpPr>
        <p:spPr bwMode="auto">
          <a:xfrm>
            <a:off x="6400800" y="3598638"/>
            <a:ext cx="0" cy="2035432"/>
          </a:xfrm>
          <a:prstGeom prst="straightConnector1">
            <a:avLst/>
          </a:prstGeom>
          <a:solidFill>
            <a:schemeClr val="accent1"/>
          </a:solidFill>
          <a:ln w="12700" cap="flat" cmpd="sng" algn="ctr">
            <a:solidFill>
              <a:srgbClr val="00B050"/>
            </a:solidFill>
            <a:prstDash val="solid"/>
            <a:round/>
            <a:headEnd type="none" w="med" len="med"/>
            <a:tailEnd type="triangle"/>
          </a:ln>
          <a:effectLst/>
        </p:spPr>
      </p:cxnSp>
      <p:sp>
        <p:nvSpPr>
          <p:cNvPr id="17" name="TextBox 16"/>
          <p:cNvSpPr txBox="1"/>
          <p:nvPr/>
        </p:nvSpPr>
        <p:spPr>
          <a:xfrm>
            <a:off x="5426762" y="3188246"/>
            <a:ext cx="35478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B050"/>
                </a:solidFill>
                <a:effectLst/>
                <a:uLnTx/>
                <a:uFillTx/>
                <a:latin typeface="Calibri"/>
                <a:ea typeface="+mn-ea"/>
                <a:cs typeface="+mn-cs"/>
              </a:rPr>
              <a:t>1.6 kHz temperature sensitive </a:t>
            </a:r>
          </a:p>
        </p:txBody>
      </p:sp>
    </p:spTree>
    <p:extLst>
      <p:ext uri="{BB962C8B-B14F-4D97-AF65-F5344CB8AC3E}">
        <p14:creationId xmlns:p14="http://schemas.microsoft.com/office/powerpoint/2010/main" val="1725200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6" grpId="0" animBg="1"/>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2714199"/>
            <a:ext cx="9144000" cy="1152000"/>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FFFFCC"/>
                </a:solidFill>
                <a:effectLst/>
                <a:uLnTx/>
                <a:uFillTx/>
                <a:latin typeface="Calibri" panose="020F0502020204030204" pitchFamily="34" charset="0"/>
                <a:ea typeface="+mn-ea"/>
                <a:cs typeface="Calibri" panose="020F0502020204030204" pitchFamily="34" charset="0"/>
              </a:rPr>
              <a:t>Observations on Sample Size</a:t>
            </a:r>
          </a:p>
          <a:p>
            <a:pPr marL="0" marR="0" lvl="0" indent="0" algn="ctr" defTabSz="914400" rtl="0" eaLnBrk="0" fontAlgn="base" latinLnBrk="0" hangingPunct="0">
              <a:lnSpc>
                <a:spcPct val="100000"/>
              </a:lnSpc>
              <a:spcBef>
                <a:spcPct val="0"/>
              </a:spcBef>
              <a:spcAft>
                <a:spcPts val="1200"/>
              </a:spcAft>
              <a:buClrTx/>
              <a:buSzTx/>
              <a:buFontTx/>
              <a:buNone/>
              <a:tabLst/>
              <a:defRPr/>
            </a:pPr>
            <a:r>
              <a:rPr kumimoji="0" lang="en-US" sz="2800" b="0" i="1" u="none" strike="noStrike" kern="1200" cap="none" spc="0" normalizeH="0" baseline="0" noProof="0" dirty="0">
                <a:ln>
                  <a:noFill/>
                </a:ln>
                <a:solidFill>
                  <a:srgbClr val="FFFFCC"/>
                </a:solidFill>
                <a:effectLst/>
                <a:uLnTx/>
                <a:uFillTx/>
                <a:latin typeface="Calibri" panose="020F0502020204030204" pitchFamily="34" charset="0"/>
                <a:ea typeface="+mn-ea"/>
                <a:cs typeface="Calibri" panose="020F0502020204030204" pitchFamily="34" charset="0"/>
              </a:rPr>
              <a:t>Case study of 5% w/v Sucrose Solution </a:t>
            </a:r>
          </a:p>
        </p:txBody>
      </p:sp>
      <p:sp>
        <p:nvSpPr>
          <p:cNvPr id="2" name="Rectangle 1"/>
          <p:cNvSpPr/>
          <p:nvPr/>
        </p:nvSpPr>
        <p:spPr>
          <a:xfrm>
            <a:off x="276025" y="224136"/>
            <a:ext cx="6564489"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Calibri"/>
                <a:ea typeface="+mn-ea"/>
                <a:cs typeface="+mn-cs"/>
              </a:rPr>
              <a:t>Applications in freezing (nucleation temperature, ice growth rates, solidification end point) </a:t>
            </a:r>
          </a:p>
        </p:txBody>
      </p:sp>
    </p:spTree>
    <p:extLst>
      <p:ext uri="{BB962C8B-B14F-4D97-AF65-F5344CB8AC3E}">
        <p14:creationId xmlns:p14="http://schemas.microsoft.com/office/powerpoint/2010/main" val="1273681849"/>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B23FEF3-B230-4E5C-B57A-851F18A0BF21}"/>
              </a:ext>
            </a:extLst>
          </p:cNvPr>
          <p:cNvGrpSpPr/>
          <p:nvPr/>
        </p:nvGrpSpPr>
        <p:grpSpPr>
          <a:xfrm>
            <a:off x="42091" y="251379"/>
            <a:ext cx="4956478" cy="6040611"/>
            <a:chOff x="42091" y="251379"/>
            <a:chExt cx="4956478" cy="6040611"/>
          </a:xfrm>
        </p:grpSpPr>
        <p:pic>
          <p:nvPicPr>
            <p:cNvPr id="3" name="Picture 2">
              <a:extLst>
                <a:ext uri="{FF2B5EF4-FFF2-40B4-BE49-F238E27FC236}">
                  <a16:creationId xmlns:a16="http://schemas.microsoft.com/office/drawing/2014/main" id="{2825095F-F835-4558-8AA4-D2021755003A}"/>
                </a:ext>
              </a:extLst>
            </p:cNvPr>
            <p:cNvPicPr>
              <a:picLocks noChangeAspect="1"/>
            </p:cNvPicPr>
            <p:nvPr/>
          </p:nvPicPr>
          <p:blipFill>
            <a:blip r:embed="rId3"/>
            <a:stretch>
              <a:fillRect/>
            </a:stretch>
          </p:blipFill>
          <p:spPr>
            <a:xfrm>
              <a:off x="42091" y="251379"/>
              <a:ext cx="4956478" cy="5962405"/>
            </a:xfrm>
            <a:prstGeom prst="rect">
              <a:avLst/>
            </a:prstGeom>
          </p:spPr>
        </p:pic>
        <p:pic>
          <p:nvPicPr>
            <p:cNvPr id="4" name="Picture 3">
              <a:extLst>
                <a:ext uri="{FF2B5EF4-FFF2-40B4-BE49-F238E27FC236}">
                  <a16:creationId xmlns:a16="http://schemas.microsoft.com/office/drawing/2014/main" id="{8C5E0327-630F-4B1A-B02B-34E44B8E9690}"/>
                </a:ext>
              </a:extLst>
            </p:cNvPr>
            <p:cNvPicPr>
              <a:picLocks noChangeAspect="1"/>
            </p:cNvPicPr>
            <p:nvPr/>
          </p:nvPicPr>
          <p:blipFill>
            <a:blip r:embed="rId4"/>
            <a:stretch>
              <a:fillRect/>
            </a:stretch>
          </p:blipFill>
          <p:spPr>
            <a:xfrm>
              <a:off x="546033" y="5590889"/>
              <a:ext cx="4371211" cy="701101"/>
            </a:xfrm>
            <a:prstGeom prst="rect">
              <a:avLst/>
            </a:prstGeom>
          </p:spPr>
        </p:pic>
      </p:grpSp>
      <p:sp>
        <p:nvSpPr>
          <p:cNvPr id="6" name="Title 77">
            <a:extLst>
              <a:ext uri="{FF2B5EF4-FFF2-40B4-BE49-F238E27FC236}">
                <a16:creationId xmlns:a16="http://schemas.microsoft.com/office/drawing/2014/main" id="{C42D02C9-A7D5-4C57-9F20-731D146D5917}"/>
              </a:ext>
            </a:extLst>
          </p:cNvPr>
          <p:cNvSpPr txBox="1">
            <a:spLocks/>
          </p:cNvSpPr>
          <p:nvPr/>
        </p:nvSpPr>
        <p:spPr>
          <a:xfrm>
            <a:off x="5386204" y="155947"/>
            <a:ext cx="3509410" cy="673395"/>
          </a:xfrm>
          <a:prstGeom prst="rect">
            <a:avLst/>
          </a:prstGeom>
        </p:spPr>
        <p:txBody>
          <a:bodyPr/>
          <a:lstStyle>
            <a:lvl1pPr algn="l" rtl="0" eaLnBrk="0" fontAlgn="base" hangingPunct="0">
              <a:spcBef>
                <a:spcPct val="0"/>
              </a:spcBef>
              <a:spcAft>
                <a:spcPct val="0"/>
              </a:spcAft>
              <a:defRPr sz="2800" b="1">
                <a:solidFill>
                  <a:srgbClr val="3E218F"/>
                </a:solidFill>
                <a:latin typeface="Calibri" panose="020F0502020204030204" pitchFamily="34" charset="0"/>
                <a:ea typeface="MS PGothic" pitchFamily="34" charset="-128"/>
                <a:cs typeface="Calibri" panose="020F0502020204030204" pitchFamily="34" charset="0"/>
              </a:defRPr>
            </a:lvl1pPr>
            <a:lvl2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2pPr>
            <a:lvl3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3pPr>
            <a:lvl4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4pPr>
            <a:lvl5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0" cap="none" spc="0" normalizeH="0" baseline="0" noProof="0">
                <a:ln>
                  <a:noFill/>
                </a:ln>
                <a:solidFill>
                  <a:srgbClr val="3E218F"/>
                </a:solidFill>
                <a:effectLst/>
                <a:uLnTx/>
                <a:uFillTx/>
                <a:latin typeface="Calibri" panose="020F0502020204030204" pitchFamily="34" charset="0"/>
                <a:ea typeface="MS PGothic" pitchFamily="34" charset="-128"/>
                <a:cs typeface="Calibri" panose="020F0502020204030204" pitchFamily="34" charset="0"/>
              </a:rPr>
              <a:t>Nucleation of 0.5µL of 5% Sucrose</a:t>
            </a:r>
            <a:endParaRPr kumimoji="0" lang="en-GB" sz="2000" b="1" i="0" u="none" strike="noStrike" kern="0" cap="none" spc="0" normalizeH="0" baseline="0" noProof="0" dirty="0">
              <a:ln>
                <a:noFill/>
              </a:ln>
              <a:solidFill>
                <a:srgbClr val="3E218F"/>
              </a:solidFill>
              <a:effectLst/>
              <a:uLnTx/>
              <a:uFillTx/>
              <a:latin typeface="Calibri" panose="020F0502020204030204" pitchFamily="34" charset="0"/>
              <a:ea typeface="MS PGothic" pitchFamily="34" charset="-128"/>
              <a:cs typeface="Calibri" panose="020F0502020204030204" pitchFamily="34" charset="0"/>
            </a:endParaRPr>
          </a:p>
        </p:txBody>
      </p:sp>
      <p:cxnSp>
        <p:nvCxnSpPr>
          <p:cNvPr id="7" name="Straight Arrow Connector 6">
            <a:extLst>
              <a:ext uri="{FF2B5EF4-FFF2-40B4-BE49-F238E27FC236}">
                <a16:creationId xmlns:a16="http://schemas.microsoft.com/office/drawing/2014/main" id="{D0EDA354-2C68-477F-836F-6961417D2A4B}"/>
              </a:ext>
            </a:extLst>
          </p:cNvPr>
          <p:cNvCxnSpPr/>
          <p:nvPr/>
        </p:nvCxnSpPr>
        <p:spPr bwMode="auto">
          <a:xfrm flipV="1">
            <a:off x="673768" y="4078705"/>
            <a:ext cx="1636295" cy="493295"/>
          </a:xfrm>
          <a:prstGeom prst="straightConnector1">
            <a:avLst/>
          </a:prstGeom>
          <a:solidFill>
            <a:schemeClr val="accent1"/>
          </a:solidFill>
          <a:ln w="28575" cap="flat" cmpd="sng" algn="ctr">
            <a:solidFill>
              <a:srgbClr val="FF0000"/>
            </a:solidFill>
            <a:prstDash val="dash"/>
            <a:round/>
            <a:headEnd type="none" w="med" len="med"/>
            <a:tailEnd type="triangle"/>
          </a:ln>
          <a:effectLst/>
        </p:spPr>
      </p:cxnSp>
      <p:cxnSp>
        <p:nvCxnSpPr>
          <p:cNvPr id="8" name="Straight Arrow Connector 7">
            <a:extLst>
              <a:ext uri="{FF2B5EF4-FFF2-40B4-BE49-F238E27FC236}">
                <a16:creationId xmlns:a16="http://schemas.microsoft.com/office/drawing/2014/main" id="{D11EF3D6-69B6-4773-B070-14279B2884ED}"/>
              </a:ext>
            </a:extLst>
          </p:cNvPr>
          <p:cNvCxnSpPr>
            <a:cxnSpLocks/>
          </p:cNvCxnSpPr>
          <p:nvPr/>
        </p:nvCxnSpPr>
        <p:spPr bwMode="auto">
          <a:xfrm>
            <a:off x="2105526" y="4199021"/>
            <a:ext cx="2466474" cy="1313662"/>
          </a:xfrm>
          <a:prstGeom prst="straightConnector1">
            <a:avLst/>
          </a:prstGeom>
          <a:solidFill>
            <a:schemeClr val="accent1"/>
          </a:solidFill>
          <a:ln w="28575" cap="flat" cmpd="sng" algn="ctr">
            <a:solidFill>
              <a:srgbClr val="FF0000"/>
            </a:solidFill>
            <a:prstDash val="dash"/>
            <a:round/>
            <a:headEnd type="none" w="med" len="med"/>
            <a:tailEnd type="triangle"/>
          </a:ln>
          <a:effectLst/>
        </p:spPr>
      </p:cxnSp>
    </p:spTree>
    <p:extLst>
      <p:ext uri="{BB962C8B-B14F-4D97-AF65-F5344CB8AC3E}">
        <p14:creationId xmlns:p14="http://schemas.microsoft.com/office/powerpoint/2010/main" val="18776106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637941F-5EDA-466D-9F1F-757F08FE8F0A}"/>
              </a:ext>
            </a:extLst>
          </p:cNvPr>
          <p:cNvGrpSpPr/>
          <p:nvPr/>
        </p:nvGrpSpPr>
        <p:grpSpPr>
          <a:xfrm>
            <a:off x="42091" y="251379"/>
            <a:ext cx="4956478" cy="6040611"/>
            <a:chOff x="42091" y="251379"/>
            <a:chExt cx="4956478" cy="6040611"/>
          </a:xfrm>
        </p:grpSpPr>
        <p:pic>
          <p:nvPicPr>
            <p:cNvPr id="6" name="Picture 5">
              <a:extLst>
                <a:ext uri="{FF2B5EF4-FFF2-40B4-BE49-F238E27FC236}">
                  <a16:creationId xmlns:a16="http://schemas.microsoft.com/office/drawing/2014/main" id="{D30BF518-13BA-4A1E-98E5-C83F4F224CD5}"/>
                </a:ext>
              </a:extLst>
            </p:cNvPr>
            <p:cNvPicPr>
              <a:picLocks noChangeAspect="1"/>
            </p:cNvPicPr>
            <p:nvPr/>
          </p:nvPicPr>
          <p:blipFill>
            <a:blip r:embed="rId3"/>
            <a:stretch>
              <a:fillRect/>
            </a:stretch>
          </p:blipFill>
          <p:spPr>
            <a:xfrm>
              <a:off x="42091" y="251379"/>
              <a:ext cx="4956478" cy="5962405"/>
            </a:xfrm>
            <a:prstGeom prst="rect">
              <a:avLst/>
            </a:prstGeom>
          </p:spPr>
        </p:pic>
        <p:pic>
          <p:nvPicPr>
            <p:cNvPr id="2" name="Picture 1">
              <a:extLst>
                <a:ext uri="{FF2B5EF4-FFF2-40B4-BE49-F238E27FC236}">
                  <a16:creationId xmlns:a16="http://schemas.microsoft.com/office/drawing/2014/main" id="{FFB2025A-076C-4328-A190-A9D939FDD01E}"/>
                </a:ext>
              </a:extLst>
            </p:cNvPr>
            <p:cNvPicPr>
              <a:picLocks noChangeAspect="1"/>
            </p:cNvPicPr>
            <p:nvPr/>
          </p:nvPicPr>
          <p:blipFill>
            <a:blip r:embed="rId4"/>
            <a:stretch>
              <a:fillRect/>
            </a:stretch>
          </p:blipFill>
          <p:spPr>
            <a:xfrm>
              <a:off x="546033" y="5590889"/>
              <a:ext cx="4371211" cy="701101"/>
            </a:xfrm>
            <a:prstGeom prst="rect">
              <a:avLst/>
            </a:prstGeom>
          </p:spPr>
        </p:pic>
      </p:grpSp>
      <p:sp>
        <p:nvSpPr>
          <p:cNvPr id="78" name="Title 77"/>
          <p:cNvSpPr>
            <a:spLocks noGrp="1"/>
          </p:cNvSpPr>
          <p:nvPr>
            <p:ph type="title"/>
          </p:nvPr>
        </p:nvSpPr>
        <p:spPr/>
        <p:txBody>
          <a:bodyPr/>
          <a:lstStyle/>
          <a:p>
            <a:r>
              <a:rPr lang="en-GB" dirty="0"/>
              <a:t>Nucleation of 0.5µL of 5% Sucrose</a:t>
            </a:r>
          </a:p>
        </p:txBody>
      </p:sp>
      <p:grpSp>
        <p:nvGrpSpPr>
          <p:cNvPr id="41" name="Group 40">
            <a:extLst>
              <a:ext uri="{FF2B5EF4-FFF2-40B4-BE49-F238E27FC236}">
                <a16:creationId xmlns:a16="http://schemas.microsoft.com/office/drawing/2014/main" id="{FA6C848B-D7BC-436E-BEDE-C27D117388E3}"/>
              </a:ext>
            </a:extLst>
          </p:cNvPr>
          <p:cNvGrpSpPr/>
          <p:nvPr/>
        </p:nvGrpSpPr>
        <p:grpSpPr>
          <a:xfrm>
            <a:off x="731996" y="716223"/>
            <a:ext cx="2487495" cy="4872557"/>
            <a:chOff x="787081" y="683172"/>
            <a:chExt cx="2487495" cy="4872557"/>
          </a:xfrm>
        </p:grpSpPr>
        <p:grpSp>
          <p:nvGrpSpPr>
            <p:cNvPr id="42" name="Group 41">
              <a:extLst>
                <a:ext uri="{FF2B5EF4-FFF2-40B4-BE49-F238E27FC236}">
                  <a16:creationId xmlns:a16="http://schemas.microsoft.com/office/drawing/2014/main" id="{D340C179-64D3-4664-9AA2-93090899A247}"/>
                </a:ext>
              </a:extLst>
            </p:cNvPr>
            <p:cNvGrpSpPr/>
            <p:nvPr/>
          </p:nvGrpSpPr>
          <p:grpSpPr>
            <a:xfrm>
              <a:off x="1560452" y="683172"/>
              <a:ext cx="1714124" cy="4872557"/>
              <a:chOff x="1560452" y="683172"/>
              <a:chExt cx="1714124" cy="4872557"/>
            </a:xfrm>
          </p:grpSpPr>
          <p:cxnSp>
            <p:nvCxnSpPr>
              <p:cNvPr id="44" name="Straight Arrow Connector 43">
                <a:extLst>
                  <a:ext uri="{FF2B5EF4-FFF2-40B4-BE49-F238E27FC236}">
                    <a16:creationId xmlns:a16="http://schemas.microsoft.com/office/drawing/2014/main" id="{253A3142-7FE2-402C-B5B9-E08F67189A2F}"/>
                  </a:ext>
                </a:extLst>
              </p:cNvPr>
              <p:cNvCxnSpPr/>
              <p:nvPr/>
            </p:nvCxnSpPr>
            <p:spPr bwMode="auto">
              <a:xfrm>
                <a:off x="1602297" y="683172"/>
                <a:ext cx="0" cy="4872557"/>
              </a:xfrm>
              <a:prstGeom prst="straightConnector1">
                <a:avLst/>
              </a:prstGeom>
              <a:solidFill>
                <a:schemeClr val="accent1"/>
              </a:solidFill>
              <a:ln w="9525" cap="flat" cmpd="sng" algn="ctr">
                <a:solidFill>
                  <a:srgbClr val="FF0000"/>
                </a:solidFill>
                <a:prstDash val="lgDash"/>
                <a:round/>
                <a:headEnd type="none" w="med" len="med"/>
                <a:tailEnd type="none" w="med" len="med"/>
              </a:ln>
              <a:effectLst/>
            </p:spPr>
          </p:cxnSp>
          <p:sp>
            <p:nvSpPr>
              <p:cNvPr id="45" name="TextBox 44">
                <a:extLst>
                  <a:ext uri="{FF2B5EF4-FFF2-40B4-BE49-F238E27FC236}">
                    <a16:creationId xmlns:a16="http://schemas.microsoft.com/office/drawing/2014/main" id="{02A2C359-7CF8-414A-ABBB-9ED0C84CE5A1}"/>
                  </a:ext>
                </a:extLst>
              </p:cNvPr>
              <p:cNvSpPr txBox="1"/>
              <p:nvPr/>
            </p:nvSpPr>
            <p:spPr>
              <a:xfrm>
                <a:off x="1560452" y="3479691"/>
                <a:ext cx="171412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3809FF"/>
                    </a:solidFill>
                    <a:effectLst/>
                    <a:uLnTx/>
                    <a:uFillTx/>
                    <a:latin typeface="Calibri"/>
                    <a:ea typeface="+mn-ea"/>
                    <a:cs typeface="+mn-cs"/>
                  </a:rPr>
                  <a:t>A. </a:t>
                </a:r>
                <a:r>
                  <a:rPr kumimoji="0" lang="en-GB" sz="1600" b="0" i="0" u="none" strike="noStrike" kern="1200" cap="none" spc="0" normalizeH="0" baseline="0" noProof="0" dirty="0">
                    <a:ln>
                      <a:noFill/>
                    </a:ln>
                    <a:solidFill>
                      <a:srgbClr val="FF0000"/>
                    </a:solidFill>
                    <a:effectLst/>
                    <a:uLnTx/>
                    <a:uFillTx/>
                    <a:latin typeface="Calibri"/>
                    <a:ea typeface="+mn-ea"/>
                    <a:cs typeface="+mn-cs"/>
                  </a:rPr>
                  <a:t>Nucleation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0000"/>
                    </a:solidFill>
                    <a:effectLst/>
                    <a:uLnTx/>
                    <a:uFillTx/>
                    <a:latin typeface="Calibri"/>
                    <a:ea typeface="+mn-ea"/>
                    <a:cs typeface="+mn-cs"/>
                  </a:rPr>
                  <a:t>Temperature/time</a:t>
                </a:r>
              </a:p>
            </p:txBody>
          </p:sp>
        </p:grpSp>
        <p:cxnSp>
          <p:nvCxnSpPr>
            <p:cNvPr id="43" name="Straight Arrow Connector 42">
              <a:extLst>
                <a:ext uri="{FF2B5EF4-FFF2-40B4-BE49-F238E27FC236}">
                  <a16:creationId xmlns:a16="http://schemas.microsoft.com/office/drawing/2014/main" id="{829D731B-9731-4042-95CD-F8320BE539CE}"/>
                </a:ext>
              </a:extLst>
            </p:cNvPr>
            <p:cNvCxnSpPr/>
            <p:nvPr/>
          </p:nvCxnSpPr>
          <p:spPr bwMode="auto">
            <a:xfrm flipH="1">
              <a:off x="787081" y="4282627"/>
              <a:ext cx="815216" cy="0"/>
            </a:xfrm>
            <a:prstGeom prst="straightConnector1">
              <a:avLst/>
            </a:prstGeom>
            <a:solidFill>
              <a:schemeClr val="accent1"/>
            </a:solidFill>
            <a:ln w="9525" cap="flat" cmpd="sng" algn="ctr">
              <a:solidFill>
                <a:srgbClr val="3809FF"/>
              </a:solidFill>
              <a:prstDash val="lgDash"/>
              <a:round/>
              <a:headEnd type="none" w="med" len="med"/>
              <a:tailEnd type="triangle"/>
            </a:ln>
            <a:effectLst/>
          </p:spPr>
        </p:cxnSp>
      </p:grpSp>
      <p:grpSp>
        <p:nvGrpSpPr>
          <p:cNvPr id="46" name="Group 45">
            <a:extLst>
              <a:ext uri="{FF2B5EF4-FFF2-40B4-BE49-F238E27FC236}">
                <a16:creationId xmlns:a16="http://schemas.microsoft.com/office/drawing/2014/main" id="{B7FBFB08-B9C8-48DD-AE7D-8B5E754F05B1}"/>
              </a:ext>
            </a:extLst>
          </p:cNvPr>
          <p:cNvGrpSpPr/>
          <p:nvPr/>
        </p:nvGrpSpPr>
        <p:grpSpPr>
          <a:xfrm>
            <a:off x="731996" y="1129252"/>
            <a:ext cx="4287363" cy="4459528"/>
            <a:chOff x="787081" y="1096201"/>
            <a:chExt cx="4287363" cy="4459528"/>
          </a:xfrm>
        </p:grpSpPr>
        <p:cxnSp>
          <p:nvCxnSpPr>
            <p:cNvPr id="47" name="Straight Arrow Connector 46">
              <a:extLst>
                <a:ext uri="{FF2B5EF4-FFF2-40B4-BE49-F238E27FC236}">
                  <a16:creationId xmlns:a16="http://schemas.microsoft.com/office/drawing/2014/main" id="{F321FED2-ECA4-4C0C-858E-F448869F829C}"/>
                </a:ext>
              </a:extLst>
            </p:cNvPr>
            <p:cNvCxnSpPr/>
            <p:nvPr/>
          </p:nvCxnSpPr>
          <p:spPr bwMode="auto">
            <a:xfrm flipH="1">
              <a:off x="787081" y="4655890"/>
              <a:ext cx="2264993" cy="0"/>
            </a:xfrm>
            <a:prstGeom prst="straightConnector1">
              <a:avLst/>
            </a:prstGeom>
            <a:solidFill>
              <a:schemeClr val="accent1"/>
            </a:solidFill>
            <a:ln w="9525" cap="flat" cmpd="sng" algn="ctr">
              <a:solidFill>
                <a:srgbClr val="3E24AC"/>
              </a:solidFill>
              <a:prstDash val="lgDash"/>
              <a:round/>
              <a:headEnd type="none" w="med" len="med"/>
              <a:tailEnd type="triangle"/>
            </a:ln>
            <a:effectLst/>
          </p:spPr>
        </p:cxnSp>
        <p:grpSp>
          <p:nvGrpSpPr>
            <p:cNvPr id="48" name="Group 47">
              <a:extLst>
                <a:ext uri="{FF2B5EF4-FFF2-40B4-BE49-F238E27FC236}">
                  <a16:creationId xmlns:a16="http://schemas.microsoft.com/office/drawing/2014/main" id="{88C6ADD7-7266-42A2-AC3C-4436C0487FA6}"/>
                </a:ext>
              </a:extLst>
            </p:cNvPr>
            <p:cNvGrpSpPr/>
            <p:nvPr/>
          </p:nvGrpSpPr>
          <p:grpSpPr>
            <a:xfrm>
              <a:off x="3078200" y="1096201"/>
              <a:ext cx="1996244" cy="4459528"/>
              <a:chOff x="3078200" y="1096201"/>
              <a:chExt cx="1996244" cy="4459528"/>
            </a:xfrm>
          </p:grpSpPr>
          <p:cxnSp>
            <p:nvCxnSpPr>
              <p:cNvPr id="49" name="Straight Arrow Connector 48">
                <a:extLst>
                  <a:ext uri="{FF2B5EF4-FFF2-40B4-BE49-F238E27FC236}">
                    <a16:creationId xmlns:a16="http://schemas.microsoft.com/office/drawing/2014/main" id="{0DE8437A-D2EB-4719-A892-7D99DFE56F03}"/>
                  </a:ext>
                </a:extLst>
              </p:cNvPr>
              <p:cNvCxnSpPr>
                <a:cxnSpLocks/>
              </p:cNvCxnSpPr>
              <p:nvPr/>
            </p:nvCxnSpPr>
            <p:spPr bwMode="auto">
              <a:xfrm flipH="1">
                <a:off x="3078200" y="1096201"/>
                <a:ext cx="0" cy="4459528"/>
              </a:xfrm>
              <a:prstGeom prst="straightConnector1">
                <a:avLst/>
              </a:prstGeom>
              <a:solidFill>
                <a:schemeClr val="accent1"/>
              </a:solidFill>
              <a:ln w="9525" cap="flat" cmpd="sng" algn="ctr">
                <a:solidFill>
                  <a:srgbClr val="FF0000"/>
                </a:solidFill>
                <a:prstDash val="lgDash"/>
                <a:round/>
                <a:headEnd type="none" w="med" len="med"/>
                <a:tailEnd type="none" w="med" len="med"/>
              </a:ln>
              <a:effectLst/>
            </p:spPr>
          </p:cxnSp>
          <p:sp>
            <p:nvSpPr>
              <p:cNvPr id="50" name="TextBox 49">
                <a:extLst>
                  <a:ext uri="{FF2B5EF4-FFF2-40B4-BE49-F238E27FC236}">
                    <a16:creationId xmlns:a16="http://schemas.microsoft.com/office/drawing/2014/main" id="{67A87594-476B-4705-AFA7-C5C9548E784F}"/>
                  </a:ext>
                </a:extLst>
              </p:cNvPr>
              <p:cNvSpPr txBox="1"/>
              <p:nvPr/>
            </p:nvSpPr>
            <p:spPr>
              <a:xfrm>
                <a:off x="3141799" y="2151538"/>
                <a:ext cx="193264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3809FF"/>
                    </a:solidFill>
                    <a:effectLst/>
                    <a:uLnTx/>
                    <a:uFillTx/>
                    <a:latin typeface="Calibri"/>
                    <a:ea typeface="+mn-ea"/>
                    <a:cs typeface="+mn-cs"/>
                  </a:rPr>
                  <a:t>B. </a:t>
                </a:r>
                <a:r>
                  <a:rPr kumimoji="0" lang="en-GB" sz="1600" b="0" i="0" u="none" strike="noStrike" kern="1200" cap="none" spc="0" normalizeH="0" baseline="0" noProof="0" dirty="0">
                    <a:ln>
                      <a:noFill/>
                    </a:ln>
                    <a:solidFill>
                      <a:srgbClr val="FF0000"/>
                    </a:solidFill>
                    <a:effectLst/>
                    <a:uLnTx/>
                    <a:uFillTx/>
                    <a:latin typeface="Calibri"/>
                    <a:ea typeface="+mn-ea"/>
                    <a:cs typeface="+mn-cs"/>
                  </a:rPr>
                  <a:t>Ice solidification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0000"/>
                    </a:solidFill>
                    <a:effectLst/>
                    <a:uLnTx/>
                    <a:uFillTx/>
                    <a:latin typeface="Calibri"/>
                    <a:ea typeface="+mn-ea"/>
                    <a:cs typeface="+mn-cs"/>
                  </a:rPr>
                  <a:t>end point time/temp</a:t>
                </a:r>
              </a:p>
            </p:txBody>
          </p:sp>
        </p:grpSp>
      </p:grpSp>
      <p:grpSp>
        <p:nvGrpSpPr>
          <p:cNvPr id="10" name="Group 9">
            <a:extLst>
              <a:ext uri="{FF2B5EF4-FFF2-40B4-BE49-F238E27FC236}">
                <a16:creationId xmlns:a16="http://schemas.microsoft.com/office/drawing/2014/main" id="{90718BB3-0040-4A65-95E7-16EBF98A615E}"/>
              </a:ext>
            </a:extLst>
          </p:cNvPr>
          <p:cNvGrpSpPr/>
          <p:nvPr/>
        </p:nvGrpSpPr>
        <p:grpSpPr>
          <a:xfrm>
            <a:off x="2323278" y="2991394"/>
            <a:ext cx="2359488" cy="2573952"/>
            <a:chOff x="2323278" y="2991394"/>
            <a:chExt cx="2359488" cy="2573952"/>
          </a:xfrm>
        </p:grpSpPr>
        <p:sp>
          <p:nvSpPr>
            <p:cNvPr id="5" name="Rectangle 4">
              <a:extLst>
                <a:ext uri="{FF2B5EF4-FFF2-40B4-BE49-F238E27FC236}">
                  <a16:creationId xmlns:a16="http://schemas.microsoft.com/office/drawing/2014/main" id="{94CE7486-93B5-4F23-9D56-FDF0061C3E5A}"/>
                </a:ext>
              </a:extLst>
            </p:cNvPr>
            <p:cNvSpPr/>
            <p:nvPr/>
          </p:nvSpPr>
          <p:spPr bwMode="auto">
            <a:xfrm>
              <a:off x="3015850" y="2991394"/>
              <a:ext cx="1666916" cy="2573952"/>
            </a:xfrm>
            <a:prstGeom prst="rect">
              <a:avLst/>
            </a:prstGeom>
            <a:noFill/>
            <a:ln w="952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cxnSp>
          <p:nvCxnSpPr>
            <p:cNvPr id="7" name="Straight Arrow Connector 6">
              <a:extLst>
                <a:ext uri="{FF2B5EF4-FFF2-40B4-BE49-F238E27FC236}">
                  <a16:creationId xmlns:a16="http://schemas.microsoft.com/office/drawing/2014/main" id="{6F71D105-BB80-4940-B374-DBB0D6846802}"/>
                </a:ext>
              </a:extLst>
            </p:cNvPr>
            <p:cNvCxnSpPr>
              <a:cxnSpLocks/>
            </p:cNvCxnSpPr>
            <p:nvPr/>
          </p:nvCxnSpPr>
          <p:spPr bwMode="auto">
            <a:xfrm>
              <a:off x="2323278" y="3011487"/>
              <a:ext cx="2359488" cy="347529"/>
            </a:xfrm>
            <a:prstGeom prst="straightConnector1">
              <a:avLst/>
            </a:prstGeom>
            <a:solidFill>
              <a:schemeClr val="accent1"/>
            </a:solidFill>
            <a:ln w="19050" cap="flat" cmpd="sng" algn="ctr">
              <a:solidFill>
                <a:srgbClr val="FF0000"/>
              </a:solidFill>
              <a:prstDash val="dash"/>
              <a:round/>
              <a:headEnd type="none" w="med" len="med"/>
              <a:tailEnd type="triangle"/>
            </a:ln>
            <a:effectLst/>
          </p:spPr>
        </p:cxnSp>
      </p:grpSp>
      <p:grpSp>
        <p:nvGrpSpPr>
          <p:cNvPr id="15" name="Group 14">
            <a:extLst>
              <a:ext uri="{FF2B5EF4-FFF2-40B4-BE49-F238E27FC236}">
                <a16:creationId xmlns:a16="http://schemas.microsoft.com/office/drawing/2014/main" id="{252052DA-831C-47E6-9A86-C090A7DAA26F}"/>
              </a:ext>
            </a:extLst>
          </p:cNvPr>
          <p:cNvGrpSpPr/>
          <p:nvPr/>
        </p:nvGrpSpPr>
        <p:grpSpPr>
          <a:xfrm>
            <a:off x="782527" y="390144"/>
            <a:ext cx="1706880" cy="1036320"/>
            <a:chOff x="782527" y="390144"/>
            <a:chExt cx="1706880" cy="1036320"/>
          </a:xfrm>
        </p:grpSpPr>
        <p:cxnSp>
          <p:nvCxnSpPr>
            <p:cNvPr id="12" name="Straight Connector 11">
              <a:extLst>
                <a:ext uri="{FF2B5EF4-FFF2-40B4-BE49-F238E27FC236}">
                  <a16:creationId xmlns:a16="http://schemas.microsoft.com/office/drawing/2014/main" id="{DF6C6295-E6F7-4328-BB4D-39F575274E5C}"/>
                </a:ext>
              </a:extLst>
            </p:cNvPr>
            <p:cNvCxnSpPr/>
            <p:nvPr/>
          </p:nvCxnSpPr>
          <p:spPr bwMode="auto">
            <a:xfrm>
              <a:off x="782527" y="630879"/>
              <a:ext cx="1706880" cy="0"/>
            </a:xfrm>
            <a:prstGeom prst="line">
              <a:avLst/>
            </a:prstGeom>
            <a:solidFill>
              <a:schemeClr val="accent1"/>
            </a:solidFill>
            <a:ln w="19050" cap="flat" cmpd="sng" algn="ctr">
              <a:solidFill>
                <a:srgbClr val="00B050"/>
              </a:solidFill>
              <a:prstDash val="dash"/>
              <a:round/>
              <a:headEnd type="none" w="med" len="med"/>
              <a:tailEnd type="none" w="med" len="med"/>
            </a:ln>
            <a:effectLst/>
          </p:spPr>
        </p:cxnSp>
        <p:cxnSp>
          <p:nvCxnSpPr>
            <p:cNvPr id="61" name="Straight Connector 60">
              <a:extLst>
                <a:ext uri="{FF2B5EF4-FFF2-40B4-BE49-F238E27FC236}">
                  <a16:creationId xmlns:a16="http://schemas.microsoft.com/office/drawing/2014/main" id="{5F77379A-DB3F-44A0-A8C5-3CFE25714B30}"/>
                </a:ext>
              </a:extLst>
            </p:cNvPr>
            <p:cNvCxnSpPr>
              <a:cxnSpLocks/>
            </p:cNvCxnSpPr>
            <p:nvPr/>
          </p:nvCxnSpPr>
          <p:spPr bwMode="auto">
            <a:xfrm>
              <a:off x="1414272" y="390144"/>
              <a:ext cx="597408" cy="1036320"/>
            </a:xfrm>
            <a:prstGeom prst="line">
              <a:avLst/>
            </a:prstGeom>
            <a:solidFill>
              <a:schemeClr val="accent1"/>
            </a:solidFill>
            <a:ln w="19050" cap="flat" cmpd="sng" algn="ctr">
              <a:solidFill>
                <a:srgbClr val="00B050"/>
              </a:solidFill>
              <a:prstDash val="dash"/>
              <a:round/>
              <a:headEnd type="none" w="med" len="med"/>
              <a:tailEnd type="none" w="med" len="med"/>
            </a:ln>
            <a:effectLst/>
          </p:spPr>
        </p:cxnSp>
      </p:grpSp>
      <p:grpSp>
        <p:nvGrpSpPr>
          <p:cNvPr id="62" name="Group 61">
            <a:extLst>
              <a:ext uri="{FF2B5EF4-FFF2-40B4-BE49-F238E27FC236}">
                <a16:creationId xmlns:a16="http://schemas.microsoft.com/office/drawing/2014/main" id="{A3D537B0-0B05-4EC3-B88B-7AD039DE2E50}"/>
              </a:ext>
            </a:extLst>
          </p:cNvPr>
          <p:cNvGrpSpPr/>
          <p:nvPr/>
        </p:nvGrpSpPr>
        <p:grpSpPr>
          <a:xfrm>
            <a:off x="803253" y="2146286"/>
            <a:ext cx="1706880" cy="727235"/>
            <a:chOff x="782527" y="512268"/>
            <a:chExt cx="1706880" cy="727235"/>
          </a:xfrm>
        </p:grpSpPr>
        <p:cxnSp>
          <p:nvCxnSpPr>
            <p:cNvPr id="63" name="Straight Connector 62">
              <a:extLst>
                <a:ext uri="{FF2B5EF4-FFF2-40B4-BE49-F238E27FC236}">
                  <a16:creationId xmlns:a16="http://schemas.microsoft.com/office/drawing/2014/main" id="{6122F1E9-30CF-4068-8230-95352AA485B7}"/>
                </a:ext>
              </a:extLst>
            </p:cNvPr>
            <p:cNvCxnSpPr/>
            <p:nvPr/>
          </p:nvCxnSpPr>
          <p:spPr bwMode="auto">
            <a:xfrm>
              <a:off x="782527" y="630879"/>
              <a:ext cx="1706880" cy="0"/>
            </a:xfrm>
            <a:prstGeom prst="line">
              <a:avLst/>
            </a:prstGeom>
            <a:solidFill>
              <a:schemeClr val="accent1"/>
            </a:solidFill>
            <a:ln w="19050" cap="flat" cmpd="sng" algn="ctr">
              <a:solidFill>
                <a:srgbClr val="00B050"/>
              </a:solidFill>
              <a:prstDash val="dash"/>
              <a:round/>
              <a:headEnd type="none" w="med" len="med"/>
              <a:tailEnd type="none" w="med" len="med"/>
            </a:ln>
            <a:effectLst/>
          </p:spPr>
        </p:cxnSp>
        <p:cxnSp>
          <p:nvCxnSpPr>
            <p:cNvPr id="64" name="Straight Connector 63">
              <a:extLst>
                <a:ext uri="{FF2B5EF4-FFF2-40B4-BE49-F238E27FC236}">
                  <a16:creationId xmlns:a16="http://schemas.microsoft.com/office/drawing/2014/main" id="{8FAD763A-31B4-4DA5-9369-5E9969621849}"/>
                </a:ext>
              </a:extLst>
            </p:cNvPr>
            <p:cNvCxnSpPr>
              <a:cxnSpLocks/>
            </p:cNvCxnSpPr>
            <p:nvPr/>
          </p:nvCxnSpPr>
          <p:spPr bwMode="auto">
            <a:xfrm>
              <a:off x="1393546" y="512268"/>
              <a:ext cx="797157" cy="727235"/>
            </a:xfrm>
            <a:prstGeom prst="line">
              <a:avLst/>
            </a:prstGeom>
            <a:solidFill>
              <a:schemeClr val="accent1"/>
            </a:solidFill>
            <a:ln w="19050" cap="flat" cmpd="sng" algn="ctr">
              <a:solidFill>
                <a:srgbClr val="00B050"/>
              </a:solidFill>
              <a:prstDash val="dash"/>
              <a:round/>
              <a:headEnd type="none" w="med" len="med"/>
              <a:tailEnd type="none" w="med" len="med"/>
            </a:ln>
            <a:effectLst/>
          </p:spPr>
        </p:cxnSp>
      </p:grpSp>
      <p:grpSp>
        <p:nvGrpSpPr>
          <p:cNvPr id="19" name="Group 18">
            <a:extLst>
              <a:ext uri="{FF2B5EF4-FFF2-40B4-BE49-F238E27FC236}">
                <a16:creationId xmlns:a16="http://schemas.microsoft.com/office/drawing/2014/main" id="{B3620B27-EECB-489C-87E5-BC1F1DA7C942}"/>
              </a:ext>
            </a:extLst>
          </p:cNvPr>
          <p:cNvGrpSpPr/>
          <p:nvPr/>
        </p:nvGrpSpPr>
        <p:grpSpPr>
          <a:xfrm>
            <a:off x="2462989" y="1254961"/>
            <a:ext cx="2203408" cy="568956"/>
            <a:chOff x="2462989" y="1254961"/>
            <a:chExt cx="2203408" cy="568956"/>
          </a:xfrm>
        </p:grpSpPr>
        <p:cxnSp>
          <p:nvCxnSpPr>
            <p:cNvPr id="68" name="Straight Connector 67">
              <a:extLst>
                <a:ext uri="{FF2B5EF4-FFF2-40B4-BE49-F238E27FC236}">
                  <a16:creationId xmlns:a16="http://schemas.microsoft.com/office/drawing/2014/main" id="{80C48225-8316-4CB4-9D1E-995923DDD1C8}"/>
                </a:ext>
              </a:extLst>
            </p:cNvPr>
            <p:cNvCxnSpPr/>
            <p:nvPr/>
          </p:nvCxnSpPr>
          <p:spPr bwMode="auto">
            <a:xfrm>
              <a:off x="2959517" y="1524027"/>
              <a:ext cx="1706880" cy="0"/>
            </a:xfrm>
            <a:prstGeom prst="line">
              <a:avLst/>
            </a:prstGeom>
            <a:solidFill>
              <a:schemeClr val="accent1"/>
            </a:solidFill>
            <a:ln w="19050" cap="flat" cmpd="sng" algn="ctr">
              <a:solidFill>
                <a:srgbClr val="00B050"/>
              </a:solidFill>
              <a:prstDash val="dash"/>
              <a:round/>
              <a:headEnd type="none" w="med" len="med"/>
              <a:tailEnd type="none" w="med" len="med"/>
            </a:ln>
            <a:effectLst/>
          </p:spPr>
        </p:cxnSp>
        <p:cxnSp>
          <p:nvCxnSpPr>
            <p:cNvPr id="70" name="Straight Connector 69">
              <a:extLst>
                <a:ext uri="{FF2B5EF4-FFF2-40B4-BE49-F238E27FC236}">
                  <a16:creationId xmlns:a16="http://schemas.microsoft.com/office/drawing/2014/main" id="{171F70E1-0A4B-4A92-A176-624A0B6CEF08}"/>
                </a:ext>
              </a:extLst>
            </p:cNvPr>
            <p:cNvCxnSpPr>
              <a:cxnSpLocks/>
            </p:cNvCxnSpPr>
            <p:nvPr/>
          </p:nvCxnSpPr>
          <p:spPr bwMode="auto">
            <a:xfrm flipH="1">
              <a:off x="2462989" y="1254961"/>
              <a:ext cx="973990" cy="568956"/>
            </a:xfrm>
            <a:prstGeom prst="line">
              <a:avLst/>
            </a:prstGeom>
            <a:solidFill>
              <a:schemeClr val="accent1"/>
            </a:solidFill>
            <a:ln w="19050" cap="flat" cmpd="sng" algn="ctr">
              <a:solidFill>
                <a:srgbClr val="00B050"/>
              </a:solidFill>
              <a:prstDash val="dash"/>
              <a:round/>
              <a:headEnd type="none" w="med" len="med"/>
              <a:tailEnd type="none" w="med" len="med"/>
            </a:ln>
            <a:effectLst/>
          </p:spPr>
        </p:cxnSp>
      </p:grpSp>
      <p:cxnSp>
        <p:nvCxnSpPr>
          <p:cNvPr id="38" name="Straight Arrow Connector 37">
            <a:extLst>
              <a:ext uri="{FF2B5EF4-FFF2-40B4-BE49-F238E27FC236}">
                <a16:creationId xmlns:a16="http://schemas.microsoft.com/office/drawing/2014/main" id="{EE9AE0E6-1814-4CB6-8FD0-A4065FDEF729}"/>
              </a:ext>
            </a:extLst>
          </p:cNvPr>
          <p:cNvCxnSpPr>
            <a:cxnSpLocks/>
          </p:cNvCxnSpPr>
          <p:nvPr/>
        </p:nvCxnSpPr>
        <p:spPr bwMode="auto">
          <a:xfrm>
            <a:off x="2520330" y="4392575"/>
            <a:ext cx="2064506" cy="1116804"/>
          </a:xfrm>
          <a:prstGeom prst="straightConnector1">
            <a:avLst/>
          </a:prstGeom>
          <a:solidFill>
            <a:schemeClr val="accent1"/>
          </a:solidFill>
          <a:ln w="19050" cap="flat" cmpd="sng" algn="ctr">
            <a:solidFill>
              <a:srgbClr val="FF0000"/>
            </a:solidFill>
            <a:prstDash val="dash"/>
            <a:round/>
            <a:headEnd type="none" w="med" len="med"/>
            <a:tailEnd type="triangle"/>
          </a:ln>
          <a:effectLst/>
        </p:spPr>
      </p:cxnSp>
    </p:spTree>
    <p:extLst>
      <p:ext uri="{BB962C8B-B14F-4D97-AF65-F5344CB8AC3E}">
        <p14:creationId xmlns:p14="http://schemas.microsoft.com/office/powerpoint/2010/main" val="412370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prstGeom prst="rect">
            <a:avLst/>
          </a:prstGeom>
        </p:spPr>
        <p:txBody>
          <a:bodyPr/>
          <a:lstStyle/>
          <a:p>
            <a:r>
              <a:rPr lang="en-US" dirty="0"/>
              <a:t>Benefits of Lyophilization</a:t>
            </a:r>
          </a:p>
        </p:txBody>
      </p:sp>
      <p:sp>
        <p:nvSpPr>
          <p:cNvPr id="32" name="Rectangle 31">
            <a:extLst>
              <a:ext uri="{FF2B5EF4-FFF2-40B4-BE49-F238E27FC236}">
                <a16:creationId xmlns:a16="http://schemas.microsoft.com/office/drawing/2014/main" id="{AC878AA9-3D60-4A7E-AC6A-C0A671856764}"/>
              </a:ext>
            </a:extLst>
          </p:cNvPr>
          <p:cNvSpPr/>
          <p:nvPr/>
        </p:nvSpPr>
        <p:spPr>
          <a:xfrm>
            <a:off x="5868336" y="4531449"/>
            <a:ext cx="2154945" cy="405442"/>
          </a:xfrm>
          <a:prstGeom prst="rect">
            <a:avLst/>
          </a:prstGeom>
          <a:noFill/>
          <a:ln>
            <a:solidFill>
              <a:srgbClr val="92D050"/>
            </a:solidFill>
          </a:ln>
        </p:spPr>
        <p:style>
          <a:lnRef idx="2">
            <a:scrgbClr r="0" g="0" b="0"/>
          </a:lnRef>
          <a:fillRef idx="1">
            <a:scrgbClr r="0" g="0" b="0"/>
          </a:fillRef>
          <a:effectRef idx="0">
            <a:schemeClr val="accent1">
              <a:tint val="80000"/>
              <a:hueOff val="0"/>
              <a:satOff val="0"/>
              <a:lumOff val="0"/>
              <a:alphaOff val="0"/>
            </a:schemeClr>
          </a:effectRef>
          <a:fontRef idx="minor">
            <a:schemeClr val="lt1"/>
          </a:fontRef>
        </p:style>
      </p:sp>
      <p:grpSp>
        <p:nvGrpSpPr>
          <p:cNvPr id="48" name="Group 47">
            <a:extLst>
              <a:ext uri="{FF2B5EF4-FFF2-40B4-BE49-F238E27FC236}">
                <a16:creationId xmlns:a16="http://schemas.microsoft.com/office/drawing/2014/main" id="{5B1EEF4E-83DB-44DD-BFDA-81B02624BE92}"/>
              </a:ext>
            </a:extLst>
          </p:cNvPr>
          <p:cNvGrpSpPr/>
          <p:nvPr/>
        </p:nvGrpSpPr>
        <p:grpSpPr>
          <a:xfrm>
            <a:off x="3586922" y="4405061"/>
            <a:ext cx="4436359" cy="2241248"/>
            <a:chOff x="3586922" y="4405061"/>
            <a:chExt cx="4436359" cy="2241248"/>
          </a:xfrm>
        </p:grpSpPr>
        <p:cxnSp>
          <p:nvCxnSpPr>
            <p:cNvPr id="11" name="Straight Connector 10"/>
            <p:cNvCxnSpPr>
              <a:cxnSpLocks/>
            </p:cNvCxnSpPr>
            <p:nvPr/>
          </p:nvCxnSpPr>
          <p:spPr>
            <a:xfrm>
              <a:off x="3839294" y="5034765"/>
              <a:ext cx="0" cy="1342012"/>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839294" y="5553919"/>
              <a:ext cx="474726" cy="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6"/>
            <p:cNvSpPr txBox="1">
              <a:spLocks noChangeArrowheads="1"/>
            </p:cNvSpPr>
            <p:nvPr/>
          </p:nvSpPr>
          <p:spPr bwMode="auto">
            <a:xfrm>
              <a:off x="3907110" y="5242089"/>
              <a:ext cx="1627630" cy="575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r>
                <a:rPr lang="en-US" altLang="th-TH" sz="1800" i="1" dirty="0">
                  <a:latin typeface="+mj-lt"/>
                </a:rPr>
                <a:t>Low moisture content</a:t>
              </a:r>
              <a:endParaRPr lang="th-TH" altLang="th-TH" sz="1800" i="1" dirty="0">
                <a:latin typeface="+mj-lt"/>
              </a:endParaRPr>
            </a:p>
          </p:txBody>
        </p:sp>
        <p:cxnSp>
          <p:nvCxnSpPr>
            <p:cNvPr id="16" name="Straight Arrow Connector 15"/>
            <p:cNvCxnSpPr/>
            <p:nvPr/>
          </p:nvCxnSpPr>
          <p:spPr>
            <a:xfrm>
              <a:off x="3839294" y="6381298"/>
              <a:ext cx="474726" cy="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3"/>
            <p:cNvSpPr txBox="1">
              <a:spLocks noChangeArrowheads="1"/>
            </p:cNvSpPr>
            <p:nvPr/>
          </p:nvSpPr>
          <p:spPr bwMode="auto">
            <a:xfrm>
              <a:off x="3948054" y="6071074"/>
              <a:ext cx="1627630" cy="575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r>
                <a:rPr lang="en-US" altLang="th-TH" sz="1800" i="1" dirty="0">
                  <a:latin typeface="+mj-lt"/>
                </a:rPr>
                <a:t>More surface area &amp; porous</a:t>
              </a:r>
              <a:endParaRPr lang="th-TH" altLang="th-TH" sz="1800" i="1" dirty="0">
                <a:latin typeface="+mj-lt"/>
              </a:endParaRPr>
            </a:p>
          </p:txBody>
        </p:sp>
        <p:sp>
          <p:nvSpPr>
            <p:cNvPr id="29" name="Rectangle 28">
              <a:extLst>
                <a:ext uri="{FF2B5EF4-FFF2-40B4-BE49-F238E27FC236}">
                  <a16:creationId xmlns:a16="http://schemas.microsoft.com/office/drawing/2014/main" id="{69B17CFA-498C-4E31-85D8-D593BF361B08}"/>
                </a:ext>
              </a:extLst>
            </p:cNvPr>
            <p:cNvSpPr/>
            <p:nvPr/>
          </p:nvSpPr>
          <p:spPr>
            <a:xfrm>
              <a:off x="5868336" y="6108219"/>
              <a:ext cx="2154945" cy="405442"/>
            </a:xfrm>
            <a:prstGeom prst="rect">
              <a:avLst/>
            </a:prstGeom>
            <a:noFill/>
            <a:ln>
              <a:solidFill>
                <a:srgbClr val="002060"/>
              </a:solidFill>
            </a:ln>
          </p:spPr>
          <p:style>
            <a:lnRef idx="2">
              <a:scrgbClr r="0" g="0" b="0"/>
            </a:lnRef>
            <a:fillRef idx="1">
              <a:scrgbClr r="0" g="0" b="0"/>
            </a:fillRef>
            <a:effectRef idx="0">
              <a:schemeClr val="accent1">
                <a:tint val="80000"/>
                <a:hueOff val="0"/>
                <a:satOff val="0"/>
                <a:lumOff val="0"/>
                <a:alphaOff val="0"/>
              </a:schemeClr>
            </a:effectRef>
            <a:fontRef idx="minor">
              <a:schemeClr val="lt1"/>
            </a:fontRef>
          </p:style>
        </p:sp>
        <p:sp>
          <p:nvSpPr>
            <p:cNvPr id="30" name="TextBox 29">
              <a:extLst>
                <a:ext uri="{FF2B5EF4-FFF2-40B4-BE49-F238E27FC236}">
                  <a16:creationId xmlns:a16="http://schemas.microsoft.com/office/drawing/2014/main" id="{A51FE9E1-5AB6-460D-9C67-D7177A7A5014}"/>
                </a:ext>
              </a:extLst>
            </p:cNvPr>
            <p:cNvSpPr txBox="1"/>
            <p:nvPr/>
          </p:nvSpPr>
          <p:spPr>
            <a:xfrm>
              <a:off x="5868336" y="6108219"/>
              <a:ext cx="2154945" cy="4054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latin typeface="+mn-lt"/>
                </a:rPr>
                <a:t>Easy to Dissolve</a:t>
              </a:r>
              <a:endParaRPr lang="th-TH" sz="2000" kern="1200" dirty="0">
                <a:solidFill>
                  <a:schemeClr val="tx1"/>
                </a:solidFill>
                <a:latin typeface="+mn-lt"/>
              </a:endParaRPr>
            </a:p>
          </p:txBody>
        </p:sp>
        <p:sp>
          <p:nvSpPr>
            <p:cNvPr id="35" name="Rectangle: Rounded Corners 34">
              <a:extLst>
                <a:ext uri="{FF2B5EF4-FFF2-40B4-BE49-F238E27FC236}">
                  <a16:creationId xmlns:a16="http://schemas.microsoft.com/office/drawing/2014/main" id="{61C7952A-FE3F-4DE3-9A60-AF084197EE05}"/>
                </a:ext>
              </a:extLst>
            </p:cNvPr>
            <p:cNvSpPr/>
            <p:nvPr/>
          </p:nvSpPr>
          <p:spPr>
            <a:xfrm>
              <a:off x="3586922" y="4405061"/>
              <a:ext cx="1639839" cy="648704"/>
            </a:xfrm>
            <a:prstGeom prst="roundRect">
              <a:avLst>
                <a:gd name="adj" fmla="val 10000"/>
              </a:avLst>
            </a:prstGeom>
            <a:solidFill>
              <a:srgbClr val="5C00B8"/>
            </a:solidFill>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sp>
        <p:sp>
          <p:nvSpPr>
            <p:cNvPr id="36" name="Rectangle: Rounded Corners 4">
              <a:extLst>
                <a:ext uri="{FF2B5EF4-FFF2-40B4-BE49-F238E27FC236}">
                  <a16:creationId xmlns:a16="http://schemas.microsoft.com/office/drawing/2014/main" id="{358D32E0-9B75-4320-AC2F-1C393681478E}"/>
                </a:ext>
              </a:extLst>
            </p:cNvPr>
            <p:cNvSpPr txBox="1"/>
            <p:nvPr/>
          </p:nvSpPr>
          <p:spPr>
            <a:xfrm>
              <a:off x="3605922" y="4424061"/>
              <a:ext cx="1601839" cy="6107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n-lt"/>
                </a:rPr>
                <a:t>Powder</a:t>
              </a:r>
              <a:endParaRPr lang="th-TH" sz="2000" b="1" kern="1200" dirty="0">
                <a:latin typeface="+mn-lt"/>
              </a:endParaRPr>
            </a:p>
          </p:txBody>
        </p:sp>
        <p:sp>
          <p:nvSpPr>
            <p:cNvPr id="38" name="Rectangle 37">
              <a:extLst>
                <a:ext uri="{FF2B5EF4-FFF2-40B4-BE49-F238E27FC236}">
                  <a16:creationId xmlns:a16="http://schemas.microsoft.com/office/drawing/2014/main" id="{4126D3F6-10B4-4B4E-8E68-9F4813E5F184}"/>
                </a:ext>
              </a:extLst>
            </p:cNvPr>
            <p:cNvSpPr/>
            <p:nvPr/>
          </p:nvSpPr>
          <p:spPr>
            <a:xfrm>
              <a:off x="5868336" y="5319834"/>
              <a:ext cx="2154945" cy="405442"/>
            </a:xfrm>
            <a:prstGeom prst="rect">
              <a:avLst/>
            </a:prstGeom>
            <a:noFill/>
            <a:ln>
              <a:solidFill>
                <a:srgbClr val="FF5DFF"/>
              </a:solidFill>
            </a:ln>
          </p:spPr>
          <p:style>
            <a:lnRef idx="2">
              <a:scrgbClr r="0" g="0" b="0"/>
            </a:lnRef>
            <a:fillRef idx="1">
              <a:scrgbClr r="0" g="0" b="0"/>
            </a:fillRef>
            <a:effectRef idx="0">
              <a:schemeClr val="accent1">
                <a:tint val="99000"/>
                <a:hueOff val="0"/>
                <a:satOff val="0"/>
                <a:lumOff val="0"/>
                <a:alphaOff val="0"/>
              </a:schemeClr>
            </a:effectRef>
            <a:fontRef idx="minor">
              <a:schemeClr val="lt1"/>
            </a:fontRef>
          </p:style>
        </p:sp>
        <p:sp>
          <p:nvSpPr>
            <p:cNvPr id="39" name="TextBox 38">
              <a:extLst>
                <a:ext uri="{FF2B5EF4-FFF2-40B4-BE49-F238E27FC236}">
                  <a16:creationId xmlns:a16="http://schemas.microsoft.com/office/drawing/2014/main" id="{CB4F2BF1-3393-4676-9635-FC7D0D83A600}"/>
                </a:ext>
              </a:extLst>
            </p:cNvPr>
            <p:cNvSpPr txBox="1"/>
            <p:nvPr/>
          </p:nvSpPr>
          <p:spPr>
            <a:xfrm>
              <a:off x="5868336" y="5319834"/>
              <a:ext cx="2154945" cy="4054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solidFill>
                    <a:schemeClr val="tx1"/>
                  </a:solidFill>
                  <a:latin typeface="+mn-lt"/>
                </a:rPr>
                <a:t>Increased Stability</a:t>
              </a:r>
              <a:endParaRPr lang="th-TH" sz="2000" b="0" kern="1200" dirty="0">
                <a:solidFill>
                  <a:schemeClr val="tx1"/>
                </a:solidFill>
                <a:latin typeface="+mn-lt"/>
              </a:endParaRPr>
            </a:p>
          </p:txBody>
        </p:sp>
      </p:grpSp>
      <p:grpSp>
        <p:nvGrpSpPr>
          <p:cNvPr id="5" name="Group 4">
            <a:extLst>
              <a:ext uri="{FF2B5EF4-FFF2-40B4-BE49-F238E27FC236}">
                <a16:creationId xmlns:a16="http://schemas.microsoft.com/office/drawing/2014/main" id="{DBB40044-BF1E-4FA8-AD03-4908A2C799E8}"/>
              </a:ext>
            </a:extLst>
          </p:cNvPr>
          <p:cNvGrpSpPr/>
          <p:nvPr/>
        </p:nvGrpSpPr>
        <p:grpSpPr>
          <a:xfrm>
            <a:off x="910805" y="4385823"/>
            <a:ext cx="2394700" cy="1575357"/>
            <a:chOff x="910805" y="4385823"/>
            <a:chExt cx="2394700" cy="1575357"/>
          </a:xfrm>
        </p:grpSpPr>
        <p:sp>
          <p:nvSpPr>
            <p:cNvPr id="44" name="Rectangle: Rounded Corners 43">
              <a:extLst>
                <a:ext uri="{FF2B5EF4-FFF2-40B4-BE49-F238E27FC236}">
                  <a16:creationId xmlns:a16="http://schemas.microsoft.com/office/drawing/2014/main" id="{C93868C9-6DDA-42AB-87AE-924D8E6BE4C6}"/>
                </a:ext>
              </a:extLst>
            </p:cNvPr>
            <p:cNvSpPr/>
            <p:nvPr/>
          </p:nvSpPr>
          <p:spPr>
            <a:xfrm>
              <a:off x="910805" y="4385823"/>
              <a:ext cx="2394700" cy="1575357"/>
            </a:xfrm>
            <a:prstGeom prst="roundRect">
              <a:avLst>
                <a:gd name="adj" fmla="val 10000"/>
              </a:avLst>
            </a:prstGeom>
            <a:noFill/>
            <a:ln>
              <a:solidFill>
                <a:srgbClr val="7030A0"/>
              </a:solidFill>
            </a:ln>
          </p:spPr>
          <p:style>
            <a:lnRef idx="2">
              <a:scrgbClr r="0" g="0" b="0"/>
            </a:lnRef>
            <a:fillRef idx="1">
              <a:scrgbClr r="0" g="0" b="0"/>
            </a:fillRef>
            <a:effectRef idx="0">
              <a:schemeClr val="accent1">
                <a:shade val="80000"/>
                <a:hueOff val="0"/>
                <a:satOff val="0"/>
                <a:lumOff val="0"/>
                <a:alphaOff val="0"/>
              </a:schemeClr>
            </a:effectRef>
            <a:fontRef idx="minor">
              <a:schemeClr val="lt1"/>
            </a:fontRef>
          </p:style>
        </p:sp>
        <p:sp>
          <p:nvSpPr>
            <p:cNvPr id="45" name="Rectangle: Rounded Corners 4">
              <a:extLst>
                <a:ext uri="{FF2B5EF4-FFF2-40B4-BE49-F238E27FC236}">
                  <a16:creationId xmlns:a16="http://schemas.microsoft.com/office/drawing/2014/main" id="{88DADEC2-845A-4B60-9D32-68900D7D67B8}"/>
                </a:ext>
              </a:extLst>
            </p:cNvPr>
            <p:cNvSpPr txBox="1"/>
            <p:nvPr/>
          </p:nvSpPr>
          <p:spPr>
            <a:xfrm>
              <a:off x="956946" y="4431964"/>
              <a:ext cx="2302418" cy="14830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mn-lt"/>
                </a:rPr>
                <a:t>Lyophilization</a:t>
              </a:r>
            </a:p>
            <a:p>
              <a:pPr marL="0" lvl="0" indent="0" algn="ctr" defTabSz="889000">
                <a:lnSpc>
                  <a:spcPct val="90000"/>
                </a:lnSpc>
                <a:spcBef>
                  <a:spcPct val="0"/>
                </a:spcBef>
                <a:spcAft>
                  <a:spcPct val="35000"/>
                </a:spcAft>
                <a:buNone/>
              </a:pPr>
              <a:r>
                <a:rPr lang="en-US" sz="2000" b="0" kern="1200" dirty="0">
                  <a:solidFill>
                    <a:schemeClr val="tx1"/>
                  </a:solidFill>
                  <a:latin typeface="+mn-lt"/>
                </a:rPr>
                <a:t>Freezing</a:t>
              </a:r>
            </a:p>
            <a:p>
              <a:pPr marL="0" lvl="0" indent="0" algn="ctr" defTabSz="889000">
                <a:lnSpc>
                  <a:spcPct val="90000"/>
                </a:lnSpc>
                <a:spcBef>
                  <a:spcPct val="0"/>
                </a:spcBef>
                <a:spcAft>
                  <a:spcPct val="35000"/>
                </a:spcAft>
                <a:buNone/>
              </a:pPr>
              <a:r>
                <a:rPr lang="en-US" sz="2000" b="0" kern="1200" dirty="0">
                  <a:solidFill>
                    <a:schemeClr val="tx1"/>
                  </a:solidFill>
                  <a:latin typeface="+mn-lt"/>
                </a:rPr>
                <a:t>Sublimation</a:t>
              </a:r>
            </a:p>
            <a:p>
              <a:pPr marL="0" lvl="0" indent="0" algn="ctr" defTabSz="889000">
                <a:lnSpc>
                  <a:spcPct val="90000"/>
                </a:lnSpc>
                <a:spcBef>
                  <a:spcPct val="0"/>
                </a:spcBef>
                <a:spcAft>
                  <a:spcPct val="35000"/>
                </a:spcAft>
                <a:buNone/>
              </a:pPr>
              <a:r>
                <a:rPr lang="en-US" sz="2000" b="0" kern="1200" dirty="0">
                  <a:solidFill>
                    <a:schemeClr val="tx1"/>
                  </a:solidFill>
                  <a:latin typeface="+mn-lt"/>
                </a:rPr>
                <a:t>Desorption</a:t>
              </a:r>
              <a:endParaRPr lang="th-TH" sz="2000" b="0" kern="1200" dirty="0">
                <a:solidFill>
                  <a:schemeClr val="tx1"/>
                </a:solidFill>
                <a:latin typeface="+mn-lt"/>
              </a:endParaRPr>
            </a:p>
          </p:txBody>
        </p:sp>
      </p:grpSp>
      <p:sp>
        <p:nvSpPr>
          <p:cNvPr id="3" name="TextBox 2"/>
          <p:cNvSpPr txBox="1"/>
          <p:nvPr/>
        </p:nvSpPr>
        <p:spPr>
          <a:xfrm>
            <a:off x="231648" y="804016"/>
            <a:ext cx="8534874" cy="1015663"/>
          </a:xfrm>
          <a:prstGeom prst="rect">
            <a:avLst/>
          </a:prstGeom>
          <a:noFill/>
        </p:spPr>
        <p:txBody>
          <a:bodyPr wrap="square" rtlCol="0">
            <a:spAutoFit/>
          </a:bodyPr>
          <a:lstStyle/>
          <a:p>
            <a:r>
              <a:rPr lang="en-GB" sz="2000" i="1" dirty="0"/>
              <a:t>	“40% of biologically based products have to be freeze dried”</a:t>
            </a:r>
          </a:p>
          <a:p>
            <a:endParaRPr lang="en-GB" sz="2000" i="1" dirty="0"/>
          </a:p>
          <a:p>
            <a:r>
              <a:rPr lang="en-GB" sz="2000" i="1" dirty="0"/>
              <a:t>“80% of the available products lyophilized in vial”</a:t>
            </a:r>
          </a:p>
        </p:txBody>
      </p:sp>
      <p:grpSp>
        <p:nvGrpSpPr>
          <p:cNvPr id="21" name="Group 20">
            <a:extLst>
              <a:ext uri="{FF2B5EF4-FFF2-40B4-BE49-F238E27FC236}">
                <a16:creationId xmlns:a16="http://schemas.microsoft.com/office/drawing/2014/main" id="{6A578544-995A-4282-AF72-3B6DC6F5431E}"/>
              </a:ext>
            </a:extLst>
          </p:cNvPr>
          <p:cNvGrpSpPr/>
          <p:nvPr/>
        </p:nvGrpSpPr>
        <p:grpSpPr>
          <a:xfrm>
            <a:off x="231648" y="1170698"/>
            <a:ext cx="8817508" cy="3766193"/>
            <a:chOff x="231648" y="1170698"/>
            <a:chExt cx="8817508" cy="3766193"/>
          </a:xfrm>
        </p:grpSpPr>
        <p:pic>
          <p:nvPicPr>
            <p:cNvPr id="25" name="Picture 13" descr="https://www.mims.com/resources/drugs/Thailand/pic/Zithromax%20powd%20for%20inj%20500%20mg48630e58-d1b4-4ec5-ab2a-9fab001e86d9.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2076" y="2038960"/>
              <a:ext cx="719134" cy="155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Image result for omnitech mims thaila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56506" y="1170698"/>
              <a:ext cx="2226762" cy="2375213"/>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6469468" y="3389629"/>
              <a:ext cx="2579688" cy="646331"/>
            </a:xfrm>
            <a:prstGeom prst="rect">
              <a:avLst/>
            </a:prstGeom>
          </p:spPr>
          <p:txBody>
            <a:bodyPr wrap="square">
              <a:spAutoFit/>
            </a:bodyPr>
            <a:lstStyle/>
            <a:p>
              <a:pPr algn="ctr">
                <a:defRPr/>
              </a:pPr>
              <a:r>
                <a:rPr lang="en-US" altLang="th-TH" dirty="0">
                  <a:solidFill>
                    <a:srgbClr val="3E218F"/>
                  </a:solidFill>
                </a:rPr>
                <a:t>Zoster vaccine</a:t>
              </a:r>
            </a:p>
            <a:p>
              <a:pPr algn="ctr">
                <a:defRPr/>
              </a:pPr>
              <a:r>
                <a:rPr lang="en-US" altLang="th-TH" dirty="0">
                  <a:solidFill>
                    <a:srgbClr val="3E218F"/>
                  </a:solidFill>
                </a:rPr>
                <a:t>(</a:t>
              </a:r>
              <a:r>
                <a:rPr lang="en-US" altLang="th-TH" dirty="0" err="1">
                  <a:solidFill>
                    <a:srgbClr val="3E218F"/>
                  </a:solidFill>
                </a:rPr>
                <a:t>Zostavax</a:t>
              </a:r>
              <a:r>
                <a:rPr lang="en-US" altLang="th-TH" dirty="0">
                  <a:solidFill>
                    <a:srgbClr val="3E218F"/>
                  </a:solidFill>
                </a:rPr>
                <a:t>®)</a:t>
              </a:r>
            </a:p>
          </p:txBody>
        </p:sp>
        <p:sp>
          <p:nvSpPr>
            <p:cNvPr id="26" name="Rectangle 25"/>
            <p:cNvSpPr/>
            <p:nvPr/>
          </p:nvSpPr>
          <p:spPr>
            <a:xfrm>
              <a:off x="3896836" y="2343787"/>
              <a:ext cx="2579688" cy="923330"/>
            </a:xfrm>
            <a:prstGeom prst="rect">
              <a:avLst/>
            </a:prstGeom>
          </p:spPr>
          <p:txBody>
            <a:bodyPr wrap="square">
              <a:spAutoFit/>
            </a:bodyPr>
            <a:lstStyle/>
            <a:p>
              <a:pPr algn="ctr">
                <a:defRPr/>
              </a:pPr>
              <a:r>
                <a:rPr lang="en-US" altLang="th-TH" dirty="0">
                  <a:solidFill>
                    <a:srgbClr val="3E218F"/>
                  </a:solidFill>
                </a:rPr>
                <a:t>Azithromycin </a:t>
              </a:r>
            </a:p>
            <a:p>
              <a:pPr algn="ctr">
                <a:defRPr/>
              </a:pPr>
              <a:r>
                <a:rPr lang="en-US" altLang="th-TH" dirty="0">
                  <a:solidFill>
                    <a:srgbClr val="3E218F"/>
                  </a:solidFill>
                </a:rPr>
                <a:t>injection.</a:t>
              </a:r>
            </a:p>
            <a:p>
              <a:pPr algn="ctr">
                <a:defRPr/>
              </a:pPr>
              <a:r>
                <a:rPr lang="en-US" altLang="th-TH" dirty="0">
                  <a:solidFill>
                    <a:srgbClr val="3E218F"/>
                  </a:solidFill>
                </a:rPr>
                <a:t>(Zithromax®)</a:t>
              </a:r>
            </a:p>
          </p:txBody>
        </p:sp>
        <p:sp>
          <p:nvSpPr>
            <p:cNvPr id="33" name="TextBox 32">
              <a:extLst>
                <a:ext uri="{FF2B5EF4-FFF2-40B4-BE49-F238E27FC236}">
                  <a16:creationId xmlns:a16="http://schemas.microsoft.com/office/drawing/2014/main" id="{6A61F853-3763-4075-A85A-E201CA321298}"/>
                </a:ext>
              </a:extLst>
            </p:cNvPr>
            <p:cNvSpPr txBox="1"/>
            <p:nvPr/>
          </p:nvSpPr>
          <p:spPr>
            <a:xfrm>
              <a:off x="5868336" y="4531449"/>
              <a:ext cx="2154945" cy="4054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latin typeface="+mn-lt"/>
                </a:rPr>
                <a:t>Easy to transport</a:t>
              </a:r>
              <a:endParaRPr lang="th-TH" sz="2000" kern="1200" dirty="0">
                <a:solidFill>
                  <a:schemeClr val="tx1"/>
                </a:solidFill>
                <a:latin typeface="+mn-lt"/>
              </a:endParaRPr>
            </a:p>
          </p:txBody>
        </p:sp>
        <p:sp>
          <p:nvSpPr>
            <p:cNvPr id="8" name="Arrow: Down 7">
              <a:extLst>
                <a:ext uri="{FF2B5EF4-FFF2-40B4-BE49-F238E27FC236}">
                  <a16:creationId xmlns:a16="http://schemas.microsoft.com/office/drawing/2014/main" id="{97E25EF1-CE46-433C-8BCF-F8422A6841F7}"/>
                </a:ext>
              </a:extLst>
            </p:cNvPr>
            <p:cNvSpPr/>
            <p:nvPr/>
          </p:nvSpPr>
          <p:spPr bwMode="auto">
            <a:xfrm>
              <a:off x="6750606" y="4067435"/>
              <a:ext cx="290091" cy="282508"/>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sp>
          <p:nvSpPr>
            <p:cNvPr id="20" name="Rectangle 19">
              <a:extLst>
                <a:ext uri="{FF2B5EF4-FFF2-40B4-BE49-F238E27FC236}">
                  <a16:creationId xmlns:a16="http://schemas.microsoft.com/office/drawing/2014/main" id="{4CEFB068-3A5C-4F18-BDD6-37C093891C6A}"/>
                </a:ext>
              </a:extLst>
            </p:cNvPr>
            <p:cNvSpPr/>
            <p:nvPr/>
          </p:nvSpPr>
          <p:spPr>
            <a:xfrm>
              <a:off x="231648" y="2205071"/>
              <a:ext cx="4572000" cy="1354217"/>
            </a:xfrm>
            <a:prstGeom prst="rect">
              <a:avLst/>
            </a:prstGeom>
          </p:spPr>
          <p:txBody>
            <a:bodyPr>
              <a:spAutoFit/>
            </a:bodyPr>
            <a:lstStyle/>
            <a:p>
              <a:r>
                <a:rPr lang="en-US" dirty="0"/>
                <a:t>Lyophilization commonly used for</a:t>
              </a:r>
            </a:p>
            <a:p>
              <a:pPr lvl="1"/>
              <a:r>
                <a:rPr lang="en-US" sz="1600" dirty="0"/>
                <a:t>Small Molecules Drugs (e.g. penicillin)</a:t>
              </a:r>
            </a:p>
            <a:p>
              <a:pPr lvl="1"/>
              <a:r>
                <a:rPr lang="en-US" sz="1600" dirty="0"/>
                <a:t>Large Molecule Drugs (e.g. proteins, DNA)</a:t>
              </a:r>
            </a:p>
            <a:p>
              <a:pPr lvl="1"/>
              <a:r>
                <a:rPr lang="en-US" sz="1600" dirty="0"/>
                <a:t>Microorganisms (e.g. bacteria, </a:t>
              </a:r>
              <a:r>
                <a:rPr lang="en-US" sz="1600" dirty="0" err="1"/>
                <a:t>virusus</a:t>
              </a:r>
              <a:r>
                <a:rPr lang="en-US" sz="1600" dirty="0"/>
                <a:t>)</a:t>
              </a:r>
            </a:p>
            <a:p>
              <a:pPr lvl="1"/>
              <a:r>
                <a:rPr lang="en-US" sz="1600" dirty="0"/>
                <a:t>Blood products</a:t>
              </a:r>
            </a:p>
          </p:txBody>
        </p:sp>
      </p:grpSp>
    </p:spTree>
    <p:extLst>
      <p:ext uri="{BB962C8B-B14F-4D97-AF65-F5344CB8AC3E}">
        <p14:creationId xmlns:p14="http://schemas.microsoft.com/office/powerpoint/2010/main" val="5523409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637941F-5EDA-466D-9F1F-757F08FE8F0A}"/>
              </a:ext>
            </a:extLst>
          </p:cNvPr>
          <p:cNvGrpSpPr/>
          <p:nvPr/>
        </p:nvGrpSpPr>
        <p:grpSpPr>
          <a:xfrm>
            <a:off x="42091" y="251379"/>
            <a:ext cx="4956478" cy="6040611"/>
            <a:chOff x="42091" y="251379"/>
            <a:chExt cx="4956478" cy="6040611"/>
          </a:xfrm>
        </p:grpSpPr>
        <p:pic>
          <p:nvPicPr>
            <p:cNvPr id="6" name="Picture 5">
              <a:extLst>
                <a:ext uri="{FF2B5EF4-FFF2-40B4-BE49-F238E27FC236}">
                  <a16:creationId xmlns:a16="http://schemas.microsoft.com/office/drawing/2014/main" id="{D30BF518-13BA-4A1E-98E5-C83F4F224CD5}"/>
                </a:ext>
              </a:extLst>
            </p:cNvPr>
            <p:cNvPicPr>
              <a:picLocks noChangeAspect="1"/>
            </p:cNvPicPr>
            <p:nvPr/>
          </p:nvPicPr>
          <p:blipFill>
            <a:blip r:embed="rId3"/>
            <a:stretch>
              <a:fillRect/>
            </a:stretch>
          </p:blipFill>
          <p:spPr>
            <a:xfrm>
              <a:off x="42091" y="251379"/>
              <a:ext cx="4956478" cy="5962405"/>
            </a:xfrm>
            <a:prstGeom prst="rect">
              <a:avLst/>
            </a:prstGeom>
          </p:spPr>
        </p:pic>
        <p:pic>
          <p:nvPicPr>
            <p:cNvPr id="2" name="Picture 1">
              <a:extLst>
                <a:ext uri="{FF2B5EF4-FFF2-40B4-BE49-F238E27FC236}">
                  <a16:creationId xmlns:a16="http://schemas.microsoft.com/office/drawing/2014/main" id="{FFB2025A-076C-4328-A190-A9D939FDD01E}"/>
                </a:ext>
              </a:extLst>
            </p:cNvPr>
            <p:cNvPicPr>
              <a:picLocks noChangeAspect="1"/>
            </p:cNvPicPr>
            <p:nvPr/>
          </p:nvPicPr>
          <p:blipFill>
            <a:blip r:embed="rId4"/>
            <a:stretch>
              <a:fillRect/>
            </a:stretch>
          </p:blipFill>
          <p:spPr>
            <a:xfrm>
              <a:off x="546033" y="5590889"/>
              <a:ext cx="4371211" cy="701101"/>
            </a:xfrm>
            <a:prstGeom prst="rect">
              <a:avLst/>
            </a:prstGeom>
          </p:spPr>
        </p:pic>
      </p:grpSp>
      <p:sp>
        <p:nvSpPr>
          <p:cNvPr id="78" name="Title 77"/>
          <p:cNvSpPr>
            <a:spLocks noGrp="1"/>
          </p:cNvSpPr>
          <p:nvPr>
            <p:ph type="title"/>
          </p:nvPr>
        </p:nvSpPr>
        <p:spPr/>
        <p:txBody>
          <a:bodyPr/>
          <a:lstStyle/>
          <a:p>
            <a:r>
              <a:rPr lang="en-GB" dirty="0"/>
              <a:t>Nucleation of 0.5µL of 5% Sucrose</a:t>
            </a:r>
          </a:p>
        </p:txBody>
      </p:sp>
      <p:grpSp>
        <p:nvGrpSpPr>
          <p:cNvPr id="41" name="Group 40">
            <a:extLst>
              <a:ext uri="{FF2B5EF4-FFF2-40B4-BE49-F238E27FC236}">
                <a16:creationId xmlns:a16="http://schemas.microsoft.com/office/drawing/2014/main" id="{FA6C848B-D7BC-436E-BEDE-C27D117388E3}"/>
              </a:ext>
            </a:extLst>
          </p:cNvPr>
          <p:cNvGrpSpPr/>
          <p:nvPr/>
        </p:nvGrpSpPr>
        <p:grpSpPr>
          <a:xfrm>
            <a:off x="731996" y="716223"/>
            <a:ext cx="2487495" cy="4872557"/>
            <a:chOff x="787081" y="683172"/>
            <a:chExt cx="2487495" cy="4872557"/>
          </a:xfrm>
        </p:grpSpPr>
        <p:grpSp>
          <p:nvGrpSpPr>
            <p:cNvPr id="42" name="Group 41">
              <a:extLst>
                <a:ext uri="{FF2B5EF4-FFF2-40B4-BE49-F238E27FC236}">
                  <a16:creationId xmlns:a16="http://schemas.microsoft.com/office/drawing/2014/main" id="{D340C179-64D3-4664-9AA2-93090899A247}"/>
                </a:ext>
              </a:extLst>
            </p:cNvPr>
            <p:cNvGrpSpPr/>
            <p:nvPr/>
          </p:nvGrpSpPr>
          <p:grpSpPr>
            <a:xfrm>
              <a:off x="1560452" y="683172"/>
              <a:ext cx="1714124" cy="4872557"/>
              <a:chOff x="1560452" y="683172"/>
              <a:chExt cx="1714124" cy="4872557"/>
            </a:xfrm>
          </p:grpSpPr>
          <p:cxnSp>
            <p:nvCxnSpPr>
              <p:cNvPr id="44" name="Straight Arrow Connector 43">
                <a:extLst>
                  <a:ext uri="{FF2B5EF4-FFF2-40B4-BE49-F238E27FC236}">
                    <a16:creationId xmlns:a16="http://schemas.microsoft.com/office/drawing/2014/main" id="{253A3142-7FE2-402C-B5B9-E08F67189A2F}"/>
                  </a:ext>
                </a:extLst>
              </p:cNvPr>
              <p:cNvCxnSpPr/>
              <p:nvPr/>
            </p:nvCxnSpPr>
            <p:spPr bwMode="auto">
              <a:xfrm>
                <a:off x="1602297" y="683172"/>
                <a:ext cx="0" cy="4872557"/>
              </a:xfrm>
              <a:prstGeom prst="straightConnector1">
                <a:avLst/>
              </a:prstGeom>
              <a:solidFill>
                <a:schemeClr val="accent1"/>
              </a:solidFill>
              <a:ln w="9525" cap="flat" cmpd="sng" algn="ctr">
                <a:solidFill>
                  <a:srgbClr val="FF0000"/>
                </a:solidFill>
                <a:prstDash val="lgDash"/>
                <a:round/>
                <a:headEnd type="none" w="med" len="med"/>
                <a:tailEnd type="none" w="med" len="med"/>
              </a:ln>
              <a:effectLst/>
            </p:spPr>
          </p:cxnSp>
          <p:sp>
            <p:nvSpPr>
              <p:cNvPr id="45" name="TextBox 44">
                <a:extLst>
                  <a:ext uri="{FF2B5EF4-FFF2-40B4-BE49-F238E27FC236}">
                    <a16:creationId xmlns:a16="http://schemas.microsoft.com/office/drawing/2014/main" id="{02A2C359-7CF8-414A-ABBB-9ED0C84CE5A1}"/>
                  </a:ext>
                </a:extLst>
              </p:cNvPr>
              <p:cNvSpPr txBox="1"/>
              <p:nvPr/>
            </p:nvSpPr>
            <p:spPr>
              <a:xfrm>
                <a:off x="1560452" y="3479691"/>
                <a:ext cx="171412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3809FF"/>
                    </a:solidFill>
                    <a:effectLst/>
                    <a:uLnTx/>
                    <a:uFillTx/>
                    <a:latin typeface="Calibri"/>
                    <a:ea typeface="+mn-ea"/>
                    <a:cs typeface="+mn-cs"/>
                  </a:rPr>
                  <a:t>A. </a:t>
                </a:r>
                <a:r>
                  <a:rPr kumimoji="0" lang="en-GB" sz="1600" b="0" i="0" u="none" strike="noStrike" kern="1200" cap="none" spc="0" normalizeH="0" baseline="0" noProof="0" dirty="0">
                    <a:ln>
                      <a:noFill/>
                    </a:ln>
                    <a:solidFill>
                      <a:srgbClr val="FF0000"/>
                    </a:solidFill>
                    <a:effectLst/>
                    <a:uLnTx/>
                    <a:uFillTx/>
                    <a:latin typeface="Calibri"/>
                    <a:ea typeface="+mn-ea"/>
                    <a:cs typeface="+mn-cs"/>
                  </a:rPr>
                  <a:t>Nucleation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0000"/>
                    </a:solidFill>
                    <a:effectLst/>
                    <a:uLnTx/>
                    <a:uFillTx/>
                    <a:latin typeface="Calibri"/>
                    <a:ea typeface="+mn-ea"/>
                    <a:cs typeface="+mn-cs"/>
                  </a:rPr>
                  <a:t>Temperature/time</a:t>
                </a:r>
              </a:p>
            </p:txBody>
          </p:sp>
        </p:grpSp>
        <p:cxnSp>
          <p:nvCxnSpPr>
            <p:cNvPr id="43" name="Straight Arrow Connector 42">
              <a:extLst>
                <a:ext uri="{FF2B5EF4-FFF2-40B4-BE49-F238E27FC236}">
                  <a16:creationId xmlns:a16="http://schemas.microsoft.com/office/drawing/2014/main" id="{829D731B-9731-4042-95CD-F8320BE539CE}"/>
                </a:ext>
              </a:extLst>
            </p:cNvPr>
            <p:cNvCxnSpPr/>
            <p:nvPr/>
          </p:nvCxnSpPr>
          <p:spPr bwMode="auto">
            <a:xfrm flipH="1">
              <a:off x="787081" y="4282627"/>
              <a:ext cx="815216" cy="0"/>
            </a:xfrm>
            <a:prstGeom prst="straightConnector1">
              <a:avLst/>
            </a:prstGeom>
            <a:solidFill>
              <a:schemeClr val="accent1"/>
            </a:solidFill>
            <a:ln w="9525" cap="flat" cmpd="sng" algn="ctr">
              <a:solidFill>
                <a:srgbClr val="3809FF"/>
              </a:solidFill>
              <a:prstDash val="lgDash"/>
              <a:round/>
              <a:headEnd type="none" w="med" len="med"/>
              <a:tailEnd type="triangle"/>
            </a:ln>
            <a:effectLst/>
          </p:spPr>
        </p:cxnSp>
      </p:grpSp>
      <p:grpSp>
        <p:nvGrpSpPr>
          <p:cNvPr id="46" name="Group 45">
            <a:extLst>
              <a:ext uri="{FF2B5EF4-FFF2-40B4-BE49-F238E27FC236}">
                <a16:creationId xmlns:a16="http://schemas.microsoft.com/office/drawing/2014/main" id="{B7FBFB08-B9C8-48DD-AE7D-8B5E754F05B1}"/>
              </a:ext>
            </a:extLst>
          </p:cNvPr>
          <p:cNvGrpSpPr/>
          <p:nvPr/>
        </p:nvGrpSpPr>
        <p:grpSpPr>
          <a:xfrm>
            <a:off x="731996" y="1129252"/>
            <a:ext cx="4287363" cy="4459528"/>
            <a:chOff x="787081" y="1096201"/>
            <a:chExt cx="4287363" cy="4459528"/>
          </a:xfrm>
        </p:grpSpPr>
        <p:cxnSp>
          <p:nvCxnSpPr>
            <p:cNvPr id="47" name="Straight Arrow Connector 46">
              <a:extLst>
                <a:ext uri="{FF2B5EF4-FFF2-40B4-BE49-F238E27FC236}">
                  <a16:creationId xmlns:a16="http://schemas.microsoft.com/office/drawing/2014/main" id="{F321FED2-ECA4-4C0C-858E-F448869F829C}"/>
                </a:ext>
              </a:extLst>
            </p:cNvPr>
            <p:cNvCxnSpPr/>
            <p:nvPr/>
          </p:nvCxnSpPr>
          <p:spPr bwMode="auto">
            <a:xfrm flipH="1">
              <a:off x="787081" y="4655890"/>
              <a:ext cx="2264993" cy="0"/>
            </a:xfrm>
            <a:prstGeom prst="straightConnector1">
              <a:avLst/>
            </a:prstGeom>
            <a:solidFill>
              <a:schemeClr val="accent1"/>
            </a:solidFill>
            <a:ln w="9525" cap="flat" cmpd="sng" algn="ctr">
              <a:solidFill>
                <a:srgbClr val="3E24AC"/>
              </a:solidFill>
              <a:prstDash val="lgDash"/>
              <a:round/>
              <a:headEnd type="none" w="med" len="med"/>
              <a:tailEnd type="triangle"/>
            </a:ln>
            <a:effectLst/>
          </p:spPr>
        </p:cxnSp>
        <p:grpSp>
          <p:nvGrpSpPr>
            <p:cNvPr id="48" name="Group 47">
              <a:extLst>
                <a:ext uri="{FF2B5EF4-FFF2-40B4-BE49-F238E27FC236}">
                  <a16:creationId xmlns:a16="http://schemas.microsoft.com/office/drawing/2014/main" id="{88C6ADD7-7266-42A2-AC3C-4436C0487FA6}"/>
                </a:ext>
              </a:extLst>
            </p:cNvPr>
            <p:cNvGrpSpPr/>
            <p:nvPr/>
          </p:nvGrpSpPr>
          <p:grpSpPr>
            <a:xfrm>
              <a:off x="3078200" y="1096201"/>
              <a:ext cx="1996244" cy="4459528"/>
              <a:chOff x="3078200" y="1096201"/>
              <a:chExt cx="1996244" cy="4459528"/>
            </a:xfrm>
          </p:grpSpPr>
          <p:cxnSp>
            <p:nvCxnSpPr>
              <p:cNvPr id="49" name="Straight Arrow Connector 48">
                <a:extLst>
                  <a:ext uri="{FF2B5EF4-FFF2-40B4-BE49-F238E27FC236}">
                    <a16:creationId xmlns:a16="http://schemas.microsoft.com/office/drawing/2014/main" id="{0DE8437A-D2EB-4719-A892-7D99DFE56F03}"/>
                  </a:ext>
                </a:extLst>
              </p:cNvPr>
              <p:cNvCxnSpPr>
                <a:cxnSpLocks/>
              </p:cNvCxnSpPr>
              <p:nvPr/>
            </p:nvCxnSpPr>
            <p:spPr bwMode="auto">
              <a:xfrm flipH="1">
                <a:off x="3078200" y="1096201"/>
                <a:ext cx="0" cy="4459528"/>
              </a:xfrm>
              <a:prstGeom prst="straightConnector1">
                <a:avLst/>
              </a:prstGeom>
              <a:solidFill>
                <a:schemeClr val="accent1"/>
              </a:solidFill>
              <a:ln w="9525" cap="flat" cmpd="sng" algn="ctr">
                <a:solidFill>
                  <a:srgbClr val="FF0000"/>
                </a:solidFill>
                <a:prstDash val="lgDash"/>
                <a:round/>
                <a:headEnd type="none" w="med" len="med"/>
                <a:tailEnd type="none" w="med" len="med"/>
              </a:ln>
              <a:effectLst/>
            </p:spPr>
          </p:cxnSp>
          <p:sp>
            <p:nvSpPr>
              <p:cNvPr id="50" name="TextBox 49">
                <a:extLst>
                  <a:ext uri="{FF2B5EF4-FFF2-40B4-BE49-F238E27FC236}">
                    <a16:creationId xmlns:a16="http://schemas.microsoft.com/office/drawing/2014/main" id="{67A87594-476B-4705-AFA7-C5C9548E784F}"/>
                  </a:ext>
                </a:extLst>
              </p:cNvPr>
              <p:cNvSpPr txBox="1"/>
              <p:nvPr/>
            </p:nvSpPr>
            <p:spPr>
              <a:xfrm>
                <a:off x="3141799" y="2151538"/>
                <a:ext cx="193264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3809FF"/>
                    </a:solidFill>
                    <a:effectLst/>
                    <a:uLnTx/>
                    <a:uFillTx/>
                    <a:latin typeface="Calibri"/>
                    <a:ea typeface="+mn-ea"/>
                    <a:cs typeface="+mn-cs"/>
                  </a:rPr>
                  <a:t>B. </a:t>
                </a:r>
                <a:r>
                  <a:rPr kumimoji="0" lang="en-GB" sz="1600" b="0" i="0" u="none" strike="noStrike" kern="1200" cap="none" spc="0" normalizeH="0" baseline="0" noProof="0" dirty="0">
                    <a:ln>
                      <a:noFill/>
                    </a:ln>
                    <a:solidFill>
                      <a:srgbClr val="FF0000"/>
                    </a:solidFill>
                    <a:effectLst/>
                    <a:uLnTx/>
                    <a:uFillTx/>
                    <a:latin typeface="Calibri"/>
                    <a:ea typeface="+mn-ea"/>
                    <a:cs typeface="+mn-cs"/>
                  </a:rPr>
                  <a:t>Ice solidification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0000"/>
                    </a:solidFill>
                    <a:effectLst/>
                    <a:uLnTx/>
                    <a:uFillTx/>
                    <a:latin typeface="Calibri"/>
                    <a:ea typeface="+mn-ea"/>
                    <a:cs typeface="+mn-cs"/>
                  </a:rPr>
                  <a:t>end point time/temp</a:t>
                </a:r>
              </a:p>
            </p:txBody>
          </p:sp>
        </p:grpSp>
      </p:grpSp>
      <p:grpSp>
        <p:nvGrpSpPr>
          <p:cNvPr id="51" name="Group 50">
            <a:extLst>
              <a:ext uri="{FF2B5EF4-FFF2-40B4-BE49-F238E27FC236}">
                <a16:creationId xmlns:a16="http://schemas.microsoft.com/office/drawing/2014/main" id="{C407706C-83DD-4EDF-8DC4-5DD88234625E}"/>
              </a:ext>
            </a:extLst>
          </p:cNvPr>
          <p:cNvGrpSpPr/>
          <p:nvPr/>
        </p:nvGrpSpPr>
        <p:grpSpPr>
          <a:xfrm>
            <a:off x="691655" y="3490708"/>
            <a:ext cx="7720349" cy="2086688"/>
            <a:chOff x="746740" y="3479691"/>
            <a:chExt cx="7720349" cy="2086688"/>
          </a:xfrm>
        </p:grpSpPr>
        <p:sp>
          <p:nvSpPr>
            <p:cNvPr id="52" name="TextBox 51">
              <a:extLst>
                <a:ext uri="{FF2B5EF4-FFF2-40B4-BE49-F238E27FC236}">
                  <a16:creationId xmlns:a16="http://schemas.microsoft.com/office/drawing/2014/main" id="{BEB7DAF6-54EA-4515-BD9E-829E4BBCCDEB}"/>
                </a:ext>
              </a:extLst>
            </p:cNvPr>
            <p:cNvSpPr txBox="1"/>
            <p:nvPr/>
          </p:nvSpPr>
          <p:spPr>
            <a:xfrm>
              <a:off x="5337995" y="3772078"/>
              <a:ext cx="3129094" cy="156966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a:ea typeface="+mn-ea"/>
                  <a:cs typeface="+mn-cs"/>
                </a:rPr>
                <a:t>Time difference between time points </a:t>
              </a:r>
              <a:r>
                <a:rPr kumimoji="0" lang="en-GB" sz="1600" b="0" i="0" u="none" strike="noStrike" kern="1200" cap="none" spc="0" normalizeH="0" baseline="0" noProof="0" dirty="0">
                  <a:ln>
                    <a:noFill/>
                  </a:ln>
                  <a:solidFill>
                    <a:srgbClr val="3809FF"/>
                  </a:solidFill>
                  <a:effectLst/>
                  <a:uLnTx/>
                  <a:uFillTx/>
                  <a:latin typeface="Calibri"/>
                  <a:ea typeface="+mn-ea"/>
                  <a:cs typeface="+mn-cs"/>
                </a:rPr>
                <a:t>A</a:t>
              </a:r>
              <a:r>
                <a:rPr kumimoji="0" lang="en-GB" sz="1600" b="0" i="0" u="none" strike="noStrike" kern="1200" cap="none" spc="0" normalizeH="0" baseline="0" noProof="0" dirty="0">
                  <a:ln>
                    <a:noFill/>
                  </a:ln>
                  <a:solidFill>
                    <a:srgbClr val="000000"/>
                  </a:solidFill>
                  <a:effectLst/>
                  <a:uLnTx/>
                  <a:uFillTx/>
                  <a:latin typeface="Calibri"/>
                  <a:ea typeface="+mn-ea"/>
                  <a:cs typeface="+mn-cs"/>
                </a:rPr>
                <a:t> and </a:t>
              </a:r>
              <a:r>
                <a:rPr kumimoji="0" lang="en-GB" sz="1600" b="0" i="0" u="none" strike="noStrike" kern="1200" cap="none" spc="0" normalizeH="0" baseline="0" noProof="0" dirty="0">
                  <a:ln>
                    <a:noFill/>
                  </a:ln>
                  <a:solidFill>
                    <a:srgbClr val="3809FF"/>
                  </a:solidFill>
                  <a:effectLst/>
                  <a:uLnTx/>
                  <a:uFillTx/>
                  <a:latin typeface="Calibri"/>
                  <a:ea typeface="+mn-ea"/>
                  <a:cs typeface="+mn-cs"/>
                </a:rPr>
                <a:t>B</a:t>
              </a:r>
              <a:r>
                <a:rPr kumimoji="0" lang="en-GB" sz="1600" b="0" i="0" u="none" strike="noStrike" kern="1200" cap="none" spc="0" normalizeH="0" baseline="0" noProof="0" dirty="0">
                  <a:ln>
                    <a:noFill/>
                  </a:ln>
                  <a:solidFill>
                    <a:srgbClr val="000000"/>
                  </a:solidFill>
                  <a:effectLst/>
                  <a:uLnTx/>
                  <a:uFillTx/>
                  <a:latin typeface="Calibri"/>
                  <a:ea typeface="+mn-ea"/>
                  <a:cs typeface="+mn-cs"/>
                </a:rPr>
                <a:t> is the ice solidification time and hence provides an opportunity to measure ice growth rates at the mean ice growth temperature (</a:t>
              </a:r>
              <a:r>
                <a:rPr kumimoji="0" lang="en-GB" sz="1600" b="1" i="0" u="none" strike="noStrike" kern="1200" cap="none" spc="0" normalizeH="0" baseline="0" noProof="0" dirty="0">
                  <a:ln>
                    <a:noFill/>
                  </a:ln>
                  <a:solidFill>
                    <a:srgbClr val="3809FF"/>
                  </a:solidFill>
                  <a:effectLst/>
                  <a:uLnTx/>
                  <a:uFillTx/>
                  <a:latin typeface="Calibri"/>
                  <a:ea typeface="+mn-ea"/>
                  <a:cs typeface="+mn-cs"/>
                </a:rPr>
                <a:t>C</a:t>
              </a:r>
              <a:r>
                <a:rPr kumimoji="0" lang="en-GB" sz="1600" b="0" i="0" u="none" strike="noStrike" kern="1200" cap="none" spc="0" normalizeH="0" baseline="0" noProof="0" dirty="0">
                  <a:ln>
                    <a:noFill/>
                  </a:ln>
                  <a:solidFill>
                    <a:srgbClr val="000000"/>
                  </a:solidFill>
                  <a:effectLst/>
                  <a:uLnTx/>
                  <a:uFillTx/>
                  <a:latin typeface="Calibri"/>
                  <a:ea typeface="+mn-ea"/>
                  <a:cs typeface="+mn-cs"/>
                </a:rPr>
                <a:t>)</a:t>
              </a:r>
            </a:p>
          </p:txBody>
        </p:sp>
        <p:grpSp>
          <p:nvGrpSpPr>
            <p:cNvPr id="53" name="Group 52">
              <a:extLst>
                <a:ext uri="{FF2B5EF4-FFF2-40B4-BE49-F238E27FC236}">
                  <a16:creationId xmlns:a16="http://schemas.microsoft.com/office/drawing/2014/main" id="{3E252978-2963-4EA7-A3B6-958AC43471E9}"/>
                </a:ext>
              </a:extLst>
            </p:cNvPr>
            <p:cNvGrpSpPr/>
            <p:nvPr/>
          </p:nvGrpSpPr>
          <p:grpSpPr>
            <a:xfrm>
              <a:off x="1602297" y="4918843"/>
              <a:ext cx="1790631" cy="647536"/>
              <a:chOff x="1602297" y="4918843"/>
              <a:chExt cx="1790631" cy="647536"/>
            </a:xfrm>
          </p:grpSpPr>
          <p:cxnSp>
            <p:nvCxnSpPr>
              <p:cNvPr id="58" name="Straight Arrow Connector 57">
                <a:extLst>
                  <a:ext uri="{FF2B5EF4-FFF2-40B4-BE49-F238E27FC236}">
                    <a16:creationId xmlns:a16="http://schemas.microsoft.com/office/drawing/2014/main" id="{5C25B1A3-4233-4CC9-81F8-DDCFFB7C1937}"/>
                  </a:ext>
                </a:extLst>
              </p:cNvPr>
              <p:cNvCxnSpPr/>
              <p:nvPr/>
            </p:nvCxnSpPr>
            <p:spPr bwMode="auto">
              <a:xfrm>
                <a:off x="1602297" y="4918843"/>
                <a:ext cx="1449777" cy="1205"/>
              </a:xfrm>
              <a:prstGeom prst="straightConnector1">
                <a:avLst/>
              </a:prstGeom>
              <a:solidFill>
                <a:schemeClr val="accent1"/>
              </a:solidFill>
              <a:ln w="9525" cap="flat" cmpd="sng" algn="ctr">
                <a:solidFill>
                  <a:schemeClr val="tx1"/>
                </a:solidFill>
                <a:prstDash val="solid"/>
                <a:round/>
                <a:headEnd type="triangle"/>
                <a:tailEnd type="triangle"/>
              </a:ln>
              <a:effectLst/>
            </p:spPr>
          </p:cxnSp>
          <p:sp>
            <p:nvSpPr>
              <p:cNvPr id="59" name="Rectangle 58">
                <a:extLst>
                  <a:ext uri="{FF2B5EF4-FFF2-40B4-BE49-F238E27FC236}">
                    <a16:creationId xmlns:a16="http://schemas.microsoft.com/office/drawing/2014/main" id="{1F6C6046-6F27-4B31-97B9-10ECC136C7CD}"/>
                  </a:ext>
                </a:extLst>
              </p:cNvPr>
              <p:cNvSpPr/>
              <p:nvPr/>
            </p:nvSpPr>
            <p:spPr>
              <a:xfrm>
                <a:off x="1691052" y="4920048"/>
                <a:ext cx="1701876"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Ice solidification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time = 1.2 s</a:t>
                </a:r>
              </a:p>
            </p:txBody>
          </p:sp>
        </p:grpSp>
        <p:grpSp>
          <p:nvGrpSpPr>
            <p:cNvPr id="54" name="Group 53">
              <a:extLst>
                <a:ext uri="{FF2B5EF4-FFF2-40B4-BE49-F238E27FC236}">
                  <a16:creationId xmlns:a16="http://schemas.microsoft.com/office/drawing/2014/main" id="{C8747D18-4D95-4B7D-AA27-94622903DC9D}"/>
                </a:ext>
              </a:extLst>
            </p:cNvPr>
            <p:cNvGrpSpPr/>
            <p:nvPr/>
          </p:nvGrpSpPr>
          <p:grpSpPr>
            <a:xfrm>
              <a:off x="746740" y="3479691"/>
              <a:ext cx="4290928" cy="998728"/>
              <a:chOff x="746740" y="3479691"/>
              <a:chExt cx="4290928" cy="998728"/>
            </a:xfrm>
          </p:grpSpPr>
          <p:cxnSp>
            <p:nvCxnSpPr>
              <p:cNvPr id="55" name="Straight Arrow Connector 54">
                <a:extLst>
                  <a:ext uri="{FF2B5EF4-FFF2-40B4-BE49-F238E27FC236}">
                    <a16:creationId xmlns:a16="http://schemas.microsoft.com/office/drawing/2014/main" id="{0733D211-4018-4728-A8A6-045148ECE05F}"/>
                  </a:ext>
                </a:extLst>
              </p:cNvPr>
              <p:cNvCxnSpPr/>
              <p:nvPr/>
            </p:nvCxnSpPr>
            <p:spPr bwMode="auto">
              <a:xfrm flipH="1">
                <a:off x="746740" y="4478419"/>
                <a:ext cx="3044961" cy="0"/>
              </a:xfrm>
              <a:prstGeom prst="straightConnector1">
                <a:avLst/>
              </a:prstGeom>
              <a:solidFill>
                <a:schemeClr val="accent1"/>
              </a:solidFill>
              <a:ln w="9525" cap="flat" cmpd="sng" algn="ctr">
                <a:solidFill>
                  <a:srgbClr val="3E24AC"/>
                </a:solidFill>
                <a:prstDash val="lgDash"/>
                <a:round/>
                <a:headEnd type="none" w="med" len="med"/>
                <a:tailEnd type="triangle"/>
              </a:ln>
              <a:effectLst/>
            </p:spPr>
          </p:cxnSp>
          <p:sp>
            <p:nvSpPr>
              <p:cNvPr id="56" name="TextBox 55">
                <a:extLst>
                  <a:ext uri="{FF2B5EF4-FFF2-40B4-BE49-F238E27FC236}">
                    <a16:creationId xmlns:a16="http://schemas.microsoft.com/office/drawing/2014/main" id="{FB7DCA31-D54A-4AA2-A232-E74F73625A3D}"/>
                  </a:ext>
                </a:extLst>
              </p:cNvPr>
              <p:cNvSpPr txBox="1"/>
              <p:nvPr/>
            </p:nvSpPr>
            <p:spPr>
              <a:xfrm>
                <a:off x="3188059" y="3479691"/>
                <a:ext cx="184960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3809FF"/>
                    </a:solidFill>
                    <a:effectLst/>
                    <a:uLnTx/>
                    <a:uFillTx/>
                    <a:latin typeface="Calibri"/>
                    <a:ea typeface="+mn-ea"/>
                    <a:cs typeface="+mn-cs"/>
                  </a:rPr>
                  <a:t>C. </a:t>
                </a:r>
                <a:r>
                  <a:rPr kumimoji="0" lang="en-GB" sz="1600" b="0" i="0" u="none" strike="noStrike" kern="1200" cap="none" spc="0" normalizeH="0" baseline="0" noProof="0" dirty="0">
                    <a:ln>
                      <a:noFill/>
                    </a:ln>
                    <a:solidFill>
                      <a:srgbClr val="3E24AC"/>
                    </a:solidFill>
                    <a:effectLst/>
                    <a:uLnTx/>
                    <a:uFillTx/>
                    <a:latin typeface="Calibri"/>
                    <a:ea typeface="+mn-ea"/>
                    <a:cs typeface="+mn-cs"/>
                  </a:rPr>
                  <a:t>Mean ice growth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3E24AC"/>
                    </a:solidFill>
                    <a:effectLst/>
                    <a:uLnTx/>
                    <a:uFillTx/>
                    <a:latin typeface="Calibri"/>
                    <a:ea typeface="+mn-ea"/>
                    <a:cs typeface="+mn-cs"/>
                  </a:rPr>
                  <a:t>Temperature – 17.9</a:t>
                </a:r>
              </a:p>
            </p:txBody>
          </p:sp>
          <p:cxnSp>
            <p:nvCxnSpPr>
              <p:cNvPr id="57" name="Straight Arrow Connector 56">
                <a:extLst>
                  <a:ext uri="{FF2B5EF4-FFF2-40B4-BE49-F238E27FC236}">
                    <a16:creationId xmlns:a16="http://schemas.microsoft.com/office/drawing/2014/main" id="{C086887A-B44F-4397-B450-A4C23F2FC3E5}"/>
                  </a:ext>
                </a:extLst>
              </p:cNvPr>
              <p:cNvCxnSpPr/>
              <p:nvPr/>
            </p:nvCxnSpPr>
            <p:spPr bwMode="auto">
              <a:xfrm>
                <a:off x="3846786" y="4064466"/>
                <a:ext cx="0" cy="391919"/>
              </a:xfrm>
              <a:prstGeom prst="straightConnector1">
                <a:avLst/>
              </a:prstGeom>
              <a:solidFill>
                <a:schemeClr val="accent1"/>
              </a:solidFill>
              <a:ln w="9525" cap="flat" cmpd="sng" algn="ctr">
                <a:solidFill>
                  <a:srgbClr val="3E24AC"/>
                </a:solidFill>
                <a:prstDash val="lgDash"/>
                <a:round/>
                <a:headEnd type="none" w="med" len="med"/>
                <a:tailEnd type="none" w="med" len="med"/>
              </a:ln>
              <a:effectLst/>
            </p:spPr>
          </p:cxnSp>
        </p:grpSp>
      </p:grpSp>
    </p:spTree>
    <p:extLst>
      <p:ext uri="{BB962C8B-B14F-4D97-AF65-F5344CB8AC3E}">
        <p14:creationId xmlns:p14="http://schemas.microsoft.com/office/powerpoint/2010/main" val="13504456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637941F-5EDA-466D-9F1F-757F08FE8F0A}"/>
              </a:ext>
            </a:extLst>
          </p:cNvPr>
          <p:cNvGrpSpPr/>
          <p:nvPr/>
        </p:nvGrpSpPr>
        <p:grpSpPr>
          <a:xfrm>
            <a:off x="42091" y="251379"/>
            <a:ext cx="4956478" cy="6040611"/>
            <a:chOff x="42091" y="251379"/>
            <a:chExt cx="4956478" cy="6040611"/>
          </a:xfrm>
        </p:grpSpPr>
        <p:pic>
          <p:nvPicPr>
            <p:cNvPr id="6" name="Picture 5">
              <a:extLst>
                <a:ext uri="{FF2B5EF4-FFF2-40B4-BE49-F238E27FC236}">
                  <a16:creationId xmlns:a16="http://schemas.microsoft.com/office/drawing/2014/main" id="{D30BF518-13BA-4A1E-98E5-C83F4F224CD5}"/>
                </a:ext>
              </a:extLst>
            </p:cNvPr>
            <p:cNvPicPr>
              <a:picLocks noChangeAspect="1"/>
            </p:cNvPicPr>
            <p:nvPr/>
          </p:nvPicPr>
          <p:blipFill>
            <a:blip r:embed="rId3"/>
            <a:stretch>
              <a:fillRect/>
            </a:stretch>
          </p:blipFill>
          <p:spPr>
            <a:xfrm>
              <a:off x="42091" y="251379"/>
              <a:ext cx="4956478" cy="5962405"/>
            </a:xfrm>
            <a:prstGeom prst="rect">
              <a:avLst/>
            </a:prstGeom>
          </p:spPr>
        </p:pic>
        <p:pic>
          <p:nvPicPr>
            <p:cNvPr id="2" name="Picture 1">
              <a:extLst>
                <a:ext uri="{FF2B5EF4-FFF2-40B4-BE49-F238E27FC236}">
                  <a16:creationId xmlns:a16="http://schemas.microsoft.com/office/drawing/2014/main" id="{FFB2025A-076C-4328-A190-A9D939FDD01E}"/>
                </a:ext>
              </a:extLst>
            </p:cNvPr>
            <p:cNvPicPr>
              <a:picLocks noChangeAspect="1"/>
            </p:cNvPicPr>
            <p:nvPr/>
          </p:nvPicPr>
          <p:blipFill>
            <a:blip r:embed="rId4"/>
            <a:stretch>
              <a:fillRect/>
            </a:stretch>
          </p:blipFill>
          <p:spPr>
            <a:xfrm>
              <a:off x="546033" y="5590889"/>
              <a:ext cx="4371211" cy="701101"/>
            </a:xfrm>
            <a:prstGeom prst="rect">
              <a:avLst/>
            </a:prstGeom>
          </p:spPr>
        </p:pic>
      </p:grpSp>
      <p:sp>
        <p:nvSpPr>
          <p:cNvPr id="78" name="Title 77"/>
          <p:cNvSpPr>
            <a:spLocks noGrp="1"/>
          </p:cNvSpPr>
          <p:nvPr>
            <p:ph type="title"/>
          </p:nvPr>
        </p:nvSpPr>
        <p:spPr/>
        <p:txBody>
          <a:bodyPr/>
          <a:lstStyle/>
          <a:p>
            <a:r>
              <a:rPr lang="en-GB" dirty="0"/>
              <a:t>Nucleation of 0.5µL of 5% Sucrose</a:t>
            </a:r>
          </a:p>
        </p:txBody>
      </p:sp>
      <p:pic>
        <p:nvPicPr>
          <p:cNvPr id="83" name="Picture 8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40976" y="1386535"/>
            <a:ext cx="1778823" cy="1260000"/>
          </a:xfrm>
          <a:prstGeom prst="rect">
            <a:avLst/>
          </a:prstGeom>
        </p:spPr>
      </p:pic>
      <p:pic>
        <p:nvPicPr>
          <p:cNvPr id="84" name="Picture 8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36166" y="1386535"/>
            <a:ext cx="1778823" cy="1260000"/>
          </a:xfrm>
          <a:prstGeom prst="rect">
            <a:avLst/>
          </a:prstGeom>
        </p:spPr>
      </p:pic>
      <p:pic>
        <p:nvPicPr>
          <p:cNvPr id="85" name="Picture 8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40975" y="2864790"/>
            <a:ext cx="1778823" cy="1260000"/>
          </a:xfrm>
          <a:prstGeom prst="rect">
            <a:avLst/>
          </a:prstGeom>
        </p:spPr>
      </p:pic>
      <p:pic>
        <p:nvPicPr>
          <p:cNvPr id="86" name="Picture 8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36166" y="2864790"/>
            <a:ext cx="1778823" cy="1260000"/>
          </a:xfrm>
          <a:prstGeom prst="rect">
            <a:avLst/>
          </a:prstGeom>
        </p:spPr>
      </p:pic>
      <p:pic>
        <p:nvPicPr>
          <p:cNvPr id="87" name="Picture 8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40975" y="4343045"/>
            <a:ext cx="1778823" cy="1260000"/>
          </a:xfrm>
          <a:prstGeom prst="rect">
            <a:avLst/>
          </a:prstGeom>
        </p:spPr>
      </p:pic>
      <p:pic>
        <p:nvPicPr>
          <p:cNvPr id="88" name="Picture 8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36166" y="4343045"/>
            <a:ext cx="1778823" cy="1260000"/>
          </a:xfrm>
          <a:prstGeom prst="rect">
            <a:avLst/>
          </a:prstGeom>
        </p:spPr>
      </p:pic>
      <p:sp>
        <p:nvSpPr>
          <p:cNvPr id="89" name="Oval 88"/>
          <p:cNvSpPr/>
          <p:nvPr/>
        </p:nvSpPr>
        <p:spPr>
          <a:xfrm>
            <a:off x="4670380" y="2864790"/>
            <a:ext cx="324000" cy="32400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a:ea typeface="+mn-ea"/>
                <a:cs typeface="+mn-cs"/>
              </a:rPr>
              <a:t>3</a:t>
            </a:r>
          </a:p>
        </p:txBody>
      </p:sp>
      <p:sp>
        <p:nvSpPr>
          <p:cNvPr id="90" name="Oval 89"/>
          <p:cNvSpPr/>
          <p:nvPr/>
        </p:nvSpPr>
        <p:spPr>
          <a:xfrm>
            <a:off x="6864787" y="1424615"/>
            <a:ext cx="324000" cy="32400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a:ea typeface="+mn-ea"/>
                <a:cs typeface="+mn-cs"/>
              </a:rPr>
              <a:t>2</a:t>
            </a:r>
          </a:p>
        </p:txBody>
      </p:sp>
      <p:sp>
        <p:nvSpPr>
          <p:cNvPr id="91" name="Oval 90"/>
          <p:cNvSpPr/>
          <p:nvPr/>
        </p:nvSpPr>
        <p:spPr>
          <a:xfrm>
            <a:off x="6869760" y="4340812"/>
            <a:ext cx="324000" cy="32400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a:ea typeface="+mn-ea"/>
                <a:cs typeface="+mn-cs"/>
              </a:rPr>
              <a:t>6</a:t>
            </a:r>
          </a:p>
        </p:txBody>
      </p:sp>
      <p:sp>
        <p:nvSpPr>
          <p:cNvPr id="92" name="Oval 91"/>
          <p:cNvSpPr/>
          <p:nvPr/>
        </p:nvSpPr>
        <p:spPr>
          <a:xfrm>
            <a:off x="4670380" y="4348923"/>
            <a:ext cx="324000" cy="32400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a:ea typeface="+mn-ea"/>
                <a:cs typeface="+mn-cs"/>
              </a:rPr>
              <a:t>5</a:t>
            </a:r>
          </a:p>
        </p:txBody>
      </p:sp>
      <p:sp>
        <p:nvSpPr>
          <p:cNvPr id="93" name="Oval 92"/>
          <p:cNvSpPr/>
          <p:nvPr/>
        </p:nvSpPr>
        <p:spPr>
          <a:xfrm>
            <a:off x="6864787" y="2867819"/>
            <a:ext cx="324000" cy="32400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a:ea typeface="+mn-ea"/>
                <a:cs typeface="+mn-cs"/>
              </a:rPr>
              <a:t>4</a:t>
            </a:r>
          </a:p>
        </p:txBody>
      </p:sp>
      <p:sp>
        <p:nvSpPr>
          <p:cNvPr id="94" name="Oval 93"/>
          <p:cNvSpPr/>
          <p:nvPr/>
        </p:nvSpPr>
        <p:spPr>
          <a:xfrm>
            <a:off x="4670380" y="1380555"/>
            <a:ext cx="324000" cy="32400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a:ea typeface="+mn-ea"/>
                <a:cs typeface="+mn-cs"/>
              </a:rPr>
              <a:t>1</a:t>
            </a:r>
          </a:p>
        </p:txBody>
      </p:sp>
      <p:cxnSp>
        <p:nvCxnSpPr>
          <p:cNvPr id="27" name="Elbow Connector 69">
            <a:extLst>
              <a:ext uri="{FF2B5EF4-FFF2-40B4-BE49-F238E27FC236}">
                <a16:creationId xmlns:a16="http://schemas.microsoft.com/office/drawing/2014/main" id="{B7EEA39C-ED35-4DE7-B72B-468B29DACEA6}"/>
              </a:ext>
            </a:extLst>
          </p:cNvPr>
          <p:cNvCxnSpPr/>
          <p:nvPr/>
        </p:nvCxnSpPr>
        <p:spPr>
          <a:xfrm rot="16200000" flipH="1">
            <a:off x="1404264" y="741897"/>
            <a:ext cx="823369" cy="256627"/>
          </a:xfrm>
          <a:prstGeom prst="bentConnector3">
            <a:avLst>
              <a:gd name="adj1" fmla="val 508"/>
            </a:avLst>
          </a:prstGeom>
          <a:ln w="95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8" name="Flowchart: Connector 27">
            <a:extLst>
              <a:ext uri="{FF2B5EF4-FFF2-40B4-BE49-F238E27FC236}">
                <a16:creationId xmlns:a16="http://schemas.microsoft.com/office/drawing/2014/main" id="{066776CE-86B3-48A4-A587-AB577EF54016}"/>
              </a:ext>
            </a:extLst>
          </p:cNvPr>
          <p:cNvSpPr/>
          <p:nvPr/>
        </p:nvSpPr>
        <p:spPr>
          <a:xfrm>
            <a:off x="1358812" y="280752"/>
            <a:ext cx="324000" cy="324000"/>
          </a:xfrm>
          <a:prstGeom prst="flowChartConnector">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a:ea typeface="+mn-ea"/>
                <a:cs typeface="+mn-cs"/>
              </a:rPr>
              <a:t>1</a:t>
            </a:r>
          </a:p>
        </p:txBody>
      </p:sp>
      <p:cxnSp>
        <p:nvCxnSpPr>
          <p:cNvPr id="29" name="Elbow Connector 71">
            <a:extLst>
              <a:ext uri="{FF2B5EF4-FFF2-40B4-BE49-F238E27FC236}">
                <a16:creationId xmlns:a16="http://schemas.microsoft.com/office/drawing/2014/main" id="{3DB5FE10-9520-46E8-8036-0A27C64F5917}"/>
              </a:ext>
            </a:extLst>
          </p:cNvPr>
          <p:cNvCxnSpPr/>
          <p:nvPr/>
        </p:nvCxnSpPr>
        <p:spPr>
          <a:xfrm flipV="1">
            <a:off x="1806825" y="1582564"/>
            <a:ext cx="286314" cy="221176"/>
          </a:xfrm>
          <a:prstGeom prst="bentConnector3">
            <a:avLst>
              <a:gd name="adj1" fmla="val 98599"/>
            </a:avLst>
          </a:prstGeom>
          <a:ln w="95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0" name="Flowchart: Connector 29">
            <a:extLst>
              <a:ext uri="{FF2B5EF4-FFF2-40B4-BE49-F238E27FC236}">
                <a16:creationId xmlns:a16="http://schemas.microsoft.com/office/drawing/2014/main" id="{54C640CC-87EE-4FBC-9F4F-DB5C5E3A3917}"/>
              </a:ext>
            </a:extLst>
          </p:cNvPr>
          <p:cNvSpPr/>
          <p:nvPr/>
        </p:nvSpPr>
        <p:spPr>
          <a:xfrm>
            <a:off x="1478003" y="1655781"/>
            <a:ext cx="324000" cy="324000"/>
          </a:xfrm>
          <a:prstGeom prst="flowChartConnector">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a:ea typeface="+mn-ea"/>
                <a:cs typeface="+mn-cs"/>
              </a:rPr>
              <a:t>2</a:t>
            </a:r>
          </a:p>
        </p:txBody>
      </p:sp>
      <p:cxnSp>
        <p:nvCxnSpPr>
          <p:cNvPr id="31" name="Elbow Connector 73">
            <a:extLst>
              <a:ext uri="{FF2B5EF4-FFF2-40B4-BE49-F238E27FC236}">
                <a16:creationId xmlns:a16="http://schemas.microsoft.com/office/drawing/2014/main" id="{A4CF1EC1-7CB4-40E3-92B7-A4DB7E915F07}"/>
              </a:ext>
            </a:extLst>
          </p:cNvPr>
          <p:cNvCxnSpPr/>
          <p:nvPr/>
        </p:nvCxnSpPr>
        <p:spPr>
          <a:xfrm rot="5400000">
            <a:off x="1909506" y="998631"/>
            <a:ext cx="846992" cy="195918"/>
          </a:xfrm>
          <a:prstGeom prst="bentConnector3">
            <a:avLst>
              <a:gd name="adj1" fmla="val 715"/>
            </a:avLst>
          </a:prstGeom>
          <a:ln w="95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2" name="Flowchart: Connector 31">
            <a:extLst>
              <a:ext uri="{FF2B5EF4-FFF2-40B4-BE49-F238E27FC236}">
                <a16:creationId xmlns:a16="http://schemas.microsoft.com/office/drawing/2014/main" id="{3E876B69-E2AD-4472-8FF3-5BD12C1AD426}"/>
              </a:ext>
            </a:extLst>
          </p:cNvPr>
          <p:cNvSpPr/>
          <p:nvPr/>
        </p:nvSpPr>
        <p:spPr>
          <a:xfrm>
            <a:off x="2429673" y="521033"/>
            <a:ext cx="324000" cy="324000"/>
          </a:xfrm>
          <a:prstGeom prst="flowChartConnector">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a:ea typeface="+mn-ea"/>
                <a:cs typeface="+mn-cs"/>
              </a:rPr>
              <a:t>3</a:t>
            </a:r>
          </a:p>
        </p:txBody>
      </p:sp>
      <p:cxnSp>
        <p:nvCxnSpPr>
          <p:cNvPr id="33" name="Elbow Connector 75">
            <a:extLst>
              <a:ext uri="{FF2B5EF4-FFF2-40B4-BE49-F238E27FC236}">
                <a16:creationId xmlns:a16="http://schemas.microsoft.com/office/drawing/2014/main" id="{54FA11CF-1C98-4C04-B221-72D9034EF0B7}"/>
              </a:ext>
            </a:extLst>
          </p:cNvPr>
          <p:cNvCxnSpPr/>
          <p:nvPr/>
        </p:nvCxnSpPr>
        <p:spPr>
          <a:xfrm rot="5400000" flipH="1" flipV="1">
            <a:off x="1976111" y="1925283"/>
            <a:ext cx="489343" cy="278007"/>
          </a:xfrm>
          <a:prstGeom prst="bentConnector3">
            <a:avLst>
              <a:gd name="adj1" fmla="val 1253"/>
            </a:avLst>
          </a:prstGeom>
          <a:ln w="95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4" name="Flowchart: Connector 33">
            <a:extLst>
              <a:ext uri="{FF2B5EF4-FFF2-40B4-BE49-F238E27FC236}">
                <a16:creationId xmlns:a16="http://schemas.microsoft.com/office/drawing/2014/main" id="{41E01092-2309-40A8-8201-9C12F74C2603}"/>
              </a:ext>
            </a:extLst>
          </p:cNvPr>
          <p:cNvSpPr/>
          <p:nvPr/>
        </p:nvSpPr>
        <p:spPr>
          <a:xfrm>
            <a:off x="1742732" y="2163101"/>
            <a:ext cx="324000" cy="324000"/>
          </a:xfrm>
          <a:prstGeom prst="flowChartConnector">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a:ea typeface="+mn-ea"/>
                <a:cs typeface="+mn-cs"/>
              </a:rPr>
              <a:t>4</a:t>
            </a:r>
          </a:p>
        </p:txBody>
      </p:sp>
      <p:cxnSp>
        <p:nvCxnSpPr>
          <p:cNvPr id="35" name="Elbow Connector 77">
            <a:extLst>
              <a:ext uri="{FF2B5EF4-FFF2-40B4-BE49-F238E27FC236}">
                <a16:creationId xmlns:a16="http://schemas.microsoft.com/office/drawing/2014/main" id="{F7E3C78D-543F-4739-8EA5-72726D6EC1C6}"/>
              </a:ext>
            </a:extLst>
          </p:cNvPr>
          <p:cNvCxnSpPr/>
          <p:nvPr/>
        </p:nvCxnSpPr>
        <p:spPr>
          <a:xfrm rot="5400000">
            <a:off x="2289101" y="1325676"/>
            <a:ext cx="588766" cy="195918"/>
          </a:xfrm>
          <a:prstGeom prst="bentConnector3">
            <a:avLst>
              <a:gd name="adj1" fmla="val 715"/>
            </a:avLst>
          </a:prstGeom>
          <a:ln w="95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6" name="Flowchart: Connector 35">
            <a:extLst>
              <a:ext uri="{FF2B5EF4-FFF2-40B4-BE49-F238E27FC236}">
                <a16:creationId xmlns:a16="http://schemas.microsoft.com/office/drawing/2014/main" id="{1B2878CF-BF66-4A52-A068-F10F950A145A}"/>
              </a:ext>
            </a:extLst>
          </p:cNvPr>
          <p:cNvSpPr/>
          <p:nvPr/>
        </p:nvSpPr>
        <p:spPr>
          <a:xfrm>
            <a:off x="2680155" y="963916"/>
            <a:ext cx="324000" cy="324000"/>
          </a:xfrm>
          <a:prstGeom prst="flowChartConnector">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a:ea typeface="+mn-ea"/>
                <a:cs typeface="+mn-cs"/>
              </a:rPr>
              <a:t>5</a:t>
            </a:r>
          </a:p>
        </p:txBody>
      </p:sp>
      <p:cxnSp>
        <p:nvCxnSpPr>
          <p:cNvPr id="37" name="Elbow Connector 79">
            <a:extLst>
              <a:ext uri="{FF2B5EF4-FFF2-40B4-BE49-F238E27FC236}">
                <a16:creationId xmlns:a16="http://schemas.microsoft.com/office/drawing/2014/main" id="{2360940A-B675-4715-AE58-612F940A7616}"/>
              </a:ext>
            </a:extLst>
          </p:cNvPr>
          <p:cNvCxnSpPr>
            <a:stCxn id="38" idx="2"/>
          </p:cNvCxnSpPr>
          <p:nvPr/>
        </p:nvCxnSpPr>
        <p:spPr>
          <a:xfrm rot="10800000">
            <a:off x="3015851" y="1607970"/>
            <a:ext cx="270614" cy="476379"/>
          </a:xfrm>
          <a:prstGeom prst="bentConnector2">
            <a:avLst/>
          </a:prstGeom>
          <a:ln w="95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8" name="Flowchart: Connector 37">
            <a:extLst>
              <a:ext uri="{FF2B5EF4-FFF2-40B4-BE49-F238E27FC236}">
                <a16:creationId xmlns:a16="http://schemas.microsoft.com/office/drawing/2014/main" id="{3A008908-85D7-40E2-896B-D7B7ECEFDDBB}"/>
              </a:ext>
            </a:extLst>
          </p:cNvPr>
          <p:cNvSpPr/>
          <p:nvPr/>
        </p:nvSpPr>
        <p:spPr>
          <a:xfrm>
            <a:off x="3286465" y="1922348"/>
            <a:ext cx="324000" cy="324000"/>
          </a:xfrm>
          <a:prstGeom prst="flowChartConnector">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a:ea typeface="+mn-ea"/>
                <a:cs typeface="+mn-cs"/>
              </a:rPr>
              <a:t>6</a:t>
            </a:r>
          </a:p>
        </p:txBody>
      </p:sp>
      <p:grpSp>
        <p:nvGrpSpPr>
          <p:cNvPr id="41" name="Group 40">
            <a:extLst>
              <a:ext uri="{FF2B5EF4-FFF2-40B4-BE49-F238E27FC236}">
                <a16:creationId xmlns:a16="http://schemas.microsoft.com/office/drawing/2014/main" id="{FA6C848B-D7BC-436E-BEDE-C27D117388E3}"/>
              </a:ext>
            </a:extLst>
          </p:cNvPr>
          <p:cNvGrpSpPr/>
          <p:nvPr/>
        </p:nvGrpSpPr>
        <p:grpSpPr>
          <a:xfrm>
            <a:off x="731996" y="716223"/>
            <a:ext cx="2487495" cy="4872557"/>
            <a:chOff x="787081" y="683172"/>
            <a:chExt cx="2487495" cy="4872557"/>
          </a:xfrm>
        </p:grpSpPr>
        <p:grpSp>
          <p:nvGrpSpPr>
            <p:cNvPr id="42" name="Group 41">
              <a:extLst>
                <a:ext uri="{FF2B5EF4-FFF2-40B4-BE49-F238E27FC236}">
                  <a16:creationId xmlns:a16="http://schemas.microsoft.com/office/drawing/2014/main" id="{D340C179-64D3-4664-9AA2-93090899A247}"/>
                </a:ext>
              </a:extLst>
            </p:cNvPr>
            <p:cNvGrpSpPr/>
            <p:nvPr/>
          </p:nvGrpSpPr>
          <p:grpSpPr>
            <a:xfrm>
              <a:off x="1560452" y="683172"/>
              <a:ext cx="1714124" cy="4872557"/>
              <a:chOff x="1560452" y="683172"/>
              <a:chExt cx="1714124" cy="4872557"/>
            </a:xfrm>
          </p:grpSpPr>
          <p:cxnSp>
            <p:nvCxnSpPr>
              <p:cNvPr id="44" name="Straight Arrow Connector 43">
                <a:extLst>
                  <a:ext uri="{FF2B5EF4-FFF2-40B4-BE49-F238E27FC236}">
                    <a16:creationId xmlns:a16="http://schemas.microsoft.com/office/drawing/2014/main" id="{253A3142-7FE2-402C-B5B9-E08F67189A2F}"/>
                  </a:ext>
                </a:extLst>
              </p:cNvPr>
              <p:cNvCxnSpPr/>
              <p:nvPr/>
            </p:nvCxnSpPr>
            <p:spPr bwMode="auto">
              <a:xfrm>
                <a:off x="1602297" y="683172"/>
                <a:ext cx="0" cy="4872557"/>
              </a:xfrm>
              <a:prstGeom prst="straightConnector1">
                <a:avLst/>
              </a:prstGeom>
              <a:solidFill>
                <a:schemeClr val="accent1"/>
              </a:solidFill>
              <a:ln w="9525" cap="flat" cmpd="sng" algn="ctr">
                <a:solidFill>
                  <a:srgbClr val="FF0000"/>
                </a:solidFill>
                <a:prstDash val="lgDash"/>
                <a:round/>
                <a:headEnd type="none" w="med" len="med"/>
                <a:tailEnd type="none" w="med" len="med"/>
              </a:ln>
              <a:effectLst/>
            </p:spPr>
          </p:cxnSp>
          <p:sp>
            <p:nvSpPr>
              <p:cNvPr id="45" name="TextBox 44">
                <a:extLst>
                  <a:ext uri="{FF2B5EF4-FFF2-40B4-BE49-F238E27FC236}">
                    <a16:creationId xmlns:a16="http://schemas.microsoft.com/office/drawing/2014/main" id="{02A2C359-7CF8-414A-ABBB-9ED0C84CE5A1}"/>
                  </a:ext>
                </a:extLst>
              </p:cNvPr>
              <p:cNvSpPr txBox="1"/>
              <p:nvPr/>
            </p:nvSpPr>
            <p:spPr>
              <a:xfrm>
                <a:off x="1560452" y="3479691"/>
                <a:ext cx="171412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3809FF"/>
                    </a:solidFill>
                    <a:effectLst/>
                    <a:uLnTx/>
                    <a:uFillTx/>
                    <a:latin typeface="Calibri"/>
                    <a:ea typeface="+mn-ea"/>
                    <a:cs typeface="+mn-cs"/>
                  </a:rPr>
                  <a:t>A. </a:t>
                </a:r>
                <a:r>
                  <a:rPr kumimoji="0" lang="en-GB" sz="1600" b="0" i="0" u="none" strike="noStrike" kern="1200" cap="none" spc="0" normalizeH="0" baseline="0" noProof="0" dirty="0">
                    <a:ln>
                      <a:noFill/>
                    </a:ln>
                    <a:solidFill>
                      <a:srgbClr val="FF0000"/>
                    </a:solidFill>
                    <a:effectLst/>
                    <a:uLnTx/>
                    <a:uFillTx/>
                    <a:latin typeface="Calibri"/>
                    <a:ea typeface="+mn-ea"/>
                    <a:cs typeface="+mn-cs"/>
                  </a:rPr>
                  <a:t>Nucleation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0000"/>
                    </a:solidFill>
                    <a:effectLst/>
                    <a:uLnTx/>
                    <a:uFillTx/>
                    <a:latin typeface="Calibri"/>
                    <a:ea typeface="+mn-ea"/>
                    <a:cs typeface="+mn-cs"/>
                  </a:rPr>
                  <a:t>Temperature/time</a:t>
                </a:r>
              </a:p>
            </p:txBody>
          </p:sp>
        </p:grpSp>
        <p:cxnSp>
          <p:nvCxnSpPr>
            <p:cNvPr id="43" name="Straight Arrow Connector 42">
              <a:extLst>
                <a:ext uri="{FF2B5EF4-FFF2-40B4-BE49-F238E27FC236}">
                  <a16:creationId xmlns:a16="http://schemas.microsoft.com/office/drawing/2014/main" id="{829D731B-9731-4042-95CD-F8320BE539CE}"/>
                </a:ext>
              </a:extLst>
            </p:cNvPr>
            <p:cNvCxnSpPr/>
            <p:nvPr/>
          </p:nvCxnSpPr>
          <p:spPr bwMode="auto">
            <a:xfrm flipH="1">
              <a:off x="787081" y="4282627"/>
              <a:ext cx="815216" cy="0"/>
            </a:xfrm>
            <a:prstGeom prst="straightConnector1">
              <a:avLst/>
            </a:prstGeom>
            <a:solidFill>
              <a:schemeClr val="accent1"/>
            </a:solidFill>
            <a:ln w="9525" cap="flat" cmpd="sng" algn="ctr">
              <a:solidFill>
                <a:srgbClr val="3809FF"/>
              </a:solidFill>
              <a:prstDash val="lgDash"/>
              <a:round/>
              <a:headEnd type="none" w="med" len="med"/>
              <a:tailEnd type="triangle"/>
            </a:ln>
            <a:effectLst/>
          </p:spPr>
        </p:cxnSp>
      </p:grpSp>
      <p:grpSp>
        <p:nvGrpSpPr>
          <p:cNvPr id="46" name="Group 45">
            <a:extLst>
              <a:ext uri="{FF2B5EF4-FFF2-40B4-BE49-F238E27FC236}">
                <a16:creationId xmlns:a16="http://schemas.microsoft.com/office/drawing/2014/main" id="{B7FBFB08-B9C8-48DD-AE7D-8B5E754F05B1}"/>
              </a:ext>
            </a:extLst>
          </p:cNvPr>
          <p:cNvGrpSpPr/>
          <p:nvPr/>
        </p:nvGrpSpPr>
        <p:grpSpPr>
          <a:xfrm>
            <a:off x="731996" y="1129252"/>
            <a:ext cx="4287363" cy="4459528"/>
            <a:chOff x="787081" y="1096201"/>
            <a:chExt cx="4287363" cy="4459528"/>
          </a:xfrm>
        </p:grpSpPr>
        <p:cxnSp>
          <p:nvCxnSpPr>
            <p:cNvPr id="47" name="Straight Arrow Connector 46">
              <a:extLst>
                <a:ext uri="{FF2B5EF4-FFF2-40B4-BE49-F238E27FC236}">
                  <a16:creationId xmlns:a16="http://schemas.microsoft.com/office/drawing/2014/main" id="{F321FED2-ECA4-4C0C-858E-F448869F829C}"/>
                </a:ext>
              </a:extLst>
            </p:cNvPr>
            <p:cNvCxnSpPr/>
            <p:nvPr/>
          </p:nvCxnSpPr>
          <p:spPr bwMode="auto">
            <a:xfrm flipH="1">
              <a:off x="787081" y="4655890"/>
              <a:ext cx="2264993" cy="0"/>
            </a:xfrm>
            <a:prstGeom prst="straightConnector1">
              <a:avLst/>
            </a:prstGeom>
            <a:solidFill>
              <a:schemeClr val="accent1"/>
            </a:solidFill>
            <a:ln w="9525" cap="flat" cmpd="sng" algn="ctr">
              <a:solidFill>
                <a:srgbClr val="3E24AC"/>
              </a:solidFill>
              <a:prstDash val="lgDash"/>
              <a:round/>
              <a:headEnd type="none" w="med" len="med"/>
              <a:tailEnd type="triangle"/>
            </a:ln>
            <a:effectLst/>
          </p:spPr>
        </p:cxnSp>
        <p:grpSp>
          <p:nvGrpSpPr>
            <p:cNvPr id="48" name="Group 47">
              <a:extLst>
                <a:ext uri="{FF2B5EF4-FFF2-40B4-BE49-F238E27FC236}">
                  <a16:creationId xmlns:a16="http://schemas.microsoft.com/office/drawing/2014/main" id="{88C6ADD7-7266-42A2-AC3C-4436C0487FA6}"/>
                </a:ext>
              </a:extLst>
            </p:cNvPr>
            <p:cNvGrpSpPr/>
            <p:nvPr/>
          </p:nvGrpSpPr>
          <p:grpSpPr>
            <a:xfrm>
              <a:off x="3078200" y="1096201"/>
              <a:ext cx="1996244" cy="4459528"/>
              <a:chOff x="3078200" y="1096201"/>
              <a:chExt cx="1996244" cy="4459528"/>
            </a:xfrm>
          </p:grpSpPr>
          <p:cxnSp>
            <p:nvCxnSpPr>
              <p:cNvPr id="49" name="Straight Arrow Connector 48">
                <a:extLst>
                  <a:ext uri="{FF2B5EF4-FFF2-40B4-BE49-F238E27FC236}">
                    <a16:creationId xmlns:a16="http://schemas.microsoft.com/office/drawing/2014/main" id="{0DE8437A-D2EB-4719-A892-7D99DFE56F03}"/>
                  </a:ext>
                </a:extLst>
              </p:cNvPr>
              <p:cNvCxnSpPr>
                <a:cxnSpLocks/>
              </p:cNvCxnSpPr>
              <p:nvPr/>
            </p:nvCxnSpPr>
            <p:spPr bwMode="auto">
              <a:xfrm flipH="1">
                <a:off x="3078200" y="1096201"/>
                <a:ext cx="0" cy="4459528"/>
              </a:xfrm>
              <a:prstGeom prst="straightConnector1">
                <a:avLst/>
              </a:prstGeom>
              <a:solidFill>
                <a:schemeClr val="accent1"/>
              </a:solidFill>
              <a:ln w="9525" cap="flat" cmpd="sng" algn="ctr">
                <a:solidFill>
                  <a:srgbClr val="FF0000"/>
                </a:solidFill>
                <a:prstDash val="lgDash"/>
                <a:round/>
                <a:headEnd type="none" w="med" len="med"/>
                <a:tailEnd type="none" w="med" len="med"/>
              </a:ln>
              <a:effectLst/>
            </p:spPr>
          </p:cxnSp>
          <p:sp>
            <p:nvSpPr>
              <p:cNvPr id="50" name="TextBox 49">
                <a:extLst>
                  <a:ext uri="{FF2B5EF4-FFF2-40B4-BE49-F238E27FC236}">
                    <a16:creationId xmlns:a16="http://schemas.microsoft.com/office/drawing/2014/main" id="{67A87594-476B-4705-AFA7-C5C9548E784F}"/>
                  </a:ext>
                </a:extLst>
              </p:cNvPr>
              <p:cNvSpPr txBox="1"/>
              <p:nvPr/>
            </p:nvSpPr>
            <p:spPr>
              <a:xfrm>
                <a:off x="3141799" y="2151538"/>
                <a:ext cx="193264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3809FF"/>
                    </a:solidFill>
                    <a:effectLst/>
                    <a:uLnTx/>
                    <a:uFillTx/>
                    <a:latin typeface="Calibri"/>
                    <a:ea typeface="+mn-ea"/>
                    <a:cs typeface="+mn-cs"/>
                  </a:rPr>
                  <a:t>B. </a:t>
                </a:r>
                <a:r>
                  <a:rPr kumimoji="0" lang="en-GB" sz="1600" b="0" i="0" u="none" strike="noStrike" kern="1200" cap="none" spc="0" normalizeH="0" baseline="0" noProof="0" dirty="0">
                    <a:ln>
                      <a:noFill/>
                    </a:ln>
                    <a:solidFill>
                      <a:srgbClr val="FF0000"/>
                    </a:solidFill>
                    <a:effectLst/>
                    <a:uLnTx/>
                    <a:uFillTx/>
                    <a:latin typeface="Calibri"/>
                    <a:ea typeface="+mn-ea"/>
                    <a:cs typeface="+mn-cs"/>
                  </a:rPr>
                  <a:t>Ice solidification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0000"/>
                    </a:solidFill>
                    <a:effectLst/>
                    <a:uLnTx/>
                    <a:uFillTx/>
                    <a:latin typeface="Calibri"/>
                    <a:ea typeface="+mn-ea"/>
                    <a:cs typeface="+mn-cs"/>
                  </a:rPr>
                  <a:t>end point time/temp</a:t>
                </a:r>
              </a:p>
            </p:txBody>
          </p:sp>
        </p:grpSp>
      </p:grpSp>
      <p:sp>
        <p:nvSpPr>
          <p:cNvPr id="3" name="Oval 2">
            <a:extLst>
              <a:ext uri="{FF2B5EF4-FFF2-40B4-BE49-F238E27FC236}">
                <a16:creationId xmlns:a16="http://schemas.microsoft.com/office/drawing/2014/main" id="{6924C96F-13A1-4FA2-BB85-D75B38E96799}"/>
              </a:ext>
            </a:extLst>
          </p:cNvPr>
          <p:cNvSpPr/>
          <p:nvPr/>
        </p:nvSpPr>
        <p:spPr bwMode="auto">
          <a:xfrm rot="1203395">
            <a:off x="7205240" y="1185193"/>
            <a:ext cx="619761" cy="817677"/>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cxnSp>
        <p:nvCxnSpPr>
          <p:cNvPr id="8" name="Straight Arrow Connector 7">
            <a:extLst>
              <a:ext uri="{FF2B5EF4-FFF2-40B4-BE49-F238E27FC236}">
                <a16:creationId xmlns:a16="http://schemas.microsoft.com/office/drawing/2014/main" id="{1D6FF08F-A29F-439D-B2F5-25CDA2708AB2}"/>
              </a:ext>
            </a:extLst>
          </p:cNvPr>
          <p:cNvCxnSpPr/>
          <p:nvPr/>
        </p:nvCxnSpPr>
        <p:spPr bwMode="auto">
          <a:xfrm>
            <a:off x="5279136" y="2991394"/>
            <a:ext cx="1097280" cy="349214"/>
          </a:xfrm>
          <a:prstGeom prst="straightConnector1">
            <a:avLst/>
          </a:prstGeom>
          <a:solidFill>
            <a:schemeClr val="accent1"/>
          </a:solidFill>
          <a:ln w="28575" cap="flat" cmpd="sng" algn="ctr">
            <a:solidFill>
              <a:srgbClr val="FF0000"/>
            </a:solidFill>
            <a:prstDash val="solid"/>
            <a:round/>
            <a:headEnd type="none" w="med" len="med"/>
            <a:tailEnd type="triangle" w="lg" len="lg"/>
          </a:ln>
          <a:effectLst/>
        </p:spPr>
      </p:cxnSp>
    </p:spTree>
    <p:extLst>
      <p:ext uri="{BB962C8B-B14F-4D97-AF65-F5344CB8AC3E}">
        <p14:creationId xmlns:p14="http://schemas.microsoft.com/office/powerpoint/2010/main" val="1443971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subTnLst>
                                    <p:set>
                                      <p:cBhvr override="childStyle">
                                        <p:cTn dur="1" fill="hold" display="0" masterRel="nextClick" afterEffect="1"/>
                                        <p:tgtEl>
                                          <p:spTgt spid="27"/>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9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8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8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90" grpId="0" animBg="1"/>
      <p:bldP spid="91" grpId="0" animBg="1"/>
      <p:bldP spid="92" grpId="0" animBg="1"/>
      <p:bldP spid="93" grpId="0" animBg="1"/>
      <p:bldP spid="94" grpId="0" animBg="1"/>
      <p:bldP spid="28" grpId="0" animBg="1"/>
      <p:bldP spid="30" grpId="0" animBg="1"/>
      <p:bldP spid="32" grpId="0" animBg="1"/>
      <p:bldP spid="34" grpId="0" animBg="1"/>
      <p:bldP spid="36" grpId="0" animBg="1"/>
      <p:bldP spid="38" grpId="0" animBg="1"/>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Ice growth rates</a:t>
            </a:r>
          </a:p>
        </p:txBody>
      </p:sp>
      <p:sp>
        <p:nvSpPr>
          <p:cNvPr id="3" name="Content Placeholder 2"/>
          <p:cNvSpPr>
            <a:spLocks noGrp="1"/>
          </p:cNvSpPr>
          <p:nvPr>
            <p:ph idx="1"/>
          </p:nvPr>
        </p:nvSpPr>
        <p:spPr/>
        <p:txBody>
          <a:bodyPr/>
          <a:lstStyle/>
          <a:p>
            <a:r>
              <a:rPr lang="en-GB" dirty="0"/>
              <a:t>Assumption: unfrozen fraction comprises 80:20 ratio of sucrose to water</a:t>
            </a:r>
          </a:p>
          <a:p>
            <a:r>
              <a:rPr lang="en-GB" dirty="0"/>
              <a:t>1 mL of 5% w/w sucrose has 0.95 g water </a:t>
            </a:r>
          </a:p>
          <a:p>
            <a:r>
              <a:rPr lang="en-GB" dirty="0"/>
              <a:t>It follows that 0.0125 g (0.05 x 20/80) is bound and produces 0.9375 g ice</a:t>
            </a:r>
          </a:p>
          <a:p>
            <a:pPr marL="11113" indent="0">
              <a:buNone/>
            </a:pPr>
            <a:endParaRPr lang="en-GB" dirty="0"/>
          </a:p>
          <a:p>
            <a:pPr marL="11113" indent="0">
              <a:buNone/>
            </a:pPr>
            <a:r>
              <a:rPr lang="en-GB" dirty="0"/>
              <a:t>Estimated from:</a:t>
            </a:r>
          </a:p>
          <a:p>
            <a:pPr marL="11113" indent="0">
              <a:buNone/>
            </a:pPr>
            <a:endParaRPr lang="en-GB" dirty="0"/>
          </a:p>
          <a:p>
            <a:pPr marL="11113" indent="0">
              <a:buNone/>
            </a:pPr>
            <a:r>
              <a:rPr lang="en-GB" dirty="0"/>
              <a:t>0.5 µL of 5% sucrose (produces 4.688E-04 g ice)</a:t>
            </a:r>
          </a:p>
          <a:p>
            <a:r>
              <a:rPr lang="en-GB" dirty="0"/>
              <a:t>Ice formation time = 1.2 s (12 data points)</a:t>
            </a:r>
          </a:p>
          <a:p>
            <a:r>
              <a:rPr lang="en-GB" dirty="0"/>
              <a:t>Ice growth rate: 4.688E-04 / 1.2 = </a:t>
            </a:r>
            <a:r>
              <a:rPr lang="en-GB" dirty="0">
                <a:solidFill>
                  <a:srgbClr val="FF0000"/>
                </a:solidFill>
              </a:rPr>
              <a:t>0.39 mg/s</a:t>
            </a:r>
          </a:p>
          <a:p>
            <a:endParaRPr lang="en-GB" dirty="0"/>
          </a:p>
          <a:p>
            <a:endParaRPr lang="en-GB" dirty="0"/>
          </a:p>
        </p:txBody>
      </p:sp>
      <p:sp>
        <p:nvSpPr>
          <p:cNvPr id="4" name="Rectangle 3"/>
          <p:cNvSpPr/>
          <p:nvPr/>
        </p:nvSpPr>
        <p:spPr>
          <a:xfrm>
            <a:off x="1575734" y="4888750"/>
            <a:ext cx="7169784" cy="830997"/>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00"/>
                </a:solidFill>
                <a:effectLst/>
                <a:uLnTx/>
                <a:uFillTx/>
                <a:latin typeface="Calibri"/>
                <a:ea typeface="+mn-ea"/>
                <a:cs typeface="+mn-cs"/>
              </a:rPr>
              <a:t>Relevance in formation design :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00"/>
                </a:solidFill>
                <a:effectLst/>
                <a:uLnTx/>
                <a:uFillTx/>
                <a:latin typeface="Calibri"/>
                <a:ea typeface="+mn-ea"/>
                <a:cs typeface="+mn-cs"/>
              </a:rPr>
              <a:t>ice crystal size? Dry layer resistance </a:t>
            </a:r>
            <a:r>
              <a:rPr kumimoji="0" lang="en-GB" sz="2400" b="1" i="0" u="none" strike="noStrike" kern="1200" cap="none" spc="0" normalizeH="0" baseline="0" noProof="0" dirty="0" err="1">
                <a:ln>
                  <a:noFill/>
                </a:ln>
                <a:solidFill>
                  <a:srgbClr val="FF0000"/>
                </a:solidFill>
                <a:effectLst/>
                <a:uLnTx/>
                <a:uFillTx/>
                <a:latin typeface="Calibri"/>
                <a:ea typeface="+mn-ea"/>
                <a:cs typeface="+mn-cs"/>
              </a:rPr>
              <a:t>Rp</a:t>
            </a:r>
            <a:r>
              <a:rPr kumimoji="0" lang="en-GB" sz="2400" b="1" i="0" u="none" strike="noStrike" kern="1200" cap="none" spc="0" normalizeH="0" baseline="0" noProof="0" dirty="0">
                <a:ln>
                  <a:noFill/>
                </a:ln>
                <a:solidFill>
                  <a:srgbClr val="FF0000"/>
                </a:solidFill>
                <a:effectLst/>
                <a:uLnTx/>
                <a:uFillTx/>
                <a:latin typeface="Calibri"/>
                <a:ea typeface="+mn-ea"/>
                <a:cs typeface="+mn-cs"/>
              </a:rPr>
              <a:t> and drying rates</a:t>
            </a:r>
            <a:endParaRPr kumimoji="0" lang="en-GB" sz="2400" b="1"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2224694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2714199"/>
            <a:ext cx="9144000" cy="1152000"/>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CC"/>
                </a:solidFill>
                <a:effectLst/>
                <a:uLnTx/>
                <a:uFillTx/>
                <a:latin typeface="Calibri" panose="020F0502020204030204" pitchFamily="34" charset="0"/>
                <a:ea typeface="ＭＳ Ｐゴシック" pitchFamily="1" charset="-128"/>
                <a:cs typeface="Calibri" panose="020F0502020204030204" pitchFamily="34" charset="0"/>
              </a:rPr>
              <a:t>Freeze drying of 5% sucrose (0.05</a:t>
            </a:r>
            <a:r>
              <a:rPr kumimoji="0" lang="el-GR" sz="2800" b="1" i="0" u="none" strike="noStrike" kern="1200" cap="none" spc="0" normalizeH="0" baseline="0" noProof="0" dirty="0">
                <a:ln>
                  <a:noFill/>
                </a:ln>
                <a:solidFill>
                  <a:srgbClr val="FFFFCC"/>
                </a:solidFill>
                <a:effectLst/>
                <a:uLnTx/>
                <a:uFillTx/>
                <a:latin typeface="Calibri" panose="020F0502020204030204" pitchFamily="34" charset="0"/>
                <a:ea typeface="ＭＳ Ｐゴシック" pitchFamily="1" charset="-128"/>
                <a:cs typeface="Calibri" panose="020F0502020204030204" pitchFamily="34" charset="0"/>
              </a:rPr>
              <a:t>μ</a:t>
            </a:r>
            <a:r>
              <a:rPr kumimoji="0" lang="en-US" sz="2800" b="1" i="0" u="none" strike="noStrike" kern="1200" cap="none" spc="0" normalizeH="0" baseline="0" noProof="0" dirty="0">
                <a:ln>
                  <a:noFill/>
                </a:ln>
                <a:solidFill>
                  <a:srgbClr val="FFFFCC"/>
                </a:solidFill>
                <a:effectLst/>
                <a:uLnTx/>
                <a:uFillTx/>
                <a:latin typeface="Calibri" panose="020F0502020204030204" pitchFamily="34" charset="0"/>
                <a:ea typeface="ＭＳ Ｐゴシック" pitchFamily="1" charset="-128"/>
                <a:cs typeface="Calibri" panose="020F0502020204030204" pitchFamily="34" charset="0"/>
              </a:rPr>
              <a:t>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dirty="0">
                <a:ln>
                  <a:noFill/>
                </a:ln>
                <a:solidFill>
                  <a:srgbClr val="FFFFCC"/>
                </a:solidFill>
                <a:effectLst/>
                <a:uLnTx/>
                <a:uFillTx/>
                <a:latin typeface="Calibri" panose="020F0502020204030204" pitchFamily="34" charset="0"/>
                <a:ea typeface="ＭＳ Ｐゴシック" pitchFamily="1" charset="-128"/>
                <a:cs typeface="Calibri" panose="020F0502020204030204" pitchFamily="34" charset="0"/>
              </a:rPr>
              <a:t>Studied by Image analysis</a:t>
            </a:r>
          </a:p>
        </p:txBody>
      </p:sp>
      <p:sp>
        <p:nvSpPr>
          <p:cNvPr id="2" name="Title 1"/>
          <p:cNvSpPr>
            <a:spLocks noGrp="1"/>
          </p:cNvSpPr>
          <p:nvPr>
            <p:ph type="title"/>
          </p:nvPr>
        </p:nvSpPr>
        <p:spPr/>
        <p:txBody>
          <a:bodyPr/>
          <a:lstStyle/>
          <a:p>
            <a:r>
              <a:rPr lang="en-US" b="0" i="1" kern="1200" dirty="0">
                <a:solidFill>
                  <a:schemeClr val="bg1"/>
                </a:solidFill>
                <a:ea typeface="ＭＳ Ｐゴシック" pitchFamily="1" charset="-128"/>
              </a:rPr>
              <a:t>Dielectric loss or dielectric permittivity analysis?</a:t>
            </a:r>
            <a:endParaRPr lang="en-GB" dirty="0">
              <a:solidFill>
                <a:schemeClr val="bg1"/>
              </a:solidFill>
            </a:endParaRPr>
          </a:p>
        </p:txBody>
      </p:sp>
      <p:sp>
        <p:nvSpPr>
          <p:cNvPr id="3" name="Rectangle 2"/>
          <p:cNvSpPr/>
          <p:nvPr/>
        </p:nvSpPr>
        <p:spPr>
          <a:xfrm>
            <a:off x="491066" y="427311"/>
            <a:ext cx="4250267"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Calibri"/>
                <a:ea typeface="+mn-ea"/>
                <a:cs typeface="+mn-cs"/>
              </a:rPr>
              <a:t>Applications in primary drying (drying rate, product collapse) </a:t>
            </a:r>
          </a:p>
        </p:txBody>
      </p:sp>
    </p:spTree>
    <p:extLst>
      <p:ext uri="{BB962C8B-B14F-4D97-AF65-F5344CB8AC3E}">
        <p14:creationId xmlns:p14="http://schemas.microsoft.com/office/powerpoint/2010/main" val="93647884"/>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A2A543C8-98F4-4C22-8C1D-2DA1969670DD}"/>
              </a:ext>
            </a:extLst>
          </p:cNvPr>
          <p:cNvSpPr/>
          <p:nvPr/>
        </p:nvSpPr>
        <p:spPr bwMode="auto">
          <a:xfrm>
            <a:off x="5640313" y="2414771"/>
            <a:ext cx="711717" cy="2904955"/>
          </a:xfrm>
          <a:prstGeom prst="rect">
            <a:avLst/>
          </a:prstGeom>
          <a:solidFill>
            <a:schemeClr val="accent5"/>
          </a:solidFill>
          <a:ln w="9525" cap="flat" cmpd="sng" algn="ctr">
            <a:solidFill>
              <a:schemeClr val="accent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5" name="TextBox 4"/>
          <p:cNvSpPr txBox="1"/>
          <p:nvPr/>
        </p:nvSpPr>
        <p:spPr>
          <a:xfrm>
            <a:off x="4203535" y="2599051"/>
            <a:ext cx="160096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Time period for image analysis by </a:t>
            </a:r>
            <a:r>
              <a:rPr kumimoji="0" lang="en-GB" sz="1800" b="0" i="0" u="none" strike="noStrike" kern="1200" cap="none" spc="0" normalizeH="0" baseline="0" noProof="0" dirty="0" err="1">
                <a:ln>
                  <a:noFill/>
                </a:ln>
                <a:solidFill>
                  <a:srgbClr val="000000"/>
                </a:solidFill>
                <a:effectLst/>
                <a:uLnTx/>
                <a:uFillTx/>
                <a:latin typeface="Calibri"/>
                <a:ea typeface="+mn-ea"/>
                <a:cs typeface="+mn-cs"/>
              </a:rPr>
              <a:t>Matlab</a:t>
            </a: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296C8CBB-FCE7-4275-9FF1-20DC57806DFF}"/>
              </a:ext>
            </a:extLst>
          </p:cNvPr>
          <p:cNvPicPr>
            <a:picLocks noChangeAspect="1"/>
          </p:cNvPicPr>
          <p:nvPr/>
        </p:nvPicPr>
        <p:blipFill>
          <a:blip r:embed="rId3"/>
          <a:stretch>
            <a:fillRect/>
          </a:stretch>
        </p:blipFill>
        <p:spPr>
          <a:xfrm>
            <a:off x="2336123" y="2599051"/>
            <a:ext cx="6388565" cy="3591781"/>
          </a:xfrm>
          <a:prstGeom prst="rect">
            <a:avLst/>
          </a:prstGeom>
        </p:spPr>
      </p:pic>
      <p:sp>
        <p:nvSpPr>
          <p:cNvPr id="43" name="Title 42">
            <a:extLst>
              <a:ext uri="{FF2B5EF4-FFF2-40B4-BE49-F238E27FC236}">
                <a16:creationId xmlns:a16="http://schemas.microsoft.com/office/drawing/2014/main" id="{8378E985-2576-4F35-9F99-68A1AD05AC43}"/>
              </a:ext>
            </a:extLst>
          </p:cNvPr>
          <p:cNvSpPr>
            <a:spLocks noGrp="1"/>
          </p:cNvSpPr>
          <p:nvPr>
            <p:ph type="title"/>
          </p:nvPr>
        </p:nvSpPr>
        <p:spPr>
          <a:xfrm>
            <a:off x="209330" y="90191"/>
            <a:ext cx="8787966" cy="673395"/>
          </a:xfrm>
        </p:spPr>
        <p:txBody>
          <a:bodyPr/>
          <a:lstStyle/>
          <a:p>
            <a:r>
              <a:rPr lang="en-GB" sz="2800" dirty="0"/>
              <a:t>FDM protocol</a:t>
            </a:r>
          </a:p>
        </p:txBody>
      </p:sp>
      <p:sp>
        <p:nvSpPr>
          <p:cNvPr id="57" name="TextBox 56">
            <a:extLst>
              <a:ext uri="{FF2B5EF4-FFF2-40B4-BE49-F238E27FC236}">
                <a16:creationId xmlns:a16="http://schemas.microsoft.com/office/drawing/2014/main" id="{0D56759D-AE58-4E4C-9FE2-153024C1AF38}"/>
              </a:ext>
            </a:extLst>
          </p:cNvPr>
          <p:cNvSpPr txBox="1"/>
          <p:nvPr/>
        </p:nvSpPr>
        <p:spPr>
          <a:xfrm>
            <a:off x="2541176" y="6190832"/>
            <a:ext cx="35177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NB: Temperature and pressure measured on FDM every 100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ms</a:t>
            </a: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 name="Rectangle 2"/>
          <p:cNvSpPr/>
          <p:nvPr/>
        </p:nvSpPr>
        <p:spPr>
          <a:xfrm>
            <a:off x="321989" y="4086886"/>
            <a:ext cx="1921564" cy="923330"/>
          </a:xfrm>
          <a:prstGeom prst="rect">
            <a:avLst/>
          </a:prstGeom>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FDM freeze-drying of 5% sucrose solution (0.05 </a:t>
            </a:r>
            <a:r>
              <a:rPr kumimoji="0" lang="el-GR" sz="1800" b="0" i="0" u="none" strike="noStrike" kern="1200" cap="none" spc="0" normalizeH="0" baseline="0" noProof="0" dirty="0">
                <a:ln>
                  <a:noFill/>
                </a:ln>
                <a:solidFill>
                  <a:srgbClr val="000000"/>
                </a:solidFill>
                <a:effectLst/>
                <a:uLnTx/>
                <a:uFillTx/>
                <a:latin typeface="Calibri"/>
                <a:ea typeface="+mn-ea"/>
                <a:cs typeface="+mn-cs"/>
              </a:rPr>
              <a:t>μ</a:t>
            </a:r>
            <a:r>
              <a:rPr kumimoji="0" lang="en-US" sz="1800" b="0" i="0" u="none" strike="noStrike" kern="1200" cap="none" spc="0" normalizeH="0" baseline="0" noProof="0" dirty="0">
                <a:ln>
                  <a:noFill/>
                </a:ln>
                <a:solidFill>
                  <a:srgbClr val="000000"/>
                </a:solidFill>
                <a:effectLst/>
                <a:uLnTx/>
                <a:uFillTx/>
                <a:latin typeface="Calibri"/>
                <a:ea typeface="+mn-ea"/>
                <a:cs typeface="+mn-cs"/>
              </a:rPr>
              <a:t>L)</a:t>
            </a: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cxnSp>
        <p:nvCxnSpPr>
          <p:cNvPr id="9" name="Straight Arrow Connector 8"/>
          <p:cNvCxnSpPr/>
          <p:nvPr/>
        </p:nvCxnSpPr>
        <p:spPr bwMode="auto">
          <a:xfrm flipH="1">
            <a:off x="3182112" y="4636008"/>
            <a:ext cx="2011680" cy="0"/>
          </a:xfrm>
          <a:prstGeom prst="straightConnector1">
            <a:avLst/>
          </a:prstGeom>
          <a:solidFill>
            <a:schemeClr val="accent1"/>
          </a:solidFill>
          <a:ln w="9525" cap="flat" cmpd="sng" algn="ctr">
            <a:solidFill>
              <a:schemeClr val="tx1"/>
            </a:solidFill>
            <a:prstDash val="dash"/>
            <a:round/>
            <a:headEnd type="none" w="med" len="med"/>
            <a:tailEnd type="triangle"/>
          </a:ln>
          <a:effectLst/>
        </p:spPr>
      </p:cxnSp>
      <p:cxnSp>
        <p:nvCxnSpPr>
          <p:cNvPr id="22" name="Straight Arrow Connector 21"/>
          <p:cNvCxnSpPr/>
          <p:nvPr/>
        </p:nvCxnSpPr>
        <p:spPr bwMode="auto">
          <a:xfrm>
            <a:off x="3542740" y="2824681"/>
            <a:ext cx="0" cy="2495045"/>
          </a:xfrm>
          <a:prstGeom prst="straightConnector1">
            <a:avLst/>
          </a:prstGeom>
          <a:solidFill>
            <a:schemeClr val="accent1"/>
          </a:solidFill>
          <a:ln w="9525" cap="flat" cmpd="sng" algn="ctr">
            <a:solidFill>
              <a:schemeClr val="bg2"/>
            </a:solidFill>
            <a:prstDash val="dash"/>
            <a:round/>
            <a:headEnd type="none" w="med" len="med"/>
            <a:tailEnd type="triangle"/>
          </a:ln>
          <a:effectLst/>
        </p:spPr>
      </p:cxnSp>
      <p:cxnSp>
        <p:nvCxnSpPr>
          <p:cNvPr id="25" name="Straight Arrow Connector 24"/>
          <p:cNvCxnSpPr/>
          <p:nvPr/>
        </p:nvCxnSpPr>
        <p:spPr bwMode="auto">
          <a:xfrm>
            <a:off x="5896754" y="2824681"/>
            <a:ext cx="0" cy="2495045"/>
          </a:xfrm>
          <a:prstGeom prst="straightConnector1">
            <a:avLst/>
          </a:prstGeom>
          <a:solidFill>
            <a:schemeClr val="accent1"/>
          </a:solidFill>
          <a:ln w="9525" cap="flat" cmpd="sng" algn="ctr">
            <a:solidFill>
              <a:schemeClr val="bg2"/>
            </a:solidFill>
            <a:prstDash val="dash"/>
            <a:round/>
            <a:headEnd type="none" w="med" len="med"/>
            <a:tailEnd type="triangle"/>
          </a:ln>
          <a:effectLst/>
        </p:spPr>
      </p:cxnSp>
      <p:cxnSp>
        <p:nvCxnSpPr>
          <p:cNvPr id="27" name="Straight Arrow Connector 26"/>
          <p:cNvCxnSpPr/>
          <p:nvPr/>
        </p:nvCxnSpPr>
        <p:spPr bwMode="auto">
          <a:xfrm>
            <a:off x="6204460" y="2824681"/>
            <a:ext cx="0" cy="2495045"/>
          </a:xfrm>
          <a:prstGeom prst="straightConnector1">
            <a:avLst/>
          </a:prstGeom>
          <a:solidFill>
            <a:schemeClr val="accent1"/>
          </a:solidFill>
          <a:ln w="9525" cap="flat" cmpd="sng" algn="ctr">
            <a:solidFill>
              <a:schemeClr val="bg2"/>
            </a:solidFill>
            <a:prstDash val="dash"/>
            <a:round/>
            <a:headEnd type="none" w="med" len="med"/>
            <a:tailEnd type="triangle"/>
          </a:ln>
          <a:effectLst/>
        </p:spPr>
      </p:cxnSp>
      <p:sp>
        <p:nvSpPr>
          <p:cNvPr id="8" name="Rectangle 7">
            <a:extLst>
              <a:ext uri="{FF2B5EF4-FFF2-40B4-BE49-F238E27FC236}">
                <a16:creationId xmlns:a16="http://schemas.microsoft.com/office/drawing/2014/main" id="{9DA90DD7-B2A7-4D21-BEC0-7E0D40329B47}"/>
              </a:ext>
            </a:extLst>
          </p:cNvPr>
          <p:cNvSpPr/>
          <p:nvPr/>
        </p:nvSpPr>
        <p:spPr>
          <a:xfrm>
            <a:off x="290546" y="2782669"/>
            <a:ext cx="1909031"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set temperature for the FDM stage</a:t>
            </a:r>
            <a:endParaRPr kumimoji="0" lang="en-GB" sz="1800" b="1"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64" name="Group 63">
            <a:extLst>
              <a:ext uri="{FF2B5EF4-FFF2-40B4-BE49-F238E27FC236}">
                <a16:creationId xmlns:a16="http://schemas.microsoft.com/office/drawing/2014/main" id="{A39450CD-C153-49FA-A13F-476D6B276E56}"/>
              </a:ext>
            </a:extLst>
          </p:cNvPr>
          <p:cNvGrpSpPr/>
          <p:nvPr/>
        </p:nvGrpSpPr>
        <p:grpSpPr>
          <a:xfrm>
            <a:off x="165929" y="843784"/>
            <a:ext cx="3183783" cy="4475942"/>
            <a:chOff x="165929" y="843784"/>
            <a:chExt cx="3183783" cy="4475942"/>
          </a:xfrm>
        </p:grpSpPr>
        <p:cxnSp>
          <p:nvCxnSpPr>
            <p:cNvPr id="10" name="Straight Arrow Connector 9"/>
            <p:cNvCxnSpPr/>
            <p:nvPr/>
          </p:nvCxnSpPr>
          <p:spPr bwMode="auto">
            <a:xfrm>
              <a:off x="3200218" y="2824681"/>
              <a:ext cx="0" cy="2495045"/>
            </a:xfrm>
            <a:prstGeom prst="straightConnector1">
              <a:avLst/>
            </a:prstGeom>
            <a:solidFill>
              <a:schemeClr val="accent1"/>
            </a:solidFill>
            <a:ln w="9525" cap="flat" cmpd="sng" algn="ctr">
              <a:solidFill>
                <a:schemeClr val="bg2"/>
              </a:solidFill>
              <a:prstDash val="dash"/>
              <a:round/>
              <a:headEnd type="none" w="med" len="med"/>
              <a:tailEnd type="triangle"/>
            </a:ln>
            <a:effectLst/>
          </p:spPr>
        </p:cxnSp>
        <p:pic>
          <p:nvPicPr>
            <p:cNvPr id="6" name="Picture 5" descr="A close up of a logo&#10;&#10;Description automatically generated">
              <a:extLst>
                <a:ext uri="{FF2B5EF4-FFF2-40B4-BE49-F238E27FC236}">
                  <a16:creationId xmlns:a16="http://schemas.microsoft.com/office/drawing/2014/main" id="{F6FC0D18-1A47-4F28-A52B-9D5E0B4151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929" y="843784"/>
              <a:ext cx="1677177" cy="1188000"/>
            </a:xfrm>
            <a:prstGeom prst="rect">
              <a:avLst/>
            </a:prstGeom>
          </p:spPr>
        </p:pic>
        <p:sp>
          <p:nvSpPr>
            <p:cNvPr id="4" name="TextBox 3"/>
            <p:cNvSpPr txBox="1"/>
            <p:nvPr/>
          </p:nvSpPr>
          <p:spPr>
            <a:xfrm>
              <a:off x="368613" y="2101412"/>
              <a:ext cx="102810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7030A0"/>
                  </a:solidFill>
                  <a:effectLst/>
                  <a:uLnTx/>
                  <a:uFillTx/>
                  <a:latin typeface="Calibri"/>
                  <a:ea typeface="+mn-ea"/>
                  <a:cs typeface="+mn-cs"/>
                </a:rPr>
                <a:t>Liquid state</a:t>
              </a:r>
            </a:p>
          </p:txBody>
        </p:sp>
        <p:grpSp>
          <p:nvGrpSpPr>
            <p:cNvPr id="38" name="Group 37">
              <a:extLst>
                <a:ext uri="{FF2B5EF4-FFF2-40B4-BE49-F238E27FC236}">
                  <a16:creationId xmlns:a16="http://schemas.microsoft.com/office/drawing/2014/main" id="{DEBE445E-0AFE-4564-A21D-16E07E3DE4FE}"/>
                </a:ext>
              </a:extLst>
            </p:cNvPr>
            <p:cNvGrpSpPr/>
            <p:nvPr/>
          </p:nvGrpSpPr>
          <p:grpSpPr>
            <a:xfrm>
              <a:off x="882664" y="2228672"/>
              <a:ext cx="2467048" cy="553997"/>
              <a:chOff x="882664" y="2228672"/>
              <a:chExt cx="2467048" cy="553997"/>
            </a:xfrm>
          </p:grpSpPr>
          <p:cxnSp>
            <p:nvCxnSpPr>
              <p:cNvPr id="30" name="Straight Connector 29">
                <a:extLst>
                  <a:ext uri="{FF2B5EF4-FFF2-40B4-BE49-F238E27FC236}">
                    <a16:creationId xmlns:a16="http://schemas.microsoft.com/office/drawing/2014/main" id="{2E6ECDAF-872E-4447-8275-0C7E11F9B911}"/>
                  </a:ext>
                </a:extLst>
              </p:cNvPr>
              <p:cNvCxnSpPr>
                <a:cxnSpLocks/>
                <a:stCxn id="4" idx="2"/>
              </p:cNvCxnSpPr>
              <p:nvPr/>
            </p:nvCxnSpPr>
            <p:spPr bwMode="auto">
              <a:xfrm>
                <a:off x="882664" y="2409189"/>
                <a:ext cx="0" cy="189862"/>
              </a:xfrm>
              <a:prstGeom prst="line">
                <a:avLst/>
              </a:prstGeom>
              <a:ln w="19050">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A4B6AE22-4F6B-4407-9D97-79ADE595F7FE}"/>
                  </a:ext>
                </a:extLst>
              </p:cNvPr>
              <p:cNvCxnSpPr/>
              <p:nvPr/>
            </p:nvCxnSpPr>
            <p:spPr bwMode="auto">
              <a:xfrm>
                <a:off x="882664" y="2599051"/>
                <a:ext cx="2317554" cy="0"/>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36" name="Straight Arrow Connector 35">
                <a:extLst>
                  <a:ext uri="{FF2B5EF4-FFF2-40B4-BE49-F238E27FC236}">
                    <a16:creationId xmlns:a16="http://schemas.microsoft.com/office/drawing/2014/main" id="{6D5CAFDE-3FFA-4E36-8E46-09D4984D5C39}"/>
                  </a:ext>
                </a:extLst>
              </p:cNvPr>
              <p:cNvCxnSpPr/>
              <p:nvPr/>
            </p:nvCxnSpPr>
            <p:spPr bwMode="auto">
              <a:xfrm>
                <a:off x="3200218" y="2599051"/>
                <a:ext cx="0" cy="183618"/>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37" name="TextBox 36">
                <a:extLst>
                  <a:ext uri="{FF2B5EF4-FFF2-40B4-BE49-F238E27FC236}">
                    <a16:creationId xmlns:a16="http://schemas.microsoft.com/office/drawing/2014/main" id="{1FB1CD3D-162E-4876-8460-D1D886EDD5CB}"/>
                  </a:ext>
                </a:extLst>
              </p:cNvPr>
              <p:cNvSpPr txBox="1"/>
              <p:nvPr/>
            </p:nvSpPr>
            <p:spPr>
              <a:xfrm>
                <a:off x="3031996" y="2228672"/>
                <a:ext cx="31771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A</a:t>
                </a:r>
              </a:p>
            </p:txBody>
          </p:sp>
        </p:grpSp>
      </p:grpSp>
      <p:cxnSp>
        <p:nvCxnSpPr>
          <p:cNvPr id="23" name="Straight Arrow Connector 22"/>
          <p:cNvCxnSpPr/>
          <p:nvPr/>
        </p:nvCxnSpPr>
        <p:spPr bwMode="auto">
          <a:xfrm>
            <a:off x="3563683" y="2824681"/>
            <a:ext cx="0" cy="2495045"/>
          </a:xfrm>
          <a:prstGeom prst="straightConnector1">
            <a:avLst/>
          </a:prstGeom>
          <a:solidFill>
            <a:schemeClr val="accent1"/>
          </a:solidFill>
          <a:ln w="9525" cap="flat" cmpd="sng" algn="ctr">
            <a:solidFill>
              <a:schemeClr val="bg2"/>
            </a:solidFill>
            <a:prstDash val="dash"/>
            <a:round/>
            <a:headEnd type="none" w="med" len="med"/>
            <a:tailEnd type="triangle"/>
          </a:ln>
          <a:effectLst/>
        </p:spPr>
      </p:cxnSp>
      <p:grpSp>
        <p:nvGrpSpPr>
          <p:cNvPr id="81" name="Group 80">
            <a:extLst>
              <a:ext uri="{FF2B5EF4-FFF2-40B4-BE49-F238E27FC236}">
                <a16:creationId xmlns:a16="http://schemas.microsoft.com/office/drawing/2014/main" id="{292FE65A-F55D-4A1D-919E-1D083C778B7C}"/>
              </a:ext>
            </a:extLst>
          </p:cNvPr>
          <p:cNvGrpSpPr/>
          <p:nvPr/>
        </p:nvGrpSpPr>
        <p:grpSpPr>
          <a:xfrm>
            <a:off x="1954088" y="843784"/>
            <a:ext cx="1707752" cy="1996634"/>
            <a:chOff x="1954088" y="843784"/>
            <a:chExt cx="1707752" cy="1996634"/>
          </a:xfrm>
        </p:grpSpPr>
        <p:grpSp>
          <p:nvGrpSpPr>
            <p:cNvPr id="77" name="Group 76">
              <a:extLst>
                <a:ext uri="{FF2B5EF4-FFF2-40B4-BE49-F238E27FC236}">
                  <a16:creationId xmlns:a16="http://schemas.microsoft.com/office/drawing/2014/main" id="{36A64D3F-1619-407D-AEFA-7FF399251D4D}"/>
                </a:ext>
              </a:extLst>
            </p:cNvPr>
            <p:cNvGrpSpPr/>
            <p:nvPr/>
          </p:nvGrpSpPr>
          <p:grpSpPr>
            <a:xfrm>
              <a:off x="1954088" y="843784"/>
              <a:ext cx="1677177" cy="1996634"/>
              <a:chOff x="1954088" y="843784"/>
              <a:chExt cx="1677177" cy="1996634"/>
            </a:xfrm>
          </p:grpSpPr>
          <p:pic>
            <p:nvPicPr>
              <p:cNvPr id="14" name="Picture 13" descr="A close up of a logo&#10;&#10;Description automatically generated">
                <a:extLst>
                  <a:ext uri="{FF2B5EF4-FFF2-40B4-BE49-F238E27FC236}">
                    <a16:creationId xmlns:a16="http://schemas.microsoft.com/office/drawing/2014/main" id="{E6ACDFAA-9B87-4E91-984C-8FDEDE82C0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54088" y="843784"/>
                <a:ext cx="1677177" cy="1188000"/>
              </a:xfrm>
              <a:prstGeom prst="rect">
                <a:avLst/>
              </a:prstGeom>
            </p:spPr>
          </p:pic>
          <p:sp>
            <p:nvSpPr>
              <p:cNvPr id="18" name="TextBox 17">
                <a:extLst>
                  <a:ext uri="{FF2B5EF4-FFF2-40B4-BE49-F238E27FC236}">
                    <a16:creationId xmlns:a16="http://schemas.microsoft.com/office/drawing/2014/main" id="{7B0A2A0D-C71E-47DF-91CC-1623523711FE}"/>
                  </a:ext>
                </a:extLst>
              </p:cNvPr>
              <p:cNvSpPr txBox="1"/>
              <p:nvPr/>
            </p:nvSpPr>
            <p:spPr>
              <a:xfrm>
                <a:off x="2046009" y="2101412"/>
                <a:ext cx="95404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7030A0"/>
                    </a:solidFill>
                    <a:effectLst/>
                    <a:uLnTx/>
                    <a:uFillTx/>
                    <a:latin typeface="Calibri"/>
                    <a:ea typeface="+mn-ea"/>
                    <a:cs typeface="+mn-cs"/>
                  </a:rPr>
                  <a:t>ice growth</a:t>
                </a:r>
              </a:p>
            </p:txBody>
          </p:sp>
          <p:grpSp>
            <p:nvGrpSpPr>
              <p:cNvPr id="47" name="Group 46">
                <a:extLst>
                  <a:ext uri="{FF2B5EF4-FFF2-40B4-BE49-F238E27FC236}">
                    <a16:creationId xmlns:a16="http://schemas.microsoft.com/office/drawing/2014/main" id="{CE7BDD98-5374-42D2-8255-109A7CA4AD7D}"/>
                  </a:ext>
                </a:extLst>
              </p:cNvPr>
              <p:cNvGrpSpPr/>
              <p:nvPr/>
            </p:nvGrpSpPr>
            <p:grpSpPr>
              <a:xfrm>
                <a:off x="2472488" y="2408141"/>
                <a:ext cx="1070249" cy="432277"/>
                <a:chOff x="2472488" y="2408142"/>
                <a:chExt cx="2317554" cy="373480"/>
              </a:xfrm>
            </p:grpSpPr>
            <p:cxnSp>
              <p:nvCxnSpPr>
                <p:cNvPr id="42" name="Straight Connector 41">
                  <a:extLst>
                    <a:ext uri="{FF2B5EF4-FFF2-40B4-BE49-F238E27FC236}">
                      <a16:creationId xmlns:a16="http://schemas.microsoft.com/office/drawing/2014/main" id="{9DBBE5E3-1A48-4379-9C28-B0AB38DE6FBA}"/>
                    </a:ext>
                  </a:extLst>
                </p:cNvPr>
                <p:cNvCxnSpPr>
                  <a:cxnSpLocks/>
                </p:cNvCxnSpPr>
                <p:nvPr/>
              </p:nvCxnSpPr>
              <p:spPr bwMode="auto">
                <a:xfrm>
                  <a:off x="2472488" y="2408142"/>
                  <a:ext cx="0" cy="189862"/>
                </a:xfrm>
                <a:prstGeom prst="line">
                  <a:avLst/>
                </a:prstGeom>
                <a:ln w="19050">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48B48E29-D103-4D08-AAF4-F45DF6C4189D}"/>
                    </a:ext>
                  </a:extLst>
                </p:cNvPr>
                <p:cNvCxnSpPr>
                  <a:cxnSpLocks/>
                </p:cNvCxnSpPr>
                <p:nvPr/>
              </p:nvCxnSpPr>
              <p:spPr bwMode="auto">
                <a:xfrm>
                  <a:off x="2472488" y="2598004"/>
                  <a:ext cx="2317554" cy="0"/>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45" name="Straight Arrow Connector 44">
                  <a:extLst>
                    <a:ext uri="{FF2B5EF4-FFF2-40B4-BE49-F238E27FC236}">
                      <a16:creationId xmlns:a16="http://schemas.microsoft.com/office/drawing/2014/main" id="{B5501EBF-F5C0-4EC9-A8D4-837BB04D5E10}"/>
                    </a:ext>
                  </a:extLst>
                </p:cNvPr>
                <p:cNvCxnSpPr>
                  <a:cxnSpLocks/>
                </p:cNvCxnSpPr>
                <p:nvPr/>
              </p:nvCxnSpPr>
              <p:spPr bwMode="auto">
                <a:xfrm>
                  <a:off x="4790042" y="2598004"/>
                  <a:ext cx="0" cy="183618"/>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grpSp>
        </p:grpSp>
        <p:sp>
          <p:nvSpPr>
            <p:cNvPr id="69" name="TextBox 68">
              <a:extLst>
                <a:ext uri="{FF2B5EF4-FFF2-40B4-BE49-F238E27FC236}">
                  <a16:creationId xmlns:a16="http://schemas.microsoft.com/office/drawing/2014/main" id="{F3042035-18F3-4170-B34C-5812AC15AB48}"/>
                </a:ext>
              </a:extLst>
            </p:cNvPr>
            <p:cNvSpPr txBox="1"/>
            <p:nvPr/>
          </p:nvSpPr>
          <p:spPr>
            <a:xfrm>
              <a:off x="3344124" y="2305630"/>
              <a:ext cx="31771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B</a:t>
              </a:r>
            </a:p>
          </p:txBody>
        </p:sp>
      </p:grpSp>
      <p:grpSp>
        <p:nvGrpSpPr>
          <p:cNvPr id="73" name="Group 72">
            <a:extLst>
              <a:ext uri="{FF2B5EF4-FFF2-40B4-BE49-F238E27FC236}">
                <a16:creationId xmlns:a16="http://schemas.microsoft.com/office/drawing/2014/main" id="{8068C0E0-EC7C-4036-91AE-67BB29357044}"/>
              </a:ext>
            </a:extLst>
          </p:cNvPr>
          <p:cNvGrpSpPr/>
          <p:nvPr/>
        </p:nvGrpSpPr>
        <p:grpSpPr>
          <a:xfrm>
            <a:off x="3539242" y="843784"/>
            <a:ext cx="1880182" cy="1996630"/>
            <a:chOff x="3539242" y="843784"/>
            <a:chExt cx="1880182" cy="1996630"/>
          </a:xfrm>
        </p:grpSpPr>
        <p:pic>
          <p:nvPicPr>
            <p:cNvPr id="19" name="Picture 18" descr="A picture containing sitting, monitor, large, white&#10;&#10;Description automatically generated">
              <a:extLst>
                <a:ext uri="{FF2B5EF4-FFF2-40B4-BE49-F238E27FC236}">
                  <a16:creationId xmlns:a16="http://schemas.microsoft.com/office/drawing/2014/main" id="{F30C5895-7EF6-41E4-81C1-EB58778529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42247" y="843784"/>
              <a:ext cx="1677177" cy="1188000"/>
            </a:xfrm>
            <a:prstGeom prst="rect">
              <a:avLst/>
            </a:prstGeom>
          </p:spPr>
        </p:pic>
        <p:sp>
          <p:nvSpPr>
            <p:cNvPr id="17" name="TextBox 16">
              <a:extLst>
                <a:ext uri="{FF2B5EF4-FFF2-40B4-BE49-F238E27FC236}">
                  <a16:creationId xmlns:a16="http://schemas.microsoft.com/office/drawing/2014/main" id="{D9C5AA73-0993-4158-9F20-CFF8E8675C8D}"/>
                </a:ext>
              </a:extLst>
            </p:cNvPr>
            <p:cNvSpPr txBox="1"/>
            <p:nvPr/>
          </p:nvSpPr>
          <p:spPr>
            <a:xfrm>
              <a:off x="3851370" y="2101412"/>
              <a:ext cx="136293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7030A0"/>
                  </a:solidFill>
                  <a:effectLst/>
                  <a:uLnTx/>
                  <a:uFillTx/>
                  <a:latin typeface="Calibri"/>
                  <a:ea typeface="+mn-ea"/>
                  <a:cs typeface="+mn-cs"/>
                </a:rPr>
                <a:t>ice solidification</a:t>
              </a:r>
            </a:p>
          </p:txBody>
        </p:sp>
        <p:grpSp>
          <p:nvGrpSpPr>
            <p:cNvPr id="66" name="Group 65">
              <a:extLst>
                <a:ext uri="{FF2B5EF4-FFF2-40B4-BE49-F238E27FC236}">
                  <a16:creationId xmlns:a16="http://schemas.microsoft.com/office/drawing/2014/main" id="{316B39A5-06D7-47C9-99DB-74E70290A4F6}"/>
                </a:ext>
              </a:extLst>
            </p:cNvPr>
            <p:cNvGrpSpPr/>
            <p:nvPr/>
          </p:nvGrpSpPr>
          <p:grpSpPr>
            <a:xfrm>
              <a:off x="3584625" y="2380378"/>
              <a:ext cx="948213" cy="460036"/>
              <a:chOff x="3584625" y="2380378"/>
              <a:chExt cx="948213" cy="460036"/>
            </a:xfrm>
          </p:grpSpPr>
          <p:cxnSp>
            <p:nvCxnSpPr>
              <p:cNvPr id="50" name="Straight Connector 49">
                <a:extLst>
                  <a:ext uri="{FF2B5EF4-FFF2-40B4-BE49-F238E27FC236}">
                    <a16:creationId xmlns:a16="http://schemas.microsoft.com/office/drawing/2014/main" id="{F05EA8BA-1442-4C2F-AD05-64EBB2AFD44D}"/>
                  </a:ext>
                </a:extLst>
              </p:cNvPr>
              <p:cNvCxnSpPr>
                <a:cxnSpLocks/>
              </p:cNvCxnSpPr>
              <p:nvPr/>
            </p:nvCxnSpPr>
            <p:spPr bwMode="auto">
              <a:xfrm flipH="1">
                <a:off x="4523416" y="2380378"/>
                <a:ext cx="0" cy="240021"/>
              </a:xfrm>
              <a:prstGeom prst="line">
                <a:avLst/>
              </a:prstGeom>
              <a:ln w="19050">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55379439-62DB-4914-BE2D-87ABCFFD7C87}"/>
                  </a:ext>
                </a:extLst>
              </p:cNvPr>
              <p:cNvCxnSpPr>
                <a:cxnSpLocks/>
              </p:cNvCxnSpPr>
              <p:nvPr/>
            </p:nvCxnSpPr>
            <p:spPr bwMode="auto">
              <a:xfrm flipH="1">
                <a:off x="3584626" y="2608287"/>
                <a:ext cx="948212" cy="0"/>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52" name="Straight Arrow Connector 51">
                <a:extLst>
                  <a:ext uri="{FF2B5EF4-FFF2-40B4-BE49-F238E27FC236}">
                    <a16:creationId xmlns:a16="http://schemas.microsoft.com/office/drawing/2014/main" id="{4DA023B1-CCCD-4E69-B894-3AFBC3152ADE}"/>
                  </a:ext>
                </a:extLst>
              </p:cNvPr>
              <p:cNvCxnSpPr>
                <a:cxnSpLocks/>
              </p:cNvCxnSpPr>
              <p:nvPr/>
            </p:nvCxnSpPr>
            <p:spPr bwMode="auto">
              <a:xfrm flipH="1">
                <a:off x="3584625" y="2608287"/>
                <a:ext cx="0" cy="232127"/>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grpSp>
        <p:sp>
          <p:nvSpPr>
            <p:cNvPr id="70" name="TextBox 69">
              <a:extLst>
                <a:ext uri="{FF2B5EF4-FFF2-40B4-BE49-F238E27FC236}">
                  <a16:creationId xmlns:a16="http://schemas.microsoft.com/office/drawing/2014/main" id="{5573795C-7317-4989-B40D-C8311950A509}"/>
                </a:ext>
              </a:extLst>
            </p:cNvPr>
            <p:cNvSpPr txBox="1"/>
            <p:nvPr/>
          </p:nvSpPr>
          <p:spPr>
            <a:xfrm>
              <a:off x="3539242" y="2300096"/>
              <a:ext cx="31771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C</a:t>
              </a:r>
            </a:p>
          </p:txBody>
        </p:sp>
      </p:grpSp>
      <p:grpSp>
        <p:nvGrpSpPr>
          <p:cNvPr id="82" name="Group 81">
            <a:extLst>
              <a:ext uri="{FF2B5EF4-FFF2-40B4-BE49-F238E27FC236}">
                <a16:creationId xmlns:a16="http://schemas.microsoft.com/office/drawing/2014/main" id="{DD016213-5EC6-4E3E-AFF0-26F4BB1A2669}"/>
              </a:ext>
            </a:extLst>
          </p:cNvPr>
          <p:cNvGrpSpPr/>
          <p:nvPr/>
        </p:nvGrpSpPr>
        <p:grpSpPr>
          <a:xfrm>
            <a:off x="5530406" y="843784"/>
            <a:ext cx="1677177" cy="2059106"/>
            <a:chOff x="5530406" y="843784"/>
            <a:chExt cx="1677177" cy="2059106"/>
          </a:xfrm>
        </p:grpSpPr>
        <p:grpSp>
          <p:nvGrpSpPr>
            <p:cNvPr id="79" name="Group 78">
              <a:extLst>
                <a:ext uri="{FF2B5EF4-FFF2-40B4-BE49-F238E27FC236}">
                  <a16:creationId xmlns:a16="http://schemas.microsoft.com/office/drawing/2014/main" id="{2CA6A7FD-3F5E-49CE-86CE-08E8690A3CF1}"/>
                </a:ext>
              </a:extLst>
            </p:cNvPr>
            <p:cNvGrpSpPr/>
            <p:nvPr/>
          </p:nvGrpSpPr>
          <p:grpSpPr>
            <a:xfrm>
              <a:off x="5530406" y="843784"/>
              <a:ext cx="1677177" cy="2059106"/>
              <a:chOff x="5530406" y="843784"/>
              <a:chExt cx="1677177" cy="2059106"/>
            </a:xfrm>
          </p:grpSpPr>
          <p:pic>
            <p:nvPicPr>
              <p:cNvPr id="24" name="Picture 23" descr="A picture containing monitor, device&#10;&#10;Description automatically generated">
                <a:extLst>
                  <a:ext uri="{FF2B5EF4-FFF2-40B4-BE49-F238E27FC236}">
                    <a16:creationId xmlns:a16="http://schemas.microsoft.com/office/drawing/2014/main" id="{1EA6F478-F9B9-4B54-9A33-4A616AB2184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30406" y="843784"/>
                <a:ext cx="1677177" cy="1188000"/>
              </a:xfrm>
              <a:prstGeom prst="rect">
                <a:avLst/>
              </a:prstGeom>
            </p:spPr>
          </p:pic>
          <p:sp>
            <p:nvSpPr>
              <p:cNvPr id="16" name="TextBox 15">
                <a:extLst>
                  <a:ext uri="{FF2B5EF4-FFF2-40B4-BE49-F238E27FC236}">
                    <a16:creationId xmlns:a16="http://schemas.microsoft.com/office/drawing/2014/main" id="{B574EDFD-CA93-43A6-B7F1-9BAC6A90CCEA}"/>
                  </a:ext>
                </a:extLst>
              </p:cNvPr>
              <p:cNvSpPr txBox="1"/>
              <p:nvPr/>
            </p:nvSpPr>
            <p:spPr>
              <a:xfrm>
                <a:off x="5884865" y="2101412"/>
                <a:ext cx="104701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7030A0"/>
                    </a:solidFill>
                    <a:effectLst/>
                    <a:uLnTx/>
                    <a:uFillTx/>
                    <a:latin typeface="Calibri"/>
                    <a:ea typeface="+mn-ea"/>
                    <a:cs typeface="+mn-cs"/>
                  </a:rPr>
                  <a:t>sublimation</a:t>
                </a:r>
              </a:p>
            </p:txBody>
          </p:sp>
          <p:grpSp>
            <p:nvGrpSpPr>
              <p:cNvPr id="67" name="Group 66">
                <a:extLst>
                  <a:ext uri="{FF2B5EF4-FFF2-40B4-BE49-F238E27FC236}">
                    <a16:creationId xmlns:a16="http://schemas.microsoft.com/office/drawing/2014/main" id="{02074A4F-0DB6-4158-9848-683A217E4E4B}"/>
                  </a:ext>
                </a:extLst>
              </p:cNvPr>
              <p:cNvGrpSpPr/>
              <p:nvPr/>
            </p:nvGrpSpPr>
            <p:grpSpPr>
              <a:xfrm>
                <a:off x="5910288" y="2416421"/>
                <a:ext cx="433743" cy="486469"/>
                <a:chOff x="5910288" y="2416421"/>
                <a:chExt cx="433743" cy="486469"/>
              </a:xfrm>
            </p:grpSpPr>
            <p:cxnSp>
              <p:nvCxnSpPr>
                <p:cNvPr id="54" name="Straight Connector 53">
                  <a:extLst>
                    <a:ext uri="{FF2B5EF4-FFF2-40B4-BE49-F238E27FC236}">
                      <a16:creationId xmlns:a16="http://schemas.microsoft.com/office/drawing/2014/main" id="{78476CF3-6698-4FDB-BBCF-D46CD100241D}"/>
                    </a:ext>
                  </a:extLst>
                </p:cNvPr>
                <p:cNvCxnSpPr>
                  <a:cxnSpLocks/>
                </p:cNvCxnSpPr>
                <p:nvPr/>
              </p:nvCxnSpPr>
              <p:spPr bwMode="auto">
                <a:xfrm flipH="1">
                  <a:off x="6344031" y="2416421"/>
                  <a:ext cx="0" cy="247301"/>
                </a:xfrm>
                <a:prstGeom prst="line">
                  <a:avLst/>
                </a:prstGeom>
                <a:ln w="19050">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98694E6A-4B60-4EE0-BAC5-21F6B71FBFE2}"/>
                    </a:ext>
                  </a:extLst>
                </p:cNvPr>
                <p:cNvCxnSpPr>
                  <a:cxnSpLocks/>
                </p:cNvCxnSpPr>
                <p:nvPr/>
              </p:nvCxnSpPr>
              <p:spPr bwMode="auto">
                <a:xfrm flipH="1">
                  <a:off x="5910288" y="2663722"/>
                  <a:ext cx="433743" cy="0"/>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56" name="Straight Arrow Connector 55">
                  <a:extLst>
                    <a:ext uri="{FF2B5EF4-FFF2-40B4-BE49-F238E27FC236}">
                      <a16:creationId xmlns:a16="http://schemas.microsoft.com/office/drawing/2014/main" id="{855FED47-DC2B-40A2-AA0F-EAF3434A2E49}"/>
                    </a:ext>
                  </a:extLst>
                </p:cNvPr>
                <p:cNvCxnSpPr>
                  <a:cxnSpLocks/>
                </p:cNvCxnSpPr>
                <p:nvPr/>
              </p:nvCxnSpPr>
              <p:spPr bwMode="auto">
                <a:xfrm flipH="1">
                  <a:off x="5910288" y="2663722"/>
                  <a:ext cx="0" cy="239168"/>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grpSp>
        </p:grpSp>
        <p:sp>
          <p:nvSpPr>
            <p:cNvPr id="71" name="TextBox 70">
              <a:extLst>
                <a:ext uri="{FF2B5EF4-FFF2-40B4-BE49-F238E27FC236}">
                  <a16:creationId xmlns:a16="http://schemas.microsoft.com/office/drawing/2014/main" id="{507DBC39-C1B8-4292-AF79-38C5E87BC503}"/>
                </a:ext>
              </a:extLst>
            </p:cNvPr>
            <p:cNvSpPr txBox="1"/>
            <p:nvPr/>
          </p:nvSpPr>
          <p:spPr>
            <a:xfrm>
              <a:off x="5751430" y="2287164"/>
              <a:ext cx="32733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D</a:t>
              </a:r>
            </a:p>
          </p:txBody>
        </p:sp>
      </p:grpSp>
      <p:grpSp>
        <p:nvGrpSpPr>
          <p:cNvPr id="83" name="Group 82">
            <a:extLst>
              <a:ext uri="{FF2B5EF4-FFF2-40B4-BE49-F238E27FC236}">
                <a16:creationId xmlns:a16="http://schemas.microsoft.com/office/drawing/2014/main" id="{2D9DA6E6-D814-4691-A9AC-31F26707AD4A}"/>
              </a:ext>
            </a:extLst>
          </p:cNvPr>
          <p:cNvGrpSpPr/>
          <p:nvPr/>
        </p:nvGrpSpPr>
        <p:grpSpPr>
          <a:xfrm>
            <a:off x="6068457" y="843784"/>
            <a:ext cx="3056454" cy="1996630"/>
            <a:chOff x="6068457" y="843784"/>
            <a:chExt cx="3056454" cy="1996630"/>
          </a:xfrm>
        </p:grpSpPr>
        <p:grpSp>
          <p:nvGrpSpPr>
            <p:cNvPr id="80" name="Group 79">
              <a:extLst>
                <a:ext uri="{FF2B5EF4-FFF2-40B4-BE49-F238E27FC236}">
                  <a16:creationId xmlns:a16="http://schemas.microsoft.com/office/drawing/2014/main" id="{641F84A5-B02C-420B-A499-3A40B426231C}"/>
                </a:ext>
              </a:extLst>
            </p:cNvPr>
            <p:cNvGrpSpPr/>
            <p:nvPr/>
          </p:nvGrpSpPr>
          <p:grpSpPr>
            <a:xfrm>
              <a:off x="6204460" y="843784"/>
              <a:ext cx="2920451" cy="1996630"/>
              <a:chOff x="6204460" y="843784"/>
              <a:chExt cx="2920451" cy="1996630"/>
            </a:xfrm>
          </p:grpSpPr>
          <p:pic>
            <p:nvPicPr>
              <p:cNvPr id="26" name="Picture 25" descr="A picture containing hole, tunnel, black, doughnut&#10;&#10;Description automatically generated">
                <a:extLst>
                  <a:ext uri="{FF2B5EF4-FFF2-40B4-BE49-F238E27FC236}">
                    <a16:creationId xmlns:a16="http://schemas.microsoft.com/office/drawing/2014/main" id="{753CA669-9E00-4B07-A0A2-0BA235BE7E2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18565" y="843784"/>
                <a:ext cx="1677177" cy="1188000"/>
              </a:xfrm>
              <a:prstGeom prst="rect">
                <a:avLst/>
              </a:prstGeom>
            </p:spPr>
          </p:pic>
          <p:sp>
            <p:nvSpPr>
              <p:cNvPr id="20" name="TextBox 19">
                <a:extLst>
                  <a:ext uri="{FF2B5EF4-FFF2-40B4-BE49-F238E27FC236}">
                    <a16:creationId xmlns:a16="http://schemas.microsoft.com/office/drawing/2014/main" id="{9105A7F1-A690-420E-AD77-ACB420B49232}"/>
                  </a:ext>
                </a:extLst>
              </p:cNvPr>
              <p:cNvSpPr txBox="1"/>
              <p:nvPr/>
            </p:nvSpPr>
            <p:spPr>
              <a:xfrm>
                <a:off x="7357889" y="2101412"/>
                <a:ext cx="176702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7030A0"/>
                    </a:solidFill>
                    <a:effectLst/>
                    <a:uLnTx/>
                    <a:uFillTx/>
                    <a:latin typeface="Calibri"/>
                    <a:ea typeface="+mn-ea"/>
                    <a:cs typeface="+mn-cs"/>
                  </a:rPr>
                  <a:t>end of primary drying</a:t>
                </a:r>
              </a:p>
            </p:txBody>
          </p:sp>
          <p:grpSp>
            <p:nvGrpSpPr>
              <p:cNvPr id="68" name="Group 67">
                <a:extLst>
                  <a:ext uri="{FF2B5EF4-FFF2-40B4-BE49-F238E27FC236}">
                    <a16:creationId xmlns:a16="http://schemas.microsoft.com/office/drawing/2014/main" id="{D2498928-2D9C-449B-ACA4-591ADB271FC8}"/>
                  </a:ext>
                </a:extLst>
              </p:cNvPr>
              <p:cNvGrpSpPr/>
              <p:nvPr/>
            </p:nvGrpSpPr>
            <p:grpSpPr>
              <a:xfrm>
                <a:off x="6204460" y="2389727"/>
                <a:ext cx="2036940" cy="450687"/>
                <a:chOff x="6204460" y="2389727"/>
                <a:chExt cx="2036940" cy="450687"/>
              </a:xfrm>
            </p:grpSpPr>
            <p:cxnSp>
              <p:nvCxnSpPr>
                <p:cNvPr id="59" name="Straight Connector 58">
                  <a:extLst>
                    <a:ext uri="{FF2B5EF4-FFF2-40B4-BE49-F238E27FC236}">
                      <a16:creationId xmlns:a16="http://schemas.microsoft.com/office/drawing/2014/main" id="{C2F976F1-DADF-4311-9BC8-2C123C492F82}"/>
                    </a:ext>
                  </a:extLst>
                </p:cNvPr>
                <p:cNvCxnSpPr>
                  <a:cxnSpLocks/>
                </p:cNvCxnSpPr>
                <p:nvPr/>
              </p:nvCxnSpPr>
              <p:spPr bwMode="auto">
                <a:xfrm flipH="1">
                  <a:off x="8241400" y="2389727"/>
                  <a:ext cx="0" cy="229111"/>
                </a:xfrm>
                <a:prstGeom prst="line">
                  <a:avLst/>
                </a:prstGeom>
                <a:ln w="19050">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30100DFF-1028-4602-82ED-A52F31F243D0}"/>
                    </a:ext>
                  </a:extLst>
                </p:cNvPr>
                <p:cNvCxnSpPr>
                  <a:cxnSpLocks/>
                </p:cNvCxnSpPr>
                <p:nvPr/>
              </p:nvCxnSpPr>
              <p:spPr bwMode="auto">
                <a:xfrm flipH="1">
                  <a:off x="6204460" y="2618838"/>
                  <a:ext cx="2036940" cy="0"/>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61" name="Straight Arrow Connector 60">
                  <a:extLst>
                    <a:ext uri="{FF2B5EF4-FFF2-40B4-BE49-F238E27FC236}">
                      <a16:creationId xmlns:a16="http://schemas.microsoft.com/office/drawing/2014/main" id="{64712C72-617E-436A-BB36-4BD7B2A5EF4C}"/>
                    </a:ext>
                  </a:extLst>
                </p:cNvPr>
                <p:cNvCxnSpPr>
                  <a:cxnSpLocks/>
                </p:cNvCxnSpPr>
                <p:nvPr/>
              </p:nvCxnSpPr>
              <p:spPr bwMode="auto">
                <a:xfrm flipH="1">
                  <a:off x="6204460" y="2618838"/>
                  <a:ext cx="0" cy="221576"/>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grpSp>
        </p:grpSp>
        <p:sp>
          <p:nvSpPr>
            <p:cNvPr id="72" name="TextBox 71">
              <a:extLst>
                <a:ext uri="{FF2B5EF4-FFF2-40B4-BE49-F238E27FC236}">
                  <a16:creationId xmlns:a16="http://schemas.microsoft.com/office/drawing/2014/main" id="{BDE62C14-0CB9-4D13-BAB5-D2D34F7AADB8}"/>
                </a:ext>
              </a:extLst>
            </p:cNvPr>
            <p:cNvSpPr txBox="1"/>
            <p:nvPr/>
          </p:nvSpPr>
          <p:spPr>
            <a:xfrm>
              <a:off x="6068457" y="2287938"/>
              <a:ext cx="29687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E</a:t>
              </a:r>
            </a:p>
          </p:txBody>
        </p:sp>
      </p:grpSp>
    </p:spTree>
    <p:extLst>
      <p:ext uri="{BB962C8B-B14F-4D97-AF65-F5344CB8AC3E}">
        <p14:creationId xmlns:p14="http://schemas.microsoft.com/office/powerpoint/2010/main" val="3847987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subTnLst>
                                    <p:set>
                                      <p:cBhvr override="childStyle">
                                        <p:cTn dur="1" fill="hold" display="0" masterRel="nextClick" afterEffect="1"/>
                                        <p:tgtEl>
                                          <p:spTgt spid="6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
                                        </p:tgtEl>
                                        <p:attrNameLst>
                                          <p:attrName>style.visibility</p:attrName>
                                        </p:attrNameLst>
                                      </p:cBhvr>
                                      <p:to>
                                        <p:strVal val="visible"/>
                                      </p:to>
                                    </p:set>
                                  </p:childTnLst>
                                  <p:subTnLst>
                                    <p:set>
                                      <p:cBhvr override="childStyle">
                                        <p:cTn dur="1" fill="hold" display="0" masterRel="nextClick" afterEffect="1"/>
                                        <p:tgtEl>
                                          <p:spTgt spid="81"/>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subTnLst>
                                    <p:set>
                                      <p:cBhvr override="childStyle">
                                        <p:cTn dur="1" fill="hold" display="0" masterRel="nextClick" afterEffect="1"/>
                                        <p:tgtEl>
                                          <p:spTgt spid="73"/>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2"/>
                                        </p:tgtEl>
                                        <p:attrNameLst>
                                          <p:attrName>style.visibility</p:attrName>
                                        </p:attrNameLst>
                                      </p:cBhvr>
                                      <p:to>
                                        <p:strVal val="visible"/>
                                      </p:to>
                                    </p:set>
                                  </p:childTnLst>
                                  <p:subTnLst>
                                    <p:set>
                                      <p:cBhvr override="childStyle">
                                        <p:cTn dur="1" fill="hold" display="0" masterRel="nextClick" afterEffect="1"/>
                                        <p:tgtEl>
                                          <p:spTgt spid="82"/>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512BD03-5628-4CF8-87FE-89E53F3EC3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566" y="4075894"/>
            <a:ext cx="2261647" cy="1602000"/>
          </a:xfrm>
          <a:prstGeom prst="rect">
            <a:avLst/>
          </a:prstGeom>
        </p:spPr>
      </p:pic>
      <p:sp>
        <p:nvSpPr>
          <p:cNvPr id="4" name="Title 3">
            <a:extLst>
              <a:ext uri="{FF2B5EF4-FFF2-40B4-BE49-F238E27FC236}">
                <a16:creationId xmlns:a16="http://schemas.microsoft.com/office/drawing/2014/main" id="{EBB69E8F-EE2E-4A8C-8145-58F430D637DB}"/>
              </a:ext>
            </a:extLst>
          </p:cNvPr>
          <p:cNvSpPr>
            <a:spLocks noGrp="1"/>
          </p:cNvSpPr>
          <p:nvPr>
            <p:ph type="title"/>
          </p:nvPr>
        </p:nvSpPr>
        <p:spPr/>
        <p:txBody>
          <a:bodyPr/>
          <a:lstStyle/>
          <a:p>
            <a:r>
              <a:rPr lang="en-GB" dirty="0"/>
              <a:t>MATLAB</a:t>
            </a:r>
            <a:r>
              <a:rPr lang="en-GB" b="0" baseline="30000" dirty="0"/>
              <a:t>®</a:t>
            </a:r>
            <a:r>
              <a:rPr lang="en-GB" dirty="0"/>
              <a:t> Image analysis (pixel counting)</a:t>
            </a:r>
          </a:p>
        </p:txBody>
      </p:sp>
      <p:sp>
        <p:nvSpPr>
          <p:cNvPr id="5" name="Content Placeholder 4">
            <a:extLst>
              <a:ext uri="{FF2B5EF4-FFF2-40B4-BE49-F238E27FC236}">
                <a16:creationId xmlns:a16="http://schemas.microsoft.com/office/drawing/2014/main" id="{B0859016-7E50-46D8-AFFD-541874334A50}"/>
              </a:ext>
            </a:extLst>
          </p:cNvPr>
          <p:cNvSpPr>
            <a:spLocks noGrp="1"/>
          </p:cNvSpPr>
          <p:nvPr>
            <p:ph idx="1"/>
          </p:nvPr>
        </p:nvSpPr>
        <p:spPr/>
        <p:txBody>
          <a:bodyPr/>
          <a:lstStyle/>
          <a:p>
            <a:pPr marL="468313" indent="-457200">
              <a:buFont typeface="+mj-lt"/>
              <a:buAutoNum type="arabicPeriod"/>
            </a:pPr>
            <a:r>
              <a:rPr lang="en-US" b="1" dirty="0"/>
              <a:t>Global templet generation </a:t>
            </a:r>
            <a:r>
              <a:rPr lang="en-US" dirty="0"/>
              <a:t>– dried product image</a:t>
            </a:r>
          </a:p>
          <a:p>
            <a:pPr marL="468313" indent="-457200">
              <a:buFont typeface="+mj-lt"/>
              <a:buAutoNum type="arabicPeriod"/>
            </a:pPr>
            <a:endParaRPr lang="en-US" dirty="0"/>
          </a:p>
          <a:p>
            <a:pPr marL="468313" indent="-457200">
              <a:buFont typeface="+mj-lt"/>
              <a:buAutoNum type="arabicPeriod"/>
            </a:pPr>
            <a:endParaRPr lang="en-US" dirty="0"/>
          </a:p>
          <a:p>
            <a:pPr marL="468313" indent="-457200">
              <a:buFont typeface="+mj-lt"/>
              <a:buAutoNum type="arabicPeriod"/>
            </a:pPr>
            <a:endParaRPr lang="en-US" dirty="0"/>
          </a:p>
          <a:p>
            <a:pPr marL="468313" indent="-457200">
              <a:buFont typeface="+mj-lt"/>
              <a:buAutoNum type="arabicPeriod"/>
            </a:pPr>
            <a:endParaRPr lang="en-US" dirty="0"/>
          </a:p>
          <a:p>
            <a:pPr marL="468313" indent="-457200">
              <a:buFont typeface="+mj-lt"/>
              <a:buAutoNum type="arabicPeriod"/>
            </a:pPr>
            <a:endParaRPr lang="en-US" dirty="0"/>
          </a:p>
          <a:p>
            <a:pPr marL="468313" indent="-457200">
              <a:buFont typeface="+mj-lt"/>
              <a:buAutoNum type="arabicPeriod"/>
            </a:pPr>
            <a:endParaRPr lang="en-US" dirty="0"/>
          </a:p>
          <a:p>
            <a:pPr marL="468313" indent="-457200">
              <a:buFont typeface="+mj-lt"/>
              <a:buAutoNum type="arabicPeriod"/>
            </a:pPr>
            <a:r>
              <a:rPr lang="en-US" b="1" dirty="0"/>
              <a:t>Threshold test image </a:t>
            </a:r>
            <a:r>
              <a:rPr lang="en-US" dirty="0"/>
              <a:t>– frozen image or drying stage image</a:t>
            </a:r>
          </a:p>
          <a:p>
            <a:endParaRPr lang="en-GB" dirty="0"/>
          </a:p>
        </p:txBody>
      </p:sp>
      <p:pic>
        <p:nvPicPr>
          <p:cNvPr id="8" name="Picture 7">
            <a:extLst>
              <a:ext uri="{FF2B5EF4-FFF2-40B4-BE49-F238E27FC236}">
                <a16:creationId xmlns:a16="http://schemas.microsoft.com/office/drawing/2014/main" id="{CE146F4C-6F31-4D55-A573-16297189EC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5566" y="1492965"/>
            <a:ext cx="2259429" cy="1600429"/>
          </a:xfrm>
          <a:prstGeom prst="rect">
            <a:avLst/>
          </a:prstGeom>
        </p:spPr>
      </p:pic>
      <p:sp>
        <p:nvSpPr>
          <p:cNvPr id="9" name="Arrow: Right 8">
            <a:extLst>
              <a:ext uri="{FF2B5EF4-FFF2-40B4-BE49-F238E27FC236}">
                <a16:creationId xmlns:a16="http://schemas.microsoft.com/office/drawing/2014/main" id="{5FE79841-C7F6-4214-B44C-01A419FCD780}"/>
              </a:ext>
            </a:extLst>
          </p:cNvPr>
          <p:cNvSpPr/>
          <p:nvPr/>
        </p:nvSpPr>
        <p:spPr bwMode="auto">
          <a:xfrm>
            <a:off x="3056645" y="1984442"/>
            <a:ext cx="943583" cy="4572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17" name="Arrow: Right 16">
            <a:extLst>
              <a:ext uri="{FF2B5EF4-FFF2-40B4-BE49-F238E27FC236}">
                <a16:creationId xmlns:a16="http://schemas.microsoft.com/office/drawing/2014/main" id="{ECDC6FEB-932E-4CD4-8F8A-6A6D3D8037F8}"/>
              </a:ext>
            </a:extLst>
          </p:cNvPr>
          <p:cNvSpPr/>
          <p:nvPr/>
        </p:nvSpPr>
        <p:spPr bwMode="auto">
          <a:xfrm>
            <a:off x="5997913" y="1970726"/>
            <a:ext cx="978408" cy="48463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18" name="TextBox 17">
            <a:extLst>
              <a:ext uri="{FF2B5EF4-FFF2-40B4-BE49-F238E27FC236}">
                <a16:creationId xmlns:a16="http://schemas.microsoft.com/office/drawing/2014/main" id="{C6A59B9F-1934-4391-9473-BD215D78A3B9}"/>
              </a:ext>
            </a:extLst>
          </p:cNvPr>
          <p:cNvSpPr txBox="1"/>
          <p:nvPr/>
        </p:nvSpPr>
        <p:spPr>
          <a:xfrm>
            <a:off x="7084747" y="1889876"/>
            <a:ext cx="20339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Global pixel : </a:t>
            </a:r>
            <a:r>
              <a:rPr kumimoji="0" lang="en-US" sz="1800" b="0" i="0" u="none" strike="noStrike" kern="1200" cap="none" spc="0" normalizeH="0" baseline="0" noProof="0" dirty="0">
                <a:ln>
                  <a:noFill/>
                </a:ln>
                <a:solidFill>
                  <a:srgbClr val="000000"/>
                </a:solidFill>
                <a:effectLst/>
                <a:uLnTx/>
                <a:uFillTx/>
                <a:latin typeface="Calibri"/>
                <a:ea typeface="+mn-ea"/>
                <a:cs typeface="+mn-cs"/>
              </a:rPr>
              <a:t>527515</a:t>
            </a: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BA63E98C-ABC3-48B6-94F9-482B8C4647A1}"/>
              </a:ext>
            </a:extLst>
          </p:cNvPr>
          <p:cNvSpPr txBox="1"/>
          <p:nvPr/>
        </p:nvSpPr>
        <p:spPr>
          <a:xfrm>
            <a:off x="3017009" y="1635310"/>
            <a:ext cx="10771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Calibri"/>
                <a:ea typeface="+mn-ea"/>
                <a:cs typeface="+mn-cs"/>
              </a:rPr>
              <a:t>MATLAB</a:t>
            </a:r>
            <a:r>
              <a:rPr kumimoji="0" lang="en-GB" sz="1800" b="0" i="0" u="none" strike="noStrike" kern="1200" cap="none" spc="0" normalizeH="0" baseline="30000" noProof="0" dirty="0">
                <a:ln>
                  <a:noFill/>
                </a:ln>
                <a:solidFill>
                  <a:srgbClr val="000000"/>
                </a:solidFill>
                <a:effectLst/>
                <a:uLnTx/>
                <a:uFillTx/>
                <a:latin typeface="Calibri"/>
                <a:ea typeface="+mn-ea"/>
                <a:cs typeface="+mn-cs"/>
              </a:rPr>
              <a:t>®</a:t>
            </a: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CACFE192-1BEC-4ACA-A451-599210B75CD5}"/>
              </a:ext>
            </a:extLst>
          </p:cNvPr>
          <p:cNvSpPr txBox="1"/>
          <p:nvPr/>
        </p:nvSpPr>
        <p:spPr>
          <a:xfrm>
            <a:off x="507272" y="3138999"/>
            <a:ext cx="25097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Dried product image</a:t>
            </a:r>
          </a:p>
        </p:txBody>
      </p:sp>
      <p:sp>
        <p:nvSpPr>
          <p:cNvPr id="23" name="TextBox 22">
            <a:extLst>
              <a:ext uri="{FF2B5EF4-FFF2-40B4-BE49-F238E27FC236}">
                <a16:creationId xmlns:a16="http://schemas.microsoft.com/office/drawing/2014/main" id="{28D3E7A9-F2C6-481B-BA12-4B5F587D47D4}"/>
              </a:ext>
            </a:extLst>
          </p:cNvPr>
          <p:cNvSpPr txBox="1"/>
          <p:nvPr/>
        </p:nvSpPr>
        <p:spPr>
          <a:xfrm>
            <a:off x="549520" y="5707204"/>
            <a:ext cx="25097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Product during drying</a:t>
            </a:r>
          </a:p>
        </p:txBody>
      </p:sp>
      <p:sp>
        <p:nvSpPr>
          <p:cNvPr id="25" name="Arrow: Right 24">
            <a:extLst>
              <a:ext uri="{FF2B5EF4-FFF2-40B4-BE49-F238E27FC236}">
                <a16:creationId xmlns:a16="http://schemas.microsoft.com/office/drawing/2014/main" id="{D020AAFE-CBB0-48E2-94BD-C70806DA5E01}"/>
              </a:ext>
            </a:extLst>
          </p:cNvPr>
          <p:cNvSpPr/>
          <p:nvPr/>
        </p:nvSpPr>
        <p:spPr bwMode="auto">
          <a:xfrm>
            <a:off x="3057854" y="4640515"/>
            <a:ext cx="943583" cy="4572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26" name="TextBox 25">
            <a:extLst>
              <a:ext uri="{FF2B5EF4-FFF2-40B4-BE49-F238E27FC236}">
                <a16:creationId xmlns:a16="http://schemas.microsoft.com/office/drawing/2014/main" id="{C56AAC5A-21EC-453F-8A7C-F69843EEF50D}"/>
              </a:ext>
            </a:extLst>
          </p:cNvPr>
          <p:cNvSpPr txBox="1"/>
          <p:nvPr/>
        </p:nvSpPr>
        <p:spPr>
          <a:xfrm>
            <a:off x="3018218" y="4291383"/>
            <a:ext cx="10771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Calibri"/>
                <a:ea typeface="+mn-ea"/>
                <a:cs typeface="+mn-cs"/>
              </a:rPr>
              <a:t>MATLAB</a:t>
            </a:r>
            <a:r>
              <a:rPr kumimoji="0" lang="en-GB" sz="1800" b="0" i="0" u="none" strike="noStrike" kern="1200" cap="none" spc="0" normalizeH="0" baseline="30000" noProof="0" dirty="0">
                <a:ln>
                  <a:noFill/>
                </a:ln>
                <a:solidFill>
                  <a:srgbClr val="000000"/>
                </a:solidFill>
                <a:effectLst/>
                <a:uLnTx/>
                <a:uFillTx/>
                <a:latin typeface="Calibri"/>
                <a:ea typeface="+mn-ea"/>
                <a:cs typeface="+mn-cs"/>
              </a:rPr>
              <a:t>®</a:t>
            </a: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8" name="Arrow: Right 27">
            <a:extLst>
              <a:ext uri="{FF2B5EF4-FFF2-40B4-BE49-F238E27FC236}">
                <a16:creationId xmlns:a16="http://schemas.microsoft.com/office/drawing/2014/main" id="{C7675B1B-4770-4992-B2FE-5A039E57D0E7}"/>
              </a:ext>
            </a:extLst>
          </p:cNvPr>
          <p:cNvSpPr/>
          <p:nvPr/>
        </p:nvSpPr>
        <p:spPr bwMode="auto">
          <a:xfrm>
            <a:off x="5997913" y="4612229"/>
            <a:ext cx="978408" cy="48463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30" name="TextBox 29">
            <a:extLst>
              <a:ext uri="{FF2B5EF4-FFF2-40B4-BE49-F238E27FC236}">
                <a16:creationId xmlns:a16="http://schemas.microsoft.com/office/drawing/2014/main" id="{7F4EA3DB-7D08-4186-824B-1829584D5F10}"/>
              </a:ext>
            </a:extLst>
          </p:cNvPr>
          <p:cNvSpPr txBox="1"/>
          <p:nvPr/>
        </p:nvSpPr>
        <p:spPr>
          <a:xfrm>
            <a:off x="7084747" y="4411349"/>
            <a:ext cx="20339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Pixel for central area: </a:t>
            </a:r>
            <a:r>
              <a:rPr kumimoji="0" lang="en-US" sz="1800" b="0" i="0" u="none" strike="noStrike" kern="1200" cap="none" spc="0" normalizeH="0" baseline="0" noProof="0" dirty="0">
                <a:ln>
                  <a:noFill/>
                </a:ln>
                <a:solidFill>
                  <a:srgbClr val="000000"/>
                </a:solidFill>
                <a:effectLst/>
                <a:uLnTx/>
                <a:uFillTx/>
                <a:latin typeface="Calibri"/>
                <a:ea typeface="+mn-ea"/>
                <a:cs typeface="+mn-cs"/>
              </a:rPr>
              <a:t>86317</a:t>
            </a: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0FF98298-211B-4573-BAC1-C018484E9D23}"/>
              </a:ext>
            </a:extLst>
          </p:cNvPr>
          <p:cNvSpPr/>
          <p:nvPr/>
        </p:nvSpPr>
        <p:spPr bwMode="auto">
          <a:xfrm>
            <a:off x="4677878" y="1664185"/>
            <a:ext cx="616017" cy="96957"/>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grpSp>
        <p:nvGrpSpPr>
          <p:cNvPr id="6" name="Group 5">
            <a:extLst>
              <a:ext uri="{FF2B5EF4-FFF2-40B4-BE49-F238E27FC236}">
                <a16:creationId xmlns:a16="http://schemas.microsoft.com/office/drawing/2014/main" id="{3096AB9B-61C8-4C07-8BAE-A98D800D5644}"/>
              </a:ext>
            </a:extLst>
          </p:cNvPr>
          <p:cNvGrpSpPr/>
          <p:nvPr/>
        </p:nvGrpSpPr>
        <p:grpSpPr>
          <a:xfrm>
            <a:off x="4213869" y="4280654"/>
            <a:ext cx="1356106" cy="1086891"/>
            <a:chOff x="4213869" y="4280654"/>
            <a:chExt cx="1356106" cy="1086891"/>
          </a:xfrm>
        </p:grpSpPr>
        <p:pic>
          <p:nvPicPr>
            <p:cNvPr id="27" name="Picture 26">
              <a:extLst>
                <a:ext uri="{FF2B5EF4-FFF2-40B4-BE49-F238E27FC236}">
                  <a16:creationId xmlns:a16="http://schemas.microsoft.com/office/drawing/2014/main" id="{6E595065-B83D-4540-9ADE-FF9040F545C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052" r="12393"/>
            <a:stretch/>
          </p:blipFill>
          <p:spPr>
            <a:xfrm>
              <a:off x="4213869" y="4341545"/>
              <a:ext cx="1356106" cy="1026000"/>
            </a:xfrm>
            <a:prstGeom prst="rect">
              <a:avLst/>
            </a:prstGeom>
          </p:spPr>
        </p:pic>
        <p:sp>
          <p:nvSpPr>
            <p:cNvPr id="20" name="Rectangle 19">
              <a:extLst>
                <a:ext uri="{FF2B5EF4-FFF2-40B4-BE49-F238E27FC236}">
                  <a16:creationId xmlns:a16="http://schemas.microsoft.com/office/drawing/2014/main" id="{18859858-7BAE-4BF5-803A-2AAE543F608C}"/>
                </a:ext>
              </a:extLst>
            </p:cNvPr>
            <p:cNvSpPr/>
            <p:nvPr/>
          </p:nvSpPr>
          <p:spPr bwMode="auto">
            <a:xfrm>
              <a:off x="4830278" y="4280654"/>
              <a:ext cx="616017" cy="9695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grpSp>
      <p:grpSp>
        <p:nvGrpSpPr>
          <p:cNvPr id="3" name="Group 2">
            <a:extLst>
              <a:ext uri="{FF2B5EF4-FFF2-40B4-BE49-F238E27FC236}">
                <a16:creationId xmlns:a16="http://schemas.microsoft.com/office/drawing/2014/main" id="{EF873490-1B52-4CEC-9F6D-9BCBEA7179CC}"/>
              </a:ext>
            </a:extLst>
          </p:cNvPr>
          <p:cNvGrpSpPr/>
          <p:nvPr/>
        </p:nvGrpSpPr>
        <p:grpSpPr>
          <a:xfrm>
            <a:off x="4242242" y="1680219"/>
            <a:ext cx="1375258" cy="1096048"/>
            <a:chOff x="4242242" y="1680219"/>
            <a:chExt cx="1375258" cy="1096048"/>
          </a:xfrm>
        </p:grpSpPr>
        <p:pic>
          <p:nvPicPr>
            <p:cNvPr id="10" name="Picture 9">
              <a:extLst>
                <a:ext uri="{FF2B5EF4-FFF2-40B4-BE49-F238E27FC236}">
                  <a16:creationId xmlns:a16="http://schemas.microsoft.com/office/drawing/2014/main" id="{D5CFCDF4-0A54-4EAE-90E4-8598F8FC16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42242" y="1732267"/>
              <a:ext cx="1375258" cy="1044000"/>
            </a:xfrm>
            <a:prstGeom prst="rect">
              <a:avLst/>
            </a:prstGeom>
          </p:spPr>
        </p:pic>
        <p:sp>
          <p:nvSpPr>
            <p:cNvPr id="24" name="Rectangle 23">
              <a:extLst>
                <a:ext uri="{FF2B5EF4-FFF2-40B4-BE49-F238E27FC236}">
                  <a16:creationId xmlns:a16="http://schemas.microsoft.com/office/drawing/2014/main" id="{A41DBAB0-A40E-4660-8A2E-D42DB37DAB53}"/>
                </a:ext>
              </a:extLst>
            </p:cNvPr>
            <p:cNvSpPr/>
            <p:nvPr/>
          </p:nvSpPr>
          <p:spPr bwMode="auto">
            <a:xfrm>
              <a:off x="4799797" y="1680219"/>
              <a:ext cx="616017" cy="9695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grpSp>
      <p:sp>
        <p:nvSpPr>
          <p:cNvPr id="29" name="Rectangle 28"/>
          <p:cNvSpPr/>
          <p:nvPr/>
        </p:nvSpPr>
        <p:spPr>
          <a:xfrm>
            <a:off x="6672558" y="391879"/>
            <a:ext cx="2133114" cy="1200329"/>
          </a:xfrm>
          <a:prstGeom prst="rect">
            <a:avLst/>
          </a:prstGeom>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FDM primary-drying of 5% sucrose </a:t>
            </a:r>
            <a:r>
              <a:rPr kumimoji="0" lang="en-GB" sz="1800" b="0" i="0" u="none" strike="noStrike" kern="1200" cap="none" spc="0" normalizeH="0" baseline="0" noProof="0" dirty="0" err="1">
                <a:ln>
                  <a:noFill/>
                </a:ln>
                <a:solidFill>
                  <a:srgbClr val="000000"/>
                </a:solidFill>
                <a:effectLst/>
                <a:uLnTx/>
                <a:uFillTx/>
                <a:latin typeface="Calibri"/>
                <a:ea typeface="+mn-ea"/>
                <a:cs typeface="+mn-cs"/>
              </a:rPr>
              <a:t>sol</a:t>
            </a:r>
            <a:r>
              <a:rPr kumimoji="0" lang="en-GB" sz="1800" b="0" i="0" u="sng" strike="noStrike" kern="1200" cap="none" spc="0" normalizeH="0" baseline="0" noProof="0" dirty="0" err="1">
                <a:ln>
                  <a:noFill/>
                </a:ln>
                <a:solidFill>
                  <a:srgbClr val="000000"/>
                </a:solidFill>
                <a:effectLst/>
                <a:uLnTx/>
                <a:uFillTx/>
                <a:latin typeface="Calibri"/>
                <a:ea typeface="+mn-ea"/>
                <a:cs typeface="+mn-cs"/>
              </a:rPr>
              <a:t>n</a:t>
            </a:r>
            <a:r>
              <a:rPr kumimoji="0" lang="en-GB" sz="1800" b="0" i="0" u="none" strike="noStrike" kern="1200" cap="none" spc="0" normalizeH="0" baseline="0" noProof="0" dirty="0">
                <a:ln>
                  <a:noFill/>
                </a:ln>
                <a:solidFill>
                  <a:srgbClr val="000000"/>
                </a:solidFill>
                <a:effectLst/>
                <a:uLnTx/>
                <a:uFillTx/>
                <a:latin typeface="Calibri"/>
                <a:ea typeface="+mn-ea"/>
                <a:cs typeface="+mn-cs"/>
              </a:rPr>
              <a:t> (0.05 </a:t>
            </a:r>
            <a:r>
              <a:rPr kumimoji="0" lang="el-GR" sz="1800" b="0" i="0" u="none" strike="noStrike" kern="1200" cap="none" spc="0" normalizeH="0" baseline="0" noProof="0" dirty="0">
                <a:ln>
                  <a:noFill/>
                </a:ln>
                <a:solidFill>
                  <a:srgbClr val="000000"/>
                </a:solidFill>
                <a:effectLst/>
                <a:uLnTx/>
                <a:uFillTx/>
                <a:latin typeface="Calibri"/>
                <a:ea typeface="+mn-ea"/>
                <a:cs typeface="+mn-cs"/>
              </a:rPr>
              <a:t>μ</a:t>
            </a:r>
            <a:r>
              <a:rPr kumimoji="0" lang="en-US" sz="1800" b="0" i="0" u="none" strike="noStrike" kern="1200" cap="none" spc="0" normalizeH="0" baseline="0" noProof="0" dirty="0">
                <a:ln>
                  <a:noFill/>
                </a:ln>
                <a:solidFill>
                  <a:srgbClr val="000000"/>
                </a:solidFill>
                <a:effectLst/>
                <a:uLnTx/>
                <a:uFillTx/>
                <a:latin typeface="Calibri"/>
                <a:ea typeface="+mn-ea"/>
                <a:cs typeface="+mn-cs"/>
              </a:rPr>
              <a:t>L) at -35˚C</a:t>
            </a: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591576350"/>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a:extLst>
              <a:ext uri="{FF2B5EF4-FFF2-40B4-BE49-F238E27FC236}">
                <a16:creationId xmlns:a16="http://schemas.microsoft.com/office/drawing/2014/main" id="{8378E985-2576-4F35-9F99-68A1AD05AC43}"/>
              </a:ext>
            </a:extLst>
          </p:cNvPr>
          <p:cNvSpPr>
            <a:spLocks noGrp="1"/>
          </p:cNvSpPr>
          <p:nvPr>
            <p:ph type="title"/>
          </p:nvPr>
        </p:nvSpPr>
        <p:spPr>
          <a:xfrm>
            <a:off x="356034" y="307826"/>
            <a:ext cx="8787966" cy="673395"/>
          </a:xfrm>
        </p:spPr>
        <p:txBody>
          <a:bodyPr/>
          <a:lstStyle/>
          <a:p>
            <a:r>
              <a:rPr lang="en-GB" sz="2800" dirty="0"/>
              <a:t>Pixel analysis</a:t>
            </a:r>
          </a:p>
        </p:txBody>
      </p:sp>
      <p:sp>
        <p:nvSpPr>
          <p:cNvPr id="57" name="TextBox 56">
            <a:extLst>
              <a:ext uri="{FF2B5EF4-FFF2-40B4-BE49-F238E27FC236}">
                <a16:creationId xmlns:a16="http://schemas.microsoft.com/office/drawing/2014/main" id="{0D56759D-AE58-4E4C-9FE2-153024C1AF38}"/>
              </a:ext>
            </a:extLst>
          </p:cNvPr>
          <p:cNvSpPr txBox="1"/>
          <p:nvPr/>
        </p:nvSpPr>
        <p:spPr>
          <a:xfrm>
            <a:off x="2541176" y="6190832"/>
            <a:ext cx="35177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a:ea typeface="+mn-ea"/>
                <a:cs typeface="+mn-cs"/>
              </a:rPr>
              <a:t>NB: Temperature and pressure measured every 100 </a:t>
            </a:r>
            <a:r>
              <a:rPr kumimoji="0" lang="en-US" sz="1800" b="0" i="0" u="none" strike="noStrike" kern="1200" cap="none" spc="0" normalizeH="0" baseline="0" noProof="0" err="1">
                <a:ln>
                  <a:noFill/>
                </a:ln>
                <a:solidFill>
                  <a:srgbClr val="000000"/>
                </a:solidFill>
                <a:effectLst/>
                <a:uLnTx/>
                <a:uFillTx/>
                <a:latin typeface="Calibri"/>
                <a:ea typeface="+mn-ea"/>
                <a:cs typeface="+mn-cs"/>
              </a:rPr>
              <a:t>ms</a:t>
            </a: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5" name="Rectangle 4"/>
          <p:cNvSpPr/>
          <p:nvPr/>
        </p:nvSpPr>
        <p:spPr bwMode="auto">
          <a:xfrm>
            <a:off x="3832529" y="1408371"/>
            <a:ext cx="1232452" cy="336718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pic>
        <p:nvPicPr>
          <p:cNvPr id="2" name="Picture 1"/>
          <p:cNvPicPr>
            <a:picLocks noChangeAspect="1"/>
          </p:cNvPicPr>
          <p:nvPr/>
        </p:nvPicPr>
        <p:blipFill>
          <a:blip r:embed="rId3"/>
          <a:stretch>
            <a:fillRect/>
          </a:stretch>
        </p:blipFill>
        <p:spPr>
          <a:xfrm>
            <a:off x="1507353" y="1133344"/>
            <a:ext cx="7407282" cy="4791871"/>
          </a:xfrm>
          <a:prstGeom prst="rect">
            <a:avLst/>
          </a:prstGeom>
        </p:spPr>
      </p:pic>
      <p:pic>
        <p:nvPicPr>
          <p:cNvPr id="7" name="Picture 6"/>
          <p:cNvPicPr>
            <a:picLocks noChangeAspect="1"/>
          </p:cNvPicPr>
          <p:nvPr/>
        </p:nvPicPr>
        <p:blipFill rotWithShape="1">
          <a:blip r:embed="rId4"/>
          <a:srcRect l="15396" r="23143"/>
          <a:stretch/>
        </p:blipFill>
        <p:spPr>
          <a:xfrm>
            <a:off x="1068512" y="986376"/>
            <a:ext cx="5687888" cy="4840644"/>
          </a:xfrm>
          <a:prstGeom prst="rect">
            <a:avLst/>
          </a:prstGeom>
        </p:spPr>
      </p:pic>
      <p:cxnSp>
        <p:nvCxnSpPr>
          <p:cNvPr id="10" name="Straight Connector 9">
            <a:extLst>
              <a:ext uri="{FF2B5EF4-FFF2-40B4-BE49-F238E27FC236}">
                <a16:creationId xmlns:a16="http://schemas.microsoft.com/office/drawing/2014/main" id="{95C1B5AA-0D2F-4352-A266-BA510E829BD4}"/>
              </a:ext>
            </a:extLst>
          </p:cNvPr>
          <p:cNvCxnSpPr>
            <a:cxnSpLocks/>
          </p:cNvCxnSpPr>
          <p:nvPr/>
        </p:nvCxnSpPr>
        <p:spPr bwMode="auto">
          <a:xfrm flipV="1">
            <a:off x="3367056" y="1391551"/>
            <a:ext cx="0" cy="3384000"/>
          </a:xfrm>
          <a:prstGeom prst="line">
            <a:avLst/>
          </a:prstGeom>
          <a:solidFill>
            <a:schemeClr val="accent1"/>
          </a:solidFill>
          <a:ln w="9525" cap="flat" cmpd="sng" algn="ctr">
            <a:solidFill>
              <a:schemeClr val="bg2"/>
            </a:solidFill>
            <a:prstDash val="dash"/>
            <a:round/>
            <a:headEnd type="none" w="med" len="med"/>
            <a:tailEnd type="none" w="med" len="med"/>
          </a:ln>
          <a:effectLst/>
        </p:spPr>
      </p:cxnSp>
      <p:sp>
        <p:nvSpPr>
          <p:cNvPr id="35" name="TextBox 34">
            <a:extLst>
              <a:ext uri="{FF2B5EF4-FFF2-40B4-BE49-F238E27FC236}">
                <a16:creationId xmlns:a16="http://schemas.microsoft.com/office/drawing/2014/main" id="{E5536A31-839E-4A11-AD90-398808C01B76}"/>
              </a:ext>
            </a:extLst>
          </p:cNvPr>
          <p:cNvSpPr txBox="1"/>
          <p:nvPr/>
        </p:nvSpPr>
        <p:spPr>
          <a:xfrm>
            <a:off x="750630" y="5411694"/>
            <a:ext cx="34594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Calibri"/>
                <a:ea typeface="+mn-ea"/>
                <a:cs typeface="+mn-cs"/>
              </a:rPr>
              <a:t>A: Application of vacuum </a:t>
            </a:r>
          </a:p>
        </p:txBody>
      </p:sp>
      <p:pic>
        <p:nvPicPr>
          <p:cNvPr id="3" name="Picture 2">
            <a:extLst>
              <a:ext uri="{FF2B5EF4-FFF2-40B4-BE49-F238E27FC236}">
                <a16:creationId xmlns:a16="http://schemas.microsoft.com/office/drawing/2014/main" id="{FEADBA6C-78B1-4884-B218-9B6981004AD6}"/>
              </a:ext>
            </a:extLst>
          </p:cNvPr>
          <p:cNvPicPr>
            <a:picLocks noChangeAspect="1"/>
          </p:cNvPicPr>
          <p:nvPr/>
        </p:nvPicPr>
        <p:blipFill rotWithShape="1">
          <a:blip r:embed="rId5"/>
          <a:srcRect r="84706"/>
          <a:stretch/>
        </p:blipFill>
        <p:spPr>
          <a:xfrm>
            <a:off x="397130" y="972647"/>
            <a:ext cx="1398451" cy="4782831"/>
          </a:xfrm>
          <a:prstGeom prst="rect">
            <a:avLst/>
          </a:prstGeom>
        </p:spPr>
      </p:pic>
      <p:sp>
        <p:nvSpPr>
          <p:cNvPr id="4" name="Rectangle 3">
            <a:extLst>
              <a:ext uri="{FF2B5EF4-FFF2-40B4-BE49-F238E27FC236}">
                <a16:creationId xmlns:a16="http://schemas.microsoft.com/office/drawing/2014/main" id="{9C042FBB-7C93-4371-96BD-1C3662368B7D}"/>
              </a:ext>
            </a:extLst>
          </p:cNvPr>
          <p:cNvSpPr/>
          <p:nvPr/>
        </p:nvSpPr>
        <p:spPr bwMode="auto">
          <a:xfrm>
            <a:off x="5435600" y="1950720"/>
            <a:ext cx="1992182" cy="31496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6" name="Rectangle 5">
            <a:extLst>
              <a:ext uri="{FF2B5EF4-FFF2-40B4-BE49-F238E27FC236}">
                <a16:creationId xmlns:a16="http://schemas.microsoft.com/office/drawing/2014/main" id="{4EB98298-DEEF-4EDF-8D23-324AF580A731}"/>
              </a:ext>
            </a:extLst>
          </p:cNvPr>
          <p:cNvSpPr/>
          <p:nvPr/>
        </p:nvSpPr>
        <p:spPr bwMode="auto">
          <a:xfrm>
            <a:off x="5382863" y="2576527"/>
            <a:ext cx="1309828" cy="89408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8" name="Rectangle 7">
            <a:extLst>
              <a:ext uri="{FF2B5EF4-FFF2-40B4-BE49-F238E27FC236}">
                <a16:creationId xmlns:a16="http://schemas.microsoft.com/office/drawing/2014/main" id="{7C04AF3A-5F21-40F6-B23E-966512ADA4B3}"/>
              </a:ext>
            </a:extLst>
          </p:cNvPr>
          <p:cNvSpPr/>
          <p:nvPr/>
        </p:nvSpPr>
        <p:spPr bwMode="auto">
          <a:xfrm>
            <a:off x="7195241" y="5191760"/>
            <a:ext cx="1719394" cy="92456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grpSp>
        <p:nvGrpSpPr>
          <p:cNvPr id="15" name="Group 14">
            <a:extLst>
              <a:ext uri="{FF2B5EF4-FFF2-40B4-BE49-F238E27FC236}">
                <a16:creationId xmlns:a16="http://schemas.microsoft.com/office/drawing/2014/main" id="{A541F371-AA8A-465E-84E7-A9D661B48E15}"/>
              </a:ext>
            </a:extLst>
          </p:cNvPr>
          <p:cNvGrpSpPr/>
          <p:nvPr/>
        </p:nvGrpSpPr>
        <p:grpSpPr>
          <a:xfrm>
            <a:off x="3367056" y="893207"/>
            <a:ext cx="3119704" cy="509934"/>
            <a:chOff x="3367056" y="893207"/>
            <a:chExt cx="3119704" cy="509934"/>
          </a:xfrm>
        </p:grpSpPr>
        <p:sp>
          <p:nvSpPr>
            <p:cNvPr id="39" name="TextBox 38">
              <a:extLst>
                <a:ext uri="{FF2B5EF4-FFF2-40B4-BE49-F238E27FC236}">
                  <a16:creationId xmlns:a16="http://schemas.microsoft.com/office/drawing/2014/main" id="{5A6C09FC-06EE-4A1F-91F4-B196CC2494C7}"/>
                </a:ext>
              </a:extLst>
            </p:cNvPr>
            <p:cNvSpPr txBox="1"/>
            <p:nvPr/>
          </p:nvSpPr>
          <p:spPr>
            <a:xfrm>
              <a:off x="3935227" y="893207"/>
              <a:ext cx="25515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vacuum applied</a:t>
              </a:r>
              <a:endParaRPr kumimoji="0" lang="en-GB" sz="1800" b="1" i="0" u="none" strike="noStrike" kern="1200" cap="none" spc="0" normalizeH="0" baseline="0" noProof="0" dirty="0">
                <a:ln>
                  <a:noFill/>
                </a:ln>
                <a:solidFill>
                  <a:srgbClr val="000000"/>
                </a:solidFill>
                <a:effectLst/>
                <a:uLnTx/>
                <a:uFillTx/>
                <a:latin typeface="Calibri"/>
                <a:ea typeface="+mn-ea"/>
                <a:cs typeface="+mn-cs"/>
              </a:endParaRPr>
            </a:p>
          </p:txBody>
        </p:sp>
        <p:cxnSp>
          <p:nvCxnSpPr>
            <p:cNvPr id="12" name="Straight Arrow Connector 11">
              <a:extLst>
                <a:ext uri="{FF2B5EF4-FFF2-40B4-BE49-F238E27FC236}">
                  <a16:creationId xmlns:a16="http://schemas.microsoft.com/office/drawing/2014/main" id="{27C9EC10-07A4-4376-AB4B-35B1AA707EC7}"/>
                </a:ext>
              </a:extLst>
            </p:cNvPr>
            <p:cNvCxnSpPr/>
            <p:nvPr/>
          </p:nvCxnSpPr>
          <p:spPr bwMode="auto">
            <a:xfrm>
              <a:off x="3367056" y="1068282"/>
              <a:ext cx="0" cy="33485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 name="Straight Connector 13">
              <a:extLst>
                <a:ext uri="{FF2B5EF4-FFF2-40B4-BE49-F238E27FC236}">
                  <a16:creationId xmlns:a16="http://schemas.microsoft.com/office/drawing/2014/main" id="{06D74415-9EF3-4FEE-A492-2BB01732F99D}"/>
                </a:ext>
              </a:extLst>
            </p:cNvPr>
            <p:cNvCxnSpPr/>
            <p:nvPr/>
          </p:nvCxnSpPr>
          <p:spPr bwMode="auto">
            <a:xfrm>
              <a:off x="3367056" y="1077873"/>
              <a:ext cx="465473"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20" name="Group 19">
            <a:extLst>
              <a:ext uri="{FF2B5EF4-FFF2-40B4-BE49-F238E27FC236}">
                <a16:creationId xmlns:a16="http://schemas.microsoft.com/office/drawing/2014/main" id="{C2948272-8901-4D39-82E6-704AC9C2FDF6}"/>
              </a:ext>
            </a:extLst>
          </p:cNvPr>
          <p:cNvGrpSpPr/>
          <p:nvPr/>
        </p:nvGrpSpPr>
        <p:grpSpPr>
          <a:xfrm>
            <a:off x="3856117" y="604096"/>
            <a:ext cx="3119704" cy="811237"/>
            <a:chOff x="3367056" y="893207"/>
            <a:chExt cx="3119704" cy="811237"/>
          </a:xfrm>
        </p:grpSpPr>
        <p:sp>
          <p:nvSpPr>
            <p:cNvPr id="21" name="TextBox 20">
              <a:extLst>
                <a:ext uri="{FF2B5EF4-FFF2-40B4-BE49-F238E27FC236}">
                  <a16:creationId xmlns:a16="http://schemas.microsoft.com/office/drawing/2014/main" id="{400E424D-E273-4600-BFB7-EAC203BC61BF}"/>
                </a:ext>
              </a:extLst>
            </p:cNvPr>
            <p:cNvSpPr txBox="1"/>
            <p:nvPr/>
          </p:nvSpPr>
          <p:spPr>
            <a:xfrm>
              <a:off x="3935227" y="893207"/>
              <a:ext cx="25515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vacuum </a:t>
              </a:r>
              <a:r>
                <a:rPr kumimoji="0" lang="en-US" sz="1800" b="1" i="0" u="none" strike="noStrike" kern="1200" cap="none" spc="0" normalizeH="0" baseline="0" noProof="0" dirty="0" err="1">
                  <a:ln>
                    <a:noFill/>
                  </a:ln>
                  <a:solidFill>
                    <a:srgbClr val="000000"/>
                  </a:solidFill>
                  <a:effectLst/>
                  <a:uLnTx/>
                  <a:uFillTx/>
                  <a:latin typeface="Calibri"/>
                  <a:ea typeface="+mn-ea"/>
                  <a:cs typeface="+mn-cs"/>
                </a:rPr>
                <a:t>stabilises</a:t>
              </a:r>
              <a:endParaRPr kumimoji="0" lang="en-GB" sz="1800" b="1" i="0" u="none" strike="noStrike" kern="1200" cap="none" spc="0" normalizeH="0" baseline="0" noProof="0" dirty="0">
                <a:ln>
                  <a:noFill/>
                </a:ln>
                <a:solidFill>
                  <a:srgbClr val="000000"/>
                </a:solidFill>
                <a:effectLst/>
                <a:uLnTx/>
                <a:uFillTx/>
                <a:latin typeface="Calibri"/>
                <a:ea typeface="+mn-ea"/>
                <a:cs typeface="+mn-cs"/>
              </a:endParaRPr>
            </a:p>
          </p:txBody>
        </p:sp>
        <p:cxnSp>
          <p:nvCxnSpPr>
            <p:cNvPr id="22" name="Straight Arrow Connector 21">
              <a:extLst>
                <a:ext uri="{FF2B5EF4-FFF2-40B4-BE49-F238E27FC236}">
                  <a16:creationId xmlns:a16="http://schemas.microsoft.com/office/drawing/2014/main" id="{B0097DA7-2A6D-41FE-A32C-851EED7711D0}"/>
                </a:ext>
              </a:extLst>
            </p:cNvPr>
            <p:cNvCxnSpPr>
              <a:cxnSpLocks/>
            </p:cNvCxnSpPr>
            <p:nvPr/>
          </p:nvCxnSpPr>
          <p:spPr bwMode="auto">
            <a:xfrm>
              <a:off x="3367056" y="1080474"/>
              <a:ext cx="0" cy="62397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3" name="Straight Connector 22">
              <a:extLst>
                <a:ext uri="{FF2B5EF4-FFF2-40B4-BE49-F238E27FC236}">
                  <a16:creationId xmlns:a16="http://schemas.microsoft.com/office/drawing/2014/main" id="{A1C9E82A-E328-449A-AF8E-65175207AA9C}"/>
                </a:ext>
              </a:extLst>
            </p:cNvPr>
            <p:cNvCxnSpPr/>
            <p:nvPr/>
          </p:nvCxnSpPr>
          <p:spPr bwMode="auto">
            <a:xfrm>
              <a:off x="3367056" y="1077873"/>
              <a:ext cx="465473"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Tree>
    <p:extLst>
      <p:ext uri="{BB962C8B-B14F-4D97-AF65-F5344CB8AC3E}">
        <p14:creationId xmlns:p14="http://schemas.microsoft.com/office/powerpoint/2010/main" val="26905366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Drying rate determination</a:t>
            </a:r>
          </a:p>
        </p:txBody>
      </p:sp>
      <p:pic>
        <p:nvPicPr>
          <p:cNvPr id="6" name="Picture 5"/>
          <p:cNvPicPr>
            <a:picLocks noChangeAspect="1"/>
          </p:cNvPicPr>
          <p:nvPr/>
        </p:nvPicPr>
        <p:blipFill>
          <a:blip r:embed="rId3"/>
          <a:stretch>
            <a:fillRect/>
          </a:stretch>
        </p:blipFill>
        <p:spPr>
          <a:xfrm>
            <a:off x="6102139" y="1742245"/>
            <a:ext cx="2776418" cy="2082314"/>
          </a:xfrm>
          <a:prstGeom prst="rect">
            <a:avLst/>
          </a:prstGeom>
        </p:spPr>
      </p:pic>
      <p:pic>
        <p:nvPicPr>
          <p:cNvPr id="9" name="Picture 8"/>
          <p:cNvPicPr>
            <a:picLocks noChangeAspect="1"/>
          </p:cNvPicPr>
          <p:nvPr/>
        </p:nvPicPr>
        <p:blipFill>
          <a:blip r:embed="rId4"/>
          <a:stretch>
            <a:fillRect/>
          </a:stretch>
        </p:blipFill>
        <p:spPr>
          <a:xfrm>
            <a:off x="6102139" y="3925257"/>
            <a:ext cx="2790877" cy="2093158"/>
          </a:xfrm>
          <a:prstGeom prst="rect">
            <a:avLst/>
          </a:prstGeom>
        </p:spPr>
      </p:pic>
      <p:grpSp>
        <p:nvGrpSpPr>
          <p:cNvPr id="34" name="Group 33"/>
          <p:cNvGrpSpPr/>
          <p:nvPr/>
        </p:nvGrpSpPr>
        <p:grpSpPr>
          <a:xfrm>
            <a:off x="5418307" y="154590"/>
            <a:ext cx="3404040" cy="1551183"/>
            <a:chOff x="2512977" y="1376243"/>
            <a:chExt cx="3404040" cy="1551183"/>
          </a:xfrm>
        </p:grpSpPr>
        <p:sp>
          <p:nvSpPr>
            <p:cNvPr id="22" name="Can 21"/>
            <p:cNvSpPr/>
            <p:nvPr/>
          </p:nvSpPr>
          <p:spPr bwMode="auto">
            <a:xfrm>
              <a:off x="3885648" y="1673157"/>
              <a:ext cx="1513203" cy="603115"/>
            </a:xfrm>
            <a:prstGeom prst="can">
              <a:avLst>
                <a:gd name="adj" fmla="val 5000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cxnSp>
          <p:nvCxnSpPr>
            <p:cNvPr id="24" name="Straight Arrow Connector 23"/>
            <p:cNvCxnSpPr>
              <a:stCxn id="22" idx="1"/>
              <a:endCxn id="22" idx="0"/>
            </p:cNvCxnSpPr>
            <p:nvPr/>
          </p:nvCxnSpPr>
          <p:spPr bwMode="auto">
            <a:xfrm>
              <a:off x="4642250" y="1673157"/>
              <a:ext cx="0" cy="301558"/>
            </a:xfrm>
            <a:prstGeom prst="straightConnector1">
              <a:avLst/>
            </a:prstGeom>
            <a:solidFill>
              <a:schemeClr val="accent1"/>
            </a:solidFill>
            <a:ln w="9525" cap="flat" cmpd="sng" algn="ctr">
              <a:solidFill>
                <a:srgbClr val="3809FF"/>
              </a:solidFill>
              <a:prstDash val="solid"/>
              <a:round/>
              <a:headEnd type="triangle"/>
              <a:tailEnd type="triangle"/>
            </a:ln>
            <a:effectLst/>
          </p:spPr>
        </p:cxnSp>
        <p:cxnSp>
          <p:nvCxnSpPr>
            <p:cNvPr id="26" name="Straight Arrow Connector 25"/>
            <p:cNvCxnSpPr/>
            <p:nvPr/>
          </p:nvCxnSpPr>
          <p:spPr bwMode="auto">
            <a:xfrm>
              <a:off x="3885648" y="1819072"/>
              <a:ext cx="1513203" cy="0"/>
            </a:xfrm>
            <a:prstGeom prst="straightConnector1">
              <a:avLst/>
            </a:prstGeom>
            <a:solidFill>
              <a:schemeClr val="accent1"/>
            </a:solidFill>
            <a:ln w="9525" cap="flat" cmpd="sng" algn="ctr">
              <a:solidFill>
                <a:srgbClr val="FF0000"/>
              </a:solidFill>
              <a:prstDash val="solid"/>
              <a:round/>
              <a:headEnd type="triangle"/>
              <a:tailEnd type="triangle"/>
            </a:ln>
            <a:effectLst/>
          </p:spPr>
        </p:cxnSp>
        <p:cxnSp>
          <p:nvCxnSpPr>
            <p:cNvPr id="28" name="Straight Arrow Connector 27"/>
            <p:cNvCxnSpPr/>
            <p:nvPr/>
          </p:nvCxnSpPr>
          <p:spPr bwMode="auto">
            <a:xfrm>
              <a:off x="3784060" y="1819072"/>
              <a:ext cx="0" cy="383123"/>
            </a:xfrm>
            <a:prstGeom prst="straightConnector1">
              <a:avLst/>
            </a:prstGeom>
            <a:solidFill>
              <a:schemeClr val="accent1"/>
            </a:solidFill>
            <a:ln w="9525" cap="flat" cmpd="sng" algn="ctr">
              <a:solidFill>
                <a:schemeClr val="tx1"/>
              </a:solidFill>
              <a:prstDash val="solid"/>
              <a:round/>
              <a:headEnd type="triangle"/>
              <a:tailEnd type="triangle"/>
            </a:ln>
            <a:effectLst/>
          </p:spPr>
        </p:cxnSp>
        <p:sp>
          <p:nvSpPr>
            <p:cNvPr id="29" name="TextBox 28"/>
            <p:cNvSpPr txBox="1"/>
            <p:nvPr/>
          </p:nvSpPr>
          <p:spPr>
            <a:xfrm>
              <a:off x="3272805" y="1856744"/>
              <a:ext cx="122568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alibri"/>
                  <a:ea typeface="+mn-ea"/>
                  <a:cs typeface="+mn-cs"/>
                </a:rPr>
                <a:t>76µm</a:t>
              </a:r>
            </a:p>
          </p:txBody>
        </p:sp>
        <p:sp>
          <p:nvSpPr>
            <p:cNvPr id="30" name="TextBox 29"/>
            <p:cNvSpPr txBox="1"/>
            <p:nvPr/>
          </p:nvSpPr>
          <p:spPr>
            <a:xfrm>
              <a:off x="3954517" y="1376243"/>
              <a:ext cx="122568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0000"/>
                  </a:solidFill>
                  <a:effectLst/>
                  <a:uLnTx/>
                  <a:uFillTx/>
                  <a:latin typeface="Calibri"/>
                  <a:ea typeface="+mn-ea"/>
                  <a:cs typeface="+mn-cs"/>
                </a:rPr>
                <a:t>0.8 mm</a:t>
              </a:r>
            </a:p>
          </p:txBody>
        </p:sp>
        <p:sp>
          <p:nvSpPr>
            <p:cNvPr id="31" name="TextBox 30"/>
            <p:cNvSpPr txBox="1"/>
            <p:nvPr/>
          </p:nvSpPr>
          <p:spPr>
            <a:xfrm>
              <a:off x="4691332" y="2300135"/>
              <a:ext cx="122568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809FF"/>
                  </a:solidFill>
                  <a:effectLst/>
                  <a:uLnTx/>
                  <a:uFillTx/>
                  <a:latin typeface="Calibri"/>
                  <a:ea typeface="+mn-ea"/>
                  <a:cs typeface="+mn-cs"/>
                </a:rPr>
                <a:t>0.62 mm</a:t>
              </a:r>
            </a:p>
          </p:txBody>
        </p:sp>
        <p:sp>
          <p:nvSpPr>
            <p:cNvPr id="32" name="TextBox 31"/>
            <p:cNvSpPr txBox="1"/>
            <p:nvPr/>
          </p:nvSpPr>
          <p:spPr>
            <a:xfrm>
              <a:off x="2512977" y="2404206"/>
              <a:ext cx="25782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alibri"/>
                  <a:ea typeface="+mn-ea"/>
                  <a:cs typeface="+mn-cs"/>
                </a:rPr>
                <a:t>Area of perimeter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alibri"/>
                  <a:ea typeface="+mn-ea"/>
                  <a:cs typeface="+mn-cs"/>
                </a:rPr>
                <a:t> 0.00342 cm</a:t>
              </a:r>
              <a:r>
                <a:rPr kumimoji="0" lang="en-GB" sz="1400" b="1" i="0" u="none" strike="noStrike" kern="1200" cap="none" spc="0" normalizeH="0" baseline="30000" noProof="0" dirty="0">
                  <a:ln>
                    <a:noFill/>
                  </a:ln>
                  <a:solidFill>
                    <a:srgbClr val="000000"/>
                  </a:solidFill>
                  <a:effectLst/>
                  <a:uLnTx/>
                  <a:uFillTx/>
                  <a:latin typeface="Calibri"/>
                  <a:ea typeface="+mn-ea"/>
                  <a:cs typeface="+mn-cs"/>
                </a:rPr>
                <a:t>2</a:t>
              </a:r>
            </a:p>
          </p:txBody>
        </p:sp>
      </p:grpSp>
      <p:sp>
        <p:nvSpPr>
          <p:cNvPr id="36" name="TextBox 35"/>
          <p:cNvSpPr txBox="1"/>
          <p:nvPr/>
        </p:nvSpPr>
        <p:spPr>
          <a:xfrm>
            <a:off x="6102139" y="4675777"/>
            <a:ext cx="31614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mn-cs"/>
              </a:rPr>
              <a:t>NB: Sample thickness assumed from the Lactose sample analysed in the same setup.</a:t>
            </a:r>
          </a:p>
        </p:txBody>
      </p:sp>
      <p:graphicFrame>
        <p:nvGraphicFramePr>
          <p:cNvPr id="39" name="Content Placeholder 38"/>
          <p:cNvGraphicFramePr>
            <a:graphicFrameLocks noGrp="1"/>
          </p:cNvGraphicFramePr>
          <p:nvPr>
            <p:ph idx="1"/>
            <p:extLst/>
          </p:nvPr>
        </p:nvGraphicFramePr>
        <p:xfrm>
          <a:off x="231648" y="1180953"/>
          <a:ext cx="5523041" cy="3756137"/>
        </p:xfrm>
        <a:graphic>
          <a:graphicData uri="http://schemas.openxmlformats.org/drawingml/2006/table">
            <a:tbl>
              <a:tblPr/>
              <a:tblGrid>
                <a:gridCol w="2714752">
                  <a:extLst>
                    <a:ext uri="{9D8B030D-6E8A-4147-A177-3AD203B41FA5}">
                      <a16:colId xmlns:a16="http://schemas.microsoft.com/office/drawing/2014/main" val="3560697999"/>
                    </a:ext>
                  </a:extLst>
                </a:gridCol>
                <a:gridCol w="778239">
                  <a:extLst>
                    <a:ext uri="{9D8B030D-6E8A-4147-A177-3AD203B41FA5}">
                      <a16:colId xmlns:a16="http://schemas.microsoft.com/office/drawing/2014/main" val="2483152518"/>
                    </a:ext>
                  </a:extLst>
                </a:gridCol>
                <a:gridCol w="2030050">
                  <a:extLst>
                    <a:ext uri="{9D8B030D-6E8A-4147-A177-3AD203B41FA5}">
                      <a16:colId xmlns:a16="http://schemas.microsoft.com/office/drawing/2014/main" val="2570561320"/>
                    </a:ext>
                  </a:extLst>
                </a:gridCol>
              </a:tblGrid>
              <a:tr h="189728">
                <a:tc>
                  <a:txBody>
                    <a:bodyPr/>
                    <a:lstStyle/>
                    <a:p>
                      <a:pPr algn="l" fontAlgn="b"/>
                      <a:r>
                        <a:rPr lang="en-GB" sz="1100" b="0" i="0" u="none" strike="noStrike" dirty="0">
                          <a:solidFill>
                            <a:srgbClr val="000000"/>
                          </a:solidFill>
                          <a:effectLst/>
                          <a:latin typeface="Calibri" panose="020F0502020204030204" pitchFamily="34" charset="0"/>
                        </a:rPr>
                        <a:t>Weight fraction</a:t>
                      </a:r>
                      <a:r>
                        <a:rPr lang="en-GB" sz="1100" b="0" i="0" u="none" strike="noStrike" baseline="0" dirty="0">
                          <a:solidFill>
                            <a:srgbClr val="000000"/>
                          </a:solidFill>
                          <a:effectLst/>
                          <a:latin typeface="Calibri" panose="020F0502020204030204" pitchFamily="34" charset="0"/>
                        </a:rPr>
                        <a:t> of </a:t>
                      </a:r>
                      <a:r>
                        <a:rPr lang="en-GB" sz="1100" b="0" i="0" u="none" strike="noStrike" dirty="0">
                          <a:solidFill>
                            <a:srgbClr val="000000"/>
                          </a:solidFill>
                          <a:effectLst/>
                          <a:latin typeface="Calibri" panose="020F0502020204030204" pitchFamily="34" charset="0"/>
                        </a:rPr>
                        <a:t>sucrose</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r" fontAlgn="b"/>
                      <a:r>
                        <a:rPr lang="en-GB" sz="1100" b="0" i="0" u="none" strike="noStrike" dirty="0">
                          <a:solidFill>
                            <a:srgbClr val="000000"/>
                          </a:solidFill>
                          <a:effectLst/>
                          <a:latin typeface="Calibri" panose="020F0502020204030204" pitchFamily="34" charset="0"/>
                        </a:rPr>
                        <a:t>0.05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l" fontAlgn="b"/>
                      <a:r>
                        <a:rPr lang="en-GB" sz="1100" b="0" i="0" u="none" strike="noStrike">
                          <a:solidFill>
                            <a:srgbClr val="000000"/>
                          </a:solidFill>
                          <a:effectLst/>
                          <a:latin typeface="Calibri" panose="020F0502020204030204" pitchFamily="34" charset="0"/>
                        </a:rPr>
                        <a:t>(5% Sucrose)</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255418591"/>
                  </a:ext>
                </a:extLst>
              </a:tr>
              <a:tr h="229519">
                <a:tc>
                  <a:txBody>
                    <a:bodyPr/>
                    <a:lstStyle/>
                    <a:p>
                      <a:pPr algn="l" fontAlgn="b"/>
                      <a:r>
                        <a:rPr lang="en-US" sz="1100" b="0" i="0" u="none" strike="noStrike" dirty="0">
                          <a:solidFill>
                            <a:srgbClr val="000000"/>
                          </a:solidFill>
                          <a:effectLst/>
                          <a:latin typeface="Calibri" panose="020F0502020204030204" pitchFamily="34" charset="0"/>
                        </a:rPr>
                        <a:t>Weight</a:t>
                      </a:r>
                      <a:r>
                        <a:rPr lang="en-US" sz="1100" b="0" i="0" u="none" strike="noStrike" baseline="0" dirty="0">
                          <a:solidFill>
                            <a:srgbClr val="000000"/>
                          </a:solidFill>
                          <a:effectLst/>
                          <a:latin typeface="Calibri" panose="020F0502020204030204" pitchFamily="34" charset="0"/>
                        </a:rPr>
                        <a:t> fraction of water</a:t>
                      </a:r>
                      <a:endParaRPr lang="en-US"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r" fontAlgn="b"/>
                      <a:r>
                        <a:rPr lang="en-GB" sz="1100" b="0" i="0" u="none" strike="noStrike" dirty="0">
                          <a:solidFill>
                            <a:srgbClr val="000000"/>
                          </a:solidFill>
                          <a:effectLst/>
                          <a:latin typeface="Calibri" panose="020F0502020204030204" pitchFamily="34" charset="0"/>
                        </a:rPr>
                        <a:t>0.95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l" fontAlgn="b"/>
                      <a:r>
                        <a:rPr lang="en-GB" sz="1100" b="0" i="0" u="none" strike="noStrike" dirty="0">
                          <a:solidFill>
                            <a:srgbClr val="000000"/>
                          </a:solidFill>
                          <a:effectLst/>
                          <a:latin typeface="Calibri" panose="020F0502020204030204" pitchFamily="34" charset="0"/>
                        </a:rPr>
                        <a:t>i.e. 95 % water</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333695335"/>
                  </a:ext>
                </a:extLst>
              </a:tr>
              <a:tr h="221456">
                <a:tc>
                  <a:txBody>
                    <a:bodyPr/>
                    <a:lstStyle/>
                    <a:p>
                      <a:pPr algn="l" fontAlgn="b"/>
                      <a:r>
                        <a:rPr lang="en-GB" sz="1100" b="0" i="0" u="none" strike="noStrike" dirty="0">
                          <a:solidFill>
                            <a:srgbClr val="000000"/>
                          </a:solidFill>
                          <a:effectLst/>
                          <a:latin typeface="Calibri" panose="020F0502020204030204" pitchFamily="34" charset="0"/>
                        </a:rPr>
                        <a:t>Weight fraction of bound water (1)</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r" fontAlgn="b"/>
                      <a:r>
                        <a:rPr lang="en-GB" sz="1100" b="0" i="0" u="none" strike="noStrike" dirty="0">
                          <a:solidFill>
                            <a:srgbClr val="000000"/>
                          </a:solidFill>
                          <a:effectLst/>
                          <a:latin typeface="Calibri" panose="020F0502020204030204" pitchFamily="34" charset="0"/>
                        </a:rPr>
                        <a:t>0.0125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526513692"/>
                  </a:ext>
                </a:extLst>
              </a:tr>
              <a:tr h="203200">
                <a:tc>
                  <a:txBody>
                    <a:bodyPr/>
                    <a:lstStyle/>
                    <a:p>
                      <a:pPr algn="l" fontAlgn="b"/>
                      <a:r>
                        <a:rPr lang="en-US" sz="1100" b="0" i="0" u="none" strike="noStrike" dirty="0">
                          <a:solidFill>
                            <a:srgbClr val="000000"/>
                          </a:solidFill>
                          <a:effectLst/>
                          <a:latin typeface="Calibri" panose="020F0502020204030204" pitchFamily="34" charset="0"/>
                        </a:rPr>
                        <a:t>Weight</a:t>
                      </a:r>
                      <a:r>
                        <a:rPr lang="en-US" sz="1100" b="0" i="0" u="none" strike="noStrike" baseline="0" dirty="0">
                          <a:solidFill>
                            <a:srgbClr val="000000"/>
                          </a:solidFill>
                          <a:effectLst/>
                          <a:latin typeface="Calibri" panose="020F0502020204030204" pitchFamily="34" charset="0"/>
                        </a:rPr>
                        <a:t> fraction of freezable water</a:t>
                      </a:r>
                      <a:endParaRPr lang="en-US"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r" fontAlgn="b"/>
                      <a:r>
                        <a:rPr lang="en-GB" sz="1100" b="0" i="0" u="none" strike="noStrike" dirty="0">
                          <a:solidFill>
                            <a:srgbClr val="000000"/>
                          </a:solidFill>
                          <a:effectLst/>
                          <a:latin typeface="Calibri" panose="020F0502020204030204" pitchFamily="34" charset="0"/>
                        </a:rPr>
                        <a:t>0.9375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247445644"/>
                  </a:ext>
                </a:extLst>
              </a:tr>
              <a:tr h="189728">
                <a:tc>
                  <a:txBody>
                    <a:bodyPr/>
                    <a:lstStyle/>
                    <a:p>
                      <a:pPr algn="l" fontAlgn="b"/>
                      <a:r>
                        <a:rPr lang="en-GB" sz="1100" b="0" i="0" u="none" strike="noStrike" dirty="0">
                          <a:solidFill>
                            <a:srgbClr val="000000"/>
                          </a:solidFill>
                          <a:effectLst/>
                          <a:latin typeface="Calibri" panose="020F0502020204030204" pitchFamily="34" charset="0"/>
                        </a:rPr>
                        <a:t> </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GB" sz="1100" b="0" i="0" u="none" strike="noStrike" dirty="0">
                          <a:solidFill>
                            <a:srgbClr val="000000"/>
                          </a:solidFill>
                          <a:effectLst/>
                          <a:latin typeface="Calibri" panose="020F0502020204030204" pitchFamily="34" charset="0"/>
                        </a:rPr>
                        <a:t> </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89590199"/>
                  </a:ext>
                </a:extLst>
              </a:tr>
              <a:tr h="189728">
                <a:tc>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9450337"/>
                  </a:ext>
                </a:extLst>
              </a:tr>
              <a:tr h="189728">
                <a:tc>
                  <a:txBody>
                    <a:bodyPr/>
                    <a:lstStyle/>
                    <a:p>
                      <a:pPr algn="l" fontAlgn="b"/>
                      <a:r>
                        <a:rPr lang="en-GB" sz="1100" b="0" i="0" u="none" strike="noStrike" dirty="0">
                          <a:solidFill>
                            <a:srgbClr val="000000"/>
                          </a:solidFill>
                          <a:effectLst/>
                          <a:latin typeface="Calibri" panose="020F0502020204030204" pitchFamily="34" charset="0"/>
                        </a:rPr>
                        <a:t> Sample</a:t>
                      </a:r>
                      <a:r>
                        <a:rPr lang="en-GB" sz="1100" b="0" i="0" u="none" strike="noStrike" baseline="0" dirty="0">
                          <a:solidFill>
                            <a:srgbClr val="000000"/>
                          </a:solidFill>
                          <a:effectLst/>
                          <a:latin typeface="Calibri" panose="020F0502020204030204" pitchFamily="34" charset="0"/>
                        </a:rPr>
                        <a:t> volume</a:t>
                      </a:r>
                      <a:endParaRPr lang="en-GB"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r" fontAlgn="b"/>
                      <a:r>
                        <a:rPr lang="en-GB" sz="1100" b="0" i="0" u="none" strike="noStrike" dirty="0">
                          <a:solidFill>
                            <a:srgbClr val="000000"/>
                          </a:solidFill>
                          <a:effectLst/>
                          <a:latin typeface="Calibri" panose="020F0502020204030204" pitchFamily="34" charset="0"/>
                        </a:rPr>
                        <a:t>0.05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l" fontAlgn="b"/>
                      <a:r>
                        <a:rPr lang="en-GB" sz="1100" b="0" i="0" u="none" strike="noStrike" dirty="0">
                          <a:solidFill>
                            <a:srgbClr val="000000"/>
                          </a:solidFill>
                          <a:effectLst/>
                          <a:latin typeface="Calibri" panose="020F0502020204030204" pitchFamily="34" charset="0"/>
                        </a:rPr>
                        <a:t>µL</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867288497"/>
                  </a:ext>
                </a:extLst>
              </a:tr>
              <a:tr h="189728">
                <a:tc>
                  <a:txBody>
                    <a:bodyPr/>
                    <a:lstStyle/>
                    <a:p>
                      <a:pPr algn="l" fontAlgn="b"/>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Freezable</a:t>
                      </a:r>
                      <a:r>
                        <a:rPr lang="en-GB" sz="1100" b="0" i="0" u="none" strike="noStrike" baseline="0" dirty="0">
                          <a:solidFill>
                            <a:srgbClr val="000000"/>
                          </a:solidFill>
                          <a:effectLst/>
                          <a:latin typeface="Calibri" panose="020F0502020204030204" pitchFamily="34" charset="0"/>
                        </a:rPr>
                        <a:t> water</a:t>
                      </a:r>
                      <a:endParaRPr lang="en-GB"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r" fontAlgn="b"/>
                      <a:r>
                        <a:rPr lang="en-GB" sz="1100" b="0" i="0" u="none" strike="noStrike" dirty="0">
                          <a:solidFill>
                            <a:srgbClr val="000000"/>
                          </a:solidFill>
                          <a:effectLst/>
                          <a:latin typeface="Calibri" panose="020F0502020204030204" pitchFamily="34" charset="0"/>
                        </a:rPr>
                        <a:t>0.0469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l" fontAlgn="b"/>
                      <a:r>
                        <a:rPr lang="en-GB" sz="1100" b="0" i="0" u="none" strike="noStrike" dirty="0">
                          <a:solidFill>
                            <a:srgbClr val="000000"/>
                          </a:solidFill>
                          <a:effectLst/>
                          <a:latin typeface="Calibri" panose="020F0502020204030204" pitchFamily="34" charset="0"/>
                        </a:rPr>
                        <a:t>µL</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395398460"/>
                  </a:ext>
                </a:extLst>
              </a:tr>
              <a:tr h="189728">
                <a:tc>
                  <a:txBody>
                    <a:bodyPr/>
                    <a:lstStyle/>
                    <a:p>
                      <a:pPr algn="l" fontAlgn="b"/>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Freezable</a:t>
                      </a:r>
                      <a:r>
                        <a:rPr lang="en-GB" sz="1100" b="0" i="0" u="none" strike="noStrike" dirty="0">
                          <a:solidFill>
                            <a:srgbClr val="000000"/>
                          </a:solidFill>
                          <a:effectLst/>
                          <a:latin typeface="Calibri" panose="020F0502020204030204" pitchFamily="34" charset="0"/>
                        </a:rPr>
                        <a:t> water</a:t>
                      </a:r>
                      <a:r>
                        <a:rPr lang="en-GB" sz="1100" b="0" i="0" u="none" strike="noStrike" baseline="0" dirty="0">
                          <a:solidFill>
                            <a:srgbClr val="000000"/>
                          </a:solidFill>
                          <a:effectLst/>
                          <a:latin typeface="Calibri" panose="020F0502020204030204" pitchFamily="34" charset="0"/>
                        </a:rPr>
                        <a:t> in mg</a:t>
                      </a:r>
                      <a:endParaRPr lang="en-GB"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r" fontAlgn="b"/>
                      <a:r>
                        <a:rPr lang="en-GB" sz="1100" b="0" i="0" u="none" strike="noStrike" dirty="0">
                          <a:solidFill>
                            <a:srgbClr val="000000"/>
                          </a:solidFill>
                          <a:effectLst/>
                          <a:latin typeface="Calibri" panose="020F0502020204030204" pitchFamily="34" charset="0"/>
                        </a:rPr>
                        <a:t>0.0469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l" fontAlgn="b"/>
                      <a:r>
                        <a:rPr lang="en-GB" sz="1100" b="0" i="0" u="none" strike="noStrike" dirty="0">
                          <a:solidFill>
                            <a:srgbClr val="000000"/>
                          </a:solidFill>
                          <a:effectLst/>
                          <a:latin typeface="Calibri" panose="020F0502020204030204" pitchFamily="34" charset="0"/>
                        </a:rPr>
                        <a:t>mg of ice</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290432943"/>
                  </a:ext>
                </a:extLst>
              </a:tr>
              <a:tr h="189728">
                <a:tc>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23778635"/>
                  </a:ext>
                </a:extLst>
              </a:tr>
              <a:tr h="189728">
                <a:tc>
                  <a:txBody>
                    <a:bodyPr/>
                    <a:lstStyle/>
                    <a:p>
                      <a:pPr algn="l" fontAlgn="b"/>
                      <a:r>
                        <a:rPr lang="en-GB" sz="1100" b="0" i="0" u="none" strike="noStrike" dirty="0">
                          <a:solidFill>
                            <a:srgbClr val="000000"/>
                          </a:solidFill>
                          <a:effectLst/>
                          <a:latin typeface="Calibri" panose="020F0502020204030204" pitchFamily="34" charset="0"/>
                        </a:rPr>
                        <a:t>Total </a:t>
                      </a:r>
                      <a:r>
                        <a:rPr lang="en-GB" sz="1100" b="0" i="0" u="none" strike="noStrike" dirty="0" err="1">
                          <a:solidFill>
                            <a:srgbClr val="000000"/>
                          </a:solidFill>
                          <a:effectLst/>
                          <a:latin typeface="Calibri" panose="020F0502020204030204" pitchFamily="34" charset="0"/>
                        </a:rPr>
                        <a:t>pix</a:t>
                      </a:r>
                      <a:r>
                        <a:rPr lang="en-GB" sz="1100" b="0" i="0" u="none" strike="noStrike" dirty="0">
                          <a:solidFill>
                            <a:srgbClr val="000000"/>
                          </a:solidFill>
                          <a:effectLst/>
                          <a:latin typeface="Calibri" panose="020F0502020204030204" pitchFamily="34" charset="0"/>
                        </a:rPr>
                        <a:t> before drying starts</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r" fontAlgn="b"/>
                      <a:r>
                        <a:rPr lang="en-GB" sz="1100" b="0" i="0" u="none" strike="noStrike" dirty="0">
                          <a:solidFill>
                            <a:srgbClr val="000000"/>
                          </a:solidFill>
                          <a:effectLst/>
                          <a:latin typeface="Calibri" panose="020F0502020204030204" pitchFamily="34" charset="0"/>
                        </a:rPr>
                        <a:t>466873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6914306"/>
                  </a:ext>
                </a:extLst>
              </a:tr>
              <a:tr h="189728">
                <a:tc>
                  <a:txBody>
                    <a:bodyPr/>
                    <a:lstStyle/>
                    <a:p>
                      <a:pPr algn="l" fontAlgn="b"/>
                      <a:r>
                        <a:rPr lang="en-GB" sz="1100" b="0" i="0" u="none" strike="noStrike" dirty="0">
                          <a:solidFill>
                            <a:srgbClr val="000000"/>
                          </a:solidFill>
                          <a:effectLst/>
                          <a:latin typeface="Calibri" panose="020F0502020204030204" pitchFamily="34" charset="0"/>
                        </a:rPr>
                        <a:t>1 pixel (a)</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r" fontAlgn="b"/>
                      <a:r>
                        <a:rPr lang="en-GB" sz="1100" b="0" i="0" u="none" strike="noStrike" dirty="0">
                          <a:solidFill>
                            <a:srgbClr val="000000"/>
                          </a:solidFill>
                          <a:effectLst/>
                          <a:latin typeface="Calibri" panose="020F0502020204030204" pitchFamily="34" charset="0"/>
                        </a:rPr>
                        <a:t>1.004E-07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l" fontAlgn="b"/>
                      <a:r>
                        <a:rPr lang="en-GB" sz="1100" b="0" i="0" u="none" strike="noStrike" dirty="0">
                          <a:solidFill>
                            <a:srgbClr val="000000"/>
                          </a:solidFill>
                          <a:effectLst/>
                          <a:latin typeface="Calibri" panose="020F0502020204030204" pitchFamily="34" charset="0"/>
                        </a:rPr>
                        <a:t>mg of</a:t>
                      </a:r>
                      <a:r>
                        <a:rPr lang="en-GB" sz="1100" b="0" i="0" u="none" strike="noStrike" baseline="0" dirty="0">
                          <a:solidFill>
                            <a:srgbClr val="000000"/>
                          </a:solidFill>
                          <a:effectLst/>
                          <a:latin typeface="Calibri" panose="020F0502020204030204" pitchFamily="34" charset="0"/>
                        </a:rPr>
                        <a:t> ice</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122271638"/>
                  </a:ext>
                </a:extLst>
              </a:tr>
              <a:tr h="189728">
                <a:tc>
                  <a:txBody>
                    <a:bodyPr/>
                    <a:lstStyle/>
                    <a:p>
                      <a:pPr algn="l" fontAlgn="b"/>
                      <a:r>
                        <a:rPr lang="en-GB" sz="1100" b="0" i="0" u="none" strike="noStrike" dirty="0">
                          <a:solidFill>
                            <a:srgbClr val="000000"/>
                          </a:solidFill>
                          <a:effectLst/>
                          <a:latin typeface="Calibri" panose="020F0502020204030204" pitchFamily="34" charset="0"/>
                        </a:rPr>
                        <a:t> </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100" b="0" i="0" u="none" strike="noStrike" dirty="0">
                          <a:solidFill>
                            <a:srgbClr val="000000"/>
                          </a:solidFill>
                          <a:effectLst/>
                          <a:latin typeface="Calibri" panose="020F0502020204030204" pitchFamily="34" charset="0"/>
                        </a:rPr>
                        <a:t> </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51448829"/>
                  </a:ext>
                </a:extLst>
              </a:tr>
              <a:tr h="189728">
                <a:tc>
                  <a:txBody>
                    <a:bodyPr/>
                    <a:lstStyle/>
                    <a:p>
                      <a:pPr algn="l" fontAlgn="b"/>
                      <a:r>
                        <a:rPr lang="en-GB" sz="1100" b="0" i="0" u="none" strike="noStrike" dirty="0">
                          <a:solidFill>
                            <a:srgbClr val="000000"/>
                          </a:solidFill>
                          <a:effectLst/>
                          <a:latin typeface="Calibri" panose="020F0502020204030204" pitchFamily="34" charset="0"/>
                        </a:rPr>
                        <a:t>Gradient of</a:t>
                      </a:r>
                      <a:r>
                        <a:rPr lang="en-GB" sz="1100" b="0" i="0" u="none" strike="noStrike" baseline="0" dirty="0">
                          <a:solidFill>
                            <a:srgbClr val="000000"/>
                          </a:solidFill>
                          <a:effectLst/>
                          <a:latin typeface="Calibri" panose="020F0502020204030204" pitchFamily="34" charset="0"/>
                        </a:rPr>
                        <a:t> linear part (b)</a:t>
                      </a:r>
                      <a:endParaRPr lang="en-GB"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r" fontAlgn="b"/>
                      <a:r>
                        <a:rPr lang="en-GB" sz="1100" b="0" i="0" u="none" strike="noStrike" dirty="0">
                          <a:solidFill>
                            <a:srgbClr val="000000"/>
                          </a:solidFill>
                          <a:effectLst/>
                          <a:latin typeface="Calibri" panose="020F0502020204030204" pitchFamily="34" charset="0"/>
                        </a:rPr>
                        <a:t>132110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l" fontAlgn="b"/>
                      <a:r>
                        <a:rPr lang="en-GB" sz="1100" b="0" i="0" u="none" strike="noStrike" dirty="0">
                          <a:solidFill>
                            <a:srgbClr val="000000"/>
                          </a:solidFill>
                          <a:effectLst/>
                          <a:latin typeface="Calibri" panose="020F0502020204030204" pitchFamily="34" charset="0"/>
                        </a:rPr>
                        <a:t>pixel per min (yellow</a:t>
                      </a:r>
                      <a:r>
                        <a:rPr lang="en-GB" sz="1100" b="0" i="0" u="none" strike="noStrike" baseline="0" dirty="0">
                          <a:solidFill>
                            <a:srgbClr val="000000"/>
                          </a:solidFill>
                          <a:effectLst/>
                          <a:latin typeface="Calibri" panose="020F0502020204030204" pitchFamily="34" charset="0"/>
                        </a:rPr>
                        <a:t> line)</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70659576"/>
                  </a:ext>
                </a:extLst>
              </a:tr>
              <a:tr h="189728">
                <a:tc>
                  <a:txBody>
                    <a:bodyPr/>
                    <a:lstStyle/>
                    <a:p>
                      <a:pPr algn="l" fontAlgn="b"/>
                      <a:r>
                        <a:rPr lang="en-GB" sz="1100" b="0" i="0" u="none" strike="noStrike" dirty="0">
                          <a:solidFill>
                            <a:srgbClr val="000000"/>
                          </a:solidFill>
                          <a:effectLst/>
                          <a:latin typeface="Calibri" panose="020F0502020204030204" pitchFamily="34" charset="0"/>
                        </a:rPr>
                        <a:t>Drying rate (a</a:t>
                      </a:r>
                      <a:r>
                        <a:rPr lang="en-GB" sz="1100" b="0" i="0" u="none" strike="noStrike" baseline="0" dirty="0">
                          <a:solidFill>
                            <a:srgbClr val="000000"/>
                          </a:solidFill>
                          <a:effectLst/>
                          <a:latin typeface="Calibri" panose="020F0502020204030204" pitchFamily="34" charset="0"/>
                        </a:rPr>
                        <a:t> x b</a:t>
                      </a:r>
                      <a:r>
                        <a:rPr lang="en-GB" sz="1100" b="0" i="0" u="none" strike="noStrike" dirty="0">
                          <a:solidFill>
                            <a:srgbClr val="000000"/>
                          </a:solidFill>
                          <a:effectLst/>
                          <a:latin typeface="Calibri" panose="020F0502020204030204" pitchFamily="34" charset="0"/>
                        </a:rPr>
                        <a:t>)</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r" fontAlgn="b"/>
                      <a:r>
                        <a:rPr lang="en-GB" sz="1100" b="0" i="0" u="none" strike="noStrike" dirty="0">
                          <a:solidFill>
                            <a:srgbClr val="000000"/>
                          </a:solidFill>
                          <a:effectLst/>
                          <a:latin typeface="Calibri" panose="020F0502020204030204" pitchFamily="34" charset="0"/>
                        </a:rPr>
                        <a:t>0.0133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l" fontAlgn="b"/>
                      <a:r>
                        <a:rPr lang="en-GB" sz="1100" b="0" i="0" u="none" strike="noStrike" dirty="0">
                          <a:solidFill>
                            <a:srgbClr val="000000"/>
                          </a:solidFill>
                          <a:effectLst/>
                          <a:latin typeface="Calibri" panose="020F0502020204030204" pitchFamily="34" charset="0"/>
                        </a:rPr>
                        <a:t>mg min</a:t>
                      </a:r>
                      <a:r>
                        <a:rPr lang="en-GB" sz="1100" b="0" i="0" u="none" strike="noStrike" baseline="30000"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785314008"/>
                  </a:ext>
                </a:extLst>
              </a:tr>
              <a:tr h="189728">
                <a:tc>
                  <a:txBody>
                    <a:bodyPr/>
                    <a:lstStyle/>
                    <a:p>
                      <a:pPr algn="l" fontAlgn="b"/>
                      <a:r>
                        <a:rPr lang="en-GB" sz="1400" b="1" i="0" u="none" strike="noStrike" dirty="0">
                          <a:solidFill>
                            <a:srgbClr val="000000"/>
                          </a:solidFill>
                          <a:effectLst/>
                          <a:latin typeface="Calibri" panose="020F0502020204030204" pitchFamily="34" charset="0"/>
                        </a:rPr>
                        <a:t>Drying rate (B)</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r" fontAlgn="b"/>
                      <a:r>
                        <a:rPr lang="en-GB" sz="1400" b="1" i="0" u="none" strike="noStrike" dirty="0">
                          <a:solidFill>
                            <a:srgbClr val="000000"/>
                          </a:solidFill>
                          <a:effectLst/>
                          <a:latin typeface="Calibri" panose="020F0502020204030204" pitchFamily="34" charset="0"/>
                        </a:rPr>
                        <a:t>0.00080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l" fontAlgn="b"/>
                      <a:r>
                        <a:rPr lang="en-GB" sz="1400" b="1" i="0" u="none" strike="noStrike" dirty="0">
                          <a:solidFill>
                            <a:srgbClr val="000000"/>
                          </a:solidFill>
                          <a:effectLst/>
                          <a:latin typeface="Calibri" panose="020F0502020204030204" pitchFamily="34" charset="0"/>
                        </a:rPr>
                        <a:t>g h</a:t>
                      </a:r>
                      <a:r>
                        <a:rPr lang="en-GB" sz="1400" b="0" i="0" u="none" strike="noStrike" baseline="30000"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820562291"/>
                  </a:ext>
                </a:extLst>
              </a:tr>
              <a:tr h="189728">
                <a:tc>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GB" sz="1100" b="0" i="0" u="none" strike="noStrike" baseline="30000" dirty="0">
                        <a:solidFill>
                          <a:srgbClr val="000000"/>
                        </a:solidFill>
                        <a:effectLst/>
                        <a:latin typeface="Calibri" panose="020F050202020403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98540320"/>
                  </a:ext>
                </a:extLst>
              </a:tr>
              <a:tr h="189728">
                <a:tc>
                  <a:txBody>
                    <a:bodyPr/>
                    <a:lstStyle/>
                    <a:p>
                      <a:pPr algn="l" fontAlgn="b"/>
                      <a:r>
                        <a:rPr lang="en-GB" sz="1100" b="0" i="0" u="none" strike="noStrike" dirty="0">
                          <a:solidFill>
                            <a:srgbClr val="000000"/>
                          </a:solidFill>
                          <a:effectLst/>
                          <a:latin typeface="Calibri" panose="020F0502020204030204" pitchFamily="34" charset="0"/>
                        </a:rPr>
                        <a:t>Area of perimeter of sample (A)</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r" fontAlgn="b"/>
                      <a:r>
                        <a:rPr lang="en-GB" sz="1100" b="0" i="0" u="none" strike="noStrike" dirty="0">
                          <a:solidFill>
                            <a:srgbClr val="000000"/>
                          </a:solidFill>
                          <a:effectLst/>
                          <a:latin typeface="Calibri" panose="020F0502020204030204" pitchFamily="34" charset="0"/>
                        </a:rPr>
                        <a:t>0.00342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l" fontAlgn="b"/>
                      <a:r>
                        <a:rPr lang="en-GB" sz="1100" b="0" i="0" u="none" strike="noStrike" dirty="0">
                          <a:solidFill>
                            <a:srgbClr val="000000"/>
                          </a:solidFill>
                          <a:effectLst/>
                          <a:latin typeface="Calibri" panose="020F0502020204030204" pitchFamily="34" charset="0"/>
                        </a:rPr>
                        <a:t> cm</a:t>
                      </a:r>
                      <a:r>
                        <a:rPr lang="en-GB" sz="1100" b="0" i="0" u="none" strike="noStrike" baseline="30000" dirty="0">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85796960"/>
                  </a:ext>
                </a:extLst>
              </a:tr>
              <a:tr h="189728">
                <a:tc>
                  <a:txBody>
                    <a:bodyPr/>
                    <a:lstStyle/>
                    <a:p>
                      <a:pPr algn="l" fontAlgn="b"/>
                      <a:r>
                        <a:rPr lang="en-GB" sz="1400" b="1" i="0" u="none" strike="noStrike" dirty="0">
                          <a:solidFill>
                            <a:srgbClr val="000000"/>
                          </a:solidFill>
                          <a:effectLst/>
                          <a:latin typeface="Calibri" panose="020F0502020204030204" pitchFamily="34" charset="0"/>
                        </a:rPr>
                        <a:t>Specific</a:t>
                      </a:r>
                      <a:r>
                        <a:rPr lang="en-GB" sz="1400" b="1" i="0" u="none" strike="noStrike" baseline="0" dirty="0">
                          <a:solidFill>
                            <a:srgbClr val="000000"/>
                          </a:solidFill>
                          <a:effectLst/>
                          <a:latin typeface="Calibri" panose="020F0502020204030204" pitchFamily="34" charset="0"/>
                        </a:rPr>
                        <a:t> d</a:t>
                      </a:r>
                      <a:r>
                        <a:rPr lang="en-GB" sz="1400" b="1" i="0" u="none" strike="noStrike" dirty="0">
                          <a:solidFill>
                            <a:srgbClr val="000000"/>
                          </a:solidFill>
                          <a:effectLst/>
                          <a:latin typeface="Calibri" panose="020F0502020204030204" pitchFamily="34" charset="0"/>
                        </a:rPr>
                        <a:t>rying rate (B/A)</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r" fontAlgn="b"/>
                      <a:r>
                        <a:rPr lang="en-GB" sz="1400" b="1" i="0" u="none" strike="noStrike" dirty="0">
                          <a:solidFill>
                            <a:srgbClr val="FF0000"/>
                          </a:solidFill>
                          <a:effectLst/>
                          <a:latin typeface="Calibri" panose="020F0502020204030204" pitchFamily="34" charset="0"/>
                        </a:rPr>
                        <a:t>0.233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l" fontAlgn="b"/>
                      <a:r>
                        <a:rPr lang="en-GB" sz="1400" b="1" i="0" u="none" strike="noStrike" dirty="0">
                          <a:solidFill>
                            <a:srgbClr val="FF0000"/>
                          </a:solidFill>
                          <a:effectLst/>
                          <a:latin typeface="Calibri" panose="020F0502020204030204" pitchFamily="34" charset="0"/>
                        </a:rPr>
                        <a:t>g h</a:t>
                      </a:r>
                      <a:r>
                        <a:rPr lang="en-GB" sz="1400" b="1" i="0" u="none" strike="noStrike" baseline="30000" dirty="0">
                          <a:solidFill>
                            <a:srgbClr val="FF0000"/>
                          </a:solidFill>
                          <a:effectLst/>
                          <a:latin typeface="Calibri" panose="020F0502020204030204" pitchFamily="34" charset="0"/>
                        </a:rPr>
                        <a:t>−1</a:t>
                      </a:r>
                      <a:r>
                        <a:rPr lang="en-GB" sz="1400" b="1" i="0" u="none" strike="noStrike" dirty="0">
                          <a:solidFill>
                            <a:srgbClr val="FF0000"/>
                          </a:solidFill>
                          <a:effectLst/>
                          <a:latin typeface="Calibri" panose="020F0502020204030204" pitchFamily="34" charset="0"/>
                        </a:rPr>
                        <a:t> cm</a:t>
                      </a:r>
                      <a:r>
                        <a:rPr lang="en-GB" sz="1400" b="1" i="0" u="none" strike="noStrike" baseline="30000" dirty="0">
                          <a:solidFill>
                            <a:srgbClr val="FF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495026365"/>
                  </a:ext>
                </a:extLst>
              </a:tr>
            </a:tbl>
          </a:graphicData>
        </a:graphic>
      </p:graphicFrame>
      <p:cxnSp>
        <p:nvCxnSpPr>
          <p:cNvPr id="3" name="Straight Arrow Connector 2"/>
          <p:cNvCxnSpPr/>
          <p:nvPr/>
        </p:nvCxnSpPr>
        <p:spPr bwMode="auto">
          <a:xfrm flipV="1">
            <a:off x="6966408" y="881877"/>
            <a:ext cx="282804" cy="34219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 name="Rectangle 1"/>
          <p:cNvSpPr/>
          <p:nvPr/>
        </p:nvSpPr>
        <p:spPr>
          <a:xfrm>
            <a:off x="373477" y="1997750"/>
            <a:ext cx="5381212" cy="261610"/>
          </a:xfrm>
          <a:prstGeom prst="rect">
            <a:avLst/>
          </a:prstGeom>
        </p:spPr>
        <p:txBody>
          <a:bodyPr wrap="square">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based on 80:20 ratio of sugar to water in freeze-concentrated solution</a:t>
            </a:r>
          </a:p>
        </p:txBody>
      </p:sp>
      <p:sp>
        <p:nvSpPr>
          <p:cNvPr id="5" name="TextBox 4"/>
          <p:cNvSpPr txBox="1"/>
          <p:nvPr/>
        </p:nvSpPr>
        <p:spPr>
          <a:xfrm>
            <a:off x="108254" y="5033897"/>
            <a:ext cx="5993885" cy="123110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Example drying rate from a 10 mL glass tubing vial is 0.25 g h</a:t>
            </a:r>
            <a:r>
              <a:rPr kumimoji="0" lang="en-GB" sz="1800" b="0" i="0" u="none" strike="noStrike" kern="1200" cap="none" spc="0" normalizeH="0" baseline="30000" noProof="0" dirty="0">
                <a:ln>
                  <a:noFill/>
                </a:ln>
                <a:solidFill>
                  <a:srgbClr val="000000"/>
                </a:solidFill>
                <a:effectLst/>
                <a:uLnTx/>
                <a:uFillTx/>
                <a:latin typeface="Calibri"/>
                <a:ea typeface="+mn-ea"/>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Vial diameter : 22 mm  Internal area : 3.8 cm</a:t>
            </a:r>
            <a:r>
              <a:rPr kumimoji="0" lang="en-GB" sz="1800" b="0" i="0" u="none" strike="noStrike" kern="1200" cap="none" spc="0" normalizeH="0" baseline="30000" noProof="0" dirty="0">
                <a:ln>
                  <a:noFill/>
                </a:ln>
                <a:solidFill>
                  <a:srgbClr val="000000"/>
                </a:solidFill>
                <a:effectLst/>
                <a:uLnTx/>
                <a:uFillTx/>
                <a:latin typeface="Calibri"/>
                <a:ea typeface="+mn-ea"/>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Specific drying rate : </a:t>
            </a:r>
            <a:r>
              <a:rPr kumimoji="0" lang="en-GB" sz="1800" b="0" i="0" u="none" strike="noStrike" kern="1200" cap="none" spc="0" normalizeH="0" baseline="0" noProof="0" dirty="0">
                <a:ln>
                  <a:noFill/>
                </a:ln>
                <a:solidFill>
                  <a:srgbClr val="FF0000"/>
                </a:solidFill>
                <a:effectLst/>
                <a:uLnTx/>
                <a:uFillTx/>
                <a:latin typeface="Calibri"/>
                <a:ea typeface="+mn-ea"/>
                <a:cs typeface="+mn-cs"/>
              </a:rPr>
              <a:t>0.065 </a:t>
            </a:r>
            <a:r>
              <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g h</a:t>
            </a:r>
            <a:r>
              <a:rPr kumimoji="0" lang="en-GB" sz="1800" b="0" i="0" u="none" strike="noStrike" kern="1200" cap="none" spc="0" normalizeH="0" baseline="30000" noProof="0" dirty="0">
                <a:ln>
                  <a:noFill/>
                </a:ln>
                <a:solidFill>
                  <a:srgbClr val="FF0000"/>
                </a:solidFill>
                <a:effectLst/>
                <a:uLnTx/>
                <a:uFillTx/>
                <a:latin typeface="Calibri" panose="020F0502020204030204" pitchFamily="34" charset="0"/>
                <a:ea typeface="+mn-ea"/>
                <a:cs typeface="+mn-cs"/>
              </a:rPr>
              <a:t>−1</a:t>
            </a:r>
            <a:r>
              <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 cm</a:t>
            </a:r>
            <a:r>
              <a:rPr kumimoji="0" lang="en-GB" sz="1800" b="0" i="0" u="none" strike="noStrike" kern="1200" cap="none" spc="0" normalizeH="0" baseline="30000" noProof="0" dirty="0">
                <a:ln>
                  <a:noFill/>
                </a:ln>
                <a:solidFill>
                  <a:srgbClr val="FF0000"/>
                </a:solidFill>
                <a:effectLst/>
                <a:uLnTx/>
                <a:uFillTx/>
                <a:latin typeface="Calibri" panose="020F0502020204030204" pitchFamily="34" charset="0"/>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Difference due to differences in heat transfer etc.</a:t>
            </a: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588977314"/>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191513" y="1278160"/>
            <a:ext cx="6386400" cy="4128582"/>
          </a:xfrm>
          <a:prstGeom prst="rect">
            <a:avLst/>
          </a:prstGeom>
        </p:spPr>
      </p:pic>
      <p:sp>
        <p:nvSpPr>
          <p:cNvPr id="43" name="Title 42">
            <a:extLst>
              <a:ext uri="{FF2B5EF4-FFF2-40B4-BE49-F238E27FC236}">
                <a16:creationId xmlns:a16="http://schemas.microsoft.com/office/drawing/2014/main" id="{8378E985-2576-4F35-9F99-68A1AD05AC43}"/>
              </a:ext>
            </a:extLst>
          </p:cNvPr>
          <p:cNvSpPr>
            <a:spLocks noGrp="1"/>
          </p:cNvSpPr>
          <p:nvPr>
            <p:ph type="title"/>
          </p:nvPr>
        </p:nvSpPr>
        <p:spPr>
          <a:xfrm>
            <a:off x="35018" y="307826"/>
            <a:ext cx="8787966" cy="673395"/>
          </a:xfrm>
        </p:spPr>
        <p:txBody>
          <a:bodyPr/>
          <a:lstStyle/>
          <a:p>
            <a:r>
              <a:rPr lang="en-GB" sz="2800" dirty="0"/>
              <a:t>Drying rate at different gradient</a:t>
            </a:r>
          </a:p>
        </p:txBody>
      </p:sp>
      <p:sp>
        <p:nvSpPr>
          <p:cNvPr id="57" name="TextBox 56">
            <a:extLst>
              <a:ext uri="{FF2B5EF4-FFF2-40B4-BE49-F238E27FC236}">
                <a16:creationId xmlns:a16="http://schemas.microsoft.com/office/drawing/2014/main" id="{0D56759D-AE58-4E4C-9FE2-153024C1AF38}"/>
              </a:ext>
            </a:extLst>
          </p:cNvPr>
          <p:cNvSpPr txBox="1"/>
          <p:nvPr/>
        </p:nvSpPr>
        <p:spPr>
          <a:xfrm>
            <a:off x="6422263" y="4998838"/>
            <a:ext cx="26189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NB: Temperature and pressure measured every 100 </a:t>
            </a:r>
            <a:r>
              <a:rPr kumimoji="0" lang="en-US" sz="1400" b="0" i="0" u="none" strike="noStrike" kern="1200" cap="none" spc="0" normalizeH="0" baseline="0" noProof="0" dirty="0" err="1">
                <a:ln>
                  <a:noFill/>
                </a:ln>
                <a:solidFill>
                  <a:srgbClr val="000000"/>
                </a:solidFill>
                <a:effectLst/>
                <a:uLnTx/>
                <a:uFillTx/>
                <a:latin typeface="Calibri"/>
                <a:ea typeface="+mn-ea"/>
                <a:cs typeface="+mn-cs"/>
              </a:rPr>
              <a:t>ms</a:t>
            </a:r>
            <a:endParaRPr kumimoji="0" lang="en-GB" sz="1400" b="0" i="0" u="none" strike="noStrike" kern="1200" cap="none" spc="0" normalizeH="0" baseline="0" noProof="0" dirty="0">
              <a:ln>
                <a:noFill/>
              </a:ln>
              <a:solidFill>
                <a:srgbClr val="000000"/>
              </a:solidFill>
              <a:effectLst/>
              <a:uLnTx/>
              <a:uFillTx/>
              <a:latin typeface="Calibri"/>
              <a:ea typeface="+mn-ea"/>
              <a:cs typeface="+mn-cs"/>
            </a:endParaRPr>
          </a:p>
        </p:txBody>
      </p:sp>
      <p:cxnSp>
        <p:nvCxnSpPr>
          <p:cNvPr id="10" name="Straight Connector 9">
            <a:extLst>
              <a:ext uri="{FF2B5EF4-FFF2-40B4-BE49-F238E27FC236}">
                <a16:creationId xmlns:a16="http://schemas.microsoft.com/office/drawing/2014/main" id="{95C1B5AA-0D2F-4352-A266-BA510E829BD4}"/>
              </a:ext>
            </a:extLst>
          </p:cNvPr>
          <p:cNvCxnSpPr>
            <a:cxnSpLocks/>
          </p:cNvCxnSpPr>
          <p:nvPr/>
        </p:nvCxnSpPr>
        <p:spPr bwMode="auto">
          <a:xfrm flipV="1">
            <a:off x="1948522" y="1487127"/>
            <a:ext cx="0" cy="2808000"/>
          </a:xfrm>
          <a:prstGeom prst="line">
            <a:avLst/>
          </a:prstGeom>
          <a:solidFill>
            <a:schemeClr val="accent1"/>
          </a:solidFill>
          <a:ln w="9525" cap="flat" cmpd="sng" algn="ctr">
            <a:solidFill>
              <a:schemeClr val="bg2"/>
            </a:solidFill>
            <a:prstDash val="dash"/>
            <a:round/>
            <a:headEnd type="none" w="med" len="med"/>
            <a:tailEnd type="none" w="med" len="med"/>
          </a:ln>
          <a:effectLst/>
        </p:spPr>
      </p:cxnSp>
      <p:sp>
        <p:nvSpPr>
          <p:cNvPr id="35" name="TextBox 34">
            <a:extLst>
              <a:ext uri="{FF2B5EF4-FFF2-40B4-BE49-F238E27FC236}">
                <a16:creationId xmlns:a16="http://schemas.microsoft.com/office/drawing/2014/main" id="{E5536A31-839E-4A11-AD90-398808C01B76}"/>
              </a:ext>
            </a:extLst>
          </p:cNvPr>
          <p:cNvSpPr txBox="1"/>
          <p:nvPr/>
        </p:nvSpPr>
        <p:spPr>
          <a:xfrm>
            <a:off x="190500" y="1112874"/>
            <a:ext cx="21165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Application of vacuum </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9691" y="981221"/>
            <a:ext cx="2541176" cy="18000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9691" y="2990850"/>
            <a:ext cx="2541176" cy="1800000"/>
          </a:xfrm>
          <a:prstGeom prst="rect">
            <a:avLst/>
          </a:prstGeom>
        </p:spPr>
      </p:pic>
      <p:cxnSp>
        <p:nvCxnSpPr>
          <p:cNvPr id="7" name="Straight Arrow Connector 6"/>
          <p:cNvCxnSpPr/>
          <p:nvPr/>
        </p:nvCxnSpPr>
        <p:spPr bwMode="auto">
          <a:xfrm>
            <a:off x="1600200" y="1299180"/>
            <a:ext cx="348322" cy="28197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9" name="Straight Arrow Connector 8"/>
          <p:cNvCxnSpPr/>
          <p:nvPr/>
        </p:nvCxnSpPr>
        <p:spPr bwMode="auto">
          <a:xfrm flipH="1" flipV="1">
            <a:off x="2362200" y="2390775"/>
            <a:ext cx="339363"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 name="Straight Arrow Connector 11"/>
          <p:cNvCxnSpPr/>
          <p:nvPr/>
        </p:nvCxnSpPr>
        <p:spPr bwMode="auto">
          <a:xfrm flipV="1">
            <a:off x="3028555" y="3896126"/>
            <a:ext cx="272073" cy="11094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4" name="TextBox 13"/>
          <p:cNvSpPr txBox="1"/>
          <p:nvPr/>
        </p:nvSpPr>
        <p:spPr>
          <a:xfrm>
            <a:off x="8439149" y="2511136"/>
            <a:ext cx="3714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B</a:t>
            </a:r>
          </a:p>
        </p:txBody>
      </p:sp>
      <p:sp>
        <p:nvSpPr>
          <p:cNvPr id="19" name="TextBox 18"/>
          <p:cNvSpPr txBox="1"/>
          <p:nvPr/>
        </p:nvSpPr>
        <p:spPr>
          <a:xfrm>
            <a:off x="2728421" y="3890850"/>
            <a:ext cx="3143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C</a:t>
            </a:r>
          </a:p>
        </p:txBody>
      </p:sp>
      <p:sp>
        <p:nvSpPr>
          <p:cNvPr id="20" name="TextBox 19"/>
          <p:cNvSpPr txBox="1"/>
          <p:nvPr/>
        </p:nvSpPr>
        <p:spPr>
          <a:xfrm>
            <a:off x="8439149" y="4500562"/>
            <a:ext cx="3143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B</a:t>
            </a:r>
          </a:p>
        </p:txBody>
      </p:sp>
      <p:sp>
        <p:nvSpPr>
          <p:cNvPr id="21" name="TextBox 20"/>
          <p:cNvSpPr txBox="1"/>
          <p:nvPr/>
        </p:nvSpPr>
        <p:spPr>
          <a:xfrm>
            <a:off x="2653938" y="2212535"/>
            <a:ext cx="3143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B</a:t>
            </a:r>
          </a:p>
        </p:txBody>
      </p:sp>
      <p:sp>
        <p:nvSpPr>
          <p:cNvPr id="8" name="TextBox 7"/>
          <p:cNvSpPr txBox="1"/>
          <p:nvPr/>
        </p:nvSpPr>
        <p:spPr>
          <a:xfrm>
            <a:off x="3300628" y="4998838"/>
            <a:ext cx="99941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 name="TextBox 2"/>
          <p:cNvSpPr txBox="1"/>
          <p:nvPr/>
        </p:nvSpPr>
        <p:spPr>
          <a:xfrm>
            <a:off x="1745433" y="4844560"/>
            <a:ext cx="3887812"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Calibri"/>
                <a:ea typeface="+mn-ea"/>
                <a:cs typeface="+mn-cs"/>
              </a:rPr>
              <a:t>Drying Rates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6600"/>
                </a:solidFill>
                <a:effectLst/>
                <a:uLnTx/>
                <a:uFillTx/>
                <a:latin typeface="Calibri"/>
                <a:ea typeface="+mn-ea"/>
                <a:cs typeface="+mn-cs"/>
              </a:rPr>
              <a:t>At A Initial –  0.00080g h</a:t>
            </a:r>
            <a:r>
              <a:rPr kumimoji="0" lang="en-GB" sz="1800" b="0" i="0" u="none" strike="noStrike" kern="1200" cap="none" spc="0" normalizeH="0" baseline="30000" noProof="0" dirty="0">
                <a:ln>
                  <a:noFill/>
                </a:ln>
                <a:solidFill>
                  <a:srgbClr val="FF6600"/>
                </a:solidFill>
                <a:effectLst/>
                <a:uLnTx/>
                <a:uFillTx/>
                <a:latin typeface="Calibri"/>
                <a:ea typeface="+mn-ea"/>
                <a:cs typeface="+mn-cs"/>
              </a:rPr>
              <a:t>-1</a:t>
            </a:r>
            <a:r>
              <a:rPr kumimoji="0" lang="en-GB" sz="1800" b="0" i="0" u="none" strike="noStrike" kern="1200" cap="none" spc="0" normalizeH="0" baseline="0" noProof="0" dirty="0">
                <a:ln>
                  <a:noFill/>
                </a:ln>
                <a:solidFill>
                  <a:srgbClr val="FF6600"/>
                </a:solidFill>
                <a:effectLst/>
                <a:uLnTx/>
                <a:uFillTx/>
                <a:latin typeface="Calibri"/>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3809FF"/>
                </a:solidFill>
                <a:effectLst/>
                <a:uLnTx/>
                <a:uFillTx/>
                <a:latin typeface="Calibri"/>
                <a:ea typeface="+mn-ea"/>
                <a:cs typeface="+mn-cs"/>
              </a:rPr>
              <a:t>At B: Middle – 0.00050 g h</a:t>
            </a:r>
            <a:r>
              <a:rPr kumimoji="0" lang="en-GB" sz="1800" b="0" i="0" u="none" strike="noStrike" kern="1200" cap="none" spc="0" normalizeH="0" baseline="30000" noProof="0" dirty="0">
                <a:ln>
                  <a:noFill/>
                </a:ln>
                <a:solidFill>
                  <a:srgbClr val="3809FF"/>
                </a:solidFill>
                <a:effectLst/>
                <a:uLnTx/>
                <a:uFillTx/>
                <a:latin typeface="Calibri"/>
                <a:ea typeface="+mn-ea"/>
                <a:cs typeface="+mn-cs"/>
              </a:rPr>
              <a:t>-1</a:t>
            </a:r>
            <a:r>
              <a:rPr kumimoji="0" lang="en-GB" sz="1800" b="0" i="0" u="none" strike="noStrike" kern="1200" cap="none" spc="0" normalizeH="0" baseline="0" noProof="0" dirty="0">
                <a:ln>
                  <a:noFill/>
                </a:ln>
                <a:solidFill>
                  <a:srgbClr val="3809FF"/>
                </a:solidFill>
                <a:effectLst/>
                <a:uLnTx/>
                <a:uFillTx/>
                <a:latin typeface="Calibri"/>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3809FF"/>
                </a:solidFill>
                <a:effectLst/>
                <a:uLnTx/>
                <a:uFillTx/>
                <a:latin typeface="Calibri"/>
                <a:ea typeface="+mn-ea"/>
                <a:cs typeface="+mn-cs"/>
              </a:rPr>
              <a:t>At C: Middle – 0.00041 g h</a:t>
            </a:r>
            <a:r>
              <a:rPr kumimoji="0" lang="en-GB" sz="1800" b="0" i="0" u="none" strike="noStrike" kern="1200" cap="none" spc="0" normalizeH="0" baseline="30000" noProof="0" dirty="0">
                <a:ln>
                  <a:noFill/>
                </a:ln>
                <a:solidFill>
                  <a:srgbClr val="3809FF"/>
                </a:solidFill>
                <a:effectLst/>
                <a:uLnTx/>
                <a:uFillTx/>
                <a:latin typeface="Calibri"/>
                <a:ea typeface="+mn-ea"/>
                <a:cs typeface="+mn-cs"/>
              </a:rPr>
              <a:t>-1</a:t>
            </a:r>
            <a:endParaRPr kumimoji="0" lang="en-GB" sz="1800" b="0" i="0" u="none" strike="noStrike" kern="1200" cap="none" spc="0" normalizeH="0" baseline="0" noProof="0" dirty="0">
              <a:ln>
                <a:noFill/>
              </a:ln>
              <a:solidFill>
                <a:srgbClr val="3809FF"/>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30000" noProof="0" dirty="0">
              <a:ln>
                <a:noFill/>
              </a:ln>
              <a:solidFill>
                <a:srgbClr val="3809FF"/>
              </a:solidFill>
              <a:effectLst/>
              <a:uLnTx/>
              <a:uFillTx/>
              <a:latin typeface="Calibri"/>
              <a:ea typeface="+mn-ea"/>
              <a:cs typeface="+mn-cs"/>
            </a:endParaRPr>
          </a:p>
        </p:txBody>
      </p:sp>
      <p:cxnSp>
        <p:nvCxnSpPr>
          <p:cNvPr id="22" name="Straight Arrow Connector 21">
            <a:extLst>
              <a:ext uri="{FF2B5EF4-FFF2-40B4-BE49-F238E27FC236}">
                <a16:creationId xmlns:a16="http://schemas.microsoft.com/office/drawing/2014/main" id="{2FB5CE90-351B-4649-9E21-8188D2878844}"/>
              </a:ext>
            </a:extLst>
          </p:cNvPr>
          <p:cNvCxnSpPr/>
          <p:nvPr/>
        </p:nvCxnSpPr>
        <p:spPr bwMode="auto">
          <a:xfrm flipH="1" flipV="1">
            <a:off x="2064660" y="1853748"/>
            <a:ext cx="339363"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3" name="TextBox 22">
            <a:extLst>
              <a:ext uri="{FF2B5EF4-FFF2-40B4-BE49-F238E27FC236}">
                <a16:creationId xmlns:a16="http://schemas.microsoft.com/office/drawing/2014/main" id="{5C07A820-B3EE-4840-8F43-09D2A7E9149B}"/>
              </a:ext>
            </a:extLst>
          </p:cNvPr>
          <p:cNvSpPr txBox="1"/>
          <p:nvPr/>
        </p:nvSpPr>
        <p:spPr>
          <a:xfrm>
            <a:off x="2356398" y="1675508"/>
            <a:ext cx="3143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A</a:t>
            </a:r>
          </a:p>
        </p:txBody>
      </p:sp>
      <p:sp>
        <p:nvSpPr>
          <p:cNvPr id="4" name="Rectangle 3"/>
          <p:cNvSpPr/>
          <p:nvPr/>
        </p:nvSpPr>
        <p:spPr>
          <a:xfrm>
            <a:off x="8501384" y="2487473"/>
            <a:ext cx="252090" cy="276999"/>
          </a:xfrm>
          <a:prstGeom prst="rect">
            <a:avLst/>
          </a:prstGeom>
          <a:solidFill>
            <a:schemeClr val="bg1"/>
          </a:solid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809FF"/>
                </a:solidFill>
                <a:effectLst/>
                <a:uLnTx/>
                <a:uFillTx/>
                <a:latin typeface="Calibri"/>
                <a:ea typeface="+mn-ea"/>
                <a:cs typeface="+mn-cs"/>
              </a:rPr>
              <a:t>B </a:t>
            </a: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4" name="Rectangle 23"/>
          <p:cNvSpPr/>
          <p:nvPr/>
        </p:nvSpPr>
        <p:spPr>
          <a:xfrm>
            <a:off x="8489964" y="4491684"/>
            <a:ext cx="252090" cy="276999"/>
          </a:xfrm>
          <a:prstGeom prst="rect">
            <a:avLst/>
          </a:prstGeom>
          <a:solidFill>
            <a:schemeClr val="bg1"/>
          </a:solid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809FF"/>
                </a:solidFill>
                <a:effectLst/>
                <a:uLnTx/>
                <a:uFillTx/>
                <a:latin typeface="Calibri"/>
                <a:ea typeface="+mn-ea"/>
                <a:cs typeface="+mn-cs"/>
              </a:rPr>
              <a:t>C </a:t>
            </a: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62741578"/>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2714199"/>
            <a:ext cx="9144000" cy="1152000"/>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CC"/>
                </a:solidFill>
                <a:effectLst/>
                <a:uLnTx/>
                <a:uFillTx/>
                <a:latin typeface="Calibri" panose="020F0502020204030204" pitchFamily="34" charset="0"/>
                <a:ea typeface="ＭＳ Ｐゴシック" pitchFamily="1" charset="-128"/>
                <a:cs typeface="Calibri" panose="020F0502020204030204" pitchFamily="34" charset="0"/>
              </a:rPr>
              <a:t>Freeze drying of 5% sucrose (0.05</a:t>
            </a:r>
            <a:r>
              <a:rPr kumimoji="0" lang="el-GR" sz="2800" b="1" i="0" u="none" strike="noStrike" kern="1200" cap="none" spc="0" normalizeH="0" baseline="0" noProof="0" dirty="0">
                <a:ln>
                  <a:noFill/>
                </a:ln>
                <a:solidFill>
                  <a:srgbClr val="FFFFCC"/>
                </a:solidFill>
                <a:effectLst/>
                <a:uLnTx/>
                <a:uFillTx/>
                <a:latin typeface="Calibri" panose="020F0502020204030204" pitchFamily="34" charset="0"/>
                <a:ea typeface="ＭＳ Ｐゴシック" pitchFamily="1" charset="-128"/>
                <a:cs typeface="Calibri" panose="020F0502020204030204" pitchFamily="34" charset="0"/>
              </a:rPr>
              <a:t>μ</a:t>
            </a:r>
            <a:r>
              <a:rPr kumimoji="0" lang="en-US" sz="2800" b="1" i="0" u="none" strike="noStrike" kern="1200" cap="none" spc="0" normalizeH="0" baseline="0" noProof="0" dirty="0">
                <a:ln>
                  <a:noFill/>
                </a:ln>
                <a:solidFill>
                  <a:srgbClr val="FFFFCC"/>
                </a:solidFill>
                <a:effectLst/>
                <a:uLnTx/>
                <a:uFillTx/>
                <a:latin typeface="Calibri" panose="020F0502020204030204" pitchFamily="34" charset="0"/>
                <a:ea typeface="ＭＳ Ｐゴシック" pitchFamily="1" charset="-128"/>
                <a:cs typeface="Calibri" panose="020F0502020204030204" pitchFamily="34" charset="0"/>
              </a:rPr>
              <a:t>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dirty="0">
                <a:ln>
                  <a:noFill/>
                </a:ln>
                <a:solidFill>
                  <a:srgbClr val="FFFFCC"/>
                </a:solidFill>
                <a:effectLst/>
                <a:uLnTx/>
                <a:uFillTx/>
                <a:latin typeface="Calibri" panose="020F0502020204030204" pitchFamily="34" charset="0"/>
                <a:ea typeface="ＭＳ Ｐゴシック" pitchFamily="1" charset="-128"/>
                <a:cs typeface="Calibri" panose="020F0502020204030204" pitchFamily="34" charset="0"/>
              </a:rPr>
              <a:t>Studied by Z-FDM</a:t>
            </a:r>
          </a:p>
        </p:txBody>
      </p:sp>
      <p:sp>
        <p:nvSpPr>
          <p:cNvPr id="2" name="Title 1"/>
          <p:cNvSpPr>
            <a:spLocks noGrp="1"/>
          </p:cNvSpPr>
          <p:nvPr>
            <p:ph type="title"/>
          </p:nvPr>
        </p:nvSpPr>
        <p:spPr/>
        <p:txBody>
          <a:bodyPr/>
          <a:lstStyle/>
          <a:p>
            <a:r>
              <a:rPr lang="en-US" b="0" i="1" kern="1200" dirty="0">
                <a:solidFill>
                  <a:schemeClr val="bg1"/>
                </a:solidFill>
                <a:ea typeface="ＭＳ Ｐゴシック" pitchFamily="1" charset="-128"/>
              </a:rPr>
              <a:t>Dielectric loss or dielectric permittivity analysis?</a:t>
            </a:r>
            <a:endParaRPr lang="en-GB" dirty="0">
              <a:solidFill>
                <a:schemeClr val="bg1"/>
              </a:solidFill>
            </a:endParaRPr>
          </a:p>
        </p:txBody>
      </p:sp>
    </p:spTree>
    <p:extLst>
      <p:ext uri="{BB962C8B-B14F-4D97-AF65-F5344CB8AC3E}">
        <p14:creationId xmlns:p14="http://schemas.microsoft.com/office/powerpoint/2010/main" val="103483679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57247D-4DEE-417E-A7AF-60D9DF101A81}"/>
              </a:ext>
            </a:extLst>
          </p:cNvPr>
          <p:cNvSpPr>
            <a:spLocks noGrp="1"/>
          </p:cNvSpPr>
          <p:nvPr>
            <p:ph type="title"/>
          </p:nvPr>
        </p:nvSpPr>
        <p:spPr>
          <a:xfrm>
            <a:off x="385900" y="151033"/>
            <a:ext cx="6509751" cy="673395"/>
          </a:xfrm>
          <a:prstGeom prst="rect">
            <a:avLst/>
          </a:prstGeom>
        </p:spPr>
        <p:txBody>
          <a:bodyPr/>
          <a:lstStyle/>
          <a:p>
            <a:r>
              <a:rPr lang="en-GB" dirty="0"/>
              <a:t>Applications (in the news) …… </a:t>
            </a:r>
            <a:r>
              <a:rPr lang="en-GB" dirty="0" err="1"/>
              <a:t>Remdesivir</a:t>
            </a:r>
            <a:endParaRPr lang="en-GB" dirty="0"/>
          </a:p>
        </p:txBody>
      </p:sp>
      <p:grpSp>
        <p:nvGrpSpPr>
          <p:cNvPr id="11" name="Group 10">
            <a:extLst>
              <a:ext uri="{FF2B5EF4-FFF2-40B4-BE49-F238E27FC236}">
                <a16:creationId xmlns:a16="http://schemas.microsoft.com/office/drawing/2014/main" id="{9C18A778-2345-47B1-9743-63E8AE58E22E}"/>
              </a:ext>
            </a:extLst>
          </p:cNvPr>
          <p:cNvGrpSpPr/>
          <p:nvPr/>
        </p:nvGrpSpPr>
        <p:grpSpPr>
          <a:xfrm>
            <a:off x="235614" y="978197"/>
            <a:ext cx="8257726" cy="5476351"/>
            <a:chOff x="235614" y="978197"/>
            <a:chExt cx="8257726" cy="5476351"/>
          </a:xfrm>
        </p:grpSpPr>
        <p:grpSp>
          <p:nvGrpSpPr>
            <p:cNvPr id="13" name="Group 12">
              <a:extLst>
                <a:ext uri="{FF2B5EF4-FFF2-40B4-BE49-F238E27FC236}">
                  <a16:creationId xmlns:a16="http://schemas.microsoft.com/office/drawing/2014/main" id="{2A1452AD-F8C3-4BEA-A582-FD2D119ECBD3}"/>
                </a:ext>
              </a:extLst>
            </p:cNvPr>
            <p:cNvGrpSpPr/>
            <p:nvPr/>
          </p:nvGrpSpPr>
          <p:grpSpPr>
            <a:xfrm>
              <a:off x="4289939" y="978197"/>
              <a:ext cx="4203401" cy="5476351"/>
              <a:chOff x="3760281" y="276329"/>
              <a:chExt cx="4941591" cy="6305341"/>
            </a:xfrm>
          </p:grpSpPr>
          <p:pic>
            <p:nvPicPr>
              <p:cNvPr id="2" name="Picture 1">
                <a:extLst>
                  <a:ext uri="{FF2B5EF4-FFF2-40B4-BE49-F238E27FC236}">
                    <a16:creationId xmlns:a16="http://schemas.microsoft.com/office/drawing/2014/main" id="{81AFA2A5-CE7D-4817-879F-7F3623F64E09}"/>
                  </a:ext>
                </a:extLst>
              </p:cNvPr>
              <p:cNvPicPr>
                <a:picLocks noChangeAspect="1"/>
              </p:cNvPicPr>
              <p:nvPr/>
            </p:nvPicPr>
            <p:blipFill>
              <a:blip r:embed="rId3"/>
              <a:stretch>
                <a:fillRect/>
              </a:stretch>
            </p:blipFill>
            <p:spPr>
              <a:xfrm>
                <a:off x="3760281" y="276329"/>
                <a:ext cx="4932839" cy="831746"/>
              </a:xfrm>
              <a:prstGeom prst="rect">
                <a:avLst/>
              </a:prstGeom>
            </p:spPr>
          </p:pic>
          <p:pic>
            <p:nvPicPr>
              <p:cNvPr id="3" name="Picture 2">
                <a:extLst>
                  <a:ext uri="{FF2B5EF4-FFF2-40B4-BE49-F238E27FC236}">
                    <a16:creationId xmlns:a16="http://schemas.microsoft.com/office/drawing/2014/main" id="{6ADC24C1-59F5-4464-9EBF-B504B4554647}"/>
                  </a:ext>
                </a:extLst>
              </p:cNvPr>
              <p:cNvPicPr>
                <a:picLocks noChangeAspect="1"/>
              </p:cNvPicPr>
              <p:nvPr/>
            </p:nvPicPr>
            <p:blipFill>
              <a:blip r:embed="rId4"/>
              <a:stretch>
                <a:fillRect/>
              </a:stretch>
            </p:blipFill>
            <p:spPr>
              <a:xfrm>
                <a:off x="3769032" y="838463"/>
                <a:ext cx="4932840" cy="5743207"/>
              </a:xfrm>
              <a:prstGeom prst="rect">
                <a:avLst/>
              </a:prstGeom>
            </p:spPr>
          </p:pic>
        </p:grpSp>
        <p:sp>
          <p:nvSpPr>
            <p:cNvPr id="9" name="Oval 8">
              <a:extLst>
                <a:ext uri="{FF2B5EF4-FFF2-40B4-BE49-F238E27FC236}">
                  <a16:creationId xmlns:a16="http://schemas.microsoft.com/office/drawing/2014/main" id="{1862A5F2-1BF3-4F5E-9099-77B9353F0660}"/>
                </a:ext>
              </a:extLst>
            </p:cNvPr>
            <p:cNvSpPr/>
            <p:nvPr/>
          </p:nvSpPr>
          <p:spPr bwMode="auto">
            <a:xfrm>
              <a:off x="4225782" y="2291024"/>
              <a:ext cx="692436" cy="1469571"/>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sp>
          <p:nvSpPr>
            <p:cNvPr id="4" name="TextBox 3">
              <a:extLst>
                <a:ext uri="{FF2B5EF4-FFF2-40B4-BE49-F238E27FC236}">
                  <a16:creationId xmlns:a16="http://schemas.microsoft.com/office/drawing/2014/main" id="{4BD2843A-089E-4C42-81FB-EFB87EDCF946}"/>
                </a:ext>
              </a:extLst>
            </p:cNvPr>
            <p:cNvSpPr txBox="1"/>
            <p:nvPr/>
          </p:nvSpPr>
          <p:spPr>
            <a:xfrm>
              <a:off x="4800559" y="4393599"/>
              <a:ext cx="3174715" cy="369332"/>
            </a:xfrm>
            <a:prstGeom prst="rect">
              <a:avLst/>
            </a:prstGeom>
            <a:solidFill>
              <a:schemeClr val="bg1"/>
            </a:solidFill>
          </p:spPr>
          <p:txBody>
            <a:bodyPr wrap="none" rtlCol="0">
              <a:spAutoFit/>
            </a:bodyPr>
            <a:lstStyle/>
            <a:p>
              <a:r>
                <a:rPr lang="en-GB" dirty="0" err="1">
                  <a:solidFill>
                    <a:srgbClr val="FF0000"/>
                  </a:solidFill>
                </a:rPr>
                <a:t>Covid</a:t>
              </a:r>
              <a:r>
                <a:rPr lang="en-GB" dirty="0">
                  <a:solidFill>
                    <a:srgbClr val="FF0000"/>
                  </a:solidFill>
                </a:rPr>
                <a:t> 19 therapies and vaccines</a:t>
              </a:r>
            </a:p>
          </p:txBody>
        </p:sp>
        <p:sp>
          <p:nvSpPr>
            <p:cNvPr id="14" name="Content Placeholder 5">
              <a:extLst>
                <a:ext uri="{FF2B5EF4-FFF2-40B4-BE49-F238E27FC236}">
                  <a16:creationId xmlns:a16="http://schemas.microsoft.com/office/drawing/2014/main" id="{16591101-B059-488C-A001-CEF6F2C04D47}"/>
                </a:ext>
              </a:extLst>
            </p:cNvPr>
            <p:cNvSpPr txBox="1">
              <a:spLocks/>
            </p:cNvSpPr>
            <p:nvPr/>
          </p:nvSpPr>
          <p:spPr>
            <a:xfrm>
              <a:off x="235614" y="3025809"/>
              <a:ext cx="3794267" cy="734786"/>
            </a:xfrm>
            <a:prstGeom prst="rect">
              <a:avLst/>
            </a:prstGeom>
          </p:spPr>
          <p:txBody>
            <a:bodyPr/>
            <a:lstStyle>
              <a:lvl1pPr marL="342900" indent="-342900" algn="l" rtl="0" eaLnBrk="0" fontAlgn="base" hangingPunct="0">
                <a:spcBef>
                  <a:spcPct val="20000"/>
                </a:spcBef>
                <a:spcAft>
                  <a:spcPct val="0"/>
                </a:spcAft>
                <a:buClr>
                  <a:srgbClr val="3E218F"/>
                </a:buClr>
                <a:buChar char="•"/>
                <a:defRPr sz="20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eaLnBrk="0" fontAlgn="base" hangingPunct="0">
                <a:spcBef>
                  <a:spcPct val="20000"/>
                </a:spcBef>
                <a:spcAft>
                  <a:spcPct val="0"/>
                </a:spcAft>
                <a:buClr>
                  <a:srgbClr val="3E218F"/>
                </a:buClr>
                <a:buSzPct val="70000"/>
                <a:buFont typeface="Courier New" pitchFamily="49" charset="0"/>
                <a:buChar char="o"/>
                <a:defRPr sz="1800">
                  <a:solidFill>
                    <a:schemeClr val="tx1"/>
                  </a:solidFill>
                  <a:latin typeface="Calibri" panose="020F0502020204030204" pitchFamily="34" charset="0"/>
                  <a:ea typeface="MS PGothic" pitchFamily="34" charset="-128"/>
                  <a:cs typeface="Calibri" panose="020F0502020204030204" pitchFamily="34" charset="0"/>
                </a:defRPr>
              </a:lvl2pPr>
              <a:lvl3pPr marL="1143000" indent="-228600" algn="l" rtl="0" eaLnBrk="0" fontAlgn="base" hangingPunct="0">
                <a:spcBef>
                  <a:spcPct val="20000"/>
                </a:spcBef>
                <a:spcAft>
                  <a:spcPct val="0"/>
                </a:spcAft>
                <a:buClr>
                  <a:srgbClr val="3E218F"/>
                </a:buClr>
                <a:buFont typeface="Wingdings" panose="05000000000000000000" pitchFamily="2" charset="2"/>
                <a:buChar char="Ø"/>
                <a:defRPr sz="1600">
                  <a:solidFill>
                    <a:schemeClr val="tx1"/>
                  </a:solidFill>
                  <a:latin typeface="Calibri" panose="020F0502020204030204" pitchFamily="34" charset="0"/>
                  <a:ea typeface="MS PGothic" pitchFamily="34" charset="-128"/>
                  <a:cs typeface="Calibri" panose="020F0502020204030204" pitchFamily="34" charset="0"/>
                </a:defRPr>
              </a:lvl3pPr>
              <a:lvl4pPr marL="1600200" indent="-228600" algn="l" rtl="0" eaLnBrk="0" fontAlgn="base" hangingPunct="0">
                <a:spcBef>
                  <a:spcPct val="20000"/>
                </a:spcBef>
                <a:spcAft>
                  <a:spcPct val="0"/>
                </a:spcAft>
                <a:buClr>
                  <a:srgbClr val="C00000"/>
                </a:buClr>
                <a:buSzPct val="90000"/>
                <a:buChar char="–"/>
                <a:defRPr sz="2000">
                  <a:solidFill>
                    <a:schemeClr val="tx1"/>
                  </a:solidFill>
                  <a:latin typeface="Calibri" pitchFamily="34" charset="0"/>
                  <a:ea typeface="MS PGothic" pitchFamily="34" charset="-128"/>
                  <a:cs typeface="MS PGothic" pitchFamily="34" charset="-128"/>
                </a:defRPr>
              </a:lvl4pPr>
              <a:lvl5pPr marL="2057400" indent="-228600" algn="l" rtl="0" eaLnBrk="0" fontAlgn="base" hangingPunct="0">
                <a:spcBef>
                  <a:spcPct val="20000"/>
                </a:spcBef>
                <a:spcAft>
                  <a:spcPct val="0"/>
                </a:spcAft>
                <a:buClr>
                  <a:srgbClr val="7575D1"/>
                </a:buClr>
                <a:buSzPct val="80000"/>
                <a:buFont typeface="Wingdings" pitchFamily="2" charset="2"/>
                <a:buChar char="Ø"/>
                <a:defRPr sz="2000">
                  <a:solidFill>
                    <a:schemeClr val="tx1"/>
                  </a:solidFill>
                  <a:latin typeface="Calibri" pitchFamily="34" charset="0"/>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en-GB" kern="0" dirty="0"/>
                <a:t>Re-purposed experimental drug treatment for Covid-19 </a:t>
              </a:r>
            </a:p>
          </p:txBody>
        </p:sp>
      </p:grpSp>
      <p:grpSp>
        <p:nvGrpSpPr>
          <p:cNvPr id="20" name="Group 19">
            <a:extLst>
              <a:ext uri="{FF2B5EF4-FFF2-40B4-BE49-F238E27FC236}">
                <a16:creationId xmlns:a16="http://schemas.microsoft.com/office/drawing/2014/main" id="{787681D8-BD96-4365-8580-8BD0CDD667FB}"/>
              </a:ext>
            </a:extLst>
          </p:cNvPr>
          <p:cNvGrpSpPr/>
          <p:nvPr/>
        </p:nvGrpSpPr>
        <p:grpSpPr>
          <a:xfrm>
            <a:off x="235613" y="3692548"/>
            <a:ext cx="3794267" cy="2457076"/>
            <a:chOff x="235613" y="3692548"/>
            <a:chExt cx="3794267" cy="2457076"/>
          </a:xfrm>
        </p:grpSpPr>
        <p:pic>
          <p:nvPicPr>
            <p:cNvPr id="12" name="Picture 11">
              <a:extLst>
                <a:ext uri="{FF2B5EF4-FFF2-40B4-BE49-F238E27FC236}">
                  <a16:creationId xmlns:a16="http://schemas.microsoft.com/office/drawing/2014/main" id="{56638218-E94A-44A1-A7F6-4F47A438C49B}"/>
                </a:ext>
              </a:extLst>
            </p:cNvPr>
            <p:cNvPicPr>
              <a:picLocks noChangeAspect="1"/>
            </p:cNvPicPr>
            <p:nvPr/>
          </p:nvPicPr>
          <p:blipFill>
            <a:blip r:embed="rId5"/>
            <a:stretch>
              <a:fillRect/>
            </a:stretch>
          </p:blipFill>
          <p:spPr>
            <a:xfrm>
              <a:off x="1163997" y="4738962"/>
              <a:ext cx="2192724" cy="1410662"/>
            </a:xfrm>
            <a:prstGeom prst="rect">
              <a:avLst/>
            </a:prstGeom>
          </p:spPr>
        </p:pic>
        <p:sp>
          <p:nvSpPr>
            <p:cNvPr id="15" name="Content Placeholder 5">
              <a:extLst>
                <a:ext uri="{FF2B5EF4-FFF2-40B4-BE49-F238E27FC236}">
                  <a16:creationId xmlns:a16="http://schemas.microsoft.com/office/drawing/2014/main" id="{4D9672ED-B40C-4ED8-AB58-23DDA7BDDFD1}"/>
                </a:ext>
              </a:extLst>
            </p:cNvPr>
            <p:cNvSpPr txBox="1">
              <a:spLocks/>
            </p:cNvSpPr>
            <p:nvPr/>
          </p:nvSpPr>
          <p:spPr>
            <a:xfrm>
              <a:off x="235613" y="3692548"/>
              <a:ext cx="3794267" cy="789988"/>
            </a:xfrm>
            <a:prstGeom prst="rect">
              <a:avLst/>
            </a:prstGeom>
          </p:spPr>
          <p:txBody>
            <a:bodyPr/>
            <a:lstStyle>
              <a:lvl1pPr marL="342900" indent="-342900" algn="l" rtl="0" eaLnBrk="0" fontAlgn="base" hangingPunct="0">
                <a:spcBef>
                  <a:spcPct val="20000"/>
                </a:spcBef>
                <a:spcAft>
                  <a:spcPct val="0"/>
                </a:spcAft>
                <a:buClr>
                  <a:srgbClr val="3E218F"/>
                </a:buClr>
                <a:buChar char="•"/>
                <a:defRPr sz="20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eaLnBrk="0" fontAlgn="base" hangingPunct="0">
                <a:spcBef>
                  <a:spcPct val="20000"/>
                </a:spcBef>
                <a:spcAft>
                  <a:spcPct val="0"/>
                </a:spcAft>
                <a:buClr>
                  <a:srgbClr val="3E218F"/>
                </a:buClr>
                <a:buSzPct val="70000"/>
                <a:buFont typeface="Courier New" pitchFamily="49" charset="0"/>
                <a:buChar char="o"/>
                <a:defRPr sz="1800">
                  <a:solidFill>
                    <a:schemeClr val="tx1"/>
                  </a:solidFill>
                  <a:latin typeface="Calibri" panose="020F0502020204030204" pitchFamily="34" charset="0"/>
                  <a:ea typeface="MS PGothic" pitchFamily="34" charset="-128"/>
                  <a:cs typeface="Calibri" panose="020F0502020204030204" pitchFamily="34" charset="0"/>
                </a:defRPr>
              </a:lvl2pPr>
              <a:lvl3pPr marL="1143000" indent="-228600" algn="l" rtl="0" eaLnBrk="0" fontAlgn="base" hangingPunct="0">
                <a:spcBef>
                  <a:spcPct val="20000"/>
                </a:spcBef>
                <a:spcAft>
                  <a:spcPct val="0"/>
                </a:spcAft>
                <a:buClr>
                  <a:srgbClr val="3E218F"/>
                </a:buClr>
                <a:buFont typeface="Wingdings" panose="05000000000000000000" pitchFamily="2" charset="2"/>
                <a:buChar char="Ø"/>
                <a:defRPr sz="1600">
                  <a:solidFill>
                    <a:schemeClr val="tx1"/>
                  </a:solidFill>
                  <a:latin typeface="Calibri" panose="020F0502020204030204" pitchFamily="34" charset="0"/>
                  <a:ea typeface="MS PGothic" pitchFamily="34" charset="-128"/>
                  <a:cs typeface="Calibri" panose="020F0502020204030204" pitchFamily="34" charset="0"/>
                </a:defRPr>
              </a:lvl3pPr>
              <a:lvl4pPr marL="1600200" indent="-228600" algn="l" rtl="0" eaLnBrk="0" fontAlgn="base" hangingPunct="0">
                <a:spcBef>
                  <a:spcPct val="20000"/>
                </a:spcBef>
                <a:spcAft>
                  <a:spcPct val="0"/>
                </a:spcAft>
                <a:buClr>
                  <a:srgbClr val="C00000"/>
                </a:buClr>
                <a:buSzPct val="90000"/>
                <a:buChar char="–"/>
                <a:defRPr sz="2000">
                  <a:solidFill>
                    <a:schemeClr val="tx1"/>
                  </a:solidFill>
                  <a:latin typeface="Calibri" pitchFamily="34" charset="0"/>
                  <a:ea typeface="MS PGothic" pitchFamily="34" charset="-128"/>
                  <a:cs typeface="MS PGothic" pitchFamily="34" charset="-128"/>
                </a:defRPr>
              </a:lvl4pPr>
              <a:lvl5pPr marL="2057400" indent="-228600" algn="l" rtl="0" eaLnBrk="0" fontAlgn="base" hangingPunct="0">
                <a:spcBef>
                  <a:spcPct val="20000"/>
                </a:spcBef>
                <a:spcAft>
                  <a:spcPct val="0"/>
                </a:spcAft>
                <a:buClr>
                  <a:srgbClr val="7575D1"/>
                </a:buClr>
                <a:buSzPct val="80000"/>
                <a:buFont typeface="Wingdings" pitchFamily="2" charset="2"/>
                <a:buChar char="Ø"/>
                <a:defRPr sz="2000">
                  <a:solidFill>
                    <a:schemeClr val="tx1"/>
                  </a:solidFill>
                  <a:latin typeface="Calibri" pitchFamily="34" charset="0"/>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spcBef>
                  <a:spcPts val="0"/>
                </a:spcBef>
              </a:pPr>
              <a:r>
                <a:rPr lang="en-GB" kern="0" dirty="0">
                  <a:solidFill>
                    <a:srgbClr val="7030A0"/>
                  </a:solidFill>
                </a:rPr>
                <a:t>co-formulated with cyclodextrin for solubility </a:t>
              </a:r>
            </a:p>
            <a:p>
              <a:pPr marL="355600" indent="-355600">
                <a:spcBef>
                  <a:spcPts val="0"/>
                </a:spcBef>
                <a:buNone/>
              </a:pPr>
              <a:r>
                <a:rPr lang="en-GB" kern="0" dirty="0">
                  <a:solidFill>
                    <a:srgbClr val="7030A0"/>
                  </a:solidFill>
                </a:rPr>
                <a:t>	&amp; freeze-dried</a:t>
              </a:r>
            </a:p>
          </p:txBody>
        </p:sp>
      </p:grpSp>
      <p:grpSp>
        <p:nvGrpSpPr>
          <p:cNvPr id="19" name="Group 18">
            <a:extLst>
              <a:ext uri="{FF2B5EF4-FFF2-40B4-BE49-F238E27FC236}">
                <a16:creationId xmlns:a16="http://schemas.microsoft.com/office/drawing/2014/main" id="{CCED2A8C-3BAC-455A-92A3-A97EF8A147FB}"/>
              </a:ext>
            </a:extLst>
          </p:cNvPr>
          <p:cNvGrpSpPr/>
          <p:nvPr/>
        </p:nvGrpSpPr>
        <p:grpSpPr>
          <a:xfrm>
            <a:off x="235612" y="978197"/>
            <a:ext cx="3794267" cy="2054251"/>
            <a:chOff x="235612" y="978197"/>
            <a:chExt cx="3794267" cy="2054251"/>
          </a:xfrm>
        </p:grpSpPr>
        <p:pic>
          <p:nvPicPr>
            <p:cNvPr id="10" name="Picture 9">
              <a:extLst>
                <a:ext uri="{FF2B5EF4-FFF2-40B4-BE49-F238E27FC236}">
                  <a16:creationId xmlns:a16="http://schemas.microsoft.com/office/drawing/2014/main" id="{665187D1-5F0B-4EF3-91BA-E7C1EEB04F0D}"/>
                </a:ext>
              </a:extLst>
            </p:cNvPr>
            <p:cNvPicPr>
              <a:picLocks noChangeAspect="1"/>
            </p:cNvPicPr>
            <p:nvPr/>
          </p:nvPicPr>
          <p:blipFill>
            <a:blip r:embed="rId6"/>
            <a:stretch>
              <a:fillRect/>
            </a:stretch>
          </p:blipFill>
          <p:spPr>
            <a:xfrm>
              <a:off x="1163997" y="978197"/>
              <a:ext cx="1735315" cy="1559384"/>
            </a:xfrm>
            <a:prstGeom prst="rect">
              <a:avLst/>
            </a:prstGeom>
          </p:spPr>
        </p:pic>
        <p:sp>
          <p:nvSpPr>
            <p:cNvPr id="18" name="Content Placeholder 5">
              <a:extLst>
                <a:ext uri="{FF2B5EF4-FFF2-40B4-BE49-F238E27FC236}">
                  <a16:creationId xmlns:a16="http://schemas.microsoft.com/office/drawing/2014/main" id="{8F0DD082-2794-4A72-A9B6-C16F4A66A1B7}"/>
                </a:ext>
              </a:extLst>
            </p:cNvPr>
            <p:cNvSpPr txBox="1">
              <a:spLocks/>
            </p:cNvSpPr>
            <p:nvPr/>
          </p:nvSpPr>
          <p:spPr>
            <a:xfrm>
              <a:off x="235612" y="2616463"/>
              <a:ext cx="3794267" cy="415985"/>
            </a:xfrm>
            <a:prstGeom prst="rect">
              <a:avLst/>
            </a:prstGeom>
          </p:spPr>
          <p:txBody>
            <a:bodyPr/>
            <a:lstStyle>
              <a:lvl1pPr marL="342900" indent="-342900" algn="l" rtl="0" eaLnBrk="0" fontAlgn="base" hangingPunct="0">
                <a:spcBef>
                  <a:spcPct val="20000"/>
                </a:spcBef>
                <a:spcAft>
                  <a:spcPct val="0"/>
                </a:spcAft>
                <a:buClr>
                  <a:srgbClr val="3E218F"/>
                </a:buClr>
                <a:buChar char="•"/>
                <a:defRPr sz="20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eaLnBrk="0" fontAlgn="base" hangingPunct="0">
                <a:spcBef>
                  <a:spcPct val="20000"/>
                </a:spcBef>
                <a:spcAft>
                  <a:spcPct val="0"/>
                </a:spcAft>
                <a:buClr>
                  <a:srgbClr val="3E218F"/>
                </a:buClr>
                <a:buSzPct val="70000"/>
                <a:buFont typeface="Courier New" pitchFamily="49" charset="0"/>
                <a:buChar char="o"/>
                <a:defRPr sz="1800">
                  <a:solidFill>
                    <a:schemeClr val="tx1"/>
                  </a:solidFill>
                  <a:latin typeface="Calibri" panose="020F0502020204030204" pitchFamily="34" charset="0"/>
                  <a:ea typeface="MS PGothic" pitchFamily="34" charset="-128"/>
                  <a:cs typeface="Calibri" panose="020F0502020204030204" pitchFamily="34" charset="0"/>
                </a:defRPr>
              </a:lvl2pPr>
              <a:lvl3pPr marL="1143000" indent="-228600" algn="l" rtl="0" eaLnBrk="0" fontAlgn="base" hangingPunct="0">
                <a:spcBef>
                  <a:spcPct val="20000"/>
                </a:spcBef>
                <a:spcAft>
                  <a:spcPct val="0"/>
                </a:spcAft>
                <a:buClr>
                  <a:srgbClr val="3E218F"/>
                </a:buClr>
                <a:buFont typeface="Wingdings" panose="05000000000000000000" pitchFamily="2" charset="2"/>
                <a:buChar char="Ø"/>
                <a:defRPr sz="1600">
                  <a:solidFill>
                    <a:schemeClr val="tx1"/>
                  </a:solidFill>
                  <a:latin typeface="Calibri" panose="020F0502020204030204" pitchFamily="34" charset="0"/>
                  <a:ea typeface="MS PGothic" pitchFamily="34" charset="-128"/>
                  <a:cs typeface="Calibri" panose="020F0502020204030204" pitchFamily="34" charset="0"/>
                </a:defRPr>
              </a:lvl3pPr>
              <a:lvl4pPr marL="1600200" indent="-228600" algn="l" rtl="0" eaLnBrk="0" fontAlgn="base" hangingPunct="0">
                <a:spcBef>
                  <a:spcPct val="20000"/>
                </a:spcBef>
                <a:spcAft>
                  <a:spcPct val="0"/>
                </a:spcAft>
                <a:buClr>
                  <a:srgbClr val="C00000"/>
                </a:buClr>
                <a:buSzPct val="90000"/>
                <a:buChar char="–"/>
                <a:defRPr sz="2000">
                  <a:solidFill>
                    <a:schemeClr val="tx1"/>
                  </a:solidFill>
                  <a:latin typeface="Calibri" pitchFamily="34" charset="0"/>
                  <a:ea typeface="MS PGothic" pitchFamily="34" charset="-128"/>
                  <a:cs typeface="MS PGothic" pitchFamily="34" charset="-128"/>
                </a:defRPr>
              </a:lvl4pPr>
              <a:lvl5pPr marL="2057400" indent="-228600" algn="l" rtl="0" eaLnBrk="0" fontAlgn="base" hangingPunct="0">
                <a:spcBef>
                  <a:spcPct val="20000"/>
                </a:spcBef>
                <a:spcAft>
                  <a:spcPct val="0"/>
                </a:spcAft>
                <a:buClr>
                  <a:srgbClr val="7575D1"/>
                </a:buClr>
                <a:buSzPct val="80000"/>
                <a:buFont typeface="Wingdings" pitchFamily="2" charset="2"/>
                <a:buChar char="Ø"/>
                <a:defRPr sz="2000">
                  <a:solidFill>
                    <a:schemeClr val="tx1"/>
                  </a:solidFill>
                  <a:latin typeface="Calibri" pitchFamily="34" charset="0"/>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en-GB" dirty="0"/>
                <a:t>Developed for Ebola (2008) </a:t>
              </a:r>
            </a:p>
          </p:txBody>
        </p:sp>
      </p:grpSp>
    </p:spTree>
    <p:extLst>
      <p:ext uri="{BB962C8B-B14F-4D97-AF65-F5344CB8AC3E}">
        <p14:creationId xmlns:p14="http://schemas.microsoft.com/office/powerpoint/2010/main" val="31840005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BDB4183-AE33-46D5-A9DF-65EB62DEB03F}"/>
              </a:ext>
            </a:extLst>
          </p:cNvPr>
          <p:cNvSpPr/>
          <p:nvPr/>
        </p:nvSpPr>
        <p:spPr bwMode="auto">
          <a:xfrm>
            <a:off x="5281862" y="1079694"/>
            <a:ext cx="3767939" cy="3544403"/>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pic>
        <p:nvPicPr>
          <p:cNvPr id="18" name="Picture 17"/>
          <p:cNvPicPr>
            <a:picLocks noChangeAspect="1"/>
          </p:cNvPicPr>
          <p:nvPr/>
        </p:nvPicPr>
        <p:blipFill>
          <a:blip r:embed="rId3"/>
          <a:stretch>
            <a:fillRect/>
          </a:stretch>
        </p:blipFill>
        <p:spPr>
          <a:xfrm>
            <a:off x="517950" y="3893871"/>
            <a:ext cx="5645385" cy="2347163"/>
          </a:xfrm>
          <a:prstGeom prst="rect">
            <a:avLst/>
          </a:prstGeom>
        </p:spPr>
      </p:pic>
      <p:pic>
        <p:nvPicPr>
          <p:cNvPr id="8" name="Picture 7">
            <a:extLst>
              <a:ext uri="{FF2B5EF4-FFF2-40B4-BE49-F238E27FC236}">
                <a16:creationId xmlns:a16="http://schemas.microsoft.com/office/drawing/2014/main" id="{DF45CA40-C698-44F2-9A99-BC10F4418AB8}"/>
              </a:ext>
            </a:extLst>
          </p:cNvPr>
          <p:cNvPicPr>
            <a:picLocks noChangeAspect="1"/>
          </p:cNvPicPr>
          <p:nvPr/>
        </p:nvPicPr>
        <p:blipFill>
          <a:blip r:embed="rId4"/>
          <a:stretch>
            <a:fillRect/>
          </a:stretch>
        </p:blipFill>
        <p:spPr>
          <a:xfrm>
            <a:off x="900723" y="3669452"/>
            <a:ext cx="5066215" cy="2603218"/>
          </a:xfrm>
          <a:prstGeom prst="rect">
            <a:avLst/>
          </a:prstGeom>
        </p:spPr>
      </p:pic>
      <p:cxnSp>
        <p:nvCxnSpPr>
          <p:cNvPr id="3" name="Straight Connector 2">
            <a:extLst>
              <a:ext uri="{FF2B5EF4-FFF2-40B4-BE49-F238E27FC236}">
                <a16:creationId xmlns:a16="http://schemas.microsoft.com/office/drawing/2014/main" id="{36BA8DB8-9552-41AA-B8A4-9CCF6B7C2202}"/>
              </a:ext>
            </a:extLst>
          </p:cNvPr>
          <p:cNvCxnSpPr/>
          <p:nvPr/>
        </p:nvCxnSpPr>
        <p:spPr bwMode="auto">
          <a:xfrm flipV="1">
            <a:off x="2045703" y="399194"/>
            <a:ext cx="0" cy="5289257"/>
          </a:xfrm>
          <a:prstGeom prst="line">
            <a:avLst/>
          </a:prstGeom>
          <a:solidFill>
            <a:schemeClr val="accent1"/>
          </a:solidFill>
          <a:ln w="9525" cap="flat" cmpd="sng" algn="ctr">
            <a:solidFill>
              <a:schemeClr val="bg2"/>
            </a:solidFill>
            <a:prstDash val="dash"/>
            <a:round/>
            <a:headEnd type="none" w="med" len="med"/>
            <a:tailEnd type="none" w="med" len="med"/>
          </a:ln>
          <a:effectLst/>
        </p:spPr>
      </p:cxnSp>
      <p:pic>
        <p:nvPicPr>
          <p:cNvPr id="16" name="Picture 15"/>
          <p:cNvPicPr>
            <a:picLocks noChangeAspect="1"/>
          </p:cNvPicPr>
          <p:nvPr/>
        </p:nvPicPr>
        <p:blipFill>
          <a:blip r:embed="rId5"/>
          <a:stretch>
            <a:fillRect/>
          </a:stretch>
        </p:blipFill>
        <p:spPr>
          <a:xfrm>
            <a:off x="661022" y="2141757"/>
            <a:ext cx="4852837" cy="1993565"/>
          </a:xfrm>
          <a:prstGeom prst="rect">
            <a:avLst/>
          </a:prstGeom>
        </p:spPr>
      </p:pic>
      <p:pic>
        <p:nvPicPr>
          <p:cNvPr id="14" name="Picture 13"/>
          <p:cNvPicPr>
            <a:picLocks noChangeAspect="1"/>
          </p:cNvPicPr>
          <p:nvPr/>
        </p:nvPicPr>
        <p:blipFill>
          <a:blip r:embed="rId6"/>
          <a:stretch>
            <a:fillRect/>
          </a:stretch>
        </p:blipFill>
        <p:spPr>
          <a:xfrm>
            <a:off x="638109" y="296848"/>
            <a:ext cx="4852837" cy="1920406"/>
          </a:xfrm>
          <a:prstGeom prst="rect">
            <a:avLst/>
          </a:prstGeom>
        </p:spPr>
      </p:pic>
      <p:cxnSp>
        <p:nvCxnSpPr>
          <p:cNvPr id="10" name="Straight Connector 9">
            <a:extLst>
              <a:ext uri="{FF2B5EF4-FFF2-40B4-BE49-F238E27FC236}">
                <a16:creationId xmlns:a16="http://schemas.microsoft.com/office/drawing/2014/main" id="{95C1B5AA-0D2F-4352-A266-BA510E829BD4}"/>
              </a:ext>
            </a:extLst>
          </p:cNvPr>
          <p:cNvCxnSpPr/>
          <p:nvPr/>
        </p:nvCxnSpPr>
        <p:spPr bwMode="auto">
          <a:xfrm flipV="1">
            <a:off x="4769072" y="406741"/>
            <a:ext cx="0" cy="5328000"/>
          </a:xfrm>
          <a:prstGeom prst="line">
            <a:avLst/>
          </a:prstGeom>
          <a:solidFill>
            <a:schemeClr val="accent1"/>
          </a:solidFill>
          <a:ln w="9525" cap="flat" cmpd="sng" algn="ctr">
            <a:solidFill>
              <a:schemeClr val="bg2"/>
            </a:solidFill>
            <a:prstDash val="dash"/>
            <a:round/>
            <a:headEnd type="none" w="med" len="med"/>
            <a:tailEnd type="none" w="med" len="med"/>
          </a:ln>
          <a:effectLst/>
        </p:spPr>
      </p:cxnSp>
      <p:sp>
        <p:nvSpPr>
          <p:cNvPr id="43" name="Title 42">
            <a:extLst>
              <a:ext uri="{FF2B5EF4-FFF2-40B4-BE49-F238E27FC236}">
                <a16:creationId xmlns:a16="http://schemas.microsoft.com/office/drawing/2014/main" id="{8378E985-2576-4F35-9F99-68A1AD05AC43}"/>
              </a:ext>
            </a:extLst>
          </p:cNvPr>
          <p:cNvSpPr>
            <a:spLocks noGrp="1"/>
          </p:cNvSpPr>
          <p:nvPr>
            <p:ph type="title"/>
          </p:nvPr>
        </p:nvSpPr>
        <p:spPr>
          <a:xfrm>
            <a:off x="5683059" y="90191"/>
            <a:ext cx="3390812" cy="764812"/>
          </a:xfrm>
        </p:spPr>
        <p:txBody>
          <a:bodyPr/>
          <a:lstStyle/>
          <a:p>
            <a:r>
              <a:rPr lang="en-GB"/>
              <a:t>Drying: Image analysis vs Capacitance during drying of 0.05 µL 5%sucrose</a:t>
            </a:r>
          </a:p>
        </p:txBody>
      </p:sp>
      <p:cxnSp>
        <p:nvCxnSpPr>
          <p:cNvPr id="7" name="Straight Connector 6">
            <a:extLst>
              <a:ext uri="{FF2B5EF4-FFF2-40B4-BE49-F238E27FC236}">
                <a16:creationId xmlns:a16="http://schemas.microsoft.com/office/drawing/2014/main" id="{76836411-CF8D-4EF8-B2C0-004F1927947B}"/>
              </a:ext>
            </a:extLst>
          </p:cNvPr>
          <p:cNvCxnSpPr/>
          <p:nvPr/>
        </p:nvCxnSpPr>
        <p:spPr bwMode="auto">
          <a:xfrm flipV="1">
            <a:off x="3595603" y="424850"/>
            <a:ext cx="0" cy="5289257"/>
          </a:xfrm>
          <a:prstGeom prst="line">
            <a:avLst/>
          </a:prstGeom>
          <a:solidFill>
            <a:schemeClr val="accent1"/>
          </a:solidFill>
          <a:ln w="9525" cap="flat" cmpd="sng" algn="ctr">
            <a:solidFill>
              <a:schemeClr val="bg2"/>
            </a:solidFill>
            <a:prstDash val="dash"/>
            <a:round/>
            <a:headEnd type="none" w="med" len="med"/>
            <a:tailEnd type="none" w="med" len="med"/>
          </a:ln>
          <a:effectLst/>
        </p:spPr>
      </p:cxnSp>
      <p:cxnSp>
        <p:nvCxnSpPr>
          <p:cNvPr id="9" name="Straight Connector 8">
            <a:extLst>
              <a:ext uri="{FF2B5EF4-FFF2-40B4-BE49-F238E27FC236}">
                <a16:creationId xmlns:a16="http://schemas.microsoft.com/office/drawing/2014/main" id="{C8A4C4E4-3574-472F-B169-3AF9A7C6B368}"/>
              </a:ext>
            </a:extLst>
          </p:cNvPr>
          <p:cNvCxnSpPr/>
          <p:nvPr/>
        </p:nvCxnSpPr>
        <p:spPr bwMode="auto">
          <a:xfrm flipV="1">
            <a:off x="3953060" y="415791"/>
            <a:ext cx="0" cy="5289257"/>
          </a:xfrm>
          <a:prstGeom prst="line">
            <a:avLst/>
          </a:prstGeom>
          <a:solidFill>
            <a:schemeClr val="accent1"/>
          </a:solidFill>
          <a:ln w="9525" cap="flat" cmpd="sng" algn="ctr">
            <a:solidFill>
              <a:schemeClr val="bg2"/>
            </a:solidFill>
            <a:prstDash val="dash"/>
            <a:round/>
            <a:headEnd type="none" w="med" len="med"/>
            <a:tailEnd type="none" w="med" len="med"/>
          </a:ln>
          <a:effectLst/>
        </p:spPr>
      </p:cxnSp>
      <p:sp>
        <p:nvSpPr>
          <p:cNvPr id="2" name="TextBox 1">
            <a:extLst>
              <a:ext uri="{FF2B5EF4-FFF2-40B4-BE49-F238E27FC236}">
                <a16:creationId xmlns:a16="http://schemas.microsoft.com/office/drawing/2014/main" id="{0B64708F-AF84-4F5D-8D08-39FBA5AA80B4}"/>
              </a:ext>
            </a:extLst>
          </p:cNvPr>
          <p:cNvSpPr txBox="1"/>
          <p:nvPr/>
        </p:nvSpPr>
        <p:spPr>
          <a:xfrm>
            <a:off x="1897744" y="48272"/>
            <a:ext cx="4769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7030A0"/>
                </a:solidFill>
                <a:effectLst/>
                <a:uLnTx/>
                <a:uFillTx/>
                <a:latin typeface="Calibri"/>
                <a:ea typeface="+mn-ea"/>
                <a:cs typeface="+mn-cs"/>
              </a:rPr>
              <a:t>I</a:t>
            </a:r>
          </a:p>
        </p:txBody>
      </p:sp>
      <p:sp>
        <p:nvSpPr>
          <p:cNvPr id="19" name="TextBox 18">
            <a:extLst>
              <a:ext uri="{FF2B5EF4-FFF2-40B4-BE49-F238E27FC236}">
                <a16:creationId xmlns:a16="http://schemas.microsoft.com/office/drawing/2014/main" id="{673E8363-A1B4-4081-B5BB-7F35950677A3}"/>
              </a:ext>
            </a:extLst>
          </p:cNvPr>
          <p:cNvSpPr txBox="1"/>
          <p:nvPr/>
        </p:nvSpPr>
        <p:spPr>
          <a:xfrm>
            <a:off x="3452119" y="92650"/>
            <a:ext cx="4769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7030A0"/>
                </a:solidFill>
                <a:effectLst/>
                <a:uLnTx/>
                <a:uFillTx/>
                <a:latin typeface="Calibri"/>
                <a:ea typeface="+mn-ea"/>
                <a:cs typeface="+mn-cs"/>
              </a:rPr>
              <a:t>II</a:t>
            </a:r>
          </a:p>
        </p:txBody>
      </p:sp>
      <p:sp>
        <p:nvSpPr>
          <p:cNvPr id="21" name="TextBox 20">
            <a:extLst>
              <a:ext uri="{FF2B5EF4-FFF2-40B4-BE49-F238E27FC236}">
                <a16:creationId xmlns:a16="http://schemas.microsoft.com/office/drawing/2014/main" id="{C2845EC4-E471-4DB1-89A5-205AFE7F1D43}"/>
              </a:ext>
            </a:extLst>
          </p:cNvPr>
          <p:cNvSpPr txBox="1"/>
          <p:nvPr/>
        </p:nvSpPr>
        <p:spPr>
          <a:xfrm>
            <a:off x="3797549" y="87732"/>
            <a:ext cx="4769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7030A0"/>
                </a:solidFill>
                <a:effectLst/>
                <a:uLnTx/>
                <a:uFillTx/>
                <a:latin typeface="Calibri"/>
                <a:ea typeface="+mn-ea"/>
                <a:cs typeface="+mn-cs"/>
              </a:rPr>
              <a:t>III</a:t>
            </a:r>
          </a:p>
        </p:txBody>
      </p:sp>
      <p:sp>
        <p:nvSpPr>
          <p:cNvPr id="22" name="TextBox 21">
            <a:extLst>
              <a:ext uri="{FF2B5EF4-FFF2-40B4-BE49-F238E27FC236}">
                <a16:creationId xmlns:a16="http://schemas.microsoft.com/office/drawing/2014/main" id="{72568CE2-85F4-4041-935A-755AF446AE5B}"/>
              </a:ext>
            </a:extLst>
          </p:cNvPr>
          <p:cNvSpPr txBox="1"/>
          <p:nvPr/>
        </p:nvSpPr>
        <p:spPr>
          <a:xfrm>
            <a:off x="4615210" y="95461"/>
            <a:ext cx="4769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7030A0"/>
                </a:solidFill>
                <a:effectLst/>
                <a:uLnTx/>
                <a:uFillTx/>
                <a:latin typeface="Calibri"/>
                <a:ea typeface="+mn-ea"/>
                <a:cs typeface="+mn-cs"/>
              </a:rPr>
              <a:t>IV</a:t>
            </a:r>
          </a:p>
        </p:txBody>
      </p:sp>
      <p:sp>
        <p:nvSpPr>
          <p:cNvPr id="5" name="TextBox 4">
            <a:extLst>
              <a:ext uri="{FF2B5EF4-FFF2-40B4-BE49-F238E27FC236}">
                <a16:creationId xmlns:a16="http://schemas.microsoft.com/office/drawing/2014/main" id="{5BCCB9B6-5434-411C-9E61-EBA1EB56A208}"/>
              </a:ext>
            </a:extLst>
          </p:cNvPr>
          <p:cNvSpPr txBox="1"/>
          <p:nvPr/>
        </p:nvSpPr>
        <p:spPr>
          <a:xfrm>
            <a:off x="5871315" y="3448601"/>
            <a:ext cx="3039249" cy="954107"/>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7030A0"/>
                </a:solidFill>
                <a:effectLst/>
                <a:uLnTx/>
                <a:uFillTx/>
                <a:latin typeface="Calibri"/>
                <a:ea typeface="+mn-ea"/>
                <a:cs typeface="+mn-cs"/>
              </a:rPr>
              <a:t>Linear relationship between real part capacitance C’ and pixel count (ice content) confirms the opportunity to use Z-FDM for drying rate estimation</a:t>
            </a:r>
          </a:p>
        </p:txBody>
      </p:sp>
      <p:pic>
        <p:nvPicPr>
          <p:cNvPr id="24" name="Picture 23"/>
          <p:cNvPicPr>
            <a:picLocks noChangeAspect="1"/>
          </p:cNvPicPr>
          <p:nvPr/>
        </p:nvPicPr>
        <p:blipFill rotWithShape="1">
          <a:blip r:embed="rId7"/>
          <a:srcRect r="84038"/>
          <a:stretch/>
        </p:blipFill>
        <p:spPr>
          <a:xfrm>
            <a:off x="-154915" y="3769320"/>
            <a:ext cx="903072" cy="2926334"/>
          </a:xfrm>
          <a:prstGeom prst="rect">
            <a:avLst/>
          </a:prstGeom>
        </p:spPr>
      </p:pic>
      <p:cxnSp>
        <p:nvCxnSpPr>
          <p:cNvPr id="17" name="Straight Arrow Connector 16"/>
          <p:cNvCxnSpPr/>
          <p:nvPr/>
        </p:nvCxnSpPr>
        <p:spPr bwMode="auto">
          <a:xfrm flipH="1" flipV="1">
            <a:off x="2346077" y="4459605"/>
            <a:ext cx="235198" cy="0"/>
          </a:xfrm>
          <a:prstGeom prst="straightConnector1">
            <a:avLst/>
          </a:prstGeom>
          <a:solidFill>
            <a:schemeClr val="accent1"/>
          </a:solidFill>
          <a:ln w="9525" cap="flat" cmpd="sng" algn="ctr">
            <a:solidFill>
              <a:srgbClr val="3809FF"/>
            </a:solidFill>
            <a:prstDash val="solid"/>
            <a:round/>
            <a:headEnd type="none" w="med" len="med"/>
            <a:tailEnd type="triangle"/>
          </a:ln>
          <a:effectLst/>
        </p:spPr>
      </p:cxnSp>
      <p:sp>
        <p:nvSpPr>
          <p:cNvPr id="28" name="TextBox 27"/>
          <p:cNvSpPr txBox="1"/>
          <p:nvPr/>
        </p:nvSpPr>
        <p:spPr>
          <a:xfrm>
            <a:off x="2522847" y="4284464"/>
            <a:ext cx="2895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3809FF"/>
                </a:solidFill>
                <a:effectLst/>
                <a:uLnTx/>
                <a:uFillTx/>
                <a:latin typeface="Calibri"/>
                <a:ea typeface="+mn-ea"/>
                <a:cs typeface="+mn-cs"/>
              </a:rPr>
              <a:t>A</a:t>
            </a:r>
          </a:p>
        </p:txBody>
      </p:sp>
      <p:sp>
        <p:nvSpPr>
          <p:cNvPr id="31" name="TextBox 30"/>
          <p:cNvSpPr txBox="1"/>
          <p:nvPr/>
        </p:nvSpPr>
        <p:spPr>
          <a:xfrm>
            <a:off x="2877256" y="5250017"/>
            <a:ext cx="2895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0000"/>
                </a:solidFill>
                <a:effectLst/>
                <a:uLnTx/>
                <a:uFillTx/>
                <a:latin typeface="Calibri"/>
                <a:ea typeface="+mn-ea"/>
                <a:cs typeface="+mn-cs"/>
              </a:rPr>
              <a:t>B</a:t>
            </a:r>
          </a:p>
        </p:txBody>
      </p:sp>
      <p:cxnSp>
        <p:nvCxnSpPr>
          <p:cNvPr id="30" name="Straight Arrow Connector 29"/>
          <p:cNvCxnSpPr/>
          <p:nvPr/>
        </p:nvCxnSpPr>
        <p:spPr bwMode="auto">
          <a:xfrm>
            <a:off x="3111613" y="5441733"/>
            <a:ext cx="229030" cy="0"/>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pic>
        <p:nvPicPr>
          <p:cNvPr id="15" name="Picture 14">
            <a:extLst>
              <a:ext uri="{FF2B5EF4-FFF2-40B4-BE49-F238E27FC236}">
                <a16:creationId xmlns:a16="http://schemas.microsoft.com/office/drawing/2014/main" id="{95F5D198-40D2-4DBE-8422-0C7F72781330}"/>
              </a:ext>
            </a:extLst>
          </p:cNvPr>
          <p:cNvPicPr>
            <a:picLocks noChangeAspect="1"/>
          </p:cNvPicPr>
          <p:nvPr/>
        </p:nvPicPr>
        <p:blipFill>
          <a:blip r:embed="rId8"/>
          <a:stretch>
            <a:fillRect/>
          </a:stretch>
        </p:blipFill>
        <p:spPr>
          <a:xfrm>
            <a:off x="5147418" y="1079694"/>
            <a:ext cx="3996582" cy="2327796"/>
          </a:xfrm>
          <a:prstGeom prst="rect">
            <a:avLst/>
          </a:prstGeom>
        </p:spPr>
      </p:pic>
      <p:sp>
        <p:nvSpPr>
          <p:cNvPr id="4" name="Rectangle 3"/>
          <p:cNvSpPr/>
          <p:nvPr/>
        </p:nvSpPr>
        <p:spPr>
          <a:xfrm>
            <a:off x="5836766" y="4740068"/>
            <a:ext cx="3348018"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I: Application of vacuum. Primary drying starts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II: Both gradients of imaginary and real part capacitance change towards the end of drying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II : end of primary drying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IV: Ramped to RT and capacitance remains unchanged with temperature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1396CD24-3193-4AF0-8AEF-568C617F04C9}"/>
              </a:ext>
            </a:extLst>
          </p:cNvPr>
          <p:cNvSpPr txBox="1"/>
          <p:nvPr/>
        </p:nvSpPr>
        <p:spPr>
          <a:xfrm>
            <a:off x="5659842" y="2166054"/>
            <a:ext cx="2895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a:ea typeface="+mn-ea"/>
                <a:cs typeface="+mn-cs"/>
              </a:rPr>
              <a:t>B</a:t>
            </a:r>
          </a:p>
        </p:txBody>
      </p:sp>
      <p:cxnSp>
        <p:nvCxnSpPr>
          <p:cNvPr id="26" name="Straight Arrow Connector 25">
            <a:extLst>
              <a:ext uri="{FF2B5EF4-FFF2-40B4-BE49-F238E27FC236}">
                <a16:creationId xmlns:a16="http://schemas.microsoft.com/office/drawing/2014/main" id="{5C8CC069-5811-4831-B93C-AC642064D354}"/>
              </a:ext>
            </a:extLst>
          </p:cNvPr>
          <p:cNvCxnSpPr/>
          <p:nvPr/>
        </p:nvCxnSpPr>
        <p:spPr bwMode="auto">
          <a:xfrm>
            <a:off x="5894199" y="2357770"/>
            <a:ext cx="229030" cy="0"/>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cxnSp>
        <p:nvCxnSpPr>
          <p:cNvPr id="27" name="Straight Arrow Connector 26">
            <a:extLst>
              <a:ext uri="{FF2B5EF4-FFF2-40B4-BE49-F238E27FC236}">
                <a16:creationId xmlns:a16="http://schemas.microsoft.com/office/drawing/2014/main" id="{68E0BBA7-2ED7-476A-8BD1-75B2E7CC9E87}"/>
              </a:ext>
            </a:extLst>
          </p:cNvPr>
          <p:cNvCxnSpPr/>
          <p:nvPr/>
        </p:nvCxnSpPr>
        <p:spPr bwMode="auto">
          <a:xfrm flipH="1" flipV="1">
            <a:off x="8139003" y="1868807"/>
            <a:ext cx="235198" cy="0"/>
          </a:xfrm>
          <a:prstGeom prst="straightConnector1">
            <a:avLst/>
          </a:prstGeom>
          <a:solidFill>
            <a:schemeClr val="accent1"/>
          </a:solidFill>
          <a:ln w="9525" cap="flat" cmpd="sng" algn="ctr">
            <a:solidFill>
              <a:srgbClr val="3809FF"/>
            </a:solidFill>
            <a:prstDash val="solid"/>
            <a:round/>
            <a:headEnd type="none" w="med" len="med"/>
            <a:tailEnd type="triangle"/>
          </a:ln>
          <a:effectLst/>
        </p:spPr>
      </p:cxnSp>
      <p:sp>
        <p:nvSpPr>
          <p:cNvPr id="29" name="TextBox 28">
            <a:extLst>
              <a:ext uri="{FF2B5EF4-FFF2-40B4-BE49-F238E27FC236}">
                <a16:creationId xmlns:a16="http://schemas.microsoft.com/office/drawing/2014/main" id="{C46DC2F1-26C0-416D-8681-42CC088371E4}"/>
              </a:ext>
            </a:extLst>
          </p:cNvPr>
          <p:cNvSpPr txBox="1"/>
          <p:nvPr/>
        </p:nvSpPr>
        <p:spPr>
          <a:xfrm>
            <a:off x="8315773" y="1693666"/>
            <a:ext cx="2895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3809FF"/>
                </a:solidFill>
                <a:effectLst/>
                <a:uLnTx/>
                <a:uFillTx/>
                <a:latin typeface="Calibri"/>
                <a:ea typeface="+mn-ea"/>
                <a:cs typeface="+mn-cs"/>
              </a:rPr>
              <a:t>A</a:t>
            </a:r>
          </a:p>
        </p:txBody>
      </p:sp>
      <p:sp>
        <p:nvSpPr>
          <p:cNvPr id="11" name="Freeform: Shape 10">
            <a:extLst>
              <a:ext uri="{FF2B5EF4-FFF2-40B4-BE49-F238E27FC236}">
                <a16:creationId xmlns:a16="http://schemas.microsoft.com/office/drawing/2014/main" id="{941228F8-E756-46FE-805D-5432F0F9A30E}"/>
              </a:ext>
            </a:extLst>
          </p:cNvPr>
          <p:cNvSpPr/>
          <p:nvPr/>
        </p:nvSpPr>
        <p:spPr bwMode="auto">
          <a:xfrm>
            <a:off x="2036064" y="926592"/>
            <a:ext cx="3133344" cy="707136"/>
          </a:xfrm>
          <a:custGeom>
            <a:avLst/>
            <a:gdLst>
              <a:gd name="connsiteX0" fmla="*/ 0 w 3133344"/>
              <a:gd name="connsiteY0" fmla="*/ 0 h 707136"/>
              <a:gd name="connsiteX1" fmla="*/ 97536 w 3133344"/>
              <a:gd name="connsiteY1" fmla="*/ 85344 h 707136"/>
              <a:gd name="connsiteX2" fmla="*/ 256032 w 3133344"/>
              <a:gd name="connsiteY2" fmla="*/ 182880 h 707136"/>
              <a:gd name="connsiteX3" fmla="*/ 621792 w 3133344"/>
              <a:gd name="connsiteY3" fmla="*/ 304800 h 707136"/>
              <a:gd name="connsiteX4" fmla="*/ 1194816 w 3133344"/>
              <a:gd name="connsiteY4" fmla="*/ 463296 h 707136"/>
              <a:gd name="connsiteX5" fmla="*/ 1487424 w 3133344"/>
              <a:gd name="connsiteY5" fmla="*/ 585216 h 707136"/>
              <a:gd name="connsiteX6" fmla="*/ 1572768 w 3133344"/>
              <a:gd name="connsiteY6" fmla="*/ 609600 h 707136"/>
              <a:gd name="connsiteX7" fmla="*/ 1743456 w 3133344"/>
              <a:gd name="connsiteY7" fmla="*/ 694944 h 707136"/>
              <a:gd name="connsiteX8" fmla="*/ 1901952 w 3133344"/>
              <a:gd name="connsiteY8" fmla="*/ 707136 h 707136"/>
              <a:gd name="connsiteX9" fmla="*/ 2023872 w 3133344"/>
              <a:gd name="connsiteY9" fmla="*/ 707136 h 707136"/>
              <a:gd name="connsiteX10" fmla="*/ 3133344 w 3133344"/>
              <a:gd name="connsiteY10" fmla="*/ 707136 h 70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3344" h="707136">
                <a:moveTo>
                  <a:pt x="0" y="0"/>
                </a:moveTo>
                <a:lnTo>
                  <a:pt x="97536" y="85344"/>
                </a:lnTo>
                <a:lnTo>
                  <a:pt x="256032" y="182880"/>
                </a:lnTo>
                <a:lnTo>
                  <a:pt x="621792" y="304800"/>
                </a:lnTo>
                <a:lnTo>
                  <a:pt x="1194816" y="463296"/>
                </a:lnTo>
                <a:lnTo>
                  <a:pt x="1487424" y="585216"/>
                </a:lnTo>
                <a:lnTo>
                  <a:pt x="1572768" y="609600"/>
                </a:lnTo>
                <a:lnTo>
                  <a:pt x="1743456" y="694944"/>
                </a:lnTo>
                <a:lnTo>
                  <a:pt x="1901952" y="707136"/>
                </a:lnTo>
                <a:lnTo>
                  <a:pt x="2023872" y="707136"/>
                </a:lnTo>
                <a:lnTo>
                  <a:pt x="3133344" y="707136"/>
                </a:lnTo>
              </a:path>
            </a:pathLst>
          </a:cu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Tree>
    <p:extLst>
      <p:ext uri="{BB962C8B-B14F-4D97-AF65-F5344CB8AC3E}">
        <p14:creationId xmlns:p14="http://schemas.microsoft.com/office/powerpoint/2010/main" val="41621426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2714199"/>
            <a:ext cx="9144000" cy="1152000"/>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CC"/>
                </a:solidFill>
                <a:effectLst/>
                <a:uLnTx/>
                <a:uFillTx/>
                <a:latin typeface="Calibri" panose="020F0502020204030204" pitchFamily="34" charset="0"/>
                <a:ea typeface="ＭＳ Ｐゴシック" pitchFamily="1" charset="-128"/>
                <a:cs typeface="Calibri" panose="020F0502020204030204" pitchFamily="34" charset="0"/>
              </a:rPr>
              <a:t>Annealing of 5% sucrose (0.05</a:t>
            </a:r>
            <a:r>
              <a:rPr kumimoji="0" lang="el-GR" sz="2800" b="1" i="0" u="none" strike="noStrike" kern="1200" cap="none" spc="0" normalizeH="0" baseline="0" noProof="0" dirty="0">
                <a:ln>
                  <a:noFill/>
                </a:ln>
                <a:solidFill>
                  <a:srgbClr val="FFFFCC"/>
                </a:solidFill>
                <a:effectLst/>
                <a:uLnTx/>
                <a:uFillTx/>
                <a:latin typeface="Calibri" panose="020F0502020204030204" pitchFamily="34" charset="0"/>
                <a:ea typeface="ＭＳ Ｐゴシック" pitchFamily="1" charset="-128"/>
                <a:cs typeface="Calibri" panose="020F0502020204030204" pitchFamily="34" charset="0"/>
              </a:rPr>
              <a:t>μ</a:t>
            </a:r>
            <a:r>
              <a:rPr kumimoji="0" lang="en-US" sz="2800" b="1" i="0" u="none" strike="noStrike" kern="1200" cap="none" spc="0" normalizeH="0" baseline="0" noProof="0" dirty="0">
                <a:ln>
                  <a:noFill/>
                </a:ln>
                <a:solidFill>
                  <a:srgbClr val="FFFFCC"/>
                </a:solidFill>
                <a:effectLst/>
                <a:uLnTx/>
                <a:uFillTx/>
                <a:latin typeface="Calibri" panose="020F0502020204030204" pitchFamily="34" charset="0"/>
                <a:ea typeface="ＭＳ Ｐゴシック" pitchFamily="1" charset="-128"/>
                <a:cs typeface="Calibri" panose="020F0502020204030204" pitchFamily="34" charset="0"/>
              </a:rPr>
              <a:t>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dirty="0">
                <a:ln>
                  <a:noFill/>
                </a:ln>
                <a:solidFill>
                  <a:srgbClr val="FFFFCC"/>
                </a:solidFill>
                <a:effectLst/>
                <a:uLnTx/>
                <a:uFillTx/>
                <a:latin typeface="Calibri" panose="020F0502020204030204" pitchFamily="34" charset="0"/>
                <a:ea typeface="ＭＳ Ｐゴシック" pitchFamily="1" charset="-128"/>
                <a:cs typeface="Calibri" panose="020F0502020204030204" pitchFamily="34" charset="0"/>
              </a:rPr>
              <a:t>Studied by Z-FDM</a:t>
            </a:r>
          </a:p>
        </p:txBody>
      </p:sp>
      <p:sp>
        <p:nvSpPr>
          <p:cNvPr id="2" name="Title 1"/>
          <p:cNvSpPr>
            <a:spLocks noGrp="1"/>
          </p:cNvSpPr>
          <p:nvPr>
            <p:ph type="title"/>
          </p:nvPr>
        </p:nvSpPr>
        <p:spPr/>
        <p:txBody>
          <a:bodyPr/>
          <a:lstStyle/>
          <a:p>
            <a:r>
              <a:rPr lang="en-US" b="0" i="1" kern="1200" dirty="0">
                <a:solidFill>
                  <a:schemeClr val="bg1"/>
                </a:solidFill>
                <a:ea typeface="ＭＳ Ｐゴシック" pitchFamily="1" charset="-128"/>
              </a:rPr>
              <a:t>Dielectric loss or dielectric permittivity analysis?</a:t>
            </a:r>
            <a:endParaRPr lang="en-GB" dirty="0">
              <a:solidFill>
                <a:schemeClr val="bg1"/>
              </a:solidFill>
            </a:endParaRPr>
          </a:p>
        </p:txBody>
      </p:sp>
    </p:spTree>
    <p:extLst>
      <p:ext uri="{BB962C8B-B14F-4D97-AF65-F5344CB8AC3E}">
        <p14:creationId xmlns:p14="http://schemas.microsoft.com/office/powerpoint/2010/main" val="4036945849"/>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1467556" y="428977"/>
            <a:ext cx="2777066" cy="5353277"/>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10" name="Title 6">
            <a:extLst>
              <a:ext uri="{FF2B5EF4-FFF2-40B4-BE49-F238E27FC236}">
                <a16:creationId xmlns:a16="http://schemas.microsoft.com/office/drawing/2014/main" id="{013CF331-3575-4092-98D3-B9066015D7C4}"/>
              </a:ext>
            </a:extLst>
          </p:cNvPr>
          <p:cNvSpPr txBox="1">
            <a:spLocks/>
          </p:cNvSpPr>
          <p:nvPr/>
        </p:nvSpPr>
        <p:spPr bwMode="auto">
          <a:xfrm>
            <a:off x="5282405" y="72649"/>
            <a:ext cx="3683203" cy="673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000" b="1" baseline="0">
                <a:solidFill>
                  <a:srgbClr val="3E218F"/>
                </a:solidFill>
                <a:latin typeface="Calibri" panose="020F0502020204030204" pitchFamily="34" charset="0"/>
                <a:ea typeface="MS PGothic" pitchFamily="34" charset="-128"/>
                <a:cs typeface="Calibri" panose="020F0502020204030204" pitchFamily="34" charset="0"/>
              </a:defRPr>
            </a:lvl1pPr>
            <a:lvl2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2pPr>
            <a:lvl3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3pPr>
            <a:lvl4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4pPr>
            <a:lvl5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0" cap="none" spc="0" normalizeH="0" baseline="0" noProof="0">
                <a:ln>
                  <a:noFill/>
                </a:ln>
                <a:solidFill>
                  <a:srgbClr val="3E218F"/>
                </a:solidFill>
                <a:effectLst/>
                <a:uLnTx/>
                <a:uFillTx/>
                <a:latin typeface="Calibri" panose="020F0502020204030204" pitchFamily="34" charset="0"/>
                <a:ea typeface="MS PGothic" pitchFamily="34" charset="-128"/>
                <a:cs typeface="Calibri" panose="020F0502020204030204" pitchFamily="34" charset="0"/>
              </a:rPr>
              <a:t>Full process</a:t>
            </a:r>
            <a:endParaRPr kumimoji="0" lang="en-GB" sz="2000" b="1" i="0" u="none" strike="noStrike" kern="0" cap="none" spc="0" normalizeH="0" baseline="0" noProof="0" dirty="0">
              <a:ln>
                <a:noFill/>
              </a:ln>
              <a:solidFill>
                <a:srgbClr val="3E218F"/>
              </a:solidFill>
              <a:effectLst/>
              <a:uLnTx/>
              <a:uFillTx/>
              <a:latin typeface="Calibri" panose="020F0502020204030204" pitchFamily="34" charset="0"/>
              <a:ea typeface="MS PGothic" pitchFamily="34" charset="-128"/>
              <a:cs typeface="Calibri" panose="020F050202020403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3044" y="628245"/>
            <a:ext cx="1778824" cy="1260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3044" y="2029027"/>
            <a:ext cx="1778824" cy="12600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3044" y="3428999"/>
            <a:ext cx="1804235" cy="12780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3632" y="4846971"/>
            <a:ext cx="1778824" cy="12600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97083" y="4846971"/>
            <a:ext cx="1778824" cy="1260000"/>
          </a:xfrm>
          <a:prstGeom prst="rect">
            <a:avLst/>
          </a:prstGeom>
        </p:spPr>
      </p:pic>
      <p:sp>
        <p:nvSpPr>
          <p:cNvPr id="9" name="TextBox 8"/>
          <p:cNvSpPr txBox="1"/>
          <p:nvPr/>
        </p:nvSpPr>
        <p:spPr>
          <a:xfrm>
            <a:off x="7723762" y="1629701"/>
            <a:ext cx="2626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A</a:t>
            </a:r>
          </a:p>
        </p:txBody>
      </p:sp>
      <p:sp>
        <p:nvSpPr>
          <p:cNvPr id="11" name="TextBox 10"/>
          <p:cNvSpPr txBox="1"/>
          <p:nvPr/>
        </p:nvSpPr>
        <p:spPr>
          <a:xfrm>
            <a:off x="7723762" y="3024125"/>
            <a:ext cx="2626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B</a:t>
            </a:r>
          </a:p>
        </p:txBody>
      </p:sp>
      <p:sp>
        <p:nvSpPr>
          <p:cNvPr id="12" name="TextBox 11"/>
          <p:cNvSpPr txBox="1"/>
          <p:nvPr/>
        </p:nvSpPr>
        <p:spPr>
          <a:xfrm>
            <a:off x="7723762" y="4440993"/>
            <a:ext cx="2626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C</a:t>
            </a:r>
          </a:p>
        </p:txBody>
      </p:sp>
      <p:sp>
        <p:nvSpPr>
          <p:cNvPr id="13" name="TextBox 12"/>
          <p:cNvSpPr txBox="1"/>
          <p:nvPr/>
        </p:nvSpPr>
        <p:spPr>
          <a:xfrm>
            <a:off x="6793987" y="5838699"/>
            <a:ext cx="2626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D</a:t>
            </a:r>
          </a:p>
        </p:txBody>
      </p:sp>
      <p:sp>
        <p:nvSpPr>
          <p:cNvPr id="14" name="TextBox 13"/>
          <p:cNvSpPr txBox="1"/>
          <p:nvPr/>
        </p:nvSpPr>
        <p:spPr>
          <a:xfrm>
            <a:off x="8701690" y="5838699"/>
            <a:ext cx="2626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E</a:t>
            </a:r>
          </a:p>
        </p:txBody>
      </p:sp>
      <p:sp>
        <p:nvSpPr>
          <p:cNvPr id="15" name="TextBox 14"/>
          <p:cNvSpPr txBox="1"/>
          <p:nvPr/>
        </p:nvSpPr>
        <p:spPr>
          <a:xfrm>
            <a:off x="2140085" y="6320738"/>
            <a:ext cx="38229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Calibri"/>
                <a:ea typeface="+mn-ea"/>
                <a:cs typeface="+mn-cs"/>
              </a:rPr>
              <a:t>Capacitance data measured at 1.6KHz</a:t>
            </a:r>
          </a:p>
        </p:txBody>
      </p:sp>
      <p:pic>
        <p:nvPicPr>
          <p:cNvPr id="19" name="Picture 18"/>
          <p:cNvPicPr>
            <a:picLocks noChangeAspect="1"/>
          </p:cNvPicPr>
          <p:nvPr/>
        </p:nvPicPr>
        <p:blipFill>
          <a:blip r:embed="rId8"/>
          <a:stretch>
            <a:fillRect/>
          </a:stretch>
        </p:blipFill>
        <p:spPr>
          <a:xfrm>
            <a:off x="-50048" y="389429"/>
            <a:ext cx="5450296" cy="5962405"/>
          </a:xfrm>
          <a:prstGeom prst="rect">
            <a:avLst/>
          </a:prstGeom>
        </p:spPr>
      </p:pic>
      <p:sp>
        <p:nvSpPr>
          <p:cNvPr id="4" name="Rectangle 3"/>
          <p:cNvSpPr/>
          <p:nvPr/>
        </p:nvSpPr>
        <p:spPr>
          <a:xfrm>
            <a:off x="4440947" y="224680"/>
            <a:ext cx="19186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0.05 µL 5%sucrose</a:t>
            </a:r>
          </a:p>
        </p:txBody>
      </p:sp>
      <p:sp>
        <p:nvSpPr>
          <p:cNvPr id="16" name="TextBox 15"/>
          <p:cNvSpPr txBox="1"/>
          <p:nvPr/>
        </p:nvSpPr>
        <p:spPr>
          <a:xfrm>
            <a:off x="1884341" y="2474361"/>
            <a:ext cx="17611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Annealing stages</a:t>
            </a:r>
          </a:p>
        </p:txBody>
      </p:sp>
      <p:cxnSp>
        <p:nvCxnSpPr>
          <p:cNvPr id="18" name="Straight Connector 17">
            <a:extLst>
              <a:ext uri="{FF2B5EF4-FFF2-40B4-BE49-F238E27FC236}">
                <a16:creationId xmlns:a16="http://schemas.microsoft.com/office/drawing/2014/main" id="{2623721F-035D-4C65-B367-69523A7ACB1F}"/>
              </a:ext>
            </a:extLst>
          </p:cNvPr>
          <p:cNvCxnSpPr/>
          <p:nvPr/>
        </p:nvCxnSpPr>
        <p:spPr bwMode="auto">
          <a:xfrm>
            <a:off x="854242" y="4259179"/>
            <a:ext cx="312821" cy="1359568"/>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F1F3EC0E-02F0-4E08-B333-F89669A80262}"/>
              </a:ext>
            </a:extLst>
          </p:cNvPr>
          <p:cNvCxnSpPr>
            <a:cxnSpLocks/>
          </p:cNvCxnSpPr>
          <p:nvPr/>
        </p:nvCxnSpPr>
        <p:spPr bwMode="auto">
          <a:xfrm flipH="1">
            <a:off x="1344825" y="5125452"/>
            <a:ext cx="527484" cy="481263"/>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609919D4-6826-4883-B218-6D3FF3B1B8CD}"/>
              </a:ext>
            </a:extLst>
          </p:cNvPr>
          <p:cNvCxnSpPr>
            <a:cxnSpLocks/>
          </p:cNvCxnSpPr>
          <p:nvPr/>
        </p:nvCxnSpPr>
        <p:spPr bwMode="auto">
          <a:xfrm flipH="1">
            <a:off x="2554042" y="5125452"/>
            <a:ext cx="302047" cy="294774"/>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id="{1D2690F3-D787-4F60-AB9F-ECBB1A86DE2F}"/>
              </a:ext>
            </a:extLst>
          </p:cNvPr>
          <p:cNvCxnSpPr>
            <a:cxnSpLocks/>
          </p:cNvCxnSpPr>
          <p:nvPr/>
        </p:nvCxnSpPr>
        <p:spPr bwMode="auto">
          <a:xfrm flipH="1">
            <a:off x="3511796" y="5129000"/>
            <a:ext cx="302047" cy="294774"/>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D373B8A9-9149-444F-8CB4-B2078A8D4B92}"/>
              </a:ext>
            </a:extLst>
          </p:cNvPr>
          <p:cNvCxnSpPr/>
          <p:nvPr/>
        </p:nvCxnSpPr>
        <p:spPr bwMode="auto">
          <a:xfrm>
            <a:off x="854242" y="5264119"/>
            <a:ext cx="397368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33464860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a:extLst>
              <a:ext uri="{FF2B5EF4-FFF2-40B4-BE49-F238E27FC236}">
                <a16:creationId xmlns:a16="http://schemas.microsoft.com/office/drawing/2014/main" id="{3E91E225-8038-48CF-9ECD-8BB63713850A}"/>
              </a:ext>
            </a:extLst>
          </p:cNvPr>
          <p:cNvSpPr txBox="1">
            <a:spLocks/>
          </p:cNvSpPr>
          <p:nvPr/>
        </p:nvSpPr>
        <p:spPr bwMode="auto">
          <a:xfrm>
            <a:off x="2578170" y="-32529"/>
            <a:ext cx="3683203" cy="673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000" b="1" baseline="0">
                <a:solidFill>
                  <a:srgbClr val="3E218F"/>
                </a:solidFill>
                <a:latin typeface="Calibri" panose="020F0502020204030204" pitchFamily="34" charset="0"/>
                <a:ea typeface="MS PGothic" pitchFamily="34" charset="-128"/>
                <a:cs typeface="Calibri" panose="020F0502020204030204" pitchFamily="34" charset="0"/>
              </a:defRPr>
            </a:lvl1pPr>
            <a:lvl2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2pPr>
            <a:lvl3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3pPr>
            <a:lvl4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4pPr>
            <a:lvl5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0" cap="none" spc="0" normalizeH="0" baseline="0" noProof="0" dirty="0">
                <a:ln>
                  <a:noFill/>
                </a:ln>
                <a:solidFill>
                  <a:srgbClr val="3E218F"/>
                </a:solidFill>
                <a:effectLst/>
                <a:uLnTx/>
                <a:uFillTx/>
                <a:latin typeface="Calibri" panose="020F0502020204030204" pitchFamily="34" charset="0"/>
                <a:ea typeface="MS PGothic" pitchFamily="34" charset="-128"/>
                <a:cs typeface="Calibri" panose="020F0502020204030204" pitchFamily="34" charset="0"/>
              </a:rPr>
              <a:t>Annealing (1.6KHz)</a:t>
            </a:r>
          </a:p>
        </p:txBody>
      </p:sp>
      <p:pic>
        <p:nvPicPr>
          <p:cNvPr id="26" name="Picture 25">
            <a:extLst>
              <a:ext uri="{FF2B5EF4-FFF2-40B4-BE49-F238E27FC236}">
                <a16:creationId xmlns:a16="http://schemas.microsoft.com/office/drawing/2014/main" id="{4E702CAF-7549-438A-A73D-E8BA0329D6AB}"/>
              </a:ext>
            </a:extLst>
          </p:cNvPr>
          <p:cNvPicPr>
            <a:picLocks noChangeAspect="1"/>
          </p:cNvPicPr>
          <p:nvPr/>
        </p:nvPicPr>
        <p:blipFill>
          <a:blip r:embed="rId3"/>
          <a:stretch>
            <a:fillRect/>
          </a:stretch>
        </p:blipFill>
        <p:spPr>
          <a:xfrm>
            <a:off x="1799330" y="640866"/>
            <a:ext cx="5450296" cy="5962405"/>
          </a:xfrm>
          <a:prstGeom prst="rect">
            <a:avLst/>
          </a:prstGeom>
        </p:spPr>
      </p:pic>
      <p:cxnSp>
        <p:nvCxnSpPr>
          <p:cNvPr id="19" name="Straight Connector 18"/>
          <p:cNvCxnSpPr/>
          <p:nvPr/>
        </p:nvCxnSpPr>
        <p:spPr bwMode="auto">
          <a:xfrm flipH="1" flipV="1">
            <a:off x="5012988" y="671536"/>
            <a:ext cx="0" cy="5437761"/>
          </a:xfrm>
          <a:prstGeom prst="line">
            <a:avLst/>
          </a:prstGeom>
          <a:solidFill>
            <a:schemeClr val="accent1"/>
          </a:solidFill>
          <a:ln w="9525" cap="flat" cmpd="sng" algn="ctr">
            <a:solidFill>
              <a:schemeClr val="bg2"/>
            </a:solidFill>
            <a:prstDash val="dash"/>
            <a:round/>
            <a:headEnd type="none" w="med" len="med"/>
            <a:tailEnd type="none" w="med" len="med"/>
          </a:ln>
          <a:effectLst/>
        </p:spPr>
      </p:cxnSp>
      <p:sp>
        <p:nvSpPr>
          <p:cNvPr id="27" name="Rectangle 26"/>
          <p:cNvSpPr/>
          <p:nvPr/>
        </p:nvSpPr>
        <p:spPr>
          <a:xfrm>
            <a:off x="6849263" y="143408"/>
            <a:ext cx="19186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0.05 µL 5%sucrose</a:t>
            </a:r>
          </a:p>
        </p:txBody>
      </p:sp>
      <p:grpSp>
        <p:nvGrpSpPr>
          <p:cNvPr id="63" name="Group 62"/>
          <p:cNvGrpSpPr/>
          <p:nvPr/>
        </p:nvGrpSpPr>
        <p:grpSpPr>
          <a:xfrm>
            <a:off x="363041" y="1665379"/>
            <a:ext cx="5789925" cy="1818574"/>
            <a:chOff x="363041" y="1665379"/>
            <a:chExt cx="5789925" cy="1818574"/>
          </a:xfrm>
        </p:grpSpPr>
        <p:cxnSp>
          <p:nvCxnSpPr>
            <p:cNvPr id="17" name="Straight Connector 16"/>
            <p:cNvCxnSpPr/>
            <p:nvPr/>
          </p:nvCxnSpPr>
          <p:spPr bwMode="auto">
            <a:xfrm flipV="1">
              <a:off x="4039295" y="2856089"/>
              <a:ext cx="288000" cy="0"/>
            </a:xfrm>
            <a:prstGeom prst="line">
              <a:avLst/>
            </a:prstGeom>
            <a:solidFill>
              <a:schemeClr val="accent1"/>
            </a:solidFill>
            <a:ln w="19050" cap="flat" cmpd="sng" algn="ctr">
              <a:solidFill>
                <a:srgbClr val="FFFF00"/>
              </a:solidFill>
              <a:prstDash val="solid"/>
              <a:round/>
              <a:headEnd type="none" w="med" len="med"/>
              <a:tailEnd type="none" w="med" len="med"/>
            </a:ln>
            <a:effectLst/>
          </p:spPr>
        </p:cxnSp>
        <p:cxnSp>
          <p:nvCxnSpPr>
            <p:cNvPr id="41" name="Straight Connector 40"/>
            <p:cNvCxnSpPr/>
            <p:nvPr/>
          </p:nvCxnSpPr>
          <p:spPr bwMode="auto">
            <a:xfrm flipV="1">
              <a:off x="5275428" y="2794001"/>
              <a:ext cx="288000" cy="0"/>
            </a:xfrm>
            <a:prstGeom prst="line">
              <a:avLst/>
            </a:prstGeom>
            <a:solidFill>
              <a:schemeClr val="accent1"/>
            </a:solidFill>
            <a:ln w="19050" cap="flat" cmpd="sng" algn="ctr">
              <a:solidFill>
                <a:srgbClr val="FFC000"/>
              </a:solidFill>
              <a:prstDash val="solid"/>
              <a:round/>
              <a:headEnd type="none" w="med" len="med"/>
              <a:tailEnd type="none" w="med" len="med"/>
            </a:ln>
            <a:effectLst/>
          </p:spPr>
        </p:cxnSp>
        <p:grpSp>
          <p:nvGrpSpPr>
            <p:cNvPr id="54" name="Group 53"/>
            <p:cNvGrpSpPr/>
            <p:nvPr/>
          </p:nvGrpSpPr>
          <p:grpSpPr>
            <a:xfrm>
              <a:off x="363041" y="1665379"/>
              <a:ext cx="5789925" cy="1818574"/>
              <a:chOff x="363041" y="1665379"/>
              <a:chExt cx="5789925" cy="1818574"/>
            </a:xfrm>
          </p:grpSpPr>
          <p:sp>
            <p:nvSpPr>
              <p:cNvPr id="18" name="Freeform 17"/>
              <p:cNvSpPr/>
              <p:nvPr/>
            </p:nvSpPr>
            <p:spPr bwMode="auto">
              <a:xfrm>
                <a:off x="3424528" y="3004119"/>
                <a:ext cx="289711" cy="479834"/>
              </a:xfrm>
              <a:custGeom>
                <a:avLst/>
                <a:gdLst>
                  <a:gd name="connsiteX0" fmla="*/ 0 w 289711"/>
                  <a:gd name="connsiteY0" fmla="*/ 479834 h 479834"/>
                  <a:gd name="connsiteX1" fmla="*/ 54321 w 289711"/>
                  <a:gd name="connsiteY1" fmla="*/ 253497 h 479834"/>
                  <a:gd name="connsiteX2" fmla="*/ 117695 w 289711"/>
                  <a:gd name="connsiteY2" fmla="*/ 144856 h 479834"/>
                  <a:gd name="connsiteX3" fmla="*/ 217283 w 289711"/>
                  <a:gd name="connsiteY3" fmla="*/ 27161 h 479834"/>
                  <a:gd name="connsiteX4" fmla="*/ 289711 w 289711"/>
                  <a:gd name="connsiteY4" fmla="*/ 0 h 479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711" h="479834">
                    <a:moveTo>
                      <a:pt x="0" y="479834"/>
                    </a:moveTo>
                    <a:cubicBezTo>
                      <a:pt x="17352" y="394580"/>
                      <a:pt x="34705" y="309327"/>
                      <a:pt x="54321" y="253497"/>
                    </a:cubicBezTo>
                    <a:cubicBezTo>
                      <a:pt x="73937" y="197667"/>
                      <a:pt x="90535" y="182579"/>
                      <a:pt x="117695" y="144856"/>
                    </a:cubicBezTo>
                    <a:cubicBezTo>
                      <a:pt x="144855" y="107133"/>
                      <a:pt x="188614" y="51304"/>
                      <a:pt x="217283" y="27161"/>
                    </a:cubicBezTo>
                    <a:cubicBezTo>
                      <a:pt x="245952" y="3018"/>
                      <a:pt x="267831" y="1509"/>
                      <a:pt x="289711" y="0"/>
                    </a:cubicBezTo>
                  </a:path>
                </a:pathLst>
              </a:cu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0000"/>
                  </a:solidFill>
                  <a:effectLst/>
                  <a:uLnTx/>
                  <a:uFillTx/>
                  <a:latin typeface="Arial" charset="0"/>
                  <a:ea typeface="ＭＳ Ｐゴシック" pitchFamily="1" charset="-128"/>
                  <a:cs typeface="+mn-cs"/>
                </a:endParaRPr>
              </a:p>
            </p:txBody>
          </p:sp>
          <p:sp>
            <p:nvSpPr>
              <p:cNvPr id="35" name="TextBox 34"/>
              <p:cNvSpPr txBox="1"/>
              <p:nvPr/>
            </p:nvSpPr>
            <p:spPr>
              <a:xfrm>
                <a:off x="363041" y="1665379"/>
                <a:ext cx="1492978"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Structural changes on re-heating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decrease with each annealing</a:t>
                </a:r>
              </a:p>
            </p:txBody>
          </p:sp>
          <p:sp>
            <p:nvSpPr>
              <p:cNvPr id="42" name="Freeform 41"/>
              <p:cNvSpPr/>
              <p:nvPr/>
            </p:nvSpPr>
            <p:spPr bwMode="auto">
              <a:xfrm>
                <a:off x="4635735" y="2889956"/>
                <a:ext cx="235992" cy="108000"/>
              </a:xfrm>
              <a:custGeom>
                <a:avLst/>
                <a:gdLst>
                  <a:gd name="connsiteX0" fmla="*/ 0 w 289711"/>
                  <a:gd name="connsiteY0" fmla="*/ 479834 h 479834"/>
                  <a:gd name="connsiteX1" fmla="*/ 54321 w 289711"/>
                  <a:gd name="connsiteY1" fmla="*/ 253497 h 479834"/>
                  <a:gd name="connsiteX2" fmla="*/ 117695 w 289711"/>
                  <a:gd name="connsiteY2" fmla="*/ 144856 h 479834"/>
                  <a:gd name="connsiteX3" fmla="*/ 217283 w 289711"/>
                  <a:gd name="connsiteY3" fmla="*/ 27161 h 479834"/>
                  <a:gd name="connsiteX4" fmla="*/ 289711 w 289711"/>
                  <a:gd name="connsiteY4" fmla="*/ 0 h 479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711" h="479834">
                    <a:moveTo>
                      <a:pt x="0" y="479834"/>
                    </a:moveTo>
                    <a:cubicBezTo>
                      <a:pt x="17352" y="394580"/>
                      <a:pt x="34705" y="309327"/>
                      <a:pt x="54321" y="253497"/>
                    </a:cubicBezTo>
                    <a:cubicBezTo>
                      <a:pt x="73937" y="197667"/>
                      <a:pt x="90535" y="182579"/>
                      <a:pt x="117695" y="144856"/>
                    </a:cubicBezTo>
                    <a:cubicBezTo>
                      <a:pt x="144855" y="107133"/>
                      <a:pt x="188614" y="51304"/>
                      <a:pt x="217283" y="27161"/>
                    </a:cubicBezTo>
                    <a:cubicBezTo>
                      <a:pt x="245952" y="3018"/>
                      <a:pt x="267831" y="1509"/>
                      <a:pt x="289711" y="0"/>
                    </a:cubicBezTo>
                  </a:path>
                </a:pathLst>
              </a:cu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44" name="Freeform 43"/>
              <p:cNvSpPr/>
              <p:nvPr/>
            </p:nvSpPr>
            <p:spPr bwMode="auto">
              <a:xfrm>
                <a:off x="5916974" y="2849690"/>
                <a:ext cx="235992" cy="36000"/>
              </a:xfrm>
              <a:custGeom>
                <a:avLst/>
                <a:gdLst>
                  <a:gd name="connsiteX0" fmla="*/ 0 w 289711"/>
                  <a:gd name="connsiteY0" fmla="*/ 479834 h 479834"/>
                  <a:gd name="connsiteX1" fmla="*/ 54321 w 289711"/>
                  <a:gd name="connsiteY1" fmla="*/ 253497 h 479834"/>
                  <a:gd name="connsiteX2" fmla="*/ 117695 w 289711"/>
                  <a:gd name="connsiteY2" fmla="*/ 144856 h 479834"/>
                  <a:gd name="connsiteX3" fmla="*/ 217283 w 289711"/>
                  <a:gd name="connsiteY3" fmla="*/ 27161 h 479834"/>
                  <a:gd name="connsiteX4" fmla="*/ 289711 w 289711"/>
                  <a:gd name="connsiteY4" fmla="*/ 0 h 479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711" h="479834">
                    <a:moveTo>
                      <a:pt x="0" y="479834"/>
                    </a:moveTo>
                    <a:cubicBezTo>
                      <a:pt x="17352" y="394580"/>
                      <a:pt x="34705" y="309327"/>
                      <a:pt x="54321" y="253497"/>
                    </a:cubicBezTo>
                    <a:cubicBezTo>
                      <a:pt x="73937" y="197667"/>
                      <a:pt x="90535" y="182579"/>
                      <a:pt x="117695" y="144856"/>
                    </a:cubicBezTo>
                    <a:cubicBezTo>
                      <a:pt x="144855" y="107133"/>
                      <a:pt x="188614" y="51304"/>
                      <a:pt x="217283" y="27161"/>
                    </a:cubicBezTo>
                    <a:cubicBezTo>
                      <a:pt x="245952" y="3018"/>
                      <a:pt x="267831" y="1509"/>
                      <a:pt x="289711" y="0"/>
                    </a:cubicBezTo>
                  </a:path>
                </a:pathLst>
              </a:cu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cxnSp>
            <p:nvCxnSpPr>
              <p:cNvPr id="45" name="Straight Arrow Connector 44"/>
              <p:cNvCxnSpPr/>
              <p:nvPr/>
            </p:nvCxnSpPr>
            <p:spPr bwMode="auto">
              <a:xfrm>
                <a:off x="1509290" y="2433911"/>
                <a:ext cx="1898651" cy="65924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46" name="Straight Arrow Connector 45"/>
              <p:cNvCxnSpPr/>
              <p:nvPr/>
            </p:nvCxnSpPr>
            <p:spPr bwMode="auto">
              <a:xfrm>
                <a:off x="1581020" y="2302829"/>
                <a:ext cx="3112832" cy="59111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49" name="Straight Arrow Connector 48"/>
              <p:cNvCxnSpPr/>
              <p:nvPr/>
            </p:nvCxnSpPr>
            <p:spPr bwMode="auto">
              <a:xfrm>
                <a:off x="1652750" y="2128285"/>
                <a:ext cx="4330237" cy="65269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grpSp>
      <p:grpSp>
        <p:nvGrpSpPr>
          <p:cNvPr id="64" name="Group 63"/>
          <p:cNvGrpSpPr/>
          <p:nvPr/>
        </p:nvGrpSpPr>
        <p:grpSpPr>
          <a:xfrm>
            <a:off x="3321966" y="1859720"/>
            <a:ext cx="5303629" cy="2920192"/>
            <a:chOff x="3321966" y="1859720"/>
            <a:chExt cx="5303629" cy="2920192"/>
          </a:xfrm>
        </p:grpSpPr>
        <p:cxnSp>
          <p:nvCxnSpPr>
            <p:cNvPr id="12" name="Straight Connector 11"/>
            <p:cNvCxnSpPr/>
            <p:nvPr/>
          </p:nvCxnSpPr>
          <p:spPr bwMode="auto">
            <a:xfrm>
              <a:off x="4589377" y="3098240"/>
              <a:ext cx="0" cy="1664178"/>
            </a:xfrm>
            <a:prstGeom prst="line">
              <a:avLst/>
            </a:prstGeom>
            <a:solidFill>
              <a:schemeClr val="accent1"/>
            </a:solidFill>
            <a:ln w="9525" cap="flat" cmpd="sng" algn="ctr">
              <a:solidFill>
                <a:srgbClr val="FF0000"/>
              </a:solidFill>
              <a:prstDash val="dash"/>
              <a:round/>
              <a:headEnd type="oval" w="med" len="med"/>
              <a:tailEnd type="oval" w="lg" len="med"/>
            </a:ln>
            <a:effectLst/>
          </p:spPr>
        </p:cxnSp>
        <p:cxnSp>
          <p:nvCxnSpPr>
            <p:cNvPr id="36" name="Straight Connector 35"/>
            <p:cNvCxnSpPr/>
            <p:nvPr/>
          </p:nvCxnSpPr>
          <p:spPr bwMode="auto">
            <a:xfrm>
              <a:off x="3778175" y="3093156"/>
              <a:ext cx="0" cy="1664178"/>
            </a:xfrm>
            <a:prstGeom prst="line">
              <a:avLst/>
            </a:prstGeom>
            <a:solidFill>
              <a:schemeClr val="accent1"/>
            </a:solidFill>
            <a:ln w="9525" cap="flat" cmpd="sng" algn="ctr">
              <a:solidFill>
                <a:srgbClr val="FF0000"/>
              </a:solidFill>
              <a:prstDash val="dash"/>
              <a:round/>
              <a:headEnd type="oval" w="med" len="med"/>
              <a:tailEnd type="oval" w="lg" len="med"/>
            </a:ln>
            <a:effectLst/>
          </p:spPr>
        </p:cxnSp>
        <p:cxnSp>
          <p:nvCxnSpPr>
            <p:cNvPr id="37" name="Straight Connector 36"/>
            <p:cNvCxnSpPr/>
            <p:nvPr/>
          </p:nvCxnSpPr>
          <p:spPr bwMode="auto">
            <a:xfrm flipH="1">
              <a:off x="3321966" y="3865440"/>
              <a:ext cx="0" cy="914472"/>
            </a:xfrm>
            <a:prstGeom prst="line">
              <a:avLst/>
            </a:prstGeom>
            <a:solidFill>
              <a:schemeClr val="accent1"/>
            </a:solidFill>
            <a:ln w="9525" cap="flat" cmpd="sng" algn="ctr">
              <a:solidFill>
                <a:srgbClr val="FF0000"/>
              </a:solidFill>
              <a:prstDash val="dash"/>
              <a:round/>
              <a:headEnd type="oval" w="med" len="med"/>
              <a:tailEnd type="oval" w="lg" len="med"/>
            </a:ln>
            <a:effectLst/>
          </p:spPr>
        </p:cxnSp>
        <p:cxnSp>
          <p:nvCxnSpPr>
            <p:cNvPr id="38" name="Straight Connector 37"/>
            <p:cNvCxnSpPr/>
            <p:nvPr/>
          </p:nvCxnSpPr>
          <p:spPr bwMode="auto">
            <a:xfrm>
              <a:off x="5012988" y="3001340"/>
              <a:ext cx="0" cy="1770472"/>
            </a:xfrm>
            <a:prstGeom prst="line">
              <a:avLst/>
            </a:prstGeom>
            <a:solidFill>
              <a:schemeClr val="accent1"/>
            </a:solidFill>
            <a:ln w="9525" cap="flat" cmpd="sng" algn="ctr">
              <a:solidFill>
                <a:srgbClr val="FF0000"/>
              </a:solidFill>
              <a:prstDash val="dash"/>
              <a:round/>
              <a:headEnd type="oval" w="med" len="med"/>
              <a:tailEnd type="oval" w="lg" len="med"/>
            </a:ln>
            <a:effectLst/>
          </p:spPr>
        </p:cxnSp>
        <p:cxnSp>
          <p:nvCxnSpPr>
            <p:cNvPr id="39" name="Straight Connector 38"/>
            <p:cNvCxnSpPr/>
            <p:nvPr/>
          </p:nvCxnSpPr>
          <p:spPr bwMode="auto">
            <a:xfrm>
              <a:off x="5774176" y="3009440"/>
              <a:ext cx="0" cy="1770472"/>
            </a:xfrm>
            <a:prstGeom prst="line">
              <a:avLst/>
            </a:prstGeom>
            <a:solidFill>
              <a:schemeClr val="accent1"/>
            </a:solidFill>
            <a:ln w="9525" cap="flat" cmpd="sng" algn="ctr">
              <a:solidFill>
                <a:srgbClr val="FF0000"/>
              </a:solidFill>
              <a:prstDash val="dash"/>
              <a:round/>
              <a:headEnd type="oval" w="med" len="med"/>
              <a:tailEnd type="oval" w="lg" len="med"/>
            </a:ln>
            <a:effectLst/>
          </p:spPr>
        </p:cxnSp>
        <p:cxnSp>
          <p:nvCxnSpPr>
            <p:cNvPr id="40" name="Straight Connector 39"/>
            <p:cNvCxnSpPr/>
            <p:nvPr/>
          </p:nvCxnSpPr>
          <p:spPr bwMode="auto">
            <a:xfrm>
              <a:off x="6261282" y="3000044"/>
              <a:ext cx="0" cy="1770472"/>
            </a:xfrm>
            <a:prstGeom prst="line">
              <a:avLst/>
            </a:prstGeom>
            <a:solidFill>
              <a:schemeClr val="accent1"/>
            </a:solidFill>
            <a:ln w="9525" cap="flat" cmpd="sng" algn="ctr">
              <a:solidFill>
                <a:srgbClr val="FF0000"/>
              </a:solidFill>
              <a:prstDash val="dash"/>
              <a:round/>
              <a:headEnd type="oval" w="med" len="med"/>
              <a:tailEnd type="oval" w="lg" len="med"/>
            </a:ln>
            <a:effectLst/>
          </p:spPr>
        </p:cxnSp>
        <p:grpSp>
          <p:nvGrpSpPr>
            <p:cNvPr id="62" name="Group 61"/>
            <p:cNvGrpSpPr/>
            <p:nvPr/>
          </p:nvGrpSpPr>
          <p:grpSpPr>
            <a:xfrm>
              <a:off x="3386114" y="1859720"/>
              <a:ext cx="5239481" cy="2897614"/>
              <a:chOff x="3386114" y="1859720"/>
              <a:chExt cx="5239481" cy="2897614"/>
            </a:xfrm>
          </p:grpSpPr>
          <p:cxnSp>
            <p:nvCxnSpPr>
              <p:cNvPr id="51" name="Straight Arrow Connector 50"/>
              <p:cNvCxnSpPr/>
              <p:nvPr/>
            </p:nvCxnSpPr>
            <p:spPr bwMode="auto">
              <a:xfrm flipH="1">
                <a:off x="3386114" y="3197173"/>
                <a:ext cx="3731805" cy="1560161"/>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sp>
            <p:nvSpPr>
              <p:cNvPr id="55" name="TextBox 54"/>
              <p:cNvSpPr txBox="1"/>
              <p:nvPr/>
            </p:nvSpPr>
            <p:spPr>
              <a:xfrm>
                <a:off x="7132617" y="1859720"/>
                <a:ext cx="1492978" cy="147732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a:ea typeface="+mn-ea"/>
                    <a:cs typeface="+mn-cs"/>
                  </a:rPr>
                  <a:t>Excursions in temperature just above the glass transition</a:t>
                </a:r>
              </a:p>
            </p:txBody>
          </p:sp>
          <p:cxnSp>
            <p:nvCxnSpPr>
              <p:cNvPr id="56" name="Straight Arrow Connector 55"/>
              <p:cNvCxnSpPr/>
              <p:nvPr/>
            </p:nvCxnSpPr>
            <p:spPr bwMode="auto">
              <a:xfrm flipH="1">
                <a:off x="6261283" y="3286083"/>
                <a:ext cx="1055826" cy="1463703"/>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grpSp>
      </p:grpSp>
      <p:cxnSp>
        <p:nvCxnSpPr>
          <p:cNvPr id="66" name="Straight Connector 65"/>
          <p:cNvCxnSpPr>
            <a:cxnSpLocks/>
          </p:cNvCxnSpPr>
          <p:nvPr/>
        </p:nvCxnSpPr>
        <p:spPr bwMode="auto">
          <a:xfrm>
            <a:off x="2698044" y="4870224"/>
            <a:ext cx="5137661"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 name="Rectangle 2">
            <a:extLst>
              <a:ext uri="{FF2B5EF4-FFF2-40B4-BE49-F238E27FC236}">
                <a16:creationId xmlns:a16="http://schemas.microsoft.com/office/drawing/2014/main" id="{A18C5FF3-BCC2-4DC7-A9D8-54E04C25CAE4}"/>
              </a:ext>
            </a:extLst>
          </p:cNvPr>
          <p:cNvSpPr/>
          <p:nvPr/>
        </p:nvSpPr>
        <p:spPr bwMode="auto">
          <a:xfrm>
            <a:off x="1856019" y="2526632"/>
            <a:ext cx="4957460" cy="1769465"/>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4" name="TextBox 3">
            <a:extLst>
              <a:ext uri="{FF2B5EF4-FFF2-40B4-BE49-F238E27FC236}">
                <a16:creationId xmlns:a16="http://schemas.microsoft.com/office/drawing/2014/main" id="{7EE1E262-71A2-4C2A-A379-6D193B08549C}"/>
              </a:ext>
            </a:extLst>
          </p:cNvPr>
          <p:cNvSpPr txBox="1"/>
          <p:nvPr/>
        </p:nvSpPr>
        <p:spPr>
          <a:xfrm>
            <a:off x="7409195" y="4500892"/>
            <a:ext cx="1237711" cy="369332"/>
          </a:xfrm>
          <a:prstGeom prst="rect">
            <a:avLst/>
          </a:prstGeom>
          <a:noFill/>
        </p:spPr>
        <p:txBody>
          <a:bodyPr wrap="none" rtlCol="0">
            <a:spAutoFit/>
          </a:bodyPr>
          <a:lstStyle/>
          <a:p>
            <a:r>
              <a:rPr lang="en-GB" dirty="0"/>
              <a:t>Sucrose </a:t>
            </a:r>
            <a:r>
              <a:rPr lang="en-GB" dirty="0" err="1"/>
              <a:t>Tg</a:t>
            </a:r>
            <a:r>
              <a:rPr lang="en-GB" dirty="0"/>
              <a:t>’</a:t>
            </a:r>
          </a:p>
        </p:txBody>
      </p:sp>
    </p:spTree>
    <p:extLst>
      <p:ext uri="{BB962C8B-B14F-4D97-AF65-F5344CB8AC3E}">
        <p14:creationId xmlns:p14="http://schemas.microsoft.com/office/powerpoint/2010/main" val="244583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2714199"/>
            <a:ext cx="9144000" cy="1152000"/>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FFFFCC"/>
                </a:solidFill>
                <a:effectLst/>
                <a:uLnTx/>
                <a:uFillTx/>
                <a:latin typeface="Calibri" panose="020F0502020204030204" pitchFamily="34" charset="0"/>
                <a:ea typeface="+mn-ea"/>
                <a:cs typeface="Calibri" panose="020F0502020204030204" pitchFamily="34" charset="0"/>
              </a:rPr>
              <a:t>Collapse of 5% sucrose (0.5 µL)</a:t>
            </a:r>
          </a:p>
          <a:p>
            <a:pPr marL="0" marR="0" lvl="0" indent="0" algn="ctr" defTabSz="914400" rtl="0" eaLnBrk="0" fontAlgn="base" latinLnBrk="0" hangingPunct="0">
              <a:lnSpc>
                <a:spcPct val="100000"/>
              </a:lnSpc>
              <a:spcBef>
                <a:spcPct val="0"/>
              </a:spcBef>
              <a:spcAft>
                <a:spcPts val="1200"/>
              </a:spcAft>
              <a:buClrTx/>
              <a:buSzTx/>
              <a:buFontTx/>
              <a:buNone/>
              <a:tabLst/>
              <a:defRPr/>
            </a:pPr>
            <a:r>
              <a:rPr kumimoji="0" lang="en-US" sz="2800" b="0" i="1" u="none" strike="noStrike" kern="1200" cap="none" spc="0" normalizeH="0" baseline="0" noProof="0" dirty="0">
                <a:ln>
                  <a:noFill/>
                </a:ln>
                <a:solidFill>
                  <a:srgbClr val="FFFFCC"/>
                </a:solidFill>
                <a:effectLst/>
                <a:uLnTx/>
                <a:uFillTx/>
                <a:latin typeface="Calibri" panose="020F0502020204030204" pitchFamily="34" charset="0"/>
                <a:ea typeface="+mn-ea"/>
                <a:cs typeface="Calibri" panose="020F0502020204030204" pitchFamily="34" charset="0"/>
              </a:rPr>
              <a:t>Studied by Z-FDM </a:t>
            </a:r>
          </a:p>
        </p:txBody>
      </p:sp>
      <p:sp>
        <p:nvSpPr>
          <p:cNvPr id="3" name="Rectangle 2"/>
          <p:cNvSpPr/>
          <p:nvPr/>
        </p:nvSpPr>
        <p:spPr>
          <a:xfrm>
            <a:off x="491066" y="427311"/>
            <a:ext cx="713341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Calibri"/>
                <a:ea typeface="+mn-ea"/>
                <a:cs typeface="+mn-cs"/>
              </a:rPr>
              <a:t>Applications in primary drying : product collapse </a:t>
            </a:r>
          </a:p>
        </p:txBody>
      </p:sp>
    </p:spTree>
    <p:extLst>
      <p:ext uri="{BB962C8B-B14F-4D97-AF65-F5344CB8AC3E}">
        <p14:creationId xmlns:p14="http://schemas.microsoft.com/office/powerpoint/2010/main" val="2958508898"/>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a:extLst>
              <a:ext uri="{FF2B5EF4-FFF2-40B4-BE49-F238E27FC236}">
                <a16:creationId xmlns:a16="http://schemas.microsoft.com/office/drawing/2014/main" id="{79CD0F61-C030-42FA-B6AC-9AAC7B7E259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7240" y="1936121"/>
            <a:ext cx="4099661" cy="3161038"/>
          </a:xfrm>
        </p:spPr>
      </p:pic>
      <p:pic>
        <p:nvPicPr>
          <p:cNvPr id="18" name="Content Placeholder 17">
            <a:extLst>
              <a:ext uri="{FF2B5EF4-FFF2-40B4-BE49-F238E27FC236}">
                <a16:creationId xmlns:a16="http://schemas.microsoft.com/office/drawing/2014/main" id="{BCC9F31B-3ACF-4269-A6CC-86D903668977}"/>
              </a:ext>
            </a:extLst>
          </p:cNvPr>
          <p:cNvPicPr>
            <a:picLocks noGrp="1" noChangeAspect="1"/>
          </p:cNvPicPr>
          <p:nvPr>
            <p:ph idx="11"/>
          </p:nvPr>
        </p:nvPicPr>
        <p:blipFill>
          <a:blip r:embed="rId4">
            <a:extLst>
              <a:ext uri="{28A0092B-C50C-407E-A947-70E740481C1C}">
                <a14:useLocalDpi xmlns:a14="http://schemas.microsoft.com/office/drawing/2010/main" val="0"/>
              </a:ext>
            </a:extLst>
          </a:blip>
          <a:stretch>
            <a:fillRect/>
          </a:stretch>
        </p:blipFill>
        <p:spPr>
          <a:xfrm>
            <a:off x="5530943" y="1108088"/>
            <a:ext cx="3048000" cy="4111772"/>
          </a:xfrm>
        </p:spPr>
      </p:pic>
      <p:sp>
        <p:nvSpPr>
          <p:cNvPr id="12" name="Title 11">
            <a:extLst>
              <a:ext uri="{FF2B5EF4-FFF2-40B4-BE49-F238E27FC236}">
                <a16:creationId xmlns:a16="http://schemas.microsoft.com/office/drawing/2014/main" id="{DB5526D3-180F-4AF3-A196-23394B2AE770}"/>
              </a:ext>
            </a:extLst>
          </p:cNvPr>
          <p:cNvSpPr>
            <a:spLocks noGrp="1"/>
          </p:cNvSpPr>
          <p:nvPr>
            <p:ph type="title"/>
          </p:nvPr>
        </p:nvSpPr>
        <p:spPr/>
        <p:txBody>
          <a:bodyPr/>
          <a:lstStyle/>
          <a:p>
            <a:r>
              <a:rPr lang="en-GB" dirty="0"/>
              <a:t>TASC – image analysis of sucrose solution </a:t>
            </a:r>
          </a:p>
        </p:txBody>
      </p:sp>
      <p:sp>
        <p:nvSpPr>
          <p:cNvPr id="25" name="TextBox 24">
            <a:extLst>
              <a:ext uri="{FF2B5EF4-FFF2-40B4-BE49-F238E27FC236}">
                <a16:creationId xmlns:a16="http://schemas.microsoft.com/office/drawing/2014/main" id="{FD336BED-6F87-43EA-8430-18149E820F8F}"/>
              </a:ext>
            </a:extLst>
          </p:cNvPr>
          <p:cNvSpPr txBox="1"/>
          <p:nvPr/>
        </p:nvSpPr>
        <p:spPr>
          <a:xfrm rot="19691693">
            <a:off x="2808348" y="2892209"/>
            <a:ext cx="31302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52B8A47C-84A2-4B92-A250-89A37CC02326}"/>
              </a:ext>
            </a:extLst>
          </p:cNvPr>
          <p:cNvSpPr txBox="1"/>
          <p:nvPr/>
        </p:nvSpPr>
        <p:spPr>
          <a:xfrm rot="19724940">
            <a:off x="2602684" y="2659372"/>
            <a:ext cx="312011" cy="261610"/>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47A02400-4922-4B95-96CE-93EE1AB0C51E}"/>
              </a:ext>
            </a:extLst>
          </p:cNvPr>
          <p:cNvSpPr txBox="1"/>
          <p:nvPr/>
        </p:nvSpPr>
        <p:spPr>
          <a:xfrm>
            <a:off x="1826038" y="2574250"/>
            <a:ext cx="2964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Calibri"/>
                <a:ea typeface="+mn-ea"/>
                <a:cs typeface="+mn-cs"/>
              </a:rPr>
              <a:t>A</a:t>
            </a:r>
          </a:p>
        </p:txBody>
      </p:sp>
      <p:sp>
        <p:nvSpPr>
          <p:cNvPr id="29" name="TextBox 28">
            <a:extLst>
              <a:ext uri="{FF2B5EF4-FFF2-40B4-BE49-F238E27FC236}">
                <a16:creationId xmlns:a16="http://schemas.microsoft.com/office/drawing/2014/main" id="{13B81997-77A4-461B-88E3-0F095D487AD0}"/>
              </a:ext>
            </a:extLst>
          </p:cNvPr>
          <p:cNvSpPr txBox="1"/>
          <p:nvPr/>
        </p:nvSpPr>
        <p:spPr>
          <a:xfrm>
            <a:off x="368697" y="5265057"/>
            <a:ext cx="4863402"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rgbClr val="000000"/>
                </a:solidFill>
                <a:effectLst/>
                <a:uLnTx/>
                <a:uFillTx/>
                <a:latin typeface="Calibri"/>
                <a:ea typeface="+mn-ea"/>
                <a:cs typeface="+mn-cs"/>
              </a:rPr>
              <a:t>Adapted from: Ward, K. and </a:t>
            </a:r>
            <a:r>
              <a:rPr kumimoji="0" lang="en-GB" sz="1100" b="0" i="1" u="none" strike="noStrike" kern="1200" cap="none" spc="0" normalizeH="0" baseline="0" noProof="0" dirty="0" err="1">
                <a:ln>
                  <a:noFill/>
                </a:ln>
                <a:solidFill>
                  <a:srgbClr val="000000"/>
                </a:solidFill>
                <a:effectLst/>
                <a:uLnTx/>
                <a:uFillTx/>
                <a:latin typeface="Calibri"/>
                <a:ea typeface="+mn-ea"/>
                <a:cs typeface="+mn-cs"/>
              </a:rPr>
              <a:t>Matejtschuk</a:t>
            </a:r>
            <a:r>
              <a:rPr kumimoji="0" lang="en-GB" sz="1100" b="0" i="1" u="none" strike="noStrike" kern="1200" cap="none" spc="0" normalizeH="0" baseline="0" noProof="0" dirty="0">
                <a:ln>
                  <a:noFill/>
                </a:ln>
                <a:solidFill>
                  <a:srgbClr val="000000"/>
                </a:solidFill>
                <a:effectLst/>
                <a:uLnTx/>
                <a:uFillTx/>
                <a:latin typeface="Calibri"/>
                <a:ea typeface="+mn-ea"/>
                <a:cs typeface="+mn-cs"/>
              </a:rPr>
              <a:t>, P., 2019. Chapter 1 </a:t>
            </a:r>
            <a:r>
              <a:rPr kumimoji="0" lang="en-US" sz="1100" b="0" i="1" u="none" strike="noStrike" kern="1200" cap="none" spc="0" normalizeH="0" baseline="0" noProof="0" dirty="0">
                <a:ln>
                  <a:noFill/>
                </a:ln>
                <a:solidFill>
                  <a:srgbClr val="000000"/>
                </a:solidFill>
                <a:effectLst/>
                <a:uLnTx/>
                <a:uFillTx/>
                <a:latin typeface="Calibri"/>
                <a:ea typeface="+mn-ea"/>
                <a:cs typeface="+mn-cs"/>
              </a:rPr>
              <a:t>Characterization of Formulations for Freeze-Drying </a:t>
            </a:r>
            <a:r>
              <a:rPr kumimoji="0" lang="en-GB" sz="1100" b="0" i="1" u="none" strike="noStrike" kern="1200" cap="none" spc="0" normalizeH="0" baseline="0" noProof="0" dirty="0">
                <a:ln>
                  <a:noFill/>
                </a:ln>
                <a:solidFill>
                  <a:srgbClr val="000000"/>
                </a:solidFill>
                <a:effectLst/>
                <a:uLnTx/>
                <a:uFillTx/>
                <a:latin typeface="Calibri"/>
                <a:ea typeface="+mn-ea"/>
                <a:cs typeface="+mn-cs"/>
              </a:rPr>
              <a:t>In: K. R. WARD and P. MATEJTSCHUK, eds, Lyophilization of Pharmaceuticals and Biologicals: New Technologies and Approaches. 1 </a:t>
            </a:r>
            <a:r>
              <a:rPr kumimoji="0" lang="en-GB" sz="1100" b="0" i="1" u="none" strike="noStrike" kern="1200" cap="none" spc="0" normalizeH="0" baseline="0" noProof="0" dirty="0" err="1">
                <a:ln>
                  <a:noFill/>
                </a:ln>
                <a:solidFill>
                  <a:srgbClr val="000000"/>
                </a:solidFill>
                <a:effectLst/>
                <a:uLnTx/>
                <a:uFillTx/>
                <a:latin typeface="Calibri"/>
                <a:ea typeface="+mn-ea"/>
                <a:cs typeface="+mn-cs"/>
              </a:rPr>
              <a:t>edn</a:t>
            </a:r>
            <a:r>
              <a:rPr kumimoji="0" lang="en-GB" sz="1100" b="0" i="1" u="none" strike="noStrike" kern="1200" cap="none" spc="0" normalizeH="0" baseline="0" noProof="0" dirty="0">
                <a:ln>
                  <a:noFill/>
                </a:ln>
                <a:solidFill>
                  <a:srgbClr val="000000"/>
                </a:solidFill>
                <a:effectLst/>
                <a:uLnTx/>
                <a:uFillTx/>
                <a:latin typeface="Calibri"/>
                <a:ea typeface="+mn-ea"/>
                <a:cs typeface="+mn-cs"/>
              </a:rPr>
              <a:t>. New York: Humana Press, pp. 1-33.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1" u="none" strike="noStrike" kern="1200" cap="none" spc="0" normalizeH="0" baseline="0" noProof="0" dirty="0">
              <a:ln>
                <a:noFill/>
              </a:ln>
              <a:solidFill>
                <a:srgbClr val="000000"/>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4978073C-7C57-41F3-A715-A8AB621CEA58}"/>
              </a:ext>
            </a:extLst>
          </p:cNvPr>
          <p:cNvSpPr txBox="1"/>
          <p:nvPr/>
        </p:nvSpPr>
        <p:spPr>
          <a:xfrm>
            <a:off x="127597" y="1033234"/>
            <a:ext cx="507132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Reduces operator error in the analysis of the collapse temperature and can use for drying rate.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1" name="Rectangle 10"/>
          <p:cNvSpPr/>
          <p:nvPr/>
        </p:nvSpPr>
        <p:spPr bwMode="auto">
          <a:xfrm>
            <a:off x="1074430" y="4457756"/>
            <a:ext cx="3003794" cy="46171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cxnSp>
        <p:nvCxnSpPr>
          <p:cNvPr id="32" name="Straight Arrow Connector 31">
            <a:extLst>
              <a:ext uri="{FF2B5EF4-FFF2-40B4-BE49-F238E27FC236}">
                <a16:creationId xmlns:a16="http://schemas.microsoft.com/office/drawing/2014/main" id="{F19B1D30-8A3C-4FA9-AFA1-E9E24B160B3F}"/>
              </a:ext>
            </a:extLst>
          </p:cNvPr>
          <p:cNvCxnSpPr/>
          <p:nvPr/>
        </p:nvCxnSpPr>
        <p:spPr bwMode="auto">
          <a:xfrm>
            <a:off x="2217236" y="2988761"/>
            <a:ext cx="0" cy="1575041"/>
          </a:xfrm>
          <a:prstGeom prst="straightConnector1">
            <a:avLst/>
          </a:prstGeom>
          <a:solidFill>
            <a:schemeClr val="accent1"/>
          </a:solidFill>
          <a:ln w="3175" cap="flat" cmpd="sng" algn="ctr">
            <a:solidFill>
              <a:schemeClr val="tx1"/>
            </a:solidFill>
            <a:prstDash val="dash"/>
            <a:round/>
            <a:headEnd type="none" w="med" len="med"/>
            <a:tailEnd type="triangle" w="sm" len="sm"/>
          </a:ln>
          <a:effectLst/>
        </p:spPr>
      </p:cxnSp>
      <p:cxnSp>
        <p:nvCxnSpPr>
          <p:cNvPr id="34" name="Straight Arrow Connector 33">
            <a:extLst>
              <a:ext uri="{FF2B5EF4-FFF2-40B4-BE49-F238E27FC236}">
                <a16:creationId xmlns:a16="http://schemas.microsoft.com/office/drawing/2014/main" id="{171456D9-E35A-4EB4-ACD9-BACB4DA9D636}"/>
              </a:ext>
            </a:extLst>
          </p:cNvPr>
          <p:cNvCxnSpPr/>
          <p:nvPr/>
        </p:nvCxnSpPr>
        <p:spPr bwMode="auto">
          <a:xfrm flipH="1">
            <a:off x="2800398" y="2317907"/>
            <a:ext cx="3582" cy="2207097"/>
          </a:xfrm>
          <a:prstGeom prst="straightConnector1">
            <a:avLst/>
          </a:prstGeom>
          <a:solidFill>
            <a:schemeClr val="accent1"/>
          </a:solidFill>
          <a:ln w="0" cap="flat" cmpd="sng" algn="ctr">
            <a:solidFill>
              <a:srgbClr val="3809FF"/>
            </a:solidFill>
            <a:prstDash val="dash"/>
            <a:round/>
            <a:headEnd type="none" w="med" len="med"/>
            <a:tailEnd type="triangle" w="sm" len="sm"/>
          </a:ln>
          <a:effectLst/>
        </p:spPr>
      </p:cxnSp>
      <p:cxnSp>
        <p:nvCxnSpPr>
          <p:cNvPr id="36" name="Straight Arrow Connector 35">
            <a:extLst>
              <a:ext uri="{FF2B5EF4-FFF2-40B4-BE49-F238E27FC236}">
                <a16:creationId xmlns:a16="http://schemas.microsoft.com/office/drawing/2014/main" id="{77EB7BBB-8FC4-4917-B845-E405A11B4347}"/>
              </a:ext>
            </a:extLst>
          </p:cNvPr>
          <p:cNvCxnSpPr/>
          <p:nvPr/>
        </p:nvCxnSpPr>
        <p:spPr bwMode="auto">
          <a:xfrm flipH="1">
            <a:off x="1077478" y="4569762"/>
            <a:ext cx="1139758" cy="0"/>
          </a:xfrm>
          <a:prstGeom prst="straightConnector1">
            <a:avLst/>
          </a:prstGeom>
          <a:solidFill>
            <a:schemeClr val="accent1"/>
          </a:solidFill>
          <a:ln w="3175" cap="flat" cmpd="sng" algn="ctr">
            <a:solidFill>
              <a:schemeClr val="tx1"/>
            </a:solidFill>
            <a:prstDash val="solid"/>
            <a:round/>
            <a:headEnd type="none" w="sm" len="sm"/>
            <a:tailEnd type="triangle" w="sm" len="sm"/>
          </a:ln>
          <a:effectLst/>
        </p:spPr>
      </p:cxnSp>
      <p:cxnSp>
        <p:nvCxnSpPr>
          <p:cNvPr id="38" name="Straight Arrow Connector 37">
            <a:extLst>
              <a:ext uri="{FF2B5EF4-FFF2-40B4-BE49-F238E27FC236}">
                <a16:creationId xmlns:a16="http://schemas.microsoft.com/office/drawing/2014/main" id="{E0E30836-42E0-4B1A-8226-1AFF08DFE3F7}"/>
              </a:ext>
            </a:extLst>
          </p:cNvPr>
          <p:cNvCxnSpPr/>
          <p:nvPr/>
        </p:nvCxnSpPr>
        <p:spPr bwMode="auto">
          <a:xfrm flipH="1">
            <a:off x="1072398" y="4525004"/>
            <a:ext cx="1728000" cy="0"/>
          </a:xfrm>
          <a:prstGeom prst="straightConnector1">
            <a:avLst/>
          </a:prstGeom>
          <a:solidFill>
            <a:schemeClr val="accent1"/>
          </a:solidFill>
          <a:ln w="0" cap="flat" cmpd="sng" algn="ctr">
            <a:solidFill>
              <a:srgbClr val="3809FF"/>
            </a:solidFill>
            <a:prstDash val="solid"/>
            <a:round/>
            <a:headEnd type="none" w="med" len="med"/>
            <a:tailEnd type="triangle" w="sm" len="sm"/>
          </a:ln>
          <a:effectLst/>
        </p:spPr>
      </p:cxnSp>
      <p:cxnSp>
        <p:nvCxnSpPr>
          <p:cNvPr id="40" name="Straight Connector 39">
            <a:extLst>
              <a:ext uri="{FF2B5EF4-FFF2-40B4-BE49-F238E27FC236}">
                <a16:creationId xmlns:a16="http://schemas.microsoft.com/office/drawing/2014/main" id="{567FE856-EB65-4CBF-8E56-01AA7AB6B799}"/>
              </a:ext>
            </a:extLst>
          </p:cNvPr>
          <p:cNvCxnSpPr/>
          <p:nvPr/>
        </p:nvCxnSpPr>
        <p:spPr bwMode="auto">
          <a:xfrm>
            <a:off x="1033940" y="4637296"/>
            <a:ext cx="36000" cy="0"/>
          </a:xfrm>
          <a:prstGeom prst="line">
            <a:avLst/>
          </a:prstGeom>
          <a:solidFill>
            <a:schemeClr val="accent1"/>
          </a:solidFill>
          <a:ln w="0" cap="flat" cmpd="sng" algn="ctr">
            <a:solidFill>
              <a:schemeClr val="tx1"/>
            </a:solidFill>
            <a:prstDash val="solid"/>
            <a:round/>
            <a:headEnd type="none" w="med" len="med"/>
            <a:tailEnd type="none" w="med" len="med"/>
          </a:ln>
          <a:effectLst/>
        </p:spPr>
      </p:cxnSp>
      <p:cxnSp>
        <p:nvCxnSpPr>
          <p:cNvPr id="41" name="Straight Connector 40">
            <a:extLst>
              <a:ext uri="{FF2B5EF4-FFF2-40B4-BE49-F238E27FC236}">
                <a16:creationId xmlns:a16="http://schemas.microsoft.com/office/drawing/2014/main" id="{2558C664-056C-4668-A3C0-61BE416DD72B}"/>
              </a:ext>
            </a:extLst>
          </p:cNvPr>
          <p:cNvCxnSpPr/>
          <p:nvPr/>
        </p:nvCxnSpPr>
        <p:spPr bwMode="auto">
          <a:xfrm>
            <a:off x="1033940" y="4426476"/>
            <a:ext cx="36000" cy="0"/>
          </a:xfrm>
          <a:prstGeom prst="line">
            <a:avLst/>
          </a:prstGeom>
          <a:solidFill>
            <a:schemeClr val="accent1"/>
          </a:solidFill>
          <a:ln w="0" cap="flat" cmpd="sng" algn="ctr">
            <a:solidFill>
              <a:schemeClr val="tx1"/>
            </a:solidFill>
            <a:prstDash val="solid"/>
            <a:round/>
            <a:headEnd type="none" w="med" len="med"/>
            <a:tailEnd type="none" w="med" len="med"/>
          </a:ln>
          <a:effectLst/>
        </p:spPr>
      </p:cxnSp>
      <p:cxnSp>
        <p:nvCxnSpPr>
          <p:cNvPr id="42" name="Straight Connector 41">
            <a:extLst>
              <a:ext uri="{FF2B5EF4-FFF2-40B4-BE49-F238E27FC236}">
                <a16:creationId xmlns:a16="http://schemas.microsoft.com/office/drawing/2014/main" id="{A750EDC4-9D5E-43E2-B4F8-1BB1422C2D03}"/>
              </a:ext>
            </a:extLst>
          </p:cNvPr>
          <p:cNvCxnSpPr/>
          <p:nvPr/>
        </p:nvCxnSpPr>
        <p:spPr bwMode="auto">
          <a:xfrm>
            <a:off x="1033940" y="4468640"/>
            <a:ext cx="36000" cy="0"/>
          </a:xfrm>
          <a:prstGeom prst="line">
            <a:avLst/>
          </a:prstGeom>
          <a:solidFill>
            <a:schemeClr val="accent1"/>
          </a:solidFill>
          <a:ln w="0" cap="flat" cmpd="sng" algn="ctr">
            <a:solidFill>
              <a:schemeClr val="tx1"/>
            </a:solidFill>
            <a:prstDash val="solid"/>
            <a:round/>
            <a:headEnd type="none" w="med" len="med"/>
            <a:tailEnd type="none" w="med" len="med"/>
          </a:ln>
          <a:effectLst/>
        </p:spPr>
      </p:cxnSp>
      <p:cxnSp>
        <p:nvCxnSpPr>
          <p:cNvPr id="43" name="Straight Connector 42">
            <a:extLst>
              <a:ext uri="{FF2B5EF4-FFF2-40B4-BE49-F238E27FC236}">
                <a16:creationId xmlns:a16="http://schemas.microsoft.com/office/drawing/2014/main" id="{8F7327B7-D306-4206-B3E4-16EE7DA58803}"/>
              </a:ext>
            </a:extLst>
          </p:cNvPr>
          <p:cNvCxnSpPr/>
          <p:nvPr/>
        </p:nvCxnSpPr>
        <p:spPr bwMode="auto">
          <a:xfrm>
            <a:off x="1033940" y="4510804"/>
            <a:ext cx="36000" cy="0"/>
          </a:xfrm>
          <a:prstGeom prst="line">
            <a:avLst/>
          </a:prstGeom>
          <a:solidFill>
            <a:schemeClr val="accent1"/>
          </a:solidFill>
          <a:ln w="0" cap="flat" cmpd="sng" algn="ctr">
            <a:solidFill>
              <a:schemeClr val="tx1"/>
            </a:solidFill>
            <a:prstDash val="solid"/>
            <a:round/>
            <a:headEnd type="none" w="med" len="med"/>
            <a:tailEnd type="none" w="med" len="med"/>
          </a:ln>
          <a:effectLst/>
        </p:spPr>
      </p:cxnSp>
      <p:cxnSp>
        <p:nvCxnSpPr>
          <p:cNvPr id="44" name="Straight Connector 43">
            <a:extLst>
              <a:ext uri="{FF2B5EF4-FFF2-40B4-BE49-F238E27FC236}">
                <a16:creationId xmlns:a16="http://schemas.microsoft.com/office/drawing/2014/main" id="{39021DDD-0D29-44DE-AAFD-4F40EB222E3A}"/>
              </a:ext>
            </a:extLst>
          </p:cNvPr>
          <p:cNvCxnSpPr/>
          <p:nvPr/>
        </p:nvCxnSpPr>
        <p:spPr bwMode="auto">
          <a:xfrm>
            <a:off x="1033940" y="4552968"/>
            <a:ext cx="36000" cy="0"/>
          </a:xfrm>
          <a:prstGeom prst="line">
            <a:avLst/>
          </a:prstGeom>
          <a:solidFill>
            <a:schemeClr val="accent1"/>
          </a:solidFill>
          <a:ln w="0" cap="flat" cmpd="sng" algn="ctr">
            <a:solidFill>
              <a:schemeClr val="tx1"/>
            </a:solidFill>
            <a:prstDash val="solid"/>
            <a:round/>
            <a:headEnd type="none" w="med" len="med"/>
            <a:tailEnd type="none" w="med" len="med"/>
          </a:ln>
          <a:effectLst/>
        </p:spPr>
      </p:cxnSp>
      <p:cxnSp>
        <p:nvCxnSpPr>
          <p:cNvPr id="45" name="Straight Connector 44">
            <a:extLst>
              <a:ext uri="{FF2B5EF4-FFF2-40B4-BE49-F238E27FC236}">
                <a16:creationId xmlns:a16="http://schemas.microsoft.com/office/drawing/2014/main" id="{EAD4ABE2-9FCE-470B-A04C-833361E9915A}"/>
              </a:ext>
            </a:extLst>
          </p:cNvPr>
          <p:cNvCxnSpPr/>
          <p:nvPr/>
        </p:nvCxnSpPr>
        <p:spPr bwMode="auto">
          <a:xfrm>
            <a:off x="1033940" y="4595132"/>
            <a:ext cx="36000" cy="0"/>
          </a:xfrm>
          <a:prstGeom prst="line">
            <a:avLst/>
          </a:prstGeom>
          <a:solidFill>
            <a:schemeClr val="accent1"/>
          </a:solidFill>
          <a:ln w="0" cap="flat" cmpd="sng" algn="ctr">
            <a:solidFill>
              <a:schemeClr val="tx1"/>
            </a:solidFill>
            <a:prstDash val="solid"/>
            <a:round/>
            <a:headEnd type="none" w="med" len="med"/>
            <a:tailEnd type="none" w="med" len="med"/>
          </a:ln>
          <a:effectLst/>
        </p:spPr>
      </p:cxnSp>
      <p:sp>
        <p:nvSpPr>
          <p:cNvPr id="46" name="TextBox 45">
            <a:extLst>
              <a:ext uri="{FF2B5EF4-FFF2-40B4-BE49-F238E27FC236}">
                <a16:creationId xmlns:a16="http://schemas.microsoft.com/office/drawing/2014/main" id="{559BBFA5-3EB4-42AA-A859-1E25ADE17B24}"/>
              </a:ext>
            </a:extLst>
          </p:cNvPr>
          <p:cNvSpPr txBox="1"/>
          <p:nvPr/>
        </p:nvSpPr>
        <p:spPr>
          <a:xfrm>
            <a:off x="2758688" y="4148294"/>
            <a:ext cx="12585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3809FF"/>
                </a:solidFill>
                <a:effectLst/>
                <a:uLnTx/>
                <a:uFillTx/>
                <a:latin typeface="Calibri"/>
                <a:ea typeface="+mn-ea"/>
                <a:cs typeface="+mn-cs"/>
              </a:rPr>
              <a:t>T</a:t>
            </a:r>
            <a:r>
              <a:rPr kumimoji="0" lang="en-GB" sz="1600" b="0" i="0" u="none" strike="noStrike" kern="1200" cap="none" spc="0" normalizeH="0" baseline="-25000" noProof="0" dirty="0">
                <a:ln>
                  <a:noFill/>
                </a:ln>
                <a:solidFill>
                  <a:srgbClr val="3809FF"/>
                </a:solidFill>
                <a:effectLst/>
                <a:uLnTx/>
                <a:uFillTx/>
                <a:latin typeface="Calibri"/>
                <a:ea typeface="+mn-ea"/>
                <a:cs typeface="+mn-cs"/>
              </a:rPr>
              <a:t>c</a:t>
            </a:r>
            <a:r>
              <a:rPr kumimoji="0" lang="en-GB" sz="1600" b="0" i="0" u="none" strike="noStrike" kern="1200" cap="none" spc="0" normalizeH="0" baseline="0" noProof="0" dirty="0">
                <a:ln>
                  <a:noFill/>
                </a:ln>
                <a:solidFill>
                  <a:srgbClr val="3809FF"/>
                </a:solidFill>
                <a:effectLst/>
                <a:uLnTx/>
                <a:uFillTx/>
                <a:latin typeface="Calibri"/>
                <a:ea typeface="+mn-ea"/>
                <a:cs typeface="+mn-cs"/>
              </a:rPr>
              <a:t> −32.1</a:t>
            </a:r>
            <a:r>
              <a:rPr kumimoji="0" lang="en-GB" sz="1600" b="0" i="0" u="none" strike="noStrike" kern="1200" cap="none" spc="0" normalizeH="0" baseline="0" noProof="0" dirty="0">
                <a:ln>
                  <a:noFill/>
                </a:ln>
                <a:solidFill>
                  <a:srgbClr val="3809FF"/>
                </a:solidFill>
                <a:effectLst/>
                <a:uLnTx/>
                <a:uFillTx/>
                <a:latin typeface="Calibri" panose="020F0502020204030204" pitchFamily="34" charset="0"/>
                <a:ea typeface="+mn-ea"/>
                <a:cs typeface="Calibri" panose="020F0502020204030204" pitchFamily="34" charset="0"/>
              </a:rPr>
              <a:t>°</a:t>
            </a:r>
            <a:r>
              <a:rPr kumimoji="0" lang="en-GB" sz="1600" b="0" i="0" u="none" strike="noStrike" kern="1200" cap="none" spc="0" normalizeH="0" baseline="0" noProof="0" dirty="0">
                <a:ln>
                  <a:noFill/>
                </a:ln>
                <a:solidFill>
                  <a:srgbClr val="3809FF"/>
                </a:solidFill>
                <a:effectLst/>
                <a:uLnTx/>
                <a:uFillTx/>
                <a:latin typeface="Calibri"/>
                <a:ea typeface="+mn-ea"/>
                <a:cs typeface="+mn-cs"/>
              </a:rPr>
              <a:t>C</a:t>
            </a:r>
          </a:p>
        </p:txBody>
      </p:sp>
      <p:sp>
        <p:nvSpPr>
          <p:cNvPr id="47" name="TextBox 46">
            <a:extLst>
              <a:ext uri="{FF2B5EF4-FFF2-40B4-BE49-F238E27FC236}">
                <a16:creationId xmlns:a16="http://schemas.microsoft.com/office/drawing/2014/main" id="{39BF2F40-F98F-4180-9564-795901732FC2}"/>
              </a:ext>
            </a:extLst>
          </p:cNvPr>
          <p:cNvSpPr txBox="1"/>
          <p:nvPr/>
        </p:nvSpPr>
        <p:spPr>
          <a:xfrm>
            <a:off x="1033940" y="4611827"/>
            <a:ext cx="20293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a:ea typeface="+mn-ea"/>
                <a:cs typeface="+mn-cs"/>
              </a:rPr>
              <a:t>T</a:t>
            </a:r>
            <a:r>
              <a:rPr kumimoji="0" lang="en-GB" sz="1600" b="0" i="0" u="none" strike="noStrike" kern="1200" cap="none" spc="0" normalizeH="0" baseline="-25000" noProof="0" dirty="0">
                <a:ln>
                  <a:noFill/>
                </a:ln>
                <a:solidFill>
                  <a:srgbClr val="000000"/>
                </a:solidFill>
                <a:effectLst/>
                <a:uLnTx/>
                <a:uFillTx/>
                <a:latin typeface="Calibri"/>
                <a:ea typeface="+mn-ea"/>
                <a:cs typeface="+mn-cs"/>
              </a:rPr>
              <a:t>c</a:t>
            </a:r>
            <a:r>
              <a:rPr kumimoji="0" lang="en-GB" sz="1600" b="0" i="0" u="none" strike="noStrike" kern="1200" cap="none" spc="0" normalizeH="0" baseline="0" noProof="0" dirty="0">
                <a:ln>
                  <a:noFill/>
                </a:ln>
                <a:solidFill>
                  <a:srgbClr val="000000"/>
                </a:solidFill>
                <a:effectLst/>
                <a:uLnTx/>
                <a:uFillTx/>
                <a:latin typeface="Calibri"/>
                <a:ea typeface="+mn-ea"/>
                <a:cs typeface="+mn-cs"/>
              </a:rPr>
              <a:t>(onset) −33.3</a:t>
            </a: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600" b="0" i="0" u="none" strike="noStrike" kern="1200" cap="none" spc="0" normalizeH="0" baseline="0" noProof="0" dirty="0">
                <a:ln>
                  <a:noFill/>
                </a:ln>
                <a:solidFill>
                  <a:srgbClr val="000000"/>
                </a:solidFill>
                <a:effectLst/>
                <a:uLnTx/>
                <a:uFillTx/>
                <a:latin typeface="Calibri"/>
                <a:ea typeface="+mn-ea"/>
                <a:cs typeface="+mn-cs"/>
              </a:rPr>
              <a:t>C</a:t>
            </a:r>
          </a:p>
        </p:txBody>
      </p:sp>
      <p:sp>
        <p:nvSpPr>
          <p:cNvPr id="2" name="TextBox 1">
            <a:extLst>
              <a:ext uri="{FF2B5EF4-FFF2-40B4-BE49-F238E27FC236}">
                <a16:creationId xmlns:a16="http://schemas.microsoft.com/office/drawing/2014/main" id="{3ABD630A-EEE5-4AE7-BA3D-4BCC24B5A169}"/>
              </a:ext>
            </a:extLst>
          </p:cNvPr>
          <p:cNvSpPr txBox="1"/>
          <p:nvPr/>
        </p:nvSpPr>
        <p:spPr>
          <a:xfrm>
            <a:off x="5530943" y="5438972"/>
            <a:ext cx="352001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Images coinciding with TASC features </a:t>
            </a:r>
          </a:p>
          <a:p>
            <a:pPr marL="342900" marR="0" lvl="0" indent="-342900" algn="l" defTabSz="914400" rtl="0" eaLnBrk="1" fontAlgn="auto" latinLnBrk="0" hangingPunct="1">
              <a:lnSpc>
                <a:spcPct val="100000"/>
              </a:lnSpc>
              <a:spcBef>
                <a:spcPts val="0"/>
              </a:spcBef>
              <a:spcAft>
                <a:spcPts val="0"/>
              </a:spcAft>
              <a:buClrTx/>
              <a:buSzTx/>
              <a:buFontTx/>
              <a:buAutoNum type="alphaUcParenBoth"/>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onset of collapse at −33.3°C, and </a:t>
            </a:r>
          </a:p>
          <a:p>
            <a:pPr marL="342900" marR="0" lvl="0" indent="-342900" algn="l" defTabSz="914400" rtl="0" eaLnBrk="1" fontAlgn="auto" latinLnBrk="0" hangingPunct="1">
              <a:lnSpc>
                <a:spcPct val="100000"/>
              </a:lnSpc>
              <a:spcBef>
                <a:spcPts val="0"/>
              </a:spcBef>
              <a:spcAft>
                <a:spcPts val="0"/>
              </a:spcAft>
              <a:buClrTx/>
              <a:buSzTx/>
              <a:buFontTx/>
              <a:buAutoNum type="alphaUcParenBoth"/>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full collapse occurring at −32.1°C</a:t>
            </a:r>
            <a:endParaRPr kumimoji="0" lang="en-GB" sz="1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 name="Rectangle 2"/>
          <p:cNvSpPr/>
          <p:nvPr/>
        </p:nvSpPr>
        <p:spPr bwMode="auto">
          <a:xfrm>
            <a:off x="2631084" y="2065139"/>
            <a:ext cx="112699" cy="1686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35" name="Rectangle 34"/>
          <p:cNvSpPr/>
          <p:nvPr/>
        </p:nvSpPr>
        <p:spPr bwMode="auto">
          <a:xfrm>
            <a:off x="2062786" y="2689985"/>
            <a:ext cx="112699" cy="1686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28" name="TextBox 27">
            <a:extLst>
              <a:ext uri="{FF2B5EF4-FFF2-40B4-BE49-F238E27FC236}">
                <a16:creationId xmlns:a16="http://schemas.microsoft.com/office/drawing/2014/main" id="{EA0A1F7B-AF9A-44A9-97EC-DB8D4F55B22F}"/>
              </a:ext>
            </a:extLst>
          </p:cNvPr>
          <p:cNvSpPr txBox="1"/>
          <p:nvPr/>
        </p:nvSpPr>
        <p:spPr>
          <a:xfrm>
            <a:off x="2462257" y="1967287"/>
            <a:ext cx="2964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Calibri"/>
                <a:ea typeface="+mn-ea"/>
                <a:cs typeface="+mn-cs"/>
              </a:rPr>
              <a:t>B</a:t>
            </a:r>
          </a:p>
        </p:txBody>
      </p:sp>
      <p:cxnSp>
        <p:nvCxnSpPr>
          <p:cNvPr id="6" name="Straight Connector 5"/>
          <p:cNvCxnSpPr/>
          <p:nvPr/>
        </p:nvCxnSpPr>
        <p:spPr bwMode="auto">
          <a:xfrm flipV="1">
            <a:off x="1077478" y="4460804"/>
            <a:ext cx="3003794" cy="174855"/>
          </a:xfrm>
          <a:prstGeom prst="line">
            <a:avLst/>
          </a:prstGeom>
          <a:solidFill>
            <a:schemeClr val="accent1"/>
          </a:solidFill>
          <a:ln w="9525" cap="flat" cmpd="sng" algn="ctr">
            <a:solidFill>
              <a:srgbClr val="FF0000"/>
            </a:solidFill>
            <a:prstDash val="solid"/>
            <a:round/>
            <a:headEnd type="none" w="med" len="med"/>
            <a:tailEnd type="none" w="med" len="med"/>
          </a:ln>
          <a:effectLst/>
        </p:spPr>
      </p:cxnSp>
      <p:sp>
        <p:nvSpPr>
          <p:cNvPr id="37" name="TextBox 36">
            <a:extLst>
              <a:ext uri="{FF2B5EF4-FFF2-40B4-BE49-F238E27FC236}">
                <a16:creationId xmlns:a16="http://schemas.microsoft.com/office/drawing/2014/main" id="{47A02400-4922-4B95-96CE-93EE1AB0C51E}"/>
              </a:ext>
            </a:extLst>
          </p:cNvPr>
          <p:cNvSpPr txBox="1"/>
          <p:nvPr/>
        </p:nvSpPr>
        <p:spPr>
          <a:xfrm>
            <a:off x="8252443" y="1144342"/>
            <a:ext cx="296432"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Calibri"/>
                <a:ea typeface="+mn-ea"/>
                <a:cs typeface="+mn-cs"/>
              </a:rPr>
              <a:t>A</a:t>
            </a:r>
          </a:p>
        </p:txBody>
      </p:sp>
      <p:sp>
        <p:nvSpPr>
          <p:cNvPr id="39" name="TextBox 38">
            <a:extLst>
              <a:ext uri="{FF2B5EF4-FFF2-40B4-BE49-F238E27FC236}">
                <a16:creationId xmlns:a16="http://schemas.microsoft.com/office/drawing/2014/main" id="{47A02400-4922-4B95-96CE-93EE1AB0C51E}"/>
              </a:ext>
            </a:extLst>
          </p:cNvPr>
          <p:cNvSpPr txBox="1"/>
          <p:nvPr/>
        </p:nvSpPr>
        <p:spPr>
          <a:xfrm>
            <a:off x="8250191" y="3229807"/>
            <a:ext cx="296432"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Calibri"/>
                <a:ea typeface="+mn-ea"/>
                <a:cs typeface="+mn-cs"/>
              </a:rPr>
              <a:t>B</a:t>
            </a:r>
          </a:p>
        </p:txBody>
      </p:sp>
      <p:cxnSp>
        <p:nvCxnSpPr>
          <p:cNvPr id="17" name="Straight Arrow Connector 16"/>
          <p:cNvCxnSpPr/>
          <p:nvPr/>
        </p:nvCxnSpPr>
        <p:spPr bwMode="auto">
          <a:xfrm>
            <a:off x="6551875" y="4071068"/>
            <a:ext cx="0" cy="386688"/>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48" name="Straight Arrow Connector 47"/>
          <p:cNvCxnSpPr/>
          <p:nvPr/>
        </p:nvCxnSpPr>
        <p:spPr bwMode="auto">
          <a:xfrm flipV="1">
            <a:off x="6551875" y="4688614"/>
            <a:ext cx="0" cy="386688"/>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49" name="TextBox 48">
            <a:extLst>
              <a:ext uri="{FF2B5EF4-FFF2-40B4-BE49-F238E27FC236}">
                <a16:creationId xmlns:a16="http://schemas.microsoft.com/office/drawing/2014/main" id="{47A02400-4922-4B95-96CE-93EE1AB0C51E}"/>
              </a:ext>
            </a:extLst>
          </p:cNvPr>
          <p:cNvSpPr txBox="1"/>
          <p:nvPr/>
        </p:nvSpPr>
        <p:spPr>
          <a:xfrm>
            <a:off x="5826073" y="3629917"/>
            <a:ext cx="18548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0000"/>
                </a:solidFill>
                <a:effectLst/>
                <a:uLnTx/>
                <a:uFillTx/>
                <a:latin typeface="Calibri"/>
                <a:ea typeface="+mn-ea"/>
                <a:cs typeface="+mn-cs"/>
              </a:rPr>
              <a:t>Collapsed layer</a:t>
            </a:r>
          </a:p>
        </p:txBody>
      </p:sp>
    </p:spTree>
    <p:extLst>
      <p:ext uri="{BB962C8B-B14F-4D97-AF65-F5344CB8AC3E}">
        <p14:creationId xmlns:p14="http://schemas.microsoft.com/office/powerpoint/2010/main" val="1907239517"/>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95">
            <a:extLst>
              <a:ext uri="{FF2B5EF4-FFF2-40B4-BE49-F238E27FC236}">
                <a16:creationId xmlns:a16="http://schemas.microsoft.com/office/drawing/2014/main" id="{39535842-1D0E-4289-A0D8-459DE5EAA58E}"/>
              </a:ext>
            </a:extLst>
          </p:cNvPr>
          <p:cNvGraphicFramePr>
            <a:graphicFrameLocks/>
          </p:cNvGraphicFramePr>
          <p:nvPr>
            <p:extLst/>
          </p:nvPr>
        </p:nvGraphicFramePr>
        <p:xfrm>
          <a:off x="145260" y="2420384"/>
          <a:ext cx="5127094" cy="1825839"/>
        </p:xfrm>
        <a:graphic>
          <a:graphicData uri="http://schemas.openxmlformats.org/drawingml/2006/chart">
            <c:chart xmlns:c="http://schemas.openxmlformats.org/drawingml/2006/chart" xmlns:r="http://schemas.openxmlformats.org/officeDocument/2006/relationships" r:id="rId2"/>
          </a:graphicData>
        </a:graphic>
      </p:graphicFrame>
      <p:cxnSp>
        <p:nvCxnSpPr>
          <p:cNvPr id="47" name="Straight Connector 46">
            <a:extLst>
              <a:ext uri="{FF2B5EF4-FFF2-40B4-BE49-F238E27FC236}">
                <a16:creationId xmlns:a16="http://schemas.microsoft.com/office/drawing/2014/main" id="{ECC38778-A623-4A83-B7CC-5E082DB31719}"/>
              </a:ext>
            </a:extLst>
          </p:cNvPr>
          <p:cNvCxnSpPr>
            <a:stCxn id="63" idx="0"/>
          </p:cNvCxnSpPr>
          <p:nvPr/>
        </p:nvCxnSpPr>
        <p:spPr bwMode="auto">
          <a:xfrm>
            <a:off x="3605881" y="1511183"/>
            <a:ext cx="2325" cy="3222301"/>
          </a:xfrm>
          <a:prstGeom prst="line">
            <a:avLst/>
          </a:prstGeom>
          <a:solidFill>
            <a:schemeClr val="accent1"/>
          </a:solidFill>
          <a:ln w="9525" cap="flat" cmpd="sng" algn="ctr">
            <a:solidFill>
              <a:schemeClr val="tx1"/>
            </a:solidFill>
            <a:prstDash val="dash"/>
            <a:round/>
            <a:headEnd type="none" w="med" len="med"/>
            <a:tailEnd type="triangle" w="med" len="med"/>
          </a:ln>
          <a:effectLst/>
        </p:spPr>
      </p:cxnSp>
      <p:pic>
        <p:nvPicPr>
          <p:cNvPr id="70" name="Picture 69">
            <a:extLst>
              <a:ext uri="{FF2B5EF4-FFF2-40B4-BE49-F238E27FC236}">
                <a16:creationId xmlns:a16="http://schemas.microsoft.com/office/drawing/2014/main" id="{04A48AEB-59E7-4722-87D7-261B645996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4232" y="2360200"/>
            <a:ext cx="2541176" cy="1800000"/>
          </a:xfrm>
          <a:prstGeom prst="rect">
            <a:avLst/>
          </a:prstGeom>
        </p:spPr>
      </p:pic>
      <p:sp>
        <p:nvSpPr>
          <p:cNvPr id="2" name="Title 1">
            <a:extLst>
              <a:ext uri="{FF2B5EF4-FFF2-40B4-BE49-F238E27FC236}">
                <a16:creationId xmlns:a16="http://schemas.microsoft.com/office/drawing/2014/main" id="{B36C7F3F-2377-4630-8DA3-24513D4C2B69}"/>
              </a:ext>
            </a:extLst>
          </p:cNvPr>
          <p:cNvSpPr>
            <a:spLocks noGrp="1"/>
          </p:cNvSpPr>
          <p:nvPr>
            <p:ph type="title"/>
          </p:nvPr>
        </p:nvSpPr>
        <p:spPr/>
        <p:txBody>
          <a:bodyPr/>
          <a:lstStyle/>
          <a:p>
            <a:r>
              <a:rPr lang="en-GB" dirty="0"/>
              <a:t>Collapse Observation at 1 kHz</a:t>
            </a:r>
          </a:p>
        </p:txBody>
      </p:sp>
      <p:graphicFrame>
        <p:nvGraphicFramePr>
          <p:cNvPr id="3" name="Chart 2">
            <a:extLst>
              <a:ext uri="{FF2B5EF4-FFF2-40B4-BE49-F238E27FC236}">
                <a16:creationId xmlns:a16="http://schemas.microsoft.com/office/drawing/2014/main" id="{EA9828B7-073C-49B8-B9E4-CD1D7E1908F7}"/>
              </a:ext>
            </a:extLst>
          </p:cNvPr>
          <p:cNvGraphicFramePr>
            <a:graphicFrameLocks/>
          </p:cNvGraphicFramePr>
          <p:nvPr/>
        </p:nvGraphicFramePr>
        <p:xfrm>
          <a:off x="203797" y="4109513"/>
          <a:ext cx="4954023" cy="238275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ontent Placeholder 96">
            <a:extLst>
              <a:ext uri="{FF2B5EF4-FFF2-40B4-BE49-F238E27FC236}">
                <a16:creationId xmlns:a16="http://schemas.microsoft.com/office/drawing/2014/main" id="{C900090E-AF92-4697-A03E-39DA3511365A}"/>
              </a:ext>
            </a:extLst>
          </p:cNvPr>
          <p:cNvGraphicFramePr>
            <a:graphicFrameLocks/>
          </p:cNvGraphicFramePr>
          <p:nvPr>
            <p:extLst/>
          </p:nvPr>
        </p:nvGraphicFramePr>
        <p:xfrm>
          <a:off x="327616" y="611584"/>
          <a:ext cx="4872319" cy="1955047"/>
        </p:xfrm>
        <a:graphic>
          <a:graphicData uri="http://schemas.openxmlformats.org/drawingml/2006/chart">
            <c:chart xmlns:c="http://schemas.openxmlformats.org/drawingml/2006/chart" xmlns:r="http://schemas.openxmlformats.org/officeDocument/2006/relationships" r:id="rId5"/>
          </a:graphicData>
        </a:graphic>
      </p:graphicFrame>
      <p:cxnSp>
        <p:nvCxnSpPr>
          <p:cNvPr id="6" name="Straight Connector 5">
            <a:extLst>
              <a:ext uri="{FF2B5EF4-FFF2-40B4-BE49-F238E27FC236}">
                <a16:creationId xmlns:a16="http://schemas.microsoft.com/office/drawing/2014/main" id="{EB4B51C0-F312-4B62-88E2-7CBD17826D19}"/>
              </a:ext>
            </a:extLst>
          </p:cNvPr>
          <p:cNvCxnSpPr/>
          <p:nvPr/>
        </p:nvCxnSpPr>
        <p:spPr>
          <a:xfrm>
            <a:off x="1489184" y="1259545"/>
            <a:ext cx="3086911" cy="321394"/>
          </a:xfrm>
          <a:prstGeom prst="line">
            <a:avLst/>
          </a:prstGeom>
          <a:ln w="952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ED55DE2-7F0D-4C5B-84B3-7B10C640115F}"/>
              </a:ext>
            </a:extLst>
          </p:cNvPr>
          <p:cNvCxnSpPr/>
          <p:nvPr/>
        </p:nvCxnSpPr>
        <p:spPr bwMode="auto">
          <a:xfrm>
            <a:off x="1587162" y="1124690"/>
            <a:ext cx="0" cy="4860000"/>
          </a:xfrm>
          <a:prstGeom prst="line">
            <a:avLst/>
          </a:prstGeom>
          <a:solidFill>
            <a:schemeClr val="accent1"/>
          </a:solidFill>
          <a:ln w="9525" cap="flat" cmpd="sng" algn="ctr">
            <a:solidFill>
              <a:srgbClr val="3809FF"/>
            </a:solidFill>
            <a:prstDash val="dash"/>
            <a:round/>
            <a:headEnd type="none" w="med" len="med"/>
            <a:tailEnd type="none" w="med" len="med"/>
          </a:ln>
          <a:effectLst/>
        </p:spPr>
      </p:cxnSp>
      <p:sp>
        <p:nvSpPr>
          <p:cNvPr id="49" name="TextBox 48">
            <a:extLst>
              <a:ext uri="{FF2B5EF4-FFF2-40B4-BE49-F238E27FC236}">
                <a16:creationId xmlns:a16="http://schemas.microsoft.com/office/drawing/2014/main" id="{9571226D-A4A3-4BCA-9DA6-5FC87FC6F3A0}"/>
              </a:ext>
            </a:extLst>
          </p:cNvPr>
          <p:cNvSpPr txBox="1"/>
          <p:nvPr/>
        </p:nvSpPr>
        <p:spPr>
          <a:xfrm>
            <a:off x="923453" y="730682"/>
            <a:ext cx="155293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3809FF"/>
                </a:solidFill>
                <a:effectLst/>
                <a:uLnTx/>
                <a:uFillTx/>
                <a:latin typeface="Calibri"/>
                <a:ea typeface="+mn-ea"/>
                <a:cs typeface="+mn-cs"/>
              </a:rPr>
              <a:t>Vacuum applied</a:t>
            </a:r>
          </a:p>
        </p:txBody>
      </p:sp>
      <p:pic>
        <p:nvPicPr>
          <p:cNvPr id="72" name="Picture 71">
            <a:extLst>
              <a:ext uri="{FF2B5EF4-FFF2-40B4-BE49-F238E27FC236}">
                <a16:creationId xmlns:a16="http://schemas.microsoft.com/office/drawing/2014/main" id="{C34CA21B-8FAA-4C72-A14A-932CEFF829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3488" y="352877"/>
            <a:ext cx="2541176" cy="1800000"/>
          </a:xfrm>
          <a:prstGeom prst="rect">
            <a:avLst/>
          </a:prstGeom>
        </p:spPr>
      </p:pic>
      <p:grpSp>
        <p:nvGrpSpPr>
          <p:cNvPr id="43" name="Group 42">
            <a:extLst>
              <a:ext uri="{FF2B5EF4-FFF2-40B4-BE49-F238E27FC236}">
                <a16:creationId xmlns:a16="http://schemas.microsoft.com/office/drawing/2014/main" id="{88F23F16-7350-46DD-8F3C-A087BFB8BF55}"/>
              </a:ext>
            </a:extLst>
          </p:cNvPr>
          <p:cNvGrpSpPr/>
          <p:nvPr/>
        </p:nvGrpSpPr>
        <p:grpSpPr>
          <a:xfrm>
            <a:off x="2292932" y="1449081"/>
            <a:ext cx="679847" cy="572931"/>
            <a:chOff x="1961393" y="1341225"/>
            <a:chExt cx="679847" cy="572931"/>
          </a:xfrm>
        </p:grpSpPr>
        <p:sp>
          <p:nvSpPr>
            <p:cNvPr id="11" name="Oval 10">
              <a:extLst>
                <a:ext uri="{FF2B5EF4-FFF2-40B4-BE49-F238E27FC236}">
                  <a16:creationId xmlns:a16="http://schemas.microsoft.com/office/drawing/2014/main" id="{07647B72-0F0D-48FE-A767-291202CD3078}"/>
                </a:ext>
              </a:extLst>
            </p:cNvPr>
            <p:cNvSpPr/>
            <p:nvPr/>
          </p:nvSpPr>
          <p:spPr>
            <a:xfrm>
              <a:off x="1961393" y="1662156"/>
              <a:ext cx="504000" cy="252000"/>
            </a:xfrm>
            <a:prstGeom prst="ellipse">
              <a:avLst/>
            </a:prstGeom>
            <a:no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a:ea typeface="+mn-ea"/>
                  <a:cs typeface="+mn-cs"/>
                </a:rPr>
                <a:t>I</a:t>
              </a:r>
            </a:p>
          </p:txBody>
        </p:sp>
        <p:cxnSp>
          <p:nvCxnSpPr>
            <p:cNvPr id="12" name="Elbow Connector 53">
              <a:extLst>
                <a:ext uri="{FF2B5EF4-FFF2-40B4-BE49-F238E27FC236}">
                  <a16:creationId xmlns:a16="http://schemas.microsoft.com/office/drawing/2014/main" id="{8E0E5413-A125-42BF-A6C2-4F68CF4035A1}"/>
                </a:ext>
              </a:extLst>
            </p:cNvPr>
            <p:cNvCxnSpPr/>
            <p:nvPr/>
          </p:nvCxnSpPr>
          <p:spPr>
            <a:xfrm rot="5400000" flipH="1" flipV="1">
              <a:off x="2326226" y="1472812"/>
              <a:ext cx="446601" cy="183427"/>
            </a:xfrm>
            <a:prstGeom prst="bentConnector3">
              <a:avLst>
                <a:gd name="adj1" fmla="val -3412"/>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53" name="Oval 52">
            <a:extLst>
              <a:ext uri="{FF2B5EF4-FFF2-40B4-BE49-F238E27FC236}">
                <a16:creationId xmlns:a16="http://schemas.microsoft.com/office/drawing/2014/main" id="{D6F9B92A-6985-408A-8F87-EE20727E91D2}"/>
              </a:ext>
            </a:extLst>
          </p:cNvPr>
          <p:cNvSpPr/>
          <p:nvPr/>
        </p:nvSpPr>
        <p:spPr>
          <a:xfrm>
            <a:off x="7341276" y="1918722"/>
            <a:ext cx="504000" cy="252000"/>
          </a:xfrm>
          <a:prstGeom prst="ellipse">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0000"/>
                </a:solidFill>
                <a:effectLst/>
                <a:uLnTx/>
                <a:uFillTx/>
                <a:latin typeface="Calibri"/>
                <a:ea typeface="+mn-ea"/>
                <a:cs typeface="+mn-cs"/>
              </a:rPr>
              <a:t>I</a:t>
            </a:r>
          </a:p>
        </p:txBody>
      </p:sp>
      <p:grpSp>
        <p:nvGrpSpPr>
          <p:cNvPr id="77" name="Group 76">
            <a:extLst>
              <a:ext uri="{FF2B5EF4-FFF2-40B4-BE49-F238E27FC236}">
                <a16:creationId xmlns:a16="http://schemas.microsoft.com/office/drawing/2014/main" id="{DC7611AB-1B91-4FF3-8740-42418EDD853B}"/>
              </a:ext>
            </a:extLst>
          </p:cNvPr>
          <p:cNvGrpSpPr/>
          <p:nvPr/>
        </p:nvGrpSpPr>
        <p:grpSpPr>
          <a:xfrm>
            <a:off x="4218249" y="1769367"/>
            <a:ext cx="4336415" cy="4356247"/>
            <a:chOff x="4218249" y="1769367"/>
            <a:chExt cx="4336415" cy="4356247"/>
          </a:xfrm>
        </p:grpSpPr>
        <p:pic>
          <p:nvPicPr>
            <p:cNvPr id="75" name="Picture 74">
              <a:extLst>
                <a:ext uri="{FF2B5EF4-FFF2-40B4-BE49-F238E27FC236}">
                  <a16:creationId xmlns:a16="http://schemas.microsoft.com/office/drawing/2014/main" id="{6F2783A4-8ABC-4F1D-ABA6-930580E06E4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13488" y="4325614"/>
              <a:ext cx="2541176" cy="1800000"/>
            </a:xfrm>
            <a:prstGeom prst="rect">
              <a:avLst/>
            </a:prstGeom>
          </p:spPr>
        </p:pic>
        <p:grpSp>
          <p:nvGrpSpPr>
            <p:cNvPr id="48" name="Group 47">
              <a:extLst>
                <a:ext uri="{FF2B5EF4-FFF2-40B4-BE49-F238E27FC236}">
                  <a16:creationId xmlns:a16="http://schemas.microsoft.com/office/drawing/2014/main" id="{15B6A9A9-BEC3-4140-A91C-0673E59E248A}"/>
                </a:ext>
              </a:extLst>
            </p:cNvPr>
            <p:cNvGrpSpPr/>
            <p:nvPr/>
          </p:nvGrpSpPr>
          <p:grpSpPr>
            <a:xfrm>
              <a:off x="4218249" y="1769367"/>
              <a:ext cx="504000" cy="616460"/>
              <a:chOff x="4218249" y="1655067"/>
              <a:chExt cx="504000" cy="616460"/>
            </a:xfrm>
          </p:grpSpPr>
          <p:sp>
            <p:nvSpPr>
              <p:cNvPr id="7" name="Oval 6">
                <a:extLst>
                  <a:ext uri="{FF2B5EF4-FFF2-40B4-BE49-F238E27FC236}">
                    <a16:creationId xmlns:a16="http://schemas.microsoft.com/office/drawing/2014/main" id="{97B81ACB-FE12-4418-AB97-511F1E516D74}"/>
                  </a:ext>
                </a:extLst>
              </p:cNvPr>
              <p:cNvSpPr/>
              <p:nvPr/>
            </p:nvSpPr>
            <p:spPr>
              <a:xfrm>
                <a:off x="4218249" y="2019527"/>
                <a:ext cx="504000" cy="252000"/>
              </a:xfrm>
              <a:prstGeom prst="ellipse">
                <a:avLst/>
              </a:prstGeom>
              <a:no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a:ea typeface="+mn-ea"/>
                    <a:cs typeface="+mn-cs"/>
                  </a:rPr>
                  <a:t>III</a:t>
                </a:r>
              </a:p>
            </p:txBody>
          </p:sp>
          <p:cxnSp>
            <p:nvCxnSpPr>
              <p:cNvPr id="10" name="Straight Arrow Connector 9">
                <a:extLst>
                  <a:ext uri="{FF2B5EF4-FFF2-40B4-BE49-F238E27FC236}">
                    <a16:creationId xmlns:a16="http://schemas.microsoft.com/office/drawing/2014/main" id="{DED7FEDE-A4D3-4051-AC88-4E27348194C2}"/>
                  </a:ext>
                </a:extLst>
              </p:cNvPr>
              <p:cNvCxnSpPr/>
              <p:nvPr/>
            </p:nvCxnSpPr>
            <p:spPr>
              <a:xfrm flipV="1">
                <a:off x="4474599" y="1655067"/>
                <a:ext cx="0" cy="355333"/>
              </a:xfrm>
              <a:prstGeom prst="straightConnector1">
                <a:avLst/>
              </a:prstGeom>
              <a:ln w="63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55" name="Oval 54">
              <a:extLst>
                <a:ext uri="{FF2B5EF4-FFF2-40B4-BE49-F238E27FC236}">
                  <a16:creationId xmlns:a16="http://schemas.microsoft.com/office/drawing/2014/main" id="{68F57B2D-E1CA-4FA2-B240-F8593B549FDC}"/>
                </a:ext>
              </a:extLst>
            </p:cNvPr>
            <p:cNvSpPr/>
            <p:nvPr/>
          </p:nvSpPr>
          <p:spPr>
            <a:xfrm>
              <a:off x="7341276" y="5873614"/>
              <a:ext cx="504000" cy="252000"/>
            </a:xfrm>
            <a:prstGeom prst="ellipse">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a:ea typeface="+mn-ea"/>
                  <a:cs typeface="+mn-cs"/>
                </a:rPr>
                <a:t>III</a:t>
              </a:r>
            </a:p>
          </p:txBody>
        </p:sp>
      </p:grpSp>
      <p:pic>
        <p:nvPicPr>
          <p:cNvPr id="63" name="Picture 62">
            <a:extLst>
              <a:ext uri="{FF2B5EF4-FFF2-40B4-BE49-F238E27FC236}">
                <a16:creationId xmlns:a16="http://schemas.microsoft.com/office/drawing/2014/main" id="{BCE35C15-575B-4631-963E-0ACF4C4854D4}"/>
              </a:ext>
            </a:extLst>
          </p:cNvPr>
          <p:cNvPicPr>
            <a:picLocks noChangeAspect="1"/>
          </p:cNvPicPr>
          <p:nvPr/>
        </p:nvPicPr>
        <p:blipFill>
          <a:blip r:embed="rId8"/>
          <a:stretch>
            <a:fillRect/>
          </a:stretch>
        </p:blipFill>
        <p:spPr>
          <a:xfrm>
            <a:off x="3569881" y="1511183"/>
            <a:ext cx="72000" cy="72000"/>
          </a:xfrm>
          <a:prstGeom prst="rect">
            <a:avLst/>
          </a:prstGeom>
        </p:spPr>
      </p:pic>
      <p:cxnSp>
        <p:nvCxnSpPr>
          <p:cNvPr id="65" name="Straight Connector 64">
            <a:extLst>
              <a:ext uri="{FF2B5EF4-FFF2-40B4-BE49-F238E27FC236}">
                <a16:creationId xmlns:a16="http://schemas.microsoft.com/office/drawing/2014/main" id="{823DE8A7-CDE9-4E21-A1EA-D7BE9917E462}"/>
              </a:ext>
            </a:extLst>
          </p:cNvPr>
          <p:cNvCxnSpPr>
            <a:cxnSpLocks/>
          </p:cNvCxnSpPr>
          <p:nvPr/>
        </p:nvCxnSpPr>
        <p:spPr bwMode="auto">
          <a:xfrm flipH="1" flipV="1">
            <a:off x="3080722" y="1313595"/>
            <a:ext cx="1902785" cy="607154"/>
          </a:xfrm>
          <a:prstGeom prst="line">
            <a:avLst/>
          </a:prstGeom>
          <a:solidFill>
            <a:schemeClr val="accent1"/>
          </a:solidFill>
          <a:ln w="9525" cap="flat" cmpd="sng" algn="ctr">
            <a:solidFill>
              <a:schemeClr val="tx1"/>
            </a:solidFill>
            <a:prstDash val="dash"/>
            <a:round/>
            <a:headEnd type="none" w="med" len="med"/>
            <a:tailEnd type="none" w="med" len="med"/>
          </a:ln>
          <a:effectLst/>
        </p:spPr>
      </p:cxnSp>
      <p:grpSp>
        <p:nvGrpSpPr>
          <p:cNvPr id="44" name="Group 43">
            <a:extLst>
              <a:ext uri="{FF2B5EF4-FFF2-40B4-BE49-F238E27FC236}">
                <a16:creationId xmlns:a16="http://schemas.microsoft.com/office/drawing/2014/main" id="{509363F8-7FD7-4D0D-A913-312044745C12}"/>
              </a:ext>
            </a:extLst>
          </p:cNvPr>
          <p:cNvGrpSpPr/>
          <p:nvPr/>
        </p:nvGrpSpPr>
        <p:grpSpPr>
          <a:xfrm>
            <a:off x="3587453" y="991724"/>
            <a:ext cx="645962" cy="449024"/>
            <a:chOff x="3256045" y="1533431"/>
            <a:chExt cx="645962" cy="449024"/>
          </a:xfrm>
        </p:grpSpPr>
        <p:sp>
          <p:nvSpPr>
            <p:cNvPr id="8" name="Oval 7">
              <a:extLst>
                <a:ext uri="{FF2B5EF4-FFF2-40B4-BE49-F238E27FC236}">
                  <a16:creationId xmlns:a16="http://schemas.microsoft.com/office/drawing/2014/main" id="{7C9B4019-45ED-4933-BE71-E4F5939BE164}"/>
                </a:ext>
              </a:extLst>
            </p:cNvPr>
            <p:cNvSpPr/>
            <p:nvPr/>
          </p:nvSpPr>
          <p:spPr>
            <a:xfrm>
              <a:off x="3398007" y="1533431"/>
              <a:ext cx="504000" cy="252000"/>
            </a:xfrm>
            <a:prstGeom prst="ellipse">
              <a:avLst/>
            </a:prstGeom>
            <a:noFill/>
            <a:ln w="12700">
              <a:solidFill>
                <a:schemeClr val="tx1">
                  <a:alpha val="99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a:ea typeface="+mn-ea"/>
                  <a:cs typeface="+mn-cs"/>
                </a:rPr>
                <a:t>II</a:t>
              </a:r>
            </a:p>
          </p:txBody>
        </p:sp>
        <p:cxnSp>
          <p:nvCxnSpPr>
            <p:cNvPr id="9" name="Elbow Connector 41">
              <a:extLst>
                <a:ext uri="{FF2B5EF4-FFF2-40B4-BE49-F238E27FC236}">
                  <a16:creationId xmlns:a16="http://schemas.microsoft.com/office/drawing/2014/main" id="{7B2A9D9B-889D-471B-BD1D-F643542DF998}"/>
                </a:ext>
              </a:extLst>
            </p:cNvPr>
            <p:cNvCxnSpPr>
              <a:stCxn id="8" idx="2"/>
            </p:cNvCxnSpPr>
            <p:nvPr/>
          </p:nvCxnSpPr>
          <p:spPr>
            <a:xfrm rot="10800000" flipV="1">
              <a:off x="3256045" y="1659430"/>
              <a:ext cx="141962" cy="323025"/>
            </a:xfrm>
            <a:prstGeom prst="bentConnector2">
              <a:avLst/>
            </a:prstGeom>
            <a:ln w="12700">
              <a:solidFill>
                <a:schemeClr val="tx1">
                  <a:alpha val="99000"/>
                </a:schemeClr>
              </a:solidFill>
              <a:prstDash val="solid"/>
              <a:tailEnd type="triangle"/>
            </a:ln>
          </p:spPr>
          <p:style>
            <a:lnRef idx="1">
              <a:schemeClr val="accent1"/>
            </a:lnRef>
            <a:fillRef idx="0">
              <a:schemeClr val="accent1"/>
            </a:fillRef>
            <a:effectRef idx="0">
              <a:schemeClr val="accent1"/>
            </a:effectRef>
            <a:fontRef idx="minor">
              <a:schemeClr val="tx1"/>
            </a:fontRef>
          </p:style>
        </p:cxnSp>
      </p:grpSp>
      <p:sp>
        <p:nvSpPr>
          <p:cNvPr id="54" name="Oval 53">
            <a:extLst>
              <a:ext uri="{FF2B5EF4-FFF2-40B4-BE49-F238E27FC236}">
                <a16:creationId xmlns:a16="http://schemas.microsoft.com/office/drawing/2014/main" id="{3790CDCE-A730-452D-B81B-97D897D7E9B5}"/>
              </a:ext>
            </a:extLst>
          </p:cNvPr>
          <p:cNvSpPr/>
          <p:nvPr/>
        </p:nvSpPr>
        <p:spPr>
          <a:xfrm>
            <a:off x="7304838" y="3908200"/>
            <a:ext cx="504000" cy="252000"/>
          </a:xfrm>
          <a:prstGeom prst="ellipse">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0000"/>
                </a:solidFill>
                <a:effectLst/>
                <a:uLnTx/>
                <a:uFillTx/>
                <a:latin typeface="Calibri"/>
                <a:ea typeface="+mn-ea"/>
                <a:cs typeface="+mn-cs"/>
              </a:rPr>
              <a:t>II</a:t>
            </a:r>
          </a:p>
        </p:txBody>
      </p:sp>
      <p:cxnSp>
        <p:nvCxnSpPr>
          <p:cNvPr id="79" name="Straight Arrow Connector 78">
            <a:extLst>
              <a:ext uri="{FF2B5EF4-FFF2-40B4-BE49-F238E27FC236}">
                <a16:creationId xmlns:a16="http://schemas.microsoft.com/office/drawing/2014/main" id="{F2BD0F37-FA56-4B6F-BB61-DDA0EEA2DB7E}"/>
              </a:ext>
            </a:extLst>
          </p:cNvPr>
          <p:cNvCxnSpPr/>
          <p:nvPr/>
        </p:nvCxnSpPr>
        <p:spPr bwMode="auto">
          <a:xfrm flipH="1">
            <a:off x="923453" y="4721968"/>
            <a:ext cx="2664000" cy="0"/>
          </a:xfrm>
          <a:prstGeom prst="straightConnector1">
            <a:avLst/>
          </a:prstGeom>
          <a:solidFill>
            <a:schemeClr val="accent1"/>
          </a:solidFill>
          <a:ln w="9525" cap="flat" cmpd="sng" algn="ctr">
            <a:solidFill>
              <a:schemeClr val="tx1"/>
            </a:solidFill>
            <a:prstDash val="dashDot"/>
            <a:round/>
            <a:headEnd type="none" w="med" len="med"/>
            <a:tailEnd type="triangle"/>
          </a:ln>
          <a:effectLst/>
        </p:spPr>
      </p:cxnSp>
      <p:sp>
        <p:nvSpPr>
          <p:cNvPr id="81" name="Oval 80">
            <a:extLst>
              <a:ext uri="{FF2B5EF4-FFF2-40B4-BE49-F238E27FC236}">
                <a16:creationId xmlns:a16="http://schemas.microsoft.com/office/drawing/2014/main" id="{30B5EADA-E0CA-4201-9C5E-BE0580A290EA}"/>
              </a:ext>
            </a:extLst>
          </p:cNvPr>
          <p:cNvSpPr/>
          <p:nvPr/>
        </p:nvSpPr>
        <p:spPr>
          <a:xfrm rot="20224125">
            <a:off x="6304376" y="2323706"/>
            <a:ext cx="369014" cy="802444"/>
          </a:xfrm>
          <a:prstGeom prst="ellipse">
            <a:avLst/>
          </a:prstGeom>
          <a:noFill/>
          <a:ln w="19050">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AFABEFBE-C1CB-4B11-B97C-D33F59BDB111}"/>
              </a:ext>
            </a:extLst>
          </p:cNvPr>
          <p:cNvSpPr txBox="1"/>
          <p:nvPr/>
        </p:nvSpPr>
        <p:spPr>
          <a:xfrm>
            <a:off x="3686315" y="6246416"/>
            <a:ext cx="19911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NB: 0.5 </a:t>
            </a:r>
            <a:r>
              <a:rPr kumimoji="0" lang="el-GR" sz="1800" b="0" i="0" u="none" strike="noStrike" kern="1200" cap="none" spc="0" normalizeH="0" baseline="0" noProof="0" dirty="0">
                <a:ln>
                  <a:noFill/>
                </a:ln>
                <a:solidFill>
                  <a:srgbClr val="000000"/>
                </a:solidFill>
                <a:effectLst/>
                <a:uLnTx/>
                <a:uFillTx/>
                <a:latin typeface="Calibri"/>
                <a:ea typeface="+mn-ea"/>
                <a:cs typeface="+mn-cs"/>
              </a:rPr>
              <a:t>μ</a:t>
            </a:r>
            <a:r>
              <a:rPr kumimoji="0" lang="en-US" sz="1800" b="0" i="0" u="none" strike="noStrike" kern="1200" cap="none" spc="0" normalizeH="0" baseline="0" noProof="0" dirty="0">
                <a:ln>
                  <a:noFill/>
                </a:ln>
                <a:solidFill>
                  <a:srgbClr val="000000"/>
                </a:solidFill>
                <a:effectLst/>
                <a:uLnTx/>
                <a:uFillTx/>
                <a:latin typeface="Calibri"/>
                <a:ea typeface="+mn-ea"/>
                <a:cs typeface="+mn-cs"/>
              </a:rPr>
              <a:t>l of 5% Sucrose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soluiton</a:t>
            </a: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29EC06FE-321C-4188-B898-89F9703222FD}"/>
              </a:ext>
            </a:extLst>
          </p:cNvPr>
          <p:cNvSpPr txBox="1"/>
          <p:nvPr/>
        </p:nvSpPr>
        <p:spPr>
          <a:xfrm>
            <a:off x="1530790" y="4055508"/>
            <a:ext cx="2111091" cy="584775"/>
          </a:xfrm>
          <a:prstGeom prst="rect">
            <a:avLst/>
          </a:prstGeom>
          <a:noFill/>
        </p:spPr>
        <p:txBody>
          <a:bodyPr wrap="none" rtlCol="0">
            <a:spAutoFit/>
          </a:bodyPr>
          <a:lstStyle/>
          <a:p>
            <a:r>
              <a:rPr lang="en-GB" sz="1600" dirty="0"/>
              <a:t>Collapse temperature </a:t>
            </a:r>
          </a:p>
          <a:p>
            <a:r>
              <a:rPr lang="en-GB" sz="1600" dirty="0"/>
              <a:t>determined at −34.5 °C</a:t>
            </a:r>
          </a:p>
        </p:txBody>
      </p:sp>
    </p:spTree>
    <p:extLst>
      <p:ext uri="{BB962C8B-B14F-4D97-AF65-F5344CB8AC3E}">
        <p14:creationId xmlns:p14="http://schemas.microsoft.com/office/powerpoint/2010/main" val="21532990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2000"/>
                                  </p:stCondLst>
                                  <p:childTnLst>
                                    <p:set>
                                      <p:cBhvr>
                                        <p:cTn id="21" dur="1" fill="hold">
                                          <p:stCondLst>
                                            <p:cond delay="0"/>
                                          </p:stCondLst>
                                        </p:cTn>
                                        <p:tgtEl>
                                          <p:spTgt spid="8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6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6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4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79"/>
                                        </p:tgtEl>
                                        <p:attrNameLst>
                                          <p:attrName>style.visibility</p:attrName>
                                        </p:attrNameLst>
                                      </p:cBhvr>
                                      <p:to>
                                        <p:strVal val="visible"/>
                                      </p:to>
                                    </p:set>
                                  </p:childTnLst>
                                </p:cTn>
                              </p:par>
                            </p:childTnLst>
                          </p:cTn>
                        </p:par>
                        <p:par>
                          <p:cTn id="46" fill="hold">
                            <p:stCondLst>
                              <p:cond delay="0"/>
                            </p:stCondLst>
                            <p:childTnLst>
                              <p:par>
                                <p:cTn id="47" presetID="1" presetClass="entr" presetSubtype="0"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81" grpId="0" animBg="1"/>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31647" y="215581"/>
            <a:ext cx="8122239" cy="673395"/>
          </a:xfrm>
        </p:spPr>
        <p:txBody>
          <a:bodyPr/>
          <a:lstStyle/>
          <a:p>
            <a:r>
              <a:rPr lang="en-GB" dirty="0"/>
              <a:t>Take home messages</a:t>
            </a:r>
            <a:r>
              <a:rPr lang="en-GB" sz="2400" dirty="0"/>
              <a:t> (from measurements at 1.6 KHz)</a:t>
            </a:r>
            <a:endParaRPr lang="en-GB" dirty="0"/>
          </a:p>
        </p:txBody>
      </p:sp>
      <p:sp>
        <p:nvSpPr>
          <p:cNvPr id="9" name="Content Placeholder 8"/>
          <p:cNvSpPr>
            <a:spLocks noGrp="1"/>
          </p:cNvSpPr>
          <p:nvPr>
            <p:ph idx="1"/>
          </p:nvPr>
        </p:nvSpPr>
        <p:spPr>
          <a:xfrm>
            <a:off x="925893" y="888976"/>
            <a:ext cx="7277624" cy="5292368"/>
          </a:xfrm>
        </p:spPr>
        <p:txBody>
          <a:bodyPr/>
          <a:lstStyle/>
          <a:p>
            <a:r>
              <a:rPr lang="en-GB" dirty="0">
                <a:solidFill>
                  <a:srgbClr val="00B050"/>
                </a:solidFill>
              </a:rPr>
              <a:t>Real</a:t>
            </a:r>
            <a:r>
              <a:rPr lang="en-GB" dirty="0">
                <a:solidFill>
                  <a:srgbClr val="7030A0"/>
                </a:solidFill>
              </a:rPr>
              <a:t> and </a:t>
            </a:r>
            <a:r>
              <a:rPr lang="en-GB" dirty="0">
                <a:solidFill>
                  <a:srgbClr val="FF0000"/>
                </a:solidFill>
              </a:rPr>
              <a:t>imaginary</a:t>
            </a:r>
            <a:r>
              <a:rPr lang="en-GB" dirty="0">
                <a:solidFill>
                  <a:srgbClr val="7030A0"/>
                </a:solidFill>
              </a:rPr>
              <a:t> part capacitances </a:t>
            </a:r>
            <a:r>
              <a:rPr lang="en-GB" dirty="0"/>
              <a:t>can be used for the determination of </a:t>
            </a:r>
            <a:r>
              <a:rPr lang="en-GB" dirty="0">
                <a:solidFill>
                  <a:srgbClr val="7030A0"/>
                </a:solidFill>
              </a:rPr>
              <a:t>ice nucleation and ice growth rates</a:t>
            </a:r>
          </a:p>
          <a:p>
            <a:r>
              <a:rPr lang="en-GB" dirty="0">
                <a:solidFill>
                  <a:srgbClr val="7030A0"/>
                </a:solidFill>
              </a:rPr>
              <a:t>Pixel analysis works for drying rate determination</a:t>
            </a:r>
            <a:endParaRPr lang="en-GB" dirty="0"/>
          </a:p>
          <a:p>
            <a:r>
              <a:rPr lang="en-GB" dirty="0">
                <a:solidFill>
                  <a:srgbClr val="00B050"/>
                </a:solidFill>
              </a:rPr>
              <a:t>Real</a:t>
            </a:r>
            <a:r>
              <a:rPr lang="en-GB" dirty="0">
                <a:solidFill>
                  <a:srgbClr val="7030A0"/>
                </a:solidFill>
              </a:rPr>
              <a:t> capacitance </a:t>
            </a:r>
            <a:r>
              <a:rPr lang="en-GB" dirty="0"/>
              <a:t>has a linear relationship with pixel count, and hence ice mass, so </a:t>
            </a:r>
            <a:r>
              <a:rPr lang="en-GB" dirty="0">
                <a:solidFill>
                  <a:srgbClr val="7030A0"/>
                </a:solidFill>
              </a:rPr>
              <a:t>can be used for drying rate determination</a:t>
            </a:r>
          </a:p>
          <a:p>
            <a:r>
              <a:rPr lang="en-GB" dirty="0">
                <a:solidFill>
                  <a:srgbClr val="FF0000"/>
                </a:solidFill>
              </a:rPr>
              <a:t>Imaginary</a:t>
            </a:r>
            <a:r>
              <a:rPr lang="en-GB" dirty="0">
                <a:solidFill>
                  <a:srgbClr val="7030A0"/>
                </a:solidFill>
              </a:rPr>
              <a:t> part capacitance </a:t>
            </a:r>
            <a:r>
              <a:rPr lang="en-GB" dirty="0"/>
              <a:t>can be used to study the </a:t>
            </a:r>
            <a:r>
              <a:rPr lang="en-GB" dirty="0">
                <a:solidFill>
                  <a:srgbClr val="7030A0"/>
                </a:solidFill>
              </a:rPr>
              <a:t>annealing process </a:t>
            </a:r>
            <a:r>
              <a:rPr lang="en-GB" dirty="0"/>
              <a:t>but requires further work in order to be able to determine the glass transition temperature.</a:t>
            </a:r>
          </a:p>
          <a:p>
            <a:pPr lvl="1"/>
            <a:r>
              <a:rPr lang="en-GB" dirty="0"/>
              <a:t>Selection of a </a:t>
            </a:r>
            <a:r>
              <a:rPr lang="en-GB" dirty="0">
                <a:solidFill>
                  <a:srgbClr val="7030A0"/>
                </a:solidFill>
              </a:rPr>
              <a:t>higher measurement frequency </a:t>
            </a:r>
            <a:r>
              <a:rPr lang="en-GB" dirty="0"/>
              <a:t>is likely to provide the answer to the glass transition temperature assessment</a:t>
            </a:r>
          </a:p>
          <a:p>
            <a:r>
              <a:rPr lang="en-GB" dirty="0">
                <a:solidFill>
                  <a:srgbClr val="7030A0"/>
                </a:solidFill>
              </a:rPr>
              <a:t>Step changes in drying rate </a:t>
            </a:r>
            <a:r>
              <a:rPr lang="en-GB" dirty="0"/>
              <a:t>(observed from </a:t>
            </a:r>
            <a:r>
              <a:rPr lang="en-GB" dirty="0">
                <a:solidFill>
                  <a:srgbClr val="00B050"/>
                </a:solidFill>
              </a:rPr>
              <a:t>real </a:t>
            </a:r>
            <a:r>
              <a:rPr lang="en-GB" dirty="0"/>
              <a:t>part capacitance) can be used </a:t>
            </a:r>
            <a:r>
              <a:rPr lang="en-GB" dirty="0">
                <a:solidFill>
                  <a:srgbClr val="7030A0"/>
                </a:solidFill>
              </a:rPr>
              <a:t>to determine the collapse </a:t>
            </a:r>
            <a:r>
              <a:rPr lang="en-GB" dirty="0"/>
              <a:t>temperature </a:t>
            </a:r>
          </a:p>
        </p:txBody>
      </p:sp>
    </p:spTree>
    <p:extLst>
      <p:ext uri="{BB962C8B-B14F-4D97-AF65-F5344CB8AC3E}">
        <p14:creationId xmlns:p14="http://schemas.microsoft.com/office/powerpoint/2010/main" val="27481098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09F5DF6-F2E7-4133-B387-6CC74E8607AA}"/>
              </a:ext>
            </a:extLst>
          </p:cNvPr>
          <p:cNvSpPr>
            <a:spLocks noGrp="1"/>
          </p:cNvSpPr>
          <p:nvPr>
            <p:ph idx="1"/>
          </p:nvPr>
        </p:nvSpPr>
        <p:spPr>
          <a:xfrm>
            <a:off x="-12031" y="3976198"/>
            <a:ext cx="5039342" cy="1728912"/>
          </a:xfrm>
        </p:spPr>
        <p:txBody>
          <a:bodyPr/>
          <a:lstStyle/>
          <a:p>
            <a:pPr marL="11113" indent="0">
              <a:buNone/>
            </a:pPr>
            <a:r>
              <a:rPr lang="en-US" dirty="0"/>
              <a:t>                        </a:t>
            </a:r>
            <a:endParaRPr lang="en-GB" dirty="0"/>
          </a:p>
        </p:txBody>
      </p:sp>
      <p:sp>
        <p:nvSpPr>
          <p:cNvPr id="3" name="Title 2">
            <a:extLst>
              <a:ext uri="{FF2B5EF4-FFF2-40B4-BE49-F238E27FC236}">
                <a16:creationId xmlns:a16="http://schemas.microsoft.com/office/drawing/2014/main" id="{4A12BDC2-835A-4FB4-81E8-609378C7C19F}"/>
              </a:ext>
            </a:extLst>
          </p:cNvPr>
          <p:cNvSpPr>
            <a:spLocks noGrp="1"/>
          </p:cNvSpPr>
          <p:nvPr>
            <p:ph type="title"/>
          </p:nvPr>
        </p:nvSpPr>
        <p:spPr/>
        <p:txBody>
          <a:bodyPr/>
          <a:lstStyle/>
          <a:p>
            <a:r>
              <a:rPr lang="en-US" dirty="0"/>
              <a:t>Acknowledgements	</a:t>
            </a:r>
            <a:endParaRPr lang="en-GB" dirty="0"/>
          </a:p>
        </p:txBody>
      </p:sp>
      <p:grpSp>
        <p:nvGrpSpPr>
          <p:cNvPr id="20" name="Group 19">
            <a:extLst>
              <a:ext uri="{FF2B5EF4-FFF2-40B4-BE49-F238E27FC236}">
                <a16:creationId xmlns:a16="http://schemas.microsoft.com/office/drawing/2014/main" id="{C1E071AA-186A-44FD-B8E9-392C85992A9B}"/>
              </a:ext>
            </a:extLst>
          </p:cNvPr>
          <p:cNvGrpSpPr/>
          <p:nvPr/>
        </p:nvGrpSpPr>
        <p:grpSpPr>
          <a:xfrm>
            <a:off x="298573" y="4100369"/>
            <a:ext cx="4572000" cy="1435554"/>
            <a:chOff x="1117291" y="4094813"/>
            <a:chExt cx="4572000" cy="1435554"/>
          </a:xfrm>
        </p:grpSpPr>
        <p:sp>
          <p:nvSpPr>
            <p:cNvPr id="18" name="Rectangle 17">
              <a:extLst>
                <a:ext uri="{FF2B5EF4-FFF2-40B4-BE49-F238E27FC236}">
                  <a16:creationId xmlns:a16="http://schemas.microsoft.com/office/drawing/2014/main" id="{62AD712F-6B3B-49E6-B150-EC331222F967}"/>
                </a:ext>
              </a:extLst>
            </p:cNvPr>
            <p:cNvSpPr/>
            <p:nvPr/>
          </p:nvSpPr>
          <p:spPr>
            <a:xfrm>
              <a:off x="1117291" y="4094813"/>
              <a:ext cx="4572000" cy="1046440"/>
            </a:xfrm>
            <a:prstGeom prst="rect">
              <a:avLst/>
            </a:prstGeom>
          </p:spPr>
          <p:txBody>
            <a:bodyPr>
              <a:spAutoFit/>
            </a:bodyPr>
            <a:lstStyle/>
            <a:p>
              <a:pPr marL="11113" indent="0">
                <a:buNone/>
              </a:pPr>
              <a:r>
                <a:rPr lang="en-US" dirty="0"/>
                <a:t>                          for funding for Z-FDM development (</a:t>
              </a:r>
              <a:r>
                <a:rPr lang="en-US" dirty="0" err="1">
                  <a:solidFill>
                    <a:srgbClr val="FF0000"/>
                  </a:solidFill>
                </a:rPr>
                <a:t>Fast</a:t>
              </a:r>
              <a:r>
                <a:rPr lang="en-US" dirty="0" err="1">
                  <a:solidFill>
                    <a:srgbClr val="0070C0"/>
                  </a:solidFill>
                </a:rPr>
                <a:t>Lyo</a:t>
              </a:r>
              <a:r>
                <a:rPr lang="en-US" dirty="0"/>
                <a:t> Project </a:t>
              </a:r>
              <a:r>
                <a:rPr lang="en-GB" sz="1600" u="sng" dirty="0">
                  <a:solidFill>
                    <a:srgbClr val="9D0932"/>
                  </a:solidFill>
                  <a:hlinkClick r:id="rId4"/>
                </a:rPr>
                <a:t>133425</a:t>
              </a:r>
              <a:r>
                <a:rPr lang="en-US" dirty="0"/>
                <a:t>)</a:t>
              </a:r>
            </a:p>
            <a:p>
              <a:pPr marL="11113" indent="0">
                <a:spcBef>
                  <a:spcPts val="1200"/>
                </a:spcBef>
                <a:buNone/>
              </a:pPr>
              <a:r>
                <a:rPr lang="en-US" sz="1600" dirty="0"/>
                <a:t>In collaboration with ….</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3199" y="4749070"/>
              <a:ext cx="1557207" cy="715705"/>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7306" y="4154495"/>
              <a:ext cx="1331529" cy="257513"/>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60112" y="5183577"/>
              <a:ext cx="1551430" cy="346790"/>
            </a:xfrm>
            <a:prstGeom prst="rect">
              <a:avLst/>
            </a:prstGeom>
          </p:spPr>
        </p:pic>
      </p:grpSp>
      <p:sp>
        <p:nvSpPr>
          <p:cNvPr id="13" name="Rectangle 12">
            <a:extLst>
              <a:ext uri="{FF2B5EF4-FFF2-40B4-BE49-F238E27FC236}">
                <a16:creationId xmlns:a16="http://schemas.microsoft.com/office/drawing/2014/main" id="{8BE8BB7C-B593-4DDB-A06D-36026CDFADDE}"/>
              </a:ext>
            </a:extLst>
          </p:cNvPr>
          <p:cNvSpPr/>
          <p:nvPr/>
        </p:nvSpPr>
        <p:spPr bwMode="auto">
          <a:xfrm>
            <a:off x="157018" y="6042454"/>
            <a:ext cx="2050473" cy="81554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grpSp>
        <p:nvGrpSpPr>
          <p:cNvPr id="23" name="Group 22">
            <a:extLst>
              <a:ext uri="{FF2B5EF4-FFF2-40B4-BE49-F238E27FC236}">
                <a16:creationId xmlns:a16="http://schemas.microsoft.com/office/drawing/2014/main" id="{58BDAC3F-547A-4D1B-9ABB-0F368A50C1D5}"/>
              </a:ext>
            </a:extLst>
          </p:cNvPr>
          <p:cNvGrpSpPr/>
          <p:nvPr/>
        </p:nvGrpSpPr>
        <p:grpSpPr>
          <a:xfrm>
            <a:off x="4222595" y="3539733"/>
            <a:ext cx="4446411" cy="2685232"/>
            <a:chOff x="4222595" y="3539733"/>
            <a:chExt cx="4446411" cy="2685232"/>
          </a:xfrm>
        </p:grpSpPr>
        <p:pic>
          <p:nvPicPr>
            <p:cNvPr id="2" name="Picture 1"/>
            <p:cNvPicPr>
              <a:picLocks noChangeAspect="1"/>
            </p:cNvPicPr>
            <p:nvPr/>
          </p:nvPicPr>
          <p:blipFill>
            <a:blip r:embed="rId8"/>
            <a:stretch>
              <a:fillRect/>
            </a:stretch>
          </p:blipFill>
          <p:spPr>
            <a:xfrm>
              <a:off x="5160127" y="3539733"/>
              <a:ext cx="2571348" cy="2289360"/>
            </a:xfrm>
            <a:prstGeom prst="rect">
              <a:avLst/>
            </a:prstGeom>
            <a:ln>
              <a:noFill/>
            </a:ln>
            <a:effectLst>
              <a:softEdge rad="112500"/>
            </a:effectLst>
          </p:spPr>
        </p:pic>
        <p:sp>
          <p:nvSpPr>
            <p:cNvPr id="8" name="TextBox 7">
              <a:extLst>
                <a:ext uri="{FF2B5EF4-FFF2-40B4-BE49-F238E27FC236}">
                  <a16:creationId xmlns:a16="http://schemas.microsoft.com/office/drawing/2014/main" id="{53E8951C-77CC-417A-A8AE-9FD21DFE9237}"/>
                </a:ext>
              </a:extLst>
            </p:cNvPr>
            <p:cNvSpPr txBox="1"/>
            <p:nvPr/>
          </p:nvSpPr>
          <p:spPr>
            <a:xfrm>
              <a:off x="4222595" y="5886411"/>
              <a:ext cx="44464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a:ea typeface="+mn-ea"/>
                  <a:cs typeface="+mn-cs"/>
                </a:rPr>
                <a:t>Anand Vadesa (PhD 2018-)</a:t>
              </a:r>
              <a:r>
                <a:rPr lang="en-GB" sz="1600" dirty="0">
                  <a:solidFill>
                    <a:srgbClr val="000000"/>
                  </a:solidFill>
                  <a:latin typeface="Calibri"/>
                </a:rPr>
                <a:t> </a:t>
              </a:r>
              <a:r>
                <a:rPr kumimoji="0" lang="en-GB" sz="1600" b="0" i="0" u="none" strike="noStrike" kern="1200" cap="none" spc="0" normalizeH="0" baseline="0" noProof="0" dirty="0">
                  <a:ln>
                    <a:noFill/>
                  </a:ln>
                  <a:solidFill>
                    <a:srgbClr val="000000"/>
                  </a:solidFill>
                  <a:effectLst/>
                  <a:uLnTx/>
                  <a:uFillTx/>
                  <a:latin typeface="Calibri"/>
                  <a:ea typeface="+mn-ea"/>
                  <a:cs typeface="+mn-cs"/>
                </a:rPr>
                <a:t>Funded by UKRI – EPSRC</a:t>
              </a:r>
            </a:p>
          </p:txBody>
        </p:sp>
      </p:grpSp>
      <p:grpSp>
        <p:nvGrpSpPr>
          <p:cNvPr id="21" name="Group 20">
            <a:extLst>
              <a:ext uri="{FF2B5EF4-FFF2-40B4-BE49-F238E27FC236}">
                <a16:creationId xmlns:a16="http://schemas.microsoft.com/office/drawing/2014/main" id="{8B070C94-F28E-470E-AA9F-8D44A97326D0}"/>
              </a:ext>
            </a:extLst>
          </p:cNvPr>
          <p:cNvGrpSpPr/>
          <p:nvPr/>
        </p:nvGrpSpPr>
        <p:grpSpPr>
          <a:xfrm>
            <a:off x="570610" y="1016210"/>
            <a:ext cx="2887604" cy="2564116"/>
            <a:chOff x="570610" y="1016210"/>
            <a:chExt cx="2887604" cy="2564116"/>
          </a:xfrm>
        </p:grpSpPr>
        <p:pic>
          <p:nvPicPr>
            <p:cNvPr id="17" name="Picture 16">
              <a:extLst>
                <a:ext uri="{FF2B5EF4-FFF2-40B4-BE49-F238E27FC236}">
                  <a16:creationId xmlns:a16="http://schemas.microsoft.com/office/drawing/2014/main" id="{656376A3-0590-48CF-BCBA-FC967B0CCA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0610" y="1728219"/>
              <a:ext cx="2887604" cy="1852107"/>
            </a:xfrm>
            <a:prstGeom prst="rect">
              <a:avLst/>
            </a:prstGeom>
          </p:spPr>
        </p:pic>
        <p:sp>
          <p:nvSpPr>
            <p:cNvPr id="19" name="TextBox 18">
              <a:extLst>
                <a:ext uri="{FF2B5EF4-FFF2-40B4-BE49-F238E27FC236}">
                  <a16:creationId xmlns:a16="http://schemas.microsoft.com/office/drawing/2014/main" id="{A487E083-3178-48ED-B789-34BE0E33E522}"/>
                </a:ext>
              </a:extLst>
            </p:cNvPr>
            <p:cNvSpPr txBox="1"/>
            <p:nvPr/>
          </p:nvSpPr>
          <p:spPr>
            <a:xfrm>
              <a:off x="570610" y="1016210"/>
              <a:ext cx="2809680"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000000"/>
                  </a:solidFill>
                  <a:effectLst/>
                  <a:uLnTx/>
                  <a:uFillTx/>
                  <a:latin typeface="Calibri"/>
                  <a:ea typeface="+mn-ea"/>
                  <a:cs typeface="+mn-cs"/>
                </a:rPr>
                <a:t>Evgeny</a:t>
              </a:r>
              <a:r>
                <a:rPr kumimoji="0" lang="en-GB" sz="1600" b="0" i="0" u="none" strike="noStrike" kern="1200" cap="none" spc="0" normalizeH="0" baseline="0" noProof="0" dirty="0">
                  <a:ln>
                    <a:noFill/>
                  </a:ln>
                  <a:solidFill>
                    <a:srgbClr val="000000"/>
                  </a:solidFill>
                  <a:effectLst/>
                  <a:uLnTx/>
                  <a:uFillTx/>
                  <a:latin typeface="Calibri"/>
                  <a:ea typeface="+mn-ea"/>
                  <a:cs typeface="+mn-cs"/>
                </a:rPr>
                <a:t> </a:t>
              </a:r>
              <a:r>
                <a:rPr kumimoji="0" lang="en-GB" sz="1600" b="0" i="0" u="none" strike="noStrike" kern="1200" cap="none" spc="0" normalizeH="0" baseline="0" noProof="0" dirty="0" err="1">
                  <a:ln>
                    <a:noFill/>
                  </a:ln>
                  <a:solidFill>
                    <a:srgbClr val="000000"/>
                  </a:solidFill>
                  <a:effectLst/>
                  <a:uLnTx/>
                  <a:uFillTx/>
                  <a:latin typeface="Calibri"/>
                  <a:ea typeface="+mn-ea"/>
                  <a:cs typeface="+mn-cs"/>
                </a:rPr>
                <a:t>Polygalov</a:t>
              </a:r>
              <a:endParaRPr lang="en-GB" sz="1600" dirty="0">
                <a:solidFill>
                  <a:srgbClr val="000000"/>
                </a:solidFill>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a:ea typeface="+mn-ea"/>
                  <a:cs typeface="+mn-cs"/>
                </a:rPr>
                <a:t>TVIS technology d</a:t>
              </a:r>
              <a:r>
                <a:rPr lang="en-GB" sz="1600" dirty="0" err="1">
                  <a:solidFill>
                    <a:srgbClr val="000000"/>
                  </a:solidFill>
                  <a:latin typeface="Calibri"/>
                </a:rPr>
                <a:t>evelopment</a:t>
              </a:r>
              <a:r>
                <a:rPr lang="en-GB" sz="1600" dirty="0">
                  <a:solidFill>
                    <a:srgbClr val="000000"/>
                  </a:solidFill>
                  <a:latin typeface="Calibri"/>
                </a:rPr>
                <a:t> </a:t>
              </a:r>
              <a:r>
                <a:rPr kumimoji="0" lang="en-GB" sz="1600" b="0" i="0" u="none" strike="noStrike" kern="1200" cap="none" spc="0" normalizeH="0" baseline="0" noProof="0" dirty="0">
                  <a:ln>
                    <a:noFill/>
                  </a:ln>
                  <a:solidFill>
                    <a:srgbClr val="000000"/>
                  </a:solidFill>
                  <a:effectLst/>
                  <a:uLnTx/>
                  <a:uFillTx/>
                  <a:latin typeface="Calibri"/>
                  <a:ea typeface="+mn-ea"/>
                  <a:cs typeface="+mn-cs"/>
                </a:rPr>
                <a:t>  </a:t>
              </a:r>
            </a:p>
          </p:txBody>
        </p:sp>
      </p:grpSp>
      <p:grpSp>
        <p:nvGrpSpPr>
          <p:cNvPr id="22" name="Group 21">
            <a:extLst>
              <a:ext uri="{FF2B5EF4-FFF2-40B4-BE49-F238E27FC236}">
                <a16:creationId xmlns:a16="http://schemas.microsoft.com/office/drawing/2014/main" id="{D2C8E39F-6901-47C6-BC3D-B296410D9B9D}"/>
              </a:ext>
            </a:extLst>
          </p:cNvPr>
          <p:cNvGrpSpPr/>
          <p:nvPr/>
        </p:nvGrpSpPr>
        <p:grpSpPr>
          <a:xfrm>
            <a:off x="4317285" y="378549"/>
            <a:ext cx="4067909" cy="3071964"/>
            <a:chOff x="4317285" y="378549"/>
            <a:chExt cx="4067909" cy="3071964"/>
          </a:xfrm>
        </p:grpSpPr>
        <p:grpSp>
          <p:nvGrpSpPr>
            <p:cNvPr id="14" name="Group 13">
              <a:extLst>
                <a:ext uri="{FF2B5EF4-FFF2-40B4-BE49-F238E27FC236}">
                  <a16:creationId xmlns:a16="http://schemas.microsoft.com/office/drawing/2014/main" id="{17CEBF1A-FFCF-441B-9FF0-C44D94939529}"/>
                </a:ext>
              </a:extLst>
            </p:cNvPr>
            <p:cNvGrpSpPr/>
            <p:nvPr/>
          </p:nvGrpSpPr>
          <p:grpSpPr>
            <a:xfrm>
              <a:off x="4317285" y="378549"/>
              <a:ext cx="4067909" cy="3071964"/>
              <a:chOff x="209523" y="2810753"/>
              <a:chExt cx="4067909" cy="3071964"/>
            </a:xfrm>
          </p:grpSpPr>
          <p:pic>
            <p:nvPicPr>
              <p:cNvPr id="11" name="Picture 2" descr="https://attachment.outlook.live.net/owa/yungjang@hotmail.com/service.svc/s/GetAttachmentThumbnail?id=AQMkADAwATE2MTcwLWEwYTktNWMxYi0wMAItMDAKAEYAAAOn7kvkM9%2BKRJDzfbbUCIrtBwDxdnrBH0C%2FQK02vB6oXDliAAACAQwAAACbNB03Rh6cRbzek6%2FTRim4AAEKeWiFAAAAARIAEACU%2Bb0%2FEQr8S4FIjpOSnRge&amp;thumbnailType=2&amp;X-OWA-CANARY=e4Lnjt3ihEWYx50UfL4RReAJmh91nNUYlLHy_RKlMnmr0XrVX5ewQ_11voChhmpgMtTXVQRoJGA.&amp;token=eyJ0eXAiOiJKV1QiLCJhbGciOiJSUzI1NiIsIng1dCI6IkJnRDU5blJpQnpmbk5BVGloOFJhZ1l5M3pyZyJ9.eyJ2ZXIiOiJFeGNoYW5nZS5DYWxsYmFjay5WMSIsImFwcGN0eHNlbmRlciI6Ik93YURvd25sb2FkQDg0ZGY5ZTdmLWU5ZjYtNDBhZi1iNDM1LWFhYWFhYWFhYWFhYSIsImFwcGN0eCI6IntcIm1zZXhjaHByb3RcIjpcIm93YVwiLFwicHJpbWFyeXNpZFwiOlwiUy0xLTI4MjctOTA0ODAtMjY5NTQ1MzcyM1wiLFwicHVpZFwiOlwiMzg4NjExMzM2Mzk1ODAzXCIsXCJvaWRcIjpcIjAwMDE2MTcwLWEwYTktNWMxYi0wMDAwLTAwMDAwMDAwMDAwMFwiLFwic2NvcGVcIjpcIk93YURvd25sb2FkXCJ9IiwiaXNzIjoiMDAwMDAwMDItMDAwMC0wZmYxLWNlMDAtMDAwMDAwMDAwMDAwQDg0ZGY5ZTdmLWU5ZjYtNDBhZi1iNDM1LWFhYWFhYWFhYWFhYSIsImF1ZCI6IjAwMDAwMDAyLTAwMDAtMGZmMS1jZTAwLTAwMDAwMDAwMDAwMC9hdHRhY2htZW50Lm91dGxvb2subGl2ZS5uZXRAODRkZjllN2YtZTlmNi00MGFmLWI0MzUtYWFhYWFhYWFhYWFhIiwiZXhwIjoxNTIzMDk4NTA4LCJuYmYiOjE1MjMwOTc5MDh9.PZ6bd8kw2R5LrvrELti3KTcSwn7GzH50PhniizXw1yZXDptZH9HE8-rTaxXmTsT5O_TA1bU3GEZwyamo_DqbeD4S-XS8EVexVI92vvdXN9fhfD2PwNCPGZ-68BMecFJeXHXSuWsVpBmXXadbawkcp_hg5Cr3M_slH4MFaswNRfXjLDhgLDGIb0mv7Y4cU66L8zXvrLMBEQFjFpbtcCpGU0llx2b-g_B7UuZ6PBHpuldiuZ7uLB3Je3a91xTCIvJ5u2AAKqag-erpIb1dpCaYtlKO-csQLvNVzXbrc-kUtR_YFUxvzAY2NfBxCywenXFR4ApmzvK7oEX21K9BF1QhMA&amp;owa=outlook.live.com&amp;isc=1">
                <a:extLst>
                  <a:ext uri="{FF2B5EF4-FFF2-40B4-BE49-F238E27FC236}">
                    <a16:creationId xmlns:a16="http://schemas.microsoft.com/office/drawing/2014/main" id="{E045954E-1B79-4612-8BD0-AF4AC590FF88}"/>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rcRect l="2647" r="12675"/>
              <a:stretch/>
            </p:blipFill>
            <p:spPr bwMode="auto">
              <a:xfrm>
                <a:off x="1041158" y="2810753"/>
                <a:ext cx="2707425" cy="23979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9CCC9F4-FEB8-4DB0-9915-1ACB6F633912}"/>
                  </a:ext>
                </a:extLst>
              </p:cNvPr>
              <p:cNvSpPr txBox="1"/>
              <p:nvPr/>
            </p:nvSpPr>
            <p:spPr>
              <a:xfrm>
                <a:off x="209523" y="5297942"/>
                <a:ext cx="4067909" cy="584775"/>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a:ea typeface="+mn-ea"/>
                    <a:cs typeface="+mn-cs"/>
                  </a:rPr>
                  <a:t>Dr Yowwares Jeeraruangrattana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a:ea typeface="+mn-ea"/>
                    <a:cs typeface="+mn-cs"/>
                  </a:rPr>
                  <a:t>Thai Government Pharmaceutical Organization</a:t>
                </a:r>
              </a:p>
            </p:txBody>
          </p:sp>
        </p:grpSp>
        <p:pic>
          <p:nvPicPr>
            <p:cNvPr id="26" name="Picture 25">
              <a:extLst>
                <a:ext uri="{FF2B5EF4-FFF2-40B4-BE49-F238E27FC236}">
                  <a16:creationId xmlns:a16="http://schemas.microsoft.com/office/drawing/2014/main" id="{B16366EB-D4B7-49C9-99DB-DDF64C6C7F2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27311" y="2114725"/>
              <a:ext cx="1466579" cy="584775"/>
            </a:xfrm>
            <a:prstGeom prst="rect">
              <a:avLst/>
            </a:prstGeom>
          </p:spPr>
        </p:pic>
      </p:grpSp>
      <p:grpSp>
        <p:nvGrpSpPr>
          <p:cNvPr id="24" name="Group 23">
            <a:extLst>
              <a:ext uri="{FF2B5EF4-FFF2-40B4-BE49-F238E27FC236}">
                <a16:creationId xmlns:a16="http://schemas.microsoft.com/office/drawing/2014/main" id="{2601B10D-FB98-4DD8-A8C1-B24F7E55EC09}"/>
              </a:ext>
            </a:extLst>
          </p:cNvPr>
          <p:cNvGrpSpPr/>
          <p:nvPr/>
        </p:nvGrpSpPr>
        <p:grpSpPr>
          <a:xfrm>
            <a:off x="297574" y="5986267"/>
            <a:ext cx="3409602" cy="852680"/>
            <a:chOff x="297574" y="5986267"/>
            <a:chExt cx="3409602" cy="852680"/>
          </a:xfrm>
        </p:grpSpPr>
        <p:grpSp>
          <p:nvGrpSpPr>
            <p:cNvPr id="15" name="Group 14">
              <a:extLst>
                <a:ext uri="{FF2B5EF4-FFF2-40B4-BE49-F238E27FC236}">
                  <a16:creationId xmlns:a16="http://schemas.microsoft.com/office/drawing/2014/main" id="{B5F136A7-C32E-416F-A136-F803BEC3359C}"/>
                </a:ext>
              </a:extLst>
            </p:cNvPr>
            <p:cNvGrpSpPr/>
            <p:nvPr/>
          </p:nvGrpSpPr>
          <p:grpSpPr>
            <a:xfrm>
              <a:off x="388588" y="5986267"/>
              <a:ext cx="3318588" cy="464295"/>
              <a:chOff x="5405601" y="4478227"/>
              <a:chExt cx="3318588" cy="464295"/>
            </a:xfrm>
          </p:grpSpPr>
          <p:pic>
            <p:nvPicPr>
              <p:cNvPr id="5" name="Picture 2" descr="Image result for ucl logo">
                <a:extLst>
                  <a:ext uri="{FF2B5EF4-FFF2-40B4-BE49-F238E27FC236}">
                    <a16:creationId xmlns:a16="http://schemas.microsoft.com/office/drawing/2014/main" id="{A943089B-62D1-4429-A1C8-52F08F2C00AE}"/>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5953"/>
              <a:stretch/>
            </p:blipFill>
            <p:spPr bwMode="auto">
              <a:xfrm>
                <a:off x="5405601" y="4478227"/>
                <a:ext cx="1331969" cy="4642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2960233-C238-445D-B7EA-F2ED110D03E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69912" y="4478227"/>
                <a:ext cx="1854277" cy="464295"/>
              </a:xfrm>
              <a:prstGeom prst="rect">
                <a:avLst/>
              </a:prstGeom>
            </p:spPr>
          </p:pic>
        </p:grpSp>
        <p:sp>
          <p:nvSpPr>
            <p:cNvPr id="16" name="Rectangle 15">
              <a:extLst>
                <a:ext uri="{FF2B5EF4-FFF2-40B4-BE49-F238E27FC236}">
                  <a16:creationId xmlns:a16="http://schemas.microsoft.com/office/drawing/2014/main" id="{41A46AF0-EB7D-4D74-8B07-2900C079F302}"/>
                </a:ext>
              </a:extLst>
            </p:cNvPr>
            <p:cNvSpPr/>
            <p:nvPr/>
          </p:nvSpPr>
          <p:spPr>
            <a:xfrm>
              <a:off x="297574" y="6469615"/>
              <a:ext cx="1650324" cy="369332"/>
            </a:xfrm>
            <a:prstGeom prst="rect">
              <a:avLst/>
            </a:prstGeom>
          </p:spPr>
          <p:txBody>
            <a:bodyPr wrap="none">
              <a:spAutoFit/>
            </a:bodyPr>
            <a:lstStyle/>
            <a:p>
              <a:r>
                <a:rPr lang="en-GB" dirty="0">
                  <a:solidFill>
                    <a:srgbClr val="000000"/>
                  </a:solidFill>
                </a:rPr>
                <a:t>Prof. Paul Dalby</a:t>
              </a:r>
              <a:endParaRPr lang="en-GB" dirty="0"/>
            </a:p>
          </p:txBody>
        </p:sp>
      </p:grpSp>
    </p:spTree>
    <p:custDataLst>
      <p:tags r:id="rId1"/>
    </p:custDataLst>
    <p:extLst>
      <p:ext uri="{BB962C8B-B14F-4D97-AF65-F5344CB8AC3E}">
        <p14:creationId xmlns:p14="http://schemas.microsoft.com/office/powerpoint/2010/main" val="1347573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5FED6-D927-4EC7-B991-5FE69A00B29F}"/>
              </a:ext>
            </a:extLst>
          </p:cNvPr>
          <p:cNvSpPr>
            <a:spLocks noGrp="1"/>
          </p:cNvSpPr>
          <p:nvPr>
            <p:ph type="title"/>
          </p:nvPr>
        </p:nvSpPr>
        <p:spPr/>
        <p:txBody>
          <a:bodyPr/>
          <a:lstStyle/>
          <a:p>
            <a:r>
              <a:rPr lang="en-GB" dirty="0"/>
              <a:t>Thank you for listening</a:t>
            </a:r>
          </a:p>
        </p:txBody>
      </p:sp>
    </p:spTree>
    <p:extLst>
      <p:ext uri="{BB962C8B-B14F-4D97-AF65-F5344CB8AC3E}">
        <p14:creationId xmlns:p14="http://schemas.microsoft.com/office/powerpoint/2010/main" val="337448322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GB" dirty="0"/>
              <a:t>Challenges of Lyophilization</a:t>
            </a:r>
          </a:p>
        </p:txBody>
      </p:sp>
      <p:sp>
        <p:nvSpPr>
          <p:cNvPr id="6" name="Rectangle 3"/>
          <p:cNvSpPr>
            <a:spLocks noGrp="1"/>
          </p:cNvSpPr>
          <p:nvPr>
            <p:ph idx="4294967295"/>
          </p:nvPr>
        </p:nvSpPr>
        <p:spPr>
          <a:xfrm>
            <a:off x="0" y="977900"/>
            <a:ext cx="3652838" cy="2108200"/>
          </a:xfrm>
        </p:spPr>
        <p:txBody>
          <a:bodyPr/>
          <a:lstStyle/>
          <a:p>
            <a:pPr marL="468313" indent="-457200" eaLnBrk="1" hangingPunct="1">
              <a:buFont typeface="+mj-lt"/>
              <a:buAutoNum type="arabicPeriod"/>
            </a:pPr>
            <a:r>
              <a:rPr lang="en-US" altLang="th-TH" sz="2000" dirty="0">
                <a:solidFill>
                  <a:srgbClr val="002060"/>
                </a:solidFill>
                <a:latin typeface="+mn-lt"/>
                <a:ea typeface="KodchiangUPC" pitchFamily="18" charset="-120"/>
              </a:rPr>
              <a:t>Complex 3 stage process</a:t>
            </a:r>
          </a:p>
          <a:p>
            <a:pPr marL="468313" indent="-457200" eaLnBrk="1" hangingPunct="1">
              <a:buFont typeface="+mj-lt"/>
              <a:buAutoNum type="arabicPeriod"/>
            </a:pPr>
            <a:r>
              <a:rPr lang="en-US" altLang="th-TH" sz="2000" dirty="0">
                <a:solidFill>
                  <a:srgbClr val="002060"/>
                </a:solidFill>
                <a:latin typeface="+mn-lt"/>
                <a:ea typeface="KodchiangUPC" pitchFamily="18" charset="-120"/>
              </a:rPr>
              <a:t>Cost: energy &amp; GMP        Long process (up to 5 days)</a:t>
            </a:r>
          </a:p>
          <a:p>
            <a:pPr marL="468313" indent="-457200" eaLnBrk="1" hangingPunct="1">
              <a:buFont typeface="+mj-lt"/>
              <a:buAutoNum type="arabicPeriod"/>
            </a:pPr>
            <a:r>
              <a:rPr lang="en-US" altLang="th-TH" sz="2000" dirty="0">
                <a:solidFill>
                  <a:srgbClr val="002060"/>
                </a:solidFill>
                <a:latin typeface="+mn-lt"/>
                <a:ea typeface="KodchiangUPC" pitchFamily="18" charset="-120"/>
              </a:rPr>
              <a:t>Difficult to scale-up</a:t>
            </a:r>
          </a:p>
          <a:p>
            <a:pPr marL="468313" indent="-457200" eaLnBrk="1" hangingPunct="1">
              <a:buFont typeface="+mj-lt"/>
              <a:buAutoNum type="arabicPeriod"/>
            </a:pPr>
            <a:r>
              <a:rPr lang="en-US" altLang="th-TH" sz="2000" dirty="0">
                <a:solidFill>
                  <a:srgbClr val="002060"/>
                </a:solidFill>
                <a:latin typeface="+mn-lt"/>
                <a:ea typeface="KodchiangUPC" pitchFamily="18" charset="-120"/>
              </a:rPr>
              <a:t>Variation within batch</a:t>
            </a:r>
            <a:endParaRPr lang="th-TH" altLang="th-TH" sz="2000" dirty="0">
              <a:solidFill>
                <a:srgbClr val="002060"/>
              </a:solidFill>
              <a:latin typeface="+mn-lt"/>
              <a:ea typeface="KodchiangUPC" pitchFamily="18" charset="-120"/>
            </a:endParaRPr>
          </a:p>
        </p:txBody>
      </p:sp>
      <p:pic>
        <p:nvPicPr>
          <p:cNvPr id="2050" name="Picture 2" descr="Related image"/>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4197350" y="1146175"/>
            <a:ext cx="4946650" cy="27828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0663" y="4186298"/>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81AC578E-55E7-4048-A1D2-15B741F19F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174" y="3084700"/>
            <a:ext cx="3616620" cy="2712465"/>
          </a:xfrm>
          <a:prstGeom prst="rect">
            <a:avLst/>
          </a:prstGeom>
        </p:spPr>
      </p:pic>
    </p:spTree>
    <p:extLst>
      <p:ext uri="{BB962C8B-B14F-4D97-AF65-F5344CB8AC3E}">
        <p14:creationId xmlns:p14="http://schemas.microsoft.com/office/powerpoint/2010/main" val="31100347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sz="2400" dirty="0"/>
              <a:t>Through Vial Impedance Spectroscopy (TVIS)</a:t>
            </a:r>
          </a:p>
        </p:txBody>
      </p:sp>
      <p:sp>
        <p:nvSpPr>
          <p:cNvPr id="5" name="Content Placeholder 4"/>
          <p:cNvSpPr>
            <a:spLocks noGrp="1"/>
          </p:cNvSpPr>
          <p:nvPr>
            <p:ph idx="4294967295"/>
          </p:nvPr>
        </p:nvSpPr>
        <p:spPr>
          <a:xfrm>
            <a:off x="11113" y="817563"/>
            <a:ext cx="9132887" cy="684212"/>
          </a:xfrm>
          <a:prstGeom prst="rect">
            <a:avLst/>
          </a:prstGeom>
        </p:spPr>
        <p:txBody>
          <a:bodyPr/>
          <a:lstStyle/>
          <a:p>
            <a:pPr marL="285750" indent="-285750">
              <a:buClrTx/>
              <a:buFont typeface="Arial" panose="020B0604020202020204" pitchFamily="34" charset="0"/>
              <a:buChar char="•"/>
            </a:pPr>
            <a:r>
              <a:rPr lang="en-GB" dirty="0"/>
              <a:t>TVIS measurement relate to both the </a:t>
            </a:r>
            <a:r>
              <a:rPr lang="en-GB" i="1" dirty="0">
                <a:solidFill>
                  <a:srgbClr val="0000FF"/>
                </a:solidFill>
              </a:rPr>
              <a:t>electrical resistance </a:t>
            </a:r>
            <a:r>
              <a:rPr lang="en-GB" dirty="0"/>
              <a:t>and</a:t>
            </a:r>
            <a:r>
              <a:rPr lang="en-GB" i="1" dirty="0"/>
              <a:t> </a:t>
            </a:r>
            <a:r>
              <a:rPr lang="en-GB" i="1" dirty="0">
                <a:solidFill>
                  <a:srgbClr val="0000FF"/>
                </a:solidFill>
              </a:rPr>
              <a:t>electrical capacitance </a:t>
            </a:r>
            <a:r>
              <a:rPr lang="en-GB" i="1" dirty="0"/>
              <a:t>of the vial contents. </a:t>
            </a:r>
            <a:endParaRPr lang="en-GB" dirty="0"/>
          </a:p>
        </p:txBody>
      </p:sp>
      <p:grpSp>
        <p:nvGrpSpPr>
          <p:cNvPr id="6" name="Group 5"/>
          <p:cNvGrpSpPr>
            <a:grpSpLocks/>
          </p:cNvGrpSpPr>
          <p:nvPr/>
        </p:nvGrpSpPr>
        <p:grpSpPr>
          <a:xfrm>
            <a:off x="-1419" y="2833828"/>
            <a:ext cx="3071553" cy="2455400"/>
            <a:chOff x="0" y="0"/>
            <a:chExt cx="2855595" cy="1904506"/>
          </a:xfrm>
        </p:grpSpPr>
        <p:graphicFrame>
          <p:nvGraphicFramePr>
            <p:cNvPr id="7" name="Chart 6"/>
            <p:cNvGraphicFramePr/>
            <p:nvPr>
              <p:extLst>
                <p:ext uri="{D42A27DB-BD31-4B8C-83A1-F6EECF244321}">
                  <p14:modId xmlns:p14="http://schemas.microsoft.com/office/powerpoint/2010/main" val="3194571214"/>
                </p:ext>
              </p:extLst>
            </p:nvPr>
          </p:nvGraphicFramePr>
          <p:xfrm>
            <a:off x="0" y="193183"/>
            <a:ext cx="2855595" cy="1711323"/>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 7"/>
            <p:cNvGrpSpPr/>
            <p:nvPr/>
          </p:nvGrpSpPr>
          <p:grpSpPr>
            <a:xfrm>
              <a:off x="1003938" y="0"/>
              <a:ext cx="1348721" cy="1738512"/>
              <a:chOff x="-45690" y="-212490"/>
              <a:chExt cx="1348721" cy="1738512"/>
            </a:xfrm>
          </p:grpSpPr>
          <p:sp>
            <p:nvSpPr>
              <p:cNvPr id="10" name="TextBox 10"/>
              <p:cNvSpPr txBox="1"/>
              <p:nvPr/>
            </p:nvSpPr>
            <p:spPr>
              <a:xfrm>
                <a:off x="824876" y="1211062"/>
                <a:ext cx="478155" cy="31496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noAutofit/>
              </a:bodyPr>
              <a:lstStyle/>
              <a:p>
                <a:pPr>
                  <a:spcAft>
                    <a:spcPts val="0"/>
                  </a:spcAft>
                </a:pPr>
                <a:r>
                  <a:rPr lang="en-GB" sz="1200" dirty="0">
                    <a:solidFill>
                      <a:srgbClr val="CC6600"/>
                    </a:solidFill>
                    <a:effectLst/>
                    <a:ea typeface="SimSun" panose="02010600030101010101" pitchFamily="2" charset="-122"/>
                    <a:cs typeface="Angsana New" panose="02020603050405020304" pitchFamily="18" charset="-34"/>
                  </a:rPr>
                  <a:t>F</a:t>
                </a:r>
                <a:r>
                  <a:rPr lang="en-GB" sz="1200" baseline="-25000" dirty="0">
                    <a:solidFill>
                      <a:srgbClr val="CC6600"/>
                    </a:solidFill>
                    <a:effectLst/>
                    <a:ea typeface="SimSun" panose="02010600030101010101" pitchFamily="2" charset="-122"/>
                    <a:cs typeface="Angsana New" panose="02020603050405020304" pitchFamily="18" charset="-34"/>
                  </a:rPr>
                  <a:t>PEAK</a:t>
                </a:r>
                <a:r>
                  <a:rPr lang="en-GB" sz="1200" dirty="0">
                    <a:solidFill>
                      <a:srgbClr val="CC6600"/>
                    </a:solidFill>
                    <a:effectLst/>
                    <a:ea typeface="SimSun" panose="02010600030101010101" pitchFamily="2" charset="-122"/>
                    <a:cs typeface="Angsana New" panose="02020603050405020304" pitchFamily="18" charset="-34"/>
                  </a:rPr>
                  <a:t> </a:t>
                </a:r>
                <a:endParaRPr lang="en-GB" sz="1400" dirty="0">
                  <a:solidFill>
                    <a:srgbClr val="CC6600"/>
                  </a:solidFill>
                  <a:effectLst/>
                  <a:latin typeface="Times New Roman" panose="02020603050405020304" pitchFamily="18" charset="0"/>
                  <a:ea typeface="SimSun" panose="02010600030101010101" pitchFamily="2" charset="-122"/>
                </a:endParaRPr>
              </a:p>
            </p:txBody>
          </p:sp>
          <p:grpSp>
            <p:nvGrpSpPr>
              <p:cNvPr id="11" name="Group 10"/>
              <p:cNvGrpSpPr/>
              <p:nvPr/>
            </p:nvGrpSpPr>
            <p:grpSpPr>
              <a:xfrm>
                <a:off x="-45690" y="-212490"/>
                <a:ext cx="1230188" cy="1675360"/>
                <a:chOff x="-45690" y="-212490"/>
                <a:chExt cx="1230188" cy="1675360"/>
              </a:xfrm>
            </p:grpSpPr>
            <p:cxnSp>
              <p:nvCxnSpPr>
                <p:cNvPr id="12" name="Straight Arrow Connector 11"/>
                <p:cNvCxnSpPr/>
                <p:nvPr/>
              </p:nvCxnSpPr>
              <p:spPr>
                <a:xfrm flipH="1">
                  <a:off x="933718" y="122349"/>
                  <a:ext cx="1270" cy="1202055"/>
                </a:xfrm>
                <a:prstGeom prst="straightConnector1">
                  <a:avLst/>
                </a:prstGeom>
                <a:ln>
                  <a:solidFill>
                    <a:srgbClr val="CC66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3" name="TextBox 11"/>
                <p:cNvSpPr txBox="1"/>
                <p:nvPr/>
              </p:nvSpPr>
              <p:spPr>
                <a:xfrm>
                  <a:off x="-13562" y="1173310"/>
                  <a:ext cx="474345" cy="28956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noAutofit/>
                </a:bodyPr>
                <a:lstStyle/>
                <a:p>
                  <a:pPr>
                    <a:spcAft>
                      <a:spcPts val="0"/>
                    </a:spcAft>
                  </a:pPr>
                  <a:r>
                    <a:rPr lang="en-GB" sz="1200" dirty="0">
                      <a:solidFill>
                        <a:srgbClr val="3333CC"/>
                      </a:solidFill>
                      <a:effectLst/>
                      <a:ea typeface="SimSun" panose="02010600030101010101" pitchFamily="2" charset="-122"/>
                      <a:cs typeface="Angsana New" panose="02020603050405020304" pitchFamily="18" charset="-34"/>
                    </a:rPr>
                    <a:t>F</a:t>
                  </a:r>
                  <a:r>
                    <a:rPr lang="en-GB" sz="1200" baseline="-25000" dirty="0">
                      <a:solidFill>
                        <a:srgbClr val="3333CC"/>
                      </a:solidFill>
                      <a:effectLst/>
                      <a:ea typeface="SimSun" panose="02010600030101010101" pitchFamily="2" charset="-122"/>
                      <a:cs typeface="Angsana New" panose="02020603050405020304" pitchFamily="18" charset="-34"/>
                    </a:rPr>
                    <a:t>PEAK</a:t>
                  </a:r>
                  <a:r>
                    <a:rPr lang="en-GB" sz="1200" dirty="0">
                      <a:solidFill>
                        <a:srgbClr val="3333CC"/>
                      </a:solidFill>
                      <a:effectLst/>
                      <a:ea typeface="SimSun" panose="02010600030101010101" pitchFamily="2" charset="-122"/>
                      <a:cs typeface="Angsana New" panose="02020603050405020304" pitchFamily="18" charset="-34"/>
                    </a:rPr>
                    <a:t> </a:t>
                  </a:r>
                  <a:endParaRPr lang="en-GB" sz="1400" dirty="0">
                    <a:solidFill>
                      <a:srgbClr val="3333CC"/>
                    </a:solidFill>
                    <a:effectLst/>
                    <a:latin typeface="Times New Roman" panose="02020603050405020304" pitchFamily="18" charset="0"/>
                    <a:ea typeface="SimSun" panose="02010600030101010101" pitchFamily="2" charset="-122"/>
                  </a:endParaRPr>
                </a:p>
              </p:txBody>
            </p:sp>
            <p:cxnSp>
              <p:nvCxnSpPr>
                <p:cNvPr id="14" name="Straight Arrow Connector 13"/>
                <p:cNvCxnSpPr/>
                <p:nvPr/>
              </p:nvCxnSpPr>
              <p:spPr>
                <a:xfrm flipH="1">
                  <a:off x="270456" y="399245"/>
                  <a:ext cx="0" cy="918845"/>
                </a:xfrm>
                <a:prstGeom prst="straightConnector1">
                  <a:avLst/>
                </a:prstGeom>
                <a:ln>
                  <a:solidFill>
                    <a:srgbClr val="3333CC"/>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5" name="TextBox 15"/>
                <p:cNvSpPr txBox="1"/>
                <p:nvPr/>
              </p:nvSpPr>
              <p:spPr>
                <a:xfrm>
                  <a:off x="610307" y="-212490"/>
                  <a:ext cx="574191" cy="40386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p>
                  <a:pPr algn="ctr">
                    <a:spcAft>
                      <a:spcPts val="0"/>
                    </a:spcAft>
                  </a:pPr>
                  <a:r>
                    <a:rPr lang="en-GB" sz="1200" dirty="0">
                      <a:solidFill>
                        <a:srgbClr val="CC6600"/>
                      </a:solidFill>
                      <a:effectLst/>
                      <a:ea typeface="SimSun" panose="02010600030101010101" pitchFamily="2" charset="-122"/>
                      <a:cs typeface="Angsana New" panose="02020603050405020304" pitchFamily="18" charset="-34"/>
                    </a:rPr>
                    <a:t>Liquid</a:t>
                  </a:r>
                  <a:r>
                    <a:rPr lang="en-GB" sz="1200" dirty="0">
                      <a:solidFill>
                        <a:srgbClr val="CC6600"/>
                      </a:solidFill>
                      <a:effectLst/>
                      <a:latin typeface="Times New Roman" panose="02020603050405020304" pitchFamily="18" charset="0"/>
                      <a:ea typeface="SimSun" panose="02010600030101010101" pitchFamily="2" charset="-122"/>
                    </a:rPr>
                    <a:t> </a:t>
                  </a:r>
                  <a:r>
                    <a:rPr lang="en-GB" sz="1200" dirty="0">
                      <a:solidFill>
                        <a:srgbClr val="CC6600"/>
                      </a:solidFill>
                      <a:effectLst/>
                      <a:ea typeface="SimSun" panose="02010600030101010101" pitchFamily="2" charset="-122"/>
                      <a:cs typeface="Angsana New" panose="02020603050405020304" pitchFamily="18" charset="-34"/>
                    </a:rPr>
                    <a:t>State</a:t>
                  </a:r>
                  <a:endParaRPr lang="en-GB" sz="1200" dirty="0">
                    <a:solidFill>
                      <a:srgbClr val="CC6600"/>
                    </a:solidFill>
                    <a:effectLst/>
                    <a:latin typeface="Times New Roman" panose="02020603050405020304" pitchFamily="18" charset="0"/>
                    <a:ea typeface="SimSun" panose="02010600030101010101" pitchFamily="2" charset="-122"/>
                  </a:endParaRPr>
                </a:p>
              </p:txBody>
            </p:sp>
            <p:sp>
              <p:nvSpPr>
                <p:cNvPr id="16" name="TextBox 16"/>
                <p:cNvSpPr txBox="1"/>
                <p:nvPr/>
              </p:nvSpPr>
              <p:spPr>
                <a:xfrm>
                  <a:off x="-45690" y="70834"/>
                  <a:ext cx="528647" cy="40259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p>
                  <a:pPr algn="ctr">
                    <a:spcAft>
                      <a:spcPts val="0"/>
                    </a:spcAft>
                  </a:pPr>
                  <a:r>
                    <a:rPr lang="en-GB" sz="1200" dirty="0">
                      <a:solidFill>
                        <a:srgbClr val="3333CC"/>
                      </a:solidFill>
                      <a:effectLst/>
                      <a:ea typeface="SimSun" panose="02010600030101010101" pitchFamily="2" charset="-122"/>
                      <a:cs typeface="Angsana New" panose="02020603050405020304" pitchFamily="18" charset="-34"/>
                    </a:rPr>
                    <a:t>Solid</a:t>
                  </a:r>
                  <a:r>
                    <a:rPr lang="en-GB" sz="1200" dirty="0">
                      <a:solidFill>
                        <a:srgbClr val="3333CC"/>
                      </a:solidFill>
                      <a:effectLst/>
                      <a:latin typeface="Times New Roman" panose="02020603050405020304" pitchFamily="18" charset="0"/>
                      <a:ea typeface="SimSun" panose="02010600030101010101" pitchFamily="2" charset="-122"/>
                    </a:rPr>
                    <a:t> </a:t>
                  </a:r>
                  <a:r>
                    <a:rPr lang="en-GB" sz="1200" dirty="0">
                      <a:solidFill>
                        <a:srgbClr val="3333CC"/>
                      </a:solidFill>
                      <a:effectLst/>
                      <a:ea typeface="SimSun" panose="02010600030101010101" pitchFamily="2" charset="-122"/>
                      <a:cs typeface="Angsana New" panose="02020603050405020304" pitchFamily="18" charset="-34"/>
                    </a:rPr>
                    <a:t>State</a:t>
                  </a:r>
                  <a:endParaRPr lang="en-GB" sz="1200" dirty="0">
                    <a:solidFill>
                      <a:srgbClr val="3333CC"/>
                    </a:solidFill>
                    <a:effectLst/>
                    <a:latin typeface="Times New Roman" panose="02020603050405020304" pitchFamily="18" charset="0"/>
                    <a:ea typeface="SimSun" panose="02010600030101010101" pitchFamily="2" charset="-122"/>
                  </a:endParaRPr>
                </a:p>
              </p:txBody>
            </p:sp>
          </p:grpSp>
        </p:grpSp>
      </p:grpSp>
      <p:grpSp>
        <p:nvGrpSpPr>
          <p:cNvPr id="32" name="Group 31"/>
          <p:cNvGrpSpPr>
            <a:grpSpLocks/>
          </p:cNvGrpSpPr>
          <p:nvPr/>
        </p:nvGrpSpPr>
        <p:grpSpPr>
          <a:xfrm>
            <a:off x="5950689" y="3022934"/>
            <a:ext cx="3191772" cy="2266294"/>
            <a:chOff x="6240009" y="4833533"/>
            <a:chExt cx="2863850" cy="1768475"/>
          </a:xfrm>
        </p:grpSpPr>
        <p:grpSp>
          <p:nvGrpSpPr>
            <p:cNvPr id="4" name="Group 3"/>
            <p:cNvGrpSpPr/>
            <p:nvPr/>
          </p:nvGrpSpPr>
          <p:grpSpPr>
            <a:xfrm>
              <a:off x="6240009" y="4833533"/>
              <a:ext cx="2863850" cy="1768475"/>
              <a:chOff x="6356027" y="4925678"/>
              <a:chExt cx="2863850" cy="1768475"/>
            </a:xfrm>
          </p:grpSpPr>
          <p:grpSp>
            <p:nvGrpSpPr>
              <p:cNvPr id="3" name="Group 2"/>
              <p:cNvGrpSpPr/>
              <p:nvPr/>
            </p:nvGrpSpPr>
            <p:grpSpPr>
              <a:xfrm>
                <a:off x="6356027" y="4925678"/>
                <a:ext cx="2863850" cy="1768475"/>
                <a:chOff x="6406268" y="1734234"/>
                <a:chExt cx="2863850" cy="1768475"/>
              </a:xfrm>
            </p:grpSpPr>
            <p:graphicFrame>
              <p:nvGraphicFramePr>
                <p:cNvPr id="27" name="Chart 26"/>
                <p:cNvGraphicFramePr/>
                <p:nvPr>
                  <p:extLst>
                    <p:ext uri="{D42A27DB-BD31-4B8C-83A1-F6EECF244321}">
                      <p14:modId xmlns:p14="http://schemas.microsoft.com/office/powerpoint/2010/main" val="2378412852"/>
                    </p:ext>
                  </p:extLst>
                </p:nvPr>
              </p:nvGraphicFramePr>
              <p:xfrm>
                <a:off x="6406268" y="1734234"/>
                <a:ext cx="2863850" cy="1768475"/>
              </p:xfrm>
              <a:graphic>
                <a:graphicData uri="http://schemas.openxmlformats.org/drawingml/2006/chart">
                  <c:chart xmlns:c="http://schemas.openxmlformats.org/drawingml/2006/chart" xmlns:r="http://schemas.openxmlformats.org/officeDocument/2006/relationships" r:id="rId4"/>
                </a:graphicData>
              </a:graphic>
            </p:graphicFrame>
            <p:sp>
              <p:nvSpPr>
                <p:cNvPr id="25" name="Down Arrow 24"/>
                <p:cNvSpPr/>
                <p:nvPr/>
              </p:nvSpPr>
              <p:spPr>
                <a:xfrm>
                  <a:off x="8473215" y="2092996"/>
                  <a:ext cx="342900" cy="752475"/>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vert270" wrap="square" lIns="0" tIns="0" rIns="0" bIns="0" numCol="1" spcCol="0" rtlCol="0" fromWordArt="0" anchor="t" anchorCtr="0" forceAA="0" compatLnSpc="1">
                  <a:prstTxWarp prst="textNoShape">
                    <a:avLst/>
                  </a:prstTxWarp>
                  <a:noAutofit/>
                </a:bodyPr>
                <a:lstStyle/>
                <a:p>
                  <a:pPr algn="ctr">
                    <a:lnSpc>
                      <a:spcPct val="115000"/>
                    </a:lnSpc>
                    <a:spcAft>
                      <a:spcPts val="1000"/>
                    </a:spcAft>
                  </a:pPr>
                  <a:r>
                    <a:rPr lang="en-GB" sz="1100" dirty="0">
                      <a:effectLst/>
                      <a:ea typeface="SimSun" panose="02010600030101010101" pitchFamily="2" charset="-122"/>
                      <a:cs typeface="Angsana New" panose="02020603050405020304" pitchFamily="18" charset="-34"/>
                    </a:rPr>
                    <a:t>increase</a:t>
                  </a:r>
                </a:p>
              </p:txBody>
            </p:sp>
          </p:grpSp>
          <p:grpSp>
            <p:nvGrpSpPr>
              <p:cNvPr id="26" name="Group 25"/>
              <p:cNvGrpSpPr/>
              <p:nvPr/>
            </p:nvGrpSpPr>
            <p:grpSpPr>
              <a:xfrm>
                <a:off x="7020440" y="5164651"/>
                <a:ext cx="841513" cy="1101725"/>
                <a:chOff x="652356" y="478999"/>
                <a:chExt cx="841513" cy="968978"/>
              </a:xfrm>
            </p:grpSpPr>
            <p:cxnSp>
              <p:nvCxnSpPr>
                <p:cNvPr id="28" name="Straight Arrow Connector 27"/>
                <p:cNvCxnSpPr/>
                <p:nvPr/>
              </p:nvCxnSpPr>
              <p:spPr>
                <a:xfrm flipH="1">
                  <a:off x="1493356" y="478999"/>
                  <a:ext cx="0" cy="968978"/>
                </a:xfrm>
                <a:prstGeom prst="straightConnector1">
                  <a:avLst/>
                </a:prstGeom>
                <a:noFill/>
                <a:ln w="6350" cap="flat" cmpd="sng" algn="ctr">
                  <a:solidFill>
                    <a:sysClr val="windowText" lastClr="000000"/>
                  </a:solidFill>
                  <a:prstDash val="dash"/>
                  <a:miter lim="800000"/>
                  <a:tailEnd type="triangle"/>
                </a:ln>
                <a:effectLst/>
              </p:spPr>
            </p:cxnSp>
            <p:cxnSp>
              <p:nvCxnSpPr>
                <p:cNvPr id="29" name="Straight Arrow Connector 28"/>
                <p:cNvCxnSpPr/>
                <p:nvPr/>
              </p:nvCxnSpPr>
              <p:spPr>
                <a:xfrm flipH="1" flipV="1">
                  <a:off x="654985" y="533901"/>
                  <a:ext cx="837401" cy="0"/>
                </a:xfrm>
                <a:prstGeom prst="straightConnector1">
                  <a:avLst/>
                </a:prstGeom>
                <a:noFill/>
                <a:ln w="6350" cap="flat" cmpd="sng" algn="ctr">
                  <a:solidFill>
                    <a:srgbClr val="1C079B"/>
                  </a:solidFill>
                  <a:prstDash val="dash"/>
                  <a:miter lim="800000"/>
                  <a:tailEnd type="triangle"/>
                </a:ln>
                <a:effectLst/>
              </p:spPr>
            </p:cxnSp>
            <p:cxnSp>
              <p:nvCxnSpPr>
                <p:cNvPr id="30" name="Straight Arrow Connector 29"/>
                <p:cNvCxnSpPr/>
                <p:nvPr/>
              </p:nvCxnSpPr>
              <p:spPr>
                <a:xfrm flipH="1" flipV="1">
                  <a:off x="652356" y="806346"/>
                  <a:ext cx="837401" cy="0"/>
                </a:xfrm>
                <a:prstGeom prst="straightConnector1">
                  <a:avLst/>
                </a:prstGeom>
                <a:noFill/>
                <a:ln w="6350" cap="flat" cmpd="sng" algn="ctr">
                  <a:solidFill>
                    <a:srgbClr val="1C079B">
                      <a:alpha val="60000"/>
                    </a:srgbClr>
                  </a:solidFill>
                  <a:prstDash val="dash"/>
                  <a:miter lim="800000"/>
                  <a:tailEnd type="triangle"/>
                </a:ln>
                <a:effectLst/>
              </p:spPr>
            </p:cxnSp>
            <p:cxnSp>
              <p:nvCxnSpPr>
                <p:cNvPr id="31" name="Straight Arrow Connector 30"/>
                <p:cNvCxnSpPr/>
                <p:nvPr/>
              </p:nvCxnSpPr>
              <p:spPr>
                <a:xfrm flipH="1" flipV="1">
                  <a:off x="656468" y="1094472"/>
                  <a:ext cx="837401" cy="0"/>
                </a:xfrm>
                <a:prstGeom prst="straightConnector1">
                  <a:avLst/>
                </a:prstGeom>
                <a:noFill/>
                <a:ln w="6350" cap="flat" cmpd="sng" algn="ctr">
                  <a:solidFill>
                    <a:srgbClr val="1C079B">
                      <a:alpha val="30196"/>
                    </a:srgbClr>
                  </a:solidFill>
                  <a:prstDash val="dash"/>
                  <a:miter lim="800000"/>
                  <a:tailEnd type="triangle"/>
                </a:ln>
                <a:effectLst/>
              </p:spPr>
            </p:cxnSp>
          </p:grpSp>
        </p:grpSp>
        <p:sp>
          <p:nvSpPr>
            <p:cNvPr id="24" name="TextBox 23"/>
            <p:cNvSpPr txBox="1"/>
            <p:nvPr/>
          </p:nvSpPr>
          <p:spPr>
            <a:xfrm>
              <a:off x="7961393" y="4873305"/>
              <a:ext cx="958550" cy="276999"/>
            </a:xfrm>
            <a:prstGeom prst="rect">
              <a:avLst/>
            </a:prstGeom>
            <a:noFill/>
          </p:spPr>
          <p:txBody>
            <a:bodyPr wrap="square" rtlCol="0">
              <a:spAutoFit/>
            </a:bodyPr>
            <a:lstStyle/>
            <a:p>
              <a:r>
                <a:rPr lang="en-GB" sz="1200" dirty="0"/>
                <a:t>Drying time</a:t>
              </a:r>
            </a:p>
          </p:txBody>
        </p:sp>
      </p:grpSp>
      <p:grpSp>
        <p:nvGrpSpPr>
          <p:cNvPr id="35" name="Group 34"/>
          <p:cNvGrpSpPr>
            <a:grpSpLocks noChangeAspect="1"/>
          </p:cNvGrpSpPr>
          <p:nvPr/>
        </p:nvGrpSpPr>
        <p:grpSpPr>
          <a:xfrm>
            <a:off x="2952623" y="2996714"/>
            <a:ext cx="3252454" cy="2340000"/>
            <a:chOff x="0" y="0"/>
            <a:chExt cx="4572000" cy="2743200"/>
          </a:xfrm>
        </p:grpSpPr>
        <p:graphicFrame>
          <p:nvGraphicFramePr>
            <p:cNvPr id="36" name="Chart 35"/>
            <p:cNvGraphicFramePr>
              <a:graphicFrameLocks/>
            </p:cNvGraphicFramePr>
            <p:nvPr>
              <p:extLst>
                <p:ext uri="{D42A27DB-BD31-4B8C-83A1-F6EECF244321}">
                  <p14:modId xmlns:p14="http://schemas.microsoft.com/office/powerpoint/2010/main" val="1749563498"/>
                </p:ext>
              </p:extLst>
            </p:nvPr>
          </p:nvGraphicFramePr>
          <p:xfrm>
            <a:off x="0" y="0"/>
            <a:ext cx="457200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37" name="TextBox 1"/>
            <p:cNvSpPr txBox="1"/>
            <p:nvPr/>
          </p:nvSpPr>
          <p:spPr>
            <a:xfrm>
              <a:off x="1316935" y="750493"/>
              <a:ext cx="752475" cy="190501"/>
            </a:xfrm>
            <a:prstGeom prst="rect">
              <a:avLst/>
            </a:prstGeom>
          </p:spPr>
          <p:txBody>
            <a:bodyPr wrap="squar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dirty="0">
                  <a:solidFill>
                    <a:srgbClr val="3333CC"/>
                  </a:solidFill>
                </a:rPr>
                <a:t>-38 </a:t>
              </a:r>
              <a:r>
                <a:rPr lang="en-GB" baseline="30000" dirty="0" err="1">
                  <a:solidFill>
                    <a:srgbClr val="3333CC"/>
                  </a:solidFill>
                </a:rPr>
                <a:t>o</a:t>
              </a:r>
              <a:r>
                <a:rPr lang="en-GB" dirty="0" err="1">
                  <a:solidFill>
                    <a:srgbClr val="3333CC"/>
                  </a:solidFill>
                </a:rPr>
                <a:t>C</a:t>
              </a:r>
              <a:endParaRPr lang="en-GB" dirty="0">
                <a:solidFill>
                  <a:srgbClr val="3333CC"/>
                </a:solidFill>
              </a:endParaRPr>
            </a:p>
          </p:txBody>
        </p:sp>
        <p:sp>
          <p:nvSpPr>
            <p:cNvPr id="44" name="TextBox 1"/>
            <p:cNvSpPr txBox="1"/>
            <p:nvPr/>
          </p:nvSpPr>
          <p:spPr>
            <a:xfrm>
              <a:off x="2371449" y="454459"/>
              <a:ext cx="752475" cy="190501"/>
            </a:xfrm>
            <a:prstGeom prst="rect">
              <a:avLst/>
            </a:prstGeom>
          </p:spPr>
          <p:txBody>
            <a:bodyPr wrap="squar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dirty="0">
                  <a:solidFill>
                    <a:srgbClr val="3333CC"/>
                  </a:solidFill>
                </a:rPr>
                <a:t>-18 </a:t>
              </a:r>
              <a:r>
                <a:rPr lang="en-GB" baseline="30000" dirty="0" err="1">
                  <a:solidFill>
                    <a:srgbClr val="3333CC"/>
                  </a:solidFill>
                </a:rPr>
                <a:t>o</a:t>
              </a:r>
              <a:r>
                <a:rPr lang="en-GB" dirty="0" err="1">
                  <a:solidFill>
                    <a:srgbClr val="3333CC"/>
                  </a:solidFill>
                </a:rPr>
                <a:t>C</a:t>
              </a:r>
              <a:endParaRPr lang="en-GB" dirty="0">
                <a:solidFill>
                  <a:srgbClr val="3333CC"/>
                </a:solidFill>
              </a:endParaRPr>
            </a:p>
          </p:txBody>
        </p:sp>
      </p:grpSp>
      <p:sp>
        <p:nvSpPr>
          <p:cNvPr id="17" name="Down Arrow Callout 16"/>
          <p:cNvSpPr/>
          <p:nvPr/>
        </p:nvSpPr>
        <p:spPr bwMode="auto">
          <a:xfrm>
            <a:off x="175098" y="1609092"/>
            <a:ext cx="2548647" cy="1135358"/>
          </a:xfrm>
          <a:prstGeom prst="downArrowCallout">
            <a:avLst>
              <a:gd name="adj1" fmla="val 10695"/>
              <a:gd name="adj2" fmla="val 15051"/>
              <a:gd name="adj3" fmla="val 10529"/>
              <a:gd name="adj4" fmla="val 77640"/>
            </a:avLst>
          </a:prstGeom>
          <a:noFill/>
          <a:ln w="9525" cap="flat" cmpd="sng" algn="ctr">
            <a:solidFill>
              <a:srgbClr val="33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effectLst/>
                <a:ea typeface="ＭＳ Ｐゴシック" pitchFamily="1" charset="-128"/>
              </a:rPr>
              <a:t>Monitoring Phase</a:t>
            </a:r>
            <a:r>
              <a:rPr kumimoji="0" lang="en-GB" sz="1600" b="0" i="0" u="none" strike="noStrike" cap="none" normalizeH="0" dirty="0">
                <a:ln>
                  <a:noFill/>
                </a:ln>
                <a:effectLst/>
                <a:ea typeface="ＭＳ Ｐゴシック" pitchFamily="1" charset="-128"/>
              </a:rPr>
              <a:t> Behaviour (ice nucleation temperature and solidification end points</a:t>
            </a:r>
            <a:endParaRPr kumimoji="0" lang="en-GB" sz="1600" b="0" i="0" u="none" strike="noStrike" cap="none" normalizeH="0" baseline="0" dirty="0">
              <a:ln>
                <a:noFill/>
              </a:ln>
              <a:effectLst/>
              <a:ea typeface="ＭＳ Ｐゴシック" pitchFamily="1" charset="-128"/>
            </a:endParaRPr>
          </a:p>
        </p:txBody>
      </p:sp>
      <p:sp>
        <p:nvSpPr>
          <p:cNvPr id="45" name="Down Arrow Callout 44"/>
          <p:cNvSpPr/>
          <p:nvPr/>
        </p:nvSpPr>
        <p:spPr bwMode="auto">
          <a:xfrm>
            <a:off x="3108260" y="1606678"/>
            <a:ext cx="2754578" cy="1135358"/>
          </a:xfrm>
          <a:prstGeom prst="downArrowCallout">
            <a:avLst>
              <a:gd name="adj1" fmla="val 10695"/>
              <a:gd name="adj2" fmla="val 15051"/>
              <a:gd name="adj3" fmla="val 10529"/>
              <a:gd name="adj4" fmla="val 77640"/>
            </a:avLst>
          </a:prstGeom>
          <a:noFill/>
          <a:ln w="952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just" eaLnBrk="0" fontAlgn="base" hangingPunct="0">
              <a:spcBef>
                <a:spcPct val="0"/>
              </a:spcBef>
              <a:spcAft>
                <a:spcPct val="0"/>
              </a:spcAft>
            </a:pPr>
            <a:r>
              <a:rPr lang="en-GB" sz="1600" spc="-20" dirty="0">
                <a:ea typeface="ＭＳ Ｐゴシック" pitchFamily="1" charset="-128"/>
              </a:rPr>
              <a:t>FPEAK  temperature  calibration for predicting temperature of the product in primary drying</a:t>
            </a:r>
            <a:endParaRPr kumimoji="0" lang="en-GB" sz="1600" b="0" i="0" u="none" strike="noStrike" cap="none" spc="-20" normalizeH="0" dirty="0">
              <a:ln>
                <a:noFill/>
              </a:ln>
              <a:effectLst/>
              <a:ea typeface="ＭＳ Ｐゴシック" pitchFamily="1" charset="-128"/>
            </a:endParaRPr>
          </a:p>
        </p:txBody>
      </p:sp>
      <p:sp>
        <p:nvSpPr>
          <p:cNvPr id="46" name="Down Arrow Callout 45"/>
          <p:cNvSpPr/>
          <p:nvPr/>
        </p:nvSpPr>
        <p:spPr bwMode="auto">
          <a:xfrm>
            <a:off x="6247354" y="1602263"/>
            <a:ext cx="2754578" cy="1135358"/>
          </a:xfrm>
          <a:prstGeom prst="downArrowCallout">
            <a:avLst>
              <a:gd name="adj1" fmla="val 10695"/>
              <a:gd name="adj2" fmla="val 15051"/>
              <a:gd name="adj3" fmla="val 10529"/>
              <a:gd name="adj4" fmla="val 77640"/>
            </a:avLst>
          </a:prstGeom>
          <a:noFill/>
          <a:ln w="9525" cap="flat" cmpd="sng" algn="ctr">
            <a:solidFill>
              <a:srgbClr val="FF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just" eaLnBrk="0" fontAlgn="base" hangingPunct="0">
              <a:spcBef>
                <a:spcPct val="0"/>
              </a:spcBef>
              <a:spcAft>
                <a:spcPct val="0"/>
              </a:spcAft>
            </a:pPr>
            <a:r>
              <a:rPr lang="en-GB" sz="1600" dirty="0">
                <a:ea typeface="ＭＳ Ｐゴシック" pitchFamily="1" charset="-128"/>
              </a:rPr>
              <a:t>Drying rate surrogate (from </a:t>
            </a:r>
            <a:r>
              <a:rPr lang="en-GB" sz="1600" dirty="0" err="1">
                <a:ea typeface="ＭＳ Ｐゴシック" pitchFamily="1" charset="-128"/>
              </a:rPr>
              <a:t>dC″</a:t>
            </a:r>
            <a:r>
              <a:rPr lang="en-GB" sz="1600" baseline="-25000" dirty="0" err="1">
                <a:ea typeface="ＭＳ Ｐゴシック" pitchFamily="1" charset="-128"/>
              </a:rPr>
              <a:t>PEAK</a:t>
            </a:r>
            <a:r>
              <a:rPr lang="en-GB" sz="1600" dirty="0">
                <a:ea typeface="ＭＳ Ｐゴシック" pitchFamily="1" charset="-128"/>
              </a:rPr>
              <a:t>  /</a:t>
            </a:r>
            <a:r>
              <a:rPr lang="en-GB" sz="1600" dirty="0" err="1">
                <a:ea typeface="ＭＳ Ｐゴシック" pitchFamily="1" charset="-128"/>
              </a:rPr>
              <a:t>dt</a:t>
            </a:r>
            <a:r>
              <a:rPr lang="en-GB" sz="1600" dirty="0">
                <a:ea typeface="ＭＳ Ｐゴシック" pitchFamily="1" charset="-128"/>
              </a:rPr>
              <a:t> )</a:t>
            </a:r>
          </a:p>
          <a:p>
            <a:pPr algn="just" eaLnBrk="0" fontAlgn="base" hangingPunct="0">
              <a:spcBef>
                <a:spcPct val="0"/>
              </a:spcBef>
              <a:spcAft>
                <a:spcPct val="0"/>
              </a:spcAft>
            </a:pPr>
            <a:endParaRPr kumimoji="0" lang="en-GB" sz="1600" b="0" i="0" u="none" strike="noStrike" cap="none" normalizeH="0" dirty="0">
              <a:ln>
                <a:noFill/>
              </a:ln>
              <a:effectLst/>
              <a:ea typeface="ＭＳ Ｐゴシック" pitchFamily="1" charset="-128"/>
            </a:endParaRPr>
          </a:p>
        </p:txBody>
      </p:sp>
      <p:sp>
        <p:nvSpPr>
          <p:cNvPr id="18" name="Rounded Rectangle 17"/>
          <p:cNvSpPr/>
          <p:nvPr/>
        </p:nvSpPr>
        <p:spPr>
          <a:xfrm>
            <a:off x="437745" y="5385124"/>
            <a:ext cx="8198727" cy="646986"/>
          </a:xfrm>
          <a:prstGeom prst="roundRect">
            <a:avLst/>
          </a:prstGeom>
          <a:ln>
            <a:solidFill>
              <a:srgbClr val="002060"/>
            </a:solidFill>
          </a:ln>
        </p:spPr>
        <p:txBody>
          <a:bodyPr wrap="square">
            <a:spAutoFit/>
          </a:bodyPr>
          <a:lstStyle/>
          <a:p>
            <a:pPr marL="0" lvl="1" algn="ctr">
              <a:defRPr/>
            </a:pPr>
            <a:r>
              <a:rPr lang="en-GB" sz="1600" kern="0" dirty="0">
                <a:latin typeface="Calibri (Body)"/>
              </a:rPr>
              <a:t>C′ (real part of the complex capacitance) is highly sensitive to low ice volumes; therefore it could be used for determination end point of primary drying</a:t>
            </a:r>
            <a:endParaRPr lang="en-GB" sz="1600" kern="0" dirty="0">
              <a:latin typeface="Calibri (Body)"/>
              <a:ea typeface="MS PGothic" pitchFamily="34" charset="-128"/>
              <a:cs typeface="Calibri" panose="020F0502020204030204" pitchFamily="34" charset="0"/>
            </a:endParaRPr>
          </a:p>
        </p:txBody>
      </p:sp>
    </p:spTree>
    <p:extLst>
      <p:ext uri="{BB962C8B-B14F-4D97-AF65-F5344CB8AC3E}">
        <p14:creationId xmlns:p14="http://schemas.microsoft.com/office/powerpoint/2010/main" val="3545974209"/>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Content Placeholder 33">
            <a:extLst>
              <a:ext uri="{FF2B5EF4-FFF2-40B4-BE49-F238E27FC236}">
                <a16:creationId xmlns:a16="http://schemas.microsoft.com/office/drawing/2014/main" id="{00000000-0008-0000-0600-000007000000}"/>
              </a:ext>
            </a:extLst>
          </p:cNvPr>
          <p:cNvGraphicFramePr>
            <a:graphicFrameLocks noGrp="1"/>
          </p:cNvGraphicFramePr>
          <p:nvPr>
            <p:ph idx="12"/>
            <p:extLst>
              <p:ext uri="{D42A27DB-BD31-4B8C-83A1-F6EECF244321}">
                <p14:modId xmlns:p14="http://schemas.microsoft.com/office/powerpoint/2010/main" val="4261088177"/>
              </p:ext>
            </p:extLst>
          </p:nvPr>
        </p:nvGraphicFramePr>
        <p:xfrm>
          <a:off x="4716463" y="2073179"/>
          <a:ext cx="4319587" cy="1871760"/>
        </p:xfrm>
        <a:graphic>
          <a:graphicData uri="http://schemas.openxmlformats.org/drawingml/2006/chart">
            <c:chart xmlns:c="http://schemas.openxmlformats.org/drawingml/2006/chart" xmlns:r="http://schemas.openxmlformats.org/officeDocument/2006/relationships" r:id="rId3"/>
          </a:graphicData>
        </a:graphic>
      </p:graphicFrame>
      <p:sp>
        <p:nvSpPr>
          <p:cNvPr id="7" name="Content Placeholder 6"/>
          <p:cNvSpPr>
            <a:spLocks noGrp="1"/>
          </p:cNvSpPr>
          <p:nvPr>
            <p:ph idx="1"/>
          </p:nvPr>
        </p:nvSpPr>
        <p:spPr>
          <a:xfrm>
            <a:off x="233916" y="978195"/>
            <a:ext cx="4439684" cy="4917781"/>
          </a:xfrm>
        </p:spPr>
        <p:txBody>
          <a:bodyPr/>
          <a:lstStyle/>
          <a:p>
            <a:pPr algn="just">
              <a:spcAft>
                <a:spcPts val="1200"/>
              </a:spcAft>
            </a:pPr>
            <a:r>
              <a:rPr lang="en-US" spc="-20" dirty="0"/>
              <a:t>F</a:t>
            </a:r>
            <a:r>
              <a:rPr lang="en-US" spc="-20" baseline="-25000" dirty="0"/>
              <a:t>PEAK</a:t>
            </a:r>
            <a:r>
              <a:rPr lang="en-US" spc="-20" dirty="0"/>
              <a:t> profile during annealing has ‘similar’ profile with product temperature.</a:t>
            </a:r>
          </a:p>
          <a:p>
            <a:pPr algn="just"/>
            <a:r>
              <a:rPr lang="en-US" spc="-20" dirty="0"/>
              <a:t>Assuming thermal equivalence between the thermocouple (TC) vial and TVIS vial, then  the temperature calibration from annealing might be employed for the prediction of temperature during primary drying</a:t>
            </a:r>
          </a:p>
          <a:p>
            <a:endParaRPr lang="en-US" dirty="0"/>
          </a:p>
        </p:txBody>
      </p:sp>
      <p:sp>
        <p:nvSpPr>
          <p:cNvPr id="12" name="Title 5"/>
          <p:cNvSpPr>
            <a:spLocks noGrp="1"/>
          </p:cNvSpPr>
          <p:nvPr>
            <p:ph type="title"/>
          </p:nvPr>
        </p:nvSpPr>
        <p:spPr>
          <a:xfrm>
            <a:off x="233363" y="155575"/>
            <a:ext cx="4454525" cy="673100"/>
          </a:xfrm>
        </p:spPr>
        <p:txBody>
          <a:bodyPr/>
          <a:lstStyle/>
          <a:p>
            <a:r>
              <a:rPr lang="en-US" sz="2800" dirty="0"/>
              <a:t>Temperature Calibration</a:t>
            </a:r>
          </a:p>
        </p:txBody>
      </p:sp>
      <p:sp>
        <p:nvSpPr>
          <p:cNvPr id="15" name="TextBox 14"/>
          <p:cNvSpPr txBox="1"/>
          <p:nvPr/>
        </p:nvSpPr>
        <p:spPr>
          <a:xfrm>
            <a:off x="5784832" y="2345392"/>
            <a:ext cx="859316" cy="261610"/>
          </a:xfrm>
          <a:prstGeom prst="rect">
            <a:avLst/>
          </a:prstGeom>
          <a:noFill/>
        </p:spPr>
        <p:txBody>
          <a:bodyPr wrap="square" rtlCol="0">
            <a:spAutoFit/>
          </a:bodyPr>
          <a:lstStyle/>
          <a:p>
            <a:r>
              <a:rPr lang="en-US" sz="1100" dirty="0"/>
              <a:t>-40 </a:t>
            </a:r>
            <a:r>
              <a:rPr lang="en-US" sz="1100" baseline="30000" dirty="0" err="1"/>
              <a:t>o</a:t>
            </a:r>
            <a:r>
              <a:rPr lang="en-US" sz="1100" dirty="0" err="1"/>
              <a:t>C</a:t>
            </a:r>
            <a:endParaRPr lang="en-US" sz="1100" dirty="0"/>
          </a:p>
        </p:txBody>
      </p:sp>
      <p:graphicFrame>
        <p:nvGraphicFramePr>
          <p:cNvPr id="33" name="Content Placeholder 5">
            <a:extLst>
              <a:ext uri="{FF2B5EF4-FFF2-40B4-BE49-F238E27FC236}">
                <a16:creationId xmlns:a16="http://schemas.microsoft.com/office/drawing/2014/main" id="{00000000-0008-0000-0200-000011000000}"/>
              </a:ext>
            </a:extLst>
          </p:cNvPr>
          <p:cNvGraphicFramePr>
            <a:graphicFrameLocks noGrp="1"/>
          </p:cNvGraphicFramePr>
          <p:nvPr>
            <p:ph idx="11"/>
            <p:extLst>
              <p:ext uri="{D42A27DB-BD31-4B8C-83A1-F6EECF244321}">
                <p14:modId xmlns:p14="http://schemas.microsoft.com/office/powerpoint/2010/main" val="1131559261"/>
              </p:ext>
            </p:extLst>
          </p:nvPr>
        </p:nvGraphicFramePr>
        <p:xfrm>
          <a:off x="4716462" y="168275"/>
          <a:ext cx="4427538" cy="1800225"/>
        </p:xfrm>
        <a:graphic>
          <a:graphicData uri="http://schemas.openxmlformats.org/drawingml/2006/chart">
            <c:chart xmlns:c="http://schemas.openxmlformats.org/drawingml/2006/chart" xmlns:r="http://schemas.openxmlformats.org/officeDocument/2006/relationships" r:id="rId4"/>
          </a:graphicData>
        </a:graphic>
      </p:graphicFrame>
      <p:sp>
        <p:nvSpPr>
          <p:cNvPr id="35" name="TextBox 34"/>
          <p:cNvSpPr txBox="1"/>
          <p:nvPr/>
        </p:nvSpPr>
        <p:spPr>
          <a:xfrm>
            <a:off x="7195612" y="2345392"/>
            <a:ext cx="859316" cy="261610"/>
          </a:xfrm>
          <a:prstGeom prst="rect">
            <a:avLst/>
          </a:prstGeom>
          <a:noFill/>
        </p:spPr>
        <p:txBody>
          <a:bodyPr wrap="square" rtlCol="0">
            <a:spAutoFit/>
          </a:bodyPr>
          <a:lstStyle/>
          <a:p>
            <a:r>
              <a:rPr lang="en-US" sz="1100" dirty="0"/>
              <a:t>-20 </a:t>
            </a:r>
            <a:r>
              <a:rPr lang="en-US" sz="1100" baseline="30000" dirty="0" err="1"/>
              <a:t>o</a:t>
            </a:r>
            <a:r>
              <a:rPr lang="en-US" sz="1100" dirty="0" err="1"/>
              <a:t>C</a:t>
            </a:r>
            <a:endParaRPr lang="en-US" sz="1100" dirty="0"/>
          </a:p>
        </p:txBody>
      </p:sp>
      <p:graphicFrame>
        <p:nvGraphicFramePr>
          <p:cNvPr id="36" name="Content Placeholder 35">
            <a:extLst>
              <a:ext uri="{FF2B5EF4-FFF2-40B4-BE49-F238E27FC236}">
                <a16:creationId xmlns:a16="http://schemas.microsoft.com/office/drawing/2014/main" id="{00000000-0008-0000-1300-00000C000000}"/>
              </a:ext>
            </a:extLst>
          </p:cNvPr>
          <p:cNvGraphicFramePr>
            <a:graphicFrameLocks noGrp="1"/>
          </p:cNvGraphicFramePr>
          <p:nvPr>
            <p:ph idx="13"/>
            <p:extLst>
              <p:ext uri="{D42A27DB-BD31-4B8C-83A1-F6EECF244321}">
                <p14:modId xmlns:p14="http://schemas.microsoft.com/office/powerpoint/2010/main" val="1878576119"/>
              </p:ext>
            </p:extLst>
          </p:nvPr>
        </p:nvGraphicFramePr>
        <p:xfrm>
          <a:off x="4716463" y="4049618"/>
          <a:ext cx="4319587" cy="1871757"/>
        </p:xfrm>
        <a:graphic>
          <a:graphicData uri="http://schemas.openxmlformats.org/drawingml/2006/chart">
            <c:chart xmlns:c="http://schemas.openxmlformats.org/drawingml/2006/chart" xmlns:r="http://schemas.openxmlformats.org/officeDocument/2006/relationships" r:id="rId5"/>
          </a:graphicData>
        </a:graphic>
      </p:graphicFrame>
      <p:cxnSp>
        <p:nvCxnSpPr>
          <p:cNvPr id="3" name="Straight Connector 2"/>
          <p:cNvCxnSpPr/>
          <p:nvPr/>
        </p:nvCxnSpPr>
        <p:spPr bwMode="auto">
          <a:xfrm flipV="1">
            <a:off x="5421094" y="1091679"/>
            <a:ext cx="3132000" cy="0"/>
          </a:xfrm>
          <a:prstGeom prst="line">
            <a:avLst/>
          </a:prstGeom>
          <a:solidFill>
            <a:schemeClr val="accent1"/>
          </a:solidFill>
          <a:ln w="9525" cap="flat" cmpd="sng" algn="ctr">
            <a:solidFill>
              <a:schemeClr val="tx1">
                <a:lumMod val="50000"/>
                <a:lumOff val="50000"/>
              </a:schemeClr>
            </a:solidFill>
            <a:prstDash val="dash"/>
            <a:round/>
            <a:headEnd type="none" w="med" len="med"/>
            <a:tailEnd type="none" w="med" len="med"/>
          </a:ln>
          <a:effectLst/>
        </p:spPr>
      </p:cxnSp>
      <p:cxnSp>
        <p:nvCxnSpPr>
          <p:cNvPr id="21" name="Straight Connector 20"/>
          <p:cNvCxnSpPr/>
          <p:nvPr/>
        </p:nvCxnSpPr>
        <p:spPr bwMode="auto">
          <a:xfrm flipV="1">
            <a:off x="5424340" y="684241"/>
            <a:ext cx="3132000" cy="0"/>
          </a:xfrm>
          <a:prstGeom prst="line">
            <a:avLst/>
          </a:prstGeom>
          <a:solidFill>
            <a:schemeClr val="accent1"/>
          </a:solidFill>
          <a:ln w="9525" cap="flat" cmpd="sng" algn="ctr">
            <a:solidFill>
              <a:schemeClr val="tx1">
                <a:lumMod val="50000"/>
                <a:lumOff val="50000"/>
              </a:schemeClr>
            </a:solidFill>
            <a:prstDash val="dash"/>
            <a:round/>
            <a:headEnd type="none" w="med" len="med"/>
            <a:tailEnd type="none" w="med" len="med"/>
          </a:ln>
          <a:effectLst/>
        </p:spPr>
      </p:cxnSp>
      <p:grpSp>
        <p:nvGrpSpPr>
          <p:cNvPr id="22" name="Group 21"/>
          <p:cNvGrpSpPr/>
          <p:nvPr/>
        </p:nvGrpSpPr>
        <p:grpSpPr>
          <a:xfrm>
            <a:off x="5822624" y="168275"/>
            <a:ext cx="1164470" cy="279216"/>
            <a:chOff x="5931572" y="3988333"/>
            <a:chExt cx="1164470" cy="279216"/>
          </a:xfrm>
        </p:grpSpPr>
        <p:grpSp>
          <p:nvGrpSpPr>
            <p:cNvPr id="23" name="Group 22"/>
            <p:cNvGrpSpPr/>
            <p:nvPr/>
          </p:nvGrpSpPr>
          <p:grpSpPr>
            <a:xfrm rot="10800000">
              <a:off x="6747842" y="4143691"/>
              <a:ext cx="348200" cy="114203"/>
              <a:chOff x="5515039" y="4173003"/>
              <a:chExt cx="348200" cy="114203"/>
            </a:xfrm>
          </p:grpSpPr>
          <p:cxnSp>
            <p:nvCxnSpPr>
              <p:cNvPr id="25" name="Straight Connector 24"/>
              <p:cNvCxnSpPr/>
              <p:nvPr/>
            </p:nvCxnSpPr>
            <p:spPr>
              <a:xfrm rot="16200000" flipH="1">
                <a:off x="5535335" y="4152707"/>
                <a:ext cx="102285" cy="142877"/>
              </a:xfrm>
              <a:prstGeom prst="line">
                <a:avLst/>
              </a:prstGeom>
              <a:ln>
                <a:solidFill>
                  <a:schemeClr val="tx1"/>
                </a:solidFill>
                <a:prstDash val="dash"/>
                <a:headEnd type="oval" w="sm" len="sm"/>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683239" y="4287206"/>
                <a:ext cx="180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24" name="Text Box 3"/>
            <p:cNvSpPr txBox="1"/>
            <p:nvPr/>
          </p:nvSpPr>
          <p:spPr>
            <a:xfrm>
              <a:off x="5931572" y="3988333"/>
              <a:ext cx="916272" cy="279216"/>
            </a:xfrm>
            <a:prstGeom prst="rect">
              <a:avLst/>
            </a:prstGeom>
          </p:spPr>
          <p:txBody>
            <a:bodyPr wrap="square" rtlCol="0"/>
            <a:lstStyle/>
            <a:p>
              <a:pPr>
                <a:spcAft>
                  <a:spcPts val="0"/>
                </a:spcAft>
              </a:pPr>
              <a:r>
                <a:rPr lang="en-GB" sz="1200" dirty="0">
                  <a:effectLst/>
                  <a:latin typeface="Calibri" panose="020F0502020204030204" pitchFamily="34" charset="0"/>
                  <a:ea typeface="Times New Roman" panose="02020603050405020304" pitchFamily="18" charset="0"/>
                </a:rPr>
                <a:t>Shelf Temp.</a:t>
              </a:r>
              <a:endParaRPr lang="en-GB" sz="1400" dirty="0">
                <a:effectLst/>
                <a:latin typeface="Times New Roman" panose="02020603050405020304" pitchFamily="18" charset="0"/>
                <a:ea typeface="Times New Roman" panose="02020603050405020304" pitchFamily="18" charset="0"/>
              </a:endParaRPr>
            </a:p>
          </p:txBody>
        </p:sp>
      </p:grpSp>
      <p:grpSp>
        <p:nvGrpSpPr>
          <p:cNvPr id="27" name="Group 26"/>
          <p:cNvGrpSpPr/>
          <p:nvPr/>
        </p:nvGrpSpPr>
        <p:grpSpPr>
          <a:xfrm>
            <a:off x="5193613" y="312225"/>
            <a:ext cx="1276684" cy="307208"/>
            <a:chOff x="5819358" y="4001478"/>
            <a:chExt cx="1276684" cy="307208"/>
          </a:xfrm>
        </p:grpSpPr>
        <p:grpSp>
          <p:nvGrpSpPr>
            <p:cNvPr id="28" name="Group 27"/>
            <p:cNvGrpSpPr/>
            <p:nvPr/>
          </p:nvGrpSpPr>
          <p:grpSpPr>
            <a:xfrm rot="10800000">
              <a:off x="6785166" y="4134360"/>
              <a:ext cx="310876" cy="104872"/>
              <a:chOff x="5515039" y="4191665"/>
              <a:chExt cx="310876" cy="104872"/>
            </a:xfrm>
          </p:grpSpPr>
          <p:cxnSp>
            <p:nvCxnSpPr>
              <p:cNvPr id="30" name="Straight Connector 29"/>
              <p:cNvCxnSpPr/>
              <p:nvPr/>
            </p:nvCxnSpPr>
            <p:spPr>
              <a:xfrm rot="16200000" flipH="1">
                <a:off x="5535335" y="4171369"/>
                <a:ext cx="102285" cy="142877"/>
              </a:xfrm>
              <a:prstGeom prst="line">
                <a:avLst/>
              </a:prstGeom>
              <a:ln>
                <a:solidFill>
                  <a:schemeClr val="tx1"/>
                </a:solidFill>
                <a:prstDash val="solid"/>
                <a:headEnd type="oval" w="sm" len="sm"/>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645915" y="4296537"/>
                <a:ext cx="180000" cy="0"/>
              </a:xfrm>
              <a:prstGeom prst="line">
                <a:avLst/>
              </a:prstGeom>
              <a:ln>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29" name="Text Box 3"/>
            <p:cNvSpPr txBox="1"/>
            <p:nvPr/>
          </p:nvSpPr>
          <p:spPr>
            <a:xfrm>
              <a:off x="5819358" y="4001478"/>
              <a:ext cx="1164470" cy="307208"/>
            </a:xfrm>
            <a:prstGeom prst="rect">
              <a:avLst/>
            </a:prstGeom>
          </p:spPr>
          <p:txBody>
            <a:bodyPr wrap="square" rtlCol="0"/>
            <a:lstStyle/>
            <a:p>
              <a:pPr>
                <a:spcAft>
                  <a:spcPts val="0"/>
                </a:spcAft>
              </a:pPr>
              <a:r>
                <a:rPr lang="en-GB" sz="1200" dirty="0">
                  <a:latin typeface="Calibri" panose="020F0502020204030204" pitchFamily="34" charset="0"/>
                  <a:ea typeface="Times New Roman" panose="02020603050405020304" pitchFamily="18" charset="0"/>
                </a:rPr>
                <a:t>Product</a:t>
              </a:r>
              <a:r>
                <a:rPr lang="en-GB" sz="1200" dirty="0">
                  <a:effectLst/>
                  <a:latin typeface="Calibri" panose="020F0502020204030204" pitchFamily="34" charset="0"/>
                  <a:ea typeface="Times New Roman" panose="02020603050405020304" pitchFamily="18" charset="0"/>
                </a:rPr>
                <a:t> Temp.</a:t>
              </a:r>
              <a:endParaRPr lang="en-GB" sz="1400" dirty="0">
                <a:effectLst/>
                <a:latin typeface="Times New Roman" panose="02020603050405020304" pitchFamily="18" charset="0"/>
                <a:ea typeface="Times New Roman" panose="02020603050405020304" pitchFamily="18" charset="0"/>
              </a:endParaRPr>
            </a:p>
          </p:txBody>
        </p:sp>
      </p:grpSp>
      <p:grpSp>
        <p:nvGrpSpPr>
          <p:cNvPr id="32" name="Group 31"/>
          <p:cNvGrpSpPr/>
          <p:nvPr/>
        </p:nvGrpSpPr>
        <p:grpSpPr>
          <a:xfrm>
            <a:off x="6419154" y="766133"/>
            <a:ext cx="1309617" cy="307208"/>
            <a:chOff x="5768215" y="4062821"/>
            <a:chExt cx="1309617" cy="307208"/>
          </a:xfrm>
        </p:grpSpPr>
        <p:grpSp>
          <p:nvGrpSpPr>
            <p:cNvPr id="37" name="Group 36"/>
            <p:cNvGrpSpPr/>
            <p:nvPr/>
          </p:nvGrpSpPr>
          <p:grpSpPr>
            <a:xfrm rot="10800000">
              <a:off x="5768215" y="4080140"/>
              <a:ext cx="280474" cy="142877"/>
              <a:chOff x="6562392" y="4207880"/>
              <a:chExt cx="280474" cy="142877"/>
            </a:xfrm>
          </p:grpSpPr>
          <p:cxnSp>
            <p:nvCxnSpPr>
              <p:cNvPr id="39" name="Straight Connector 38"/>
              <p:cNvCxnSpPr/>
              <p:nvPr/>
            </p:nvCxnSpPr>
            <p:spPr>
              <a:xfrm rot="10800000">
                <a:off x="6740581" y="4207880"/>
                <a:ext cx="102285" cy="142877"/>
              </a:xfrm>
              <a:prstGeom prst="line">
                <a:avLst/>
              </a:prstGeom>
              <a:ln>
                <a:solidFill>
                  <a:srgbClr val="FF00FF"/>
                </a:solidFill>
                <a:prstDash val="solid"/>
                <a:headEnd type="oval" w="sm" len="sm"/>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562392" y="4210772"/>
                <a:ext cx="180000" cy="0"/>
              </a:xfrm>
              <a:prstGeom prst="line">
                <a:avLst/>
              </a:prstGeom>
              <a:ln>
                <a:solidFill>
                  <a:srgbClr val="FF00FF"/>
                </a:solidFill>
                <a:prstDash val="solid"/>
              </a:ln>
            </p:spPr>
            <p:style>
              <a:lnRef idx="1">
                <a:schemeClr val="accent1"/>
              </a:lnRef>
              <a:fillRef idx="0">
                <a:schemeClr val="accent1"/>
              </a:fillRef>
              <a:effectRef idx="0">
                <a:schemeClr val="accent1"/>
              </a:effectRef>
              <a:fontRef idx="minor">
                <a:schemeClr val="tx1"/>
              </a:fontRef>
            </p:style>
          </p:cxnSp>
        </p:grpSp>
        <p:sp>
          <p:nvSpPr>
            <p:cNvPr id="38" name="Text Box 3"/>
            <p:cNvSpPr txBox="1"/>
            <p:nvPr/>
          </p:nvSpPr>
          <p:spPr>
            <a:xfrm>
              <a:off x="5913362" y="4062821"/>
              <a:ext cx="1164470" cy="307208"/>
            </a:xfrm>
            <a:prstGeom prst="rect">
              <a:avLst/>
            </a:prstGeom>
          </p:spPr>
          <p:txBody>
            <a:bodyPr wrap="square" rtlCol="0"/>
            <a:lstStyle/>
            <a:p>
              <a:pPr>
                <a:spcAft>
                  <a:spcPts val="0"/>
                </a:spcAft>
              </a:pPr>
              <a:r>
                <a:rPr lang="en-GB" sz="1200" dirty="0">
                  <a:solidFill>
                    <a:srgbClr val="FF00FF"/>
                  </a:solidFill>
                  <a:latin typeface="Calibri" panose="020F0502020204030204" pitchFamily="34" charset="0"/>
                  <a:ea typeface="Times New Roman" panose="02020603050405020304" pitchFamily="18" charset="0"/>
                </a:rPr>
                <a:t>TVIS</a:t>
              </a:r>
              <a:endParaRPr lang="en-GB" sz="1400" dirty="0">
                <a:solidFill>
                  <a:srgbClr val="FF00FF"/>
                </a:solidFill>
                <a:effectLst/>
                <a:latin typeface="Times New Roman" panose="02020603050405020304" pitchFamily="18" charset="0"/>
                <a:ea typeface="Times New Roman" panose="02020603050405020304" pitchFamily="18" charset="0"/>
              </a:endParaRPr>
            </a:p>
          </p:txBody>
        </p:sp>
      </p:grpSp>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26771" r="17083"/>
          <a:stretch/>
        </p:blipFill>
        <p:spPr>
          <a:xfrm>
            <a:off x="1509211" y="3342272"/>
            <a:ext cx="2324982" cy="2703224"/>
          </a:xfrm>
          <a:prstGeom prst="rect">
            <a:avLst/>
          </a:prstGeom>
        </p:spPr>
      </p:pic>
      <p:sp>
        <p:nvSpPr>
          <p:cNvPr id="4" name="Rectangle 3"/>
          <p:cNvSpPr/>
          <p:nvPr/>
        </p:nvSpPr>
        <p:spPr bwMode="auto">
          <a:xfrm>
            <a:off x="2633983" y="3533775"/>
            <a:ext cx="1143000" cy="31432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dirty="0">
                <a:ln>
                  <a:noFill/>
                </a:ln>
                <a:solidFill>
                  <a:schemeClr val="tx1"/>
                </a:solidFill>
                <a:effectLst/>
                <a:ea typeface="ＭＳ Ｐゴシック" pitchFamily="1" charset="-128"/>
              </a:rPr>
              <a:t>Temperature</a:t>
            </a:r>
          </a:p>
        </p:txBody>
      </p:sp>
      <p:sp>
        <p:nvSpPr>
          <p:cNvPr id="41" name="Rectangle 40"/>
          <p:cNvSpPr/>
          <p:nvPr/>
        </p:nvSpPr>
        <p:spPr bwMode="auto">
          <a:xfrm>
            <a:off x="1590985" y="3533774"/>
            <a:ext cx="985788" cy="31432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dirty="0">
                <a:ln>
                  <a:noFill/>
                </a:ln>
                <a:solidFill>
                  <a:srgbClr val="FF00FF"/>
                </a:solidFill>
                <a:effectLst/>
                <a:ea typeface="ＭＳ Ｐゴシック" pitchFamily="1" charset="-128"/>
              </a:rPr>
              <a:t>F</a:t>
            </a:r>
            <a:r>
              <a:rPr kumimoji="0" lang="en-GB" sz="1400" b="1" i="0" u="none" strike="noStrike" cap="none" normalizeH="0" baseline="-25000" dirty="0">
                <a:ln>
                  <a:noFill/>
                </a:ln>
                <a:solidFill>
                  <a:srgbClr val="FF00FF"/>
                </a:solidFill>
                <a:effectLst/>
                <a:ea typeface="ＭＳ Ｐゴシック" pitchFamily="1" charset="-128"/>
              </a:rPr>
              <a:t>PEAK</a:t>
            </a:r>
          </a:p>
        </p:txBody>
      </p:sp>
    </p:spTree>
    <p:extLst>
      <p:ext uri="{BB962C8B-B14F-4D97-AF65-F5344CB8AC3E}">
        <p14:creationId xmlns:p14="http://schemas.microsoft.com/office/powerpoint/2010/main" val="2638850232"/>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Temperature Prediction in Primary Drying</a:t>
            </a:r>
          </a:p>
        </p:txBody>
      </p:sp>
      <p:sp>
        <p:nvSpPr>
          <p:cNvPr id="4" name="Content Placeholder 3"/>
          <p:cNvSpPr>
            <a:spLocks noGrp="1"/>
          </p:cNvSpPr>
          <p:nvPr>
            <p:ph idx="4294967295"/>
          </p:nvPr>
        </p:nvSpPr>
        <p:spPr>
          <a:xfrm>
            <a:off x="33826" y="3099182"/>
            <a:ext cx="4539271" cy="855351"/>
          </a:xfrm>
        </p:spPr>
        <p:txBody>
          <a:bodyPr/>
          <a:lstStyle/>
          <a:p>
            <a:r>
              <a:rPr lang="en-GB" dirty="0"/>
              <a:t>Good agreement between product temperature (by TC) and T(F</a:t>
            </a:r>
            <a:r>
              <a:rPr lang="en-GB" baseline="-25000" dirty="0"/>
              <a:t>PEAK</a:t>
            </a:r>
            <a:r>
              <a:rPr lang="en-GB" dirty="0"/>
              <a:t>)</a:t>
            </a:r>
          </a:p>
          <a:p>
            <a:endParaRPr lang="en-GB" dirty="0"/>
          </a:p>
        </p:txBody>
      </p:sp>
      <p:graphicFrame>
        <p:nvGraphicFramePr>
          <p:cNvPr id="21" name="Content Placeholder 5">
            <a:extLst>
              <a:ext uri="{FF2B5EF4-FFF2-40B4-BE49-F238E27FC236}">
                <a16:creationId xmlns:a16="http://schemas.microsoft.com/office/drawing/2014/main" id="{00000000-0008-0000-1300-00000B000000}"/>
              </a:ext>
            </a:extLst>
          </p:cNvPr>
          <p:cNvGraphicFramePr>
            <a:graphicFrameLocks noGrp="1"/>
          </p:cNvGraphicFramePr>
          <p:nvPr>
            <p:ph idx="4294967295"/>
            <p:extLst>
              <p:ext uri="{D42A27DB-BD31-4B8C-83A1-F6EECF244321}">
                <p14:modId xmlns:p14="http://schemas.microsoft.com/office/powerpoint/2010/main" val="993505918"/>
              </p:ext>
            </p:extLst>
          </p:nvPr>
        </p:nvGraphicFramePr>
        <p:xfrm>
          <a:off x="4824413" y="3579813"/>
          <a:ext cx="4319587" cy="2376487"/>
        </p:xfrm>
        <a:graphic>
          <a:graphicData uri="http://schemas.openxmlformats.org/drawingml/2006/chart">
            <c:chart xmlns:c="http://schemas.openxmlformats.org/drawingml/2006/chart" xmlns:r="http://schemas.openxmlformats.org/officeDocument/2006/relationships" r:id="rId3"/>
          </a:graphicData>
        </a:graphic>
      </p:graphicFrame>
      <p:sp>
        <p:nvSpPr>
          <p:cNvPr id="6" name="Content Placeholder 5"/>
          <p:cNvSpPr>
            <a:spLocks noGrp="1"/>
          </p:cNvSpPr>
          <p:nvPr>
            <p:ph idx="4294967295"/>
          </p:nvPr>
        </p:nvSpPr>
        <p:spPr>
          <a:xfrm>
            <a:off x="0" y="757238"/>
            <a:ext cx="4606925" cy="1835648"/>
          </a:xfrm>
        </p:spPr>
        <p:txBody>
          <a:bodyPr anchor="ctr"/>
          <a:lstStyle/>
          <a:p>
            <a:r>
              <a:rPr lang="en-GB" dirty="0"/>
              <a:t>Temperature calibration curve selected for temperature prediction in primary drying : T(F</a:t>
            </a:r>
            <a:r>
              <a:rPr lang="en-GB" baseline="-25000" dirty="0"/>
              <a:t>PEAK</a:t>
            </a:r>
            <a:r>
              <a:rPr lang="en-GB" dirty="0"/>
              <a:t>)</a:t>
            </a:r>
          </a:p>
          <a:p>
            <a:endParaRPr lang="en-GB" dirty="0"/>
          </a:p>
        </p:txBody>
      </p:sp>
      <p:graphicFrame>
        <p:nvGraphicFramePr>
          <p:cNvPr id="24" name="Content Placeholder 35">
            <a:extLst>
              <a:ext uri="{FF2B5EF4-FFF2-40B4-BE49-F238E27FC236}">
                <a16:creationId xmlns:a16="http://schemas.microsoft.com/office/drawing/2014/main" id="{00000000-0008-0000-1300-00000C000000}"/>
              </a:ext>
            </a:extLst>
          </p:cNvPr>
          <p:cNvGraphicFramePr>
            <a:graphicFrameLocks noGrp="1"/>
          </p:cNvGraphicFramePr>
          <p:nvPr>
            <p:ph idx="4294967295"/>
            <p:extLst>
              <p:ext uri="{D42A27DB-BD31-4B8C-83A1-F6EECF244321}">
                <p14:modId xmlns:p14="http://schemas.microsoft.com/office/powerpoint/2010/main" val="798274428"/>
              </p:ext>
            </p:extLst>
          </p:nvPr>
        </p:nvGraphicFramePr>
        <p:xfrm>
          <a:off x="4824413" y="755650"/>
          <a:ext cx="4319587" cy="2376488"/>
        </p:xfrm>
        <a:graphic>
          <a:graphicData uri="http://schemas.openxmlformats.org/drawingml/2006/chart">
            <c:chart xmlns:c="http://schemas.openxmlformats.org/drawingml/2006/chart" xmlns:r="http://schemas.openxmlformats.org/officeDocument/2006/relationships" r:id="rId4"/>
          </a:graphicData>
        </a:graphic>
      </p:graphicFrame>
      <mc:AlternateContent xmlns:mc="http://schemas.openxmlformats.org/markup-compatibility/2006" xmlns:a14="http://schemas.microsoft.com/office/drawing/2010/main">
        <mc:Choice Requires="a14">
          <p:sp>
            <p:nvSpPr>
              <p:cNvPr id="16" name="TextBox 15"/>
              <p:cNvSpPr txBox="1"/>
              <p:nvPr/>
            </p:nvSpPr>
            <p:spPr>
              <a:xfrm>
                <a:off x="7195127" y="3512144"/>
                <a:ext cx="1946442" cy="307777"/>
              </a:xfrm>
              <a:prstGeom prst="rect">
                <a:avLst/>
              </a:prstGeom>
              <a:noFill/>
            </p:spPr>
            <p:txBody>
              <a:bodyPr wrap="square" rtlCol="0">
                <a:spAutoFit/>
              </a:bodyPr>
              <a:lstStyle/>
              <a:p>
                <a:r>
                  <a:rPr lang="en-GB" sz="1400" dirty="0">
                    <a:solidFill>
                      <a:schemeClr val="tx1">
                        <a:lumMod val="65000"/>
                        <a:lumOff val="35000"/>
                      </a:schemeClr>
                    </a:solidFill>
                  </a:rPr>
                  <a:t>Shelf Temperature (</a:t>
                </a:r>
                <a14:m>
                  <m:oMath xmlns:m="http://schemas.openxmlformats.org/officeDocument/2006/math">
                    <m:sSub>
                      <m:sSubPr>
                        <m:ctrlPr>
                          <a:rPr lang="en-GB" sz="1400" i="1" smtClean="0">
                            <a:solidFill>
                              <a:schemeClr val="tx1">
                                <a:lumMod val="65000"/>
                                <a:lumOff val="35000"/>
                              </a:schemeClr>
                            </a:solidFill>
                            <a:latin typeface="Cambria Math" panose="02040503050406030204" pitchFamily="18" charset="0"/>
                          </a:rPr>
                        </m:ctrlPr>
                      </m:sSubPr>
                      <m:e>
                        <m:r>
                          <a:rPr lang="en-GB" sz="1400" b="0" i="1" smtClean="0">
                            <a:solidFill>
                              <a:schemeClr val="tx1">
                                <a:lumMod val="65000"/>
                                <a:lumOff val="35000"/>
                              </a:schemeClr>
                            </a:solidFill>
                            <a:latin typeface="Cambria Math" panose="02040503050406030204" pitchFamily="18" charset="0"/>
                          </a:rPr>
                          <m:t>𝑇</m:t>
                        </m:r>
                      </m:e>
                      <m:sub>
                        <m:r>
                          <a:rPr lang="en-GB" sz="1400" b="0" i="1" smtClean="0">
                            <a:solidFill>
                              <a:schemeClr val="tx1">
                                <a:lumMod val="65000"/>
                                <a:lumOff val="35000"/>
                              </a:schemeClr>
                            </a:solidFill>
                            <a:latin typeface="Cambria Math" panose="02040503050406030204" pitchFamily="18" charset="0"/>
                          </a:rPr>
                          <m:t>𝑆</m:t>
                        </m:r>
                      </m:sub>
                    </m:sSub>
                    <m:r>
                      <a:rPr lang="en-GB" sz="1400" b="0" i="1" smtClean="0">
                        <a:solidFill>
                          <a:schemeClr val="tx1">
                            <a:lumMod val="65000"/>
                            <a:lumOff val="35000"/>
                          </a:schemeClr>
                        </a:solidFill>
                        <a:latin typeface="Cambria Math" panose="02040503050406030204" pitchFamily="18" charset="0"/>
                      </a:rPr>
                      <m:t>)</m:t>
                    </m:r>
                  </m:oMath>
                </a14:m>
                <a:endParaRPr lang="en-GB" sz="1400" dirty="0">
                  <a:solidFill>
                    <a:schemeClr val="tx1">
                      <a:lumMod val="65000"/>
                      <a:lumOff val="35000"/>
                    </a:schemeClr>
                  </a:solidFil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7195127" y="3512144"/>
                <a:ext cx="1946442" cy="307777"/>
              </a:xfrm>
              <a:prstGeom prst="rect">
                <a:avLst/>
              </a:prstGeom>
              <a:blipFill>
                <a:blip r:embed="rId5"/>
                <a:stretch>
                  <a:fillRect l="-938" t="-3922" b="-19608"/>
                </a:stretch>
              </a:blipFill>
            </p:spPr>
            <p:txBody>
              <a:bodyPr/>
              <a:lstStyle/>
              <a:p>
                <a:r>
                  <a:rPr lang="en-US">
                    <a:noFill/>
                  </a:rPr>
                  <a:t> </a:t>
                </a:r>
              </a:p>
            </p:txBody>
          </p:sp>
        </mc:Fallback>
      </mc:AlternateContent>
      <p:grpSp>
        <p:nvGrpSpPr>
          <p:cNvPr id="10" name="Group 9"/>
          <p:cNvGrpSpPr/>
          <p:nvPr/>
        </p:nvGrpSpPr>
        <p:grpSpPr>
          <a:xfrm>
            <a:off x="5520479" y="4181943"/>
            <a:ext cx="1175080" cy="755746"/>
            <a:chOff x="5735912" y="4335124"/>
            <a:chExt cx="1175080" cy="755746"/>
          </a:xfrm>
        </p:grpSpPr>
        <p:sp>
          <p:nvSpPr>
            <p:cNvPr id="7" name="Down Arrow 6"/>
            <p:cNvSpPr/>
            <p:nvPr/>
          </p:nvSpPr>
          <p:spPr bwMode="auto">
            <a:xfrm>
              <a:off x="6249561" y="4849902"/>
              <a:ext cx="147782" cy="240968"/>
            </a:xfrm>
            <a:prstGeom prst="downArrow">
              <a:avLst/>
            </a:prstGeom>
            <a:solidFill>
              <a:srgbClr val="99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sp>
          <p:nvSpPr>
            <p:cNvPr id="9" name="TextBox 8"/>
            <p:cNvSpPr txBox="1"/>
            <p:nvPr/>
          </p:nvSpPr>
          <p:spPr>
            <a:xfrm>
              <a:off x="5735912" y="4335124"/>
              <a:ext cx="1175080" cy="523220"/>
            </a:xfrm>
            <a:prstGeom prst="rect">
              <a:avLst/>
            </a:prstGeom>
            <a:noFill/>
          </p:spPr>
          <p:txBody>
            <a:bodyPr wrap="square" rtlCol="0">
              <a:spAutoFit/>
            </a:bodyPr>
            <a:lstStyle/>
            <a:p>
              <a:pPr algn="ctr"/>
              <a:r>
                <a:rPr lang="en-GB" sz="1400" dirty="0"/>
                <a:t>Before </a:t>
              </a:r>
            </a:p>
            <a:p>
              <a:pPr algn="ctr"/>
              <a:r>
                <a:rPr lang="en-GB" sz="1400" dirty="0"/>
                <a:t>drying</a:t>
              </a:r>
            </a:p>
          </p:txBody>
        </p:sp>
      </p:grpSp>
      <p:grpSp>
        <p:nvGrpSpPr>
          <p:cNvPr id="343" name="Group 342"/>
          <p:cNvGrpSpPr/>
          <p:nvPr/>
        </p:nvGrpSpPr>
        <p:grpSpPr>
          <a:xfrm>
            <a:off x="7562844" y="4171709"/>
            <a:ext cx="1175080" cy="557358"/>
            <a:chOff x="5735912" y="4450388"/>
            <a:chExt cx="1175080" cy="557358"/>
          </a:xfrm>
        </p:grpSpPr>
        <p:sp>
          <p:nvSpPr>
            <p:cNvPr id="344" name="Down Arrow 343"/>
            <p:cNvSpPr/>
            <p:nvPr/>
          </p:nvSpPr>
          <p:spPr bwMode="auto">
            <a:xfrm>
              <a:off x="6249561" y="4766778"/>
              <a:ext cx="147782" cy="240968"/>
            </a:xfrm>
            <a:prstGeom prst="downArrow">
              <a:avLst/>
            </a:prstGeom>
            <a:solidFill>
              <a:srgbClr val="FF66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sp>
          <p:nvSpPr>
            <p:cNvPr id="345" name="TextBox 344"/>
            <p:cNvSpPr txBox="1"/>
            <p:nvPr/>
          </p:nvSpPr>
          <p:spPr>
            <a:xfrm>
              <a:off x="5735912" y="4450388"/>
              <a:ext cx="1175080" cy="307777"/>
            </a:xfrm>
            <a:prstGeom prst="rect">
              <a:avLst/>
            </a:prstGeom>
            <a:noFill/>
          </p:spPr>
          <p:txBody>
            <a:bodyPr wrap="square" rtlCol="0">
              <a:spAutoFit/>
            </a:bodyPr>
            <a:lstStyle/>
            <a:p>
              <a:pPr algn="ctr"/>
              <a:r>
                <a:rPr lang="en-GB" sz="1400" dirty="0"/>
                <a:t>during drying</a:t>
              </a:r>
            </a:p>
          </p:txBody>
        </p:sp>
      </p:grpSp>
      <p:grpSp>
        <p:nvGrpSpPr>
          <p:cNvPr id="390" name="Group 389"/>
          <p:cNvGrpSpPr/>
          <p:nvPr/>
        </p:nvGrpSpPr>
        <p:grpSpPr>
          <a:xfrm>
            <a:off x="-72253" y="4085328"/>
            <a:ext cx="2592909" cy="2611962"/>
            <a:chOff x="-72253" y="4085328"/>
            <a:chExt cx="2592909" cy="2611962"/>
          </a:xfrm>
        </p:grpSpPr>
        <p:grpSp>
          <p:nvGrpSpPr>
            <p:cNvPr id="5" name="Group 4"/>
            <p:cNvGrpSpPr/>
            <p:nvPr/>
          </p:nvGrpSpPr>
          <p:grpSpPr>
            <a:xfrm>
              <a:off x="-72253" y="4692072"/>
              <a:ext cx="2592909" cy="1533184"/>
              <a:chOff x="-72253" y="4267200"/>
              <a:chExt cx="2592909" cy="1533184"/>
            </a:xfrm>
          </p:grpSpPr>
          <p:grpSp>
            <p:nvGrpSpPr>
              <p:cNvPr id="2" name="Group 1"/>
              <p:cNvGrpSpPr/>
              <p:nvPr/>
            </p:nvGrpSpPr>
            <p:grpSpPr>
              <a:xfrm>
                <a:off x="-72253" y="4267200"/>
                <a:ext cx="2592909" cy="1514712"/>
                <a:chOff x="167883" y="4267200"/>
                <a:chExt cx="2592909" cy="1514712"/>
              </a:xfrm>
            </p:grpSpPr>
            <p:grpSp>
              <p:nvGrpSpPr>
                <p:cNvPr id="25" name="Group 24"/>
                <p:cNvGrpSpPr>
                  <a:grpSpLocks noChangeAspect="1"/>
                </p:cNvGrpSpPr>
                <p:nvPr/>
              </p:nvGrpSpPr>
              <p:grpSpPr>
                <a:xfrm>
                  <a:off x="972041" y="4509292"/>
                  <a:ext cx="625113" cy="1188000"/>
                  <a:chOff x="7262152" y="1950008"/>
                  <a:chExt cx="1086040" cy="2063973"/>
                </a:xfrm>
              </p:grpSpPr>
              <p:grpSp>
                <p:nvGrpSpPr>
                  <p:cNvPr id="26" name="Group 25"/>
                  <p:cNvGrpSpPr/>
                  <p:nvPr/>
                </p:nvGrpSpPr>
                <p:grpSpPr>
                  <a:xfrm>
                    <a:off x="7262152" y="1950008"/>
                    <a:ext cx="1083310" cy="2063973"/>
                    <a:chOff x="565560" y="-1028"/>
                    <a:chExt cx="1084453" cy="2066219"/>
                  </a:xfrm>
                </p:grpSpPr>
                <p:grpSp>
                  <p:nvGrpSpPr>
                    <p:cNvPr id="28" name="Group 27"/>
                    <p:cNvGrpSpPr/>
                    <p:nvPr/>
                  </p:nvGrpSpPr>
                  <p:grpSpPr>
                    <a:xfrm>
                      <a:off x="605958" y="1591412"/>
                      <a:ext cx="1009063" cy="449608"/>
                      <a:chOff x="605958" y="1591412"/>
                      <a:chExt cx="1009063" cy="449608"/>
                    </a:xfrm>
                  </p:grpSpPr>
                  <p:sp>
                    <p:nvSpPr>
                      <p:cNvPr id="74" name="Double Bracket 30"/>
                      <p:cNvSpPr/>
                      <p:nvPr/>
                    </p:nvSpPr>
                    <p:spPr>
                      <a:xfrm>
                        <a:off x="606181" y="1591412"/>
                        <a:ext cx="1008000" cy="349580"/>
                      </a:xfrm>
                      <a:prstGeom prst="rect">
                        <a:avLst/>
                      </a:prstGeom>
                      <a:pattFill prst="lgConfetti">
                        <a:fgClr>
                          <a:srgbClr val="FFFFCC"/>
                        </a:fgClr>
                        <a:bgClr>
                          <a:srgbClr val="00FFFF"/>
                        </a:bgClr>
                      </a:pattFill>
                      <a:ln w="12700">
                        <a:no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5" name="Freeform 74"/>
                      <p:cNvSpPr/>
                      <p:nvPr/>
                    </p:nvSpPr>
                    <p:spPr bwMode="auto">
                      <a:xfrm>
                        <a:off x="605958" y="1924715"/>
                        <a:ext cx="1009063" cy="116305"/>
                      </a:xfrm>
                      <a:custGeom>
                        <a:avLst/>
                        <a:gdLst>
                          <a:gd name="connsiteX0" fmla="*/ 4011 w 1010653"/>
                          <a:gd name="connsiteY0" fmla="*/ 0 h 116305"/>
                          <a:gd name="connsiteX1" fmla="*/ 0 w 1010653"/>
                          <a:gd name="connsiteY1" fmla="*/ 80210 h 116305"/>
                          <a:gd name="connsiteX2" fmla="*/ 5213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58516 w 1010653"/>
                          <a:gd name="connsiteY10" fmla="*/ 112294 h 116305"/>
                          <a:gd name="connsiteX11" fmla="*/ 1010653 w 1010653"/>
                          <a:gd name="connsiteY11" fmla="*/ 76200 h 116305"/>
                          <a:gd name="connsiteX12" fmla="*/ 1010653 w 1010653"/>
                          <a:gd name="connsiteY12" fmla="*/ 36094 h 116305"/>
                          <a:gd name="connsiteX13" fmla="*/ 4011 w 1010653"/>
                          <a:gd name="connsiteY13" fmla="*/ 0 h 116305"/>
                          <a:gd name="connsiteX0" fmla="*/ 4011 w 1010653"/>
                          <a:gd name="connsiteY0" fmla="*/ 0 h 116305"/>
                          <a:gd name="connsiteX1" fmla="*/ 0 w 1010653"/>
                          <a:gd name="connsiteY1" fmla="*/ 80210 h 116305"/>
                          <a:gd name="connsiteX2" fmla="*/ 4017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58516 w 1010653"/>
                          <a:gd name="connsiteY10" fmla="*/ 112294 h 116305"/>
                          <a:gd name="connsiteX11" fmla="*/ 1010653 w 1010653"/>
                          <a:gd name="connsiteY11" fmla="*/ 76200 h 116305"/>
                          <a:gd name="connsiteX12" fmla="*/ 1010653 w 1010653"/>
                          <a:gd name="connsiteY12" fmla="*/ 36094 h 116305"/>
                          <a:gd name="connsiteX13" fmla="*/ 4011 w 1010653"/>
                          <a:gd name="connsiteY13" fmla="*/ 0 h 116305"/>
                          <a:gd name="connsiteX0" fmla="*/ 4011 w 1010653"/>
                          <a:gd name="connsiteY0" fmla="*/ 0 h 116305"/>
                          <a:gd name="connsiteX1" fmla="*/ 0 w 1010653"/>
                          <a:gd name="connsiteY1" fmla="*/ 80210 h 116305"/>
                          <a:gd name="connsiteX2" fmla="*/ 4017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70476 w 1010653"/>
                          <a:gd name="connsiteY10" fmla="*/ 108284 h 116305"/>
                          <a:gd name="connsiteX11" fmla="*/ 1010653 w 1010653"/>
                          <a:gd name="connsiteY11" fmla="*/ 76200 h 116305"/>
                          <a:gd name="connsiteX12" fmla="*/ 1010653 w 1010653"/>
                          <a:gd name="connsiteY12" fmla="*/ 36094 h 116305"/>
                          <a:gd name="connsiteX13" fmla="*/ 4011 w 1010653"/>
                          <a:gd name="connsiteY13" fmla="*/ 0 h 116305"/>
                          <a:gd name="connsiteX0" fmla="*/ 4011 w 1010653"/>
                          <a:gd name="connsiteY0" fmla="*/ 0 h 116305"/>
                          <a:gd name="connsiteX1" fmla="*/ 0 w 1010653"/>
                          <a:gd name="connsiteY1" fmla="*/ 80210 h 116305"/>
                          <a:gd name="connsiteX2" fmla="*/ 4017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70476 w 1010653"/>
                          <a:gd name="connsiteY10" fmla="*/ 108284 h 116305"/>
                          <a:gd name="connsiteX11" fmla="*/ 1010653 w 1010653"/>
                          <a:gd name="connsiteY11" fmla="*/ 76200 h 116305"/>
                          <a:gd name="connsiteX12" fmla="*/ 1002679 w 1010653"/>
                          <a:gd name="connsiteY12" fmla="*/ 4010 h 116305"/>
                          <a:gd name="connsiteX13" fmla="*/ 4011 w 1010653"/>
                          <a:gd name="connsiteY13" fmla="*/ 0 h 116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10653" h="116305">
                            <a:moveTo>
                              <a:pt x="4011" y="0"/>
                            </a:moveTo>
                            <a:lnTo>
                              <a:pt x="0" y="80210"/>
                            </a:lnTo>
                            <a:lnTo>
                              <a:pt x="40177" y="116305"/>
                            </a:lnTo>
                            <a:lnTo>
                              <a:pt x="80211" y="108284"/>
                            </a:lnTo>
                            <a:lnTo>
                              <a:pt x="176463" y="92242"/>
                            </a:lnTo>
                            <a:lnTo>
                              <a:pt x="264695" y="84221"/>
                            </a:lnTo>
                            <a:lnTo>
                              <a:pt x="493295" y="68179"/>
                            </a:lnTo>
                            <a:lnTo>
                              <a:pt x="581527" y="68179"/>
                            </a:lnTo>
                            <a:lnTo>
                              <a:pt x="749969" y="84221"/>
                            </a:lnTo>
                            <a:cubicBezTo>
                              <a:pt x="790074" y="89568"/>
                              <a:pt x="833534" y="96253"/>
                              <a:pt x="870285" y="100263"/>
                            </a:cubicBezTo>
                            <a:cubicBezTo>
                              <a:pt x="907036" y="104273"/>
                              <a:pt x="937079" y="105610"/>
                              <a:pt x="970476" y="108284"/>
                            </a:cubicBezTo>
                            <a:lnTo>
                              <a:pt x="1010653" y="76200"/>
                            </a:lnTo>
                            <a:lnTo>
                              <a:pt x="1002679" y="4010"/>
                            </a:lnTo>
                            <a:lnTo>
                              <a:pt x="4011" y="0"/>
                            </a:lnTo>
                            <a:close/>
                          </a:path>
                        </a:pathLst>
                      </a:custGeom>
                      <a:pattFill prst="lgConfetti">
                        <a:fgClr>
                          <a:srgbClr val="FFFFCC"/>
                        </a:fgClr>
                        <a:bgClr>
                          <a:srgbClr val="00FFFF"/>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a:p>
                    </p:txBody>
                  </p:sp>
                </p:grpSp>
                <p:grpSp>
                  <p:nvGrpSpPr>
                    <p:cNvPr id="29" name="Group 28"/>
                    <p:cNvGrpSpPr/>
                    <p:nvPr/>
                  </p:nvGrpSpPr>
                  <p:grpSpPr>
                    <a:xfrm>
                      <a:off x="565560" y="-1028"/>
                      <a:ext cx="1084453" cy="2066219"/>
                      <a:chOff x="565560" y="-1028"/>
                      <a:chExt cx="1084453" cy="2066219"/>
                    </a:xfrm>
                  </p:grpSpPr>
                  <p:grpSp>
                    <p:nvGrpSpPr>
                      <p:cNvPr id="30" name="Group 29"/>
                      <p:cNvGrpSpPr/>
                      <p:nvPr/>
                    </p:nvGrpSpPr>
                    <p:grpSpPr>
                      <a:xfrm>
                        <a:off x="565560" y="-1028"/>
                        <a:ext cx="1084453" cy="2066219"/>
                        <a:chOff x="565560" y="-1028"/>
                        <a:chExt cx="1084453" cy="2066219"/>
                      </a:xfrm>
                    </p:grpSpPr>
                    <p:grpSp>
                      <p:nvGrpSpPr>
                        <p:cNvPr id="32" name="Group 31"/>
                        <p:cNvGrpSpPr/>
                        <p:nvPr/>
                      </p:nvGrpSpPr>
                      <p:grpSpPr>
                        <a:xfrm>
                          <a:off x="565560" y="0"/>
                          <a:ext cx="569086" cy="2065191"/>
                          <a:chOff x="565560" y="0"/>
                          <a:chExt cx="569086" cy="2065191"/>
                        </a:xfrm>
                      </p:grpSpPr>
                      <p:grpSp>
                        <p:nvGrpSpPr>
                          <p:cNvPr id="54" name="Group 53"/>
                          <p:cNvGrpSpPr/>
                          <p:nvPr/>
                        </p:nvGrpSpPr>
                        <p:grpSpPr>
                          <a:xfrm>
                            <a:off x="565560" y="0"/>
                            <a:ext cx="569086" cy="2065191"/>
                            <a:chOff x="565560" y="0"/>
                            <a:chExt cx="569086" cy="2065191"/>
                          </a:xfrm>
                        </p:grpSpPr>
                        <p:sp>
                          <p:nvSpPr>
                            <p:cNvPr id="58" name="object 43"/>
                            <p:cNvSpPr/>
                            <p:nvPr/>
                          </p:nvSpPr>
                          <p:spPr>
                            <a:xfrm>
                              <a:off x="623475" y="45381"/>
                              <a:ext cx="0" cy="177165"/>
                            </a:xfrm>
                            <a:custGeom>
                              <a:avLst/>
                              <a:gdLst/>
                              <a:ahLst/>
                              <a:cxnLst/>
                              <a:rect l="l" t="t" r="r" b="b"/>
                              <a:pathLst>
                                <a:path h="177164">
                                  <a:moveTo>
                                    <a:pt x="0" y="176783"/>
                                  </a:moveTo>
                                  <a:lnTo>
                                    <a:pt x="0" y="0"/>
                                  </a:lnTo>
                                </a:path>
                              </a:pathLst>
                            </a:custGeom>
                            <a:ln w="13715">
                              <a:solidFill>
                                <a:srgbClr val="000000"/>
                              </a:solidFill>
                            </a:ln>
                          </p:spPr>
                          <p:txBody>
                            <a:bodyPr wrap="square" lIns="0" tIns="0" rIns="0" bIns="0" rtlCol="0"/>
                            <a:lstStyle/>
                            <a:p>
                              <a:endParaRPr lang="en-GB"/>
                            </a:p>
                          </p:txBody>
                        </p:sp>
                        <p:sp>
                          <p:nvSpPr>
                            <p:cNvPr id="59" name="object 186"/>
                            <p:cNvSpPr/>
                            <p:nvPr/>
                          </p:nvSpPr>
                          <p:spPr>
                            <a:xfrm>
                              <a:off x="565560" y="1986197"/>
                              <a:ext cx="78740" cy="78740"/>
                            </a:xfrm>
                            <a:custGeom>
                              <a:avLst/>
                              <a:gdLst/>
                              <a:ahLst/>
                              <a:cxnLst/>
                              <a:rect l="l" t="t" r="r" b="b"/>
                              <a:pathLst>
                                <a:path w="78740" h="78739">
                                  <a:moveTo>
                                    <a:pt x="0" y="0"/>
                                  </a:moveTo>
                                  <a:lnTo>
                                    <a:pt x="6167" y="30550"/>
                                  </a:lnTo>
                                  <a:lnTo>
                                    <a:pt x="22988" y="55498"/>
                                  </a:lnTo>
                                  <a:lnTo>
                                    <a:pt x="47935" y="72318"/>
                                  </a:lnTo>
                                  <a:lnTo>
                                    <a:pt x="78486" y="78486"/>
                                  </a:lnTo>
                                </a:path>
                              </a:pathLst>
                            </a:custGeom>
                            <a:ln w="13716">
                              <a:solidFill>
                                <a:srgbClr val="000000"/>
                              </a:solidFill>
                            </a:ln>
                          </p:spPr>
                          <p:txBody>
                            <a:bodyPr wrap="square" lIns="0" tIns="0" rIns="0" bIns="0" rtlCol="0"/>
                            <a:lstStyle/>
                            <a:p>
                              <a:endParaRPr lang="en-GB"/>
                            </a:p>
                          </p:txBody>
                        </p:sp>
                        <p:sp>
                          <p:nvSpPr>
                            <p:cNvPr id="60" name="object 188"/>
                            <p:cNvSpPr/>
                            <p:nvPr/>
                          </p:nvSpPr>
                          <p:spPr>
                            <a:xfrm>
                              <a:off x="567084" y="641267"/>
                              <a:ext cx="0" cy="1344295"/>
                            </a:xfrm>
                            <a:custGeom>
                              <a:avLst/>
                              <a:gdLst/>
                              <a:ahLst/>
                              <a:cxnLst/>
                              <a:rect l="l" t="t" r="r" b="b"/>
                              <a:pathLst>
                                <a:path h="1344295">
                                  <a:moveTo>
                                    <a:pt x="0" y="1344168"/>
                                  </a:moveTo>
                                  <a:lnTo>
                                    <a:pt x="0" y="0"/>
                                  </a:lnTo>
                                </a:path>
                              </a:pathLst>
                            </a:custGeom>
                            <a:ln w="13716">
                              <a:solidFill>
                                <a:srgbClr val="000000"/>
                              </a:solidFill>
                            </a:ln>
                          </p:spPr>
                          <p:txBody>
                            <a:bodyPr wrap="square" lIns="0" tIns="0" rIns="0" bIns="0" rtlCol="0"/>
                            <a:lstStyle/>
                            <a:p>
                              <a:endParaRPr lang="en-GB"/>
                            </a:p>
                          </p:txBody>
                        </p:sp>
                        <p:sp>
                          <p:nvSpPr>
                            <p:cNvPr id="61" name="object 189"/>
                            <p:cNvSpPr/>
                            <p:nvPr/>
                          </p:nvSpPr>
                          <p:spPr>
                            <a:xfrm>
                              <a:off x="567084" y="528397"/>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endParaRPr lang="en-GB"/>
                            </a:p>
                          </p:txBody>
                        </p:sp>
                        <p:sp>
                          <p:nvSpPr>
                            <p:cNvPr id="62" name="object 190"/>
                            <p:cNvSpPr/>
                            <p:nvPr/>
                          </p:nvSpPr>
                          <p:spPr>
                            <a:xfrm>
                              <a:off x="702720" y="264838"/>
                              <a:ext cx="0" cy="180000"/>
                            </a:xfrm>
                            <a:custGeom>
                              <a:avLst/>
                              <a:gdLst/>
                              <a:ahLst/>
                              <a:cxnLst/>
                              <a:rect l="l" t="t" r="r" b="b"/>
                              <a:pathLst>
                                <a:path h="166369">
                                  <a:moveTo>
                                    <a:pt x="0" y="166116"/>
                                  </a:moveTo>
                                  <a:lnTo>
                                    <a:pt x="0" y="0"/>
                                  </a:lnTo>
                                </a:path>
                              </a:pathLst>
                            </a:custGeom>
                            <a:ln w="13716">
                              <a:solidFill>
                                <a:srgbClr val="000000"/>
                              </a:solidFill>
                            </a:ln>
                          </p:spPr>
                          <p:txBody>
                            <a:bodyPr wrap="square" lIns="0" tIns="0" rIns="0" bIns="0" rtlCol="0"/>
                            <a:lstStyle/>
                            <a:p>
                              <a:endParaRPr lang="en-GB"/>
                            </a:p>
                          </p:txBody>
                        </p:sp>
                        <p:sp>
                          <p:nvSpPr>
                            <p:cNvPr id="63" name="object 193"/>
                            <p:cNvSpPr>
                              <a:spLocks noChangeAspect="1"/>
                            </p:cNvSpPr>
                            <p:nvPr/>
                          </p:nvSpPr>
                          <p:spPr>
                            <a:xfrm>
                              <a:off x="615852" y="449241"/>
                              <a:ext cx="80169" cy="78886"/>
                            </a:xfrm>
                            <a:custGeom>
                              <a:avLst/>
                              <a:gdLst/>
                              <a:ahLst/>
                              <a:cxnLst/>
                              <a:rect l="l" t="t" r="r" b="b"/>
                              <a:pathLst>
                                <a:path w="79375" h="78105">
                                  <a:moveTo>
                                    <a:pt x="79248" y="0"/>
                                  </a:moveTo>
                                  <a:lnTo>
                                    <a:pt x="0" y="77724"/>
                                  </a:lnTo>
                                </a:path>
                              </a:pathLst>
                            </a:custGeom>
                            <a:ln w="13716">
                              <a:solidFill>
                                <a:srgbClr val="000000"/>
                              </a:solidFill>
                            </a:ln>
                          </p:spPr>
                          <p:txBody>
                            <a:bodyPr wrap="square" lIns="0" tIns="0" rIns="0" bIns="0" rtlCol="0"/>
                            <a:lstStyle/>
                            <a:p>
                              <a:endParaRPr lang="en-GB"/>
                            </a:p>
                          </p:txBody>
                        </p:sp>
                        <p:sp>
                          <p:nvSpPr>
                            <p:cNvPr id="64" name="object 195"/>
                            <p:cNvSpPr/>
                            <p:nvPr/>
                          </p:nvSpPr>
                          <p:spPr>
                            <a:xfrm>
                              <a:off x="623472" y="222166"/>
                              <a:ext cx="71755" cy="32384"/>
                            </a:xfrm>
                            <a:custGeom>
                              <a:avLst/>
                              <a:gdLst/>
                              <a:ahLst/>
                              <a:cxnLst/>
                              <a:rect l="l" t="t" r="r" b="b"/>
                              <a:pathLst>
                                <a:path w="71755" h="32385">
                                  <a:moveTo>
                                    <a:pt x="0" y="0"/>
                                  </a:moveTo>
                                  <a:lnTo>
                                    <a:pt x="71628" y="32004"/>
                                  </a:lnTo>
                                </a:path>
                              </a:pathLst>
                            </a:custGeom>
                            <a:ln w="13716">
                              <a:solidFill>
                                <a:srgbClr val="000000"/>
                              </a:solidFill>
                            </a:ln>
                          </p:spPr>
                          <p:txBody>
                            <a:bodyPr wrap="square" lIns="0" tIns="0" rIns="0" bIns="0" rtlCol="0"/>
                            <a:lstStyle/>
                            <a:p>
                              <a:endParaRPr lang="en-GB"/>
                            </a:p>
                          </p:txBody>
                        </p:sp>
                        <p:sp>
                          <p:nvSpPr>
                            <p:cNvPr id="65" name="object 196"/>
                            <p:cNvSpPr/>
                            <p:nvPr/>
                          </p:nvSpPr>
                          <p:spPr>
                            <a:xfrm>
                              <a:off x="645039" y="2029631"/>
                              <a:ext cx="474980" cy="35560"/>
                            </a:xfrm>
                            <a:custGeom>
                              <a:avLst/>
                              <a:gdLst/>
                              <a:ahLst/>
                              <a:cxnLst/>
                              <a:rect l="l" t="t" r="r" b="b"/>
                              <a:pathLst>
                                <a:path w="474980" h="35560">
                                  <a:moveTo>
                                    <a:pt x="474495" y="0"/>
                                  </a:moveTo>
                                  <a:lnTo>
                                    <a:pt x="421561" y="439"/>
                                  </a:lnTo>
                                  <a:lnTo>
                                    <a:pt x="368655" y="1759"/>
                                  </a:lnTo>
                                  <a:lnTo>
                                    <a:pt x="315788" y="3957"/>
                                  </a:lnTo>
                                  <a:lnTo>
                                    <a:pt x="262969" y="7033"/>
                                  </a:lnTo>
                                  <a:lnTo>
                                    <a:pt x="210211" y="10985"/>
                                  </a:lnTo>
                                  <a:lnTo>
                                    <a:pt x="157524" y="15814"/>
                                  </a:lnTo>
                                  <a:lnTo>
                                    <a:pt x="104919" y="21518"/>
                                  </a:lnTo>
                                  <a:lnTo>
                                    <a:pt x="52407" y="28097"/>
                                  </a:lnTo>
                                  <a:lnTo>
                                    <a:pt x="0" y="35549"/>
                                  </a:lnTo>
                                </a:path>
                              </a:pathLst>
                            </a:custGeom>
                            <a:ln w="13716">
                              <a:solidFill>
                                <a:srgbClr val="000000"/>
                              </a:solidFill>
                            </a:ln>
                          </p:spPr>
                          <p:txBody>
                            <a:bodyPr wrap="square" lIns="0" tIns="0" rIns="0" bIns="0" rtlCol="0"/>
                            <a:lstStyle/>
                            <a:p>
                              <a:endParaRPr lang="en-GB"/>
                            </a:p>
                          </p:txBody>
                        </p:sp>
                        <p:sp>
                          <p:nvSpPr>
                            <p:cNvPr id="66" name="object 198"/>
                            <p:cNvSpPr/>
                            <p:nvPr/>
                          </p:nvSpPr>
                          <p:spPr>
                            <a:xfrm>
                              <a:off x="645007" y="1994579"/>
                              <a:ext cx="474980" cy="36830"/>
                            </a:xfrm>
                            <a:custGeom>
                              <a:avLst/>
                              <a:gdLst/>
                              <a:ahLst/>
                              <a:cxnLst/>
                              <a:rect l="l" t="t" r="r" b="b"/>
                              <a:pathLst>
                                <a:path w="474980" h="36829">
                                  <a:moveTo>
                                    <a:pt x="474527" y="0"/>
                                  </a:moveTo>
                                  <a:lnTo>
                                    <a:pt x="421578" y="452"/>
                                  </a:lnTo>
                                  <a:lnTo>
                                    <a:pt x="368657" y="1810"/>
                                  </a:lnTo>
                                  <a:lnTo>
                                    <a:pt x="315778" y="4072"/>
                                  </a:lnTo>
                                  <a:lnTo>
                                    <a:pt x="262950" y="7237"/>
                                  </a:lnTo>
                                  <a:lnTo>
                                    <a:pt x="210186" y="11305"/>
                                  </a:lnTo>
                                  <a:lnTo>
                                    <a:pt x="157498" y="16274"/>
                                  </a:lnTo>
                                  <a:lnTo>
                                    <a:pt x="104896" y="22144"/>
                                  </a:lnTo>
                                  <a:lnTo>
                                    <a:pt x="52393" y="28913"/>
                                  </a:lnTo>
                                  <a:lnTo>
                                    <a:pt x="0" y="36581"/>
                                  </a:lnTo>
                                </a:path>
                              </a:pathLst>
                            </a:custGeom>
                            <a:ln w="13716">
                              <a:solidFill>
                                <a:srgbClr val="000000"/>
                              </a:solidFill>
                            </a:ln>
                          </p:spPr>
                          <p:txBody>
                            <a:bodyPr wrap="square" lIns="0" tIns="0" rIns="0" bIns="0" rtlCol="0"/>
                            <a:lstStyle/>
                            <a:p>
                              <a:endParaRPr lang="en-GB"/>
                            </a:p>
                          </p:txBody>
                        </p:sp>
                        <p:sp>
                          <p:nvSpPr>
                            <p:cNvPr id="67" name="object 207"/>
                            <p:cNvSpPr/>
                            <p:nvPr/>
                          </p:nvSpPr>
                          <p:spPr>
                            <a:xfrm>
                              <a:off x="746916" y="0"/>
                              <a:ext cx="387730" cy="45719"/>
                            </a:xfrm>
                            <a:custGeom>
                              <a:avLst/>
                              <a:gdLst/>
                              <a:ahLst/>
                              <a:cxnLst/>
                              <a:rect l="l" t="t" r="r" b="b"/>
                              <a:pathLst>
                                <a:path w="746760">
                                  <a:moveTo>
                                    <a:pt x="0" y="0"/>
                                  </a:moveTo>
                                  <a:lnTo>
                                    <a:pt x="746760" y="0"/>
                                  </a:lnTo>
                                </a:path>
                              </a:pathLst>
                            </a:custGeom>
                            <a:ln w="13716">
                              <a:solidFill>
                                <a:srgbClr val="000000"/>
                              </a:solidFill>
                            </a:ln>
                          </p:spPr>
                          <p:txBody>
                            <a:bodyPr wrap="square" lIns="0" tIns="0" rIns="0" bIns="0" rtlCol="0"/>
                            <a:lstStyle/>
                            <a:p>
                              <a:endParaRPr lang="en-GB"/>
                            </a:p>
                          </p:txBody>
                        </p:sp>
                        <p:sp>
                          <p:nvSpPr>
                            <p:cNvPr id="68" name="object 208"/>
                            <p:cNvSpPr/>
                            <p:nvPr/>
                          </p:nvSpPr>
                          <p:spPr>
                            <a:xfrm>
                              <a:off x="710089" y="258742"/>
                              <a:ext cx="419100"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endParaRPr lang="en-GB"/>
                            </a:p>
                          </p:txBody>
                        </p:sp>
                        <p:sp>
                          <p:nvSpPr>
                            <p:cNvPr id="69" name="object 209"/>
                            <p:cNvSpPr/>
                            <p:nvPr/>
                          </p:nvSpPr>
                          <p:spPr>
                            <a:xfrm>
                              <a:off x="710089" y="441623"/>
                              <a:ext cx="419100"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endParaRPr lang="en-GB"/>
                            </a:p>
                          </p:txBody>
                        </p:sp>
                        <p:sp>
                          <p:nvSpPr>
                            <p:cNvPr id="70" name="object 213"/>
                            <p:cNvSpPr/>
                            <p:nvPr/>
                          </p:nvSpPr>
                          <p:spPr>
                            <a:xfrm>
                              <a:off x="602136" y="677843"/>
                              <a:ext cx="0" cy="1308100"/>
                            </a:xfrm>
                            <a:custGeom>
                              <a:avLst/>
                              <a:gdLst/>
                              <a:ahLst/>
                              <a:cxnLst/>
                              <a:rect l="l" t="t" r="r" b="b"/>
                              <a:pathLst>
                                <a:path h="1308100">
                                  <a:moveTo>
                                    <a:pt x="0" y="1307592"/>
                                  </a:moveTo>
                                  <a:lnTo>
                                    <a:pt x="0" y="0"/>
                                  </a:lnTo>
                                </a:path>
                              </a:pathLst>
                            </a:custGeom>
                            <a:ln w="13716">
                              <a:solidFill>
                                <a:srgbClr val="000000"/>
                              </a:solidFill>
                            </a:ln>
                          </p:spPr>
                          <p:txBody>
                            <a:bodyPr wrap="square" lIns="0" tIns="0" rIns="0" bIns="0" rtlCol="0"/>
                            <a:lstStyle/>
                            <a:p>
                              <a:endParaRPr lang="en-GB"/>
                            </a:p>
                          </p:txBody>
                        </p:sp>
                        <p:sp>
                          <p:nvSpPr>
                            <p:cNvPr id="71" name="object 214"/>
                            <p:cNvSpPr/>
                            <p:nvPr/>
                          </p:nvSpPr>
                          <p:spPr>
                            <a:xfrm>
                              <a:off x="602136" y="564973"/>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endParaRPr lang="en-GB"/>
                            </a:p>
                          </p:txBody>
                        </p:sp>
                        <p:sp>
                          <p:nvSpPr>
                            <p:cNvPr id="72" name="object 215"/>
                            <p:cNvSpPr/>
                            <p:nvPr/>
                          </p:nvSpPr>
                          <p:spPr>
                            <a:xfrm>
                              <a:off x="649380" y="438575"/>
                              <a:ext cx="129539" cy="125095"/>
                            </a:xfrm>
                            <a:custGeom>
                              <a:avLst/>
                              <a:gdLst/>
                              <a:ahLst/>
                              <a:cxnLst/>
                              <a:rect l="l" t="t" r="r" b="b"/>
                              <a:pathLst>
                                <a:path w="129540" h="125094">
                                  <a:moveTo>
                                    <a:pt x="129540" y="0"/>
                                  </a:moveTo>
                                  <a:lnTo>
                                    <a:pt x="0" y="124968"/>
                                  </a:lnTo>
                                </a:path>
                              </a:pathLst>
                            </a:custGeom>
                            <a:ln w="13716">
                              <a:solidFill>
                                <a:srgbClr val="000000"/>
                              </a:solidFill>
                            </a:ln>
                          </p:spPr>
                          <p:txBody>
                            <a:bodyPr wrap="square" lIns="0" tIns="0" rIns="0" bIns="0" rtlCol="0"/>
                            <a:lstStyle/>
                            <a:p>
                              <a:endParaRPr lang="en-GB"/>
                            </a:p>
                          </p:txBody>
                        </p:sp>
                        <p:sp>
                          <p:nvSpPr>
                            <p:cNvPr id="73" name="object 212"/>
                            <p:cNvSpPr/>
                            <p:nvPr/>
                          </p:nvSpPr>
                          <p:spPr>
                            <a:xfrm flipH="1">
                              <a:off x="642648" y="1502"/>
                              <a:ext cx="102235" cy="18415"/>
                            </a:xfrm>
                            <a:custGeom>
                              <a:avLst/>
                              <a:gdLst/>
                              <a:ahLst/>
                              <a:cxnLst/>
                              <a:rect l="l" t="t" r="r" b="b"/>
                              <a:pathLst>
                                <a:path w="102235" h="18414">
                                  <a:moveTo>
                                    <a:pt x="0" y="0"/>
                                  </a:moveTo>
                                  <a:lnTo>
                                    <a:pt x="102108" y="18288"/>
                                  </a:lnTo>
                                </a:path>
                              </a:pathLst>
                            </a:custGeom>
                            <a:ln w="13716">
                              <a:solidFill>
                                <a:srgbClr val="000000"/>
                              </a:solidFill>
                            </a:ln>
                          </p:spPr>
                          <p:txBody>
                            <a:bodyPr wrap="square" lIns="0" tIns="0" rIns="0" bIns="0" rtlCol="0"/>
                            <a:lstStyle/>
                            <a:p>
                              <a:endParaRPr lang="en-GB"/>
                            </a:p>
                          </p:txBody>
                        </p:sp>
                      </p:grpSp>
                      <p:sp>
                        <p:nvSpPr>
                          <p:cNvPr id="55" name="object 192"/>
                          <p:cNvSpPr/>
                          <p:nvPr/>
                        </p:nvSpPr>
                        <p:spPr>
                          <a:xfrm>
                            <a:off x="621058" y="21885"/>
                            <a:ext cx="21590" cy="22860"/>
                          </a:xfrm>
                          <a:custGeom>
                            <a:avLst/>
                            <a:gdLst/>
                            <a:ahLst/>
                            <a:cxnLst/>
                            <a:rect l="l" t="t" r="r" b="b"/>
                            <a:pathLst>
                              <a:path w="21590" h="22860">
                                <a:moveTo>
                                  <a:pt x="21336" y="0"/>
                                </a:moveTo>
                                <a:lnTo>
                                  <a:pt x="0" y="22860"/>
                                </a:lnTo>
                              </a:path>
                            </a:pathLst>
                          </a:custGeom>
                          <a:ln w="13716">
                            <a:solidFill>
                              <a:srgbClr val="000000"/>
                            </a:solidFill>
                          </a:ln>
                        </p:spPr>
                        <p:txBody>
                          <a:bodyPr wrap="square" lIns="0" tIns="0" rIns="0" bIns="0" rtlCol="0"/>
                          <a:lstStyle/>
                          <a:p>
                            <a:endParaRPr lang="en-GB"/>
                          </a:p>
                        </p:txBody>
                      </p:sp>
                      <p:sp>
                        <p:nvSpPr>
                          <p:cNvPr id="56" name="object 191"/>
                          <p:cNvSpPr/>
                          <p:nvPr/>
                        </p:nvSpPr>
                        <p:spPr>
                          <a:xfrm>
                            <a:off x="699102" y="255757"/>
                            <a:ext cx="6985" cy="10795"/>
                          </a:xfrm>
                          <a:custGeom>
                            <a:avLst/>
                            <a:gdLst/>
                            <a:ahLst/>
                            <a:cxnLst/>
                            <a:rect l="l" t="t" r="r" b="b"/>
                            <a:pathLst>
                              <a:path w="6984" h="10794">
                                <a:moveTo>
                                  <a:pt x="6690" y="10399"/>
                                </a:moveTo>
                                <a:lnTo>
                                  <a:pt x="6689" y="5922"/>
                                </a:lnTo>
                                <a:lnTo>
                                  <a:pt x="4074" y="1856"/>
                                </a:lnTo>
                                <a:lnTo>
                                  <a:pt x="0" y="0"/>
                                </a:lnTo>
                              </a:path>
                            </a:pathLst>
                          </a:custGeom>
                          <a:ln w="13716">
                            <a:solidFill>
                              <a:srgbClr val="000000"/>
                            </a:solidFill>
                          </a:ln>
                        </p:spPr>
                        <p:txBody>
                          <a:bodyPr wrap="square" lIns="0" tIns="0" rIns="0" bIns="0" rtlCol="0"/>
                          <a:lstStyle/>
                          <a:p>
                            <a:endParaRPr lang="en-GB"/>
                          </a:p>
                        </p:txBody>
                      </p:sp>
                      <p:sp>
                        <p:nvSpPr>
                          <p:cNvPr id="57" name="object 187"/>
                          <p:cNvSpPr/>
                          <p:nvPr/>
                        </p:nvSpPr>
                        <p:spPr>
                          <a:xfrm>
                            <a:off x="606675" y="1985418"/>
                            <a:ext cx="43815" cy="43815"/>
                          </a:xfrm>
                          <a:custGeom>
                            <a:avLst/>
                            <a:gdLst/>
                            <a:ahLst/>
                            <a:cxnLst/>
                            <a:rect l="l" t="t" r="r" b="b"/>
                            <a:pathLst>
                              <a:path w="43815" h="43814">
                                <a:moveTo>
                                  <a:pt x="0" y="0"/>
                                </a:moveTo>
                                <a:lnTo>
                                  <a:pt x="3413" y="16906"/>
                                </a:lnTo>
                                <a:lnTo>
                                  <a:pt x="12721" y="30712"/>
                                </a:lnTo>
                                <a:lnTo>
                                  <a:pt x="26527" y="40020"/>
                                </a:lnTo>
                                <a:lnTo>
                                  <a:pt x="43434" y="43434"/>
                                </a:lnTo>
                              </a:path>
                            </a:pathLst>
                          </a:custGeom>
                          <a:ln w="13716">
                            <a:solidFill>
                              <a:srgbClr val="000000"/>
                            </a:solidFill>
                          </a:ln>
                        </p:spPr>
                        <p:txBody>
                          <a:bodyPr wrap="square" lIns="0" tIns="0" rIns="0" bIns="0" rtlCol="0"/>
                          <a:lstStyle/>
                          <a:p>
                            <a:endParaRPr lang="en-GB"/>
                          </a:p>
                        </p:txBody>
                      </p:sp>
                    </p:grpSp>
                    <p:grpSp>
                      <p:nvGrpSpPr>
                        <p:cNvPr id="33" name="Group 32"/>
                        <p:cNvGrpSpPr/>
                        <p:nvPr/>
                      </p:nvGrpSpPr>
                      <p:grpSpPr>
                        <a:xfrm flipH="1">
                          <a:off x="1080927" y="-1028"/>
                          <a:ext cx="569086" cy="2065965"/>
                          <a:chOff x="1080927" y="-1028"/>
                          <a:chExt cx="569086" cy="2065965"/>
                        </a:xfrm>
                      </p:grpSpPr>
                      <p:grpSp>
                        <p:nvGrpSpPr>
                          <p:cNvPr id="34" name="Group 33"/>
                          <p:cNvGrpSpPr/>
                          <p:nvPr/>
                        </p:nvGrpSpPr>
                        <p:grpSpPr>
                          <a:xfrm>
                            <a:off x="1080927" y="-1028"/>
                            <a:ext cx="569086" cy="2065965"/>
                            <a:chOff x="1080927" y="-1028"/>
                            <a:chExt cx="569086" cy="2065965"/>
                          </a:xfrm>
                        </p:grpSpPr>
                        <p:sp>
                          <p:nvSpPr>
                            <p:cNvPr id="38" name="object 43"/>
                            <p:cNvSpPr/>
                            <p:nvPr/>
                          </p:nvSpPr>
                          <p:spPr>
                            <a:xfrm>
                              <a:off x="1138842" y="45127"/>
                              <a:ext cx="0" cy="177165"/>
                            </a:xfrm>
                            <a:custGeom>
                              <a:avLst/>
                              <a:gdLst/>
                              <a:ahLst/>
                              <a:cxnLst/>
                              <a:rect l="l" t="t" r="r" b="b"/>
                              <a:pathLst>
                                <a:path h="177164">
                                  <a:moveTo>
                                    <a:pt x="0" y="176783"/>
                                  </a:moveTo>
                                  <a:lnTo>
                                    <a:pt x="0" y="0"/>
                                  </a:lnTo>
                                </a:path>
                              </a:pathLst>
                            </a:custGeom>
                            <a:ln w="13715">
                              <a:solidFill>
                                <a:srgbClr val="000000"/>
                              </a:solidFill>
                            </a:ln>
                          </p:spPr>
                          <p:txBody>
                            <a:bodyPr wrap="square" lIns="0" tIns="0" rIns="0" bIns="0" rtlCol="0"/>
                            <a:lstStyle/>
                            <a:p>
                              <a:endParaRPr lang="en-GB"/>
                            </a:p>
                          </p:txBody>
                        </p:sp>
                        <p:sp>
                          <p:nvSpPr>
                            <p:cNvPr id="39" name="object 186"/>
                            <p:cNvSpPr/>
                            <p:nvPr/>
                          </p:nvSpPr>
                          <p:spPr>
                            <a:xfrm>
                              <a:off x="1080927" y="1985943"/>
                              <a:ext cx="78740" cy="78740"/>
                            </a:xfrm>
                            <a:custGeom>
                              <a:avLst/>
                              <a:gdLst/>
                              <a:ahLst/>
                              <a:cxnLst/>
                              <a:rect l="l" t="t" r="r" b="b"/>
                              <a:pathLst>
                                <a:path w="78740" h="78739">
                                  <a:moveTo>
                                    <a:pt x="0" y="0"/>
                                  </a:moveTo>
                                  <a:lnTo>
                                    <a:pt x="6167" y="30550"/>
                                  </a:lnTo>
                                  <a:lnTo>
                                    <a:pt x="22988" y="55498"/>
                                  </a:lnTo>
                                  <a:lnTo>
                                    <a:pt x="47935" y="72318"/>
                                  </a:lnTo>
                                  <a:lnTo>
                                    <a:pt x="78486" y="78486"/>
                                  </a:lnTo>
                                </a:path>
                              </a:pathLst>
                            </a:custGeom>
                            <a:ln w="13716">
                              <a:solidFill>
                                <a:srgbClr val="000000"/>
                              </a:solidFill>
                            </a:ln>
                          </p:spPr>
                          <p:txBody>
                            <a:bodyPr wrap="square" lIns="0" tIns="0" rIns="0" bIns="0" rtlCol="0"/>
                            <a:lstStyle/>
                            <a:p>
                              <a:endParaRPr lang="en-GB"/>
                            </a:p>
                          </p:txBody>
                        </p:sp>
                        <p:sp>
                          <p:nvSpPr>
                            <p:cNvPr id="40" name="object 188"/>
                            <p:cNvSpPr/>
                            <p:nvPr/>
                          </p:nvSpPr>
                          <p:spPr>
                            <a:xfrm>
                              <a:off x="1082451" y="641013"/>
                              <a:ext cx="0" cy="1344295"/>
                            </a:xfrm>
                            <a:custGeom>
                              <a:avLst/>
                              <a:gdLst/>
                              <a:ahLst/>
                              <a:cxnLst/>
                              <a:rect l="l" t="t" r="r" b="b"/>
                              <a:pathLst>
                                <a:path h="1344295">
                                  <a:moveTo>
                                    <a:pt x="0" y="1344168"/>
                                  </a:moveTo>
                                  <a:lnTo>
                                    <a:pt x="0" y="0"/>
                                  </a:lnTo>
                                </a:path>
                              </a:pathLst>
                            </a:custGeom>
                            <a:ln w="13716">
                              <a:solidFill>
                                <a:srgbClr val="000000"/>
                              </a:solidFill>
                            </a:ln>
                          </p:spPr>
                          <p:txBody>
                            <a:bodyPr wrap="square" lIns="0" tIns="0" rIns="0" bIns="0" rtlCol="0"/>
                            <a:lstStyle/>
                            <a:p>
                              <a:endParaRPr lang="en-GB"/>
                            </a:p>
                          </p:txBody>
                        </p:sp>
                        <p:sp>
                          <p:nvSpPr>
                            <p:cNvPr id="41" name="object 189"/>
                            <p:cNvSpPr/>
                            <p:nvPr/>
                          </p:nvSpPr>
                          <p:spPr>
                            <a:xfrm>
                              <a:off x="1082451" y="528143"/>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endParaRPr lang="en-GB"/>
                            </a:p>
                          </p:txBody>
                        </p:sp>
                        <p:sp>
                          <p:nvSpPr>
                            <p:cNvPr id="42" name="object 190"/>
                            <p:cNvSpPr/>
                            <p:nvPr/>
                          </p:nvSpPr>
                          <p:spPr>
                            <a:xfrm>
                              <a:off x="1218087" y="264584"/>
                              <a:ext cx="0" cy="180000"/>
                            </a:xfrm>
                            <a:custGeom>
                              <a:avLst/>
                              <a:gdLst/>
                              <a:ahLst/>
                              <a:cxnLst/>
                              <a:rect l="l" t="t" r="r" b="b"/>
                              <a:pathLst>
                                <a:path h="166369">
                                  <a:moveTo>
                                    <a:pt x="0" y="166116"/>
                                  </a:moveTo>
                                  <a:lnTo>
                                    <a:pt x="0" y="0"/>
                                  </a:lnTo>
                                </a:path>
                              </a:pathLst>
                            </a:custGeom>
                            <a:ln w="13716">
                              <a:solidFill>
                                <a:srgbClr val="000000"/>
                              </a:solidFill>
                            </a:ln>
                          </p:spPr>
                          <p:txBody>
                            <a:bodyPr wrap="square" lIns="0" tIns="0" rIns="0" bIns="0" rtlCol="0"/>
                            <a:lstStyle/>
                            <a:p>
                              <a:endParaRPr lang="en-GB"/>
                            </a:p>
                          </p:txBody>
                        </p:sp>
                        <p:sp>
                          <p:nvSpPr>
                            <p:cNvPr id="43" name="object 193"/>
                            <p:cNvSpPr>
                              <a:spLocks noChangeAspect="1"/>
                            </p:cNvSpPr>
                            <p:nvPr/>
                          </p:nvSpPr>
                          <p:spPr>
                            <a:xfrm>
                              <a:off x="1129631" y="448987"/>
                              <a:ext cx="80963" cy="79667"/>
                            </a:xfrm>
                            <a:custGeom>
                              <a:avLst/>
                              <a:gdLst/>
                              <a:ahLst/>
                              <a:cxnLst/>
                              <a:rect l="l" t="t" r="r" b="b"/>
                              <a:pathLst>
                                <a:path w="79375" h="78105">
                                  <a:moveTo>
                                    <a:pt x="79248" y="0"/>
                                  </a:moveTo>
                                  <a:lnTo>
                                    <a:pt x="0" y="77724"/>
                                  </a:lnTo>
                                </a:path>
                              </a:pathLst>
                            </a:custGeom>
                            <a:ln w="13716">
                              <a:solidFill>
                                <a:srgbClr val="000000"/>
                              </a:solidFill>
                            </a:ln>
                          </p:spPr>
                          <p:txBody>
                            <a:bodyPr wrap="square" lIns="0" tIns="0" rIns="0" bIns="0" rtlCol="0"/>
                            <a:lstStyle/>
                            <a:p>
                              <a:endParaRPr lang="en-GB"/>
                            </a:p>
                          </p:txBody>
                        </p:sp>
                        <p:sp>
                          <p:nvSpPr>
                            <p:cNvPr id="44" name="object 195"/>
                            <p:cNvSpPr/>
                            <p:nvPr/>
                          </p:nvSpPr>
                          <p:spPr>
                            <a:xfrm>
                              <a:off x="1138839" y="221912"/>
                              <a:ext cx="71755" cy="32384"/>
                            </a:xfrm>
                            <a:custGeom>
                              <a:avLst/>
                              <a:gdLst/>
                              <a:ahLst/>
                              <a:cxnLst/>
                              <a:rect l="l" t="t" r="r" b="b"/>
                              <a:pathLst>
                                <a:path w="71755" h="32385">
                                  <a:moveTo>
                                    <a:pt x="0" y="0"/>
                                  </a:moveTo>
                                  <a:lnTo>
                                    <a:pt x="71628" y="32004"/>
                                  </a:lnTo>
                                </a:path>
                              </a:pathLst>
                            </a:custGeom>
                            <a:ln w="13716">
                              <a:solidFill>
                                <a:srgbClr val="000000"/>
                              </a:solidFill>
                            </a:ln>
                          </p:spPr>
                          <p:txBody>
                            <a:bodyPr wrap="square" lIns="0" tIns="0" rIns="0" bIns="0" rtlCol="0"/>
                            <a:lstStyle/>
                            <a:p>
                              <a:endParaRPr lang="en-GB"/>
                            </a:p>
                          </p:txBody>
                        </p:sp>
                        <p:sp>
                          <p:nvSpPr>
                            <p:cNvPr id="45" name="object 196"/>
                            <p:cNvSpPr/>
                            <p:nvPr/>
                          </p:nvSpPr>
                          <p:spPr>
                            <a:xfrm>
                              <a:off x="1160406" y="2029377"/>
                              <a:ext cx="474980" cy="35560"/>
                            </a:xfrm>
                            <a:custGeom>
                              <a:avLst/>
                              <a:gdLst/>
                              <a:ahLst/>
                              <a:cxnLst/>
                              <a:rect l="l" t="t" r="r" b="b"/>
                              <a:pathLst>
                                <a:path w="474980" h="35560">
                                  <a:moveTo>
                                    <a:pt x="474495" y="0"/>
                                  </a:moveTo>
                                  <a:lnTo>
                                    <a:pt x="421561" y="439"/>
                                  </a:lnTo>
                                  <a:lnTo>
                                    <a:pt x="368655" y="1759"/>
                                  </a:lnTo>
                                  <a:lnTo>
                                    <a:pt x="315788" y="3957"/>
                                  </a:lnTo>
                                  <a:lnTo>
                                    <a:pt x="262969" y="7033"/>
                                  </a:lnTo>
                                  <a:lnTo>
                                    <a:pt x="210211" y="10985"/>
                                  </a:lnTo>
                                  <a:lnTo>
                                    <a:pt x="157524" y="15814"/>
                                  </a:lnTo>
                                  <a:lnTo>
                                    <a:pt x="104919" y="21518"/>
                                  </a:lnTo>
                                  <a:lnTo>
                                    <a:pt x="52407" y="28097"/>
                                  </a:lnTo>
                                  <a:lnTo>
                                    <a:pt x="0" y="35549"/>
                                  </a:lnTo>
                                </a:path>
                              </a:pathLst>
                            </a:custGeom>
                            <a:ln w="13716">
                              <a:solidFill>
                                <a:srgbClr val="000000"/>
                              </a:solidFill>
                            </a:ln>
                          </p:spPr>
                          <p:txBody>
                            <a:bodyPr wrap="square" lIns="0" tIns="0" rIns="0" bIns="0" rtlCol="0"/>
                            <a:lstStyle/>
                            <a:p>
                              <a:endParaRPr lang="en-GB"/>
                            </a:p>
                          </p:txBody>
                        </p:sp>
                        <p:sp>
                          <p:nvSpPr>
                            <p:cNvPr id="46" name="object 198"/>
                            <p:cNvSpPr/>
                            <p:nvPr/>
                          </p:nvSpPr>
                          <p:spPr>
                            <a:xfrm>
                              <a:off x="1160374" y="1994325"/>
                              <a:ext cx="474980" cy="36830"/>
                            </a:xfrm>
                            <a:custGeom>
                              <a:avLst/>
                              <a:gdLst/>
                              <a:ahLst/>
                              <a:cxnLst/>
                              <a:rect l="l" t="t" r="r" b="b"/>
                              <a:pathLst>
                                <a:path w="474980" h="36829">
                                  <a:moveTo>
                                    <a:pt x="474527" y="0"/>
                                  </a:moveTo>
                                  <a:lnTo>
                                    <a:pt x="421578" y="452"/>
                                  </a:lnTo>
                                  <a:lnTo>
                                    <a:pt x="368657" y="1810"/>
                                  </a:lnTo>
                                  <a:lnTo>
                                    <a:pt x="315778" y="4072"/>
                                  </a:lnTo>
                                  <a:lnTo>
                                    <a:pt x="262950" y="7237"/>
                                  </a:lnTo>
                                  <a:lnTo>
                                    <a:pt x="210186" y="11305"/>
                                  </a:lnTo>
                                  <a:lnTo>
                                    <a:pt x="157498" y="16274"/>
                                  </a:lnTo>
                                  <a:lnTo>
                                    <a:pt x="104896" y="22144"/>
                                  </a:lnTo>
                                  <a:lnTo>
                                    <a:pt x="52393" y="28913"/>
                                  </a:lnTo>
                                  <a:lnTo>
                                    <a:pt x="0" y="36581"/>
                                  </a:lnTo>
                                </a:path>
                              </a:pathLst>
                            </a:custGeom>
                            <a:ln w="13716">
                              <a:solidFill>
                                <a:srgbClr val="000000"/>
                              </a:solidFill>
                            </a:ln>
                          </p:spPr>
                          <p:txBody>
                            <a:bodyPr wrap="square" lIns="0" tIns="0" rIns="0" bIns="0" rtlCol="0"/>
                            <a:lstStyle/>
                            <a:p>
                              <a:endParaRPr lang="en-GB"/>
                            </a:p>
                          </p:txBody>
                        </p:sp>
                        <p:sp>
                          <p:nvSpPr>
                            <p:cNvPr id="47" name="object 207"/>
                            <p:cNvSpPr/>
                            <p:nvPr/>
                          </p:nvSpPr>
                          <p:spPr>
                            <a:xfrm>
                              <a:off x="1262283" y="-1028"/>
                              <a:ext cx="387730" cy="45719"/>
                            </a:xfrm>
                            <a:custGeom>
                              <a:avLst/>
                              <a:gdLst/>
                              <a:ahLst/>
                              <a:cxnLst/>
                              <a:rect l="l" t="t" r="r" b="b"/>
                              <a:pathLst>
                                <a:path w="746760">
                                  <a:moveTo>
                                    <a:pt x="0" y="0"/>
                                  </a:moveTo>
                                  <a:lnTo>
                                    <a:pt x="746760" y="0"/>
                                  </a:lnTo>
                                </a:path>
                              </a:pathLst>
                            </a:custGeom>
                            <a:ln w="13716">
                              <a:solidFill>
                                <a:srgbClr val="000000"/>
                              </a:solidFill>
                            </a:ln>
                          </p:spPr>
                          <p:txBody>
                            <a:bodyPr wrap="square" lIns="0" tIns="0" rIns="0" bIns="0" rtlCol="0"/>
                            <a:lstStyle/>
                            <a:p>
                              <a:endParaRPr lang="en-GB"/>
                            </a:p>
                          </p:txBody>
                        </p:sp>
                        <p:sp>
                          <p:nvSpPr>
                            <p:cNvPr id="48" name="object 208"/>
                            <p:cNvSpPr/>
                            <p:nvPr/>
                          </p:nvSpPr>
                          <p:spPr>
                            <a:xfrm>
                              <a:off x="1225456" y="258488"/>
                              <a:ext cx="419100"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endParaRPr lang="en-GB"/>
                            </a:p>
                          </p:txBody>
                        </p:sp>
                        <p:sp>
                          <p:nvSpPr>
                            <p:cNvPr id="49" name="object 209"/>
                            <p:cNvSpPr/>
                            <p:nvPr/>
                          </p:nvSpPr>
                          <p:spPr>
                            <a:xfrm>
                              <a:off x="1225455" y="437650"/>
                              <a:ext cx="419101"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endParaRPr lang="en-GB"/>
                            </a:p>
                          </p:txBody>
                        </p:sp>
                        <p:sp>
                          <p:nvSpPr>
                            <p:cNvPr id="50" name="object 213"/>
                            <p:cNvSpPr/>
                            <p:nvPr/>
                          </p:nvSpPr>
                          <p:spPr>
                            <a:xfrm>
                              <a:off x="1117503" y="677589"/>
                              <a:ext cx="0" cy="1308100"/>
                            </a:xfrm>
                            <a:custGeom>
                              <a:avLst/>
                              <a:gdLst/>
                              <a:ahLst/>
                              <a:cxnLst/>
                              <a:rect l="l" t="t" r="r" b="b"/>
                              <a:pathLst>
                                <a:path h="1308100">
                                  <a:moveTo>
                                    <a:pt x="0" y="1307592"/>
                                  </a:moveTo>
                                  <a:lnTo>
                                    <a:pt x="0" y="0"/>
                                  </a:lnTo>
                                </a:path>
                              </a:pathLst>
                            </a:custGeom>
                            <a:ln w="13716">
                              <a:solidFill>
                                <a:srgbClr val="000000"/>
                              </a:solidFill>
                            </a:ln>
                          </p:spPr>
                          <p:txBody>
                            <a:bodyPr wrap="square" lIns="0" tIns="0" rIns="0" bIns="0" rtlCol="0"/>
                            <a:lstStyle/>
                            <a:p>
                              <a:endParaRPr lang="en-GB"/>
                            </a:p>
                          </p:txBody>
                        </p:sp>
                        <p:sp>
                          <p:nvSpPr>
                            <p:cNvPr id="51" name="object 214"/>
                            <p:cNvSpPr/>
                            <p:nvPr/>
                          </p:nvSpPr>
                          <p:spPr>
                            <a:xfrm>
                              <a:off x="1117503" y="564719"/>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endParaRPr lang="en-GB"/>
                            </a:p>
                          </p:txBody>
                        </p:sp>
                        <p:sp>
                          <p:nvSpPr>
                            <p:cNvPr id="52" name="object 215"/>
                            <p:cNvSpPr/>
                            <p:nvPr/>
                          </p:nvSpPr>
                          <p:spPr>
                            <a:xfrm>
                              <a:off x="1164747" y="438321"/>
                              <a:ext cx="129539" cy="125095"/>
                            </a:xfrm>
                            <a:custGeom>
                              <a:avLst/>
                              <a:gdLst/>
                              <a:ahLst/>
                              <a:cxnLst/>
                              <a:rect l="l" t="t" r="r" b="b"/>
                              <a:pathLst>
                                <a:path w="129540" h="125094">
                                  <a:moveTo>
                                    <a:pt x="129540" y="0"/>
                                  </a:moveTo>
                                  <a:lnTo>
                                    <a:pt x="0" y="124968"/>
                                  </a:lnTo>
                                </a:path>
                              </a:pathLst>
                            </a:custGeom>
                            <a:ln w="13716">
                              <a:solidFill>
                                <a:srgbClr val="000000"/>
                              </a:solidFill>
                            </a:ln>
                          </p:spPr>
                          <p:txBody>
                            <a:bodyPr wrap="square" lIns="0" tIns="0" rIns="0" bIns="0" rtlCol="0"/>
                            <a:lstStyle/>
                            <a:p>
                              <a:endParaRPr lang="en-GB"/>
                            </a:p>
                          </p:txBody>
                        </p:sp>
                        <p:sp>
                          <p:nvSpPr>
                            <p:cNvPr id="53" name="object 212"/>
                            <p:cNvSpPr/>
                            <p:nvPr/>
                          </p:nvSpPr>
                          <p:spPr>
                            <a:xfrm flipH="1">
                              <a:off x="1158015" y="1248"/>
                              <a:ext cx="102235" cy="18415"/>
                            </a:xfrm>
                            <a:custGeom>
                              <a:avLst/>
                              <a:gdLst/>
                              <a:ahLst/>
                              <a:cxnLst/>
                              <a:rect l="l" t="t" r="r" b="b"/>
                              <a:pathLst>
                                <a:path w="102235" h="18414">
                                  <a:moveTo>
                                    <a:pt x="0" y="0"/>
                                  </a:moveTo>
                                  <a:lnTo>
                                    <a:pt x="102108" y="18288"/>
                                  </a:lnTo>
                                </a:path>
                              </a:pathLst>
                            </a:custGeom>
                            <a:ln w="13716">
                              <a:solidFill>
                                <a:srgbClr val="000000"/>
                              </a:solidFill>
                            </a:ln>
                          </p:spPr>
                          <p:txBody>
                            <a:bodyPr wrap="square" lIns="0" tIns="0" rIns="0" bIns="0" rtlCol="0"/>
                            <a:lstStyle/>
                            <a:p>
                              <a:endParaRPr lang="en-GB"/>
                            </a:p>
                          </p:txBody>
                        </p:sp>
                      </p:grpSp>
                      <p:sp>
                        <p:nvSpPr>
                          <p:cNvPr id="35" name="object 192"/>
                          <p:cNvSpPr/>
                          <p:nvPr/>
                        </p:nvSpPr>
                        <p:spPr>
                          <a:xfrm>
                            <a:off x="1136425" y="21631"/>
                            <a:ext cx="21590" cy="22860"/>
                          </a:xfrm>
                          <a:custGeom>
                            <a:avLst/>
                            <a:gdLst/>
                            <a:ahLst/>
                            <a:cxnLst/>
                            <a:rect l="l" t="t" r="r" b="b"/>
                            <a:pathLst>
                              <a:path w="21590" h="22860">
                                <a:moveTo>
                                  <a:pt x="21336" y="0"/>
                                </a:moveTo>
                                <a:lnTo>
                                  <a:pt x="0" y="22860"/>
                                </a:lnTo>
                              </a:path>
                            </a:pathLst>
                          </a:custGeom>
                          <a:ln w="13716">
                            <a:solidFill>
                              <a:srgbClr val="000000"/>
                            </a:solidFill>
                          </a:ln>
                        </p:spPr>
                        <p:txBody>
                          <a:bodyPr wrap="square" lIns="0" tIns="0" rIns="0" bIns="0" rtlCol="0"/>
                          <a:lstStyle/>
                          <a:p>
                            <a:endParaRPr lang="en-GB"/>
                          </a:p>
                        </p:txBody>
                      </p:sp>
                      <p:sp>
                        <p:nvSpPr>
                          <p:cNvPr id="36" name="object 191"/>
                          <p:cNvSpPr/>
                          <p:nvPr/>
                        </p:nvSpPr>
                        <p:spPr>
                          <a:xfrm>
                            <a:off x="1214469" y="255503"/>
                            <a:ext cx="6985" cy="10795"/>
                          </a:xfrm>
                          <a:custGeom>
                            <a:avLst/>
                            <a:gdLst/>
                            <a:ahLst/>
                            <a:cxnLst/>
                            <a:rect l="l" t="t" r="r" b="b"/>
                            <a:pathLst>
                              <a:path w="6984" h="10794">
                                <a:moveTo>
                                  <a:pt x="6690" y="10399"/>
                                </a:moveTo>
                                <a:lnTo>
                                  <a:pt x="6689" y="5922"/>
                                </a:lnTo>
                                <a:lnTo>
                                  <a:pt x="4074" y="1856"/>
                                </a:lnTo>
                                <a:lnTo>
                                  <a:pt x="0" y="0"/>
                                </a:lnTo>
                              </a:path>
                            </a:pathLst>
                          </a:custGeom>
                          <a:ln w="13716">
                            <a:solidFill>
                              <a:srgbClr val="000000"/>
                            </a:solidFill>
                          </a:ln>
                        </p:spPr>
                        <p:txBody>
                          <a:bodyPr wrap="square" lIns="0" tIns="0" rIns="0" bIns="0" rtlCol="0"/>
                          <a:lstStyle/>
                          <a:p>
                            <a:endParaRPr lang="en-GB"/>
                          </a:p>
                        </p:txBody>
                      </p:sp>
                      <p:sp>
                        <p:nvSpPr>
                          <p:cNvPr id="37" name="object 187"/>
                          <p:cNvSpPr/>
                          <p:nvPr/>
                        </p:nvSpPr>
                        <p:spPr>
                          <a:xfrm>
                            <a:off x="1122042" y="1985164"/>
                            <a:ext cx="43815" cy="43815"/>
                          </a:xfrm>
                          <a:custGeom>
                            <a:avLst/>
                            <a:gdLst/>
                            <a:ahLst/>
                            <a:cxnLst/>
                            <a:rect l="l" t="t" r="r" b="b"/>
                            <a:pathLst>
                              <a:path w="43815" h="43814">
                                <a:moveTo>
                                  <a:pt x="0" y="0"/>
                                </a:moveTo>
                                <a:lnTo>
                                  <a:pt x="3413" y="16906"/>
                                </a:lnTo>
                                <a:lnTo>
                                  <a:pt x="12721" y="30712"/>
                                </a:lnTo>
                                <a:lnTo>
                                  <a:pt x="26527" y="40020"/>
                                </a:lnTo>
                                <a:lnTo>
                                  <a:pt x="43434" y="43434"/>
                                </a:lnTo>
                              </a:path>
                            </a:pathLst>
                          </a:custGeom>
                          <a:ln w="13716">
                            <a:solidFill>
                              <a:srgbClr val="000000"/>
                            </a:solidFill>
                          </a:ln>
                        </p:spPr>
                        <p:txBody>
                          <a:bodyPr wrap="square" lIns="0" tIns="0" rIns="0" bIns="0" rtlCol="0"/>
                          <a:lstStyle/>
                          <a:p>
                            <a:endParaRPr lang="en-GB"/>
                          </a:p>
                        </p:txBody>
                      </p:sp>
                    </p:grpSp>
                  </p:grpSp>
                  <p:sp>
                    <p:nvSpPr>
                      <p:cNvPr id="31" name="Rectangle 30"/>
                      <p:cNvSpPr/>
                      <p:nvPr/>
                    </p:nvSpPr>
                    <p:spPr bwMode="auto">
                      <a:xfrm>
                        <a:off x="570518" y="1440247"/>
                        <a:ext cx="216228" cy="450489"/>
                      </a:xfrm>
                      <a:prstGeom prst="rect">
                        <a:avLst/>
                      </a:prstGeom>
                      <a:solidFill>
                        <a:srgbClr val="F4724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a:p>
                    </p:txBody>
                  </p:sp>
                </p:grpSp>
              </p:grpSp>
              <p:sp>
                <p:nvSpPr>
                  <p:cNvPr id="27" name="Rectangle 26"/>
                  <p:cNvSpPr/>
                  <p:nvPr/>
                </p:nvSpPr>
                <p:spPr bwMode="auto">
                  <a:xfrm>
                    <a:off x="8132192" y="3388368"/>
                    <a:ext cx="216000" cy="449999"/>
                  </a:xfrm>
                  <a:prstGeom prst="rect">
                    <a:avLst/>
                  </a:prstGeom>
                  <a:solidFill>
                    <a:srgbClr val="F4724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a:p>
                </p:txBody>
              </p:sp>
            </p:grpSp>
            <p:grpSp>
              <p:nvGrpSpPr>
                <p:cNvPr id="77" name="Group 76"/>
                <p:cNvGrpSpPr/>
                <p:nvPr/>
              </p:nvGrpSpPr>
              <p:grpSpPr>
                <a:xfrm>
                  <a:off x="1610491" y="4509292"/>
                  <a:ext cx="623542" cy="1188000"/>
                  <a:chOff x="565560" y="-1028"/>
                  <a:chExt cx="1084453" cy="2066219"/>
                </a:xfrm>
              </p:grpSpPr>
              <p:grpSp>
                <p:nvGrpSpPr>
                  <p:cNvPr id="79" name="Group 78"/>
                  <p:cNvGrpSpPr/>
                  <p:nvPr/>
                </p:nvGrpSpPr>
                <p:grpSpPr>
                  <a:xfrm>
                    <a:off x="605958" y="1591412"/>
                    <a:ext cx="1009063" cy="449608"/>
                    <a:chOff x="605958" y="1591412"/>
                    <a:chExt cx="1009063" cy="449608"/>
                  </a:xfrm>
                </p:grpSpPr>
                <p:sp>
                  <p:nvSpPr>
                    <p:cNvPr id="125" name="Double Bracket 30"/>
                    <p:cNvSpPr/>
                    <p:nvPr/>
                  </p:nvSpPr>
                  <p:spPr>
                    <a:xfrm>
                      <a:off x="606181" y="1591412"/>
                      <a:ext cx="1008000" cy="349580"/>
                    </a:xfrm>
                    <a:prstGeom prst="rect">
                      <a:avLst/>
                    </a:prstGeom>
                    <a:pattFill prst="lgConfetti">
                      <a:fgClr>
                        <a:srgbClr val="FFFFCC"/>
                      </a:fgClr>
                      <a:bgClr>
                        <a:srgbClr val="00FFFF"/>
                      </a:bgClr>
                    </a:pattFill>
                    <a:ln w="12700">
                      <a:no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6" name="Freeform 125"/>
                    <p:cNvSpPr/>
                    <p:nvPr/>
                  </p:nvSpPr>
                  <p:spPr bwMode="auto">
                    <a:xfrm>
                      <a:off x="605958" y="1924715"/>
                      <a:ext cx="1009063" cy="116305"/>
                    </a:xfrm>
                    <a:custGeom>
                      <a:avLst/>
                      <a:gdLst>
                        <a:gd name="connsiteX0" fmla="*/ 4011 w 1010653"/>
                        <a:gd name="connsiteY0" fmla="*/ 0 h 116305"/>
                        <a:gd name="connsiteX1" fmla="*/ 0 w 1010653"/>
                        <a:gd name="connsiteY1" fmla="*/ 80210 h 116305"/>
                        <a:gd name="connsiteX2" fmla="*/ 5213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58516 w 1010653"/>
                        <a:gd name="connsiteY10" fmla="*/ 112294 h 116305"/>
                        <a:gd name="connsiteX11" fmla="*/ 1010653 w 1010653"/>
                        <a:gd name="connsiteY11" fmla="*/ 76200 h 116305"/>
                        <a:gd name="connsiteX12" fmla="*/ 1010653 w 1010653"/>
                        <a:gd name="connsiteY12" fmla="*/ 36094 h 116305"/>
                        <a:gd name="connsiteX13" fmla="*/ 4011 w 1010653"/>
                        <a:gd name="connsiteY13" fmla="*/ 0 h 116305"/>
                        <a:gd name="connsiteX0" fmla="*/ 4011 w 1010653"/>
                        <a:gd name="connsiteY0" fmla="*/ 0 h 116305"/>
                        <a:gd name="connsiteX1" fmla="*/ 0 w 1010653"/>
                        <a:gd name="connsiteY1" fmla="*/ 80210 h 116305"/>
                        <a:gd name="connsiteX2" fmla="*/ 4017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58516 w 1010653"/>
                        <a:gd name="connsiteY10" fmla="*/ 112294 h 116305"/>
                        <a:gd name="connsiteX11" fmla="*/ 1010653 w 1010653"/>
                        <a:gd name="connsiteY11" fmla="*/ 76200 h 116305"/>
                        <a:gd name="connsiteX12" fmla="*/ 1010653 w 1010653"/>
                        <a:gd name="connsiteY12" fmla="*/ 36094 h 116305"/>
                        <a:gd name="connsiteX13" fmla="*/ 4011 w 1010653"/>
                        <a:gd name="connsiteY13" fmla="*/ 0 h 116305"/>
                        <a:gd name="connsiteX0" fmla="*/ 4011 w 1010653"/>
                        <a:gd name="connsiteY0" fmla="*/ 0 h 116305"/>
                        <a:gd name="connsiteX1" fmla="*/ 0 w 1010653"/>
                        <a:gd name="connsiteY1" fmla="*/ 80210 h 116305"/>
                        <a:gd name="connsiteX2" fmla="*/ 4017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70476 w 1010653"/>
                        <a:gd name="connsiteY10" fmla="*/ 108284 h 116305"/>
                        <a:gd name="connsiteX11" fmla="*/ 1010653 w 1010653"/>
                        <a:gd name="connsiteY11" fmla="*/ 76200 h 116305"/>
                        <a:gd name="connsiteX12" fmla="*/ 1010653 w 1010653"/>
                        <a:gd name="connsiteY12" fmla="*/ 36094 h 116305"/>
                        <a:gd name="connsiteX13" fmla="*/ 4011 w 1010653"/>
                        <a:gd name="connsiteY13" fmla="*/ 0 h 116305"/>
                        <a:gd name="connsiteX0" fmla="*/ 4011 w 1010653"/>
                        <a:gd name="connsiteY0" fmla="*/ 0 h 116305"/>
                        <a:gd name="connsiteX1" fmla="*/ 0 w 1010653"/>
                        <a:gd name="connsiteY1" fmla="*/ 80210 h 116305"/>
                        <a:gd name="connsiteX2" fmla="*/ 4017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70476 w 1010653"/>
                        <a:gd name="connsiteY10" fmla="*/ 108284 h 116305"/>
                        <a:gd name="connsiteX11" fmla="*/ 1010653 w 1010653"/>
                        <a:gd name="connsiteY11" fmla="*/ 76200 h 116305"/>
                        <a:gd name="connsiteX12" fmla="*/ 1002679 w 1010653"/>
                        <a:gd name="connsiteY12" fmla="*/ 4010 h 116305"/>
                        <a:gd name="connsiteX13" fmla="*/ 4011 w 1010653"/>
                        <a:gd name="connsiteY13" fmla="*/ 0 h 116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10653" h="116305">
                          <a:moveTo>
                            <a:pt x="4011" y="0"/>
                          </a:moveTo>
                          <a:lnTo>
                            <a:pt x="0" y="80210"/>
                          </a:lnTo>
                          <a:lnTo>
                            <a:pt x="40177" y="116305"/>
                          </a:lnTo>
                          <a:lnTo>
                            <a:pt x="80211" y="108284"/>
                          </a:lnTo>
                          <a:lnTo>
                            <a:pt x="176463" y="92242"/>
                          </a:lnTo>
                          <a:lnTo>
                            <a:pt x="264695" y="84221"/>
                          </a:lnTo>
                          <a:lnTo>
                            <a:pt x="493295" y="68179"/>
                          </a:lnTo>
                          <a:lnTo>
                            <a:pt x="581527" y="68179"/>
                          </a:lnTo>
                          <a:lnTo>
                            <a:pt x="749969" y="84221"/>
                          </a:lnTo>
                          <a:cubicBezTo>
                            <a:pt x="790074" y="89568"/>
                            <a:pt x="833534" y="96253"/>
                            <a:pt x="870285" y="100263"/>
                          </a:cubicBezTo>
                          <a:cubicBezTo>
                            <a:pt x="907036" y="104273"/>
                            <a:pt x="937079" y="105610"/>
                            <a:pt x="970476" y="108284"/>
                          </a:cubicBezTo>
                          <a:lnTo>
                            <a:pt x="1010653" y="76200"/>
                          </a:lnTo>
                          <a:lnTo>
                            <a:pt x="1002679" y="4010"/>
                          </a:lnTo>
                          <a:lnTo>
                            <a:pt x="4011" y="0"/>
                          </a:lnTo>
                          <a:close/>
                        </a:path>
                      </a:pathLst>
                    </a:custGeom>
                    <a:pattFill prst="lgConfetti">
                      <a:fgClr>
                        <a:schemeClr val="bg1"/>
                      </a:fgClr>
                      <a:bgClr>
                        <a:srgbClr val="00FFFF"/>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a:p>
                  </p:txBody>
                </p:sp>
              </p:grpSp>
              <p:grpSp>
                <p:nvGrpSpPr>
                  <p:cNvPr id="81" name="Group 80"/>
                  <p:cNvGrpSpPr/>
                  <p:nvPr/>
                </p:nvGrpSpPr>
                <p:grpSpPr>
                  <a:xfrm>
                    <a:off x="565560" y="-1028"/>
                    <a:ext cx="1084453" cy="2066219"/>
                    <a:chOff x="565560" y="-1028"/>
                    <a:chExt cx="1084453" cy="2066219"/>
                  </a:xfrm>
                </p:grpSpPr>
                <p:grpSp>
                  <p:nvGrpSpPr>
                    <p:cNvPr id="83" name="Group 82"/>
                    <p:cNvGrpSpPr/>
                    <p:nvPr/>
                  </p:nvGrpSpPr>
                  <p:grpSpPr>
                    <a:xfrm>
                      <a:off x="565560" y="0"/>
                      <a:ext cx="569086" cy="2065191"/>
                      <a:chOff x="565560" y="0"/>
                      <a:chExt cx="569086" cy="2065191"/>
                    </a:xfrm>
                  </p:grpSpPr>
                  <p:grpSp>
                    <p:nvGrpSpPr>
                      <p:cNvPr id="105" name="Group 104"/>
                      <p:cNvGrpSpPr/>
                      <p:nvPr/>
                    </p:nvGrpSpPr>
                    <p:grpSpPr>
                      <a:xfrm>
                        <a:off x="565560" y="0"/>
                        <a:ext cx="569086" cy="2065191"/>
                        <a:chOff x="565560" y="0"/>
                        <a:chExt cx="569086" cy="2065191"/>
                      </a:xfrm>
                    </p:grpSpPr>
                    <p:sp>
                      <p:nvSpPr>
                        <p:cNvPr id="109" name="object 43"/>
                        <p:cNvSpPr/>
                        <p:nvPr/>
                      </p:nvSpPr>
                      <p:spPr>
                        <a:xfrm>
                          <a:off x="623475" y="45381"/>
                          <a:ext cx="0" cy="177165"/>
                        </a:xfrm>
                        <a:custGeom>
                          <a:avLst/>
                          <a:gdLst/>
                          <a:ahLst/>
                          <a:cxnLst/>
                          <a:rect l="l" t="t" r="r" b="b"/>
                          <a:pathLst>
                            <a:path h="177164">
                              <a:moveTo>
                                <a:pt x="0" y="176783"/>
                              </a:moveTo>
                              <a:lnTo>
                                <a:pt x="0" y="0"/>
                              </a:lnTo>
                            </a:path>
                          </a:pathLst>
                        </a:custGeom>
                        <a:ln w="13715">
                          <a:solidFill>
                            <a:srgbClr val="000000"/>
                          </a:solidFill>
                        </a:ln>
                      </p:spPr>
                      <p:txBody>
                        <a:bodyPr wrap="square" lIns="0" tIns="0" rIns="0" bIns="0" rtlCol="0"/>
                        <a:lstStyle/>
                        <a:p>
                          <a:endParaRPr lang="en-GB"/>
                        </a:p>
                      </p:txBody>
                    </p:sp>
                    <p:sp>
                      <p:nvSpPr>
                        <p:cNvPr id="110" name="object 186"/>
                        <p:cNvSpPr/>
                        <p:nvPr/>
                      </p:nvSpPr>
                      <p:spPr>
                        <a:xfrm>
                          <a:off x="565560" y="1986197"/>
                          <a:ext cx="78740" cy="78740"/>
                        </a:xfrm>
                        <a:custGeom>
                          <a:avLst/>
                          <a:gdLst/>
                          <a:ahLst/>
                          <a:cxnLst/>
                          <a:rect l="l" t="t" r="r" b="b"/>
                          <a:pathLst>
                            <a:path w="78740" h="78739">
                              <a:moveTo>
                                <a:pt x="0" y="0"/>
                              </a:moveTo>
                              <a:lnTo>
                                <a:pt x="6167" y="30550"/>
                              </a:lnTo>
                              <a:lnTo>
                                <a:pt x="22988" y="55498"/>
                              </a:lnTo>
                              <a:lnTo>
                                <a:pt x="47935" y="72318"/>
                              </a:lnTo>
                              <a:lnTo>
                                <a:pt x="78486" y="78486"/>
                              </a:lnTo>
                            </a:path>
                          </a:pathLst>
                        </a:custGeom>
                        <a:ln w="13716">
                          <a:solidFill>
                            <a:srgbClr val="000000"/>
                          </a:solidFill>
                        </a:ln>
                      </p:spPr>
                      <p:txBody>
                        <a:bodyPr wrap="square" lIns="0" tIns="0" rIns="0" bIns="0" rtlCol="0"/>
                        <a:lstStyle/>
                        <a:p>
                          <a:endParaRPr lang="en-GB"/>
                        </a:p>
                      </p:txBody>
                    </p:sp>
                    <p:sp>
                      <p:nvSpPr>
                        <p:cNvPr id="111" name="object 188"/>
                        <p:cNvSpPr/>
                        <p:nvPr/>
                      </p:nvSpPr>
                      <p:spPr>
                        <a:xfrm>
                          <a:off x="567084" y="641267"/>
                          <a:ext cx="0" cy="1344295"/>
                        </a:xfrm>
                        <a:custGeom>
                          <a:avLst/>
                          <a:gdLst/>
                          <a:ahLst/>
                          <a:cxnLst/>
                          <a:rect l="l" t="t" r="r" b="b"/>
                          <a:pathLst>
                            <a:path h="1344295">
                              <a:moveTo>
                                <a:pt x="0" y="1344168"/>
                              </a:moveTo>
                              <a:lnTo>
                                <a:pt x="0" y="0"/>
                              </a:lnTo>
                            </a:path>
                          </a:pathLst>
                        </a:custGeom>
                        <a:ln w="13716">
                          <a:solidFill>
                            <a:srgbClr val="000000"/>
                          </a:solidFill>
                        </a:ln>
                      </p:spPr>
                      <p:txBody>
                        <a:bodyPr wrap="square" lIns="0" tIns="0" rIns="0" bIns="0" rtlCol="0"/>
                        <a:lstStyle/>
                        <a:p>
                          <a:endParaRPr lang="en-GB"/>
                        </a:p>
                      </p:txBody>
                    </p:sp>
                    <p:sp>
                      <p:nvSpPr>
                        <p:cNvPr id="112" name="object 189"/>
                        <p:cNvSpPr/>
                        <p:nvPr/>
                      </p:nvSpPr>
                      <p:spPr>
                        <a:xfrm>
                          <a:off x="567084" y="528397"/>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endParaRPr lang="en-GB"/>
                        </a:p>
                      </p:txBody>
                    </p:sp>
                    <p:sp>
                      <p:nvSpPr>
                        <p:cNvPr id="113" name="object 190"/>
                        <p:cNvSpPr/>
                        <p:nvPr/>
                      </p:nvSpPr>
                      <p:spPr>
                        <a:xfrm>
                          <a:off x="702720" y="264838"/>
                          <a:ext cx="0" cy="180000"/>
                        </a:xfrm>
                        <a:custGeom>
                          <a:avLst/>
                          <a:gdLst/>
                          <a:ahLst/>
                          <a:cxnLst/>
                          <a:rect l="l" t="t" r="r" b="b"/>
                          <a:pathLst>
                            <a:path h="166369">
                              <a:moveTo>
                                <a:pt x="0" y="166116"/>
                              </a:moveTo>
                              <a:lnTo>
                                <a:pt x="0" y="0"/>
                              </a:lnTo>
                            </a:path>
                          </a:pathLst>
                        </a:custGeom>
                        <a:ln w="13716">
                          <a:solidFill>
                            <a:srgbClr val="000000"/>
                          </a:solidFill>
                        </a:ln>
                      </p:spPr>
                      <p:txBody>
                        <a:bodyPr wrap="square" lIns="0" tIns="0" rIns="0" bIns="0" rtlCol="0"/>
                        <a:lstStyle/>
                        <a:p>
                          <a:endParaRPr lang="en-GB"/>
                        </a:p>
                      </p:txBody>
                    </p:sp>
                    <p:sp>
                      <p:nvSpPr>
                        <p:cNvPr id="114" name="object 193"/>
                        <p:cNvSpPr>
                          <a:spLocks noChangeAspect="1"/>
                        </p:cNvSpPr>
                        <p:nvPr/>
                      </p:nvSpPr>
                      <p:spPr>
                        <a:xfrm>
                          <a:off x="615852" y="449241"/>
                          <a:ext cx="80169" cy="78886"/>
                        </a:xfrm>
                        <a:custGeom>
                          <a:avLst/>
                          <a:gdLst/>
                          <a:ahLst/>
                          <a:cxnLst/>
                          <a:rect l="l" t="t" r="r" b="b"/>
                          <a:pathLst>
                            <a:path w="79375" h="78105">
                              <a:moveTo>
                                <a:pt x="79248" y="0"/>
                              </a:moveTo>
                              <a:lnTo>
                                <a:pt x="0" y="77724"/>
                              </a:lnTo>
                            </a:path>
                          </a:pathLst>
                        </a:custGeom>
                        <a:ln w="13716">
                          <a:solidFill>
                            <a:srgbClr val="000000"/>
                          </a:solidFill>
                        </a:ln>
                      </p:spPr>
                      <p:txBody>
                        <a:bodyPr wrap="square" lIns="0" tIns="0" rIns="0" bIns="0" rtlCol="0"/>
                        <a:lstStyle/>
                        <a:p>
                          <a:endParaRPr lang="en-GB"/>
                        </a:p>
                      </p:txBody>
                    </p:sp>
                    <p:sp>
                      <p:nvSpPr>
                        <p:cNvPr id="115" name="object 195"/>
                        <p:cNvSpPr/>
                        <p:nvPr/>
                      </p:nvSpPr>
                      <p:spPr>
                        <a:xfrm>
                          <a:off x="623472" y="222166"/>
                          <a:ext cx="71755" cy="32384"/>
                        </a:xfrm>
                        <a:custGeom>
                          <a:avLst/>
                          <a:gdLst/>
                          <a:ahLst/>
                          <a:cxnLst/>
                          <a:rect l="l" t="t" r="r" b="b"/>
                          <a:pathLst>
                            <a:path w="71755" h="32385">
                              <a:moveTo>
                                <a:pt x="0" y="0"/>
                              </a:moveTo>
                              <a:lnTo>
                                <a:pt x="71628" y="32004"/>
                              </a:lnTo>
                            </a:path>
                          </a:pathLst>
                        </a:custGeom>
                        <a:ln w="13716">
                          <a:solidFill>
                            <a:srgbClr val="000000"/>
                          </a:solidFill>
                        </a:ln>
                      </p:spPr>
                      <p:txBody>
                        <a:bodyPr wrap="square" lIns="0" tIns="0" rIns="0" bIns="0" rtlCol="0"/>
                        <a:lstStyle/>
                        <a:p>
                          <a:endParaRPr lang="en-GB"/>
                        </a:p>
                      </p:txBody>
                    </p:sp>
                    <p:sp>
                      <p:nvSpPr>
                        <p:cNvPr id="116" name="object 196"/>
                        <p:cNvSpPr/>
                        <p:nvPr/>
                      </p:nvSpPr>
                      <p:spPr>
                        <a:xfrm>
                          <a:off x="645039" y="2029631"/>
                          <a:ext cx="474980" cy="35560"/>
                        </a:xfrm>
                        <a:custGeom>
                          <a:avLst/>
                          <a:gdLst/>
                          <a:ahLst/>
                          <a:cxnLst/>
                          <a:rect l="l" t="t" r="r" b="b"/>
                          <a:pathLst>
                            <a:path w="474980" h="35560">
                              <a:moveTo>
                                <a:pt x="474495" y="0"/>
                              </a:moveTo>
                              <a:lnTo>
                                <a:pt x="421561" y="439"/>
                              </a:lnTo>
                              <a:lnTo>
                                <a:pt x="368655" y="1759"/>
                              </a:lnTo>
                              <a:lnTo>
                                <a:pt x="315788" y="3957"/>
                              </a:lnTo>
                              <a:lnTo>
                                <a:pt x="262969" y="7033"/>
                              </a:lnTo>
                              <a:lnTo>
                                <a:pt x="210211" y="10985"/>
                              </a:lnTo>
                              <a:lnTo>
                                <a:pt x="157524" y="15814"/>
                              </a:lnTo>
                              <a:lnTo>
                                <a:pt x="104919" y="21518"/>
                              </a:lnTo>
                              <a:lnTo>
                                <a:pt x="52407" y="28097"/>
                              </a:lnTo>
                              <a:lnTo>
                                <a:pt x="0" y="35549"/>
                              </a:lnTo>
                            </a:path>
                          </a:pathLst>
                        </a:custGeom>
                        <a:ln w="13716">
                          <a:solidFill>
                            <a:srgbClr val="000000"/>
                          </a:solidFill>
                        </a:ln>
                      </p:spPr>
                      <p:txBody>
                        <a:bodyPr wrap="square" lIns="0" tIns="0" rIns="0" bIns="0" rtlCol="0"/>
                        <a:lstStyle/>
                        <a:p>
                          <a:endParaRPr lang="en-GB"/>
                        </a:p>
                      </p:txBody>
                    </p:sp>
                    <p:sp>
                      <p:nvSpPr>
                        <p:cNvPr id="117" name="object 198"/>
                        <p:cNvSpPr/>
                        <p:nvPr/>
                      </p:nvSpPr>
                      <p:spPr>
                        <a:xfrm>
                          <a:off x="645007" y="1994579"/>
                          <a:ext cx="474980" cy="36830"/>
                        </a:xfrm>
                        <a:custGeom>
                          <a:avLst/>
                          <a:gdLst/>
                          <a:ahLst/>
                          <a:cxnLst/>
                          <a:rect l="l" t="t" r="r" b="b"/>
                          <a:pathLst>
                            <a:path w="474980" h="36829">
                              <a:moveTo>
                                <a:pt x="474527" y="0"/>
                              </a:moveTo>
                              <a:lnTo>
                                <a:pt x="421578" y="452"/>
                              </a:lnTo>
                              <a:lnTo>
                                <a:pt x="368657" y="1810"/>
                              </a:lnTo>
                              <a:lnTo>
                                <a:pt x="315778" y="4072"/>
                              </a:lnTo>
                              <a:lnTo>
                                <a:pt x="262950" y="7237"/>
                              </a:lnTo>
                              <a:lnTo>
                                <a:pt x="210186" y="11305"/>
                              </a:lnTo>
                              <a:lnTo>
                                <a:pt x="157498" y="16274"/>
                              </a:lnTo>
                              <a:lnTo>
                                <a:pt x="104896" y="22144"/>
                              </a:lnTo>
                              <a:lnTo>
                                <a:pt x="52393" y="28913"/>
                              </a:lnTo>
                              <a:lnTo>
                                <a:pt x="0" y="36581"/>
                              </a:lnTo>
                            </a:path>
                          </a:pathLst>
                        </a:custGeom>
                        <a:ln w="13716">
                          <a:solidFill>
                            <a:srgbClr val="000000"/>
                          </a:solidFill>
                        </a:ln>
                      </p:spPr>
                      <p:txBody>
                        <a:bodyPr wrap="square" lIns="0" tIns="0" rIns="0" bIns="0" rtlCol="0"/>
                        <a:lstStyle/>
                        <a:p>
                          <a:endParaRPr lang="en-GB"/>
                        </a:p>
                      </p:txBody>
                    </p:sp>
                    <p:sp>
                      <p:nvSpPr>
                        <p:cNvPr id="118" name="object 207"/>
                        <p:cNvSpPr/>
                        <p:nvPr/>
                      </p:nvSpPr>
                      <p:spPr>
                        <a:xfrm>
                          <a:off x="746916" y="0"/>
                          <a:ext cx="387730" cy="45719"/>
                        </a:xfrm>
                        <a:custGeom>
                          <a:avLst/>
                          <a:gdLst/>
                          <a:ahLst/>
                          <a:cxnLst/>
                          <a:rect l="l" t="t" r="r" b="b"/>
                          <a:pathLst>
                            <a:path w="746760">
                              <a:moveTo>
                                <a:pt x="0" y="0"/>
                              </a:moveTo>
                              <a:lnTo>
                                <a:pt x="746760" y="0"/>
                              </a:lnTo>
                            </a:path>
                          </a:pathLst>
                        </a:custGeom>
                        <a:ln w="13716">
                          <a:solidFill>
                            <a:srgbClr val="000000"/>
                          </a:solidFill>
                        </a:ln>
                      </p:spPr>
                      <p:txBody>
                        <a:bodyPr wrap="square" lIns="0" tIns="0" rIns="0" bIns="0" rtlCol="0"/>
                        <a:lstStyle/>
                        <a:p>
                          <a:endParaRPr lang="en-GB"/>
                        </a:p>
                      </p:txBody>
                    </p:sp>
                    <p:sp>
                      <p:nvSpPr>
                        <p:cNvPr id="119" name="object 208"/>
                        <p:cNvSpPr/>
                        <p:nvPr/>
                      </p:nvSpPr>
                      <p:spPr>
                        <a:xfrm>
                          <a:off x="710089" y="258742"/>
                          <a:ext cx="419100"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endParaRPr lang="en-GB"/>
                        </a:p>
                      </p:txBody>
                    </p:sp>
                    <p:sp>
                      <p:nvSpPr>
                        <p:cNvPr id="120" name="object 209"/>
                        <p:cNvSpPr/>
                        <p:nvPr/>
                      </p:nvSpPr>
                      <p:spPr>
                        <a:xfrm>
                          <a:off x="710089" y="441623"/>
                          <a:ext cx="419100"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endParaRPr lang="en-GB"/>
                        </a:p>
                      </p:txBody>
                    </p:sp>
                    <p:sp>
                      <p:nvSpPr>
                        <p:cNvPr id="121" name="object 213"/>
                        <p:cNvSpPr/>
                        <p:nvPr/>
                      </p:nvSpPr>
                      <p:spPr>
                        <a:xfrm>
                          <a:off x="602136" y="677843"/>
                          <a:ext cx="0" cy="1308100"/>
                        </a:xfrm>
                        <a:custGeom>
                          <a:avLst/>
                          <a:gdLst/>
                          <a:ahLst/>
                          <a:cxnLst/>
                          <a:rect l="l" t="t" r="r" b="b"/>
                          <a:pathLst>
                            <a:path h="1308100">
                              <a:moveTo>
                                <a:pt x="0" y="1307592"/>
                              </a:moveTo>
                              <a:lnTo>
                                <a:pt x="0" y="0"/>
                              </a:lnTo>
                            </a:path>
                          </a:pathLst>
                        </a:custGeom>
                        <a:ln w="13716">
                          <a:solidFill>
                            <a:srgbClr val="000000"/>
                          </a:solidFill>
                        </a:ln>
                      </p:spPr>
                      <p:txBody>
                        <a:bodyPr wrap="square" lIns="0" tIns="0" rIns="0" bIns="0" rtlCol="0"/>
                        <a:lstStyle/>
                        <a:p>
                          <a:endParaRPr lang="en-GB"/>
                        </a:p>
                      </p:txBody>
                    </p:sp>
                    <p:sp>
                      <p:nvSpPr>
                        <p:cNvPr id="122" name="object 214"/>
                        <p:cNvSpPr/>
                        <p:nvPr/>
                      </p:nvSpPr>
                      <p:spPr>
                        <a:xfrm>
                          <a:off x="602136" y="564973"/>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endParaRPr lang="en-GB"/>
                        </a:p>
                      </p:txBody>
                    </p:sp>
                    <p:sp>
                      <p:nvSpPr>
                        <p:cNvPr id="123" name="object 215"/>
                        <p:cNvSpPr/>
                        <p:nvPr/>
                      </p:nvSpPr>
                      <p:spPr>
                        <a:xfrm>
                          <a:off x="649380" y="438575"/>
                          <a:ext cx="129539" cy="125095"/>
                        </a:xfrm>
                        <a:custGeom>
                          <a:avLst/>
                          <a:gdLst/>
                          <a:ahLst/>
                          <a:cxnLst/>
                          <a:rect l="l" t="t" r="r" b="b"/>
                          <a:pathLst>
                            <a:path w="129540" h="125094">
                              <a:moveTo>
                                <a:pt x="129540" y="0"/>
                              </a:moveTo>
                              <a:lnTo>
                                <a:pt x="0" y="124968"/>
                              </a:lnTo>
                            </a:path>
                          </a:pathLst>
                        </a:custGeom>
                        <a:ln w="13716">
                          <a:solidFill>
                            <a:srgbClr val="000000"/>
                          </a:solidFill>
                        </a:ln>
                      </p:spPr>
                      <p:txBody>
                        <a:bodyPr wrap="square" lIns="0" tIns="0" rIns="0" bIns="0" rtlCol="0"/>
                        <a:lstStyle/>
                        <a:p>
                          <a:endParaRPr lang="en-GB"/>
                        </a:p>
                      </p:txBody>
                    </p:sp>
                    <p:sp>
                      <p:nvSpPr>
                        <p:cNvPr id="124" name="object 212"/>
                        <p:cNvSpPr/>
                        <p:nvPr/>
                      </p:nvSpPr>
                      <p:spPr>
                        <a:xfrm flipH="1">
                          <a:off x="642648" y="1502"/>
                          <a:ext cx="102235" cy="18415"/>
                        </a:xfrm>
                        <a:custGeom>
                          <a:avLst/>
                          <a:gdLst/>
                          <a:ahLst/>
                          <a:cxnLst/>
                          <a:rect l="l" t="t" r="r" b="b"/>
                          <a:pathLst>
                            <a:path w="102235" h="18414">
                              <a:moveTo>
                                <a:pt x="0" y="0"/>
                              </a:moveTo>
                              <a:lnTo>
                                <a:pt x="102108" y="18288"/>
                              </a:lnTo>
                            </a:path>
                          </a:pathLst>
                        </a:custGeom>
                        <a:ln w="13716">
                          <a:solidFill>
                            <a:srgbClr val="000000"/>
                          </a:solidFill>
                        </a:ln>
                      </p:spPr>
                      <p:txBody>
                        <a:bodyPr wrap="square" lIns="0" tIns="0" rIns="0" bIns="0" rtlCol="0"/>
                        <a:lstStyle/>
                        <a:p>
                          <a:endParaRPr lang="en-GB"/>
                        </a:p>
                      </p:txBody>
                    </p:sp>
                  </p:grpSp>
                  <p:sp>
                    <p:nvSpPr>
                      <p:cNvPr id="106" name="object 192"/>
                      <p:cNvSpPr/>
                      <p:nvPr/>
                    </p:nvSpPr>
                    <p:spPr>
                      <a:xfrm>
                        <a:off x="621058" y="21885"/>
                        <a:ext cx="21590" cy="22860"/>
                      </a:xfrm>
                      <a:custGeom>
                        <a:avLst/>
                        <a:gdLst/>
                        <a:ahLst/>
                        <a:cxnLst/>
                        <a:rect l="l" t="t" r="r" b="b"/>
                        <a:pathLst>
                          <a:path w="21590" h="22860">
                            <a:moveTo>
                              <a:pt x="21336" y="0"/>
                            </a:moveTo>
                            <a:lnTo>
                              <a:pt x="0" y="22860"/>
                            </a:lnTo>
                          </a:path>
                        </a:pathLst>
                      </a:custGeom>
                      <a:ln w="13716">
                        <a:solidFill>
                          <a:srgbClr val="000000"/>
                        </a:solidFill>
                      </a:ln>
                    </p:spPr>
                    <p:txBody>
                      <a:bodyPr wrap="square" lIns="0" tIns="0" rIns="0" bIns="0" rtlCol="0"/>
                      <a:lstStyle/>
                      <a:p>
                        <a:endParaRPr lang="en-GB"/>
                      </a:p>
                    </p:txBody>
                  </p:sp>
                  <p:sp>
                    <p:nvSpPr>
                      <p:cNvPr id="107" name="object 191"/>
                      <p:cNvSpPr/>
                      <p:nvPr/>
                    </p:nvSpPr>
                    <p:spPr>
                      <a:xfrm>
                        <a:off x="699102" y="255757"/>
                        <a:ext cx="6985" cy="10795"/>
                      </a:xfrm>
                      <a:custGeom>
                        <a:avLst/>
                        <a:gdLst/>
                        <a:ahLst/>
                        <a:cxnLst/>
                        <a:rect l="l" t="t" r="r" b="b"/>
                        <a:pathLst>
                          <a:path w="6984" h="10794">
                            <a:moveTo>
                              <a:pt x="6690" y="10399"/>
                            </a:moveTo>
                            <a:lnTo>
                              <a:pt x="6689" y="5922"/>
                            </a:lnTo>
                            <a:lnTo>
                              <a:pt x="4074" y="1856"/>
                            </a:lnTo>
                            <a:lnTo>
                              <a:pt x="0" y="0"/>
                            </a:lnTo>
                          </a:path>
                        </a:pathLst>
                      </a:custGeom>
                      <a:ln w="13716">
                        <a:solidFill>
                          <a:srgbClr val="000000"/>
                        </a:solidFill>
                      </a:ln>
                    </p:spPr>
                    <p:txBody>
                      <a:bodyPr wrap="square" lIns="0" tIns="0" rIns="0" bIns="0" rtlCol="0"/>
                      <a:lstStyle/>
                      <a:p>
                        <a:endParaRPr lang="en-GB"/>
                      </a:p>
                    </p:txBody>
                  </p:sp>
                  <p:sp>
                    <p:nvSpPr>
                      <p:cNvPr id="108" name="object 187"/>
                      <p:cNvSpPr/>
                      <p:nvPr/>
                    </p:nvSpPr>
                    <p:spPr>
                      <a:xfrm>
                        <a:off x="606675" y="1985418"/>
                        <a:ext cx="43815" cy="43815"/>
                      </a:xfrm>
                      <a:custGeom>
                        <a:avLst/>
                        <a:gdLst/>
                        <a:ahLst/>
                        <a:cxnLst/>
                        <a:rect l="l" t="t" r="r" b="b"/>
                        <a:pathLst>
                          <a:path w="43815" h="43814">
                            <a:moveTo>
                              <a:pt x="0" y="0"/>
                            </a:moveTo>
                            <a:lnTo>
                              <a:pt x="3413" y="16906"/>
                            </a:lnTo>
                            <a:lnTo>
                              <a:pt x="12721" y="30712"/>
                            </a:lnTo>
                            <a:lnTo>
                              <a:pt x="26527" y="40020"/>
                            </a:lnTo>
                            <a:lnTo>
                              <a:pt x="43434" y="43434"/>
                            </a:lnTo>
                          </a:path>
                        </a:pathLst>
                      </a:custGeom>
                      <a:ln w="13716">
                        <a:solidFill>
                          <a:srgbClr val="000000"/>
                        </a:solidFill>
                      </a:ln>
                    </p:spPr>
                    <p:txBody>
                      <a:bodyPr wrap="square" lIns="0" tIns="0" rIns="0" bIns="0" rtlCol="0"/>
                      <a:lstStyle/>
                      <a:p>
                        <a:endParaRPr lang="en-GB"/>
                      </a:p>
                    </p:txBody>
                  </p:sp>
                </p:grpSp>
                <p:grpSp>
                  <p:nvGrpSpPr>
                    <p:cNvPr id="84" name="Group 83"/>
                    <p:cNvGrpSpPr/>
                    <p:nvPr/>
                  </p:nvGrpSpPr>
                  <p:grpSpPr>
                    <a:xfrm flipH="1">
                      <a:off x="1080927" y="-1028"/>
                      <a:ext cx="569086" cy="2065965"/>
                      <a:chOff x="1080927" y="-1028"/>
                      <a:chExt cx="569086" cy="2065965"/>
                    </a:xfrm>
                  </p:grpSpPr>
                  <p:grpSp>
                    <p:nvGrpSpPr>
                      <p:cNvPr id="85" name="Group 84"/>
                      <p:cNvGrpSpPr/>
                      <p:nvPr/>
                    </p:nvGrpSpPr>
                    <p:grpSpPr>
                      <a:xfrm>
                        <a:off x="1080927" y="-1028"/>
                        <a:ext cx="569086" cy="2065965"/>
                        <a:chOff x="1080927" y="-1028"/>
                        <a:chExt cx="569086" cy="2065965"/>
                      </a:xfrm>
                    </p:grpSpPr>
                    <p:sp>
                      <p:nvSpPr>
                        <p:cNvPr id="89" name="object 43"/>
                        <p:cNvSpPr/>
                        <p:nvPr/>
                      </p:nvSpPr>
                      <p:spPr>
                        <a:xfrm>
                          <a:off x="1138842" y="45127"/>
                          <a:ext cx="0" cy="177165"/>
                        </a:xfrm>
                        <a:custGeom>
                          <a:avLst/>
                          <a:gdLst/>
                          <a:ahLst/>
                          <a:cxnLst/>
                          <a:rect l="l" t="t" r="r" b="b"/>
                          <a:pathLst>
                            <a:path h="177164">
                              <a:moveTo>
                                <a:pt x="0" y="176783"/>
                              </a:moveTo>
                              <a:lnTo>
                                <a:pt x="0" y="0"/>
                              </a:lnTo>
                            </a:path>
                          </a:pathLst>
                        </a:custGeom>
                        <a:ln w="13715">
                          <a:solidFill>
                            <a:srgbClr val="000000"/>
                          </a:solidFill>
                        </a:ln>
                      </p:spPr>
                      <p:txBody>
                        <a:bodyPr wrap="square" lIns="0" tIns="0" rIns="0" bIns="0" rtlCol="0"/>
                        <a:lstStyle/>
                        <a:p>
                          <a:endParaRPr lang="en-GB"/>
                        </a:p>
                      </p:txBody>
                    </p:sp>
                    <p:sp>
                      <p:nvSpPr>
                        <p:cNvPr id="90" name="object 186"/>
                        <p:cNvSpPr/>
                        <p:nvPr/>
                      </p:nvSpPr>
                      <p:spPr>
                        <a:xfrm>
                          <a:off x="1080927" y="1985943"/>
                          <a:ext cx="78740" cy="78740"/>
                        </a:xfrm>
                        <a:custGeom>
                          <a:avLst/>
                          <a:gdLst/>
                          <a:ahLst/>
                          <a:cxnLst/>
                          <a:rect l="l" t="t" r="r" b="b"/>
                          <a:pathLst>
                            <a:path w="78740" h="78739">
                              <a:moveTo>
                                <a:pt x="0" y="0"/>
                              </a:moveTo>
                              <a:lnTo>
                                <a:pt x="6167" y="30550"/>
                              </a:lnTo>
                              <a:lnTo>
                                <a:pt x="22988" y="55498"/>
                              </a:lnTo>
                              <a:lnTo>
                                <a:pt x="47935" y="72318"/>
                              </a:lnTo>
                              <a:lnTo>
                                <a:pt x="78486" y="78486"/>
                              </a:lnTo>
                            </a:path>
                          </a:pathLst>
                        </a:custGeom>
                        <a:ln w="13716">
                          <a:solidFill>
                            <a:srgbClr val="000000"/>
                          </a:solidFill>
                        </a:ln>
                      </p:spPr>
                      <p:txBody>
                        <a:bodyPr wrap="square" lIns="0" tIns="0" rIns="0" bIns="0" rtlCol="0"/>
                        <a:lstStyle/>
                        <a:p>
                          <a:endParaRPr lang="en-GB"/>
                        </a:p>
                      </p:txBody>
                    </p:sp>
                    <p:sp>
                      <p:nvSpPr>
                        <p:cNvPr id="91" name="object 188"/>
                        <p:cNvSpPr/>
                        <p:nvPr/>
                      </p:nvSpPr>
                      <p:spPr>
                        <a:xfrm>
                          <a:off x="1082451" y="641013"/>
                          <a:ext cx="0" cy="1344295"/>
                        </a:xfrm>
                        <a:custGeom>
                          <a:avLst/>
                          <a:gdLst/>
                          <a:ahLst/>
                          <a:cxnLst/>
                          <a:rect l="l" t="t" r="r" b="b"/>
                          <a:pathLst>
                            <a:path h="1344295">
                              <a:moveTo>
                                <a:pt x="0" y="1344168"/>
                              </a:moveTo>
                              <a:lnTo>
                                <a:pt x="0" y="0"/>
                              </a:lnTo>
                            </a:path>
                          </a:pathLst>
                        </a:custGeom>
                        <a:ln w="13716">
                          <a:solidFill>
                            <a:srgbClr val="000000"/>
                          </a:solidFill>
                        </a:ln>
                      </p:spPr>
                      <p:txBody>
                        <a:bodyPr wrap="square" lIns="0" tIns="0" rIns="0" bIns="0" rtlCol="0"/>
                        <a:lstStyle/>
                        <a:p>
                          <a:endParaRPr lang="en-GB"/>
                        </a:p>
                      </p:txBody>
                    </p:sp>
                    <p:sp>
                      <p:nvSpPr>
                        <p:cNvPr id="92" name="object 189"/>
                        <p:cNvSpPr/>
                        <p:nvPr/>
                      </p:nvSpPr>
                      <p:spPr>
                        <a:xfrm>
                          <a:off x="1082451" y="528143"/>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endParaRPr lang="en-GB"/>
                        </a:p>
                      </p:txBody>
                    </p:sp>
                    <p:sp>
                      <p:nvSpPr>
                        <p:cNvPr id="93" name="object 190"/>
                        <p:cNvSpPr/>
                        <p:nvPr/>
                      </p:nvSpPr>
                      <p:spPr>
                        <a:xfrm>
                          <a:off x="1218087" y="264584"/>
                          <a:ext cx="0" cy="180000"/>
                        </a:xfrm>
                        <a:custGeom>
                          <a:avLst/>
                          <a:gdLst/>
                          <a:ahLst/>
                          <a:cxnLst/>
                          <a:rect l="l" t="t" r="r" b="b"/>
                          <a:pathLst>
                            <a:path h="166369">
                              <a:moveTo>
                                <a:pt x="0" y="166116"/>
                              </a:moveTo>
                              <a:lnTo>
                                <a:pt x="0" y="0"/>
                              </a:lnTo>
                            </a:path>
                          </a:pathLst>
                        </a:custGeom>
                        <a:ln w="13716">
                          <a:solidFill>
                            <a:srgbClr val="000000"/>
                          </a:solidFill>
                        </a:ln>
                      </p:spPr>
                      <p:txBody>
                        <a:bodyPr wrap="square" lIns="0" tIns="0" rIns="0" bIns="0" rtlCol="0"/>
                        <a:lstStyle/>
                        <a:p>
                          <a:endParaRPr lang="en-GB"/>
                        </a:p>
                      </p:txBody>
                    </p:sp>
                    <p:sp>
                      <p:nvSpPr>
                        <p:cNvPr id="94" name="object 193"/>
                        <p:cNvSpPr>
                          <a:spLocks noChangeAspect="1"/>
                        </p:cNvSpPr>
                        <p:nvPr/>
                      </p:nvSpPr>
                      <p:spPr>
                        <a:xfrm>
                          <a:off x="1129631" y="448987"/>
                          <a:ext cx="80963" cy="79667"/>
                        </a:xfrm>
                        <a:custGeom>
                          <a:avLst/>
                          <a:gdLst/>
                          <a:ahLst/>
                          <a:cxnLst/>
                          <a:rect l="l" t="t" r="r" b="b"/>
                          <a:pathLst>
                            <a:path w="79375" h="78105">
                              <a:moveTo>
                                <a:pt x="79248" y="0"/>
                              </a:moveTo>
                              <a:lnTo>
                                <a:pt x="0" y="77724"/>
                              </a:lnTo>
                            </a:path>
                          </a:pathLst>
                        </a:custGeom>
                        <a:ln w="13716">
                          <a:solidFill>
                            <a:srgbClr val="000000"/>
                          </a:solidFill>
                        </a:ln>
                      </p:spPr>
                      <p:txBody>
                        <a:bodyPr wrap="square" lIns="0" tIns="0" rIns="0" bIns="0" rtlCol="0"/>
                        <a:lstStyle/>
                        <a:p>
                          <a:endParaRPr lang="en-GB"/>
                        </a:p>
                      </p:txBody>
                    </p:sp>
                    <p:sp>
                      <p:nvSpPr>
                        <p:cNvPr id="95" name="object 195"/>
                        <p:cNvSpPr/>
                        <p:nvPr/>
                      </p:nvSpPr>
                      <p:spPr>
                        <a:xfrm>
                          <a:off x="1138839" y="221912"/>
                          <a:ext cx="71755" cy="32384"/>
                        </a:xfrm>
                        <a:custGeom>
                          <a:avLst/>
                          <a:gdLst/>
                          <a:ahLst/>
                          <a:cxnLst/>
                          <a:rect l="l" t="t" r="r" b="b"/>
                          <a:pathLst>
                            <a:path w="71755" h="32385">
                              <a:moveTo>
                                <a:pt x="0" y="0"/>
                              </a:moveTo>
                              <a:lnTo>
                                <a:pt x="71628" y="32004"/>
                              </a:lnTo>
                            </a:path>
                          </a:pathLst>
                        </a:custGeom>
                        <a:ln w="13716">
                          <a:solidFill>
                            <a:srgbClr val="000000"/>
                          </a:solidFill>
                        </a:ln>
                      </p:spPr>
                      <p:txBody>
                        <a:bodyPr wrap="square" lIns="0" tIns="0" rIns="0" bIns="0" rtlCol="0"/>
                        <a:lstStyle/>
                        <a:p>
                          <a:endParaRPr lang="en-GB"/>
                        </a:p>
                      </p:txBody>
                    </p:sp>
                    <p:sp>
                      <p:nvSpPr>
                        <p:cNvPr id="96" name="object 196"/>
                        <p:cNvSpPr/>
                        <p:nvPr/>
                      </p:nvSpPr>
                      <p:spPr>
                        <a:xfrm>
                          <a:off x="1160406" y="2029377"/>
                          <a:ext cx="474980" cy="35560"/>
                        </a:xfrm>
                        <a:custGeom>
                          <a:avLst/>
                          <a:gdLst/>
                          <a:ahLst/>
                          <a:cxnLst/>
                          <a:rect l="l" t="t" r="r" b="b"/>
                          <a:pathLst>
                            <a:path w="474980" h="35560">
                              <a:moveTo>
                                <a:pt x="474495" y="0"/>
                              </a:moveTo>
                              <a:lnTo>
                                <a:pt x="421561" y="439"/>
                              </a:lnTo>
                              <a:lnTo>
                                <a:pt x="368655" y="1759"/>
                              </a:lnTo>
                              <a:lnTo>
                                <a:pt x="315788" y="3957"/>
                              </a:lnTo>
                              <a:lnTo>
                                <a:pt x="262969" y="7033"/>
                              </a:lnTo>
                              <a:lnTo>
                                <a:pt x="210211" y="10985"/>
                              </a:lnTo>
                              <a:lnTo>
                                <a:pt x="157524" y="15814"/>
                              </a:lnTo>
                              <a:lnTo>
                                <a:pt x="104919" y="21518"/>
                              </a:lnTo>
                              <a:lnTo>
                                <a:pt x="52407" y="28097"/>
                              </a:lnTo>
                              <a:lnTo>
                                <a:pt x="0" y="35549"/>
                              </a:lnTo>
                            </a:path>
                          </a:pathLst>
                        </a:custGeom>
                        <a:ln w="13716">
                          <a:solidFill>
                            <a:srgbClr val="000000"/>
                          </a:solidFill>
                        </a:ln>
                      </p:spPr>
                      <p:txBody>
                        <a:bodyPr wrap="square" lIns="0" tIns="0" rIns="0" bIns="0" rtlCol="0"/>
                        <a:lstStyle/>
                        <a:p>
                          <a:endParaRPr lang="en-GB"/>
                        </a:p>
                      </p:txBody>
                    </p:sp>
                    <p:sp>
                      <p:nvSpPr>
                        <p:cNvPr id="97" name="object 198"/>
                        <p:cNvSpPr/>
                        <p:nvPr/>
                      </p:nvSpPr>
                      <p:spPr>
                        <a:xfrm>
                          <a:off x="1160374" y="1994325"/>
                          <a:ext cx="474980" cy="36830"/>
                        </a:xfrm>
                        <a:custGeom>
                          <a:avLst/>
                          <a:gdLst/>
                          <a:ahLst/>
                          <a:cxnLst/>
                          <a:rect l="l" t="t" r="r" b="b"/>
                          <a:pathLst>
                            <a:path w="474980" h="36829">
                              <a:moveTo>
                                <a:pt x="474527" y="0"/>
                              </a:moveTo>
                              <a:lnTo>
                                <a:pt x="421578" y="452"/>
                              </a:lnTo>
                              <a:lnTo>
                                <a:pt x="368657" y="1810"/>
                              </a:lnTo>
                              <a:lnTo>
                                <a:pt x="315778" y="4072"/>
                              </a:lnTo>
                              <a:lnTo>
                                <a:pt x="262950" y="7237"/>
                              </a:lnTo>
                              <a:lnTo>
                                <a:pt x="210186" y="11305"/>
                              </a:lnTo>
                              <a:lnTo>
                                <a:pt x="157498" y="16274"/>
                              </a:lnTo>
                              <a:lnTo>
                                <a:pt x="104896" y="22144"/>
                              </a:lnTo>
                              <a:lnTo>
                                <a:pt x="52393" y="28913"/>
                              </a:lnTo>
                              <a:lnTo>
                                <a:pt x="0" y="36581"/>
                              </a:lnTo>
                            </a:path>
                          </a:pathLst>
                        </a:custGeom>
                        <a:ln w="13716">
                          <a:solidFill>
                            <a:srgbClr val="000000"/>
                          </a:solidFill>
                        </a:ln>
                      </p:spPr>
                      <p:txBody>
                        <a:bodyPr wrap="square" lIns="0" tIns="0" rIns="0" bIns="0" rtlCol="0"/>
                        <a:lstStyle/>
                        <a:p>
                          <a:endParaRPr lang="en-GB"/>
                        </a:p>
                      </p:txBody>
                    </p:sp>
                    <p:sp>
                      <p:nvSpPr>
                        <p:cNvPr id="98" name="object 207"/>
                        <p:cNvSpPr/>
                        <p:nvPr/>
                      </p:nvSpPr>
                      <p:spPr>
                        <a:xfrm>
                          <a:off x="1262283" y="-1028"/>
                          <a:ext cx="387730" cy="45719"/>
                        </a:xfrm>
                        <a:custGeom>
                          <a:avLst/>
                          <a:gdLst/>
                          <a:ahLst/>
                          <a:cxnLst/>
                          <a:rect l="l" t="t" r="r" b="b"/>
                          <a:pathLst>
                            <a:path w="746760">
                              <a:moveTo>
                                <a:pt x="0" y="0"/>
                              </a:moveTo>
                              <a:lnTo>
                                <a:pt x="746760" y="0"/>
                              </a:lnTo>
                            </a:path>
                          </a:pathLst>
                        </a:custGeom>
                        <a:ln w="13716">
                          <a:solidFill>
                            <a:srgbClr val="000000"/>
                          </a:solidFill>
                        </a:ln>
                      </p:spPr>
                      <p:txBody>
                        <a:bodyPr wrap="square" lIns="0" tIns="0" rIns="0" bIns="0" rtlCol="0"/>
                        <a:lstStyle/>
                        <a:p>
                          <a:endParaRPr lang="en-GB"/>
                        </a:p>
                      </p:txBody>
                    </p:sp>
                    <p:sp>
                      <p:nvSpPr>
                        <p:cNvPr id="99" name="object 208"/>
                        <p:cNvSpPr/>
                        <p:nvPr/>
                      </p:nvSpPr>
                      <p:spPr>
                        <a:xfrm>
                          <a:off x="1225456" y="258488"/>
                          <a:ext cx="419100"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endParaRPr lang="en-GB"/>
                        </a:p>
                      </p:txBody>
                    </p:sp>
                    <p:sp>
                      <p:nvSpPr>
                        <p:cNvPr id="100" name="object 209"/>
                        <p:cNvSpPr/>
                        <p:nvPr/>
                      </p:nvSpPr>
                      <p:spPr>
                        <a:xfrm>
                          <a:off x="1225455" y="437650"/>
                          <a:ext cx="419101"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endParaRPr lang="en-GB"/>
                        </a:p>
                      </p:txBody>
                    </p:sp>
                    <p:sp>
                      <p:nvSpPr>
                        <p:cNvPr id="101" name="object 213"/>
                        <p:cNvSpPr/>
                        <p:nvPr/>
                      </p:nvSpPr>
                      <p:spPr>
                        <a:xfrm>
                          <a:off x="1117503" y="677589"/>
                          <a:ext cx="0" cy="1308100"/>
                        </a:xfrm>
                        <a:custGeom>
                          <a:avLst/>
                          <a:gdLst/>
                          <a:ahLst/>
                          <a:cxnLst/>
                          <a:rect l="l" t="t" r="r" b="b"/>
                          <a:pathLst>
                            <a:path h="1308100">
                              <a:moveTo>
                                <a:pt x="0" y="1307592"/>
                              </a:moveTo>
                              <a:lnTo>
                                <a:pt x="0" y="0"/>
                              </a:lnTo>
                            </a:path>
                          </a:pathLst>
                        </a:custGeom>
                        <a:ln w="13716">
                          <a:solidFill>
                            <a:srgbClr val="000000"/>
                          </a:solidFill>
                        </a:ln>
                      </p:spPr>
                      <p:txBody>
                        <a:bodyPr wrap="square" lIns="0" tIns="0" rIns="0" bIns="0" rtlCol="0"/>
                        <a:lstStyle/>
                        <a:p>
                          <a:endParaRPr lang="en-GB"/>
                        </a:p>
                      </p:txBody>
                    </p:sp>
                    <p:sp>
                      <p:nvSpPr>
                        <p:cNvPr id="102" name="object 214"/>
                        <p:cNvSpPr/>
                        <p:nvPr/>
                      </p:nvSpPr>
                      <p:spPr>
                        <a:xfrm>
                          <a:off x="1117503" y="564719"/>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endParaRPr lang="en-GB"/>
                        </a:p>
                      </p:txBody>
                    </p:sp>
                    <p:sp>
                      <p:nvSpPr>
                        <p:cNvPr id="103" name="object 215"/>
                        <p:cNvSpPr/>
                        <p:nvPr/>
                      </p:nvSpPr>
                      <p:spPr>
                        <a:xfrm>
                          <a:off x="1164747" y="438321"/>
                          <a:ext cx="129539" cy="125095"/>
                        </a:xfrm>
                        <a:custGeom>
                          <a:avLst/>
                          <a:gdLst/>
                          <a:ahLst/>
                          <a:cxnLst/>
                          <a:rect l="l" t="t" r="r" b="b"/>
                          <a:pathLst>
                            <a:path w="129540" h="125094">
                              <a:moveTo>
                                <a:pt x="129540" y="0"/>
                              </a:moveTo>
                              <a:lnTo>
                                <a:pt x="0" y="124968"/>
                              </a:lnTo>
                            </a:path>
                          </a:pathLst>
                        </a:custGeom>
                        <a:ln w="13716">
                          <a:solidFill>
                            <a:srgbClr val="000000"/>
                          </a:solidFill>
                        </a:ln>
                      </p:spPr>
                      <p:txBody>
                        <a:bodyPr wrap="square" lIns="0" tIns="0" rIns="0" bIns="0" rtlCol="0"/>
                        <a:lstStyle/>
                        <a:p>
                          <a:endParaRPr lang="en-GB"/>
                        </a:p>
                      </p:txBody>
                    </p:sp>
                    <p:sp>
                      <p:nvSpPr>
                        <p:cNvPr id="104" name="object 212"/>
                        <p:cNvSpPr/>
                        <p:nvPr/>
                      </p:nvSpPr>
                      <p:spPr>
                        <a:xfrm flipH="1">
                          <a:off x="1158015" y="1248"/>
                          <a:ext cx="102235" cy="18415"/>
                        </a:xfrm>
                        <a:custGeom>
                          <a:avLst/>
                          <a:gdLst/>
                          <a:ahLst/>
                          <a:cxnLst/>
                          <a:rect l="l" t="t" r="r" b="b"/>
                          <a:pathLst>
                            <a:path w="102235" h="18414">
                              <a:moveTo>
                                <a:pt x="0" y="0"/>
                              </a:moveTo>
                              <a:lnTo>
                                <a:pt x="102108" y="18288"/>
                              </a:lnTo>
                            </a:path>
                          </a:pathLst>
                        </a:custGeom>
                        <a:ln w="13716">
                          <a:solidFill>
                            <a:srgbClr val="000000"/>
                          </a:solidFill>
                        </a:ln>
                      </p:spPr>
                      <p:txBody>
                        <a:bodyPr wrap="square" lIns="0" tIns="0" rIns="0" bIns="0" rtlCol="0"/>
                        <a:lstStyle/>
                        <a:p>
                          <a:endParaRPr lang="en-GB"/>
                        </a:p>
                      </p:txBody>
                    </p:sp>
                  </p:grpSp>
                  <p:sp>
                    <p:nvSpPr>
                      <p:cNvPr id="86" name="object 192"/>
                      <p:cNvSpPr/>
                      <p:nvPr/>
                    </p:nvSpPr>
                    <p:spPr>
                      <a:xfrm>
                        <a:off x="1136425" y="21631"/>
                        <a:ext cx="21590" cy="22860"/>
                      </a:xfrm>
                      <a:custGeom>
                        <a:avLst/>
                        <a:gdLst/>
                        <a:ahLst/>
                        <a:cxnLst/>
                        <a:rect l="l" t="t" r="r" b="b"/>
                        <a:pathLst>
                          <a:path w="21590" h="22860">
                            <a:moveTo>
                              <a:pt x="21336" y="0"/>
                            </a:moveTo>
                            <a:lnTo>
                              <a:pt x="0" y="22860"/>
                            </a:lnTo>
                          </a:path>
                        </a:pathLst>
                      </a:custGeom>
                      <a:ln w="13716">
                        <a:solidFill>
                          <a:srgbClr val="000000"/>
                        </a:solidFill>
                      </a:ln>
                    </p:spPr>
                    <p:txBody>
                      <a:bodyPr wrap="square" lIns="0" tIns="0" rIns="0" bIns="0" rtlCol="0"/>
                      <a:lstStyle/>
                      <a:p>
                        <a:endParaRPr lang="en-GB"/>
                      </a:p>
                    </p:txBody>
                  </p:sp>
                  <p:sp>
                    <p:nvSpPr>
                      <p:cNvPr id="87" name="object 191"/>
                      <p:cNvSpPr/>
                      <p:nvPr/>
                    </p:nvSpPr>
                    <p:spPr>
                      <a:xfrm>
                        <a:off x="1214469" y="255503"/>
                        <a:ext cx="6985" cy="10795"/>
                      </a:xfrm>
                      <a:custGeom>
                        <a:avLst/>
                        <a:gdLst/>
                        <a:ahLst/>
                        <a:cxnLst/>
                        <a:rect l="l" t="t" r="r" b="b"/>
                        <a:pathLst>
                          <a:path w="6984" h="10794">
                            <a:moveTo>
                              <a:pt x="6690" y="10399"/>
                            </a:moveTo>
                            <a:lnTo>
                              <a:pt x="6689" y="5922"/>
                            </a:lnTo>
                            <a:lnTo>
                              <a:pt x="4074" y="1856"/>
                            </a:lnTo>
                            <a:lnTo>
                              <a:pt x="0" y="0"/>
                            </a:lnTo>
                          </a:path>
                        </a:pathLst>
                      </a:custGeom>
                      <a:ln w="13716">
                        <a:solidFill>
                          <a:srgbClr val="000000"/>
                        </a:solidFill>
                      </a:ln>
                    </p:spPr>
                    <p:txBody>
                      <a:bodyPr wrap="square" lIns="0" tIns="0" rIns="0" bIns="0" rtlCol="0"/>
                      <a:lstStyle/>
                      <a:p>
                        <a:endParaRPr lang="en-GB"/>
                      </a:p>
                    </p:txBody>
                  </p:sp>
                  <p:sp>
                    <p:nvSpPr>
                      <p:cNvPr id="88" name="object 187"/>
                      <p:cNvSpPr/>
                      <p:nvPr/>
                    </p:nvSpPr>
                    <p:spPr>
                      <a:xfrm>
                        <a:off x="1122042" y="1985164"/>
                        <a:ext cx="43815" cy="43815"/>
                      </a:xfrm>
                      <a:custGeom>
                        <a:avLst/>
                        <a:gdLst/>
                        <a:ahLst/>
                        <a:cxnLst/>
                        <a:rect l="l" t="t" r="r" b="b"/>
                        <a:pathLst>
                          <a:path w="43815" h="43814">
                            <a:moveTo>
                              <a:pt x="0" y="0"/>
                            </a:moveTo>
                            <a:lnTo>
                              <a:pt x="3413" y="16906"/>
                            </a:lnTo>
                            <a:lnTo>
                              <a:pt x="12721" y="30712"/>
                            </a:lnTo>
                            <a:lnTo>
                              <a:pt x="26527" y="40020"/>
                            </a:lnTo>
                            <a:lnTo>
                              <a:pt x="43434" y="43434"/>
                            </a:lnTo>
                          </a:path>
                        </a:pathLst>
                      </a:custGeom>
                      <a:ln w="13716">
                        <a:solidFill>
                          <a:srgbClr val="000000"/>
                        </a:solidFill>
                      </a:ln>
                    </p:spPr>
                    <p:txBody>
                      <a:bodyPr wrap="square" lIns="0" tIns="0" rIns="0" bIns="0" rtlCol="0"/>
                      <a:lstStyle/>
                      <a:p>
                        <a:endParaRPr lang="en-GB"/>
                      </a:p>
                    </p:txBody>
                  </p:sp>
                </p:grpSp>
              </p:grpSp>
            </p:grpSp>
            <p:cxnSp>
              <p:nvCxnSpPr>
                <p:cNvPr id="8" name="Straight Connector 7"/>
                <p:cNvCxnSpPr/>
                <p:nvPr/>
              </p:nvCxnSpPr>
              <p:spPr bwMode="auto">
                <a:xfrm>
                  <a:off x="1906816" y="4267200"/>
                  <a:ext cx="0" cy="1389347"/>
                </a:xfrm>
                <a:prstGeom prst="line">
                  <a:avLst/>
                </a:prstGeom>
                <a:solidFill>
                  <a:schemeClr val="accent1"/>
                </a:solidFill>
                <a:ln w="22225" cap="flat" cmpd="sng" algn="ctr">
                  <a:solidFill>
                    <a:schemeClr val="tx1"/>
                  </a:solidFill>
                  <a:prstDash val="solid"/>
                  <a:round/>
                  <a:headEnd type="none" w="med" len="med"/>
                  <a:tailEnd type="oval" w="med" len="med"/>
                </a:ln>
                <a:effectLst/>
              </p:spPr>
            </p:cxnSp>
            <p:cxnSp>
              <p:nvCxnSpPr>
                <p:cNvPr id="128" name="Straight Connector 127"/>
                <p:cNvCxnSpPr/>
                <p:nvPr/>
              </p:nvCxnSpPr>
              <p:spPr bwMode="auto">
                <a:xfrm flipV="1">
                  <a:off x="1923639" y="5662703"/>
                  <a:ext cx="504000" cy="0"/>
                </a:xfrm>
                <a:prstGeom prst="line">
                  <a:avLst/>
                </a:prstGeom>
                <a:solidFill>
                  <a:schemeClr val="accent1"/>
                </a:solidFill>
                <a:ln w="12700" cap="flat" cmpd="sng" algn="ctr">
                  <a:solidFill>
                    <a:srgbClr val="FF0000"/>
                  </a:solidFill>
                  <a:prstDash val="solid"/>
                  <a:round/>
                  <a:headEnd type="arrow" w="med" len="med"/>
                  <a:tailEnd type="none" w="med" len="med"/>
                </a:ln>
                <a:effectLst/>
              </p:spPr>
            </p:cxnSp>
            <p:sp>
              <p:nvSpPr>
                <p:cNvPr id="129" name="TextBox 128"/>
                <p:cNvSpPr txBox="1"/>
                <p:nvPr/>
              </p:nvSpPr>
              <p:spPr>
                <a:xfrm>
                  <a:off x="2363466" y="5443358"/>
                  <a:ext cx="397326" cy="338554"/>
                </a:xfrm>
                <a:prstGeom prst="rect">
                  <a:avLst/>
                </a:prstGeom>
                <a:noFill/>
              </p:spPr>
              <p:txBody>
                <a:bodyPr wrap="square" rtlCol="0">
                  <a:spAutoFit/>
                </a:bodyPr>
                <a:lstStyle/>
                <a:p>
                  <a:r>
                    <a:rPr lang="en-GB" sz="1600" dirty="0">
                      <a:solidFill>
                        <a:srgbClr val="FF0000"/>
                      </a:solidFill>
                    </a:rPr>
                    <a:t>TC</a:t>
                  </a:r>
                </a:p>
              </p:txBody>
            </p:sp>
            <p:cxnSp>
              <p:nvCxnSpPr>
                <p:cNvPr id="130" name="Straight Connector 129"/>
                <p:cNvCxnSpPr/>
                <p:nvPr/>
              </p:nvCxnSpPr>
              <p:spPr bwMode="auto">
                <a:xfrm flipV="1">
                  <a:off x="867988" y="5531207"/>
                  <a:ext cx="468000" cy="0"/>
                </a:xfrm>
                <a:prstGeom prst="line">
                  <a:avLst/>
                </a:prstGeom>
                <a:solidFill>
                  <a:schemeClr val="accent1"/>
                </a:solidFill>
                <a:ln w="12700" cap="flat" cmpd="sng" algn="ctr">
                  <a:solidFill>
                    <a:srgbClr val="FF0000"/>
                  </a:solidFill>
                  <a:prstDash val="solid"/>
                  <a:round/>
                  <a:headEnd type="none" w="med" len="med"/>
                  <a:tailEnd type="arrow" w="med" len="med"/>
                </a:ln>
                <a:effectLst/>
              </p:spPr>
            </p:cxnSp>
            <p:sp>
              <p:nvSpPr>
                <p:cNvPr id="131" name="TextBox 130"/>
                <p:cNvSpPr txBox="1"/>
                <p:nvPr/>
              </p:nvSpPr>
              <p:spPr>
                <a:xfrm>
                  <a:off x="167883" y="5343458"/>
                  <a:ext cx="837455" cy="338554"/>
                </a:xfrm>
                <a:prstGeom prst="rect">
                  <a:avLst/>
                </a:prstGeom>
                <a:noFill/>
              </p:spPr>
              <p:txBody>
                <a:bodyPr wrap="square" rtlCol="0">
                  <a:spAutoFit/>
                </a:bodyPr>
                <a:lstStyle/>
                <a:p>
                  <a:r>
                    <a:rPr lang="en-GB" sz="1600" dirty="0">
                      <a:solidFill>
                        <a:srgbClr val="FF0000"/>
                      </a:solidFill>
                    </a:rPr>
                    <a:t>T(F</a:t>
                  </a:r>
                  <a:r>
                    <a:rPr lang="en-GB" sz="1600" baseline="-25000" dirty="0">
                      <a:solidFill>
                        <a:srgbClr val="FF0000"/>
                      </a:solidFill>
                    </a:rPr>
                    <a:t>PEAK</a:t>
                  </a:r>
                  <a:r>
                    <a:rPr lang="en-GB" sz="1600" dirty="0">
                      <a:solidFill>
                        <a:srgbClr val="FF0000"/>
                      </a:solidFill>
                    </a:rPr>
                    <a:t>)</a:t>
                  </a:r>
                </a:p>
              </p:txBody>
            </p:sp>
          </p:grpSp>
          <p:sp>
            <p:nvSpPr>
              <p:cNvPr id="3" name="Rectangle 2"/>
              <p:cNvSpPr/>
              <p:nvPr/>
            </p:nvSpPr>
            <p:spPr bwMode="auto">
              <a:xfrm>
                <a:off x="627852" y="5710136"/>
                <a:ext cx="1495478" cy="90248"/>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grpSp>
        <mc:AlternateContent xmlns:mc="http://schemas.openxmlformats.org/markup-compatibility/2006" xmlns:a14="http://schemas.microsoft.com/office/drawing/2010/main">
          <mc:Choice Requires="a14">
            <p:sp>
              <p:nvSpPr>
                <p:cNvPr id="19" name="TextBox 18"/>
                <p:cNvSpPr txBox="1"/>
                <p:nvPr/>
              </p:nvSpPr>
              <p:spPr>
                <a:xfrm>
                  <a:off x="531474" y="4417513"/>
                  <a:ext cx="1385455" cy="32438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ea typeface="Cambria Math" panose="02040503050406030204" pitchFamily="18" charset="0"/>
                              </a:rPr>
                            </m:ctrlPr>
                          </m:sSubPr>
                          <m:e>
                            <m:r>
                              <a:rPr lang="en-GB" sz="1400" b="0" i="1" smtClean="0">
                                <a:latin typeface="Cambria Math" panose="02040503050406030204" pitchFamily="18" charset="0"/>
                                <a:ea typeface="Cambria Math" panose="02040503050406030204" pitchFamily="18" charset="0"/>
                              </a:rPr>
                              <m:t>𝑇</m:t>
                            </m:r>
                            <m:r>
                              <a:rPr lang="en-GB" sz="1400" b="0" i="1" smtClean="0">
                                <a:latin typeface="Cambria Math" panose="02040503050406030204" pitchFamily="18" charset="0"/>
                                <a:ea typeface="Cambria Math" panose="02040503050406030204" pitchFamily="18" charset="0"/>
                              </a:rPr>
                              <m:t>(</m:t>
                            </m:r>
                            <m:r>
                              <a:rPr lang="en-GB" sz="1400" b="0" i="1" smtClean="0">
                                <a:latin typeface="Cambria Math" panose="02040503050406030204" pitchFamily="18" charset="0"/>
                                <a:ea typeface="Cambria Math" panose="02040503050406030204" pitchFamily="18" charset="0"/>
                              </a:rPr>
                              <m:t>𝐹</m:t>
                            </m:r>
                          </m:e>
                          <m:sub>
                            <m:r>
                              <a:rPr lang="en-GB" sz="1400" b="0" i="1" smtClean="0">
                                <a:latin typeface="Cambria Math" panose="02040503050406030204" pitchFamily="18" charset="0"/>
                                <a:ea typeface="Cambria Math" panose="02040503050406030204" pitchFamily="18" charset="0"/>
                              </a:rPr>
                              <m:t>𝑃𝐸𝐴𝐾</m:t>
                            </m:r>
                          </m:sub>
                        </m:sSub>
                        <m:r>
                          <a:rPr lang="en-GB" sz="1400" b="0" i="1" smtClean="0">
                            <a:latin typeface="Cambria Math" panose="02040503050406030204" pitchFamily="18" charset="0"/>
                            <a:ea typeface="Cambria Math" panose="02040503050406030204" pitchFamily="18" charset="0"/>
                          </a:rPr>
                          <m:t>)</m:t>
                        </m:r>
                        <m:r>
                          <a:rPr lang="en-GB" sz="1400" i="1" smtClean="0">
                            <a:latin typeface="Cambria Math" panose="02040503050406030204" pitchFamily="18" charset="0"/>
                            <a:ea typeface="Cambria Math" panose="02040503050406030204" pitchFamily="18" charset="0"/>
                          </a:rPr>
                          <m:t>&gt;</m:t>
                        </m:r>
                        <m:r>
                          <a:rPr lang="en-GB" sz="1400" b="0" i="1" smtClean="0">
                            <a:latin typeface="Cambria Math" panose="02040503050406030204" pitchFamily="18" charset="0"/>
                            <a:ea typeface="Cambria Math" panose="02040503050406030204" pitchFamily="18" charset="0"/>
                          </a:rPr>
                          <m:t> </m:t>
                        </m:r>
                        <m:sSub>
                          <m:sSubPr>
                            <m:ctrlPr>
                              <a:rPr lang="en-GB" sz="1400" b="0" i="1" smtClean="0">
                                <a:latin typeface="Cambria Math" panose="02040503050406030204" pitchFamily="18" charset="0"/>
                                <a:ea typeface="Cambria Math" panose="02040503050406030204" pitchFamily="18" charset="0"/>
                              </a:rPr>
                            </m:ctrlPr>
                          </m:sSubPr>
                          <m:e>
                            <m:r>
                              <a:rPr lang="en-GB" sz="1400" b="0" i="1" smtClean="0">
                                <a:latin typeface="Cambria Math" panose="02040503050406030204" pitchFamily="18" charset="0"/>
                                <a:ea typeface="Cambria Math" panose="02040503050406030204" pitchFamily="18" charset="0"/>
                              </a:rPr>
                              <m:t>𝑇</m:t>
                            </m:r>
                          </m:e>
                          <m:sub>
                            <m:r>
                              <a:rPr lang="en-GB" sz="1400" b="0" i="1" smtClean="0">
                                <a:latin typeface="Cambria Math" panose="02040503050406030204" pitchFamily="18" charset="0"/>
                                <a:ea typeface="Cambria Math" panose="02040503050406030204" pitchFamily="18" charset="0"/>
                              </a:rPr>
                              <m:t>𝑝</m:t>
                            </m:r>
                          </m:sub>
                        </m:sSub>
                      </m:oMath>
                    </m:oMathPara>
                  </a14:m>
                  <a:endParaRPr lang="en-GB" sz="1400" dirty="0"/>
                </a:p>
              </p:txBody>
            </p:sp>
          </mc:Choice>
          <mc:Fallback xmlns="">
            <p:sp>
              <p:nvSpPr>
                <p:cNvPr id="19" name="TextBox 18"/>
                <p:cNvSpPr txBox="1">
                  <a:spLocks noRot="1" noChangeAspect="1" noMove="1" noResize="1" noEditPoints="1" noAdjustHandles="1" noChangeArrowheads="1" noChangeShapeType="1" noTextEdit="1"/>
                </p:cNvSpPr>
                <p:nvPr/>
              </p:nvSpPr>
              <p:spPr>
                <a:xfrm>
                  <a:off x="531474" y="4417513"/>
                  <a:ext cx="1385455" cy="324384"/>
                </a:xfrm>
                <a:prstGeom prst="rect">
                  <a:avLst/>
                </a:prstGeom>
                <a:blipFill>
                  <a:blip r:embed="rId6"/>
                  <a:stretch>
                    <a:fillRect b="-3774"/>
                  </a:stretch>
                </a:blipFill>
              </p:spPr>
              <p:txBody>
                <a:bodyPr/>
                <a:lstStyle/>
                <a:p>
                  <a:r>
                    <a:rPr lang="en-US">
                      <a:noFill/>
                    </a:rPr>
                    <a:t> </a:t>
                  </a:r>
                </a:p>
              </p:txBody>
            </p:sp>
          </mc:Fallback>
        </mc:AlternateContent>
        <p:sp>
          <p:nvSpPr>
            <p:cNvPr id="348" name="TextBox 347"/>
            <p:cNvSpPr txBox="1"/>
            <p:nvPr/>
          </p:nvSpPr>
          <p:spPr>
            <a:xfrm>
              <a:off x="517691" y="4085328"/>
              <a:ext cx="1413020" cy="338554"/>
            </a:xfrm>
            <a:prstGeom prst="rect">
              <a:avLst/>
            </a:prstGeom>
            <a:solidFill>
              <a:srgbClr val="99CC00"/>
            </a:solidFill>
          </p:spPr>
          <p:txBody>
            <a:bodyPr wrap="square" rtlCol="0">
              <a:spAutoFit/>
            </a:bodyPr>
            <a:lstStyle/>
            <a:p>
              <a:pPr algn="ctr"/>
              <a:r>
                <a:rPr lang="en-GB" sz="1600" dirty="0"/>
                <a:t>Before drying</a:t>
              </a:r>
            </a:p>
          </p:txBody>
        </p:sp>
        <p:grpSp>
          <p:nvGrpSpPr>
            <p:cNvPr id="360" name="Group 359"/>
            <p:cNvGrpSpPr/>
            <p:nvPr/>
          </p:nvGrpSpPr>
          <p:grpSpPr>
            <a:xfrm rot="10800000">
              <a:off x="786975" y="6159806"/>
              <a:ext cx="1045808" cy="461676"/>
              <a:chOff x="3266871" y="6145877"/>
              <a:chExt cx="1045808" cy="461676"/>
            </a:xfrm>
          </p:grpSpPr>
          <p:pic>
            <p:nvPicPr>
              <p:cNvPr id="361" name="Picture 360" descr="https://openclipart.org/image/2400px/svg_to_png/218123/ondulating_arrow.png"/>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034936">
                <a:off x="4034901" y="6315655"/>
                <a:ext cx="447556" cy="108000"/>
              </a:xfrm>
              <a:prstGeom prst="rect">
                <a:avLst/>
              </a:prstGeom>
              <a:noFill/>
              <a:extLst>
                <a:ext uri="{909E8E84-426E-40DD-AFC4-6F175D3DCCD1}">
                  <a14:hiddenFill xmlns:a14="http://schemas.microsoft.com/office/drawing/2010/main">
                    <a:solidFill>
                      <a:srgbClr val="FFFFFF"/>
                    </a:solidFill>
                  </a14:hiddenFill>
                </a:ext>
              </a:extLst>
            </p:spPr>
          </p:pic>
          <p:pic>
            <p:nvPicPr>
              <p:cNvPr id="363" name="Picture 362" descr="https://openclipart.org/image/2400px/svg_to_png/218123/ondulating_arrow.png"/>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034936">
                <a:off x="3578351" y="6329775"/>
                <a:ext cx="447556" cy="108000"/>
              </a:xfrm>
              <a:prstGeom prst="rect">
                <a:avLst/>
              </a:prstGeom>
              <a:noFill/>
              <a:extLst>
                <a:ext uri="{909E8E84-426E-40DD-AFC4-6F175D3DCCD1}">
                  <a14:hiddenFill xmlns:a14="http://schemas.microsoft.com/office/drawing/2010/main">
                    <a:solidFill>
                      <a:srgbClr val="FFFFFF"/>
                    </a:solidFill>
                  </a14:hiddenFill>
                </a:ext>
              </a:extLst>
            </p:spPr>
          </p:pic>
          <p:pic>
            <p:nvPicPr>
              <p:cNvPr id="364" name="Picture 363" descr="https://openclipart.org/image/2400px/svg_to_png/218123/ondulating_arrow.png"/>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034936">
                <a:off x="3352601" y="6324380"/>
                <a:ext cx="447556" cy="108000"/>
              </a:xfrm>
              <a:prstGeom prst="rect">
                <a:avLst/>
              </a:prstGeom>
              <a:noFill/>
              <a:extLst>
                <a:ext uri="{909E8E84-426E-40DD-AFC4-6F175D3DCCD1}">
                  <a14:hiddenFill xmlns:a14="http://schemas.microsoft.com/office/drawing/2010/main">
                    <a:solidFill>
                      <a:srgbClr val="FFFFFF"/>
                    </a:solidFill>
                  </a14:hiddenFill>
                </a:ext>
              </a:extLst>
            </p:spPr>
          </p:pic>
          <p:pic>
            <p:nvPicPr>
              <p:cNvPr id="365" name="Picture 364" descr="https://openclipart.org/image/2400px/svg_to_png/218123/ondulating_arrow.png"/>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034936">
                <a:off x="3837142" y="6329775"/>
                <a:ext cx="447556" cy="108000"/>
              </a:xfrm>
              <a:prstGeom prst="rect">
                <a:avLst/>
              </a:prstGeom>
              <a:noFill/>
              <a:extLst>
                <a:ext uri="{909E8E84-426E-40DD-AFC4-6F175D3DCCD1}">
                  <a14:hiddenFill xmlns:a14="http://schemas.microsoft.com/office/drawing/2010/main">
                    <a:solidFill>
                      <a:srgbClr val="FFFFFF"/>
                    </a:solidFill>
                  </a14:hiddenFill>
                </a:ext>
              </a:extLst>
            </p:spPr>
          </p:pic>
          <p:pic>
            <p:nvPicPr>
              <p:cNvPr id="366" name="Picture 365" descr="https://openclipart.org/image/2400px/svg_to_png/218123/ondulating_arrow.png"/>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034936">
                <a:off x="3097093" y="6318405"/>
                <a:ext cx="447556" cy="108000"/>
              </a:xfrm>
              <a:prstGeom prst="rect">
                <a:avLst/>
              </a:prstGeom>
              <a:noFill/>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xmlns:a14="http://schemas.microsoft.com/office/drawing/2010/main">
          <mc:Choice Requires="a14">
            <p:sp>
              <p:nvSpPr>
                <p:cNvPr id="367" name="Rectangle 366"/>
                <p:cNvSpPr/>
                <p:nvPr/>
              </p:nvSpPr>
              <p:spPr>
                <a:xfrm>
                  <a:off x="1830422" y="6254348"/>
                  <a:ext cx="418384" cy="44294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GB" sz="1200" i="1">
                                <a:latin typeface="Cambria Math" panose="02040503050406030204" pitchFamily="18" charset="0"/>
                                <a:ea typeface="Cambria Math" panose="02040503050406030204" pitchFamily="18" charset="0"/>
                              </a:rPr>
                            </m:ctrlPr>
                          </m:fPr>
                          <m:num>
                            <m:r>
                              <a:rPr lang="en-GB" sz="1200" i="1">
                                <a:latin typeface="Cambria Math" panose="02040503050406030204" pitchFamily="18" charset="0"/>
                                <a:ea typeface="Cambria Math" panose="02040503050406030204" pitchFamily="18" charset="0"/>
                              </a:rPr>
                              <m:t>𝑑𝑄</m:t>
                            </m:r>
                          </m:num>
                          <m:den>
                            <m:r>
                              <a:rPr lang="en-GB" sz="1200" i="1">
                                <a:latin typeface="Cambria Math" panose="02040503050406030204" pitchFamily="18" charset="0"/>
                                <a:ea typeface="Cambria Math" panose="02040503050406030204" pitchFamily="18" charset="0"/>
                              </a:rPr>
                              <m:t>𝑑𝑡</m:t>
                            </m:r>
                          </m:den>
                        </m:f>
                      </m:oMath>
                    </m:oMathPara>
                  </a14:m>
                  <a:endParaRPr lang="en-GB" sz="1200" dirty="0"/>
                </a:p>
              </p:txBody>
            </p:sp>
          </mc:Choice>
          <mc:Fallback xmlns="">
            <p:sp>
              <p:nvSpPr>
                <p:cNvPr id="367" name="Rectangle 366"/>
                <p:cNvSpPr>
                  <a:spLocks noRot="1" noChangeAspect="1" noMove="1" noResize="1" noEditPoints="1" noAdjustHandles="1" noChangeArrowheads="1" noChangeShapeType="1" noTextEdit="1"/>
                </p:cNvSpPr>
                <p:nvPr/>
              </p:nvSpPr>
              <p:spPr>
                <a:xfrm>
                  <a:off x="1830422" y="6254348"/>
                  <a:ext cx="418384" cy="442942"/>
                </a:xfrm>
                <a:prstGeom prst="rect">
                  <a:avLst/>
                </a:prstGeom>
                <a:blipFill>
                  <a:blip r:embed="rId8"/>
                  <a:stretch>
                    <a:fillRect b="-1370"/>
                  </a:stretch>
                </a:blipFill>
              </p:spPr>
              <p:txBody>
                <a:bodyPr/>
                <a:lstStyle/>
                <a:p>
                  <a:r>
                    <a:rPr lang="en-US">
                      <a:noFill/>
                    </a:rPr>
                    <a:t> </a:t>
                  </a:r>
                </a:p>
              </p:txBody>
            </p:sp>
          </mc:Fallback>
        </mc:AlternateContent>
      </p:grpSp>
      <p:grpSp>
        <p:nvGrpSpPr>
          <p:cNvPr id="389" name="Group 388"/>
          <p:cNvGrpSpPr/>
          <p:nvPr/>
        </p:nvGrpSpPr>
        <p:grpSpPr>
          <a:xfrm>
            <a:off x="2220521" y="4080320"/>
            <a:ext cx="2789334" cy="2603041"/>
            <a:chOff x="2220521" y="4080320"/>
            <a:chExt cx="2789334" cy="2603041"/>
          </a:xfrm>
        </p:grpSpPr>
        <p:grpSp>
          <p:nvGrpSpPr>
            <p:cNvPr id="23" name="Group 22"/>
            <p:cNvGrpSpPr/>
            <p:nvPr/>
          </p:nvGrpSpPr>
          <p:grpSpPr>
            <a:xfrm>
              <a:off x="2416946" y="4696693"/>
              <a:ext cx="2592909" cy="1533184"/>
              <a:chOff x="2416946" y="4696693"/>
              <a:chExt cx="2592909" cy="1533184"/>
            </a:xfrm>
          </p:grpSpPr>
          <p:grpSp>
            <p:nvGrpSpPr>
              <p:cNvPr id="295" name="Group 294"/>
              <p:cNvGrpSpPr/>
              <p:nvPr/>
            </p:nvGrpSpPr>
            <p:grpSpPr>
              <a:xfrm>
                <a:off x="3244332" y="5854379"/>
                <a:ext cx="580194" cy="258508"/>
                <a:chOff x="605958" y="1591412"/>
                <a:chExt cx="1009063" cy="449608"/>
              </a:xfrm>
            </p:grpSpPr>
            <p:sp>
              <p:nvSpPr>
                <p:cNvPr id="341" name="Double Bracket 30"/>
                <p:cNvSpPr/>
                <p:nvPr/>
              </p:nvSpPr>
              <p:spPr>
                <a:xfrm>
                  <a:off x="606181" y="1591412"/>
                  <a:ext cx="1008000" cy="349580"/>
                </a:xfrm>
                <a:prstGeom prst="rect">
                  <a:avLst/>
                </a:prstGeom>
                <a:pattFill prst="lgConfetti">
                  <a:fgClr>
                    <a:srgbClr val="FFFFCC"/>
                  </a:fgClr>
                  <a:bgClr>
                    <a:srgbClr val="00FFFF"/>
                  </a:bgClr>
                </a:pattFill>
                <a:ln w="12700">
                  <a:no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42" name="Freeform 341"/>
                <p:cNvSpPr/>
                <p:nvPr/>
              </p:nvSpPr>
              <p:spPr bwMode="auto">
                <a:xfrm>
                  <a:off x="605958" y="1924715"/>
                  <a:ext cx="1009063" cy="116305"/>
                </a:xfrm>
                <a:custGeom>
                  <a:avLst/>
                  <a:gdLst>
                    <a:gd name="connsiteX0" fmla="*/ 4011 w 1010653"/>
                    <a:gd name="connsiteY0" fmla="*/ 0 h 116305"/>
                    <a:gd name="connsiteX1" fmla="*/ 0 w 1010653"/>
                    <a:gd name="connsiteY1" fmla="*/ 80210 h 116305"/>
                    <a:gd name="connsiteX2" fmla="*/ 5213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58516 w 1010653"/>
                    <a:gd name="connsiteY10" fmla="*/ 112294 h 116305"/>
                    <a:gd name="connsiteX11" fmla="*/ 1010653 w 1010653"/>
                    <a:gd name="connsiteY11" fmla="*/ 76200 h 116305"/>
                    <a:gd name="connsiteX12" fmla="*/ 1010653 w 1010653"/>
                    <a:gd name="connsiteY12" fmla="*/ 36094 h 116305"/>
                    <a:gd name="connsiteX13" fmla="*/ 4011 w 1010653"/>
                    <a:gd name="connsiteY13" fmla="*/ 0 h 116305"/>
                    <a:gd name="connsiteX0" fmla="*/ 4011 w 1010653"/>
                    <a:gd name="connsiteY0" fmla="*/ 0 h 116305"/>
                    <a:gd name="connsiteX1" fmla="*/ 0 w 1010653"/>
                    <a:gd name="connsiteY1" fmla="*/ 80210 h 116305"/>
                    <a:gd name="connsiteX2" fmla="*/ 4017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58516 w 1010653"/>
                    <a:gd name="connsiteY10" fmla="*/ 112294 h 116305"/>
                    <a:gd name="connsiteX11" fmla="*/ 1010653 w 1010653"/>
                    <a:gd name="connsiteY11" fmla="*/ 76200 h 116305"/>
                    <a:gd name="connsiteX12" fmla="*/ 1010653 w 1010653"/>
                    <a:gd name="connsiteY12" fmla="*/ 36094 h 116305"/>
                    <a:gd name="connsiteX13" fmla="*/ 4011 w 1010653"/>
                    <a:gd name="connsiteY13" fmla="*/ 0 h 116305"/>
                    <a:gd name="connsiteX0" fmla="*/ 4011 w 1010653"/>
                    <a:gd name="connsiteY0" fmla="*/ 0 h 116305"/>
                    <a:gd name="connsiteX1" fmla="*/ 0 w 1010653"/>
                    <a:gd name="connsiteY1" fmla="*/ 80210 h 116305"/>
                    <a:gd name="connsiteX2" fmla="*/ 4017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70476 w 1010653"/>
                    <a:gd name="connsiteY10" fmla="*/ 108284 h 116305"/>
                    <a:gd name="connsiteX11" fmla="*/ 1010653 w 1010653"/>
                    <a:gd name="connsiteY11" fmla="*/ 76200 h 116305"/>
                    <a:gd name="connsiteX12" fmla="*/ 1010653 w 1010653"/>
                    <a:gd name="connsiteY12" fmla="*/ 36094 h 116305"/>
                    <a:gd name="connsiteX13" fmla="*/ 4011 w 1010653"/>
                    <a:gd name="connsiteY13" fmla="*/ 0 h 116305"/>
                    <a:gd name="connsiteX0" fmla="*/ 4011 w 1010653"/>
                    <a:gd name="connsiteY0" fmla="*/ 0 h 116305"/>
                    <a:gd name="connsiteX1" fmla="*/ 0 w 1010653"/>
                    <a:gd name="connsiteY1" fmla="*/ 80210 h 116305"/>
                    <a:gd name="connsiteX2" fmla="*/ 4017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70476 w 1010653"/>
                    <a:gd name="connsiteY10" fmla="*/ 108284 h 116305"/>
                    <a:gd name="connsiteX11" fmla="*/ 1010653 w 1010653"/>
                    <a:gd name="connsiteY11" fmla="*/ 76200 h 116305"/>
                    <a:gd name="connsiteX12" fmla="*/ 1002679 w 1010653"/>
                    <a:gd name="connsiteY12" fmla="*/ 4010 h 116305"/>
                    <a:gd name="connsiteX13" fmla="*/ 4011 w 1010653"/>
                    <a:gd name="connsiteY13" fmla="*/ 0 h 116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10653" h="116305">
                      <a:moveTo>
                        <a:pt x="4011" y="0"/>
                      </a:moveTo>
                      <a:lnTo>
                        <a:pt x="0" y="80210"/>
                      </a:lnTo>
                      <a:lnTo>
                        <a:pt x="40177" y="116305"/>
                      </a:lnTo>
                      <a:lnTo>
                        <a:pt x="80211" y="108284"/>
                      </a:lnTo>
                      <a:lnTo>
                        <a:pt x="176463" y="92242"/>
                      </a:lnTo>
                      <a:lnTo>
                        <a:pt x="264695" y="84221"/>
                      </a:lnTo>
                      <a:lnTo>
                        <a:pt x="493295" y="68179"/>
                      </a:lnTo>
                      <a:lnTo>
                        <a:pt x="581527" y="68179"/>
                      </a:lnTo>
                      <a:lnTo>
                        <a:pt x="749969" y="84221"/>
                      </a:lnTo>
                      <a:cubicBezTo>
                        <a:pt x="790074" y="89568"/>
                        <a:pt x="833534" y="96253"/>
                        <a:pt x="870285" y="100263"/>
                      </a:cubicBezTo>
                      <a:cubicBezTo>
                        <a:pt x="907036" y="104273"/>
                        <a:pt x="937079" y="105610"/>
                        <a:pt x="970476" y="108284"/>
                      </a:cubicBezTo>
                      <a:lnTo>
                        <a:pt x="1010653" y="76200"/>
                      </a:lnTo>
                      <a:lnTo>
                        <a:pt x="1002679" y="4010"/>
                      </a:lnTo>
                      <a:lnTo>
                        <a:pt x="4011" y="0"/>
                      </a:lnTo>
                      <a:close/>
                    </a:path>
                  </a:pathLst>
                </a:custGeom>
                <a:pattFill prst="lgConfetti">
                  <a:fgClr>
                    <a:srgbClr val="FFFFCC"/>
                  </a:fgClr>
                  <a:bgClr>
                    <a:srgbClr val="00FFFF"/>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a:p>
              </p:txBody>
            </p:sp>
          </p:grpSp>
          <p:grpSp>
            <p:nvGrpSpPr>
              <p:cNvPr id="15" name="Group 14"/>
              <p:cNvGrpSpPr/>
              <p:nvPr/>
            </p:nvGrpSpPr>
            <p:grpSpPr>
              <a:xfrm>
                <a:off x="2416946" y="4696693"/>
                <a:ext cx="2592909" cy="1533184"/>
                <a:chOff x="2416946" y="4271821"/>
                <a:chExt cx="2592909" cy="1533184"/>
              </a:xfrm>
            </p:grpSpPr>
            <p:grpSp>
              <p:nvGrpSpPr>
                <p:cNvPr id="241" name="Group 240"/>
                <p:cNvGrpSpPr/>
                <p:nvPr/>
              </p:nvGrpSpPr>
              <p:grpSpPr>
                <a:xfrm>
                  <a:off x="3859554" y="4513913"/>
                  <a:ext cx="623542" cy="1188000"/>
                  <a:chOff x="565560" y="-1028"/>
                  <a:chExt cx="1084453" cy="2066219"/>
                </a:xfrm>
              </p:grpSpPr>
              <p:grpSp>
                <p:nvGrpSpPr>
                  <p:cNvPr id="247" name="Group 246"/>
                  <p:cNvGrpSpPr/>
                  <p:nvPr/>
                </p:nvGrpSpPr>
                <p:grpSpPr>
                  <a:xfrm>
                    <a:off x="605958" y="1591412"/>
                    <a:ext cx="1009063" cy="449608"/>
                    <a:chOff x="605958" y="1591412"/>
                    <a:chExt cx="1009063" cy="449608"/>
                  </a:xfrm>
                </p:grpSpPr>
                <p:sp>
                  <p:nvSpPr>
                    <p:cNvPr id="291" name="Double Bracket 30"/>
                    <p:cNvSpPr/>
                    <p:nvPr/>
                  </p:nvSpPr>
                  <p:spPr>
                    <a:xfrm>
                      <a:off x="606181" y="1591412"/>
                      <a:ext cx="1008000" cy="349580"/>
                    </a:xfrm>
                    <a:prstGeom prst="rect">
                      <a:avLst/>
                    </a:prstGeom>
                    <a:pattFill prst="lgConfetti">
                      <a:fgClr>
                        <a:srgbClr val="FFFFCC"/>
                      </a:fgClr>
                      <a:bgClr>
                        <a:srgbClr val="00FFFF"/>
                      </a:bgClr>
                    </a:pattFill>
                    <a:ln w="12700">
                      <a:no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2" name="Freeform 291"/>
                    <p:cNvSpPr/>
                    <p:nvPr/>
                  </p:nvSpPr>
                  <p:spPr bwMode="auto">
                    <a:xfrm>
                      <a:off x="605958" y="1924715"/>
                      <a:ext cx="1009063" cy="116305"/>
                    </a:xfrm>
                    <a:custGeom>
                      <a:avLst/>
                      <a:gdLst>
                        <a:gd name="connsiteX0" fmla="*/ 4011 w 1010653"/>
                        <a:gd name="connsiteY0" fmla="*/ 0 h 116305"/>
                        <a:gd name="connsiteX1" fmla="*/ 0 w 1010653"/>
                        <a:gd name="connsiteY1" fmla="*/ 80210 h 116305"/>
                        <a:gd name="connsiteX2" fmla="*/ 5213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58516 w 1010653"/>
                        <a:gd name="connsiteY10" fmla="*/ 112294 h 116305"/>
                        <a:gd name="connsiteX11" fmla="*/ 1010653 w 1010653"/>
                        <a:gd name="connsiteY11" fmla="*/ 76200 h 116305"/>
                        <a:gd name="connsiteX12" fmla="*/ 1010653 w 1010653"/>
                        <a:gd name="connsiteY12" fmla="*/ 36094 h 116305"/>
                        <a:gd name="connsiteX13" fmla="*/ 4011 w 1010653"/>
                        <a:gd name="connsiteY13" fmla="*/ 0 h 116305"/>
                        <a:gd name="connsiteX0" fmla="*/ 4011 w 1010653"/>
                        <a:gd name="connsiteY0" fmla="*/ 0 h 116305"/>
                        <a:gd name="connsiteX1" fmla="*/ 0 w 1010653"/>
                        <a:gd name="connsiteY1" fmla="*/ 80210 h 116305"/>
                        <a:gd name="connsiteX2" fmla="*/ 4017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58516 w 1010653"/>
                        <a:gd name="connsiteY10" fmla="*/ 112294 h 116305"/>
                        <a:gd name="connsiteX11" fmla="*/ 1010653 w 1010653"/>
                        <a:gd name="connsiteY11" fmla="*/ 76200 h 116305"/>
                        <a:gd name="connsiteX12" fmla="*/ 1010653 w 1010653"/>
                        <a:gd name="connsiteY12" fmla="*/ 36094 h 116305"/>
                        <a:gd name="connsiteX13" fmla="*/ 4011 w 1010653"/>
                        <a:gd name="connsiteY13" fmla="*/ 0 h 116305"/>
                        <a:gd name="connsiteX0" fmla="*/ 4011 w 1010653"/>
                        <a:gd name="connsiteY0" fmla="*/ 0 h 116305"/>
                        <a:gd name="connsiteX1" fmla="*/ 0 w 1010653"/>
                        <a:gd name="connsiteY1" fmla="*/ 80210 h 116305"/>
                        <a:gd name="connsiteX2" fmla="*/ 4017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70476 w 1010653"/>
                        <a:gd name="connsiteY10" fmla="*/ 108284 h 116305"/>
                        <a:gd name="connsiteX11" fmla="*/ 1010653 w 1010653"/>
                        <a:gd name="connsiteY11" fmla="*/ 76200 h 116305"/>
                        <a:gd name="connsiteX12" fmla="*/ 1010653 w 1010653"/>
                        <a:gd name="connsiteY12" fmla="*/ 36094 h 116305"/>
                        <a:gd name="connsiteX13" fmla="*/ 4011 w 1010653"/>
                        <a:gd name="connsiteY13" fmla="*/ 0 h 116305"/>
                        <a:gd name="connsiteX0" fmla="*/ 4011 w 1010653"/>
                        <a:gd name="connsiteY0" fmla="*/ 0 h 116305"/>
                        <a:gd name="connsiteX1" fmla="*/ 0 w 1010653"/>
                        <a:gd name="connsiteY1" fmla="*/ 80210 h 116305"/>
                        <a:gd name="connsiteX2" fmla="*/ 4017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70476 w 1010653"/>
                        <a:gd name="connsiteY10" fmla="*/ 108284 h 116305"/>
                        <a:gd name="connsiteX11" fmla="*/ 1010653 w 1010653"/>
                        <a:gd name="connsiteY11" fmla="*/ 76200 h 116305"/>
                        <a:gd name="connsiteX12" fmla="*/ 1002679 w 1010653"/>
                        <a:gd name="connsiteY12" fmla="*/ 4010 h 116305"/>
                        <a:gd name="connsiteX13" fmla="*/ 4011 w 1010653"/>
                        <a:gd name="connsiteY13" fmla="*/ 0 h 116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10653" h="116305">
                          <a:moveTo>
                            <a:pt x="4011" y="0"/>
                          </a:moveTo>
                          <a:lnTo>
                            <a:pt x="0" y="80210"/>
                          </a:lnTo>
                          <a:lnTo>
                            <a:pt x="40177" y="116305"/>
                          </a:lnTo>
                          <a:lnTo>
                            <a:pt x="80211" y="108284"/>
                          </a:lnTo>
                          <a:lnTo>
                            <a:pt x="176463" y="92242"/>
                          </a:lnTo>
                          <a:lnTo>
                            <a:pt x="264695" y="84221"/>
                          </a:lnTo>
                          <a:lnTo>
                            <a:pt x="493295" y="68179"/>
                          </a:lnTo>
                          <a:lnTo>
                            <a:pt x="581527" y="68179"/>
                          </a:lnTo>
                          <a:lnTo>
                            <a:pt x="749969" y="84221"/>
                          </a:lnTo>
                          <a:cubicBezTo>
                            <a:pt x="790074" y="89568"/>
                            <a:pt x="833534" y="96253"/>
                            <a:pt x="870285" y="100263"/>
                          </a:cubicBezTo>
                          <a:cubicBezTo>
                            <a:pt x="907036" y="104273"/>
                            <a:pt x="937079" y="105610"/>
                            <a:pt x="970476" y="108284"/>
                          </a:cubicBezTo>
                          <a:lnTo>
                            <a:pt x="1010653" y="76200"/>
                          </a:lnTo>
                          <a:lnTo>
                            <a:pt x="1002679" y="4010"/>
                          </a:lnTo>
                          <a:lnTo>
                            <a:pt x="4011" y="0"/>
                          </a:lnTo>
                          <a:close/>
                        </a:path>
                      </a:pathLst>
                    </a:custGeom>
                    <a:pattFill prst="lgConfetti">
                      <a:fgClr>
                        <a:srgbClr val="FFFFCC"/>
                      </a:fgClr>
                      <a:bgClr>
                        <a:srgbClr val="00FFFF"/>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a:p>
                  </p:txBody>
                </p:sp>
              </p:grpSp>
              <p:grpSp>
                <p:nvGrpSpPr>
                  <p:cNvPr id="248" name="Group 247"/>
                  <p:cNvGrpSpPr/>
                  <p:nvPr/>
                </p:nvGrpSpPr>
                <p:grpSpPr>
                  <a:xfrm>
                    <a:off x="565560" y="-1028"/>
                    <a:ext cx="1084453" cy="2066219"/>
                    <a:chOff x="565560" y="-1028"/>
                    <a:chExt cx="1084453" cy="2066219"/>
                  </a:xfrm>
                </p:grpSpPr>
                <p:grpSp>
                  <p:nvGrpSpPr>
                    <p:cNvPr id="249" name="Group 248"/>
                    <p:cNvGrpSpPr/>
                    <p:nvPr/>
                  </p:nvGrpSpPr>
                  <p:grpSpPr>
                    <a:xfrm>
                      <a:off x="565560" y="0"/>
                      <a:ext cx="569086" cy="2065191"/>
                      <a:chOff x="565560" y="0"/>
                      <a:chExt cx="569086" cy="2065191"/>
                    </a:xfrm>
                  </p:grpSpPr>
                  <p:grpSp>
                    <p:nvGrpSpPr>
                      <p:cNvPr id="271" name="Group 270"/>
                      <p:cNvGrpSpPr/>
                      <p:nvPr/>
                    </p:nvGrpSpPr>
                    <p:grpSpPr>
                      <a:xfrm>
                        <a:off x="565560" y="0"/>
                        <a:ext cx="569086" cy="2065191"/>
                        <a:chOff x="565560" y="0"/>
                        <a:chExt cx="569086" cy="2065191"/>
                      </a:xfrm>
                    </p:grpSpPr>
                    <p:sp>
                      <p:nvSpPr>
                        <p:cNvPr id="275" name="object 43"/>
                        <p:cNvSpPr/>
                        <p:nvPr/>
                      </p:nvSpPr>
                      <p:spPr>
                        <a:xfrm>
                          <a:off x="623475" y="45381"/>
                          <a:ext cx="0" cy="177165"/>
                        </a:xfrm>
                        <a:custGeom>
                          <a:avLst/>
                          <a:gdLst/>
                          <a:ahLst/>
                          <a:cxnLst/>
                          <a:rect l="l" t="t" r="r" b="b"/>
                          <a:pathLst>
                            <a:path h="177164">
                              <a:moveTo>
                                <a:pt x="0" y="176783"/>
                              </a:moveTo>
                              <a:lnTo>
                                <a:pt x="0" y="0"/>
                              </a:lnTo>
                            </a:path>
                          </a:pathLst>
                        </a:custGeom>
                        <a:ln w="13715">
                          <a:solidFill>
                            <a:srgbClr val="000000"/>
                          </a:solidFill>
                        </a:ln>
                      </p:spPr>
                      <p:txBody>
                        <a:bodyPr wrap="square" lIns="0" tIns="0" rIns="0" bIns="0" rtlCol="0"/>
                        <a:lstStyle/>
                        <a:p>
                          <a:endParaRPr lang="en-GB"/>
                        </a:p>
                      </p:txBody>
                    </p:sp>
                    <p:sp>
                      <p:nvSpPr>
                        <p:cNvPr id="276" name="object 186"/>
                        <p:cNvSpPr/>
                        <p:nvPr/>
                      </p:nvSpPr>
                      <p:spPr>
                        <a:xfrm>
                          <a:off x="565560" y="1986197"/>
                          <a:ext cx="78740" cy="78740"/>
                        </a:xfrm>
                        <a:custGeom>
                          <a:avLst/>
                          <a:gdLst/>
                          <a:ahLst/>
                          <a:cxnLst/>
                          <a:rect l="l" t="t" r="r" b="b"/>
                          <a:pathLst>
                            <a:path w="78740" h="78739">
                              <a:moveTo>
                                <a:pt x="0" y="0"/>
                              </a:moveTo>
                              <a:lnTo>
                                <a:pt x="6167" y="30550"/>
                              </a:lnTo>
                              <a:lnTo>
                                <a:pt x="22988" y="55498"/>
                              </a:lnTo>
                              <a:lnTo>
                                <a:pt x="47935" y="72318"/>
                              </a:lnTo>
                              <a:lnTo>
                                <a:pt x="78486" y="78486"/>
                              </a:lnTo>
                            </a:path>
                          </a:pathLst>
                        </a:custGeom>
                        <a:ln w="13716">
                          <a:solidFill>
                            <a:srgbClr val="000000"/>
                          </a:solidFill>
                        </a:ln>
                      </p:spPr>
                      <p:txBody>
                        <a:bodyPr wrap="square" lIns="0" tIns="0" rIns="0" bIns="0" rtlCol="0"/>
                        <a:lstStyle/>
                        <a:p>
                          <a:endParaRPr lang="en-GB"/>
                        </a:p>
                      </p:txBody>
                    </p:sp>
                    <p:sp>
                      <p:nvSpPr>
                        <p:cNvPr id="277" name="object 188"/>
                        <p:cNvSpPr/>
                        <p:nvPr/>
                      </p:nvSpPr>
                      <p:spPr>
                        <a:xfrm>
                          <a:off x="567084" y="641267"/>
                          <a:ext cx="0" cy="1344295"/>
                        </a:xfrm>
                        <a:custGeom>
                          <a:avLst/>
                          <a:gdLst/>
                          <a:ahLst/>
                          <a:cxnLst/>
                          <a:rect l="l" t="t" r="r" b="b"/>
                          <a:pathLst>
                            <a:path h="1344295">
                              <a:moveTo>
                                <a:pt x="0" y="1344168"/>
                              </a:moveTo>
                              <a:lnTo>
                                <a:pt x="0" y="0"/>
                              </a:lnTo>
                            </a:path>
                          </a:pathLst>
                        </a:custGeom>
                        <a:ln w="13716">
                          <a:solidFill>
                            <a:srgbClr val="000000"/>
                          </a:solidFill>
                        </a:ln>
                      </p:spPr>
                      <p:txBody>
                        <a:bodyPr wrap="square" lIns="0" tIns="0" rIns="0" bIns="0" rtlCol="0"/>
                        <a:lstStyle/>
                        <a:p>
                          <a:endParaRPr lang="en-GB"/>
                        </a:p>
                      </p:txBody>
                    </p:sp>
                    <p:sp>
                      <p:nvSpPr>
                        <p:cNvPr id="278" name="object 189"/>
                        <p:cNvSpPr/>
                        <p:nvPr/>
                      </p:nvSpPr>
                      <p:spPr>
                        <a:xfrm>
                          <a:off x="567084" y="528397"/>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endParaRPr lang="en-GB"/>
                        </a:p>
                      </p:txBody>
                    </p:sp>
                    <p:sp>
                      <p:nvSpPr>
                        <p:cNvPr id="279" name="object 190"/>
                        <p:cNvSpPr/>
                        <p:nvPr/>
                      </p:nvSpPr>
                      <p:spPr>
                        <a:xfrm>
                          <a:off x="702720" y="264838"/>
                          <a:ext cx="0" cy="180000"/>
                        </a:xfrm>
                        <a:custGeom>
                          <a:avLst/>
                          <a:gdLst/>
                          <a:ahLst/>
                          <a:cxnLst/>
                          <a:rect l="l" t="t" r="r" b="b"/>
                          <a:pathLst>
                            <a:path h="166369">
                              <a:moveTo>
                                <a:pt x="0" y="166116"/>
                              </a:moveTo>
                              <a:lnTo>
                                <a:pt x="0" y="0"/>
                              </a:lnTo>
                            </a:path>
                          </a:pathLst>
                        </a:custGeom>
                        <a:ln w="13716">
                          <a:solidFill>
                            <a:srgbClr val="000000"/>
                          </a:solidFill>
                        </a:ln>
                      </p:spPr>
                      <p:txBody>
                        <a:bodyPr wrap="square" lIns="0" tIns="0" rIns="0" bIns="0" rtlCol="0"/>
                        <a:lstStyle/>
                        <a:p>
                          <a:endParaRPr lang="en-GB"/>
                        </a:p>
                      </p:txBody>
                    </p:sp>
                    <p:sp>
                      <p:nvSpPr>
                        <p:cNvPr id="280" name="object 193"/>
                        <p:cNvSpPr>
                          <a:spLocks noChangeAspect="1"/>
                        </p:cNvSpPr>
                        <p:nvPr/>
                      </p:nvSpPr>
                      <p:spPr>
                        <a:xfrm>
                          <a:off x="615852" y="449241"/>
                          <a:ext cx="80169" cy="78886"/>
                        </a:xfrm>
                        <a:custGeom>
                          <a:avLst/>
                          <a:gdLst/>
                          <a:ahLst/>
                          <a:cxnLst/>
                          <a:rect l="l" t="t" r="r" b="b"/>
                          <a:pathLst>
                            <a:path w="79375" h="78105">
                              <a:moveTo>
                                <a:pt x="79248" y="0"/>
                              </a:moveTo>
                              <a:lnTo>
                                <a:pt x="0" y="77724"/>
                              </a:lnTo>
                            </a:path>
                          </a:pathLst>
                        </a:custGeom>
                        <a:ln w="13716">
                          <a:solidFill>
                            <a:srgbClr val="000000"/>
                          </a:solidFill>
                        </a:ln>
                      </p:spPr>
                      <p:txBody>
                        <a:bodyPr wrap="square" lIns="0" tIns="0" rIns="0" bIns="0" rtlCol="0"/>
                        <a:lstStyle/>
                        <a:p>
                          <a:endParaRPr lang="en-GB"/>
                        </a:p>
                      </p:txBody>
                    </p:sp>
                    <p:sp>
                      <p:nvSpPr>
                        <p:cNvPr id="281" name="object 195"/>
                        <p:cNvSpPr/>
                        <p:nvPr/>
                      </p:nvSpPr>
                      <p:spPr>
                        <a:xfrm>
                          <a:off x="623472" y="222166"/>
                          <a:ext cx="71755" cy="32384"/>
                        </a:xfrm>
                        <a:custGeom>
                          <a:avLst/>
                          <a:gdLst/>
                          <a:ahLst/>
                          <a:cxnLst/>
                          <a:rect l="l" t="t" r="r" b="b"/>
                          <a:pathLst>
                            <a:path w="71755" h="32385">
                              <a:moveTo>
                                <a:pt x="0" y="0"/>
                              </a:moveTo>
                              <a:lnTo>
                                <a:pt x="71628" y="32004"/>
                              </a:lnTo>
                            </a:path>
                          </a:pathLst>
                        </a:custGeom>
                        <a:ln w="13716">
                          <a:solidFill>
                            <a:srgbClr val="000000"/>
                          </a:solidFill>
                        </a:ln>
                      </p:spPr>
                      <p:txBody>
                        <a:bodyPr wrap="square" lIns="0" tIns="0" rIns="0" bIns="0" rtlCol="0"/>
                        <a:lstStyle/>
                        <a:p>
                          <a:endParaRPr lang="en-GB"/>
                        </a:p>
                      </p:txBody>
                    </p:sp>
                    <p:sp>
                      <p:nvSpPr>
                        <p:cNvPr id="282" name="object 196"/>
                        <p:cNvSpPr/>
                        <p:nvPr/>
                      </p:nvSpPr>
                      <p:spPr>
                        <a:xfrm>
                          <a:off x="645039" y="2029631"/>
                          <a:ext cx="474980" cy="35560"/>
                        </a:xfrm>
                        <a:custGeom>
                          <a:avLst/>
                          <a:gdLst/>
                          <a:ahLst/>
                          <a:cxnLst/>
                          <a:rect l="l" t="t" r="r" b="b"/>
                          <a:pathLst>
                            <a:path w="474980" h="35560">
                              <a:moveTo>
                                <a:pt x="474495" y="0"/>
                              </a:moveTo>
                              <a:lnTo>
                                <a:pt x="421561" y="439"/>
                              </a:lnTo>
                              <a:lnTo>
                                <a:pt x="368655" y="1759"/>
                              </a:lnTo>
                              <a:lnTo>
                                <a:pt x="315788" y="3957"/>
                              </a:lnTo>
                              <a:lnTo>
                                <a:pt x="262969" y="7033"/>
                              </a:lnTo>
                              <a:lnTo>
                                <a:pt x="210211" y="10985"/>
                              </a:lnTo>
                              <a:lnTo>
                                <a:pt x="157524" y="15814"/>
                              </a:lnTo>
                              <a:lnTo>
                                <a:pt x="104919" y="21518"/>
                              </a:lnTo>
                              <a:lnTo>
                                <a:pt x="52407" y="28097"/>
                              </a:lnTo>
                              <a:lnTo>
                                <a:pt x="0" y="35549"/>
                              </a:lnTo>
                            </a:path>
                          </a:pathLst>
                        </a:custGeom>
                        <a:ln w="13716">
                          <a:solidFill>
                            <a:srgbClr val="000000"/>
                          </a:solidFill>
                        </a:ln>
                      </p:spPr>
                      <p:txBody>
                        <a:bodyPr wrap="square" lIns="0" tIns="0" rIns="0" bIns="0" rtlCol="0"/>
                        <a:lstStyle/>
                        <a:p>
                          <a:endParaRPr lang="en-GB"/>
                        </a:p>
                      </p:txBody>
                    </p:sp>
                    <p:sp>
                      <p:nvSpPr>
                        <p:cNvPr id="283" name="object 198"/>
                        <p:cNvSpPr/>
                        <p:nvPr/>
                      </p:nvSpPr>
                      <p:spPr>
                        <a:xfrm>
                          <a:off x="645007" y="1994579"/>
                          <a:ext cx="474980" cy="36830"/>
                        </a:xfrm>
                        <a:custGeom>
                          <a:avLst/>
                          <a:gdLst/>
                          <a:ahLst/>
                          <a:cxnLst/>
                          <a:rect l="l" t="t" r="r" b="b"/>
                          <a:pathLst>
                            <a:path w="474980" h="36829">
                              <a:moveTo>
                                <a:pt x="474527" y="0"/>
                              </a:moveTo>
                              <a:lnTo>
                                <a:pt x="421578" y="452"/>
                              </a:lnTo>
                              <a:lnTo>
                                <a:pt x="368657" y="1810"/>
                              </a:lnTo>
                              <a:lnTo>
                                <a:pt x="315778" y="4072"/>
                              </a:lnTo>
                              <a:lnTo>
                                <a:pt x="262950" y="7237"/>
                              </a:lnTo>
                              <a:lnTo>
                                <a:pt x="210186" y="11305"/>
                              </a:lnTo>
                              <a:lnTo>
                                <a:pt x="157498" y="16274"/>
                              </a:lnTo>
                              <a:lnTo>
                                <a:pt x="104896" y="22144"/>
                              </a:lnTo>
                              <a:lnTo>
                                <a:pt x="52393" y="28913"/>
                              </a:lnTo>
                              <a:lnTo>
                                <a:pt x="0" y="36581"/>
                              </a:lnTo>
                            </a:path>
                          </a:pathLst>
                        </a:custGeom>
                        <a:ln w="13716">
                          <a:solidFill>
                            <a:srgbClr val="000000"/>
                          </a:solidFill>
                        </a:ln>
                      </p:spPr>
                      <p:txBody>
                        <a:bodyPr wrap="square" lIns="0" tIns="0" rIns="0" bIns="0" rtlCol="0"/>
                        <a:lstStyle/>
                        <a:p>
                          <a:endParaRPr lang="en-GB"/>
                        </a:p>
                      </p:txBody>
                    </p:sp>
                    <p:sp>
                      <p:nvSpPr>
                        <p:cNvPr id="284" name="object 207"/>
                        <p:cNvSpPr/>
                        <p:nvPr/>
                      </p:nvSpPr>
                      <p:spPr>
                        <a:xfrm>
                          <a:off x="746916" y="0"/>
                          <a:ext cx="387730" cy="45719"/>
                        </a:xfrm>
                        <a:custGeom>
                          <a:avLst/>
                          <a:gdLst/>
                          <a:ahLst/>
                          <a:cxnLst/>
                          <a:rect l="l" t="t" r="r" b="b"/>
                          <a:pathLst>
                            <a:path w="746760">
                              <a:moveTo>
                                <a:pt x="0" y="0"/>
                              </a:moveTo>
                              <a:lnTo>
                                <a:pt x="746760" y="0"/>
                              </a:lnTo>
                            </a:path>
                          </a:pathLst>
                        </a:custGeom>
                        <a:ln w="13716">
                          <a:solidFill>
                            <a:srgbClr val="000000"/>
                          </a:solidFill>
                        </a:ln>
                      </p:spPr>
                      <p:txBody>
                        <a:bodyPr wrap="square" lIns="0" tIns="0" rIns="0" bIns="0" rtlCol="0"/>
                        <a:lstStyle/>
                        <a:p>
                          <a:endParaRPr lang="en-GB"/>
                        </a:p>
                      </p:txBody>
                    </p:sp>
                    <p:sp>
                      <p:nvSpPr>
                        <p:cNvPr id="285" name="object 208"/>
                        <p:cNvSpPr/>
                        <p:nvPr/>
                      </p:nvSpPr>
                      <p:spPr>
                        <a:xfrm>
                          <a:off x="710089" y="258742"/>
                          <a:ext cx="419100"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endParaRPr lang="en-GB"/>
                        </a:p>
                      </p:txBody>
                    </p:sp>
                    <p:sp>
                      <p:nvSpPr>
                        <p:cNvPr id="286" name="object 209"/>
                        <p:cNvSpPr/>
                        <p:nvPr/>
                      </p:nvSpPr>
                      <p:spPr>
                        <a:xfrm>
                          <a:off x="710089" y="441623"/>
                          <a:ext cx="419100"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endParaRPr lang="en-GB"/>
                        </a:p>
                      </p:txBody>
                    </p:sp>
                    <p:sp>
                      <p:nvSpPr>
                        <p:cNvPr id="287" name="object 213"/>
                        <p:cNvSpPr/>
                        <p:nvPr/>
                      </p:nvSpPr>
                      <p:spPr>
                        <a:xfrm>
                          <a:off x="602136" y="677843"/>
                          <a:ext cx="0" cy="1308100"/>
                        </a:xfrm>
                        <a:custGeom>
                          <a:avLst/>
                          <a:gdLst/>
                          <a:ahLst/>
                          <a:cxnLst/>
                          <a:rect l="l" t="t" r="r" b="b"/>
                          <a:pathLst>
                            <a:path h="1308100">
                              <a:moveTo>
                                <a:pt x="0" y="1307592"/>
                              </a:moveTo>
                              <a:lnTo>
                                <a:pt x="0" y="0"/>
                              </a:lnTo>
                            </a:path>
                          </a:pathLst>
                        </a:custGeom>
                        <a:ln w="13716">
                          <a:solidFill>
                            <a:srgbClr val="000000"/>
                          </a:solidFill>
                        </a:ln>
                      </p:spPr>
                      <p:txBody>
                        <a:bodyPr wrap="square" lIns="0" tIns="0" rIns="0" bIns="0" rtlCol="0"/>
                        <a:lstStyle/>
                        <a:p>
                          <a:endParaRPr lang="en-GB"/>
                        </a:p>
                      </p:txBody>
                    </p:sp>
                    <p:sp>
                      <p:nvSpPr>
                        <p:cNvPr id="288" name="object 214"/>
                        <p:cNvSpPr/>
                        <p:nvPr/>
                      </p:nvSpPr>
                      <p:spPr>
                        <a:xfrm>
                          <a:off x="602136" y="564973"/>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endParaRPr lang="en-GB"/>
                        </a:p>
                      </p:txBody>
                    </p:sp>
                    <p:sp>
                      <p:nvSpPr>
                        <p:cNvPr id="289" name="object 215"/>
                        <p:cNvSpPr/>
                        <p:nvPr/>
                      </p:nvSpPr>
                      <p:spPr>
                        <a:xfrm>
                          <a:off x="649380" y="438575"/>
                          <a:ext cx="129539" cy="125095"/>
                        </a:xfrm>
                        <a:custGeom>
                          <a:avLst/>
                          <a:gdLst/>
                          <a:ahLst/>
                          <a:cxnLst/>
                          <a:rect l="l" t="t" r="r" b="b"/>
                          <a:pathLst>
                            <a:path w="129540" h="125094">
                              <a:moveTo>
                                <a:pt x="129540" y="0"/>
                              </a:moveTo>
                              <a:lnTo>
                                <a:pt x="0" y="124968"/>
                              </a:lnTo>
                            </a:path>
                          </a:pathLst>
                        </a:custGeom>
                        <a:ln w="13716">
                          <a:solidFill>
                            <a:srgbClr val="000000"/>
                          </a:solidFill>
                        </a:ln>
                      </p:spPr>
                      <p:txBody>
                        <a:bodyPr wrap="square" lIns="0" tIns="0" rIns="0" bIns="0" rtlCol="0"/>
                        <a:lstStyle/>
                        <a:p>
                          <a:endParaRPr lang="en-GB"/>
                        </a:p>
                      </p:txBody>
                    </p:sp>
                    <p:sp>
                      <p:nvSpPr>
                        <p:cNvPr id="290" name="object 212"/>
                        <p:cNvSpPr/>
                        <p:nvPr/>
                      </p:nvSpPr>
                      <p:spPr>
                        <a:xfrm flipH="1">
                          <a:off x="642648" y="1502"/>
                          <a:ext cx="102235" cy="18415"/>
                        </a:xfrm>
                        <a:custGeom>
                          <a:avLst/>
                          <a:gdLst/>
                          <a:ahLst/>
                          <a:cxnLst/>
                          <a:rect l="l" t="t" r="r" b="b"/>
                          <a:pathLst>
                            <a:path w="102235" h="18414">
                              <a:moveTo>
                                <a:pt x="0" y="0"/>
                              </a:moveTo>
                              <a:lnTo>
                                <a:pt x="102108" y="18288"/>
                              </a:lnTo>
                            </a:path>
                          </a:pathLst>
                        </a:custGeom>
                        <a:ln w="13716">
                          <a:solidFill>
                            <a:srgbClr val="000000"/>
                          </a:solidFill>
                        </a:ln>
                      </p:spPr>
                      <p:txBody>
                        <a:bodyPr wrap="square" lIns="0" tIns="0" rIns="0" bIns="0" rtlCol="0"/>
                        <a:lstStyle/>
                        <a:p>
                          <a:endParaRPr lang="en-GB"/>
                        </a:p>
                      </p:txBody>
                    </p:sp>
                  </p:grpSp>
                  <p:sp>
                    <p:nvSpPr>
                      <p:cNvPr id="272" name="object 192"/>
                      <p:cNvSpPr/>
                      <p:nvPr/>
                    </p:nvSpPr>
                    <p:spPr>
                      <a:xfrm>
                        <a:off x="621058" y="21885"/>
                        <a:ext cx="21590" cy="22860"/>
                      </a:xfrm>
                      <a:custGeom>
                        <a:avLst/>
                        <a:gdLst/>
                        <a:ahLst/>
                        <a:cxnLst/>
                        <a:rect l="l" t="t" r="r" b="b"/>
                        <a:pathLst>
                          <a:path w="21590" h="22860">
                            <a:moveTo>
                              <a:pt x="21336" y="0"/>
                            </a:moveTo>
                            <a:lnTo>
                              <a:pt x="0" y="22860"/>
                            </a:lnTo>
                          </a:path>
                        </a:pathLst>
                      </a:custGeom>
                      <a:ln w="13716">
                        <a:solidFill>
                          <a:srgbClr val="000000"/>
                        </a:solidFill>
                      </a:ln>
                    </p:spPr>
                    <p:txBody>
                      <a:bodyPr wrap="square" lIns="0" tIns="0" rIns="0" bIns="0" rtlCol="0"/>
                      <a:lstStyle/>
                      <a:p>
                        <a:endParaRPr lang="en-GB"/>
                      </a:p>
                    </p:txBody>
                  </p:sp>
                  <p:sp>
                    <p:nvSpPr>
                      <p:cNvPr id="273" name="object 191"/>
                      <p:cNvSpPr/>
                      <p:nvPr/>
                    </p:nvSpPr>
                    <p:spPr>
                      <a:xfrm>
                        <a:off x="699102" y="255757"/>
                        <a:ext cx="6985" cy="10795"/>
                      </a:xfrm>
                      <a:custGeom>
                        <a:avLst/>
                        <a:gdLst/>
                        <a:ahLst/>
                        <a:cxnLst/>
                        <a:rect l="l" t="t" r="r" b="b"/>
                        <a:pathLst>
                          <a:path w="6984" h="10794">
                            <a:moveTo>
                              <a:pt x="6690" y="10399"/>
                            </a:moveTo>
                            <a:lnTo>
                              <a:pt x="6689" y="5922"/>
                            </a:lnTo>
                            <a:lnTo>
                              <a:pt x="4074" y="1856"/>
                            </a:lnTo>
                            <a:lnTo>
                              <a:pt x="0" y="0"/>
                            </a:lnTo>
                          </a:path>
                        </a:pathLst>
                      </a:custGeom>
                      <a:ln w="13716">
                        <a:solidFill>
                          <a:srgbClr val="000000"/>
                        </a:solidFill>
                      </a:ln>
                    </p:spPr>
                    <p:txBody>
                      <a:bodyPr wrap="square" lIns="0" tIns="0" rIns="0" bIns="0" rtlCol="0"/>
                      <a:lstStyle/>
                      <a:p>
                        <a:endParaRPr lang="en-GB"/>
                      </a:p>
                    </p:txBody>
                  </p:sp>
                  <p:sp>
                    <p:nvSpPr>
                      <p:cNvPr id="274" name="object 187"/>
                      <p:cNvSpPr/>
                      <p:nvPr/>
                    </p:nvSpPr>
                    <p:spPr>
                      <a:xfrm>
                        <a:off x="606675" y="1985418"/>
                        <a:ext cx="43815" cy="43815"/>
                      </a:xfrm>
                      <a:custGeom>
                        <a:avLst/>
                        <a:gdLst/>
                        <a:ahLst/>
                        <a:cxnLst/>
                        <a:rect l="l" t="t" r="r" b="b"/>
                        <a:pathLst>
                          <a:path w="43815" h="43814">
                            <a:moveTo>
                              <a:pt x="0" y="0"/>
                            </a:moveTo>
                            <a:lnTo>
                              <a:pt x="3413" y="16906"/>
                            </a:lnTo>
                            <a:lnTo>
                              <a:pt x="12721" y="30712"/>
                            </a:lnTo>
                            <a:lnTo>
                              <a:pt x="26527" y="40020"/>
                            </a:lnTo>
                            <a:lnTo>
                              <a:pt x="43434" y="43434"/>
                            </a:lnTo>
                          </a:path>
                        </a:pathLst>
                      </a:custGeom>
                      <a:ln w="13716">
                        <a:solidFill>
                          <a:srgbClr val="000000"/>
                        </a:solidFill>
                      </a:ln>
                    </p:spPr>
                    <p:txBody>
                      <a:bodyPr wrap="square" lIns="0" tIns="0" rIns="0" bIns="0" rtlCol="0"/>
                      <a:lstStyle/>
                      <a:p>
                        <a:endParaRPr lang="en-GB"/>
                      </a:p>
                    </p:txBody>
                  </p:sp>
                </p:grpSp>
                <p:grpSp>
                  <p:nvGrpSpPr>
                    <p:cNvPr id="250" name="Group 249"/>
                    <p:cNvGrpSpPr/>
                    <p:nvPr/>
                  </p:nvGrpSpPr>
                  <p:grpSpPr>
                    <a:xfrm flipH="1">
                      <a:off x="1080927" y="-1028"/>
                      <a:ext cx="569086" cy="2065965"/>
                      <a:chOff x="1080927" y="-1028"/>
                      <a:chExt cx="569086" cy="2065965"/>
                    </a:xfrm>
                  </p:grpSpPr>
                  <p:grpSp>
                    <p:nvGrpSpPr>
                      <p:cNvPr id="251" name="Group 250"/>
                      <p:cNvGrpSpPr/>
                      <p:nvPr/>
                    </p:nvGrpSpPr>
                    <p:grpSpPr>
                      <a:xfrm>
                        <a:off x="1080927" y="-1028"/>
                        <a:ext cx="569086" cy="2065965"/>
                        <a:chOff x="1080927" y="-1028"/>
                        <a:chExt cx="569086" cy="2065965"/>
                      </a:xfrm>
                    </p:grpSpPr>
                    <p:sp>
                      <p:nvSpPr>
                        <p:cNvPr id="255" name="object 43"/>
                        <p:cNvSpPr/>
                        <p:nvPr/>
                      </p:nvSpPr>
                      <p:spPr>
                        <a:xfrm>
                          <a:off x="1138842" y="45127"/>
                          <a:ext cx="0" cy="177165"/>
                        </a:xfrm>
                        <a:custGeom>
                          <a:avLst/>
                          <a:gdLst/>
                          <a:ahLst/>
                          <a:cxnLst/>
                          <a:rect l="l" t="t" r="r" b="b"/>
                          <a:pathLst>
                            <a:path h="177164">
                              <a:moveTo>
                                <a:pt x="0" y="176783"/>
                              </a:moveTo>
                              <a:lnTo>
                                <a:pt x="0" y="0"/>
                              </a:lnTo>
                            </a:path>
                          </a:pathLst>
                        </a:custGeom>
                        <a:ln w="13715">
                          <a:solidFill>
                            <a:srgbClr val="000000"/>
                          </a:solidFill>
                        </a:ln>
                      </p:spPr>
                      <p:txBody>
                        <a:bodyPr wrap="square" lIns="0" tIns="0" rIns="0" bIns="0" rtlCol="0"/>
                        <a:lstStyle/>
                        <a:p>
                          <a:endParaRPr lang="en-GB"/>
                        </a:p>
                      </p:txBody>
                    </p:sp>
                    <p:sp>
                      <p:nvSpPr>
                        <p:cNvPr id="256" name="object 186"/>
                        <p:cNvSpPr/>
                        <p:nvPr/>
                      </p:nvSpPr>
                      <p:spPr>
                        <a:xfrm>
                          <a:off x="1080927" y="1985943"/>
                          <a:ext cx="78740" cy="78740"/>
                        </a:xfrm>
                        <a:custGeom>
                          <a:avLst/>
                          <a:gdLst/>
                          <a:ahLst/>
                          <a:cxnLst/>
                          <a:rect l="l" t="t" r="r" b="b"/>
                          <a:pathLst>
                            <a:path w="78740" h="78739">
                              <a:moveTo>
                                <a:pt x="0" y="0"/>
                              </a:moveTo>
                              <a:lnTo>
                                <a:pt x="6167" y="30550"/>
                              </a:lnTo>
                              <a:lnTo>
                                <a:pt x="22988" y="55498"/>
                              </a:lnTo>
                              <a:lnTo>
                                <a:pt x="47935" y="72318"/>
                              </a:lnTo>
                              <a:lnTo>
                                <a:pt x="78486" y="78486"/>
                              </a:lnTo>
                            </a:path>
                          </a:pathLst>
                        </a:custGeom>
                        <a:ln w="13716">
                          <a:solidFill>
                            <a:srgbClr val="000000"/>
                          </a:solidFill>
                        </a:ln>
                      </p:spPr>
                      <p:txBody>
                        <a:bodyPr wrap="square" lIns="0" tIns="0" rIns="0" bIns="0" rtlCol="0"/>
                        <a:lstStyle/>
                        <a:p>
                          <a:endParaRPr lang="en-GB"/>
                        </a:p>
                      </p:txBody>
                    </p:sp>
                    <p:sp>
                      <p:nvSpPr>
                        <p:cNvPr id="257" name="object 188"/>
                        <p:cNvSpPr/>
                        <p:nvPr/>
                      </p:nvSpPr>
                      <p:spPr>
                        <a:xfrm>
                          <a:off x="1082451" y="641013"/>
                          <a:ext cx="0" cy="1344295"/>
                        </a:xfrm>
                        <a:custGeom>
                          <a:avLst/>
                          <a:gdLst/>
                          <a:ahLst/>
                          <a:cxnLst/>
                          <a:rect l="l" t="t" r="r" b="b"/>
                          <a:pathLst>
                            <a:path h="1344295">
                              <a:moveTo>
                                <a:pt x="0" y="1344168"/>
                              </a:moveTo>
                              <a:lnTo>
                                <a:pt x="0" y="0"/>
                              </a:lnTo>
                            </a:path>
                          </a:pathLst>
                        </a:custGeom>
                        <a:ln w="13716">
                          <a:solidFill>
                            <a:srgbClr val="000000"/>
                          </a:solidFill>
                        </a:ln>
                      </p:spPr>
                      <p:txBody>
                        <a:bodyPr wrap="square" lIns="0" tIns="0" rIns="0" bIns="0" rtlCol="0"/>
                        <a:lstStyle/>
                        <a:p>
                          <a:endParaRPr lang="en-GB"/>
                        </a:p>
                      </p:txBody>
                    </p:sp>
                    <p:sp>
                      <p:nvSpPr>
                        <p:cNvPr id="258" name="object 189"/>
                        <p:cNvSpPr/>
                        <p:nvPr/>
                      </p:nvSpPr>
                      <p:spPr>
                        <a:xfrm>
                          <a:off x="1082451" y="528143"/>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endParaRPr lang="en-GB"/>
                        </a:p>
                      </p:txBody>
                    </p:sp>
                    <p:sp>
                      <p:nvSpPr>
                        <p:cNvPr id="259" name="object 190"/>
                        <p:cNvSpPr/>
                        <p:nvPr/>
                      </p:nvSpPr>
                      <p:spPr>
                        <a:xfrm>
                          <a:off x="1218087" y="264584"/>
                          <a:ext cx="0" cy="180000"/>
                        </a:xfrm>
                        <a:custGeom>
                          <a:avLst/>
                          <a:gdLst/>
                          <a:ahLst/>
                          <a:cxnLst/>
                          <a:rect l="l" t="t" r="r" b="b"/>
                          <a:pathLst>
                            <a:path h="166369">
                              <a:moveTo>
                                <a:pt x="0" y="166116"/>
                              </a:moveTo>
                              <a:lnTo>
                                <a:pt x="0" y="0"/>
                              </a:lnTo>
                            </a:path>
                          </a:pathLst>
                        </a:custGeom>
                        <a:ln w="13716">
                          <a:solidFill>
                            <a:srgbClr val="000000"/>
                          </a:solidFill>
                        </a:ln>
                      </p:spPr>
                      <p:txBody>
                        <a:bodyPr wrap="square" lIns="0" tIns="0" rIns="0" bIns="0" rtlCol="0"/>
                        <a:lstStyle/>
                        <a:p>
                          <a:endParaRPr lang="en-GB"/>
                        </a:p>
                      </p:txBody>
                    </p:sp>
                    <p:sp>
                      <p:nvSpPr>
                        <p:cNvPr id="260" name="object 193"/>
                        <p:cNvSpPr>
                          <a:spLocks noChangeAspect="1"/>
                        </p:cNvSpPr>
                        <p:nvPr/>
                      </p:nvSpPr>
                      <p:spPr>
                        <a:xfrm>
                          <a:off x="1129631" y="448987"/>
                          <a:ext cx="80963" cy="79667"/>
                        </a:xfrm>
                        <a:custGeom>
                          <a:avLst/>
                          <a:gdLst/>
                          <a:ahLst/>
                          <a:cxnLst/>
                          <a:rect l="l" t="t" r="r" b="b"/>
                          <a:pathLst>
                            <a:path w="79375" h="78105">
                              <a:moveTo>
                                <a:pt x="79248" y="0"/>
                              </a:moveTo>
                              <a:lnTo>
                                <a:pt x="0" y="77724"/>
                              </a:lnTo>
                            </a:path>
                          </a:pathLst>
                        </a:custGeom>
                        <a:ln w="13716">
                          <a:solidFill>
                            <a:srgbClr val="000000"/>
                          </a:solidFill>
                        </a:ln>
                      </p:spPr>
                      <p:txBody>
                        <a:bodyPr wrap="square" lIns="0" tIns="0" rIns="0" bIns="0" rtlCol="0"/>
                        <a:lstStyle/>
                        <a:p>
                          <a:endParaRPr lang="en-GB"/>
                        </a:p>
                      </p:txBody>
                    </p:sp>
                    <p:sp>
                      <p:nvSpPr>
                        <p:cNvPr id="261" name="object 195"/>
                        <p:cNvSpPr/>
                        <p:nvPr/>
                      </p:nvSpPr>
                      <p:spPr>
                        <a:xfrm>
                          <a:off x="1138839" y="221912"/>
                          <a:ext cx="71755" cy="32384"/>
                        </a:xfrm>
                        <a:custGeom>
                          <a:avLst/>
                          <a:gdLst/>
                          <a:ahLst/>
                          <a:cxnLst/>
                          <a:rect l="l" t="t" r="r" b="b"/>
                          <a:pathLst>
                            <a:path w="71755" h="32385">
                              <a:moveTo>
                                <a:pt x="0" y="0"/>
                              </a:moveTo>
                              <a:lnTo>
                                <a:pt x="71628" y="32004"/>
                              </a:lnTo>
                            </a:path>
                          </a:pathLst>
                        </a:custGeom>
                        <a:ln w="13716">
                          <a:solidFill>
                            <a:srgbClr val="000000"/>
                          </a:solidFill>
                        </a:ln>
                      </p:spPr>
                      <p:txBody>
                        <a:bodyPr wrap="square" lIns="0" tIns="0" rIns="0" bIns="0" rtlCol="0"/>
                        <a:lstStyle/>
                        <a:p>
                          <a:endParaRPr lang="en-GB"/>
                        </a:p>
                      </p:txBody>
                    </p:sp>
                    <p:sp>
                      <p:nvSpPr>
                        <p:cNvPr id="262" name="object 196"/>
                        <p:cNvSpPr/>
                        <p:nvPr/>
                      </p:nvSpPr>
                      <p:spPr>
                        <a:xfrm>
                          <a:off x="1160406" y="2029377"/>
                          <a:ext cx="474980" cy="35560"/>
                        </a:xfrm>
                        <a:custGeom>
                          <a:avLst/>
                          <a:gdLst/>
                          <a:ahLst/>
                          <a:cxnLst/>
                          <a:rect l="l" t="t" r="r" b="b"/>
                          <a:pathLst>
                            <a:path w="474980" h="35560">
                              <a:moveTo>
                                <a:pt x="474495" y="0"/>
                              </a:moveTo>
                              <a:lnTo>
                                <a:pt x="421561" y="439"/>
                              </a:lnTo>
                              <a:lnTo>
                                <a:pt x="368655" y="1759"/>
                              </a:lnTo>
                              <a:lnTo>
                                <a:pt x="315788" y="3957"/>
                              </a:lnTo>
                              <a:lnTo>
                                <a:pt x="262969" y="7033"/>
                              </a:lnTo>
                              <a:lnTo>
                                <a:pt x="210211" y="10985"/>
                              </a:lnTo>
                              <a:lnTo>
                                <a:pt x="157524" y="15814"/>
                              </a:lnTo>
                              <a:lnTo>
                                <a:pt x="104919" y="21518"/>
                              </a:lnTo>
                              <a:lnTo>
                                <a:pt x="52407" y="28097"/>
                              </a:lnTo>
                              <a:lnTo>
                                <a:pt x="0" y="35549"/>
                              </a:lnTo>
                            </a:path>
                          </a:pathLst>
                        </a:custGeom>
                        <a:ln w="13716">
                          <a:solidFill>
                            <a:srgbClr val="000000"/>
                          </a:solidFill>
                        </a:ln>
                      </p:spPr>
                      <p:txBody>
                        <a:bodyPr wrap="square" lIns="0" tIns="0" rIns="0" bIns="0" rtlCol="0"/>
                        <a:lstStyle/>
                        <a:p>
                          <a:endParaRPr lang="en-GB"/>
                        </a:p>
                      </p:txBody>
                    </p:sp>
                    <p:sp>
                      <p:nvSpPr>
                        <p:cNvPr id="263" name="object 198"/>
                        <p:cNvSpPr/>
                        <p:nvPr/>
                      </p:nvSpPr>
                      <p:spPr>
                        <a:xfrm>
                          <a:off x="1160374" y="1994325"/>
                          <a:ext cx="474980" cy="36830"/>
                        </a:xfrm>
                        <a:custGeom>
                          <a:avLst/>
                          <a:gdLst/>
                          <a:ahLst/>
                          <a:cxnLst/>
                          <a:rect l="l" t="t" r="r" b="b"/>
                          <a:pathLst>
                            <a:path w="474980" h="36829">
                              <a:moveTo>
                                <a:pt x="474527" y="0"/>
                              </a:moveTo>
                              <a:lnTo>
                                <a:pt x="421578" y="452"/>
                              </a:lnTo>
                              <a:lnTo>
                                <a:pt x="368657" y="1810"/>
                              </a:lnTo>
                              <a:lnTo>
                                <a:pt x="315778" y="4072"/>
                              </a:lnTo>
                              <a:lnTo>
                                <a:pt x="262950" y="7237"/>
                              </a:lnTo>
                              <a:lnTo>
                                <a:pt x="210186" y="11305"/>
                              </a:lnTo>
                              <a:lnTo>
                                <a:pt x="157498" y="16274"/>
                              </a:lnTo>
                              <a:lnTo>
                                <a:pt x="104896" y="22144"/>
                              </a:lnTo>
                              <a:lnTo>
                                <a:pt x="52393" y="28913"/>
                              </a:lnTo>
                              <a:lnTo>
                                <a:pt x="0" y="36581"/>
                              </a:lnTo>
                            </a:path>
                          </a:pathLst>
                        </a:custGeom>
                        <a:ln w="13716">
                          <a:solidFill>
                            <a:srgbClr val="000000"/>
                          </a:solidFill>
                        </a:ln>
                      </p:spPr>
                      <p:txBody>
                        <a:bodyPr wrap="square" lIns="0" tIns="0" rIns="0" bIns="0" rtlCol="0"/>
                        <a:lstStyle/>
                        <a:p>
                          <a:endParaRPr lang="en-GB"/>
                        </a:p>
                      </p:txBody>
                    </p:sp>
                    <p:sp>
                      <p:nvSpPr>
                        <p:cNvPr id="264" name="object 207"/>
                        <p:cNvSpPr/>
                        <p:nvPr/>
                      </p:nvSpPr>
                      <p:spPr>
                        <a:xfrm>
                          <a:off x="1262283" y="-1028"/>
                          <a:ext cx="387730" cy="45719"/>
                        </a:xfrm>
                        <a:custGeom>
                          <a:avLst/>
                          <a:gdLst/>
                          <a:ahLst/>
                          <a:cxnLst/>
                          <a:rect l="l" t="t" r="r" b="b"/>
                          <a:pathLst>
                            <a:path w="746760">
                              <a:moveTo>
                                <a:pt x="0" y="0"/>
                              </a:moveTo>
                              <a:lnTo>
                                <a:pt x="746760" y="0"/>
                              </a:lnTo>
                            </a:path>
                          </a:pathLst>
                        </a:custGeom>
                        <a:ln w="13716">
                          <a:solidFill>
                            <a:srgbClr val="000000"/>
                          </a:solidFill>
                        </a:ln>
                      </p:spPr>
                      <p:txBody>
                        <a:bodyPr wrap="square" lIns="0" tIns="0" rIns="0" bIns="0" rtlCol="0"/>
                        <a:lstStyle/>
                        <a:p>
                          <a:endParaRPr lang="en-GB"/>
                        </a:p>
                      </p:txBody>
                    </p:sp>
                    <p:sp>
                      <p:nvSpPr>
                        <p:cNvPr id="265" name="object 208"/>
                        <p:cNvSpPr/>
                        <p:nvPr/>
                      </p:nvSpPr>
                      <p:spPr>
                        <a:xfrm>
                          <a:off x="1225456" y="258488"/>
                          <a:ext cx="419100"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endParaRPr lang="en-GB"/>
                        </a:p>
                      </p:txBody>
                    </p:sp>
                    <p:sp>
                      <p:nvSpPr>
                        <p:cNvPr id="266" name="object 209"/>
                        <p:cNvSpPr/>
                        <p:nvPr/>
                      </p:nvSpPr>
                      <p:spPr>
                        <a:xfrm>
                          <a:off x="1225455" y="437650"/>
                          <a:ext cx="419101"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endParaRPr lang="en-GB"/>
                        </a:p>
                      </p:txBody>
                    </p:sp>
                    <p:sp>
                      <p:nvSpPr>
                        <p:cNvPr id="267" name="object 213"/>
                        <p:cNvSpPr/>
                        <p:nvPr/>
                      </p:nvSpPr>
                      <p:spPr>
                        <a:xfrm>
                          <a:off x="1117503" y="677589"/>
                          <a:ext cx="0" cy="1308100"/>
                        </a:xfrm>
                        <a:custGeom>
                          <a:avLst/>
                          <a:gdLst/>
                          <a:ahLst/>
                          <a:cxnLst/>
                          <a:rect l="l" t="t" r="r" b="b"/>
                          <a:pathLst>
                            <a:path h="1308100">
                              <a:moveTo>
                                <a:pt x="0" y="1307592"/>
                              </a:moveTo>
                              <a:lnTo>
                                <a:pt x="0" y="0"/>
                              </a:lnTo>
                            </a:path>
                          </a:pathLst>
                        </a:custGeom>
                        <a:ln w="13716">
                          <a:solidFill>
                            <a:srgbClr val="000000"/>
                          </a:solidFill>
                        </a:ln>
                      </p:spPr>
                      <p:txBody>
                        <a:bodyPr wrap="square" lIns="0" tIns="0" rIns="0" bIns="0" rtlCol="0"/>
                        <a:lstStyle/>
                        <a:p>
                          <a:endParaRPr lang="en-GB"/>
                        </a:p>
                      </p:txBody>
                    </p:sp>
                    <p:sp>
                      <p:nvSpPr>
                        <p:cNvPr id="268" name="object 214"/>
                        <p:cNvSpPr/>
                        <p:nvPr/>
                      </p:nvSpPr>
                      <p:spPr>
                        <a:xfrm>
                          <a:off x="1117503" y="564719"/>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endParaRPr lang="en-GB"/>
                        </a:p>
                      </p:txBody>
                    </p:sp>
                    <p:sp>
                      <p:nvSpPr>
                        <p:cNvPr id="269" name="object 215"/>
                        <p:cNvSpPr/>
                        <p:nvPr/>
                      </p:nvSpPr>
                      <p:spPr>
                        <a:xfrm>
                          <a:off x="1164747" y="438321"/>
                          <a:ext cx="129539" cy="125095"/>
                        </a:xfrm>
                        <a:custGeom>
                          <a:avLst/>
                          <a:gdLst/>
                          <a:ahLst/>
                          <a:cxnLst/>
                          <a:rect l="l" t="t" r="r" b="b"/>
                          <a:pathLst>
                            <a:path w="129540" h="125094">
                              <a:moveTo>
                                <a:pt x="129540" y="0"/>
                              </a:moveTo>
                              <a:lnTo>
                                <a:pt x="0" y="124968"/>
                              </a:lnTo>
                            </a:path>
                          </a:pathLst>
                        </a:custGeom>
                        <a:ln w="13716">
                          <a:solidFill>
                            <a:srgbClr val="000000"/>
                          </a:solidFill>
                        </a:ln>
                      </p:spPr>
                      <p:txBody>
                        <a:bodyPr wrap="square" lIns="0" tIns="0" rIns="0" bIns="0" rtlCol="0"/>
                        <a:lstStyle/>
                        <a:p>
                          <a:endParaRPr lang="en-GB"/>
                        </a:p>
                      </p:txBody>
                    </p:sp>
                    <p:sp>
                      <p:nvSpPr>
                        <p:cNvPr id="270" name="object 212"/>
                        <p:cNvSpPr/>
                        <p:nvPr/>
                      </p:nvSpPr>
                      <p:spPr>
                        <a:xfrm flipH="1">
                          <a:off x="1158015" y="1248"/>
                          <a:ext cx="102235" cy="18415"/>
                        </a:xfrm>
                        <a:custGeom>
                          <a:avLst/>
                          <a:gdLst/>
                          <a:ahLst/>
                          <a:cxnLst/>
                          <a:rect l="l" t="t" r="r" b="b"/>
                          <a:pathLst>
                            <a:path w="102235" h="18414">
                              <a:moveTo>
                                <a:pt x="0" y="0"/>
                              </a:moveTo>
                              <a:lnTo>
                                <a:pt x="102108" y="18288"/>
                              </a:lnTo>
                            </a:path>
                          </a:pathLst>
                        </a:custGeom>
                        <a:ln w="13716">
                          <a:solidFill>
                            <a:srgbClr val="000000"/>
                          </a:solidFill>
                        </a:ln>
                      </p:spPr>
                      <p:txBody>
                        <a:bodyPr wrap="square" lIns="0" tIns="0" rIns="0" bIns="0" rtlCol="0"/>
                        <a:lstStyle/>
                        <a:p>
                          <a:endParaRPr lang="en-GB"/>
                        </a:p>
                      </p:txBody>
                    </p:sp>
                  </p:grpSp>
                  <p:sp>
                    <p:nvSpPr>
                      <p:cNvPr id="252" name="object 192"/>
                      <p:cNvSpPr/>
                      <p:nvPr/>
                    </p:nvSpPr>
                    <p:spPr>
                      <a:xfrm>
                        <a:off x="1136425" y="21631"/>
                        <a:ext cx="21590" cy="22860"/>
                      </a:xfrm>
                      <a:custGeom>
                        <a:avLst/>
                        <a:gdLst/>
                        <a:ahLst/>
                        <a:cxnLst/>
                        <a:rect l="l" t="t" r="r" b="b"/>
                        <a:pathLst>
                          <a:path w="21590" h="22860">
                            <a:moveTo>
                              <a:pt x="21336" y="0"/>
                            </a:moveTo>
                            <a:lnTo>
                              <a:pt x="0" y="22860"/>
                            </a:lnTo>
                          </a:path>
                        </a:pathLst>
                      </a:custGeom>
                      <a:ln w="13716">
                        <a:solidFill>
                          <a:srgbClr val="000000"/>
                        </a:solidFill>
                      </a:ln>
                    </p:spPr>
                    <p:txBody>
                      <a:bodyPr wrap="square" lIns="0" tIns="0" rIns="0" bIns="0" rtlCol="0"/>
                      <a:lstStyle/>
                      <a:p>
                        <a:endParaRPr lang="en-GB"/>
                      </a:p>
                    </p:txBody>
                  </p:sp>
                  <p:sp>
                    <p:nvSpPr>
                      <p:cNvPr id="253" name="object 191"/>
                      <p:cNvSpPr/>
                      <p:nvPr/>
                    </p:nvSpPr>
                    <p:spPr>
                      <a:xfrm>
                        <a:off x="1214469" y="255503"/>
                        <a:ext cx="6985" cy="10795"/>
                      </a:xfrm>
                      <a:custGeom>
                        <a:avLst/>
                        <a:gdLst/>
                        <a:ahLst/>
                        <a:cxnLst/>
                        <a:rect l="l" t="t" r="r" b="b"/>
                        <a:pathLst>
                          <a:path w="6984" h="10794">
                            <a:moveTo>
                              <a:pt x="6690" y="10399"/>
                            </a:moveTo>
                            <a:lnTo>
                              <a:pt x="6689" y="5922"/>
                            </a:lnTo>
                            <a:lnTo>
                              <a:pt x="4074" y="1856"/>
                            </a:lnTo>
                            <a:lnTo>
                              <a:pt x="0" y="0"/>
                            </a:lnTo>
                          </a:path>
                        </a:pathLst>
                      </a:custGeom>
                      <a:ln w="13716">
                        <a:solidFill>
                          <a:srgbClr val="000000"/>
                        </a:solidFill>
                      </a:ln>
                    </p:spPr>
                    <p:txBody>
                      <a:bodyPr wrap="square" lIns="0" tIns="0" rIns="0" bIns="0" rtlCol="0"/>
                      <a:lstStyle/>
                      <a:p>
                        <a:endParaRPr lang="en-GB"/>
                      </a:p>
                    </p:txBody>
                  </p:sp>
                  <p:sp>
                    <p:nvSpPr>
                      <p:cNvPr id="254" name="object 187"/>
                      <p:cNvSpPr/>
                      <p:nvPr/>
                    </p:nvSpPr>
                    <p:spPr>
                      <a:xfrm>
                        <a:off x="1122042" y="1985164"/>
                        <a:ext cx="43815" cy="43815"/>
                      </a:xfrm>
                      <a:custGeom>
                        <a:avLst/>
                        <a:gdLst/>
                        <a:ahLst/>
                        <a:cxnLst/>
                        <a:rect l="l" t="t" r="r" b="b"/>
                        <a:pathLst>
                          <a:path w="43815" h="43814">
                            <a:moveTo>
                              <a:pt x="0" y="0"/>
                            </a:moveTo>
                            <a:lnTo>
                              <a:pt x="3413" y="16906"/>
                            </a:lnTo>
                            <a:lnTo>
                              <a:pt x="12721" y="30712"/>
                            </a:lnTo>
                            <a:lnTo>
                              <a:pt x="26527" y="40020"/>
                            </a:lnTo>
                            <a:lnTo>
                              <a:pt x="43434" y="43434"/>
                            </a:lnTo>
                          </a:path>
                        </a:pathLst>
                      </a:custGeom>
                      <a:ln w="13716">
                        <a:solidFill>
                          <a:srgbClr val="000000"/>
                        </a:solidFill>
                      </a:ln>
                    </p:spPr>
                    <p:txBody>
                      <a:bodyPr wrap="square" lIns="0" tIns="0" rIns="0" bIns="0" rtlCol="0"/>
                      <a:lstStyle/>
                      <a:p>
                        <a:endParaRPr lang="en-GB"/>
                      </a:p>
                    </p:txBody>
                  </p:sp>
                </p:grpSp>
              </p:grpSp>
            </p:grpSp>
            <p:cxnSp>
              <p:nvCxnSpPr>
                <p:cNvPr id="243" name="Straight Connector 242"/>
                <p:cNvCxnSpPr/>
                <p:nvPr/>
              </p:nvCxnSpPr>
              <p:spPr bwMode="auto">
                <a:xfrm flipV="1">
                  <a:off x="4172702" y="5667324"/>
                  <a:ext cx="504000" cy="0"/>
                </a:xfrm>
                <a:prstGeom prst="line">
                  <a:avLst/>
                </a:prstGeom>
                <a:solidFill>
                  <a:schemeClr val="accent1"/>
                </a:solidFill>
                <a:ln w="12700" cap="flat" cmpd="sng" algn="ctr">
                  <a:solidFill>
                    <a:srgbClr val="FF0000"/>
                  </a:solidFill>
                  <a:prstDash val="solid"/>
                  <a:round/>
                  <a:headEnd type="arrow" w="med" len="med"/>
                  <a:tailEnd type="none" w="med" len="med"/>
                </a:ln>
                <a:effectLst/>
              </p:spPr>
            </p:cxnSp>
            <p:sp>
              <p:nvSpPr>
                <p:cNvPr id="244" name="TextBox 243"/>
                <p:cNvSpPr txBox="1"/>
                <p:nvPr/>
              </p:nvSpPr>
              <p:spPr>
                <a:xfrm>
                  <a:off x="4612529" y="5447979"/>
                  <a:ext cx="397326" cy="338554"/>
                </a:xfrm>
                <a:prstGeom prst="rect">
                  <a:avLst/>
                </a:prstGeom>
                <a:noFill/>
              </p:spPr>
              <p:txBody>
                <a:bodyPr wrap="square" rtlCol="0">
                  <a:spAutoFit/>
                </a:bodyPr>
                <a:lstStyle/>
                <a:p>
                  <a:r>
                    <a:rPr lang="en-GB" sz="1600" dirty="0">
                      <a:solidFill>
                        <a:srgbClr val="FF0000"/>
                      </a:solidFill>
                    </a:rPr>
                    <a:t>TC</a:t>
                  </a:r>
                </a:p>
              </p:txBody>
            </p:sp>
            <p:sp>
              <p:nvSpPr>
                <p:cNvPr id="239" name="Rectangle 238"/>
                <p:cNvSpPr/>
                <p:nvPr/>
              </p:nvSpPr>
              <p:spPr bwMode="auto">
                <a:xfrm>
                  <a:off x="3117051" y="5714757"/>
                  <a:ext cx="1495478" cy="90248"/>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sp>
              <p:nvSpPr>
                <p:cNvPr id="347" name="Double Bracket 30"/>
                <p:cNvSpPr/>
                <p:nvPr/>
              </p:nvSpPr>
              <p:spPr>
                <a:xfrm>
                  <a:off x="3891011" y="5420277"/>
                  <a:ext cx="568800" cy="72000"/>
                </a:xfrm>
                <a:prstGeom prst="rect">
                  <a:avLst/>
                </a:prstGeom>
                <a:pattFill prst="pct25">
                  <a:fgClr>
                    <a:schemeClr val="bg1">
                      <a:lumMod val="50000"/>
                    </a:schemeClr>
                  </a:fgClr>
                  <a:bgClr>
                    <a:schemeClr val="bg1"/>
                  </a:bgClr>
                </a:pattFill>
                <a:ln w="12700">
                  <a:no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14" name="Group 13"/>
                <p:cNvGrpSpPr/>
                <p:nvPr/>
              </p:nvGrpSpPr>
              <p:grpSpPr>
                <a:xfrm>
                  <a:off x="3221104" y="4513913"/>
                  <a:ext cx="625113" cy="1188000"/>
                  <a:chOff x="3221104" y="4513913"/>
                  <a:chExt cx="625113" cy="1188000"/>
                </a:xfrm>
              </p:grpSpPr>
              <p:sp>
                <p:nvSpPr>
                  <p:cNvPr id="346" name="Double Bracket 30"/>
                  <p:cNvSpPr/>
                  <p:nvPr/>
                </p:nvSpPr>
                <p:spPr>
                  <a:xfrm>
                    <a:off x="3249084" y="5424892"/>
                    <a:ext cx="579583" cy="72000"/>
                  </a:xfrm>
                  <a:prstGeom prst="rect">
                    <a:avLst/>
                  </a:prstGeom>
                  <a:pattFill prst="pct25">
                    <a:fgClr>
                      <a:schemeClr val="bg1">
                        <a:lumMod val="50000"/>
                      </a:schemeClr>
                    </a:fgClr>
                    <a:bgClr>
                      <a:schemeClr val="bg1"/>
                    </a:bgClr>
                  </a:pattFill>
                  <a:ln w="12700">
                    <a:no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13" name="Group 12"/>
                  <p:cNvGrpSpPr/>
                  <p:nvPr/>
                </p:nvGrpSpPr>
                <p:grpSpPr>
                  <a:xfrm>
                    <a:off x="3221104" y="4513913"/>
                    <a:ext cx="625113" cy="1188000"/>
                    <a:chOff x="3221104" y="4513913"/>
                    <a:chExt cx="625113" cy="1188000"/>
                  </a:xfrm>
                </p:grpSpPr>
                <p:grpSp>
                  <p:nvGrpSpPr>
                    <p:cNvPr id="297" name="Group 296"/>
                    <p:cNvGrpSpPr/>
                    <p:nvPr/>
                  </p:nvGrpSpPr>
                  <p:grpSpPr>
                    <a:xfrm>
                      <a:off x="3221104" y="4513913"/>
                      <a:ext cx="623542" cy="1188000"/>
                      <a:chOff x="565560" y="-1028"/>
                      <a:chExt cx="1084453" cy="2066219"/>
                    </a:xfrm>
                  </p:grpSpPr>
                  <p:grpSp>
                    <p:nvGrpSpPr>
                      <p:cNvPr id="299" name="Group 298"/>
                      <p:cNvGrpSpPr/>
                      <p:nvPr/>
                    </p:nvGrpSpPr>
                    <p:grpSpPr>
                      <a:xfrm>
                        <a:off x="565560" y="0"/>
                        <a:ext cx="569086" cy="2065191"/>
                        <a:chOff x="565560" y="0"/>
                        <a:chExt cx="569086" cy="2065191"/>
                      </a:xfrm>
                    </p:grpSpPr>
                    <p:grpSp>
                      <p:nvGrpSpPr>
                        <p:cNvPr id="321" name="Group 320"/>
                        <p:cNvGrpSpPr/>
                        <p:nvPr/>
                      </p:nvGrpSpPr>
                      <p:grpSpPr>
                        <a:xfrm>
                          <a:off x="565560" y="0"/>
                          <a:ext cx="569086" cy="2065191"/>
                          <a:chOff x="565560" y="0"/>
                          <a:chExt cx="569086" cy="2065191"/>
                        </a:xfrm>
                      </p:grpSpPr>
                      <p:sp>
                        <p:nvSpPr>
                          <p:cNvPr id="325" name="object 43"/>
                          <p:cNvSpPr/>
                          <p:nvPr/>
                        </p:nvSpPr>
                        <p:spPr>
                          <a:xfrm>
                            <a:off x="623475" y="45381"/>
                            <a:ext cx="0" cy="177165"/>
                          </a:xfrm>
                          <a:custGeom>
                            <a:avLst/>
                            <a:gdLst/>
                            <a:ahLst/>
                            <a:cxnLst/>
                            <a:rect l="l" t="t" r="r" b="b"/>
                            <a:pathLst>
                              <a:path h="177164">
                                <a:moveTo>
                                  <a:pt x="0" y="176783"/>
                                </a:moveTo>
                                <a:lnTo>
                                  <a:pt x="0" y="0"/>
                                </a:lnTo>
                              </a:path>
                            </a:pathLst>
                          </a:custGeom>
                          <a:ln w="13715">
                            <a:solidFill>
                              <a:srgbClr val="000000"/>
                            </a:solidFill>
                          </a:ln>
                        </p:spPr>
                        <p:txBody>
                          <a:bodyPr wrap="square" lIns="0" tIns="0" rIns="0" bIns="0" rtlCol="0"/>
                          <a:lstStyle/>
                          <a:p>
                            <a:endParaRPr lang="en-GB"/>
                          </a:p>
                        </p:txBody>
                      </p:sp>
                      <p:sp>
                        <p:nvSpPr>
                          <p:cNvPr id="326" name="object 186"/>
                          <p:cNvSpPr/>
                          <p:nvPr/>
                        </p:nvSpPr>
                        <p:spPr>
                          <a:xfrm>
                            <a:off x="565560" y="1986197"/>
                            <a:ext cx="78740" cy="78740"/>
                          </a:xfrm>
                          <a:custGeom>
                            <a:avLst/>
                            <a:gdLst/>
                            <a:ahLst/>
                            <a:cxnLst/>
                            <a:rect l="l" t="t" r="r" b="b"/>
                            <a:pathLst>
                              <a:path w="78740" h="78739">
                                <a:moveTo>
                                  <a:pt x="0" y="0"/>
                                </a:moveTo>
                                <a:lnTo>
                                  <a:pt x="6167" y="30550"/>
                                </a:lnTo>
                                <a:lnTo>
                                  <a:pt x="22988" y="55498"/>
                                </a:lnTo>
                                <a:lnTo>
                                  <a:pt x="47935" y="72318"/>
                                </a:lnTo>
                                <a:lnTo>
                                  <a:pt x="78486" y="78486"/>
                                </a:lnTo>
                              </a:path>
                            </a:pathLst>
                          </a:custGeom>
                          <a:ln w="13716">
                            <a:solidFill>
                              <a:srgbClr val="000000"/>
                            </a:solidFill>
                          </a:ln>
                        </p:spPr>
                        <p:txBody>
                          <a:bodyPr wrap="square" lIns="0" tIns="0" rIns="0" bIns="0" rtlCol="0"/>
                          <a:lstStyle/>
                          <a:p>
                            <a:endParaRPr lang="en-GB"/>
                          </a:p>
                        </p:txBody>
                      </p:sp>
                      <p:sp>
                        <p:nvSpPr>
                          <p:cNvPr id="327" name="object 188"/>
                          <p:cNvSpPr/>
                          <p:nvPr/>
                        </p:nvSpPr>
                        <p:spPr>
                          <a:xfrm>
                            <a:off x="567084" y="641267"/>
                            <a:ext cx="0" cy="1344295"/>
                          </a:xfrm>
                          <a:custGeom>
                            <a:avLst/>
                            <a:gdLst/>
                            <a:ahLst/>
                            <a:cxnLst/>
                            <a:rect l="l" t="t" r="r" b="b"/>
                            <a:pathLst>
                              <a:path h="1344295">
                                <a:moveTo>
                                  <a:pt x="0" y="1344168"/>
                                </a:moveTo>
                                <a:lnTo>
                                  <a:pt x="0" y="0"/>
                                </a:lnTo>
                              </a:path>
                            </a:pathLst>
                          </a:custGeom>
                          <a:ln w="13716">
                            <a:solidFill>
                              <a:srgbClr val="000000"/>
                            </a:solidFill>
                          </a:ln>
                        </p:spPr>
                        <p:txBody>
                          <a:bodyPr wrap="square" lIns="0" tIns="0" rIns="0" bIns="0" rtlCol="0"/>
                          <a:lstStyle/>
                          <a:p>
                            <a:endParaRPr lang="en-GB"/>
                          </a:p>
                        </p:txBody>
                      </p:sp>
                      <p:sp>
                        <p:nvSpPr>
                          <p:cNvPr id="328" name="object 189"/>
                          <p:cNvSpPr/>
                          <p:nvPr/>
                        </p:nvSpPr>
                        <p:spPr>
                          <a:xfrm>
                            <a:off x="567084" y="528397"/>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endParaRPr lang="en-GB"/>
                          </a:p>
                        </p:txBody>
                      </p:sp>
                      <p:sp>
                        <p:nvSpPr>
                          <p:cNvPr id="329" name="object 190"/>
                          <p:cNvSpPr/>
                          <p:nvPr/>
                        </p:nvSpPr>
                        <p:spPr>
                          <a:xfrm>
                            <a:off x="702720" y="264838"/>
                            <a:ext cx="0" cy="180000"/>
                          </a:xfrm>
                          <a:custGeom>
                            <a:avLst/>
                            <a:gdLst/>
                            <a:ahLst/>
                            <a:cxnLst/>
                            <a:rect l="l" t="t" r="r" b="b"/>
                            <a:pathLst>
                              <a:path h="166369">
                                <a:moveTo>
                                  <a:pt x="0" y="166116"/>
                                </a:moveTo>
                                <a:lnTo>
                                  <a:pt x="0" y="0"/>
                                </a:lnTo>
                              </a:path>
                            </a:pathLst>
                          </a:custGeom>
                          <a:ln w="13716">
                            <a:solidFill>
                              <a:srgbClr val="000000"/>
                            </a:solidFill>
                          </a:ln>
                        </p:spPr>
                        <p:txBody>
                          <a:bodyPr wrap="square" lIns="0" tIns="0" rIns="0" bIns="0" rtlCol="0"/>
                          <a:lstStyle/>
                          <a:p>
                            <a:endParaRPr lang="en-GB"/>
                          </a:p>
                        </p:txBody>
                      </p:sp>
                      <p:sp>
                        <p:nvSpPr>
                          <p:cNvPr id="330" name="object 193"/>
                          <p:cNvSpPr>
                            <a:spLocks noChangeAspect="1"/>
                          </p:cNvSpPr>
                          <p:nvPr/>
                        </p:nvSpPr>
                        <p:spPr>
                          <a:xfrm>
                            <a:off x="615852" y="449241"/>
                            <a:ext cx="80169" cy="78886"/>
                          </a:xfrm>
                          <a:custGeom>
                            <a:avLst/>
                            <a:gdLst/>
                            <a:ahLst/>
                            <a:cxnLst/>
                            <a:rect l="l" t="t" r="r" b="b"/>
                            <a:pathLst>
                              <a:path w="79375" h="78105">
                                <a:moveTo>
                                  <a:pt x="79248" y="0"/>
                                </a:moveTo>
                                <a:lnTo>
                                  <a:pt x="0" y="77724"/>
                                </a:lnTo>
                              </a:path>
                            </a:pathLst>
                          </a:custGeom>
                          <a:ln w="13716">
                            <a:solidFill>
                              <a:srgbClr val="000000"/>
                            </a:solidFill>
                          </a:ln>
                        </p:spPr>
                        <p:txBody>
                          <a:bodyPr wrap="square" lIns="0" tIns="0" rIns="0" bIns="0" rtlCol="0"/>
                          <a:lstStyle/>
                          <a:p>
                            <a:endParaRPr lang="en-GB"/>
                          </a:p>
                        </p:txBody>
                      </p:sp>
                      <p:sp>
                        <p:nvSpPr>
                          <p:cNvPr id="331" name="object 195"/>
                          <p:cNvSpPr/>
                          <p:nvPr/>
                        </p:nvSpPr>
                        <p:spPr>
                          <a:xfrm>
                            <a:off x="623472" y="222166"/>
                            <a:ext cx="71755" cy="32384"/>
                          </a:xfrm>
                          <a:custGeom>
                            <a:avLst/>
                            <a:gdLst/>
                            <a:ahLst/>
                            <a:cxnLst/>
                            <a:rect l="l" t="t" r="r" b="b"/>
                            <a:pathLst>
                              <a:path w="71755" h="32385">
                                <a:moveTo>
                                  <a:pt x="0" y="0"/>
                                </a:moveTo>
                                <a:lnTo>
                                  <a:pt x="71628" y="32004"/>
                                </a:lnTo>
                              </a:path>
                            </a:pathLst>
                          </a:custGeom>
                          <a:ln w="13716">
                            <a:solidFill>
                              <a:srgbClr val="000000"/>
                            </a:solidFill>
                          </a:ln>
                        </p:spPr>
                        <p:txBody>
                          <a:bodyPr wrap="square" lIns="0" tIns="0" rIns="0" bIns="0" rtlCol="0"/>
                          <a:lstStyle/>
                          <a:p>
                            <a:endParaRPr lang="en-GB"/>
                          </a:p>
                        </p:txBody>
                      </p:sp>
                      <p:sp>
                        <p:nvSpPr>
                          <p:cNvPr id="332" name="object 196"/>
                          <p:cNvSpPr/>
                          <p:nvPr/>
                        </p:nvSpPr>
                        <p:spPr>
                          <a:xfrm>
                            <a:off x="645039" y="2029631"/>
                            <a:ext cx="474980" cy="35560"/>
                          </a:xfrm>
                          <a:custGeom>
                            <a:avLst/>
                            <a:gdLst/>
                            <a:ahLst/>
                            <a:cxnLst/>
                            <a:rect l="l" t="t" r="r" b="b"/>
                            <a:pathLst>
                              <a:path w="474980" h="35560">
                                <a:moveTo>
                                  <a:pt x="474495" y="0"/>
                                </a:moveTo>
                                <a:lnTo>
                                  <a:pt x="421561" y="439"/>
                                </a:lnTo>
                                <a:lnTo>
                                  <a:pt x="368655" y="1759"/>
                                </a:lnTo>
                                <a:lnTo>
                                  <a:pt x="315788" y="3957"/>
                                </a:lnTo>
                                <a:lnTo>
                                  <a:pt x="262969" y="7033"/>
                                </a:lnTo>
                                <a:lnTo>
                                  <a:pt x="210211" y="10985"/>
                                </a:lnTo>
                                <a:lnTo>
                                  <a:pt x="157524" y="15814"/>
                                </a:lnTo>
                                <a:lnTo>
                                  <a:pt x="104919" y="21518"/>
                                </a:lnTo>
                                <a:lnTo>
                                  <a:pt x="52407" y="28097"/>
                                </a:lnTo>
                                <a:lnTo>
                                  <a:pt x="0" y="35549"/>
                                </a:lnTo>
                              </a:path>
                            </a:pathLst>
                          </a:custGeom>
                          <a:ln w="13716">
                            <a:solidFill>
                              <a:srgbClr val="000000"/>
                            </a:solidFill>
                          </a:ln>
                        </p:spPr>
                        <p:txBody>
                          <a:bodyPr wrap="square" lIns="0" tIns="0" rIns="0" bIns="0" rtlCol="0"/>
                          <a:lstStyle/>
                          <a:p>
                            <a:endParaRPr lang="en-GB"/>
                          </a:p>
                        </p:txBody>
                      </p:sp>
                      <p:sp>
                        <p:nvSpPr>
                          <p:cNvPr id="333" name="object 198"/>
                          <p:cNvSpPr/>
                          <p:nvPr/>
                        </p:nvSpPr>
                        <p:spPr>
                          <a:xfrm>
                            <a:off x="645007" y="1994579"/>
                            <a:ext cx="474980" cy="36830"/>
                          </a:xfrm>
                          <a:custGeom>
                            <a:avLst/>
                            <a:gdLst/>
                            <a:ahLst/>
                            <a:cxnLst/>
                            <a:rect l="l" t="t" r="r" b="b"/>
                            <a:pathLst>
                              <a:path w="474980" h="36829">
                                <a:moveTo>
                                  <a:pt x="474527" y="0"/>
                                </a:moveTo>
                                <a:lnTo>
                                  <a:pt x="421578" y="452"/>
                                </a:lnTo>
                                <a:lnTo>
                                  <a:pt x="368657" y="1810"/>
                                </a:lnTo>
                                <a:lnTo>
                                  <a:pt x="315778" y="4072"/>
                                </a:lnTo>
                                <a:lnTo>
                                  <a:pt x="262950" y="7237"/>
                                </a:lnTo>
                                <a:lnTo>
                                  <a:pt x="210186" y="11305"/>
                                </a:lnTo>
                                <a:lnTo>
                                  <a:pt x="157498" y="16274"/>
                                </a:lnTo>
                                <a:lnTo>
                                  <a:pt x="104896" y="22144"/>
                                </a:lnTo>
                                <a:lnTo>
                                  <a:pt x="52393" y="28913"/>
                                </a:lnTo>
                                <a:lnTo>
                                  <a:pt x="0" y="36581"/>
                                </a:lnTo>
                              </a:path>
                            </a:pathLst>
                          </a:custGeom>
                          <a:ln w="13716">
                            <a:solidFill>
                              <a:srgbClr val="000000"/>
                            </a:solidFill>
                          </a:ln>
                        </p:spPr>
                        <p:txBody>
                          <a:bodyPr wrap="square" lIns="0" tIns="0" rIns="0" bIns="0" rtlCol="0"/>
                          <a:lstStyle/>
                          <a:p>
                            <a:endParaRPr lang="en-GB"/>
                          </a:p>
                        </p:txBody>
                      </p:sp>
                      <p:sp>
                        <p:nvSpPr>
                          <p:cNvPr id="334" name="object 207"/>
                          <p:cNvSpPr/>
                          <p:nvPr/>
                        </p:nvSpPr>
                        <p:spPr>
                          <a:xfrm>
                            <a:off x="746916" y="0"/>
                            <a:ext cx="387730" cy="45719"/>
                          </a:xfrm>
                          <a:custGeom>
                            <a:avLst/>
                            <a:gdLst/>
                            <a:ahLst/>
                            <a:cxnLst/>
                            <a:rect l="l" t="t" r="r" b="b"/>
                            <a:pathLst>
                              <a:path w="746760">
                                <a:moveTo>
                                  <a:pt x="0" y="0"/>
                                </a:moveTo>
                                <a:lnTo>
                                  <a:pt x="746760" y="0"/>
                                </a:lnTo>
                              </a:path>
                            </a:pathLst>
                          </a:custGeom>
                          <a:ln w="13716">
                            <a:solidFill>
                              <a:srgbClr val="000000"/>
                            </a:solidFill>
                          </a:ln>
                        </p:spPr>
                        <p:txBody>
                          <a:bodyPr wrap="square" lIns="0" tIns="0" rIns="0" bIns="0" rtlCol="0"/>
                          <a:lstStyle/>
                          <a:p>
                            <a:endParaRPr lang="en-GB"/>
                          </a:p>
                        </p:txBody>
                      </p:sp>
                      <p:sp>
                        <p:nvSpPr>
                          <p:cNvPr id="335" name="object 208"/>
                          <p:cNvSpPr/>
                          <p:nvPr/>
                        </p:nvSpPr>
                        <p:spPr>
                          <a:xfrm>
                            <a:off x="710089" y="258742"/>
                            <a:ext cx="419100"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endParaRPr lang="en-GB"/>
                          </a:p>
                        </p:txBody>
                      </p:sp>
                      <p:sp>
                        <p:nvSpPr>
                          <p:cNvPr id="336" name="object 209"/>
                          <p:cNvSpPr/>
                          <p:nvPr/>
                        </p:nvSpPr>
                        <p:spPr>
                          <a:xfrm>
                            <a:off x="710089" y="441623"/>
                            <a:ext cx="419100"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endParaRPr lang="en-GB"/>
                          </a:p>
                        </p:txBody>
                      </p:sp>
                      <p:sp>
                        <p:nvSpPr>
                          <p:cNvPr id="337" name="object 213"/>
                          <p:cNvSpPr/>
                          <p:nvPr/>
                        </p:nvSpPr>
                        <p:spPr>
                          <a:xfrm>
                            <a:off x="602136" y="677843"/>
                            <a:ext cx="0" cy="1308100"/>
                          </a:xfrm>
                          <a:custGeom>
                            <a:avLst/>
                            <a:gdLst/>
                            <a:ahLst/>
                            <a:cxnLst/>
                            <a:rect l="l" t="t" r="r" b="b"/>
                            <a:pathLst>
                              <a:path h="1308100">
                                <a:moveTo>
                                  <a:pt x="0" y="1307592"/>
                                </a:moveTo>
                                <a:lnTo>
                                  <a:pt x="0" y="0"/>
                                </a:lnTo>
                              </a:path>
                            </a:pathLst>
                          </a:custGeom>
                          <a:ln w="13716">
                            <a:solidFill>
                              <a:srgbClr val="000000"/>
                            </a:solidFill>
                          </a:ln>
                        </p:spPr>
                        <p:txBody>
                          <a:bodyPr wrap="square" lIns="0" tIns="0" rIns="0" bIns="0" rtlCol="0"/>
                          <a:lstStyle/>
                          <a:p>
                            <a:endParaRPr lang="en-GB"/>
                          </a:p>
                        </p:txBody>
                      </p:sp>
                      <p:sp>
                        <p:nvSpPr>
                          <p:cNvPr id="338" name="object 214"/>
                          <p:cNvSpPr/>
                          <p:nvPr/>
                        </p:nvSpPr>
                        <p:spPr>
                          <a:xfrm>
                            <a:off x="602136" y="564973"/>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endParaRPr lang="en-GB"/>
                          </a:p>
                        </p:txBody>
                      </p:sp>
                      <p:sp>
                        <p:nvSpPr>
                          <p:cNvPr id="339" name="object 215"/>
                          <p:cNvSpPr/>
                          <p:nvPr/>
                        </p:nvSpPr>
                        <p:spPr>
                          <a:xfrm>
                            <a:off x="649380" y="438575"/>
                            <a:ext cx="129539" cy="125095"/>
                          </a:xfrm>
                          <a:custGeom>
                            <a:avLst/>
                            <a:gdLst/>
                            <a:ahLst/>
                            <a:cxnLst/>
                            <a:rect l="l" t="t" r="r" b="b"/>
                            <a:pathLst>
                              <a:path w="129540" h="125094">
                                <a:moveTo>
                                  <a:pt x="129540" y="0"/>
                                </a:moveTo>
                                <a:lnTo>
                                  <a:pt x="0" y="124968"/>
                                </a:lnTo>
                              </a:path>
                            </a:pathLst>
                          </a:custGeom>
                          <a:ln w="13716">
                            <a:solidFill>
                              <a:srgbClr val="000000"/>
                            </a:solidFill>
                          </a:ln>
                        </p:spPr>
                        <p:txBody>
                          <a:bodyPr wrap="square" lIns="0" tIns="0" rIns="0" bIns="0" rtlCol="0"/>
                          <a:lstStyle/>
                          <a:p>
                            <a:endParaRPr lang="en-GB"/>
                          </a:p>
                        </p:txBody>
                      </p:sp>
                      <p:sp>
                        <p:nvSpPr>
                          <p:cNvPr id="340" name="object 212"/>
                          <p:cNvSpPr/>
                          <p:nvPr/>
                        </p:nvSpPr>
                        <p:spPr>
                          <a:xfrm flipH="1">
                            <a:off x="642648" y="1502"/>
                            <a:ext cx="102235" cy="18415"/>
                          </a:xfrm>
                          <a:custGeom>
                            <a:avLst/>
                            <a:gdLst/>
                            <a:ahLst/>
                            <a:cxnLst/>
                            <a:rect l="l" t="t" r="r" b="b"/>
                            <a:pathLst>
                              <a:path w="102235" h="18414">
                                <a:moveTo>
                                  <a:pt x="0" y="0"/>
                                </a:moveTo>
                                <a:lnTo>
                                  <a:pt x="102108" y="18288"/>
                                </a:lnTo>
                              </a:path>
                            </a:pathLst>
                          </a:custGeom>
                          <a:ln w="13716">
                            <a:solidFill>
                              <a:srgbClr val="000000"/>
                            </a:solidFill>
                          </a:ln>
                        </p:spPr>
                        <p:txBody>
                          <a:bodyPr wrap="square" lIns="0" tIns="0" rIns="0" bIns="0" rtlCol="0"/>
                          <a:lstStyle/>
                          <a:p>
                            <a:endParaRPr lang="en-GB"/>
                          </a:p>
                        </p:txBody>
                      </p:sp>
                    </p:grpSp>
                    <p:sp>
                      <p:nvSpPr>
                        <p:cNvPr id="322" name="object 192"/>
                        <p:cNvSpPr/>
                        <p:nvPr/>
                      </p:nvSpPr>
                      <p:spPr>
                        <a:xfrm>
                          <a:off x="621058" y="21885"/>
                          <a:ext cx="21590" cy="22860"/>
                        </a:xfrm>
                        <a:custGeom>
                          <a:avLst/>
                          <a:gdLst/>
                          <a:ahLst/>
                          <a:cxnLst/>
                          <a:rect l="l" t="t" r="r" b="b"/>
                          <a:pathLst>
                            <a:path w="21590" h="22860">
                              <a:moveTo>
                                <a:pt x="21336" y="0"/>
                              </a:moveTo>
                              <a:lnTo>
                                <a:pt x="0" y="22860"/>
                              </a:lnTo>
                            </a:path>
                          </a:pathLst>
                        </a:custGeom>
                        <a:ln w="13716">
                          <a:solidFill>
                            <a:srgbClr val="000000"/>
                          </a:solidFill>
                        </a:ln>
                      </p:spPr>
                      <p:txBody>
                        <a:bodyPr wrap="square" lIns="0" tIns="0" rIns="0" bIns="0" rtlCol="0"/>
                        <a:lstStyle/>
                        <a:p>
                          <a:endParaRPr lang="en-GB"/>
                        </a:p>
                      </p:txBody>
                    </p:sp>
                    <p:sp>
                      <p:nvSpPr>
                        <p:cNvPr id="323" name="object 191"/>
                        <p:cNvSpPr/>
                        <p:nvPr/>
                      </p:nvSpPr>
                      <p:spPr>
                        <a:xfrm>
                          <a:off x="699102" y="255757"/>
                          <a:ext cx="6985" cy="10795"/>
                        </a:xfrm>
                        <a:custGeom>
                          <a:avLst/>
                          <a:gdLst/>
                          <a:ahLst/>
                          <a:cxnLst/>
                          <a:rect l="l" t="t" r="r" b="b"/>
                          <a:pathLst>
                            <a:path w="6984" h="10794">
                              <a:moveTo>
                                <a:pt x="6690" y="10399"/>
                              </a:moveTo>
                              <a:lnTo>
                                <a:pt x="6689" y="5922"/>
                              </a:lnTo>
                              <a:lnTo>
                                <a:pt x="4074" y="1856"/>
                              </a:lnTo>
                              <a:lnTo>
                                <a:pt x="0" y="0"/>
                              </a:lnTo>
                            </a:path>
                          </a:pathLst>
                        </a:custGeom>
                        <a:ln w="13716">
                          <a:solidFill>
                            <a:srgbClr val="000000"/>
                          </a:solidFill>
                        </a:ln>
                      </p:spPr>
                      <p:txBody>
                        <a:bodyPr wrap="square" lIns="0" tIns="0" rIns="0" bIns="0" rtlCol="0"/>
                        <a:lstStyle/>
                        <a:p>
                          <a:endParaRPr lang="en-GB"/>
                        </a:p>
                      </p:txBody>
                    </p:sp>
                    <p:sp>
                      <p:nvSpPr>
                        <p:cNvPr id="324" name="object 187"/>
                        <p:cNvSpPr/>
                        <p:nvPr/>
                      </p:nvSpPr>
                      <p:spPr>
                        <a:xfrm>
                          <a:off x="606675" y="1985418"/>
                          <a:ext cx="43815" cy="43815"/>
                        </a:xfrm>
                        <a:custGeom>
                          <a:avLst/>
                          <a:gdLst/>
                          <a:ahLst/>
                          <a:cxnLst/>
                          <a:rect l="l" t="t" r="r" b="b"/>
                          <a:pathLst>
                            <a:path w="43815" h="43814">
                              <a:moveTo>
                                <a:pt x="0" y="0"/>
                              </a:moveTo>
                              <a:lnTo>
                                <a:pt x="3413" y="16906"/>
                              </a:lnTo>
                              <a:lnTo>
                                <a:pt x="12721" y="30712"/>
                              </a:lnTo>
                              <a:lnTo>
                                <a:pt x="26527" y="40020"/>
                              </a:lnTo>
                              <a:lnTo>
                                <a:pt x="43434" y="43434"/>
                              </a:lnTo>
                            </a:path>
                          </a:pathLst>
                        </a:custGeom>
                        <a:ln w="13716">
                          <a:solidFill>
                            <a:srgbClr val="000000"/>
                          </a:solidFill>
                        </a:ln>
                      </p:spPr>
                      <p:txBody>
                        <a:bodyPr wrap="square" lIns="0" tIns="0" rIns="0" bIns="0" rtlCol="0"/>
                        <a:lstStyle/>
                        <a:p>
                          <a:endParaRPr lang="en-GB"/>
                        </a:p>
                      </p:txBody>
                    </p:sp>
                  </p:grpSp>
                  <p:grpSp>
                    <p:nvGrpSpPr>
                      <p:cNvPr id="300" name="Group 299"/>
                      <p:cNvGrpSpPr/>
                      <p:nvPr/>
                    </p:nvGrpSpPr>
                    <p:grpSpPr>
                      <a:xfrm flipH="1">
                        <a:off x="1080927" y="-1028"/>
                        <a:ext cx="569086" cy="2065965"/>
                        <a:chOff x="1080927" y="-1028"/>
                        <a:chExt cx="569086" cy="2065965"/>
                      </a:xfrm>
                    </p:grpSpPr>
                    <p:grpSp>
                      <p:nvGrpSpPr>
                        <p:cNvPr id="301" name="Group 300"/>
                        <p:cNvGrpSpPr/>
                        <p:nvPr/>
                      </p:nvGrpSpPr>
                      <p:grpSpPr>
                        <a:xfrm>
                          <a:off x="1080927" y="-1028"/>
                          <a:ext cx="569086" cy="2065965"/>
                          <a:chOff x="1080927" y="-1028"/>
                          <a:chExt cx="569086" cy="2065965"/>
                        </a:xfrm>
                      </p:grpSpPr>
                      <p:sp>
                        <p:nvSpPr>
                          <p:cNvPr id="305" name="object 43"/>
                          <p:cNvSpPr/>
                          <p:nvPr/>
                        </p:nvSpPr>
                        <p:spPr>
                          <a:xfrm>
                            <a:off x="1138842" y="45127"/>
                            <a:ext cx="0" cy="177165"/>
                          </a:xfrm>
                          <a:custGeom>
                            <a:avLst/>
                            <a:gdLst/>
                            <a:ahLst/>
                            <a:cxnLst/>
                            <a:rect l="l" t="t" r="r" b="b"/>
                            <a:pathLst>
                              <a:path h="177164">
                                <a:moveTo>
                                  <a:pt x="0" y="176783"/>
                                </a:moveTo>
                                <a:lnTo>
                                  <a:pt x="0" y="0"/>
                                </a:lnTo>
                              </a:path>
                            </a:pathLst>
                          </a:custGeom>
                          <a:ln w="13715">
                            <a:solidFill>
                              <a:srgbClr val="000000"/>
                            </a:solidFill>
                          </a:ln>
                        </p:spPr>
                        <p:txBody>
                          <a:bodyPr wrap="square" lIns="0" tIns="0" rIns="0" bIns="0" rtlCol="0"/>
                          <a:lstStyle/>
                          <a:p>
                            <a:endParaRPr lang="en-GB"/>
                          </a:p>
                        </p:txBody>
                      </p:sp>
                      <p:sp>
                        <p:nvSpPr>
                          <p:cNvPr id="306" name="object 186"/>
                          <p:cNvSpPr/>
                          <p:nvPr/>
                        </p:nvSpPr>
                        <p:spPr>
                          <a:xfrm>
                            <a:off x="1080927" y="1985943"/>
                            <a:ext cx="78740" cy="78740"/>
                          </a:xfrm>
                          <a:custGeom>
                            <a:avLst/>
                            <a:gdLst/>
                            <a:ahLst/>
                            <a:cxnLst/>
                            <a:rect l="l" t="t" r="r" b="b"/>
                            <a:pathLst>
                              <a:path w="78740" h="78739">
                                <a:moveTo>
                                  <a:pt x="0" y="0"/>
                                </a:moveTo>
                                <a:lnTo>
                                  <a:pt x="6167" y="30550"/>
                                </a:lnTo>
                                <a:lnTo>
                                  <a:pt x="22988" y="55498"/>
                                </a:lnTo>
                                <a:lnTo>
                                  <a:pt x="47935" y="72318"/>
                                </a:lnTo>
                                <a:lnTo>
                                  <a:pt x="78486" y="78486"/>
                                </a:lnTo>
                              </a:path>
                            </a:pathLst>
                          </a:custGeom>
                          <a:ln w="13716">
                            <a:solidFill>
                              <a:srgbClr val="000000"/>
                            </a:solidFill>
                          </a:ln>
                        </p:spPr>
                        <p:txBody>
                          <a:bodyPr wrap="square" lIns="0" tIns="0" rIns="0" bIns="0" rtlCol="0"/>
                          <a:lstStyle/>
                          <a:p>
                            <a:endParaRPr lang="en-GB"/>
                          </a:p>
                        </p:txBody>
                      </p:sp>
                      <p:sp>
                        <p:nvSpPr>
                          <p:cNvPr id="307" name="object 188"/>
                          <p:cNvSpPr/>
                          <p:nvPr/>
                        </p:nvSpPr>
                        <p:spPr>
                          <a:xfrm>
                            <a:off x="1082451" y="641013"/>
                            <a:ext cx="0" cy="1344295"/>
                          </a:xfrm>
                          <a:custGeom>
                            <a:avLst/>
                            <a:gdLst/>
                            <a:ahLst/>
                            <a:cxnLst/>
                            <a:rect l="l" t="t" r="r" b="b"/>
                            <a:pathLst>
                              <a:path h="1344295">
                                <a:moveTo>
                                  <a:pt x="0" y="1344168"/>
                                </a:moveTo>
                                <a:lnTo>
                                  <a:pt x="0" y="0"/>
                                </a:lnTo>
                              </a:path>
                            </a:pathLst>
                          </a:custGeom>
                          <a:ln w="13716">
                            <a:solidFill>
                              <a:srgbClr val="000000"/>
                            </a:solidFill>
                          </a:ln>
                        </p:spPr>
                        <p:txBody>
                          <a:bodyPr wrap="square" lIns="0" tIns="0" rIns="0" bIns="0" rtlCol="0"/>
                          <a:lstStyle/>
                          <a:p>
                            <a:endParaRPr lang="en-GB"/>
                          </a:p>
                        </p:txBody>
                      </p:sp>
                      <p:sp>
                        <p:nvSpPr>
                          <p:cNvPr id="308" name="object 189"/>
                          <p:cNvSpPr/>
                          <p:nvPr/>
                        </p:nvSpPr>
                        <p:spPr>
                          <a:xfrm>
                            <a:off x="1082451" y="528143"/>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endParaRPr lang="en-GB"/>
                          </a:p>
                        </p:txBody>
                      </p:sp>
                      <p:sp>
                        <p:nvSpPr>
                          <p:cNvPr id="309" name="object 190"/>
                          <p:cNvSpPr/>
                          <p:nvPr/>
                        </p:nvSpPr>
                        <p:spPr>
                          <a:xfrm>
                            <a:off x="1218087" y="264584"/>
                            <a:ext cx="0" cy="180000"/>
                          </a:xfrm>
                          <a:custGeom>
                            <a:avLst/>
                            <a:gdLst/>
                            <a:ahLst/>
                            <a:cxnLst/>
                            <a:rect l="l" t="t" r="r" b="b"/>
                            <a:pathLst>
                              <a:path h="166369">
                                <a:moveTo>
                                  <a:pt x="0" y="166116"/>
                                </a:moveTo>
                                <a:lnTo>
                                  <a:pt x="0" y="0"/>
                                </a:lnTo>
                              </a:path>
                            </a:pathLst>
                          </a:custGeom>
                          <a:ln w="13716">
                            <a:solidFill>
                              <a:srgbClr val="000000"/>
                            </a:solidFill>
                          </a:ln>
                        </p:spPr>
                        <p:txBody>
                          <a:bodyPr wrap="square" lIns="0" tIns="0" rIns="0" bIns="0" rtlCol="0"/>
                          <a:lstStyle/>
                          <a:p>
                            <a:endParaRPr lang="en-GB"/>
                          </a:p>
                        </p:txBody>
                      </p:sp>
                      <p:sp>
                        <p:nvSpPr>
                          <p:cNvPr id="310" name="object 193"/>
                          <p:cNvSpPr>
                            <a:spLocks noChangeAspect="1"/>
                          </p:cNvSpPr>
                          <p:nvPr/>
                        </p:nvSpPr>
                        <p:spPr>
                          <a:xfrm>
                            <a:off x="1129631" y="448987"/>
                            <a:ext cx="80963" cy="79667"/>
                          </a:xfrm>
                          <a:custGeom>
                            <a:avLst/>
                            <a:gdLst/>
                            <a:ahLst/>
                            <a:cxnLst/>
                            <a:rect l="l" t="t" r="r" b="b"/>
                            <a:pathLst>
                              <a:path w="79375" h="78105">
                                <a:moveTo>
                                  <a:pt x="79248" y="0"/>
                                </a:moveTo>
                                <a:lnTo>
                                  <a:pt x="0" y="77724"/>
                                </a:lnTo>
                              </a:path>
                            </a:pathLst>
                          </a:custGeom>
                          <a:ln w="13716">
                            <a:solidFill>
                              <a:srgbClr val="000000"/>
                            </a:solidFill>
                          </a:ln>
                        </p:spPr>
                        <p:txBody>
                          <a:bodyPr wrap="square" lIns="0" tIns="0" rIns="0" bIns="0" rtlCol="0"/>
                          <a:lstStyle/>
                          <a:p>
                            <a:endParaRPr lang="en-GB"/>
                          </a:p>
                        </p:txBody>
                      </p:sp>
                      <p:sp>
                        <p:nvSpPr>
                          <p:cNvPr id="311" name="object 195"/>
                          <p:cNvSpPr/>
                          <p:nvPr/>
                        </p:nvSpPr>
                        <p:spPr>
                          <a:xfrm>
                            <a:off x="1138839" y="221912"/>
                            <a:ext cx="71755" cy="32384"/>
                          </a:xfrm>
                          <a:custGeom>
                            <a:avLst/>
                            <a:gdLst/>
                            <a:ahLst/>
                            <a:cxnLst/>
                            <a:rect l="l" t="t" r="r" b="b"/>
                            <a:pathLst>
                              <a:path w="71755" h="32385">
                                <a:moveTo>
                                  <a:pt x="0" y="0"/>
                                </a:moveTo>
                                <a:lnTo>
                                  <a:pt x="71628" y="32004"/>
                                </a:lnTo>
                              </a:path>
                            </a:pathLst>
                          </a:custGeom>
                          <a:ln w="13716">
                            <a:solidFill>
                              <a:srgbClr val="000000"/>
                            </a:solidFill>
                          </a:ln>
                        </p:spPr>
                        <p:txBody>
                          <a:bodyPr wrap="square" lIns="0" tIns="0" rIns="0" bIns="0" rtlCol="0"/>
                          <a:lstStyle/>
                          <a:p>
                            <a:endParaRPr lang="en-GB"/>
                          </a:p>
                        </p:txBody>
                      </p:sp>
                      <p:sp>
                        <p:nvSpPr>
                          <p:cNvPr id="312" name="object 196"/>
                          <p:cNvSpPr/>
                          <p:nvPr/>
                        </p:nvSpPr>
                        <p:spPr>
                          <a:xfrm>
                            <a:off x="1160406" y="2029377"/>
                            <a:ext cx="474980" cy="35560"/>
                          </a:xfrm>
                          <a:custGeom>
                            <a:avLst/>
                            <a:gdLst/>
                            <a:ahLst/>
                            <a:cxnLst/>
                            <a:rect l="l" t="t" r="r" b="b"/>
                            <a:pathLst>
                              <a:path w="474980" h="35560">
                                <a:moveTo>
                                  <a:pt x="474495" y="0"/>
                                </a:moveTo>
                                <a:lnTo>
                                  <a:pt x="421561" y="439"/>
                                </a:lnTo>
                                <a:lnTo>
                                  <a:pt x="368655" y="1759"/>
                                </a:lnTo>
                                <a:lnTo>
                                  <a:pt x="315788" y="3957"/>
                                </a:lnTo>
                                <a:lnTo>
                                  <a:pt x="262969" y="7033"/>
                                </a:lnTo>
                                <a:lnTo>
                                  <a:pt x="210211" y="10985"/>
                                </a:lnTo>
                                <a:lnTo>
                                  <a:pt x="157524" y="15814"/>
                                </a:lnTo>
                                <a:lnTo>
                                  <a:pt x="104919" y="21518"/>
                                </a:lnTo>
                                <a:lnTo>
                                  <a:pt x="52407" y="28097"/>
                                </a:lnTo>
                                <a:lnTo>
                                  <a:pt x="0" y="35549"/>
                                </a:lnTo>
                              </a:path>
                            </a:pathLst>
                          </a:custGeom>
                          <a:ln w="13716">
                            <a:solidFill>
                              <a:srgbClr val="000000"/>
                            </a:solidFill>
                          </a:ln>
                        </p:spPr>
                        <p:txBody>
                          <a:bodyPr wrap="square" lIns="0" tIns="0" rIns="0" bIns="0" rtlCol="0"/>
                          <a:lstStyle/>
                          <a:p>
                            <a:endParaRPr lang="en-GB"/>
                          </a:p>
                        </p:txBody>
                      </p:sp>
                      <p:sp>
                        <p:nvSpPr>
                          <p:cNvPr id="313" name="object 198"/>
                          <p:cNvSpPr/>
                          <p:nvPr/>
                        </p:nvSpPr>
                        <p:spPr>
                          <a:xfrm>
                            <a:off x="1160374" y="1994325"/>
                            <a:ext cx="474980" cy="36830"/>
                          </a:xfrm>
                          <a:custGeom>
                            <a:avLst/>
                            <a:gdLst/>
                            <a:ahLst/>
                            <a:cxnLst/>
                            <a:rect l="l" t="t" r="r" b="b"/>
                            <a:pathLst>
                              <a:path w="474980" h="36829">
                                <a:moveTo>
                                  <a:pt x="474527" y="0"/>
                                </a:moveTo>
                                <a:lnTo>
                                  <a:pt x="421578" y="452"/>
                                </a:lnTo>
                                <a:lnTo>
                                  <a:pt x="368657" y="1810"/>
                                </a:lnTo>
                                <a:lnTo>
                                  <a:pt x="315778" y="4072"/>
                                </a:lnTo>
                                <a:lnTo>
                                  <a:pt x="262950" y="7237"/>
                                </a:lnTo>
                                <a:lnTo>
                                  <a:pt x="210186" y="11305"/>
                                </a:lnTo>
                                <a:lnTo>
                                  <a:pt x="157498" y="16274"/>
                                </a:lnTo>
                                <a:lnTo>
                                  <a:pt x="104896" y="22144"/>
                                </a:lnTo>
                                <a:lnTo>
                                  <a:pt x="52393" y="28913"/>
                                </a:lnTo>
                                <a:lnTo>
                                  <a:pt x="0" y="36581"/>
                                </a:lnTo>
                              </a:path>
                            </a:pathLst>
                          </a:custGeom>
                          <a:ln w="13716">
                            <a:solidFill>
                              <a:srgbClr val="000000"/>
                            </a:solidFill>
                          </a:ln>
                        </p:spPr>
                        <p:txBody>
                          <a:bodyPr wrap="square" lIns="0" tIns="0" rIns="0" bIns="0" rtlCol="0"/>
                          <a:lstStyle/>
                          <a:p>
                            <a:endParaRPr lang="en-GB"/>
                          </a:p>
                        </p:txBody>
                      </p:sp>
                      <p:sp>
                        <p:nvSpPr>
                          <p:cNvPr id="314" name="object 207"/>
                          <p:cNvSpPr/>
                          <p:nvPr/>
                        </p:nvSpPr>
                        <p:spPr>
                          <a:xfrm>
                            <a:off x="1262283" y="-1028"/>
                            <a:ext cx="387730" cy="45719"/>
                          </a:xfrm>
                          <a:custGeom>
                            <a:avLst/>
                            <a:gdLst/>
                            <a:ahLst/>
                            <a:cxnLst/>
                            <a:rect l="l" t="t" r="r" b="b"/>
                            <a:pathLst>
                              <a:path w="746760">
                                <a:moveTo>
                                  <a:pt x="0" y="0"/>
                                </a:moveTo>
                                <a:lnTo>
                                  <a:pt x="746760" y="0"/>
                                </a:lnTo>
                              </a:path>
                            </a:pathLst>
                          </a:custGeom>
                          <a:ln w="13716">
                            <a:solidFill>
                              <a:srgbClr val="000000"/>
                            </a:solidFill>
                          </a:ln>
                        </p:spPr>
                        <p:txBody>
                          <a:bodyPr wrap="square" lIns="0" tIns="0" rIns="0" bIns="0" rtlCol="0"/>
                          <a:lstStyle/>
                          <a:p>
                            <a:endParaRPr lang="en-GB"/>
                          </a:p>
                        </p:txBody>
                      </p:sp>
                      <p:sp>
                        <p:nvSpPr>
                          <p:cNvPr id="315" name="object 208"/>
                          <p:cNvSpPr/>
                          <p:nvPr/>
                        </p:nvSpPr>
                        <p:spPr>
                          <a:xfrm>
                            <a:off x="1225456" y="258488"/>
                            <a:ext cx="419100"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endParaRPr lang="en-GB"/>
                          </a:p>
                        </p:txBody>
                      </p:sp>
                      <p:sp>
                        <p:nvSpPr>
                          <p:cNvPr id="316" name="object 209"/>
                          <p:cNvSpPr/>
                          <p:nvPr/>
                        </p:nvSpPr>
                        <p:spPr>
                          <a:xfrm>
                            <a:off x="1225455" y="437650"/>
                            <a:ext cx="419101"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endParaRPr lang="en-GB"/>
                          </a:p>
                        </p:txBody>
                      </p:sp>
                      <p:sp>
                        <p:nvSpPr>
                          <p:cNvPr id="317" name="object 213"/>
                          <p:cNvSpPr/>
                          <p:nvPr/>
                        </p:nvSpPr>
                        <p:spPr>
                          <a:xfrm>
                            <a:off x="1117503" y="677589"/>
                            <a:ext cx="0" cy="1308100"/>
                          </a:xfrm>
                          <a:custGeom>
                            <a:avLst/>
                            <a:gdLst/>
                            <a:ahLst/>
                            <a:cxnLst/>
                            <a:rect l="l" t="t" r="r" b="b"/>
                            <a:pathLst>
                              <a:path h="1308100">
                                <a:moveTo>
                                  <a:pt x="0" y="1307592"/>
                                </a:moveTo>
                                <a:lnTo>
                                  <a:pt x="0" y="0"/>
                                </a:lnTo>
                              </a:path>
                            </a:pathLst>
                          </a:custGeom>
                          <a:ln w="13716">
                            <a:solidFill>
                              <a:srgbClr val="000000"/>
                            </a:solidFill>
                          </a:ln>
                        </p:spPr>
                        <p:txBody>
                          <a:bodyPr wrap="square" lIns="0" tIns="0" rIns="0" bIns="0" rtlCol="0"/>
                          <a:lstStyle/>
                          <a:p>
                            <a:endParaRPr lang="en-GB"/>
                          </a:p>
                        </p:txBody>
                      </p:sp>
                      <p:sp>
                        <p:nvSpPr>
                          <p:cNvPr id="318" name="object 214"/>
                          <p:cNvSpPr/>
                          <p:nvPr/>
                        </p:nvSpPr>
                        <p:spPr>
                          <a:xfrm>
                            <a:off x="1117503" y="564719"/>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endParaRPr lang="en-GB"/>
                          </a:p>
                        </p:txBody>
                      </p:sp>
                      <p:sp>
                        <p:nvSpPr>
                          <p:cNvPr id="319" name="object 215"/>
                          <p:cNvSpPr/>
                          <p:nvPr/>
                        </p:nvSpPr>
                        <p:spPr>
                          <a:xfrm>
                            <a:off x="1164747" y="438321"/>
                            <a:ext cx="129539" cy="125095"/>
                          </a:xfrm>
                          <a:custGeom>
                            <a:avLst/>
                            <a:gdLst/>
                            <a:ahLst/>
                            <a:cxnLst/>
                            <a:rect l="l" t="t" r="r" b="b"/>
                            <a:pathLst>
                              <a:path w="129540" h="125094">
                                <a:moveTo>
                                  <a:pt x="129540" y="0"/>
                                </a:moveTo>
                                <a:lnTo>
                                  <a:pt x="0" y="124968"/>
                                </a:lnTo>
                              </a:path>
                            </a:pathLst>
                          </a:custGeom>
                          <a:ln w="13716">
                            <a:solidFill>
                              <a:srgbClr val="000000"/>
                            </a:solidFill>
                          </a:ln>
                        </p:spPr>
                        <p:txBody>
                          <a:bodyPr wrap="square" lIns="0" tIns="0" rIns="0" bIns="0" rtlCol="0"/>
                          <a:lstStyle/>
                          <a:p>
                            <a:endParaRPr lang="en-GB"/>
                          </a:p>
                        </p:txBody>
                      </p:sp>
                      <p:sp>
                        <p:nvSpPr>
                          <p:cNvPr id="320" name="object 212"/>
                          <p:cNvSpPr/>
                          <p:nvPr/>
                        </p:nvSpPr>
                        <p:spPr>
                          <a:xfrm flipH="1">
                            <a:off x="1158015" y="1248"/>
                            <a:ext cx="102235" cy="18415"/>
                          </a:xfrm>
                          <a:custGeom>
                            <a:avLst/>
                            <a:gdLst/>
                            <a:ahLst/>
                            <a:cxnLst/>
                            <a:rect l="l" t="t" r="r" b="b"/>
                            <a:pathLst>
                              <a:path w="102235" h="18414">
                                <a:moveTo>
                                  <a:pt x="0" y="0"/>
                                </a:moveTo>
                                <a:lnTo>
                                  <a:pt x="102108" y="18288"/>
                                </a:lnTo>
                              </a:path>
                            </a:pathLst>
                          </a:custGeom>
                          <a:ln w="13716">
                            <a:solidFill>
                              <a:srgbClr val="000000"/>
                            </a:solidFill>
                          </a:ln>
                        </p:spPr>
                        <p:txBody>
                          <a:bodyPr wrap="square" lIns="0" tIns="0" rIns="0" bIns="0" rtlCol="0"/>
                          <a:lstStyle/>
                          <a:p>
                            <a:endParaRPr lang="en-GB"/>
                          </a:p>
                        </p:txBody>
                      </p:sp>
                    </p:grpSp>
                    <p:sp>
                      <p:nvSpPr>
                        <p:cNvPr id="302" name="object 192"/>
                        <p:cNvSpPr/>
                        <p:nvPr/>
                      </p:nvSpPr>
                      <p:spPr>
                        <a:xfrm>
                          <a:off x="1136425" y="21631"/>
                          <a:ext cx="21590" cy="22860"/>
                        </a:xfrm>
                        <a:custGeom>
                          <a:avLst/>
                          <a:gdLst/>
                          <a:ahLst/>
                          <a:cxnLst/>
                          <a:rect l="l" t="t" r="r" b="b"/>
                          <a:pathLst>
                            <a:path w="21590" h="22860">
                              <a:moveTo>
                                <a:pt x="21336" y="0"/>
                              </a:moveTo>
                              <a:lnTo>
                                <a:pt x="0" y="22860"/>
                              </a:lnTo>
                            </a:path>
                          </a:pathLst>
                        </a:custGeom>
                        <a:ln w="13716">
                          <a:solidFill>
                            <a:srgbClr val="000000"/>
                          </a:solidFill>
                        </a:ln>
                      </p:spPr>
                      <p:txBody>
                        <a:bodyPr wrap="square" lIns="0" tIns="0" rIns="0" bIns="0" rtlCol="0"/>
                        <a:lstStyle/>
                        <a:p>
                          <a:endParaRPr lang="en-GB"/>
                        </a:p>
                      </p:txBody>
                    </p:sp>
                    <p:sp>
                      <p:nvSpPr>
                        <p:cNvPr id="303" name="object 191"/>
                        <p:cNvSpPr/>
                        <p:nvPr/>
                      </p:nvSpPr>
                      <p:spPr>
                        <a:xfrm>
                          <a:off x="1214469" y="255503"/>
                          <a:ext cx="6985" cy="10795"/>
                        </a:xfrm>
                        <a:custGeom>
                          <a:avLst/>
                          <a:gdLst/>
                          <a:ahLst/>
                          <a:cxnLst/>
                          <a:rect l="l" t="t" r="r" b="b"/>
                          <a:pathLst>
                            <a:path w="6984" h="10794">
                              <a:moveTo>
                                <a:pt x="6690" y="10399"/>
                              </a:moveTo>
                              <a:lnTo>
                                <a:pt x="6689" y="5922"/>
                              </a:lnTo>
                              <a:lnTo>
                                <a:pt x="4074" y="1856"/>
                              </a:lnTo>
                              <a:lnTo>
                                <a:pt x="0" y="0"/>
                              </a:lnTo>
                            </a:path>
                          </a:pathLst>
                        </a:custGeom>
                        <a:ln w="13716">
                          <a:solidFill>
                            <a:srgbClr val="000000"/>
                          </a:solidFill>
                        </a:ln>
                      </p:spPr>
                      <p:txBody>
                        <a:bodyPr wrap="square" lIns="0" tIns="0" rIns="0" bIns="0" rtlCol="0"/>
                        <a:lstStyle/>
                        <a:p>
                          <a:endParaRPr lang="en-GB"/>
                        </a:p>
                      </p:txBody>
                    </p:sp>
                    <p:sp>
                      <p:nvSpPr>
                        <p:cNvPr id="304" name="object 187"/>
                        <p:cNvSpPr/>
                        <p:nvPr/>
                      </p:nvSpPr>
                      <p:spPr>
                        <a:xfrm>
                          <a:off x="1122042" y="1985164"/>
                          <a:ext cx="43815" cy="43815"/>
                        </a:xfrm>
                        <a:custGeom>
                          <a:avLst/>
                          <a:gdLst/>
                          <a:ahLst/>
                          <a:cxnLst/>
                          <a:rect l="l" t="t" r="r" b="b"/>
                          <a:pathLst>
                            <a:path w="43815" h="43814">
                              <a:moveTo>
                                <a:pt x="0" y="0"/>
                              </a:moveTo>
                              <a:lnTo>
                                <a:pt x="3413" y="16906"/>
                              </a:lnTo>
                              <a:lnTo>
                                <a:pt x="12721" y="30712"/>
                              </a:lnTo>
                              <a:lnTo>
                                <a:pt x="26527" y="40020"/>
                              </a:lnTo>
                              <a:lnTo>
                                <a:pt x="43434" y="43434"/>
                              </a:lnTo>
                            </a:path>
                          </a:pathLst>
                        </a:custGeom>
                        <a:ln w="13716">
                          <a:solidFill>
                            <a:srgbClr val="000000"/>
                          </a:solidFill>
                        </a:ln>
                      </p:spPr>
                      <p:txBody>
                        <a:bodyPr wrap="square" lIns="0" tIns="0" rIns="0" bIns="0" rtlCol="0"/>
                        <a:lstStyle/>
                        <a:p>
                          <a:endParaRPr lang="en-GB"/>
                        </a:p>
                      </p:txBody>
                    </p:sp>
                  </p:grpSp>
                </p:grpSp>
                <p:sp>
                  <p:nvSpPr>
                    <p:cNvPr id="298" name="Rectangle 297"/>
                    <p:cNvSpPr/>
                    <p:nvPr/>
                  </p:nvSpPr>
                  <p:spPr bwMode="auto">
                    <a:xfrm>
                      <a:off x="3223955" y="5342593"/>
                      <a:ext cx="124327" cy="259015"/>
                    </a:xfrm>
                    <a:prstGeom prst="rect">
                      <a:avLst/>
                    </a:prstGeom>
                    <a:solidFill>
                      <a:srgbClr val="F4724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a:p>
                  </p:txBody>
                </p:sp>
                <p:sp>
                  <p:nvSpPr>
                    <p:cNvPr id="294" name="Rectangle 293"/>
                    <p:cNvSpPr/>
                    <p:nvPr/>
                  </p:nvSpPr>
                  <p:spPr bwMode="auto">
                    <a:xfrm>
                      <a:off x="3721890" y="5341817"/>
                      <a:ext cx="124327" cy="259014"/>
                    </a:xfrm>
                    <a:prstGeom prst="rect">
                      <a:avLst/>
                    </a:prstGeom>
                    <a:solidFill>
                      <a:srgbClr val="F4724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a:p>
                  </p:txBody>
                </p:sp>
              </p:grpSp>
            </p:grpSp>
            <p:cxnSp>
              <p:nvCxnSpPr>
                <p:cNvPr id="245" name="Straight Connector 244"/>
                <p:cNvCxnSpPr/>
                <p:nvPr/>
              </p:nvCxnSpPr>
              <p:spPr bwMode="auto">
                <a:xfrm flipV="1">
                  <a:off x="3117051" y="5535828"/>
                  <a:ext cx="468000" cy="0"/>
                </a:xfrm>
                <a:prstGeom prst="line">
                  <a:avLst/>
                </a:prstGeom>
                <a:solidFill>
                  <a:schemeClr val="accent1"/>
                </a:solidFill>
                <a:ln w="12700" cap="flat" cmpd="sng" algn="ctr">
                  <a:solidFill>
                    <a:srgbClr val="FF0000"/>
                  </a:solidFill>
                  <a:prstDash val="solid"/>
                  <a:round/>
                  <a:headEnd type="none" w="med" len="med"/>
                  <a:tailEnd type="arrow" w="med" len="med"/>
                </a:ln>
                <a:effectLst/>
              </p:spPr>
            </p:cxnSp>
            <p:sp>
              <p:nvSpPr>
                <p:cNvPr id="246" name="TextBox 245"/>
                <p:cNvSpPr txBox="1"/>
                <p:nvPr/>
              </p:nvSpPr>
              <p:spPr>
                <a:xfrm>
                  <a:off x="2416946" y="5348079"/>
                  <a:ext cx="837455" cy="338554"/>
                </a:xfrm>
                <a:prstGeom prst="rect">
                  <a:avLst/>
                </a:prstGeom>
                <a:noFill/>
              </p:spPr>
              <p:txBody>
                <a:bodyPr wrap="square" rtlCol="0">
                  <a:spAutoFit/>
                </a:bodyPr>
                <a:lstStyle/>
                <a:p>
                  <a:r>
                    <a:rPr lang="en-GB" sz="1600" dirty="0">
                      <a:solidFill>
                        <a:srgbClr val="FF0000"/>
                      </a:solidFill>
                    </a:rPr>
                    <a:t>T(F</a:t>
                  </a:r>
                  <a:r>
                    <a:rPr lang="en-GB" sz="1600" baseline="-25000" dirty="0">
                      <a:solidFill>
                        <a:srgbClr val="FF0000"/>
                      </a:solidFill>
                    </a:rPr>
                    <a:t>PEAK</a:t>
                  </a:r>
                  <a:r>
                    <a:rPr lang="en-GB" sz="1600" dirty="0">
                      <a:solidFill>
                        <a:srgbClr val="FF0000"/>
                      </a:solidFill>
                    </a:rPr>
                    <a:t>)</a:t>
                  </a:r>
                </a:p>
              </p:txBody>
            </p:sp>
            <p:cxnSp>
              <p:nvCxnSpPr>
                <p:cNvPr id="242" name="Straight Connector 241"/>
                <p:cNvCxnSpPr/>
                <p:nvPr/>
              </p:nvCxnSpPr>
              <p:spPr bwMode="auto">
                <a:xfrm>
                  <a:off x="4155879" y="4271821"/>
                  <a:ext cx="0" cy="1389347"/>
                </a:xfrm>
                <a:prstGeom prst="line">
                  <a:avLst/>
                </a:prstGeom>
                <a:solidFill>
                  <a:schemeClr val="accent1"/>
                </a:solidFill>
                <a:ln w="22225" cap="flat" cmpd="sng" algn="ctr">
                  <a:solidFill>
                    <a:schemeClr val="tx1"/>
                  </a:solidFill>
                  <a:prstDash val="solid"/>
                  <a:round/>
                  <a:headEnd type="none" w="med" len="med"/>
                  <a:tailEnd type="oval" w="med" len="med"/>
                </a:ln>
                <a:effectLst/>
              </p:spPr>
            </p:cxnSp>
          </p:grpSp>
        </p:grpSp>
        <mc:AlternateContent xmlns:mc="http://schemas.openxmlformats.org/markup-compatibility/2006" xmlns:a14="http://schemas.microsoft.com/office/drawing/2010/main">
          <mc:Choice Requires="a14">
            <p:sp>
              <p:nvSpPr>
                <p:cNvPr id="351" name="TextBox 350"/>
                <p:cNvSpPr txBox="1"/>
                <p:nvPr/>
              </p:nvSpPr>
              <p:spPr>
                <a:xfrm>
                  <a:off x="3020673" y="4412505"/>
                  <a:ext cx="1385455" cy="32438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ea typeface="Cambria Math" panose="02040503050406030204" pitchFamily="18" charset="0"/>
                              </a:rPr>
                            </m:ctrlPr>
                          </m:sSubPr>
                          <m:e>
                            <m:r>
                              <a:rPr lang="en-GB" sz="1400" b="0" i="1" smtClean="0">
                                <a:latin typeface="Cambria Math" panose="02040503050406030204" pitchFamily="18" charset="0"/>
                                <a:ea typeface="Cambria Math" panose="02040503050406030204" pitchFamily="18" charset="0"/>
                              </a:rPr>
                              <m:t>𝑇</m:t>
                            </m:r>
                            <m:r>
                              <a:rPr lang="en-GB" sz="1400" b="0" i="1" smtClean="0">
                                <a:latin typeface="Cambria Math" panose="02040503050406030204" pitchFamily="18" charset="0"/>
                                <a:ea typeface="Cambria Math" panose="02040503050406030204" pitchFamily="18" charset="0"/>
                              </a:rPr>
                              <m:t>(</m:t>
                            </m:r>
                            <m:r>
                              <a:rPr lang="en-GB" sz="1400" b="0" i="1" smtClean="0">
                                <a:latin typeface="Cambria Math" panose="02040503050406030204" pitchFamily="18" charset="0"/>
                                <a:ea typeface="Cambria Math" panose="02040503050406030204" pitchFamily="18" charset="0"/>
                              </a:rPr>
                              <m:t>𝐹</m:t>
                            </m:r>
                          </m:e>
                          <m:sub>
                            <m:r>
                              <a:rPr lang="en-GB" sz="1400" b="0" i="1" smtClean="0">
                                <a:latin typeface="Cambria Math" panose="02040503050406030204" pitchFamily="18" charset="0"/>
                                <a:ea typeface="Cambria Math" panose="02040503050406030204" pitchFamily="18" charset="0"/>
                              </a:rPr>
                              <m:t>𝑃𝐸𝐴𝐾</m:t>
                            </m:r>
                          </m:sub>
                        </m:sSub>
                        <m:r>
                          <a:rPr lang="en-GB" sz="1400" b="0" i="1" smtClean="0">
                            <a:latin typeface="Cambria Math" panose="02040503050406030204" pitchFamily="18" charset="0"/>
                            <a:ea typeface="Cambria Math" panose="02040503050406030204" pitchFamily="18" charset="0"/>
                          </a:rPr>
                          <m:t>)</m:t>
                        </m:r>
                        <m:r>
                          <a:rPr lang="en-GB" sz="1400" i="1" smtClean="0">
                            <a:latin typeface="Cambria Math" panose="02040503050406030204" pitchFamily="18" charset="0"/>
                            <a:ea typeface="Cambria Math" panose="02040503050406030204" pitchFamily="18" charset="0"/>
                          </a:rPr>
                          <m:t>&lt;</m:t>
                        </m:r>
                        <m:r>
                          <a:rPr lang="en-GB" sz="1400" b="0" i="1" smtClean="0">
                            <a:latin typeface="Cambria Math" panose="02040503050406030204" pitchFamily="18" charset="0"/>
                            <a:ea typeface="Cambria Math" panose="02040503050406030204" pitchFamily="18" charset="0"/>
                          </a:rPr>
                          <m:t> </m:t>
                        </m:r>
                        <m:sSub>
                          <m:sSubPr>
                            <m:ctrlPr>
                              <a:rPr lang="en-GB" sz="1400" b="0" i="1" smtClean="0">
                                <a:latin typeface="Cambria Math" panose="02040503050406030204" pitchFamily="18" charset="0"/>
                                <a:ea typeface="Cambria Math" panose="02040503050406030204" pitchFamily="18" charset="0"/>
                              </a:rPr>
                            </m:ctrlPr>
                          </m:sSubPr>
                          <m:e>
                            <m:r>
                              <a:rPr lang="en-GB" sz="1400" b="0" i="1" smtClean="0">
                                <a:latin typeface="Cambria Math" panose="02040503050406030204" pitchFamily="18" charset="0"/>
                                <a:ea typeface="Cambria Math" panose="02040503050406030204" pitchFamily="18" charset="0"/>
                              </a:rPr>
                              <m:t>𝑇</m:t>
                            </m:r>
                          </m:e>
                          <m:sub>
                            <m:r>
                              <a:rPr lang="en-GB" sz="1400" b="0" i="1" smtClean="0">
                                <a:latin typeface="Cambria Math" panose="02040503050406030204" pitchFamily="18" charset="0"/>
                                <a:ea typeface="Cambria Math" panose="02040503050406030204" pitchFamily="18" charset="0"/>
                              </a:rPr>
                              <m:t>𝑝</m:t>
                            </m:r>
                          </m:sub>
                        </m:sSub>
                      </m:oMath>
                    </m:oMathPara>
                  </a14:m>
                  <a:endParaRPr lang="en-GB" sz="1400" dirty="0"/>
                </a:p>
              </p:txBody>
            </p:sp>
          </mc:Choice>
          <mc:Fallback xmlns="">
            <p:sp>
              <p:nvSpPr>
                <p:cNvPr id="351" name="TextBox 350"/>
                <p:cNvSpPr txBox="1">
                  <a:spLocks noRot="1" noChangeAspect="1" noMove="1" noResize="1" noEditPoints="1" noAdjustHandles="1" noChangeArrowheads="1" noChangeShapeType="1" noTextEdit="1"/>
                </p:cNvSpPr>
                <p:nvPr/>
              </p:nvSpPr>
              <p:spPr>
                <a:xfrm>
                  <a:off x="3020673" y="4412505"/>
                  <a:ext cx="1385455" cy="324384"/>
                </a:xfrm>
                <a:prstGeom prst="rect">
                  <a:avLst/>
                </a:prstGeom>
                <a:blipFill>
                  <a:blip r:embed="rId9"/>
                  <a:stretch>
                    <a:fillRect b="-3774"/>
                  </a:stretch>
                </a:blipFill>
              </p:spPr>
              <p:txBody>
                <a:bodyPr/>
                <a:lstStyle/>
                <a:p>
                  <a:r>
                    <a:rPr lang="en-US">
                      <a:noFill/>
                    </a:rPr>
                    <a:t> </a:t>
                  </a:r>
                </a:p>
              </p:txBody>
            </p:sp>
          </mc:Fallback>
        </mc:AlternateContent>
        <p:sp>
          <p:nvSpPr>
            <p:cNvPr id="352" name="TextBox 351"/>
            <p:cNvSpPr txBox="1"/>
            <p:nvPr/>
          </p:nvSpPr>
          <p:spPr>
            <a:xfrm>
              <a:off x="3006890" y="4080320"/>
              <a:ext cx="1413020" cy="338554"/>
            </a:xfrm>
            <a:prstGeom prst="rect">
              <a:avLst/>
            </a:prstGeom>
            <a:solidFill>
              <a:srgbClr val="FF6600"/>
            </a:solidFill>
          </p:spPr>
          <p:txBody>
            <a:bodyPr wrap="square" rtlCol="0">
              <a:spAutoFit/>
            </a:bodyPr>
            <a:lstStyle/>
            <a:p>
              <a:pPr algn="ctr"/>
              <a:r>
                <a:rPr lang="en-GB" sz="1600" dirty="0">
                  <a:solidFill>
                    <a:schemeClr val="bg1"/>
                  </a:solidFill>
                </a:rPr>
                <a:t>during drying</a:t>
              </a:r>
            </a:p>
          </p:txBody>
        </p:sp>
        <p:grpSp>
          <p:nvGrpSpPr>
            <p:cNvPr id="78" name="Group 77"/>
            <p:cNvGrpSpPr/>
            <p:nvPr/>
          </p:nvGrpSpPr>
          <p:grpSpPr>
            <a:xfrm>
              <a:off x="3266871" y="6145877"/>
              <a:ext cx="1461831" cy="537484"/>
              <a:chOff x="3266871" y="6145877"/>
              <a:chExt cx="1461831" cy="537484"/>
            </a:xfrm>
          </p:grpSpPr>
          <p:pic>
            <p:nvPicPr>
              <p:cNvPr id="355" name="Picture 354" descr="https://openclipart.org/image/2400px/svg_to_png/218123/ondulating_arrow.png"/>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034936">
                <a:off x="4034901" y="6315655"/>
                <a:ext cx="447556" cy="108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6" name="Rectangle 75"/>
                  <p:cNvSpPr/>
                  <p:nvPr/>
                </p:nvSpPr>
                <p:spPr>
                  <a:xfrm>
                    <a:off x="4310318" y="6240419"/>
                    <a:ext cx="418384" cy="44294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GB" sz="1200" i="1">
                                  <a:latin typeface="Cambria Math" panose="02040503050406030204" pitchFamily="18" charset="0"/>
                                  <a:ea typeface="Cambria Math" panose="02040503050406030204" pitchFamily="18" charset="0"/>
                                </a:rPr>
                              </m:ctrlPr>
                            </m:fPr>
                            <m:num>
                              <m:r>
                                <a:rPr lang="en-GB" sz="1200" i="1">
                                  <a:latin typeface="Cambria Math" panose="02040503050406030204" pitchFamily="18" charset="0"/>
                                  <a:ea typeface="Cambria Math" panose="02040503050406030204" pitchFamily="18" charset="0"/>
                                </a:rPr>
                                <m:t>𝑑𝑄</m:t>
                              </m:r>
                            </m:num>
                            <m:den>
                              <m:r>
                                <a:rPr lang="en-GB" sz="1200" i="1">
                                  <a:latin typeface="Cambria Math" panose="02040503050406030204" pitchFamily="18" charset="0"/>
                                  <a:ea typeface="Cambria Math" panose="02040503050406030204" pitchFamily="18" charset="0"/>
                                </a:rPr>
                                <m:t>𝑑𝑡</m:t>
                              </m:r>
                            </m:den>
                          </m:f>
                        </m:oMath>
                      </m:oMathPara>
                    </a14:m>
                    <a:endParaRPr lang="en-GB" sz="1200" dirty="0"/>
                  </a:p>
                </p:txBody>
              </p:sp>
            </mc:Choice>
            <mc:Fallback xmlns="">
              <p:sp>
                <p:nvSpPr>
                  <p:cNvPr id="76" name="Rectangle 75"/>
                  <p:cNvSpPr>
                    <a:spLocks noRot="1" noChangeAspect="1" noMove="1" noResize="1" noEditPoints="1" noAdjustHandles="1" noChangeArrowheads="1" noChangeShapeType="1" noTextEdit="1"/>
                  </p:cNvSpPr>
                  <p:nvPr/>
                </p:nvSpPr>
                <p:spPr>
                  <a:xfrm>
                    <a:off x="4310318" y="6240419"/>
                    <a:ext cx="418384" cy="442942"/>
                  </a:xfrm>
                  <a:prstGeom prst="rect">
                    <a:avLst/>
                  </a:prstGeom>
                  <a:blipFill>
                    <a:blip r:embed="rId10"/>
                    <a:stretch>
                      <a:fillRect b="-2778"/>
                    </a:stretch>
                  </a:blipFill>
                </p:spPr>
                <p:txBody>
                  <a:bodyPr/>
                  <a:lstStyle/>
                  <a:p>
                    <a:r>
                      <a:rPr lang="en-US">
                        <a:noFill/>
                      </a:rPr>
                      <a:t> </a:t>
                    </a:r>
                  </a:p>
                </p:txBody>
              </p:sp>
            </mc:Fallback>
          </mc:AlternateContent>
          <p:pic>
            <p:nvPicPr>
              <p:cNvPr id="356" name="Picture 355" descr="https://openclipart.org/image/2400px/svg_to_png/218123/ondulating_arrow.png"/>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034936">
                <a:off x="3578351" y="6329775"/>
                <a:ext cx="447556" cy="108000"/>
              </a:xfrm>
              <a:prstGeom prst="rect">
                <a:avLst/>
              </a:prstGeom>
              <a:noFill/>
              <a:extLst>
                <a:ext uri="{909E8E84-426E-40DD-AFC4-6F175D3DCCD1}">
                  <a14:hiddenFill xmlns:a14="http://schemas.microsoft.com/office/drawing/2010/main">
                    <a:solidFill>
                      <a:srgbClr val="FFFFFF"/>
                    </a:solidFill>
                  </a14:hiddenFill>
                </a:ext>
              </a:extLst>
            </p:spPr>
          </p:pic>
          <p:pic>
            <p:nvPicPr>
              <p:cNvPr id="357" name="Picture 356" descr="https://openclipart.org/image/2400px/svg_to_png/218123/ondulating_arrow.png"/>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034936">
                <a:off x="3352601" y="6324380"/>
                <a:ext cx="447556" cy="108000"/>
              </a:xfrm>
              <a:prstGeom prst="rect">
                <a:avLst/>
              </a:prstGeom>
              <a:noFill/>
              <a:extLst>
                <a:ext uri="{909E8E84-426E-40DD-AFC4-6F175D3DCCD1}">
                  <a14:hiddenFill xmlns:a14="http://schemas.microsoft.com/office/drawing/2010/main">
                    <a:solidFill>
                      <a:srgbClr val="FFFFFF"/>
                    </a:solidFill>
                  </a14:hiddenFill>
                </a:ext>
              </a:extLst>
            </p:spPr>
          </p:pic>
          <p:pic>
            <p:nvPicPr>
              <p:cNvPr id="358" name="Picture 357" descr="https://openclipart.org/image/2400px/svg_to_png/218123/ondulating_arrow.png"/>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034936">
                <a:off x="3837142" y="6329775"/>
                <a:ext cx="447556" cy="108000"/>
              </a:xfrm>
              <a:prstGeom prst="rect">
                <a:avLst/>
              </a:prstGeom>
              <a:noFill/>
              <a:extLst>
                <a:ext uri="{909E8E84-426E-40DD-AFC4-6F175D3DCCD1}">
                  <a14:hiddenFill xmlns:a14="http://schemas.microsoft.com/office/drawing/2010/main">
                    <a:solidFill>
                      <a:srgbClr val="FFFFFF"/>
                    </a:solidFill>
                  </a14:hiddenFill>
                </a:ext>
              </a:extLst>
            </p:spPr>
          </p:pic>
          <p:pic>
            <p:nvPicPr>
              <p:cNvPr id="359" name="Picture 358" descr="https://openclipart.org/image/2400px/svg_to_png/218123/ondulating_arrow.png"/>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034936">
                <a:off x="3097093" y="6318405"/>
                <a:ext cx="447556" cy="108000"/>
              </a:xfrm>
              <a:prstGeom prst="rect">
                <a:avLst/>
              </a:prstGeom>
              <a:noFill/>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xmlns:a14="http://schemas.microsoft.com/office/drawing/2010/main">
          <mc:Choice Requires="a14">
            <p:sp>
              <p:nvSpPr>
                <p:cNvPr id="80" name="Rectangle 79"/>
                <p:cNvSpPr/>
                <p:nvPr/>
              </p:nvSpPr>
              <p:spPr>
                <a:xfrm>
                  <a:off x="2220521" y="5197249"/>
                  <a:ext cx="1036502" cy="44294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GB" sz="1200" i="1">
                                <a:latin typeface="Cambria Math" panose="02040503050406030204" pitchFamily="18" charset="0"/>
                                <a:ea typeface="Cambria Math" panose="02040503050406030204" pitchFamily="18" charset="0"/>
                              </a:rPr>
                            </m:ctrlPr>
                          </m:fPr>
                          <m:num>
                            <m:r>
                              <a:rPr lang="en-GB" sz="1200" i="1">
                                <a:latin typeface="Cambria Math" panose="02040503050406030204" pitchFamily="18" charset="0"/>
                                <a:ea typeface="Cambria Math" panose="02040503050406030204" pitchFamily="18" charset="0"/>
                              </a:rPr>
                              <m:t>𝑑𝑄</m:t>
                            </m:r>
                          </m:num>
                          <m:den>
                            <m:r>
                              <a:rPr lang="en-GB" sz="1200" i="1">
                                <a:latin typeface="Cambria Math" panose="02040503050406030204" pitchFamily="18" charset="0"/>
                                <a:ea typeface="Cambria Math" panose="02040503050406030204" pitchFamily="18" charset="0"/>
                              </a:rPr>
                              <m:t>𝑑𝑡</m:t>
                            </m:r>
                          </m:den>
                        </m:f>
                        <m:r>
                          <a:rPr lang="en-GB" sz="1200" i="1">
                            <a:latin typeface="Cambria Math" panose="02040503050406030204" pitchFamily="18" charset="0"/>
                            <a:ea typeface="Cambria Math" panose="02040503050406030204" pitchFamily="18" charset="0"/>
                          </a:rPr>
                          <m:t>=</m:t>
                        </m:r>
                        <m:r>
                          <a:rPr lang="en-GB" sz="1200" i="1">
                            <a:latin typeface="Cambria Math" panose="02040503050406030204" pitchFamily="18" charset="0"/>
                            <a:ea typeface="Cambria Math" panose="02040503050406030204" pitchFamily="18" charset="0"/>
                          </a:rPr>
                          <m:t>𝐿</m:t>
                        </m:r>
                        <m:r>
                          <a:rPr lang="en-GB" sz="1200" i="1">
                            <a:latin typeface="Cambria Math" panose="02040503050406030204" pitchFamily="18" charset="0"/>
                            <a:ea typeface="Cambria Math" panose="02040503050406030204" pitchFamily="18" charset="0"/>
                          </a:rPr>
                          <m:t>∙</m:t>
                        </m:r>
                        <m:f>
                          <m:fPr>
                            <m:ctrlPr>
                              <a:rPr lang="en-GB" sz="1200" i="1">
                                <a:latin typeface="Cambria Math" panose="02040503050406030204" pitchFamily="18" charset="0"/>
                                <a:ea typeface="Cambria Math" panose="02040503050406030204" pitchFamily="18" charset="0"/>
                              </a:rPr>
                            </m:ctrlPr>
                          </m:fPr>
                          <m:num>
                            <m:r>
                              <a:rPr lang="en-GB" sz="1200" i="1">
                                <a:latin typeface="Cambria Math" panose="02040503050406030204" pitchFamily="18" charset="0"/>
                                <a:ea typeface="Cambria Math" panose="02040503050406030204" pitchFamily="18" charset="0"/>
                              </a:rPr>
                              <m:t>𝑑𝑚</m:t>
                            </m:r>
                          </m:num>
                          <m:den>
                            <m:r>
                              <a:rPr lang="en-GB" sz="1200" i="1">
                                <a:latin typeface="Cambria Math" panose="02040503050406030204" pitchFamily="18" charset="0"/>
                                <a:ea typeface="Cambria Math" panose="02040503050406030204" pitchFamily="18" charset="0"/>
                              </a:rPr>
                              <m:t>𝑑𝑡</m:t>
                            </m:r>
                          </m:den>
                        </m:f>
                      </m:oMath>
                    </m:oMathPara>
                  </a14:m>
                  <a:endParaRPr lang="en-GB" sz="1200" dirty="0"/>
                </a:p>
              </p:txBody>
            </p:sp>
          </mc:Choice>
          <mc:Fallback xmlns="">
            <p:sp>
              <p:nvSpPr>
                <p:cNvPr id="80" name="Rectangle 79"/>
                <p:cNvSpPr>
                  <a:spLocks noRot="1" noChangeAspect="1" noMove="1" noResize="1" noEditPoints="1" noAdjustHandles="1" noChangeArrowheads="1" noChangeShapeType="1" noTextEdit="1"/>
                </p:cNvSpPr>
                <p:nvPr/>
              </p:nvSpPr>
              <p:spPr>
                <a:xfrm>
                  <a:off x="2220521" y="5197249"/>
                  <a:ext cx="1036502" cy="442942"/>
                </a:xfrm>
                <a:prstGeom prst="rect">
                  <a:avLst/>
                </a:prstGeom>
                <a:blipFill>
                  <a:blip r:embed="rId11"/>
                  <a:stretch>
                    <a:fillRect b="-2778"/>
                  </a:stretch>
                </a:blipFill>
              </p:spPr>
              <p:txBody>
                <a:bodyPr/>
                <a:lstStyle/>
                <a:p>
                  <a:r>
                    <a:rPr lang="en-US">
                      <a:noFill/>
                    </a:rPr>
                    <a:t> </a:t>
                  </a:r>
                </a:p>
              </p:txBody>
            </p:sp>
          </mc:Fallback>
        </mc:AlternateContent>
        <p:grpSp>
          <p:nvGrpSpPr>
            <p:cNvPr id="383" name="Group 382"/>
            <p:cNvGrpSpPr/>
            <p:nvPr/>
          </p:nvGrpSpPr>
          <p:grpSpPr>
            <a:xfrm>
              <a:off x="3960851" y="5606469"/>
              <a:ext cx="429488" cy="144000"/>
              <a:chOff x="3960851" y="5606469"/>
              <a:chExt cx="429488" cy="144000"/>
            </a:xfrm>
          </p:grpSpPr>
          <p:cxnSp>
            <p:nvCxnSpPr>
              <p:cNvPr id="378" name="Straight Arrow Connector 377"/>
              <p:cNvCxnSpPr/>
              <p:nvPr/>
            </p:nvCxnSpPr>
            <p:spPr bwMode="auto">
              <a:xfrm flipH="1" flipV="1">
                <a:off x="4390339" y="5606469"/>
                <a:ext cx="0" cy="144000"/>
              </a:xfrm>
              <a:prstGeom prst="straightConnector1">
                <a:avLst/>
              </a:prstGeom>
              <a:solidFill>
                <a:schemeClr val="accent1"/>
              </a:solidFill>
              <a:ln w="9525" cap="flat" cmpd="sng" algn="ctr">
                <a:solidFill>
                  <a:schemeClr val="tx1"/>
                </a:solidFill>
                <a:prstDash val="dash"/>
                <a:round/>
                <a:headEnd type="none" w="med" len="med"/>
                <a:tailEnd type="arrow" w="sm" len="sm"/>
              </a:ln>
              <a:effectLst/>
            </p:spPr>
          </p:cxnSp>
          <p:cxnSp>
            <p:nvCxnSpPr>
              <p:cNvPr id="379" name="Straight Arrow Connector 378"/>
              <p:cNvCxnSpPr/>
              <p:nvPr/>
            </p:nvCxnSpPr>
            <p:spPr bwMode="auto">
              <a:xfrm flipH="1" flipV="1">
                <a:off x="4247177" y="5606469"/>
                <a:ext cx="0" cy="144000"/>
              </a:xfrm>
              <a:prstGeom prst="straightConnector1">
                <a:avLst/>
              </a:prstGeom>
              <a:solidFill>
                <a:schemeClr val="accent1"/>
              </a:solidFill>
              <a:ln w="9525" cap="flat" cmpd="sng" algn="ctr">
                <a:solidFill>
                  <a:schemeClr val="tx1"/>
                </a:solidFill>
                <a:prstDash val="dash"/>
                <a:round/>
                <a:headEnd type="none" w="med" len="med"/>
                <a:tailEnd type="arrow" w="sm" len="sm"/>
              </a:ln>
              <a:effectLst/>
            </p:spPr>
          </p:cxnSp>
          <p:cxnSp>
            <p:nvCxnSpPr>
              <p:cNvPr id="380" name="Straight Arrow Connector 379"/>
              <p:cNvCxnSpPr/>
              <p:nvPr/>
            </p:nvCxnSpPr>
            <p:spPr bwMode="auto">
              <a:xfrm flipH="1" flipV="1">
                <a:off x="4104014" y="5606469"/>
                <a:ext cx="0" cy="144000"/>
              </a:xfrm>
              <a:prstGeom prst="straightConnector1">
                <a:avLst/>
              </a:prstGeom>
              <a:solidFill>
                <a:schemeClr val="accent1"/>
              </a:solidFill>
              <a:ln w="9525" cap="flat" cmpd="sng" algn="ctr">
                <a:solidFill>
                  <a:schemeClr val="tx1"/>
                </a:solidFill>
                <a:prstDash val="dash"/>
                <a:round/>
                <a:headEnd type="none" w="med" len="med"/>
                <a:tailEnd type="arrow" w="sm" len="sm"/>
              </a:ln>
              <a:effectLst/>
            </p:spPr>
          </p:cxnSp>
          <p:cxnSp>
            <p:nvCxnSpPr>
              <p:cNvPr id="382" name="Straight Arrow Connector 381"/>
              <p:cNvCxnSpPr/>
              <p:nvPr/>
            </p:nvCxnSpPr>
            <p:spPr bwMode="auto">
              <a:xfrm flipH="1" flipV="1">
                <a:off x="3960851" y="5606469"/>
                <a:ext cx="0" cy="144000"/>
              </a:xfrm>
              <a:prstGeom prst="straightConnector1">
                <a:avLst/>
              </a:prstGeom>
              <a:solidFill>
                <a:schemeClr val="accent1"/>
              </a:solidFill>
              <a:ln w="9525" cap="flat" cmpd="sng" algn="ctr">
                <a:solidFill>
                  <a:schemeClr val="tx1"/>
                </a:solidFill>
                <a:prstDash val="dash"/>
                <a:round/>
                <a:headEnd type="none" w="med" len="med"/>
                <a:tailEnd type="arrow" w="sm" len="sm"/>
              </a:ln>
              <a:effectLst/>
            </p:spPr>
          </p:cxnSp>
        </p:grpSp>
        <p:grpSp>
          <p:nvGrpSpPr>
            <p:cNvPr id="384" name="Group 383"/>
            <p:cNvGrpSpPr/>
            <p:nvPr/>
          </p:nvGrpSpPr>
          <p:grpSpPr>
            <a:xfrm>
              <a:off x="3281653" y="5592234"/>
              <a:ext cx="429488" cy="144000"/>
              <a:chOff x="3960851" y="5606469"/>
              <a:chExt cx="429488" cy="144000"/>
            </a:xfrm>
          </p:grpSpPr>
          <p:cxnSp>
            <p:nvCxnSpPr>
              <p:cNvPr id="385" name="Straight Arrow Connector 384"/>
              <p:cNvCxnSpPr/>
              <p:nvPr/>
            </p:nvCxnSpPr>
            <p:spPr bwMode="auto">
              <a:xfrm flipH="1" flipV="1">
                <a:off x="4390339" y="5606469"/>
                <a:ext cx="0" cy="144000"/>
              </a:xfrm>
              <a:prstGeom prst="straightConnector1">
                <a:avLst/>
              </a:prstGeom>
              <a:solidFill>
                <a:schemeClr val="accent1"/>
              </a:solidFill>
              <a:ln w="9525" cap="flat" cmpd="sng" algn="ctr">
                <a:solidFill>
                  <a:schemeClr val="tx1"/>
                </a:solidFill>
                <a:prstDash val="dash"/>
                <a:round/>
                <a:headEnd type="none" w="med" len="med"/>
                <a:tailEnd type="arrow" w="sm" len="sm"/>
              </a:ln>
              <a:effectLst/>
            </p:spPr>
          </p:cxnSp>
          <p:cxnSp>
            <p:nvCxnSpPr>
              <p:cNvPr id="386" name="Straight Arrow Connector 385"/>
              <p:cNvCxnSpPr/>
              <p:nvPr/>
            </p:nvCxnSpPr>
            <p:spPr bwMode="auto">
              <a:xfrm flipH="1" flipV="1">
                <a:off x="4247177" y="5606469"/>
                <a:ext cx="0" cy="144000"/>
              </a:xfrm>
              <a:prstGeom prst="straightConnector1">
                <a:avLst/>
              </a:prstGeom>
              <a:solidFill>
                <a:schemeClr val="accent1"/>
              </a:solidFill>
              <a:ln w="9525" cap="flat" cmpd="sng" algn="ctr">
                <a:solidFill>
                  <a:schemeClr val="tx1"/>
                </a:solidFill>
                <a:prstDash val="dash"/>
                <a:round/>
                <a:headEnd type="none" w="med" len="med"/>
                <a:tailEnd type="arrow" w="sm" len="sm"/>
              </a:ln>
              <a:effectLst/>
            </p:spPr>
          </p:cxnSp>
          <p:cxnSp>
            <p:nvCxnSpPr>
              <p:cNvPr id="387" name="Straight Arrow Connector 386"/>
              <p:cNvCxnSpPr/>
              <p:nvPr/>
            </p:nvCxnSpPr>
            <p:spPr bwMode="auto">
              <a:xfrm flipH="1" flipV="1">
                <a:off x="4104014" y="5606469"/>
                <a:ext cx="0" cy="144000"/>
              </a:xfrm>
              <a:prstGeom prst="straightConnector1">
                <a:avLst/>
              </a:prstGeom>
              <a:solidFill>
                <a:schemeClr val="accent1"/>
              </a:solidFill>
              <a:ln w="9525" cap="flat" cmpd="sng" algn="ctr">
                <a:solidFill>
                  <a:schemeClr val="tx1"/>
                </a:solidFill>
                <a:prstDash val="dash"/>
                <a:round/>
                <a:headEnd type="none" w="med" len="med"/>
                <a:tailEnd type="arrow" w="sm" len="sm"/>
              </a:ln>
              <a:effectLst/>
            </p:spPr>
          </p:cxnSp>
          <p:cxnSp>
            <p:nvCxnSpPr>
              <p:cNvPr id="388" name="Straight Arrow Connector 387"/>
              <p:cNvCxnSpPr/>
              <p:nvPr/>
            </p:nvCxnSpPr>
            <p:spPr bwMode="auto">
              <a:xfrm flipH="1" flipV="1">
                <a:off x="3960851" y="5606469"/>
                <a:ext cx="0" cy="144000"/>
              </a:xfrm>
              <a:prstGeom prst="straightConnector1">
                <a:avLst/>
              </a:prstGeom>
              <a:solidFill>
                <a:schemeClr val="accent1"/>
              </a:solidFill>
              <a:ln w="9525" cap="flat" cmpd="sng" algn="ctr">
                <a:solidFill>
                  <a:schemeClr val="tx1"/>
                </a:solidFill>
                <a:prstDash val="dash"/>
                <a:round/>
                <a:headEnd type="none" w="med" len="med"/>
                <a:tailEnd type="arrow" w="sm" len="sm"/>
              </a:ln>
              <a:effectLst/>
            </p:spPr>
          </p:cxnSp>
        </p:grpSp>
      </p:gr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FE52203D-D3F7-4386-969F-F929EA1150BF}"/>
                  </a:ext>
                </a:extLst>
              </p:cNvPr>
              <p:cNvSpPr/>
              <p:nvPr/>
            </p:nvSpPr>
            <p:spPr>
              <a:xfrm>
                <a:off x="7431743" y="4925675"/>
                <a:ext cx="1237326" cy="324384"/>
              </a:xfrm>
              <a:prstGeom prst="rect">
                <a:avLst/>
              </a:prstGeom>
            </p:spPr>
            <p:txBody>
              <a:bodyPr wrap="none">
                <a:spAutoFit/>
              </a:bodyPr>
              <a:lstStyle/>
              <a:p>
                <a14:m>
                  <m:oMath xmlns:m="http://schemas.openxmlformats.org/officeDocument/2006/math">
                    <m:sSub>
                      <m:sSubPr>
                        <m:ctrlPr>
                          <a:rPr lang="en-GB" sz="1400" i="1">
                            <a:latin typeface="Cambria Math" panose="02040503050406030204" pitchFamily="18" charset="0"/>
                            <a:ea typeface="Cambria Math" panose="02040503050406030204" pitchFamily="18" charset="0"/>
                          </a:rPr>
                        </m:ctrlPr>
                      </m:sSubPr>
                      <m:e>
                        <m:r>
                          <a:rPr lang="en-GB" sz="1400" i="1">
                            <a:latin typeface="Cambria Math" panose="02040503050406030204" pitchFamily="18" charset="0"/>
                            <a:ea typeface="Cambria Math" panose="02040503050406030204" pitchFamily="18" charset="0"/>
                          </a:rPr>
                          <m:t>𝑇</m:t>
                        </m:r>
                      </m:e>
                      <m:sub>
                        <m:r>
                          <a:rPr lang="en-GB" sz="1400" i="1">
                            <a:latin typeface="Cambria Math" panose="02040503050406030204" pitchFamily="18" charset="0"/>
                            <a:ea typeface="Cambria Math" panose="02040503050406030204" pitchFamily="18" charset="0"/>
                          </a:rPr>
                          <m:t>𝑝</m:t>
                        </m:r>
                      </m:sub>
                    </m:sSub>
                  </m:oMath>
                </a14:m>
                <a:r>
                  <a:rPr lang="en-GB" sz="1400" dirty="0"/>
                  <a:t>&gt; </a:t>
                </a:r>
                <a14:m>
                  <m:oMath xmlns:m="http://schemas.openxmlformats.org/officeDocument/2006/math">
                    <m:sSub>
                      <m:sSubPr>
                        <m:ctrlPr>
                          <a:rPr lang="en-GB" sz="1400" i="1">
                            <a:solidFill>
                              <a:srgbClr val="FF0000"/>
                            </a:solidFill>
                            <a:latin typeface="Cambria Math" panose="02040503050406030204" pitchFamily="18" charset="0"/>
                            <a:ea typeface="Cambria Math" panose="02040503050406030204" pitchFamily="18" charset="0"/>
                          </a:rPr>
                        </m:ctrlPr>
                      </m:sSubPr>
                      <m:e>
                        <m:r>
                          <a:rPr lang="en-GB" sz="1400" i="1">
                            <a:solidFill>
                              <a:srgbClr val="FF0000"/>
                            </a:solidFill>
                            <a:latin typeface="Cambria Math" panose="02040503050406030204" pitchFamily="18" charset="0"/>
                            <a:ea typeface="Cambria Math" panose="02040503050406030204" pitchFamily="18" charset="0"/>
                          </a:rPr>
                          <m:t>𝑇</m:t>
                        </m:r>
                        <m:r>
                          <a:rPr lang="en-GB" sz="1400" i="1">
                            <a:solidFill>
                              <a:srgbClr val="FF0000"/>
                            </a:solidFill>
                            <a:latin typeface="Cambria Math" panose="02040503050406030204" pitchFamily="18" charset="0"/>
                            <a:ea typeface="Cambria Math" panose="02040503050406030204" pitchFamily="18" charset="0"/>
                          </a:rPr>
                          <m:t>(</m:t>
                        </m:r>
                        <m:r>
                          <a:rPr lang="en-GB" sz="1400" i="1">
                            <a:solidFill>
                              <a:srgbClr val="FF0000"/>
                            </a:solidFill>
                            <a:latin typeface="Cambria Math" panose="02040503050406030204" pitchFamily="18" charset="0"/>
                            <a:ea typeface="Cambria Math" panose="02040503050406030204" pitchFamily="18" charset="0"/>
                          </a:rPr>
                          <m:t>𝐹</m:t>
                        </m:r>
                      </m:e>
                      <m:sub>
                        <m:r>
                          <a:rPr lang="en-GB" sz="1400" i="1">
                            <a:solidFill>
                              <a:srgbClr val="FF0000"/>
                            </a:solidFill>
                            <a:latin typeface="Cambria Math" panose="02040503050406030204" pitchFamily="18" charset="0"/>
                            <a:ea typeface="Cambria Math" panose="02040503050406030204" pitchFamily="18" charset="0"/>
                          </a:rPr>
                          <m:t>𝑃𝐸𝐴𝐾</m:t>
                        </m:r>
                      </m:sub>
                    </m:sSub>
                    <m:r>
                      <a:rPr lang="en-GB" sz="1400" i="1">
                        <a:solidFill>
                          <a:srgbClr val="FF0000"/>
                        </a:solidFill>
                        <a:latin typeface="Cambria Math" panose="02040503050406030204" pitchFamily="18" charset="0"/>
                        <a:ea typeface="Cambria Math" panose="02040503050406030204" pitchFamily="18" charset="0"/>
                      </a:rPr>
                      <m:t>) </m:t>
                    </m:r>
                  </m:oMath>
                </a14:m>
                <a:endParaRPr lang="en-GB" sz="1400" dirty="0"/>
              </a:p>
            </p:txBody>
          </p:sp>
        </mc:Choice>
        <mc:Fallback xmlns="">
          <p:sp>
            <p:nvSpPr>
              <p:cNvPr id="12" name="Rectangle 11">
                <a:extLst>
                  <a:ext uri="{FF2B5EF4-FFF2-40B4-BE49-F238E27FC236}">
                    <a16:creationId xmlns:a16="http://schemas.microsoft.com/office/drawing/2014/main" id="{FE52203D-D3F7-4386-969F-F929EA1150BF}"/>
                  </a:ext>
                </a:extLst>
              </p:cNvPr>
              <p:cNvSpPr>
                <a:spLocks noRot="1" noChangeAspect="1" noMove="1" noResize="1" noEditPoints="1" noAdjustHandles="1" noChangeArrowheads="1" noChangeShapeType="1" noTextEdit="1"/>
              </p:cNvSpPr>
              <p:nvPr/>
            </p:nvSpPr>
            <p:spPr>
              <a:xfrm>
                <a:off x="7431743" y="4925675"/>
                <a:ext cx="1237326" cy="324384"/>
              </a:xfrm>
              <a:prstGeom prst="rect">
                <a:avLst/>
              </a:prstGeom>
              <a:blipFill>
                <a:blip r:embed="rId12"/>
                <a:stretch>
                  <a:fillRect t="-1887" b="-16981"/>
                </a:stretch>
              </a:blipFill>
            </p:spPr>
            <p:txBody>
              <a:bodyPr/>
              <a:lstStyle/>
              <a:p>
                <a:r>
                  <a:rPr lang="en-US">
                    <a:noFill/>
                  </a:rPr>
                  <a:t> </a:t>
                </a:r>
              </a:p>
            </p:txBody>
          </p:sp>
        </mc:Fallback>
      </mc:AlternateContent>
    </p:spTree>
    <p:extLst>
      <p:ext uri="{BB962C8B-B14F-4D97-AF65-F5344CB8AC3E}">
        <p14:creationId xmlns:p14="http://schemas.microsoft.com/office/powerpoint/2010/main" val="24410290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0"/>
                                        </p:tgtEl>
                                        <p:attrNameLst>
                                          <p:attrName>style.visibility</p:attrName>
                                        </p:attrNameLst>
                                      </p:cBhvr>
                                      <p:to>
                                        <p:strVal val="visible"/>
                                      </p:to>
                                    </p:set>
                                  </p:childTnLst>
                                  <p:subTnLst>
                                    <p:set>
                                      <p:cBhvr override="childStyle">
                                        <p:cTn dur="1" fill="hold" display="0" masterRel="nextClick" afterEffect="1"/>
                                        <p:tgtEl>
                                          <p:spTgt spid="390"/>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Graphic spid="21" grpId="0">
        <p:bldAsOne/>
      </p:bldGraphic>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31648" y="215581"/>
            <a:ext cx="7308000" cy="673395"/>
          </a:xfrm>
          <a:prstGeom prst="rect">
            <a:avLst/>
          </a:prstGeom>
        </p:spPr>
        <p:txBody>
          <a:bodyPr/>
          <a:lstStyle/>
          <a:p>
            <a:r>
              <a:rPr lang="en-GB" dirty="0"/>
              <a:t>Compensation  of C″PEAK by T(F</a:t>
            </a:r>
            <a:r>
              <a:rPr lang="en-GB" baseline="-25000" dirty="0"/>
              <a:t>PEAK</a:t>
            </a:r>
            <a:r>
              <a:rPr lang="en-GB" dirty="0"/>
              <a:t>)</a:t>
            </a:r>
          </a:p>
        </p:txBody>
      </p:sp>
      <p:graphicFrame>
        <p:nvGraphicFramePr>
          <p:cNvPr id="7" name="Content Placeholder 23">
            <a:extLst>
              <a:ext uri="{FF2B5EF4-FFF2-40B4-BE49-F238E27FC236}">
                <a16:creationId xmlns:a16="http://schemas.microsoft.com/office/drawing/2014/main" id="{00000000-0008-0000-1300-000015000000}"/>
              </a:ext>
            </a:extLst>
          </p:cNvPr>
          <p:cNvGraphicFramePr>
            <a:graphicFrameLocks noGrp="1"/>
          </p:cNvGraphicFramePr>
          <p:nvPr>
            <p:ph idx="13"/>
            <p:extLst>
              <p:ext uri="{D42A27DB-BD31-4B8C-83A1-F6EECF244321}">
                <p14:modId xmlns:p14="http://schemas.microsoft.com/office/powerpoint/2010/main" val="575752600"/>
              </p:ext>
            </p:extLst>
          </p:nvPr>
        </p:nvGraphicFramePr>
        <p:xfrm>
          <a:off x="228600" y="841543"/>
          <a:ext cx="4319588" cy="23764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ontent Placeholder 66">
            <a:extLst>
              <a:ext uri="{FF2B5EF4-FFF2-40B4-BE49-F238E27FC236}">
                <a16:creationId xmlns:a16="http://schemas.microsoft.com/office/drawing/2014/main" id="{00000000-0008-0000-1300-000017000000}"/>
              </a:ext>
            </a:extLst>
          </p:cNvPr>
          <p:cNvGraphicFramePr>
            <a:graphicFrameLocks noGrp="1"/>
          </p:cNvGraphicFramePr>
          <p:nvPr>
            <p:ph idx="11"/>
            <p:extLst>
              <p:ext uri="{D42A27DB-BD31-4B8C-83A1-F6EECF244321}">
                <p14:modId xmlns:p14="http://schemas.microsoft.com/office/powerpoint/2010/main" val="3059843662"/>
              </p:ext>
            </p:extLst>
          </p:nvPr>
        </p:nvGraphicFramePr>
        <p:xfrm>
          <a:off x="4619625" y="841543"/>
          <a:ext cx="4319588" cy="2376488"/>
        </p:xfrm>
        <a:graphic>
          <a:graphicData uri="http://schemas.openxmlformats.org/drawingml/2006/chart">
            <c:chart xmlns:c="http://schemas.openxmlformats.org/drawingml/2006/chart" xmlns:r="http://schemas.openxmlformats.org/officeDocument/2006/relationships" r:id="rId4"/>
          </a:graphicData>
        </a:graphic>
      </p:graphicFrame>
      <p:grpSp>
        <p:nvGrpSpPr>
          <p:cNvPr id="9" name="Group 8"/>
          <p:cNvGrpSpPr/>
          <p:nvPr/>
        </p:nvGrpSpPr>
        <p:grpSpPr>
          <a:xfrm>
            <a:off x="7066457" y="2205205"/>
            <a:ext cx="782320" cy="301079"/>
            <a:chOff x="5915578" y="4251554"/>
            <a:chExt cx="782320" cy="301079"/>
          </a:xfrm>
        </p:grpSpPr>
        <p:grpSp>
          <p:nvGrpSpPr>
            <p:cNvPr id="10" name="Group 9"/>
            <p:cNvGrpSpPr/>
            <p:nvPr/>
          </p:nvGrpSpPr>
          <p:grpSpPr>
            <a:xfrm>
              <a:off x="6197601" y="4408803"/>
              <a:ext cx="383592" cy="143830"/>
              <a:chOff x="5683238" y="4143376"/>
              <a:chExt cx="383592" cy="143830"/>
            </a:xfrm>
          </p:grpSpPr>
          <p:cxnSp>
            <p:nvCxnSpPr>
              <p:cNvPr id="12" name="Straight Connector 11"/>
              <p:cNvCxnSpPr/>
              <p:nvPr/>
            </p:nvCxnSpPr>
            <p:spPr>
              <a:xfrm flipH="1">
                <a:off x="5964545" y="4143376"/>
                <a:ext cx="102285" cy="142877"/>
              </a:xfrm>
              <a:prstGeom prst="line">
                <a:avLst/>
              </a:prstGeom>
              <a:ln>
                <a:solidFill>
                  <a:srgbClr val="3E218F"/>
                </a:solidFill>
                <a:prstDash val="solid"/>
                <a:headEnd type="oval" w="sm" len="sm"/>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683238" y="4287206"/>
                <a:ext cx="281305" cy="0"/>
              </a:xfrm>
              <a:prstGeom prst="line">
                <a:avLst/>
              </a:prstGeom>
              <a:ln>
                <a:solidFill>
                  <a:srgbClr val="3E218F"/>
                </a:solidFill>
                <a:prstDash val="solid"/>
              </a:ln>
            </p:spPr>
            <p:style>
              <a:lnRef idx="1">
                <a:schemeClr val="accent1"/>
              </a:lnRef>
              <a:fillRef idx="0">
                <a:schemeClr val="accent1"/>
              </a:fillRef>
              <a:effectRef idx="0">
                <a:schemeClr val="accent1"/>
              </a:effectRef>
              <a:fontRef idx="minor">
                <a:schemeClr val="tx1"/>
              </a:fontRef>
            </p:style>
          </p:cxnSp>
        </p:grpSp>
        <p:sp>
          <p:nvSpPr>
            <p:cNvPr id="11" name="Text Box 3"/>
            <p:cNvSpPr txBox="1"/>
            <p:nvPr/>
          </p:nvSpPr>
          <p:spPr>
            <a:xfrm>
              <a:off x="5915578" y="4251554"/>
              <a:ext cx="782320" cy="281305"/>
            </a:xfrm>
            <a:prstGeom prst="rect">
              <a:avLst/>
            </a:prstGeom>
          </p:spPr>
          <p:txBody>
            <a:bodyPr wrap="square" rtlCol="0"/>
            <a:lstStyle/>
            <a:p>
              <a:pPr>
                <a:spcAft>
                  <a:spcPts val="0"/>
                </a:spcAft>
              </a:pPr>
              <a:r>
                <a:rPr lang="en-GB" sz="1400" dirty="0">
                  <a:effectLst/>
                  <a:latin typeface="Calibri" panose="020F0502020204030204" pitchFamily="34" charset="0"/>
                  <a:ea typeface="Times New Roman" panose="02020603050405020304" pitchFamily="18" charset="0"/>
                </a:rPr>
                <a:t>Ĉ″</a:t>
              </a:r>
              <a:r>
                <a:rPr lang="en-GB" sz="1400" baseline="-25000" dirty="0">
                  <a:effectLst/>
                  <a:latin typeface="Calibri" panose="020F0502020204030204" pitchFamily="34" charset="0"/>
                  <a:ea typeface="Times New Roman" panose="02020603050405020304" pitchFamily="18" charset="0"/>
                </a:rPr>
                <a:t>PEAK</a:t>
              </a:r>
              <a:endParaRPr lang="en-GB" sz="1600" dirty="0">
                <a:effectLst/>
                <a:latin typeface="Times New Roman" panose="02020603050405020304" pitchFamily="18" charset="0"/>
                <a:ea typeface="Times New Roman" panose="02020603050405020304" pitchFamily="18" charset="0"/>
              </a:endParaRPr>
            </a:p>
          </p:txBody>
        </p:sp>
      </p:grpSp>
      <p:grpSp>
        <p:nvGrpSpPr>
          <p:cNvPr id="14" name="Group 13"/>
          <p:cNvGrpSpPr/>
          <p:nvPr/>
        </p:nvGrpSpPr>
        <p:grpSpPr>
          <a:xfrm>
            <a:off x="6516735" y="1201040"/>
            <a:ext cx="852514" cy="419253"/>
            <a:chOff x="6544251" y="3868268"/>
            <a:chExt cx="852514" cy="419253"/>
          </a:xfrm>
        </p:grpSpPr>
        <p:grpSp>
          <p:nvGrpSpPr>
            <p:cNvPr id="15" name="Group 14"/>
            <p:cNvGrpSpPr/>
            <p:nvPr/>
          </p:nvGrpSpPr>
          <p:grpSpPr>
            <a:xfrm rot="10800000">
              <a:off x="6544251" y="4143691"/>
              <a:ext cx="383592" cy="143830"/>
              <a:chOff x="5683238" y="4143376"/>
              <a:chExt cx="383592" cy="143830"/>
            </a:xfrm>
          </p:grpSpPr>
          <p:cxnSp>
            <p:nvCxnSpPr>
              <p:cNvPr id="17" name="Straight Connector 16"/>
              <p:cNvCxnSpPr/>
              <p:nvPr/>
            </p:nvCxnSpPr>
            <p:spPr>
              <a:xfrm flipH="1">
                <a:off x="5964545" y="4143376"/>
                <a:ext cx="102285" cy="142877"/>
              </a:xfrm>
              <a:prstGeom prst="line">
                <a:avLst/>
              </a:prstGeom>
              <a:ln>
                <a:solidFill>
                  <a:srgbClr val="3E218F"/>
                </a:solidFill>
                <a:prstDash val="dash"/>
                <a:headEnd type="oval" w="sm" len="sm"/>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683238" y="4287206"/>
                <a:ext cx="281305" cy="0"/>
              </a:xfrm>
              <a:prstGeom prst="line">
                <a:avLst/>
              </a:prstGeom>
              <a:ln>
                <a:solidFill>
                  <a:srgbClr val="3E218F"/>
                </a:solidFill>
                <a:prstDash val="dash"/>
              </a:ln>
            </p:spPr>
            <p:style>
              <a:lnRef idx="1">
                <a:schemeClr val="accent1"/>
              </a:lnRef>
              <a:fillRef idx="0">
                <a:schemeClr val="accent1"/>
              </a:fillRef>
              <a:effectRef idx="0">
                <a:schemeClr val="accent1"/>
              </a:effectRef>
              <a:fontRef idx="minor">
                <a:schemeClr val="tx1"/>
              </a:fontRef>
            </p:style>
          </p:cxnSp>
        </p:grpSp>
        <p:sp>
          <p:nvSpPr>
            <p:cNvPr id="16" name="Text Box 3"/>
            <p:cNvSpPr txBox="1"/>
            <p:nvPr/>
          </p:nvSpPr>
          <p:spPr>
            <a:xfrm>
              <a:off x="6614445" y="3868268"/>
              <a:ext cx="782320" cy="281305"/>
            </a:xfrm>
            <a:prstGeom prst="rect">
              <a:avLst/>
            </a:prstGeom>
          </p:spPr>
          <p:txBody>
            <a:bodyPr wrap="square" rtlCol="0"/>
            <a:lstStyle/>
            <a:p>
              <a:pPr>
                <a:spcAft>
                  <a:spcPts val="0"/>
                </a:spcAft>
              </a:pPr>
              <a:r>
                <a:rPr lang="en-GB" sz="1400" dirty="0">
                  <a:effectLst/>
                  <a:latin typeface="Calibri" panose="020F0502020204030204" pitchFamily="34" charset="0"/>
                  <a:ea typeface="Times New Roman" panose="02020603050405020304" pitchFamily="18" charset="0"/>
                </a:rPr>
                <a:t>C″</a:t>
              </a:r>
              <a:r>
                <a:rPr lang="en-GB" sz="1400" baseline="-25000" dirty="0">
                  <a:effectLst/>
                  <a:latin typeface="Calibri" panose="020F0502020204030204" pitchFamily="34" charset="0"/>
                  <a:ea typeface="Times New Roman" panose="02020603050405020304" pitchFamily="18" charset="0"/>
                </a:rPr>
                <a:t>PEAK</a:t>
              </a:r>
              <a:endParaRPr lang="en-GB" sz="1600" dirty="0">
                <a:effectLst/>
                <a:latin typeface="Times New Roman" panose="02020603050405020304" pitchFamily="18" charset="0"/>
                <a:ea typeface="Times New Roman" panose="02020603050405020304" pitchFamily="18" charset="0"/>
              </a:endParaRPr>
            </a:p>
          </p:txBody>
        </p:sp>
      </p:grpSp>
      <p:grpSp>
        <p:nvGrpSpPr>
          <p:cNvPr id="19" name="Group 18"/>
          <p:cNvGrpSpPr/>
          <p:nvPr/>
        </p:nvGrpSpPr>
        <p:grpSpPr>
          <a:xfrm>
            <a:off x="7439443" y="682356"/>
            <a:ext cx="1605870" cy="1405690"/>
            <a:chOff x="7423124" y="2937223"/>
            <a:chExt cx="1720877" cy="1435747"/>
          </a:xfrm>
        </p:grpSpPr>
        <p:pic>
          <p:nvPicPr>
            <p:cNvPr id="20" name="Picture 19"/>
            <p:cNvPicPr>
              <a:picLocks noChangeAspect="1"/>
            </p:cNvPicPr>
            <p:nvPr/>
          </p:nvPicPr>
          <p:blipFill rotWithShape="1">
            <a:blip r:embed="rId5"/>
            <a:srcRect r="3031"/>
            <a:stretch/>
          </p:blipFill>
          <p:spPr>
            <a:xfrm>
              <a:off x="7423124" y="3184970"/>
              <a:ext cx="1720877" cy="1188000"/>
            </a:xfrm>
            <a:prstGeom prst="rect">
              <a:avLst/>
            </a:prstGeom>
          </p:spPr>
        </p:pic>
        <p:cxnSp>
          <p:nvCxnSpPr>
            <p:cNvPr id="21" name="Straight Connector 20"/>
            <p:cNvCxnSpPr/>
            <p:nvPr/>
          </p:nvCxnSpPr>
          <p:spPr bwMode="auto">
            <a:xfrm>
              <a:off x="8391624" y="3214438"/>
              <a:ext cx="0" cy="936000"/>
            </a:xfrm>
            <a:prstGeom prst="line">
              <a:avLst/>
            </a:prstGeom>
            <a:solidFill>
              <a:schemeClr val="accent1"/>
            </a:solidFill>
            <a:ln w="15875" cap="flat" cmpd="sng" algn="ctr">
              <a:solidFill>
                <a:srgbClr val="002060"/>
              </a:solidFill>
              <a:prstDash val="solid"/>
              <a:round/>
              <a:headEnd type="none" w="med" len="med"/>
              <a:tailEnd type="none" w="med" len="med"/>
            </a:ln>
            <a:effectLst/>
          </p:spPr>
        </p:cxnSp>
        <p:sp>
          <p:nvSpPr>
            <p:cNvPr id="22" name="TextBox 21"/>
            <p:cNvSpPr txBox="1"/>
            <p:nvPr/>
          </p:nvSpPr>
          <p:spPr>
            <a:xfrm>
              <a:off x="7721020" y="2937223"/>
              <a:ext cx="1422981" cy="276999"/>
            </a:xfrm>
            <a:prstGeom prst="rect">
              <a:avLst/>
            </a:prstGeom>
            <a:noFill/>
          </p:spPr>
          <p:txBody>
            <a:bodyPr wrap="square" rtlCol="0">
              <a:spAutoFit/>
            </a:bodyPr>
            <a:lstStyle/>
            <a:p>
              <a:pPr algn="ctr"/>
              <a:r>
                <a:rPr lang="en-US" sz="1200" dirty="0">
                  <a:solidFill>
                    <a:srgbClr val="002060"/>
                  </a:solidFill>
                </a:rPr>
                <a:t>13.67 h</a:t>
              </a:r>
            </a:p>
          </p:txBody>
        </p:sp>
      </p:grpSp>
      <p:graphicFrame>
        <p:nvGraphicFramePr>
          <p:cNvPr id="23" name="Content Placeholder 5">
            <a:extLst>
              <a:ext uri="{FF2B5EF4-FFF2-40B4-BE49-F238E27FC236}">
                <a16:creationId xmlns:a16="http://schemas.microsoft.com/office/drawing/2014/main" id="{00000000-0008-0000-1300-00000B000000}"/>
              </a:ext>
            </a:extLst>
          </p:cNvPr>
          <p:cNvGraphicFramePr>
            <a:graphicFrameLocks noGrp="1"/>
          </p:cNvGraphicFramePr>
          <p:nvPr>
            <p:ph idx="14"/>
            <p:extLst>
              <p:ext uri="{D42A27DB-BD31-4B8C-83A1-F6EECF244321}">
                <p14:modId xmlns:p14="http://schemas.microsoft.com/office/powerpoint/2010/main" val="1904485075"/>
              </p:ext>
            </p:extLst>
          </p:nvPr>
        </p:nvGraphicFramePr>
        <p:xfrm>
          <a:off x="4619625" y="3435350"/>
          <a:ext cx="4319588" cy="2376488"/>
        </p:xfrm>
        <a:graphic>
          <a:graphicData uri="http://schemas.openxmlformats.org/drawingml/2006/chart">
            <c:chart xmlns:c="http://schemas.openxmlformats.org/drawingml/2006/chart" xmlns:r="http://schemas.openxmlformats.org/officeDocument/2006/relationships" r:id="rId6"/>
          </a:graphicData>
        </a:graphic>
      </p:graphicFrame>
      <p:cxnSp>
        <p:nvCxnSpPr>
          <p:cNvPr id="24" name="Straight Connector 23"/>
          <p:cNvCxnSpPr>
            <a:cxnSpLocks/>
          </p:cNvCxnSpPr>
          <p:nvPr/>
        </p:nvCxnSpPr>
        <p:spPr bwMode="auto">
          <a:xfrm>
            <a:off x="6258187" y="1620293"/>
            <a:ext cx="0" cy="2579501"/>
          </a:xfrm>
          <a:prstGeom prst="line">
            <a:avLst/>
          </a:prstGeom>
          <a:solidFill>
            <a:schemeClr val="accent1"/>
          </a:solidFill>
          <a:ln w="9525" cap="flat" cmpd="sng" algn="ctr">
            <a:solidFill>
              <a:srgbClr val="002060"/>
            </a:solidFill>
            <a:prstDash val="dash"/>
            <a:round/>
            <a:headEnd type="triangle" w="med" len="med"/>
            <a:tailEnd type="triangle" w="med" len="med"/>
          </a:ln>
          <a:effectLst/>
        </p:spPr>
      </p:cxnSp>
      <p:sp>
        <p:nvSpPr>
          <p:cNvPr id="25" name="TextBox 24"/>
          <p:cNvSpPr txBox="1"/>
          <p:nvPr/>
        </p:nvSpPr>
        <p:spPr>
          <a:xfrm>
            <a:off x="5728188" y="2136849"/>
            <a:ext cx="1079956" cy="461665"/>
          </a:xfrm>
          <a:prstGeom prst="rect">
            <a:avLst/>
          </a:prstGeom>
          <a:solidFill>
            <a:srgbClr val="FFFFCC"/>
          </a:solidFill>
          <a:ln>
            <a:solidFill>
              <a:srgbClr val="002060"/>
            </a:solidFill>
          </a:ln>
        </p:spPr>
        <p:txBody>
          <a:bodyPr wrap="square" rtlCol="0">
            <a:spAutoFit/>
          </a:bodyPr>
          <a:lstStyle/>
          <a:p>
            <a:pPr algn="ctr"/>
            <a:r>
              <a:rPr lang="en-US" sz="1200" dirty="0">
                <a:solidFill>
                  <a:srgbClr val="002060"/>
                </a:solidFill>
              </a:rPr>
              <a:t>13.67 h drying</a:t>
            </a:r>
          </a:p>
          <a:p>
            <a:pPr algn="ctr"/>
            <a:r>
              <a:rPr lang="en-US" sz="1200" dirty="0">
                <a:solidFill>
                  <a:srgbClr val="002060"/>
                </a:solidFill>
              </a:rPr>
              <a:t>starts</a:t>
            </a:r>
          </a:p>
        </p:txBody>
      </p:sp>
      <p:grpSp>
        <p:nvGrpSpPr>
          <p:cNvPr id="30" name="Group 29"/>
          <p:cNvGrpSpPr/>
          <p:nvPr/>
        </p:nvGrpSpPr>
        <p:grpSpPr>
          <a:xfrm>
            <a:off x="7231070" y="3525733"/>
            <a:ext cx="1663798" cy="732714"/>
            <a:chOff x="2645914" y="3268843"/>
            <a:chExt cx="1663798" cy="732714"/>
          </a:xfrm>
        </p:grpSpPr>
        <p:sp>
          <p:nvSpPr>
            <p:cNvPr id="31" name="TextBox 30"/>
            <p:cNvSpPr txBox="1"/>
            <p:nvPr/>
          </p:nvSpPr>
          <p:spPr>
            <a:xfrm>
              <a:off x="2645914" y="3268843"/>
              <a:ext cx="1663798" cy="307777"/>
            </a:xfrm>
            <a:prstGeom prst="rect">
              <a:avLst/>
            </a:prstGeom>
            <a:noFill/>
          </p:spPr>
          <p:txBody>
            <a:bodyPr wrap="square" rtlCol="0">
              <a:spAutoFit/>
            </a:bodyPr>
            <a:lstStyle/>
            <a:p>
              <a:r>
                <a:rPr lang="en-GB" sz="1400" dirty="0"/>
                <a:t>Thermocouple</a:t>
              </a:r>
            </a:p>
          </p:txBody>
        </p:sp>
        <p:sp>
          <p:nvSpPr>
            <p:cNvPr id="32" name="TextBox 31"/>
            <p:cNvSpPr txBox="1"/>
            <p:nvPr/>
          </p:nvSpPr>
          <p:spPr>
            <a:xfrm>
              <a:off x="2678008" y="3693780"/>
              <a:ext cx="734413" cy="307777"/>
            </a:xfrm>
            <a:prstGeom prst="rect">
              <a:avLst/>
            </a:prstGeom>
            <a:noFill/>
          </p:spPr>
          <p:txBody>
            <a:bodyPr wrap="square" rtlCol="0">
              <a:spAutoFit/>
            </a:bodyPr>
            <a:lstStyle/>
            <a:p>
              <a:r>
                <a:rPr lang="en-GB" sz="1400" dirty="0">
                  <a:solidFill>
                    <a:srgbClr val="FF0000"/>
                  </a:solidFill>
                </a:rPr>
                <a:t>T(F</a:t>
              </a:r>
              <a:r>
                <a:rPr lang="en-GB" sz="1400" baseline="-25000" dirty="0">
                  <a:solidFill>
                    <a:srgbClr val="FF0000"/>
                  </a:solidFill>
                </a:rPr>
                <a:t>PEAK</a:t>
              </a:r>
              <a:r>
                <a:rPr lang="en-GB" sz="1400" dirty="0">
                  <a:solidFill>
                    <a:srgbClr val="FF0000"/>
                  </a:solidFill>
                </a:rPr>
                <a:t>)</a:t>
              </a:r>
            </a:p>
          </p:txBody>
        </p:sp>
      </p:grpSp>
      <p:sp>
        <p:nvSpPr>
          <p:cNvPr id="33" name="TextBox 32"/>
          <p:cNvSpPr txBox="1"/>
          <p:nvPr/>
        </p:nvSpPr>
        <p:spPr>
          <a:xfrm>
            <a:off x="5308892" y="3851522"/>
            <a:ext cx="878066" cy="276999"/>
          </a:xfrm>
          <a:prstGeom prst="rect">
            <a:avLst/>
          </a:prstGeom>
          <a:noFill/>
        </p:spPr>
        <p:txBody>
          <a:bodyPr wrap="square" rtlCol="0">
            <a:spAutoFit/>
          </a:bodyPr>
          <a:lstStyle/>
          <a:p>
            <a:pPr algn="ctr"/>
            <a:r>
              <a:rPr lang="en-US" sz="1200" dirty="0">
                <a:solidFill>
                  <a:srgbClr val="FF00FF"/>
                </a:solidFill>
              </a:rPr>
              <a:t>195 µbar</a:t>
            </a:r>
          </a:p>
        </p:txBody>
      </p:sp>
      <p:cxnSp>
        <p:nvCxnSpPr>
          <p:cNvPr id="34" name="Straight Arrow Connector 33"/>
          <p:cNvCxnSpPr/>
          <p:nvPr/>
        </p:nvCxnSpPr>
        <p:spPr bwMode="auto">
          <a:xfrm flipH="1">
            <a:off x="5594991" y="4655690"/>
            <a:ext cx="0" cy="569180"/>
          </a:xfrm>
          <a:prstGeom prst="straightConnector1">
            <a:avLst/>
          </a:prstGeom>
          <a:ln>
            <a:solidFill>
              <a:srgbClr val="FF00FF"/>
            </a:solidFill>
            <a:prstDash val="dash"/>
            <a:headEnd type="none" w="med" len="med"/>
            <a:tailEnd type="arrow" w="med" len="med"/>
          </a:ln>
        </p:spPr>
        <p:style>
          <a:lnRef idx="1">
            <a:schemeClr val="dk1"/>
          </a:lnRef>
          <a:fillRef idx="0">
            <a:schemeClr val="dk1"/>
          </a:fillRef>
          <a:effectRef idx="0">
            <a:schemeClr val="dk1"/>
          </a:effectRef>
          <a:fontRef idx="minor">
            <a:schemeClr val="tx1"/>
          </a:fontRef>
        </p:style>
      </p:cxnSp>
      <p:graphicFrame>
        <p:nvGraphicFramePr>
          <p:cNvPr id="38" name="Content Placeholder 35"/>
          <p:cNvGraphicFramePr>
            <a:graphicFrameLocks noGrp="1"/>
          </p:cNvGraphicFramePr>
          <p:nvPr>
            <p:ph idx="15"/>
            <p:extLst>
              <p:ext uri="{D42A27DB-BD31-4B8C-83A1-F6EECF244321}">
                <p14:modId xmlns:p14="http://schemas.microsoft.com/office/powerpoint/2010/main" val="301166356"/>
              </p:ext>
            </p:extLst>
          </p:nvPr>
        </p:nvGraphicFramePr>
        <p:xfrm>
          <a:off x="228600" y="3435350"/>
          <a:ext cx="4319588" cy="1898650"/>
        </p:xfrm>
        <a:graphic>
          <a:graphicData uri="http://schemas.openxmlformats.org/drawingml/2006/chart">
            <c:chart xmlns:c="http://schemas.openxmlformats.org/drawingml/2006/chart" xmlns:r="http://schemas.openxmlformats.org/officeDocument/2006/relationships" r:id="rId7"/>
          </a:graphicData>
        </a:graphic>
      </p:graphicFrame>
      <p:cxnSp>
        <p:nvCxnSpPr>
          <p:cNvPr id="40" name="Straight Connector 39"/>
          <p:cNvCxnSpPr>
            <a:cxnSpLocks/>
          </p:cNvCxnSpPr>
          <p:nvPr/>
        </p:nvCxnSpPr>
        <p:spPr bwMode="auto">
          <a:xfrm flipV="1">
            <a:off x="978375" y="4207703"/>
            <a:ext cx="5279812" cy="0"/>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41" name="TextBox 40"/>
          <p:cNvSpPr txBox="1"/>
          <p:nvPr/>
        </p:nvSpPr>
        <p:spPr>
          <a:xfrm>
            <a:off x="914402" y="3827559"/>
            <a:ext cx="878066" cy="276999"/>
          </a:xfrm>
          <a:prstGeom prst="rect">
            <a:avLst/>
          </a:prstGeom>
          <a:noFill/>
        </p:spPr>
        <p:txBody>
          <a:bodyPr wrap="square" rtlCol="0">
            <a:spAutoFit/>
          </a:bodyPr>
          <a:lstStyle/>
          <a:p>
            <a:pPr algn="ctr"/>
            <a:r>
              <a:rPr lang="en-US" sz="1200" dirty="0">
                <a:solidFill>
                  <a:srgbClr val="FF00FF"/>
                </a:solidFill>
              </a:rPr>
              <a:t>195 µbar</a:t>
            </a:r>
          </a:p>
        </p:txBody>
      </p:sp>
      <p:cxnSp>
        <p:nvCxnSpPr>
          <p:cNvPr id="43" name="Straight Arrow Connector 42"/>
          <p:cNvCxnSpPr/>
          <p:nvPr/>
        </p:nvCxnSpPr>
        <p:spPr bwMode="auto">
          <a:xfrm>
            <a:off x="2752555" y="4202733"/>
            <a:ext cx="0" cy="5760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5" name="TextBox 44"/>
          <p:cNvSpPr txBox="1"/>
          <p:nvPr/>
        </p:nvSpPr>
        <p:spPr>
          <a:xfrm rot="5400000">
            <a:off x="2630943" y="4380574"/>
            <a:ext cx="687288" cy="276999"/>
          </a:xfrm>
          <a:prstGeom prst="rect">
            <a:avLst/>
          </a:prstGeom>
          <a:noFill/>
        </p:spPr>
        <p:txBody>
          <a:bodyPr wrap="square" rtlCol="0">
            <a:spAutoFit/>
          </a:bodyPr>
          <a:lstStyle/>
          <a:p>
            <a:r>
              <a:rPr lang="en-GB" sz="1200" dirty="0"/>
              <a:t>−36 </a:t>
            </a:r>
            <a:r>
              <a:rPr lang="en-GB" sz="1200" baseline="30000" dirty="0" err="1"/>
              <a:t>o</a:t>
            </a:r>
            <a:r>
              <a:rPr lang="en-GB" sz="1200" dirty="0" err="1"/>
              <a:t>C</a:t>
            </a:r>
            <a:endParaRPr lang="en-GB" sz="1200" dirty="0"/>
          </a:p>
        </p:txBody>
      </p:sp>
      <p:sp>
        <p:nvSpPr>
          <p:cNvPr id="46" name="TextBox 45"/>
          <p:cNvSpPr txBox="1"/>
          <p:nvPr/>
        </p:nvSpPr>
        <p:spPr>
          <a:xfrm>
            <a:off x="914402" y="841542"/>
            <a:ext cx="2169101" cy="738664"/>
          </a:xfrm>
          <a:prstGeom prst="rect">
            <a:avLst/>
          </a:prstGeom>
          <a:noFill/>
        </p:spPr>
        <p:txBody>
          <a:bodyPr wrap="square" rtlCol="0">
            <a:spAutoFit/>
          </a:bodyPr>
          <a:lstStyle/>
          <a:p>
            <a:pPr algn="ctr"/>
            <a:r>
              <a:rPr lang="en-GB" sz="1400" dirty="0">
                <a:solidFill>
                  <a:srgbClr val="3E218F"/>
                </a:solidFill>
              </a:rPr>
              <a:t>T(F</a:t>
            </a:r>
            <a:r>
              <a:rPr lang="en-GB" sz="1400" baseline="-25000" dirty="0">
                <a:solidFill>
                  <a:srgbClr val="3E218F"/>
                </a:solidFill>
              </a:rPr>
              <a:t>PEAK</a:t>
            </a:r>
            <a:r>
              <a:rPr lang="en-GB" sz="1400" dirty="0">
                <a:solidFill>
                  <a:srgbClr val="3E218F"/>
                </a:solidFill>
              </a:rPr>
              <a:t>) during primary drying is used for compensation</a:t>
            </a:r>
          </a:p>
        </p:txBody>
      </p:sp>
    </p:spTree>
    <p:extLst>
      <p:ext uri="{BB962C8B-B14F-4D97-AF65-F5344CB8AC3E}">
        <p14:creationId xmlns:p14="http://schemas.microsoft.com/office/powerpoint/2010/main" val="30195091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3" grpId="0">
        <p:bldAsOne/>
      </p:bldGraphic>
      <p:bldP spid="33" grpId="0"/>
      <p:bldGraphic spid="38" grpId="0">
        <p:bldAsOne/>
      </p:bldGraphic>
      <p:bldP spid="41" grpId="0"/>
      <p:bldP spid="4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ontent Placeholder 71">
            <a:extLst>
              <a:ext uri="{FF2B5EF4-FFF2-40B4-BE49-F238E27FC236}">
                <a16:creationId xmlns:a16="http://schemas.microsoft.com/office/drawing/2014/main" id="{00000000-0008-0000-1300-000017000000}"/>
              </a:ext>
            </a:extLst>
          </p:cNvPr>
          <p:cNvGraphicFramePr>
            <a:graphicFrameLocks noGrp="1"/>
          </p:cNvGraphicFramePr>
          <p:nvPr>
            <p:ph idx="4294967295"/>
            <p:extLst>
              <p:ext uri="{D42A27DB-BD31-4B8C-83A1-F6EECF244321}">
                <p14:modId xmlns:p14="http://schemas.microsoft.com/office/powerpoint/2010/main" val="1721883202"/>
              </p:ext>
            </p:extLst>
          </p:nvPr>
        </p:nvGraphicFramePr>
        <p:xfrm>
          <a:off x="1895474" y="751523"/>
          <a:ext cx="5045529" cy="3090804"/>
        </p:xfrm>
        <a:graphic>
          <a:graphicData uri="http://schemas.openxmlformats.org/drawingml/2006/chart">
            <c:chart xmlns:c="http://schemas.openxmlformats.org/drawingml/2006/chart" xmlns:r="http://schemas.openxmlformats.org/officeDocument/2006/relationships" r:id="rId4"/>
          </a:graphicData>
        </a:graphic>
      </p:graphicFrame>
      <p:sp>
        <p:nvSpPr>
          <p:cNvPr id="8" name="Content Placeholder 7"/>
          <p:cNvSpPr>
            <a:spLocks noGrp="1"/>
          </p:cNvSpPr>
          <p:nvPr>
            <p:ph idx="1"/>
          </p:nvPr>
        </p:nvSpPr>
        <p:spPr>
          <a:xfrm>
            <a:off x="231648" y="3777135"/>
            <a:ext cx="8712327" cy="2605729"/>
          </a:xfrm>
        </p:spPr>
        <p:txBody>
          <a:bodyPr/>
          <a:lstStyle/>
          <a:p>
            <a:pPr>
              <a:spcAft>
                <a:spcPts val="0"/>
              </a:spcAft>
            </a:pPr>
            <a:r>
              <a:rPr lang="en-GB" dirty="0"/>
              <a:t>Drying rate (g/h) for </a:t>
            </a:r>
            <a:r>
              <a:rPr lang="en-GB" dirty="0">
                <a:ea typeface="Times New Roman" panose="02020603050405020304" pitchFamily="18" charset="0"/>
              </a:rPr>
              <a:t>Ĉ″</a:t>
            </a:r>
            <a:r>
              <a:rPr lang="en-GB" baseline="-25000" dirty="0">
                <a:ea typeface="Times New Roman" panose="02020603050405020304" pitchFamily="18" charset="0"/>
              </a:rPr>
              <a:t>PEAK</a:t>
            </a:r>
            <a:endParaRPr lang="en-GB" sz="2400" dirty="0">
              <a:latin typeface="Times New Roman" panose="02020603050405020304" pitchFamily="18" charset="0"/>
              <a:ea typeface="Times New Roman" panose="02020603050405020304" pitchFamily="18" charset="0"/>
            </a:endParaRPr>
          </a:p>
          <a:p>
            <a:pPr marL="11113" indent="0">
              <a:spcBef>
                <a:spcPts val="0"/>
              </a:spcBef>
              <a:buNone/>
            </a:pPr>
            <a:endParaRPr lang="en-GB" dirty="0"/>
          </a:p>
          <a:p>
            <a:pPr>
              <a:spcBef>
                <a:spcPts val="0"/>
              </a:spcBef>
            </a:pPr>
            <a:endParaRPr lang="en-GB" dirty="0"/>
          </a:p>
          <a:p>
            <a:pPr marL="11113" indent="0">
              <a:spcBef>
                <a:spcPts val="0"/>
              </a:spcBef>
              <a:buNone/>
            </a:pPr>
            <a:endParaRPr lang="en-GB" dirty="0"/>
          </a:p>
        </p:txBody>
      </p:sp>
      <p:sp>
        <p:nvSpPr>
          <p:cNvPr id="7" name="Title 6"/>
          <p:cNvSpPr>
            <a:spLocks noGrp="1"/>
          </p:cNvSpPr>
          <p:nvPr>
            <p:ph type="title"/>
          </p:nvPr>
        </p:nvSpPr>
        <p:spPr>
          <a:xfrm>
            <a:off x="231648" y="215581"/>
            <a:ext cx="7308000" cy="673395"/>
          </a:xfrm>
          <a:prstGeom prst="rect">
            <a:avLst/>
          </a:prstGeom>
        </p:spPr>
        <p:txBody>
          <a:bodyPr/>
          <a:lstStyle/>
          <a:p>
            <a:r>
              <a:rPr lang="en-GB" dirty="0"/>
              <a:t>Drying rate calculation</a:t>
            </a:r>
          </a:p>
        </p:txBody>
      </p:sp>
      <p:graphicFrame>
        <p:nvGraphicFramePr>
          <p:cNvPr id="25" name="Object 24"/>
          <p:cNvGraphicFramePr>
            <a:graphicFrameLocks noChangeAspect="1"/>
          </p:cNvGraphicFramePr>
          <p:nvPr>
            <p:extLst>
              <p:ext uri="{D42A27DB-BD31-4B8C-83A1-F6EECF244321}">
                <p14:modId xmlns:p14="http://schemas.microsoft.com/office/powerpoint/2010/main" val="1265039010"/>
              </p:ext>
            </p:extLst>
          </p:nvPr>
        </p:nvGraphicFramePr>
        <p:xfrm>
          <a:off x="1035050" y="4283075"/>
          <a:ext cx="7105650" cy="736600"/>
        </p:xfrm>
        <a:graphic>
          <a:graphicData uri="http://schemas.openxmlformats.org/presentationml/2006/ole">
            <mc:AlternateContent xmlns:mc="http://schemas.openxmlformats.org/markup-compatibility/2006">
              <mc:Choice xmlns:v="urn:schemas-microsoft-com:vml" Requires="v">
                <p:oleObj spid="_x0000_s1026" name="Equation" r:id="rId5" imgW="4520880" imgH="507960" progId="Equation.3">
                  <p:embed/>
                </p:oleObj>
              </mc:Choice>
              <mc:Fallback>
                <p:oleObj name="Equation" r:id="rId5" imgW="4520880" imgH="507960" progId="Equation.3">
                  <p:embed/>
                  <p:pic>
                    <p:nvPicPr>
                      <p:cNvPr id="25" name="Object 24"/>
                      <p:cNvPicPr>
                        <a:picLocks noChangeAspect="1" noChangeArrowheads="1"/>
                      </p:cNvPicPr>
                      <p:nvPr/>
                    </p:nvPicPr>
                    <p:blipFill>
                      <a:blip r:embed="rId6"/>
                      <a:srcRect/>
                      <a:stretch>
                        <a:fillRect/>
                      </a:stretch>
                    </p:blipFill>
                    <p:spPr bwMode="auto">
                      <a:xfrm>
                        <a:off x="1035050" y="4283075"/>
                        <a:ext cx="7105650" cy="736600"/>
                      </a:xfrm>
                      <a:prstGeom prst="rect">
                        <a:avLst/>
                      </a:prstGeom>
                      <a:noFill/>
                      <a:ln>
                        <a:noFill/>
                      </a:ln>
                      <a:ex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3534421101"/>
              </p:ext>
            </p:extLst>
          </p:nvPr>
        </p:nvGraphicFramePr>
        <p:xfrm>
          <a:off x="2292350" y="5241925"/>
          <a:ext cx="4591050" cy="568325"/>
        </p:xfrm>
        <a:graphic>
          <a:graphicData uri="http://schemas.openxmlformats.org/presentationml/2006/ole">
            <mc:AlternateContent xmlns:mc="http://schemas.openxmlformats.org/markup-compatibility/2006">
              <mc:Choice xmlns:v="urn:schemas-microsoft-com:vml" Requires="v">
                <p:oleObj spid="_x0000_s1027" name="Equation" r:id="rId7" imgW="2920680" imgH="393480" progId="Equation.3">
                  <p:embed/>
                </p:oleObj>
              </mc:Choice>
              <mc:Fallback>
                <p:oleObj name="Equation" r:id="rId7" imgW="2920680" imgH="393480" progId="Equation.3">
                  <p:embed/>
                  <p:pic>
                    <p:nvPicPr>
                      <p:cNvPr id="26" name="Object 25"/>
                      <p:cNvPicPr>
                        <a:picLocks noChangeAspect="1" noChangeArrowheads="1"/>
                      </p:cNvPicPr>
                      <p:nvPr/>
                    </p:nvPicPr>
                    <p:blipFill>
                      <a:blip r:embed="rId8"/>
                      <a:srcRect/>
                      <a:stretch>
                        <a:fillRect/>
                      </a:stretch>
                    </p:blipFill>
                    <p:spPr bwMode="auto">
                      <a:xfrm>
                        <a:off x="2292350" y="5241925"/>
                        <a:ext cx="4591050" cy="568325"/>
                      </a:xfrm>
                      <a:prstGeom prst="rect">
                        <a:avLst/>
                      </a:prstGeom>
                      <a:solidFill>
                        <a:srgbClr val="00FFFF">
                          <a:alpha val="42000"/>
                        </a:srgbClr>
                      </a:solidFill>
                      <a:ln>
                        <a:noFill/>
                      </a:ln>
                      <a:extLst/>
                    </p:spPr>
                  </p:pic>
                </p:oleObj>
              </mc:Fallback>
            </mc:AlternateContent>
          </a:graphicData>
        </a:graphic>
      </p:graphicFrame>
      <p:sp>
        <p:nvSpPr>
          <p:cNvPr id="31" name="TextBox 30"/>
          <p:cNvSpPr txBox="1"/>
          <p:nvPr/>
        </p:nvSpPr>
        <p:spPr>
          <a:xfrm>
            <a:off x="2610430" y="1038132"/>
            <a:ext cx="1615605" cy="307777"/>
          </a:xfrm>
          <a:prstGeom prst="rect">
            <a:avLst/>
          </a:prstGeom>
          <a:noFill/>
        </p:spPr>
        <p:txBody>
          <a:bodyPr wrap="square" rtlCol="0">
            <a:spAutoFit/>
          </a:bodyPr>
          <a:lstStyle/>
          <a:p>
            <a:pPr algn="ctr"/>
            <a:r>
              <a:rPr lang="en-GB" sz="1400" dirty="0"/>
              <a:t>(0.83 pF, 14.3 h)</a:t>
            </a:r>
          </a:p>
        </p:txBody>
      </p:sp>
      <p:sp>
        <p:nvSpPr>
          <p:cNvPr id="34" name="TextBox 33"/>
          <p:cNvSpPr txBox="1"/>
          <p:nvPr/>
        </p:nvSpPr>
        <p:spPr>
          <a:xfrm>
            <a:off x="4268218" y="1760796"/>
            <a:ext cx="1347105" cy="307777"/>
          </a:xfrm>
          <a:prstGeom prst="rect">
            <a:avLst/>
          </a:prstGeom>
          <a:noFill/>
        </p:spPr>
        <p:txBody>
          <a:bodyPr wrap="square" rtlCol="0">
            <a:spAutoFit/>
          </a:bodyPr>
          <a:lstStyle/>
          <a:p>
            <a:r>
              <a:rPr lang="en-GB" sz="1400" dirty="0"/>
              <a:t>(0.47 pF, 17.4 h)</a:t>
            </a:r>
          </a:p>
        </p:txBody>
      </p:sp>
      <p:sp>
        <p:nvSpPr>
          <p:cNvPr id="4" name="Oval 3"/>
          <p:cNvSpPr/>
          <p:nvPr/>
        </p:nvSpPr>
        <p:spPr bwMode="auto">
          <a:xfrm>
            <a:off x="3255525" y="1330033"/>
            <a:ext cx="72000" cy="72000"/>
          </a:xfrm>
          <a:prstGeom prst="ellipse">
            <a:avLst/>
          </a:prstGeom>
          <a:solidFill>
            <a:srgbClr val="FF6600"/>
          </a:solidFill>
          <a:ln w="9525" cap="flat" cmpd="sng" algn="ctr">
            <a:solidFill>
              <a:srgbClr val="FF6600">
                <a:alpha val="99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sp>
        <p:nvSpPr>
          <p:cNvPr id="29" name="Oval 28"/>
          <p:cNvSpPr/>
          <p:nvPr/>
        </p:nvSpPr>
        <p:spPr bwMode="auto">
          <a:xfrm>
            <a:off x="4470682" y="2069805"/>
            <a:ext cx="72000" cy="72000"/>
          </a:xfrm>
          <a:prstGeom prst="ellipse">
            <a:avLst/>
          </a:prstGeom>
          <a:solidFill>
            <a:srgbClr val="FF6600"/>
          </a:solidFill>
          <a:ln w="9525" cap="flat" cmpd="sng" algn="ctr">
            <a:solidFill>
              <a:srgbClr val="FF6600">
                <a:alpha val="99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cxnSp>
        <p:nvCxnSpPr>
          <p:cNvPr id="6" name="Straight Connector 5"/>
          <p:cNvCxnSpPr/>
          <p:nvPr/>
        </p:nvCxnSpPr>
        <p:spPr bwMode="auto">
          <a:xfrm>
            <a:off x="3295938" y="1351082"/>
            <a:ext cx="1613042" cy="1031567"/>
          </a:xfrm>
          <a:prstGeom prst="line">
            <a:avLst/>
          </a:prstGeom>
          <a:solidFill>
            <a:schemeClr val="accent1"/>
          </a:solidFill>
          <a:ln w="9525" cap="flat" cmpd="sng" algn="ctr">
            <a:solidFill>
              <a:srgbClr val="3E218F"/>
            </a:solidFill>
            <a:prstDash val="sysDot"/>
            <a:round/>
            <a:headEnd type="none" w="med" len="med"/>
            <a:tailEnd type="none" w="med" len="med"/>
          </a:ln>
          <a:effectLst/>
        </p:spPr>
      </p:cxnSp>
      <p:pic>
        <p:nvPicPr>
          <p:cNvPr id="2" name="Picture 1"/>
          <p:cNvPicPr>
            <a:picLocks noChangeAspect="1"/>
          </p:cNvPicPr>
          <p:nvPr/>
        </p:nvPicPr>
        <p:blipFill>
          <a:blip r:embed="rId9"/>
          <a:stretch>
            <a:fillRect/>
          </a:stretch>
        </p:blipFill>
        <p:spPr>
          <a:xfrm>
            <a:off x="5881260" y="1192020"/>
            <a:ext cx="2330545" cy="1236543"/>
          </a:xfrm>
          <a:prstGeom prst="rect">
            <a:avLst/>
          </a:prstGeom>
        </p:spPr>
      </p:pic>
    </p:spTree>
    <p:extLst>
      <p:ext uri="{BB962C8B-B14F-4D97-AF65-F5344CB8AC3E}">
        <p14:creationId xmlns:p14="http://schemas.microsoft.com/office/powerpoint/2010/main" val="1458099119"/>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Summary</a:t>
            </a:r>
          </a:p>
        </p:txBody>
      </p:sp>
      <mc:AlternateContent xmlns:mc="http://schemas.openxmlformats.org/markup-compatibility/2006" xmlns:a14="http://schemas.microsoft.com/office/drawing/2010/main">
        <mc:Choice Requires="a14">
          <p:sp>
            <p:nvSpPr>
              <p:cNvPr id="6" name="Content Placeholder 5"/>
              <p:cNvSpPr>
                <a:spLocks noGrp="1"/>
              </p:cNvSpPr>
              <p:nvPr>
                <p:ph idx="1"/>
              </p:nvPr>
            </p:nvSpPr>
            <p:spPr/>
            <p:txBody>
              <a:bodyPr/>
              <a:lstStyle/>
              <a:p>
                <a:r>
                  <a:rPr lang="en-GB" spc="-10" dirty="0"/>
                  <a:t>Temperature calibration of the TVIS parameter (</a:t>
                </a:r>
                <a14:m>
                  <m:oMath xmlns:m="http://schemas.openxmlformats.org/officeDocument/2006/math">
                    <m:sSub>
                      <m:sSubPr>
                        <m:ctrlPr>
                          <a:rPr lang="en-GB" i="1" spc="-10" smtClean="0">
                            <a:latin typeface="Cambria Math" panose="02040503050406030204" pitchFamily="18" charset="0"/>
                          </a:rPr>
                        </m:ctrlPr>
                      </m:sSubPr>
                      <m:e>
                        <m:r>
                          <a:rPr lang="en-GB" b="0" i="1" spc="-10" smtClean="0">
                            <a:latin typeface="Cambria Math" panose="02040503050406030204" pitchFamily="18" charset="0"/>
                          </a:rPr>
                          <m:t>𝐹</m:t>
                        </m:r>
                      </m:e>
                      <m:sub>
                        <m:r>
                          <a:rPr lang="en-GB" b="0" i="1" spc="-10" smtClean="0">
                            <a:latin typeface="Cambria Math" panose="02040503050406030204" pitchFamily="18" charset="0"/>
                          </a:rPr>
                          <m:t>𝑃𝐸𝐴𝐾</m:t>
                        </m:r>
                      </m:sub>
                    </m:sSub>
                  </m:oMath>
                </a14:m>
                <a:r>
                  <a:rPr lang="en-GB" spc="-10" dirty="0"/>
                  <a:t>) for ice during an additional temperature cycling stage applied to a prediction of ice temperatures during the initial (few hours) of primary drying</a:t>
                </a:r>
              </a:p>
              <a:p>
                <a:r>
                  <a:rPr lang="en-GB" spc="-10" dirty="0"/>
                  <a:t>Temperature compensation of TVIS parameter (</a:t>
                </a:r>
                <a14:m>
                  <m:oMath xmlns:m="http://schemas.openxmlformats.org/officeDocument/2006/math">
                    <m:sSubSup>
                      <m:sSubSupPr>
                        <m:ctrlPr>
                          <a:rPr lang="en-GB" i="1" spc="-10" smtClean="0">
                            <a:latin typeface="Cambria Math" panose="02040503050406030204" pitchFamily="18" charset="0"/>
                          </a:rPr>
                        </m:ctrlPr>
                      </m:sSubSupPr>
                      <m:e>
                        <m:r>
                          <a:rPr lang="en-GB" b="0" i="1" spc="-10" smtClean="0">
                            <a:latin typeface="Cambria Math" panose="02040503050406030204" pitchFamily="18" charset="0"/>
                          </a:rPr>
                          <m:t>𝐶</m:t>
                        </m:r>
                      </m:e>
                      <m:sub>
                        <m:r>
                          <a:rPr lang="en-GB" b="0" i="1" spc="-10" smtClean="0">
                            <a:latin typeface="Cambria Math" panose="02040503050406030204" pitchFamily="18" charset="0"/>
                          </a:rPr>
                          <m:t>𝑃𝐸𝐴𝐾</m:t>
                        </m:r>
                      </m:sub>
                      <m:sup>
                        <m:r>
                          <a:rPr lang="en-GB" i="1" spc="-10" smtClean="0">
                            <a:latin typeface="Cambria Math" panose="02040503050406030204" pitchFamily="18" charset="0"/>
                          </a:rPr>
                          <m:t>″</m:t>
                        </m:r>
                      </m:sup>
                    </m:sSubSup>
                  </m:oMath>
                </a14:m>
                <a:r>
                  <a:rPr lang="en-GB" spc="-10" dirty="0"/>
                  <a:t>) allows for an accurate estimation of ice mass during primary drying as evidenced by comparable results of drying rate between the determined by TVIS and that determined (gravimetrically) by loss weight</a:t>
                </a:r>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blipFill>
                <a:blip r:embed="rId2"/>
                <a:stretch>
                  <a:fillRect l="-631" t="-739" r="-631"/>
                </a:stretch>
              </a:blipFill>
            </p:spPr>
            <p:txBody>
              <a:bodyPr/>
              <a:lstStyle/>
              <a:p>
                <a:r>
                  <a:rPr lang="en-US">
                    <a:noFill/>
                  </a:rPr>
                  <a:t> </a:t>
                </a:r>
              </a:p>
            </p:txBody>
          </p:sp>
        </mc:Fallback>
      </mc:AlternateContent>
      <p:sp>
        <p:nvSpPr>
          <p:cNvPr id="8" name="Rounded Rectangle 7"/>
          <p:cNvSpPr/>
          <p:nvPr/>
        </p:nvSpPr>
        <p:spPr bwMode="auto">
          <a:xfrm>
            <a:off x="849086" y="3582955"/>
            <a:ext cx="7632441" cy="466531"/>
          </a:xfrm>
          <a:prstGeom prst="roundRect">
            <a:avLst/>
          </a:prstGeom>
          <a:solidFill>
            <a:srgbClr val="3E218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sz="2000" spc="-10">
                <a:solidFill>
                  <a:schemeClr val="bg1"/>
                </a:solidFill>
              </a:rPr>
              <a:t>Non-invasive real time information for characterising the freeze drying process</a:t>
            </a:r>
            <a:endParaRPr lang="en-GB" sz="2000" spc="-10" dirty="0">
              <a:solidFill>
                <a:schemeClr val="bg1"/>
              </a:solidFill>
            </a:endParaRPr>
          </a:p>
        </p:txBody>
      </p:sp>
      <p:pic>
        <p:nvPicPr>
          <p:cNvPr id="10" name="Picture 9" descr="E:\PhD\Multimedia  and photo file\Images\Photoshoot December 12 2016 Jamil Anait\edited phot of junction box and two vials.jpg"/>
          <p:cNvPicPr>
            <a:picLocks noChangeAspect="1"/>
          </p:cNvPicPr>
          <p:nvPr/>
        </p:nvPicPr>
        <p:blipFill rotWithShape="1">
          <a:blip r:embed="rId3" cstate="print">
            <a:extLst>
              <a:ext uri="{28A0092B-C50C-407E-A947-70E740481C1C}">
                <a14:useLocalDpi xmlns:a14="http://schemas.microsoft.com/office/drawing/2010/main" val="0"/>
              </a:ext>
            </a:extLst>
          </a:blip>
          <a:srcRect r="7308" b="-7009"/>
          <a:stretch/>
        </p:blipFill>
        <p:spPr bwMode="auto">
          <a:xfrm>
            <a:off x="3439151" y="4230852"/>
            <a:ext cx="2452310" cy="1695027"/>
          </a:xfrm>
          <a:prstGeom prst="rect">
            <a:avLst/>
          </a:prstGeom>
          <a:ln>
            <a:noFill/>
          </a:ln>
          <a:effectLst>
            <a:softEdge rad="508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069128815"/>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276" y="142507"/>
            <a:ext cx="6535072" cy="737193"/>
          </a:xfrm>
          <a:prstGeom prst="rect">
            <a:avLst/>
          </a:prstGeom>
        </p:spPr>
        <p:txBody>
          <a:bodyPr/>
          <a:lstStyle/>
          <a:p>
            <a:r>
              <a:rPr lang="en-GB" dirty="0"/>
              <a:t>Future Work</a:t>
            </a:r>
          </a:p>
        </p:txBody>
      </p:sp>
      <mc:AlternateContent xmlns:mc="http://schemas.openxmlformats.org/markup-compatibility/2006" xmlns:a14="http://schemas.microsoft.com/office/drawing/2010/main">
        <mc:Choice Requires="a14">
          <p:sp>
            <p:nvSpPr>
              <p:cNvPr id="8" name="Content Placeholder 7"/>
              <p:cNvSpPr>
                <a:spLocks noGrp="1"/>
              </p:cNvSpPr>
              <p:nvPr>
                <p:ph idx="13"/>
              </p:nvPr>
            </p:nvSpPr>
            <p:spPr>
              <a:xfrm>
                <a:off x="228600" y="1148013"/>
                <a:ext cx="5346032" cy="2376000"/>
              </a:xfrm>
            </p:spPr>
            <p:txBody>
              <a:bodyPr/>
              <a:lstStyle/>
              <a:p>
                <a:r>
                  <a:rPr lang="en-GB" dirty="0"/>
                  <a:t>Development mapping a drying characteristics from lab scale to production</a:t>
                </a:r>
              </a:p>
              <a:p>
                <a:pPr lvl="1"/>
                <a:r>
                  <a:rPr lang="en-GB" dirty="0"/>
                  <a:t>Determination of heat transfer coefficients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𝐾</m:t>
                        </m:r>
                      </m:e>
                      <m:sub>
                        <m:r>
                          <a:rPr lang="en-GB" i="1">
                            <a:latin typeface="Cambria Math" panose="02040503050406030204" pitchFamily="18" charset="0"/>
                          </a:rPr>
                          <m:t>𝑉</m:t>
                        </m:r>
                      </m:sub>
                    </m:sSub>
                  </m:oMath>
                </a14:m>
                <a:r>
                  <a:rPr lang="en-GB" dirty="0"/>
                  <a:t>)</a:t>
                </a:r>
              </a:p>
              <a:p>
                <a:pPr lvl="1"/>
                <a:r>
                  <a:rPr lang="en-GB" dirty="0"/>
                  <a:t>Determination of dry layer resistance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𝑅</m:t>
                        </m:r>
                      </m:e>
                      <m:sub>
                        <m:r>
                          <a:rPr lang="en-GB" i="1">
                            <a:latin typeface="Cambria Math" panose="02040503050406030204" pitchFamily="18" charset="0"/>
                          </a:rPr>
                          <m:t>𝑃</m:t>
                        </m:r>
                      </m:sub>
                    </m:sSub>
                  </m:oMath>
                </a14:m>
                <a:r>
                  <a:rPr lang="en-GB" dirty="0"/>
                  <a:t>) to predict drying efficiency</a:t>
                </a:r>
              </a:p>
              <a:p>
                <a:endParaRPr lang="en-GB" dirty="0"/>
              </a:p>
            </p:txBody>
          </p:sp>
        </mc:Choice>
        <mc:Fallback xmlns="">
          <p:sp>
            <p:nvSpPr>
              <p:cNvPr id="8" name="Content Placeholder 7"/>
              <p:cNvSpPr>
                <a:spLocks noGrp="1" noRot="1" noChangeAspect="1" noMove="1" noResize="1" noEditPoints="1" noAdjustHandles="1" noChangeArrowheads="1" noChangeShapeType="1" noTextEdit="1"/>
              </p:cNvSpPr>
              <p:nvPr>
                <p:ph idx="13"/>
              </p:nvPr>
            </p:nvSpPr>
            <p:spPr>
              <a:xfrm>
                <a:off x="228600" y="1148013"/>
                <a:ext cx="5346032" cy="2376000"/>
              </a:xfrm>
              <a:blipFill>
                <a:blip r:embed="rId2"/>
                <a:stretch>
                  <a:fillRect l="-1027" t="-1538" r="-457"/>
                </a:stretch>
              </a:blipFill>
            </p:spPr>
            <p:txBody>
              <a:bodyPr/>
              <a:lstStyle/>
              <a:p>
                <a:r>
                  <a:rPr lang="en-US">
                    <a:noFill/>
                  </a:rPr>
                  <a:t> </a:t>
                </a:r>
              </a:p>
            </p:txBody>
          </p:sp>
        </mc:Fallback>
      </mc:AlternateContent>
      <p:sp>
        <p:nvSpPr>
          <p:cNvPr id="9" name="Content Placeholder 8"/>
          <p:cNvSpPr>
            <a:spLocks noGrp="1"/>
          </p:cNvSpPr>
          <p:nvPr>
            <p:ph idx="14"/>
          </p:nvPr>
        </p:nvSpPr>
        <p:spPr>
          <a:xfrm>
            <a:off x="4748463" y="3075681"/>
            <a:ext cx="4247309" cy="2376000"/>
          </a:xfrm>
        </p:spPr>
        <p:txBody>
          <a:bodyPr/>
          <a:lstStyle/>
          <a:p>
            <a:r>
              <a:rPr lang="en-GB" dirty="0"/>
              <a:t>Investigation the molecular dynamic of the unfrozen fraction </a:t>
            </a:r>
          </a:p>
          <a:p>
            <a:pPr lvl="1"/>
            <a:r>
              <a:rPr lang="en-GB" dirty="0"/>
              <a:t>Monitoring product stability</a:t>
            </a:r>
          </a:p>
          <a:p>
            <a:pPr lvl="1"/>
            <a:r>
              <a:rPr lang="en-GB" dirty="0"/>
              <a:t>Examine the mechanical strength of the freeze dried product (i.e. collapse behaviour)</a:t>
            </a:r>
          </a:p>
          <a:p>
            <a:endParaRPr lang="en-GB" dirty="0"/>
          </a:p>
        </p:txBody>
      </p:sp>
      <p:sp>
        <p:nvSpPr>
          <p:cNvPr id="10" name="Content Placeholder 9"/>
          <p:cNvSpPr>
            <a:spLocks noGrp="1"/>
          </p:cNvSpPr>
          <p:nvPr>
            <p:ph idx="15"/>
          </p:nvPr>
        </p:nvSpPr>
        <p:spPr>
          <a:xfrm>
            <a:off x="228600" y="5077325"/>
            <a:ext cx="5682916" cy="904137"/>
          </a:xfrm>
        </p:spPr>
        <p:txBody>
          <a:bodyPr/>
          <a:lstStyle/>
          <a:p>
            <a:r>
              <a:rPr lang="en-GB" dirty="0"/>
              <a:t>Develop (new) continuous drying technologies</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7569" y="978196"/>
            <a:ext cx="3364923" cy="1829172"/>
          </a:xfrm>
          <a:prstGeom prst="rect">
            <a:avLst/>
          </a:prstGeom>
          <a:ln>
            <a:noFill/>
          </a:ln>
          <a:effectLst>
            <a:softEdge rad="112500"/>
          </a:effectLst>
        </p:spPr>
      </p:pic>
      <p:pic>
        <p:nvPicPr>
          <p:cNvPr id="2050" name="Picture 2" descr="Image result for collapse freeze dried"/>
          <p:cNvPicPr>
            <a:picLocks noChangeAspect="1" noChangeArrowheads="1"/>
          </p:cNvPicPr>
          <p:nvPr/>
        </p:nvPicPr>
        <p:blipFill rotWithShape="1">
          <a:blip r:embed="rId4">
            <a:extLst>
              <a:ext uri="{28A0092B-C50C-407E-A947-70E740481C1C}">
                <a14:useLocalDpi xmlns:a14="http://schemas.microsoft.com/office/drawing/2010/main" val="0"/>
              </a:ext>
            </a:extLst>
          </a:blip>
          <a:srcRect l="9092" t="14667" r="11787" b="19335"/>
          <a:stretch/>
        </p:blipFill>
        <p:spPr bwMode="auto">
          <a:xfrm>
            <a:off x="930443" y="2935707"/>
            <a:ext cx="3184358" cy="1838919"/>
          </a:xfrm>
          <a:prstGeom prst="roundRect">
            <a:avLst>
              <a:gd name="adj" fmla="val 7507"/>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319904"/>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Further Reading</a:t>
            </a:r>
          </a:p>
        </p:txBody>
      </p:sp>
      <p:sp>
        <p:nvSpPr>
          <p:cNvPr id="5" name="Content Placeholder 4"/>
          <p:cNvSpPr>
            <a:spLocks noGrp="1"/>
          </p:cNvSpPr>
          <p:nvPr>
            <p:ph idx="12"/>
          </p:nvPr>
        </p:nvSpPr>
        <p:spPr>
          <a:xfrm>
            <a:off x="471340" y="3556785"/>
            <a:ext cx="8451677" cy="1298018"/>
          </a:xfrm>
        </p:spPr>
        <p:txBody>
          <a:bodyPr/>
          <a:lstStyle/>
          <a:p>
            <a:r>
              <a:rPr lang="en-GB" dirty="0"/>
              <a:t>Introduction to TVIS theory</a:t>
            </a:r>
          </a:p>
          <a:p>
            <a:r>
              <a:rPr lang="en-GB" dirty="0"/>
              <a:t>Description of the measurement principles</a:t>
            </a:r>
          </a:p>
          <a:p>
            <a:r>
              <a:rPr lang="en-GB" dirty="0"/>
              <a:t>Dielectric loss and relaxations mechanisms (liquid and frozen states)</a:t>
            </a:r>
          </a:p>
        </p:txBody>
      </p:sp>
      <p:pic>
        <p:nvPicPr>
          <p:cNvPr id="6" name="Picture 5"/>
          <p:cNvPicPr>
            <a:picLocks noChangeAspect="1"/>
          </p:cNvPicPr>
          <p:nvPr/>
        </p:nvPicPr>
        <p:blipFill>
          <a:blip r:embed="rId2"/>
          <a:stretch>
            <a:fillRect/>
          </a:stretch>
        </p:blipFill>
        <p:spPr>
          <a:xfrm>
            <a:off x="471340" y="980389"/>
            <a:ext cx="8216020" cy="2196444"/>
          </a:xfrm>
          <a:prstGeom prst="rect">
            <a:avLst/>
          </a:prstGeom>
        </p:spPr>
      </p:pic>
    </p:spTree>
    <p:extLst>
      <p:ext uri="{BB962C8B-B14F-4D97-AF65-F5344CB8AC3E}">
        <p14:creationId xmlns:p14="http://schemas.microsoft.com/office/powerpoint/2010/main" val="1507847926"/>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3917" y="978196"/>
            <a:ext cx="8476450" cy="4947683"/>
          </a:xfrm>
        </p:spPr>
        <p:txBody>
          <a:bodyPr/>
          <a:lstStyle/>
          <a:p>
            <a:pPr marL="11113" indent="0">
              <a:buNone/>
            </a:pPr>
            <a:r>
              <a:rPr lang="en-GB" dirty="0"/>
              <a:t>Chapter 5 Through Vial Impedance Spectroscopy (TVIS) A New Method for Determining the Ice Nucleation Temperature and the Solidification End point</a:t>
            </a:r>
          </a:p>
        </p:txBody>
      </p:sp>
      <p:pic>
        <p:nvPicPr>
          <p:cNvPr id="5" name="Content Placeholder 4">
            <a:hlinkClick r:id="rId3"/>
          </p:cNvPr>
          <p:cNvPicPr>
            <a:picLocks noGrp="1" noChangeAspect="1"/>
          </p:cNvPicPr>
          <p:nvPr>
            <p:ph idx="11"/>
          </p:nvPr>
        </p:nvPicPr>
        <p:blipFill>
          <a:blip r:embed="rId4"/>
          <a:stretch>
            <a:fillRect/>
          </a:stretch>
        </p:blipFill>
        <p:spPr>
          <a:xfrm>
            <a:off x="783406" y="1815319"/>
            <a:ext cx="7248231" cy="4410625"/>
          </a:xfrm>
          <a:prstGeom prst="rect">
            <a:avLst/>
          </a:prstGeom>
        </p:spPr>
      </p:pic>
      <p:sp>
        <p:nvSpPr>
          <p:cNvPr id="4" name="Title 3"/>
          <p:cNvSpPr>
            <a:spLocks noGrp="1"/>
          </p:cNvSpPr>
          <p:nvPr>
            <p:ph type="title"/>
          </p:nvPr>
        </p:nvSpPr>
        <p:spPr/>
        <p:txBody>
          <a:bodyPr/>
          <a:lstStyle/>
          <a:p>
            <a:r>
              <a:rPr lang="en-GB" dirty="0"/>
              <a:t>Further Reading</a:t>
            </a:r>
          </a:p>
        </p:txBody>
      </p:sp>
      <p:sp>
        <p:nvSpPr>
          <p:cNvPr id="3" name="Rectangle 2"/>
          <p:cNvSpPr/>
          <p:nvPr/>
        </p:nvSpPr>
        <p:spPr bwMode="auto">
          <a:xfrm>
            <a:off x="5976594" y="1815319"/>
            <a:ext cx="1084082" cy="21144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pic>
        <p:nvPicPr>
          <p:cNvPr id="6" name="Picture 5">
            <a:extLst>
              <a:ext uri="{FF2B5EF4-FFF2-40B4-BE49-F238E27FC236}">
                <a16:creationId xmlns:a16="http://schemas.microsoft.com/office/drawing/2014/main" id="{A93C0ECB-5132-4B6F-B3CF-8E706B8AD76D}"/>
              </a:ext>
            </a:extLst>
          </p:cNvPr>
          <p:cNvPicPr>
            <a:picLocks noChangeAspect="1"/>
          </p:cNvPicPr>
          <p:nvPr/>
        </p:nvPicPr>
        <p:blipFill>
          <a:blip r:embed="rId5"/>
          <a:stretch>
            <a:fillRect/>
          </a:stretch>
        </p:blipFill>
        <p:spPr>
          <a:xfrm>
            <a:off x="1003875" y="3429000"/>
            <a:ext cx="1835714" cy="2699580"/>
          </a:xfrm>
          <a:prstGeom prst="rect">
            <a:avLst/>
          </a:prstGeom>
        </p:spPr>
      </p:pic>
    </p:spTree>
    <p:extLst>
      <p:ext uri="{BB962C8B-B14F-4D97-AF65-F5344CB8AC3E}">
        <p14:creationId xmlns:p14="http://schemas.microsoft.com/office/powerpoint/2010/main" val="43602358"/>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EC0F82-E289-462F-8A8A-609CC90B7133}"/>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424726487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Straight Connector 49">
            <a:extLst>
              <a:ext uri="{FF2B5EF4-FFF2-40B4-BE49-F238E27FC236}">
                <a16:creationId xmlns:a16="http://schemas.microsoft.com/office/drawing/2014/main" id="{5587D438-59F6-4B50-A60F-F8A9B904CBD1}"/>
              </a:ext>
            </a:extLst>
          </p:cNvPr>
          <p:cNvCxnSpPr>
            <a:cxnSpLocks/>
          </p:cNvCxnSpPr>
          <p:nvPr/>
        </p:nvCxnSpPr>
        <p:spPr bwMode="auto">
          <a:xfrm flipH="1">
            <a:off x="5839753" y="2113004"/>
            <a:ext cx="2954581" cy="0"/>
          </a:xfrm>
          <a:prstGeom prst="line">
            <a:avLst/>
          </a:prstGeom>
          <a:ln>
            <a:prstDash val="dash"/>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71" name="Rectangle 70">
            <a:extLst>
              <a:ext uri="{FF2B5EF4-FFF2-40B4-BE49-F238E27FC236}">
                <a16:creationId xmlns:a16="http://schemas.microsoft.com/office/drawing/2014/main" id="{F9D4FE2D-1760-42EF-AB80-30405E23B24E}"/>
              </a:ext>
            </a:extLst>
          </p:cNvPr>
          <p:cNvSpPr/>
          <p:nvPr/>
        </p:nvSpPr>
        <p:spPr bwMode="auto">
          <a:xfrm>
            <a:off x="2264" y="1061210"/>
            <a:ext cx="9144000" cy="806635"/>
          </a:xfrm>
          <a:prstGeom prst="rect">
            <a:avLst/>
          </a:prstGeom>
          <a:solidFill>
            <a:srgbClr val="FFFFCC">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433513" marR="0" indent="-342900" algn="l" defTabSz="914400" rtl="0" eaLnBrk="0" fontAlgn="base" latinLnBrk="0" hangingPunct="0">
              <a:lnSpc>
                <a:spcPct val="100000"/>
              </a:lnSpc>
              <a:spcBef>
                <a:spcPts val="300"/>
              </a:spcBef>
              <a:spcAft>
                <a:spcPts val="300"/>
              </a:spcAft>
              <a:buClrTx/>
              <a:buSzTx/>
              <a:buFont typeface="Arial" panose="020B0604020202020204" pitchFamily="34" charset="0"/>
              <a:buChar char="•"/>
              <a:tabLst/>
            </a:pPr>
            <a:r>
              <a:rPr lang="en-US" sz="2000" dirty="0">
                <a:solidFill>
                  <a:srgbClr val="C00000"/>
                </a:solidFill>
                <a:ea typeface="ＭＳ Ｐゴシック" pitchFamily="1" charset="-128"/>
              </a:rPr>
              <a:t>Stability (chemical &amp; physical)</a:t>
            </a:r>
          </a:p>
          <a:p>
            <a:pPr marL="1976438" lvl="1" indent="-271463" eaLnBrk="0" fontAlgn="base" hangingPunct="0">
              <a:spcBef>
                <a:spcPts val="300"/>
              </a:spcBef>
              <a:spcAft>
                <a:spcPts val="300"/>
              </a:spcAft>
              <a:buFont typeface="Arial" panose="020B0604020202020204" pitchFamily="34" charset="0"/>
              <a:buChar char="•"/>
            </a:pPr>
            <a:r>
              <a:rPr lang="en-US" sz="2000" dirty="0">
                <a:solidFill>
                  <a:srgbClr val="C00000"/>
                </a:solidFill>
                <a:ea typeface="ＭＳ Ｐゴシック" pitchFamily="1" charset="-128"/>
              </a:rPr>
              <a:t>Packaging compatibility</a:t>
            </a:r>
          </a:p>
        </p:txBody>
      </p:sp>
      <mc:AlternateContent xmlns:mc="http://schemas.openxmlformats.org/markup-compatibility/2006" xmlns:a14="http://schemas.microsoft.com/office/drawing/2010/main">
        <mc:Choice Requires="a14">
          <p:sp>
            <p:nvSpPr>
              <p:cNvPr id="72" name="Rectangle 71">
                <a:extLst>
                  <a:ext uri="{FF2B5EF4-FFF2-40B4-BE49-F238E27FC236}">
                    <a16:creationId xmlns:a16="http://schemas.microsoft.com/office/drawing/2014/main" id="{7E8A5425-6C88-49D1-AEF2-3770CB41DCDF}"/>
                  </a:ext>
                </a:extLst>
              </p:cNvPr>
              <p:cNvSpPr/>
              <p:nvPr/>
            </p:nvSpPr>
            <p:spPr bwMode="auto">
              <a:xfrm>
                <a:off x="0" y="1856491"/>
                <a:ext cx="9144000" cy="383466"/>
              </a:xfrm>
              <a:prstGeom prst="rect">
                <a:avLst/>
              </a:prstGeom>
              <a:solidFill>
                <a:srgbClr val="FFFFCC">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422525" lvl="1" indent="-257175" eaLnBrk="0" fontAlgn="base" hangingPunct="0">
                  <a:spcBef>
                    <a:spcPts val="300"/>
                  </a:spcBef>
                  <a:spcAft>
                    <a:spcPts val="300"/>
                  </a:spcAft>
                  <a:buFont typeface="Arial" panose="020B0604020202020204" pitchFamily="34" charset="0"/>
                  <a:buChar char="•"/>
                </a:pPr>
                <a:r>
                  <a:rPr lang="en-US" sz="2000" dirty="0">
                    <a:solidFill>
                      <a:srgbClr val="002060"/>
                    </a:solidFill>
                    <a:ea typeface="ＭＳ Ｐゴシック" pitchFamily="1" charset="-128"/>
                  </a:rPr>
                  <a:t>Critical product temperature </a:t>
                </a:r>
                <a14:m>
                  <m:oMath xmlns:m="http://schemas.openxmlformats.org/officeDocument/2006/math">
                    <m:sSub>
                      <m:sSubPr>
                        <m:ctrlPr>
                          <a:rPr lang="en-US" sz="2000" i="1">
                            <a:solidFill>
                              <a:srgbClr val="002060"/>
                            </a:solidFill>
                            <a:latin typeface="Cambria Math" panose="02040503050406030204" pitchFamily="18" charset="0"/>
                            <a:ea typeface="ＭＳ Ｐゴシック" pitchFamily="1" charset="-128"/>
                          </a:rPr>
                        </m:ctrlPr>
                      </m:sSubPr>
                      <m:e>
                        <m:r>
                          <a:rPr lang="en-US" sz="2000" i="1">
                            <a:solidFill>
                              <a:srgbClr val="002060"/>
                            </a:solidFill>
                            <a:latin typeface="Cambria Math" panose="02040503050406030204" pitchFamily="18" charset="0"/>
                            <a:ea typeface="ＭＳ Ｐゴシック" pitchFamily="1" charset="-128"/>
                          </a:rPr>
                          <m:t>𝑇</m:t>
                        </m:r>
                      </m:e>
                      <m:sub>
                        <m:r>
                          <a:rPr lang="en-US" sz="2000" i="1">
                            <a:solidFill>
                              <a:srgbClr val="002060"/>
                            </a:solidFill>
                            <a:latin typeface="Cambria Math" panose="02040503050406030204" pitchFamily="18" charset="0"/>
                            <a:ea typeface="ＭＳ Ｐゴシック" pitchFamily="1" charset="-128"/>
                          </a:rPr>
                          <m:t>𝑐</m:t>
                        </m:r>
                      </m:sub>
                    </m:sSub>
                  </m:oMath>
                </a14:m>
                <a:endParaRPr lang="en-US" sz="2000" dirty="0">
                  <a:solidFill>
                    <a:srgbClr val="002060"/>
                  </a:solidFill>
                  <a:ea typeface="ＭＳ Ｐゴシック" pitchFamily="1" charset="-128"/>
                </a:endParaRPr>
              </a:p>
            </p:txBody>
          </p:sp>
        </mc:Choice>
        <mc:Fallback xmlns="">
          <p:sp>
            <p:nvSpPr>
              <p:cNvPr id="72" name="Rectangle 71">
                <a:extLst>
                  <a:ext uri="{FF2B5EF4-FFF2-40B4-BE49-F238E27FC236}">
                    <a16:creationId xmlns:a16="http://schemas.microsoft.com/office/drawing/2014/main" id="{7E8A5425-6C88-49D1-AEF2-3770CB41DCDF}"/>
                  </a:ext>
                </a:extLst>
              </p:cNvPr>
              <p:cNvSpPr>
                <a:spLocks noRot="1" noChangeAspect="1" noMove="1" noResize="1" noEditPoints="1" noAdjustHandles="1" noChangeArrowheads="1" noChangeShapeType="1" noTextEdit="1"/>
              </p:cNvSpPr>
              <p:nvPr/>
            </p:nvSpPr>
            <p:spPr bwMode="auto">
              <a:xfrm>
                <a:off x="0" y="1856491"/>
                <a:ext cx="9144000" cy="383466"/>
              </a:xfrm>
              <a:prstGeom prst="rect">
                <a:avLst/>
              </a:prstGeom>
              <a:blipFill>
                <a:blip r:embed="rId3"/>
                <a:stretch>
                  <a:fillRect t="-9677" b="-33871"/>
                </a:stretch>
              </a:blipFill>
              <a:ln w="9525" cap="flat" cmpd="sng" algn="ctr">
                <a:noFill/>
                <a:prstDash val="solid"/>
                <a:round/>
                <a:headEnd type="none" w="med" len="med"/>
                <a:tailEnd type="none" w="med" len="med"/>
              </a:ln>
              <a:effectLst/>
            </p:spPr>
            <p:txBody>
              <a:bodyPr/>
              <a:lstStyle/>
              <a:p>
                <a:r>
                  <a:rPr lang="en-GB">
                    <a:noFill/>
                  </a:rPr>
                  <a:t> </a:t>
                </a:r>
              </a:p>
            </p:txBody>
          </p:sp>
        </mc:Fallback>
      </mc:AlternateContent>
      <p:sp>
        <p:nvSpPr>
          <p:cNvPr id="4" name="Rectangle 3">
            <a:extLst>
              <a:ext uri="{FF2B5EF4-FFF2-40B4-BE49-F238E27FC236}">
                <a16:creationId xmlns:a16="http://schemas.microsoft.com/office/drawing/2014/main" id="{83499633-E768-4642-8773-692FBCFF34D8}"/>
              </a:ext>
            </a:extLst>
          </p:cNvPr>
          <p:cNvSpPr/>
          <p:nvPr/>
        </p:nvSpPr>
        <p:spPr bwMode="auto">
          <a:xfrm>
            <a:off x="1678" y="2293590"/>
            <a:ext cx="9144000" cy="4598276"/>
          </a:xfrm>
          <a:prstGeom prst="rect">
            <a:avLst/>
          </a:prstGeom>
          <a:solidFill>
            <a:srgbClr val="00FFFF">
              <a:alpha val="2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cene3d>
              <a:camera prst="orthographicFront"/>
              <a:lightRig rig="soft" dir="t">
                <a:rot lat="0" lon="0" rev="15600000"/>
              </a:lightRig>
            </a:scene3d>
            <a:sp3d extrusionH="57150" prstMaterial="softEdge">
              <a:bevelT w="25400" h="38100"/>
            </a:sp3d>
          </a:bodyPr>
          <a:lstStyle/>
          <a:p>
            <a:pPr marL="631825" indent="-271463" eaLnBrk="0" fontAlgn="base" hangingPunct="0">
              <a:spcBef>
                <a:spcPct val="0"/>
              </a:spcBef>
              <a:spcAft>
                <a:spcPct val="0"/>
              </a:spcAft>
            </a:pPr>
            <a:r>
              <a:rPr lang="en-US" sz="2000" b="1" dirty="0">
                <a:ln/>
                <a:solidFill>
                  <a:schemeClr val="accent4"/>
                </a:solidFill>
                <a:ea typeface="ＭＳ Ｐゴシック" pitchFamily="1" charset="-128"/>
              </a:rPr>
              <a:t>Lyophilization (Process Design) </a:t>
            </a:r>
            <a:endParaRPr kumimoji="0" lang="en-US" sz="2000" b="1" i="0" u="none" strike="noStrike" normalizeH="0" baseline="0" dirty="0">
              <a:ln/>
              <a:solidFill>
                <a:schemeClr val="accent4"/>
              </a:solidFill>
              <a:ea typeface="ＭＳ Ｐゴシック" pitchFamily="1" charset="-128"/>
            </a:endParaRPr>
          </a:p>
        </p:txBody>
      </p:sp>
      <p:grpSp>
        <p:nvGrpSpPr>
          <p:cNvPr id="26" name="Group 25">
            <a:extLst>
              <a:ext uri="{FF2B5EF4-FFF2-40B4-BE49-F238E27FC236}">
                <a16:creationId xmlns:a16="http://schemas.microsoft.com/office/drawing/2014/main" id="{B167E4F8-6982-4103-8739-E12845D449D9}"/>
              </a:ext>
            </a:extLst>
          </p:cNvPr>
          <p:cNvGrpSpPr/>
          <p:nvPr/>
        </p:nvGrpSpPr>
        <p:grpSpPr>
          <a:xfrm>
            <a:off x="6444866" y="3324363"/>
            <a:ext cx="2128877" cy="3333728"/>
            <a:chOff x="6291641" y="768908"/>
            <a:chExt cx="2128877" cy="3333728"/>
          </a:xfrm>
        </p:grpSpPr>
        <p:sp>
          <p:nvSpPr>
            <p:cNvPr id="27" name="Speech Bubble: Rectangle 26">
              <a:extLst>
                <a:ext uri="{FF2B5EF4-FFF2-40B4-BE49-F238E27FC236}">
                  <a16:creationId xmlns:a16="http://schemas.microsoft.com/office/drawing/2014/main" id="{21E0D455-762A-43EE-AF5D-D2CA4CFFE814}"/>
                </a:ext>
              </a:extLst>
            </p:cNvPr>
            <p:cNvSpPr/>
            <p:nvPr/>
          </p:nvSpPr>
          <p:spPr>
            <a:xfrm>
              <a:off x="6291641" y="807545"/>
              <a:ext cx="2103119" cy="3295091"/>
            </a:xfrm>
            <a:prstGeom prst="wedgeRectCallout">
              <a:avLst>
                <a:gd name="adj1" fmla="val 0"/>
                <a:gd name="adj2" fmla="val 0"/>
              </a:avLst>
            </a:prstGeom>
            <a:ln>
              <a:solidFill>
                <a:schemeClr val="accent1">
                  <a:lumMod val="50000"/>
                </a:schemeClr>
              </a:solidFill>
            </a:ln>
          </p:spPr>
          <p:style>
            <a:lnRef idx="2">
              <a:schemeClr val="lt1">
                <a:hueOff val="0"/>
                <a:satOff val="0"/>
                <a:lumOff val="0"/>
                <a:alphaOff val="0"/>
              </a:schemeClr>
            </a:lnRef>
            <a:fillRef idx="1">
              <a:schemeClr val="accent5">
                <a:tint val="50000"/>
                <a:hueOff val="0"/>
                <a:satOff val="0"/>
                <a:lumOff val="0"/>
                <a:alphaOff val="0"/>
              </a:schemeClr>
            </a:fillRef>
            <a:effectRef idx="0">
              <a:schemeClr val="accent5">
                <a:tint val="50000"/>
                <a:hueOff val="0"/>
                <a:satOff val="0"/>
                <a:lumOff val="0"/>
                <a:alphaOff val="0"/>
              </a:schemeClr>
            </a:effectRef>
            <a:fontRef idx="minor">
              <a:schemeClr val="lt1">
                <a:hueOff val="0"/>
                <a:satOff val="0"/>
                <a:lumOff val="0"/>
                <a:alphaOff val="0"/>
              </a:schemeClr>
            </a:fontRef>
          </p:style>
        </p:sp>
        <p:sp>
          <p:nvSpPr>
            <p:cNvPr id="28" name="Speech Bubble: Rectangle 4">
              <a:extLst>
                <a:ext uri="{FF2B5EF4-FFF2-40B4-BE49-F238E27FC236}">
                  <a16:creationId xmlns:a16="http://schemas.microsoft.com/office/drawing/2014/main" id="{EECB9CA4-3B1C-4E9F-880B-7F11CF0A86D7}"/>
                </a:ext>
              </a:extLst>
            </p:cNvPr>
            <p:cNvSpPr txBox="1"/>
            <p:nvPr/>
          </p:nvSpPr>
          <p:spPr>
            <a:xfrm>
              <a:off x="6742427" y="768908"/>
              <a:ext cx="1678091" cy="3295091"/>
            </a:xfrm>
            <a:prstGeom prst="rect">
              <a:avLst/>
            </a:prstGeom>
            <a:ln>
              <a:noFill/>
            </a:ln>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9144" tIns="9144" rIns="210312" bIns="9144" numCol="1" spcCol="1270" anchor="t" anchorCtr="0">
              <a:noAutofit/>
            </a:bodyPr>
            <a:lstStyle/>
            <a:p>
              <a:pPr algn="ctr" defTabSz="800100">
                <a:spcBef>
                  <a:spcPct val="0"/>
                </a:spcBef>
                <a:spcAft>
                  <a:spcPct val="35000"/>
                </a:spcAft>
              </a:pPr>
              <a:endParaRPr lang="en-US" sz="1800" kern="1200" dirty="0">
                <a:solidFill>
                  <a:schemeClr val="tx1"/>
                </a:solidFill>
                <a:latin typeface="+mn-lt"/>
              </a:endParaRPr>
            </a:p>
            <a:p>
              <a:pPr algn="ctr" defTabSz="800100">
                <a:spcBef>
                  <a:spcPct val="0"/>
                </a:spcBef>
                <a:spcAft>
                  <a:spcPct val="35000"/>
                </a:spcAft>
              </a:pPr>
              <a:endParaRPr lang="en-US" sz="1800" kern="1200" dirty="0">
                <a:solidFill>
                  <a:schemeClr val="tx1"/>
                </a:solidFill>
                <a:latin typeface="+mn-lt"/>
              </a:endParaRPr>
            </a:p>
          </p:txBody>
        </p:sp>
      </p:grpSp>
      <p:grpSp>
        <p:nvGrpSpPr>
          <p:cNvPr id="23" name="Group 22">
            <a:extLst>
              <a:ext uri="{FF2B5EF4-FFF2-40B4-BE49-F238E27FC236}">
                <a16:creationId xmlns:a16="http://schemas.microsoft.com/office/drawing/2014/main" id="{2FFE497C-4A45-46C6-A760-DB038B11CB7D}"/>
              </a:ext>
            </a:extLst>
          </p:cNvPr>
          <p:cNvGrpSpPr/>
          <p:nvPr/>
        </p:nvGrpSpPr>
        <p:grpSpPr>
          <a:xfrm>
            <a:off x="4332302" y="3356640"/>
            <a:ext cx="2103119" cy="3075635"/>
            <a:chOff x="4212418" y="768908"/>
            <a:chExt cx="2103119" cy="3075635"/>
          </a:xfrm>
        </p:grpSpPr>
        <p:sp>
          <p:nvSpPr>
            <p:cNvPr id="24" name="Speech Bubble: Rectangle 23">
              <a:extLst>
                <a:ext uri="{FF2B5EF4-FFF2-40B4-BE49-F238E27FC236}">
                  <a16:creationId xmlns:a16="http://schemas.microsoft.com/office/drawing/2014/main" id="{1A43D2A7-93D7-4376-9C2F-3A2B485EE346}"/>
                </a:ext>
              </a:extLst>
            </p:cNvPr>
            <p:cNvSpPr/>
            <p:nvPr/>
          </p:nvSpPr>
          <p:spPr>
            <a:xfrm>
              <a:off x="4212418" y="768908"/>
              <a:ext cx="2103119" cy="3075635"/>
            </a:xfrm>
            <a:prstGeom prst="wedgeRectCallout">
              <a:avLst>
                <a:gd name="adj1" fmla="val 62500"/>
                <a:gd name="adj2" fmla="val 20830"/>
              </a:avLst>
            </a:prstGeom>
            <a:ln>
              <a:solidFill>
                <a:schemeClr val="accent1">
                  <a:lumMod val="50000"/>
                </a:schemeClr>
              </a:solidFill>
            </a:ln>
          </p:spPr>
          <p:style>
            <a:lnRef idx="2">
              <a:schemeClr val="lt1">
                <a:hueOff val="0"/>
                <a:satOff val="0"/>
                <a:lumOff val="0"/>
                <a:alphaOff val="0"/>
              </a:schemeClr>
            </a:lnRef>
            <a:fillRef idx="1">
              <a:schemeClr val="accent5">
                <a:tint val="50000"/>
                <a:hueOff val="1082130"/>
                <a:satOff val="-8098"/>
                <a:lumOff val="-1004"/>
                <a:alphaOff val="0"/>
              </a:schemeClr>
            </a:fillRef>
            <a:effectRef idx="0">
              <a:schemeClr val="accent5">
                <a:tint val="50000"/>
                <a:hueOff val="1082130"/>
                <a:satOff val="-8098"/>
                <a:lumOff val="-1004"/>
                <a:alphaOff val="0"/>
              </a:schemeClr>
            </a:effectRef>
            <a:fontRef idx="minor">
              <a:schemeClr val="lt1">
                <a:hueOff val="0"/>
                <a:satOff val="0"/>
                <a:lumOff val="0"/>
                <a:alphaOff val="0"/>
              </a:schemeClr>
            </a:fontRef>
          </p:style>
        </p:sp>
        <p:sp>
          <p:nvSpPr>
            <p:cNvPr id="25" name="Speech Bubble: Rectangle 4">
              <a:extLst>
                <a:ext uri="{FF2B5EF4-FFF2-40B4-BE49-F238E27FC236}">
                  <a16:creationId xmlns:a16="http://schemas.microsoft.com/office/drawing/2014/main" id="{85E9348B-CA9C-42C2-AE10-65470FA8B83C}"/>
                </a:ext>
              </a:extLst>
            </p:cNvPr>
            <p:cNvSpPr txBox="1"/>
            <p:nvPr/>
          </p:nvSpPr>
          <p:spPr>
            <a:xfrm>
              <a:off x="4479094" y="768908"/>
              <a:ext cx="1836443" cy="3075635"/>
            </a:xfrm>
            <a:prstGeom prst="rect">
              <a:avLst/>
            </a:prstGeom>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9144" tIns="9144" rIns="210312" bIns="9144" numCol="1" spcCol="1270" anchor="t" anchorCtr="0">
              <a:noAutofit/>
            </a:bodyPr>
            <a:lstStyle/>
            <a:p>
              <a:pPr marL="0" lvl="0" indent="0" algn="ctr" defTabSz="800100">
                <a:lnSpc>
                  <a:spcPct val="100000"/>
                </a:lnSpc>
                <a:spcBef>
                  <a:spcPct val="0"/>
                </a:spcBef>
                <a:spcAft>
                  <a:spcPct val="35000"/>
                </a:spcAft>
                <a:buFontTx/>
                <a:buNone/>
              </a:pPr>
              <a:endParaRPr lang="en-US" sz="1800" i="1" kern="1200" dirty="0">
                <a:solidFill>
                  <a:schemeClr val="tx1"/>
                </a:solidFill>
                <a:latin typeface="Cambria Math" panose="02040503050406030204" pitchFamily="18" charset="0"/>
              </a:endParaRPr>
            </a:p>
            <a:p>
              <a:pPr algn="ctr" defTabSz="800100">
                <a:spcBef>
                  <a:spcPct val="0"/>
                </a:spcBef>
                <a:spcAft>
                  <a:spcPct val="35000"/>
                </a:spcAft>
              </a:pPr>
              <a:endParaRPr lang="en-US" dirty="0">
                <a:solidFill>
                  <a:schemeClr val="tx1"/>
                </a:solidFill>
              </a:endParaRPr>
            </a:p>
            <a:p>
              <a:pPr algn="ctr" defTabSz="800100">
                <a:spcBef>
                  <a:spcPct val="0"/>
                </a:spcBef>
                <a:spcAft>
                  <a:spcPct val="35000"/>
                </a:spcAft>
              </a:pPr>
              <a:endParaRPr lang="en-US" dirty="0">
                <a:solidFill>
                  <a:schemeClr val="tx1"/>
                </a:solidFill>
              </a:endParaRPr>
            </a:p>
            <a:p>
              <a:pPr marL="0" lvl="0" indent="0" algn="ctr" defTabSz="800100">
                <a:lnSpc>
                  <a:spcPct val="100000"/>
                </a:lnSpc>
                <a:spcBef>
                  <a:spcPct val="0"/>
                </a:spcBef>
                <a:spcAft>
                  <a:spcPct val="35000"/>
                </a:spcAft>
                <a:buFontTx/>
                <a:buNone/>
              </a:pPr>
              <a:endParaRPr lang="en-US" sz="1800" kern="1200" dirty="0">
                <a:solidFill>
                  <a:schemeClr val="tx1"/>
                </a:solidFill>
                <a:latin typeface="+mn-lt"/>
              </a:endParaRPr>
            </a:p>
            <a:p>
              <a:pPr lvl="0" algn="ctr" defTabSz="800100">
                <a:spcBef>
                  <a:spcPct val="0"/>
                </a:spcBef>
                <a:spcAft>
                  <a:spcPct val="35000"/>
                </a:spcAft>
              </a:pPr>
              <a:endParaRPr lang="en-US" sz="1800" kern="1200" dirty="0">
                <a:solidFill>
                  <a:schemeClr val="tx1"/>
                </a:solidFill>
                <a:latin typeface="+mn-lt"/>
              </a:endParaRPr>
            </a:p>
          </p:txBody>
        </p:sp>
      </p:grpSp>
      <p:sp>
        <p:nvSpPr>
          <p:cNvPr id="20" name="Speech Bubble: Rectangle 19">
            <a:extLst>
              <a:ext uri="{FF2B5EF4-FFF2-40B4-BE49-F238E27FC236}">
                <a16:creationId xmlns:a16="http://schemas.microsoft.com/office/drawing/2014/main" id="{91342CEA-245E-4CF5-BB62-612E900FC8C7}"/>
              </a:ext>
            </a:extLst>
          </p:cNvPr>
          <p:cNvSpPr/>
          <p:nvPr/>
        </p:nvSpPr>
        <p:spPr>
          <a:xfrm>
            <a:off x="2219738" y="3356640"/>
            <a:ext cx="2103119" cy="2855772"/>
          </a:xfrm>
          <a:prstGeom prst="wedgeRectCallout">
            <a:avLst>
              <a:gd name="adj1" fmla="val 62500"/>
              <a:gd name="adj2" fmla="val 20830"/>
            </a:avLst>
          </a:prstGeom>
          <a:ln>
            <a:solidFill>
              <a:schemeClr val="accent1">
                <a:lumMod val="50000"/>
              </a:schemeClr>
            </a:solidFill>
          </a:ln>
        </p:spPr>
        <p:style>
          <a:lnRef idx="2">
            <a:schemeClr val="lt1">
              <a:hueOff val="0"/>
              <a:satOff val="0"/>
              <a:lumOff val="0"/>
              <a:alphaOff val="0"/>
            </a:schemeClr>
          </a:lnRef>
          <a:fillRef idx="1">
            <a:schemeClr val="accent5">
              <a:tint val="50000"/>
              <a:hueOff val="2164260"/>
              <a:satOff val="-16195"/>
              <a:lumOff val="-2007"/>
              <a:alphaOff val="0"/>
            </a:schemeClr>
          </a:fillRef>
          <a:effectRef idx="0">
            <a:schemeClr val="accent5">
              <a:tint val="50000"/>
              <a:hueOff val="2164260"/>
              <a:satOff val="-16195"/>
              <a:lumOff val="-2007"/>
              <a:alphaOff val="0"/>
            </a:schemeClr>
          </a:effectRef>
          <a:fontRef idx="minor">
            <a:schemeClr val="lt1">
              <a:hueOff val="0"/>
              <a:satOff val="0"/>
              <a:lumOff val="0"/>
              <a:alphaOff val="0"/>
            </a:schemeClr>
          </a:fontRef>
        </p:style>
        <p:txBody>
          <a:bodyPr/>
          <a:lstStyle/>
          <a:p>
            <a:pPr lvl="0" algn="ctr" defTabSz="800100">
              <a:spcBef>
                <a:spcPct val="0"/>
              </a:spcBef>
              <a:spcAft>
                <a:spcPct val="35000"/>
              </a:spcAft>
            </a:pPr>
            <a:endParaRPr lang="en-US" i="1" dirty="0">
              <a:solidFill>
                <a:srgbClr val="3333CC"/>
              </a:solidFill>
              <a:latin typeface="Times New Roman" panose="02020603050405020304" pitchFamily="18" charset="0"/>
              <a:cs typeface="Times New Roman" panose="02020603050405020304" pitchFamily="18" charset="0"/>
            </a:endParaRPr>
          </a:p>
          <a:p>
            <a:endParaRPr lang="en-GB" dirty="0"/>
          </a:p>
        </p:txBody>
      </p:sp>
      <p:sp>
        <p:nvSpPr>
          <p:cNvPr id="8" name="Rectangle 7">
            <a:extLst>
              <a:ext uri="{FF2B5EF4-FFF2-40B4-BE49-F238E27FC236}">
                <a16:creationId xmlns:a16="http://schemas.microsoft.com/office/drawing/2014/main" id="{E710485E-8C3E-4C53-AE88-CDFA5F7F86B4}"/>
              </a:ext>
            </a:extLst>
          </p:cNvPr>
          <p:cNvSpPr/>
          <p:nvPr/>
        </p:nvSpPr>
        <p:spPr bwMode="auto">
          <a:xfrm>
            <a:off x="0" y="742173"/>
            <a:ext cx="9144000" cy="1519542"/>
          </a:xfrm>
          <a:prstGeom prst="rect">
            <a:avLst/>
          </a:prstGeom>
          <a:solidFill>
            <a:schemeClr val="accent2">
              <a:lumMod val="20000"/>
              <a:lumOff val="80000"/>
              <a:alpha val="2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61950" eaLnBrk="0" fontAlgn="base" hangingPunct="0">
              <a:spcBef>
                <a:spcPct val="0"/>
              </a:spcBef>
              <a:spcAft>
                <a:spcPct val="0"/>
              </a:spcAft>
            </a:pPr>
            <a:endParaRPr lang="en-US" sz="2000" dirty="0">
              <a:solidFill>
                <a:srgbClr val="002060"/>
              </a:solidFill>
              <a:ea typeface="ＭＳ Ｐゴシック" pitchFamily="1" charset="-128"/>
            </a:endParaRPr>
          </a:p>
        </p:txBody>
      </p:sp>
      <p:sp>
        <p:nvSpPr>
          <p:cNvPr id="2" name="Title 1">
            <a:extLst>
              <a:ext uri="{FF2B5EF4-FFF2-40B4-BE49-F238E27FC236}">
                <a16:creationId xmlns:a16="http://schemas.microsoft.com/office/drawing/2014/main" id="{28D085B7-3CE1-455C-B9D5-1272D61486A4}"/>
              </a:ext>
            </a:extLst>
          </p:cNvPr>
          <p:cNvSpPr>
            <a:spLocks noGrp="1"/>
          </p:cNvSpPr>
          <p:nvPr>
            <p:ph type="title"/>
          </p:nvPr>
        </p:nvSpPr>
        <p:spPr>
          <a:xfrm>
            <a:off x="231648" y="151033"/>
            <a:ext cx="3722514" cy="673395"/>
          </a:xfrm>
        </p:spPr>
        <p:txBody>
          <a:bodyPr/>
          <a:lstStyle/>
          <a:p>
            <a:r>
              <a:rPr lang="en-US" dirty="0"/>
              <a:t>Complex design space</a:t>
            </a:r>
            <a:endParaRPr lang="en-GB" dirty="0"/>
          </a:p>
        </p:txBody>
      </p:sp>
      <p:sp>
        <p:nvSpPr>
          <p:cNvPr id="7" name="Rectangle 6">
            <a:extLst>
              <a:ext uri="{FF2B5EF4-FFF2-40B4-BE49-F238E27FC236}">
                <a16:creationId xmlns:a16="http://schemas.microsoft.com/office/drawing/2014/main" id="{019695EF-6B6A-4E36-9FC4-0A63FD5C5C4E}"/>
              </a:ext>
            </a:extLst>
          </p:cNvPr>
          <p:cNvSpPr/>
          <p:nvPr/>
        </p:nvSpPr>
        <p:spPr bwMode="auto">
          <a:xfrm>
            <a:off x="0" y="700830"/>
            <a:ext cx="9144000" cy="419116"/>
          </a:xfrm>
          <a:prstGeom prst="rect">
            <a:avLst/>
          </a:prstGeom>
          <a:solidFill>
            <a:srgbClr val="D1D1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61950" marR="0" algn="l" defTabSz="914400" rtl="0" eaLnBrk="0" fontAlgn="base" latinLnBrk="0" hangingPunct="0">
              <a:lnSpc>
                <a:spcPct val="100000"/>
              </a:lnSpc>
              <a:spcBef>
                <a:spcPts val="300"/>
              </a:spcBef>
              <a:spcAft>
                <a:spcPts val="300"/>
              </a:spcAft>
              <a:buClrTx/>
              <a:buSzTx/>
              <a:tabLst/>
            </a:pPr>
            <a:r>
              <a:rPr kumimoji="0" lang="en-US" sz="2000" b="1" i="0" u="none" strike="noStrike" cap="none" normalizeH="0" baseline="0" dirty="0">
                <a:ln>
                  <a:noFill/>
                </a:ln>
                <a:solidFill>
                  <a:srgbClr val="C00000"/>
                </a:solidFill>
                <a:ea typeface="ＭＳ Ｐゴシック" pitchFamily="1" charset="-128"/>
              </a:rPr>
              <a:t>Formulation (Product </a:t>
            </a:r>
            <a:r>
              <a:rPr lang="en-US" sz="2000" b="1" dirty="0">
                <a:solidFill>
                  <a:srgbClr val="C00000"/>
                </a:solidFill>
                <a:ea typeface="ＭＳ Ｐゴシック" pitchFamily="1" charset="-128"/>
              </a:rPr>
              <a:t>D</a:t>
            </a:r>
            <a:r>
              <a:rPr kumimoji="0" lang="en-US" sz="2000" b="1" i="0" u="none" strike="noStrike" cap="none" normalizeH="0" baseline="0" dirty="0">
                <a:ln>
                  <a:noFill/>
                </a:ln>
                <a:solidFill>
                  <a:srgbClr val="C00000"/>
                </a:solidFill>
                <a:ea typeface="ＭＳ Ｐゴシック" pitchFamily="1" charset="-128"/>
              </a:rPr>
              <a:t>esig</a:t>
            </a:r>
            <a:r>
              <a:rPr lang="en-US" sz="2000" b="1" dirty="0">
                <a:solidFill>
                  <a:srgbClr val="C00000"/>
                </a:solidFill>
                <a:ea typeface="ＭＳ Ｐゴシック" pitchFamily="1" charset="-128"/>
              </a:rPr>
              <a:t>n)</a:t>
            </a:r>
          </a:p>
        </p:txBody>
      </p:sp>
      <p:sp>
        <p:nvSpPr>
          <p:cNvPr id="12" name="Rectangle 11">
            <a:extLst>
              <a:ext uri="{FF2B5EF4-FFF2-40B4-BE49-F238E27FC236}">
                <a16:creationId xmlns:a16="http://schemas.microsoft.com/office/drawing/2014/main" id="{32EDB536-C976-4FB2-9927-4789F490349B}"/>
              </a:ext>
            </a:extLst>
          </p:cNvPr>
          <p:cNvSpPr/>
          <p:nvPr/>
        </p:nvSpPr>
        <p:spPr bwMode="auto">
          <a:xfrm>
            <a:off x="130792" y="2946363"/>
            <a:ext cx="2052000" cy="3780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ea typeface="ＭＳ Ｐゴシック" pitchFamily="1" charset="-128"/>
              </a:rPr>
              <a:t>Freezing</a:t>
            </a:r>
          </a:p>
        </p:txBody>
      </p:sp>
      <p:sp>
        <p:nvSpPr>
          <p:cNvPr id="13" name="Rectangle 12">
            <a:extLst>
              <a:ext uri="{FF2B5EF4-FFF2-40B4-BE49-F238E27FC236}">
                <a16:creationId xmlns:a16="http://schemas.microsoft.com/office/drawing/2014/main" id="{2A6D056A-05AD-4875-8B2E-310AFAF72AE0}"/>
              </a:ext>
            </a:extLst>
          </p:cNvPr>
          <p:cNvSpPr/>
          <p:nvPr/>
        </p:nvSpPr>
        <p:spPr bwMode="auto">
          <a:xfrm>
            <a:off x="2245297" y="2819407"/>
            <a:ext cx="2052000" cy="504956"/>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GB" sz="1600" dirty="0">
                <a:latin typeface="Arial" charset="0"/>
                <a:ea typeface="ＭＳ Ｐゴシック" pitchFamily="1" charset="-128"/>
              </a:rPr>
              <a:t>Annealing</a:t>
            </a:r>
          </a:p>
        </p:txBody>
      </p:sp>
      <p:sp>
        <p:nvSpPr>
          <p:cNvPr id="14" name="Rectangle 13">
            <a:extLst>
              <a:ext uri="{FF2B5EF4-FFF2-40B4-BE49-F238E27FC236}">
                <a16:creationId xmlns:a16="http://schemas.microsoft.com/office/drawing/2014/main" id="{0F623FD3-482A-4381-8C80-7B6C64636D32}"/>
              </a:ext>
            </a:extLst>
          </p:cNvPr>
          <p:cNvSpPr/>
          <p:nvPr/>
        </p:nvSpPr>
        <p:spPr bwMode="auto">
          <a:xfrm>
            <a:off x="4350953" y="2669784"/>
            <a:ext cx="2052000" cy="654579"/>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600" dirty="0">
                <a:latin typeface="Arial" panose="020B0604020202020204" pitchFamily="34" charset="0"/>
                <a:cs typeface="Arial" panose="020B0604020202020204" pitchFamily="34" charset="0"/>
              </a:rPr>
              <a:t>1° Drying</a:t>
            </a:r>
          </a:p>
        </p:txBody>
      </p:sp>
      <p:sp>
        <p:nvSpPr>
          <p:cNvPr id="15" name="Rectangle 14">
            <a:extLst>
              <a:ext uri="{FF2B5EF4-FFF2-40B4-BE49-F238E27FC236}">
                <a16:creationId xmlns:a16="http://schemas.microsoft.com/office/drawing/2014/main" id="{92C73270-4036-4BBE-8C02-DB2727A73726}"/>
              </a:ext>
            </a:extLst>
          </p:cNvPr>
          <p:cNvSpPr/>
          <p:nvPr/>
        </p:nvSpPr>
        <p:spPr bwMode="auto">
          <a:xfrm>
            <a:off x="6459589" y="2550017"/>
            <a:ext cx="2104862" cy="774346"/>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600" dirty="0">
                <a:latin typeface="Arial" panose="020B0604020202020204" pitchFamily="34" charset="0"/>
                <a:cs typeface="Arial" panose="020B0604020202020204" pitchFamily="34" charset="0"/>
              </a:rPr>
              <a:t>2° Drying</a:t>
            </a:r>
          </a:p>
        </p:txBody>
      </p:sp>
      <mc:AlternateContent xmlns:mc="http://schemas.openxmlformats.org/markup-compatibility/2006" xmlns:a14="http://schemas.microsoft.com/office/drawing/2010/main">
        <mc:Choice Requires="a14">
          <p:sp>
            <p:nvSpPr>
              <p:cNvPr id="17" name="Speech Bubble: Rectangle 16">
                <a:extLst>
                  <a:ext uri="{FF2B5EF4-FFF2-40B4-BE49-F238E27FC236}">
                    <a16:creationId xmlns:a16="http://schemas.microsoft.com/office/drawing/2014/main" id="{77FBF63E-5C43-4E30-810D-C75F634DAA88}"/>
                  </a:ext>
                </a:extLst>
              </p:cNvPr>
              <p:cNvSpPr/>
              <p:nvPr/>
            </p:nvSpPr>
            <p:spPr>
              <a:xfrm>
                <a:off x="118113" y="3356640"/>
                <a:ext cx="2103119" cy="2635910"/>
              </a:xfrm>
              <a:prstGeom prst="wedgeRectCallout">
                <a:avLst>
                  <a:gd name="adj1" fmla="val 62500"/>
                  <a:gd name="adj2" fmla="val 20830"/>
                </a:avLst>
              </a:prstGeom>
              <a:ln>
                <a:solidFill>
                  <a:schemeClr val="accent1">
                    <a:lumMod val="50000"/>
                  </a:schemeClr>
                </a:solidFill>
              </a:ln>
            </p:spPr>
            <p:style>
              <a:lnRef idx="2">
                <a:schemeClr val="lt1">
                  <a:hueOff val="0"/>
                  <a:satOff val="0"/>
                  <a:lumOff val="0"/>
                  <a:alphaOff val="0"/>
                </a:schemeClr>
              </a:lnRef>
              <a:fillRef idx="1">
                <a:schemeClr val="accent5">
                  <a:tint val="50000"/>
                  <a:hueOff val="3246390"/>
                  <a:satOff val="-24293"/>
                  <a:lumOff val="-3011"/>
                  <a:alphaOff val="0"/>
                </a:schemeClr>
              </a:fillRef>
              <a:effectRef idx="0">
                <a:schemeClr val="accent5">
                  <a:tint val="50000"/>
                  <a:hueOff val="3246390"/>
                  <a:satOff val="-24293"/>
                  <a:lumOff val="-3011"/>
                  <a:alphaOff val="0"/>
                </a:schemeClr>
              </a:effectRef>
              <a:fontRef idx="minor">
                <a:schemeClr val="lt1">
                  <a:hueOff val="0"/>
                  <a:satOff val="0"/>
                  <a:lumOff val="0"/>
                  <a:alphaOff val="0"/>
                </a:schemeClr>
              </a:fontRef>
            </p:style>
            <p:txBody>
              <a:bodyPr/>
              <a:lstStyle/>
              <a:p>
                <a:pPr lvl="0" algn="ctr" defTabSz="800100">
                  <a:spcBef>
                    <a:spcPct val="0"/>
                  </a:spcBef>
                </a:pPr>
                <a:endParaRPr lang="en-US" i="1" dirty="0">
                  <a:solidFill>
                    <a:srgbClr val="3333CC"/>
                  </a:solidFill>
                  <a:latin typeface="Times New Roman" panose="02020603050405020304" pitchFamily="18" charset="0"/>
                  <a:ea typeface="ＭＳ Ｐゴシック" pitchFamily="1" charset="-128"/>
                  <a:cs typeface="Times New Roman" panose="02020603050405020304" pitchFamily="18" charset="0"/>
                </a:endParaRPr>
              </a:p>
              <a:p>
                <a:pPr lvl="0" algn="ctr" defTabSz="800100">
                  <a:spcBef>
                    <a:spcPct val="0"/>
                  </a:spcBef>
                </a:pPr>
                <a:r>
                  <a:rPr lang="en-US" i="1" dirty="0">
                    <a:solidFill>
                      <a:srgbClr val="3333CC"/>
                    </a:solidFill>
                    <a:latin typeface="Times New Roman" panose="02020603050405020304" pitchFamily="18" charset="0"/>
                    <a:ea typeface="ＭＳ Ｐゴシック" pitchFamily="1" charset="-128"/>
                    <a:cs typeface="Times New Roman" panose="02020603050405020304" pitchFamily="18" charset="0"/>
                  </a:rPr>
                  <a:t>cooling rate </a:t>
                </a:r>
              </a:p>
              <a:p>
                <a:pPr algn="ctr" defTabSz="800100">
                  <a:spcBef>
                    <a:spcPct val="0"/>
                  </a:spcBef>
                </a:pPr>
                <a:r>
                  <a:rPr lang="en-US" dirty="0">
                    <a:solidFill>
                      <a:schemeClr val="tx1"/>
                    </a:solidFill>
                  </a:rPr>
                  <a:t>↓</a:t>
                </a:r>
                <a:endParaRPr lang="en-US" i="1" dirty="0">
                  <a:solidFill>
                    <a:schemeClr val="tx1"/>
                  </a:solidFill>
                  <a:latin typeface="Cambria Math" panose="02040503050406030204" pitchFamily="18" charset="0"/>
                  <a:ea typeface="ＭＳ Ｐゴシック" pitchFamily="1" charset="-128"/>
                </a:endParaRPr>
              </a:p>
              <a:p>
                <a:pPr lvl="0" algn="ctr" defTabSz="800100">
                  <a:spcBef>
                    <a:spcPct val="0"/>
                  </a:spcBef>
                </a:pPr>
                <a14:m>
                  <m:oMathPara xmlns:m="http://schemas.openxmlformats.org/officeDocument/2006/math">
                    <m:oMathParaPr>
                      <m:jc m:val="center"/>
                    </m:oMathParaPr>
                    <m:oMath xmlns:m="http://schemas.openxmlformats.org/officeDocument/2006/math">
                      <m:sSub>
                        <m:sSubPr>
                          <m:ctrlPr>
                            <a:rPr lang="en-US" i="1">
                              <a:solidFill>
                                <a:schemeClr val="tx1"/>
                              </a:solidFill>
                              <a:latin typeface="Cambria Math" panose="02040503050406030204" pitchFamily="18" charset="0"/>
                              <a:ea typeface="ＭＳ Ｐゴシック" pitchFamily="1" charset="-128"/>
                            </a:rPr>
                          </m:ctrlPr>
                        </m:sSubPr>
                        <m:e>
                          <m:r>
                            <a:rPr lang="en-US" i="1">
                              <a:solidFill>
                                <a:schemeClr val="tx1"/>
                              </a:solidFill>
                              <a:latin typeface="Cambria Math" panose="02040503050406030204" pitchFamily="18" charset="0"/>
                              <a:ea typeface="ＭＳ Ｐゴシック" pitchFamily="1" charset="-128"/>
                            </a:rPr>
                            <m:t>𝑇</m:t>
                          </m:r>
                        </m:e>
                        <m:sub>
                          <m:r>
                            <a:rPr lang="en-US" i="1">
                              <a:solidFill>
                                <a:schemeClr val="tx1"/>
                              </a:solidFill>
                              <a:latin typeface="Cambria Math" panose="02040503050406030204" pitchFamily="18" charset="0"/>
                              <a:ea typeface="ＭＳ Ｐゴシック" pitchFamily="1" charset="-128"/>
                            </a:rPr>
                            <m:t>𝑛</m:t>
                          </m:r>
                        </m:sub>
                      </m:sSub>
                    </m:oMath>
                  </m:oMathPara>
                </a14:m>
                <a:endParaRPr lang="en-US" dirty="0"/>
              </a:p>
              <a:p>
                <a:pPr lvl="0" algn="ctr" defTabSz="800100">
                  <a:spcBef>
                    <a:spcPct val="0"/>
                  </a:spcBef>
                </a:pPr>
                <a:r>
                  <a:rPr lang="en-US" dirty="0">
                    <a:solidFill>
                      <a:schemeClr val="tx1"/>
                    </a:solidFill>
                  </a:rPr>
                  <a:t>↓</a:t>
                </a:r>
              </a:p>
              <a:p>
                <a:pPr lvl="0" algn="ctr" defTabSz="800100">
                  <a:spcBef>
                    <a:spcPct val="0"/>
                  </a:spcBef>
                </a:pPr>
                <a:r>
                  <a:rPr lang="en-US" dirty="0">
                    <a:solidFill>
                      <a:schemeClr val="tx1"/>
                    </a:solidFill>
                  </a:rPr>
                  <a:t>Ice crystal </a:t>
                </a:r>
              </a:p>
              <a:p>
                <a:pPr lvl="0" algn="ctr" defTabSz="800100">
                  <a:spcBef>
                    <a:spcPct val="0"/>
                  </a:spcBef>
                </a:pPr>
                <a:r>
                  <a:rPr lang="en-US" dirty="0">
                    <a:solidFill>
                      <a:schemeClr val="tx1"/>
                    </a:solidFill>
                  </a:rPr>
                  <a:t>structures</a:t>
                </a:r>
              </a:p>
            </p:txBody>
          </p:sp>
        </mc:Choice>
        <mc:Fallback xmlns="">
          <p:sp>
            <p:nvSpPr>
              <p:cNvPr id="17" name="Speech Bubble: Rectangle 16">
                <a:extLst>
                  <a:ext uri="{FF2B5EF4-FFF2-40B4-BE49-F238E27FC236}">
                    <a16:creationId xmlns:a16="http://schemas.microsoft.com/office/drawing/2014/main" id="{77FBF63E-5C43-4E30-810D-C75F634DAA88}"/>
                  </a:ext>
                </a:extLst>
              </p:cNvPr>
              <p:cNvSpPr>
                <a:spLocks noRot="1" noChangeAspect="1" noMove="1" noResize="1" noEditPoints="1" noAdjustHandles="1" noChangeArrowheads="1" noChangeShapeType="1" noTextEdit="1"/>
              </p:cNvSpPr>
              <p:nvPr/>
            </p:nvSpPr>
            <p:spPr>
              <a:xfrm>
                <a:off x="118113" y="3356640"/>
                <a:ext cx="2103119" cy="2635910"/>
              </a:xfrm>
              <a:prstGeom prst="wedgeRectCallout">
                <a:avLst>
                  <a:gd name="adj1" fmla="val 62500"/>
                  <a:gd name="adj2" fmla="val 20830"/>
                </a:avLst>
              </a:prstGeom>
              <a:blipFill>
                <a:blip r:embed="rId4"/>
                <a:stretch>
                  <a:fillRect/>
                </a:stretch>
              </a:blipFill>
              <a:ln>
                <a:solidFill>
                  <a:schemeClr val="accent1">
                    <a:lumMod val="50000"/>
                  </a:schemeClr>
                </a:solidFill>
              </a:ln>
            </p:spPr>
            <p:txBody>
              <a:bodyPr/>
              <a:lstStyle/>
              <a:p>
                <a:r>
                  <a:rPr lang="en-GB">
                    <a:noFill/>
                  </a:rPr>
                  <a:t> </a:t>
                </a:r>
              </a:p>
            </p:txBody>
          </p:sp>
        </mc:Fallback>
      </mc:AlternateContent>
      <p:cxnSp>
        <p:nvCxnSpPr>
          <p:cNvPr id="30" name="Straight Connector 29">
            <a:extLst>
              <a:ext uri="{FF2B5EF4-FFF2-40B4-BE49-F238E27FC236}">
                <a16:creationId xmlns:a16="http://schemas.microsoft.com/office/drawing/2014/main" id="{39309237-AECE-466C-A853-E5E60A8888C1}"/>
              </a:ext>
            </a:extLst>
          </p:cNvPr>
          <p:cNvCxnSpPr/>
          <p:nvPr/>
        </p:nvCxnSpPr>
        <p:spPr bwMode="auto">
          <a:xfrm>
            <a:off x="1094704" y="5344732"/>
            <a:ext cx="0" cy="373488"/>
          </a:xfrm>
          <a:prstGeom prst="line">
            <a:avLst/>
          </a:prstGeom>
          <a:ln>
            <a:prstDash val="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A4D28F58-522C-46F1-80B5-8415095A17C9}"/>
              </a:ext>
            </a:extLst>
          </p:cNvPr>
          <p:cNvCxnSpPr>
            <a:cxnSpLocks/>
          </p:cNvCxnSpPr>
          <p:nvPr/>
        </p:nvCxnSpPr>
        <p:spPr bwMode="auto">
          <a:xfrm>
            <a:off x="1094704" y="5718220"/>
            <a:ext cx="2117124" cy="0"/>
          </a:xfrm>
          <a:prstGeom prst="line">
            <a:avLst/>
          </a:prstGeom>
          <a:ln>
            <a:prstDash val="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F93636C9-FB17-4B51-A1AD-1ED5F0E22868}"/>
              </a:ext>
            </a:extLst>
          </p:cNvPr>
          <p:cNvCxnSpPr>
            <a:cxnSpLocks/>
          </p:cNvCxnSpPr>
          <p:nvPr/>
        </p:nvCxnSpPr>
        <p:spPr bwMode="auto">
          <a:xfrm>
            <a:off x="3211828" y="5718220"/>
            <a:ext cx="1913964" cy="0"/>
          </a:xfrm>
          <a:prstGeom prst="line">
            <a:avLst/>
          </a:prstGeom>
          <a:ln>
            <a:prstDash val="dash"/>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AA9E1171-34F2-45D6-947A-77E3F3ED23C4}"/>
              </a:ext>
            </a:extLst>
          </p:cNvPr>
          <p:cNvCxnSpPr>
            <a:cxnSpLocks/>
          </p:cNvCxnSpPr>
          <p:nvPr/>
        </p:nvCxnSpPr>
        <p:spPr bwMode="auto">
          <a:xfrm flipV="1">
            <a:off x="5368554" y="4367648"/>
            <a:ext cx="0" cy="306947"/>
          </a:xfrm>
          <a:prstGeom prst="line">
            <a:avLst/>
          </a:prstGeom>
          <a:ln>
            <a:prstDash val="dash"/>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8E5FBAA0-3393-4DE6-BB9E-7C52EF6A1F1B}"/>
              </a:ext>
            </a:extLst>
          </p:cNvPr>
          <p:cNvCxnSpPr/>
          <p:nvPr/>
        </p:nvCxnSpPr>
        <p:spPr bwMode="auto">
          <a:xfrm rot="16200000">
            <a:off x="6026497" y="4053292"/>
            <a:ext cx="0" cy="373488"/>
          </a:xfrm>
          <a:prstGeom prst="line">
            <a:avLst/>
          </a:prstGeom>
          <a:ln>
            <a:prstDash val="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922767D6-8E98-42D8-8B04-EC7624C4D84A}"/>
              </a:ext>
            </a:extLst>
          </p:cNvPr>
          <p:cNvCxnSpPr>
            <a:cxnSpLocks/>
          </p:cNvCxnSpPr>
          <p:nvPr/>
        </p:nvCxnSpPr>
        <p:spPr bwMode="auto">
          <a:xfrm rot="16200000">
            <a:off x="5149725" y="3176520"/>
            <a:ext cx="2127031" cy="0"/>
          </a:xfrm>
          <a:prstGeom prst="line">
            <a:avLst/>
          </a:prstGeom>
          <a:ln>
            <a:prstDash val="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6F505B22-8070-45B2-B0CC-5C8DF0E97093}"/>
              </a:ext>
            </a:extLst>
          </p:cNvPr>
          <p:cNvCxnSpPr>
            <a:cxnSpLocks/>
          </p:cNvCxnSpPr>
          <p:nvPr/>
        </p:nvCxnSpPr>
        <p:spPr bwMode="auto">
          <a:xfrm flipH="1" flipV="1">
            <a:off x="5839753" y="2113004"/>
            <a:ext cx="372391" cy="1"/>
          </a:xfrm>
          <a:prstGeom prst="line">
            <a:avLst/>
          </a:prstGeom>
          <a:ln>
            <a:prstDash val="dash"/>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B4A92A0D-DC4E-4AAE-8EAE-72FC706B5F79}"/>
              </a:ext>
            </a:extLst>
          </p:cNvPr>
          <p:cNvCxnSpPr/>
          <p:nvPr/>
        </p:nvCxnSpPr>
        <p:spPr bwMode="auto">
          <a:xfrm>
            <a:off x="3211828" y="5344732"/>
            <a:ext cx="0" cy="373488"/>
          </a:xfrm>
          <a:prstGeom prst="line">
            <a:avLst/>
          </a:prstGeom>
          <a:ln>
            <a:prstDash val="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4F05BD15-4CFD-4A5F-A109-0C6F0B240118}"/>
              </a:ext>
            </a:extLst>
          </p:cNvPr>
          <p:cNvCxnSpPr>
            <a:cxnSpLocks/>
          </p:cNvCxnSpPr>
          <p:nvPr/>
        </p:nvCxnSpPr>
        <p:spPr bwMode="auto">
          <a:xfrm flipV="1">
            <a:off x="7956771" y="4894457"/>
            <a:ext cx="837563" cy="1"/>
          </a:xfrm>
          <a:prstGeom prst="line">
            <a:avLst/>
          </a:prstGeom>
          <a:ln>
            <a:prstDash val="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C4C979EB-1DB2-4D75-BAD1-B85645E279F8}"/>
              </a:ext>
            </a:extLst>
          </p:cNvPr>
          <p:cNvCxnSpPr>
            <a:cxnSpLocks/>
          </p:cNvCxnSpPr>
          <p:nvPr/>
        </p:nvCxnSpPr>
        <p:spPr bwMode="auto">
          <a:xfrm flipH="1" flipV="1">
            <a:off x="8782958" y="2113005"/>
            <a:ext cx="11376" cy="2781452"/>
          </a:xfrm>
          <a:prstGeom prst="line">
            <a:avLst/>
          </a:prstGeom>
          <a:ln>
            <a:prstDash val="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7AB3A1B3-C45C-4162-824C-F3479BFD50DE}"/>
              </a:ext>
            </a:extLst>
          </p:cNvPr>
          <p:cNvCxnSpPr>
            <a:cxnSpLocks/>
          </p:cNvCxnSpPr>
          <p:nvPr/>
        </p:nvCxnSpPr>
        <p:spPr bwMode="auto">
          <a:xfrm flipV="1">
            <a:off x="8097706" y="5817514"/>
            <a:ext cx="837563" cy="1"/>
          </a:xfrm>
          <a:prstGeom prst="line">
            <a:avLst/>
          </a:prstGeom>
          <a:ln>
            <a:prstDash val="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FF2B5EF4-FFF2-40B4-BE49-F238E27FC236}">
                <a16:creationId xmlns:a16="http://schemas.microsoft.com/office/drawing/2014/main" id="{E8E42B75-9384-4FCF-8231-D4D90FBD3BAE}"/>
              </a:ext>
            </a:extLst>
          </p:cNvPr>
          <p:cNvCxnSpPr>
            <a:cxnSpLocks/>
          </p:cNvCxnSpPr>
          <p:nvPr/>
        </p:nvCxnSpPr>
        <p:spPr bwMode="auto">
          <a:xfrm flipV="1">
            <a:off x="8935269" y="1381398"/>
            <a:ext cx="28210" cy="4436116"/>
          </a:xfrm>
          <a:prstGeom prst="line">
            <a:avLst/>
          </a:prstGeom>
          <a:ln>
            <a:prstDash val="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1FC891C5-FE45-4EEA-834D-F189B3EF4854}"/>
              </a:ext>
            </a:extLst>
          </p:cNvPr>
          <p:cNvCxnSpPr>
            <a:cxnSpLocks/>
          </p:cNvCxnSpPr>
          <p:nvPr/>
        </p:nvCxnSpPr>
        <p:spPr bwMode="auto">
          <a:xfrm flipH="1">
            <a:off x="4773344" y="1367899"/>
            <a:ext cx="4161925" cy="0"/>
          </a:xfrm>
          <a:prstGeom prst="line">
            <a:avLst/>
          </a:prstGeom>
          <a:ln>
            <a:prstDash val="dash"/>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73" name="Rectangle 72">
            <a:extLst>
              <a:ext uri="{FF2B5EF4-FFF2-40B4-BE49-F238E27FC236}">
                <a16:creationId xmlns:a16="http://schemas.microsoft.com/office/drawing/2014/main" id="{B892A96F-0922-4814-B0E7-8E5559BA56CF}"/>
              </a:ext>
            </a:extLst>
          </p:cNvPr>
          <p:cNvSpPr/>
          <p:nvPr/>
        </p:nvSpPr>
        <p:spPr>
          <a:xfrm>
            <a:off x="2223470" y="6380924"/>
            <a:ext cx="2016321" cy="369332"/>
          </a:xfrm>
          <a:prstGeom prst="rect">
            <a:avLst/>
          </a:prstGeom>
        </p:spPr>
        <p:txBody>
          <a:bodyPr wrap="none">
            <a:spAutoFit/>
          </a:bodyPr>
          <a:lstStyle/>
          <a:p>
            <a:pPr lvl="0" algn="ctr" defTabSz="800100">
              <a:spcBef>
                <a:spcPct val="0"/>
              </a:spcBef>
            </a:pPr>
            <a:r>
              <a:rPr lang="en-US" i="1" dirty="0">
                <a:solidFill>
                  <a:srgbClr val="3333CC"/>
                </a:solidFill>
                <a:latin typeface="Times New Roman" panose="02020603050405020304" pitchFamily="18" charset="0"/>
                <a:ea typeface="ＭＳ Ｐゴシック" pitchFamily="1" charset="-128"/>
                <a:cs typeface="Times New Roman" panose="02020603050405020304" pitchFamily="18" charset="0"/>
              </a:rPr>
              <a:t>Process parameters</a:t>
            </a:r>
          </a:p>
        </p:txBody>
      </p:sp>
      <mc:AlternateContent xmlns:mc="http://schemas.openxmlformats.org/markup-compatibility/2006" xmlns:a14="http://schemas.microsoft.com/office/drawing/2010/main">
        <mc:Choice Requires="a14">
          <p:sp>
            <p:nvSpPr>
              <p:cNvPr id="74" name="Rectangle 73">
                <a:extLst>
                  <a:ext uri="{FF2B5EF4-FFF2-40B4-BE49-F238E27FC236}">
                    <a16:creationId xmlns:a16="http://schemas.microsoft.com/office/drawing/2014/main" id="{C1A928A6-8018-41C6-ADC8-098C4EFADC78}"/>
                  </a:ext>
                </a:extLst>
              </p:cNvPr>
              <p:cNvSpPr/>
              <p:nvPr/>
            </p:nvSpPr>
            <p:spPr>
              <a:xfrm>
                <a:off x="5126118" y="5490101"/>
                <a:ext cx="496418" cy="39401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𝑅</m:t>
                          </m:r>
                        </m:e>
                        <m:sub>
                          <m:r>
                            <m:rPr>
                              <m:sty m:val="p"/>
                            </m:rPr>
                            <a:rPr lang="en-GB">
                              <a:latin typeface="Cambria Math" panose="02040503050406030204" pitchFamily="18" charset="0"/>
                            </a:rPr>
                            <m:t>p</m:t>
                          </m:r>
                        </m:sub>
                      </m:sSub>
                    </m:oMath>
                  </m:oMathPara>
                </a14:m>
                <a:endParaRPr lang="en-GB" dirty="0"/>
              </a:p>
            </p:txBody>
          </p:sp>
        </mc:Choice>
        <mc:Fallback xmlns="">
          <p:sp>
            <p:nvSpPr>
              <p:cNvPr id="74" name="Rectangle 73">
                <a:extLst>
                  <a:ext uri="{FF2B5EF4-FFF2-40B4-BE49-F238E27FC236}">
                    <a16:creationId xmlns:a16="http://schemas.microsoft.com/office/drawing/2014/main" id="{C1A928A6-8018-41C6-ADC8-098C4EFADC78}"/>
                  </a:ext>
                </a:extLst>
              </p:cNvPr>
              <p:cNvSpPr>
                <a:spLocks noRot="1" noChangeAspect="1" noMove="1" noResize="1" noEditPoints="1" noAdjustHandles="1" noChangeArrowheads="1" noChangeShapeType="1" noTextEdit="1"/>
              </p:cNvSpPr>
              <p:nvPr/>
            </p:nvSpPr>
            <p:spPr>
              <a:xfrm>
                <a:off x="5126118" y="5490101"/>
                <a:ext cx="496418" cy="394019"/>
              </a:xfrm>
              <a:prstGeom prst="rect">
                <a:avLst/>
              </a:prstGeom>
              <a:blipFill>
                <a:blip r:embed="rId5"/>
                <a:stretch>
                  <a:fillRect b="-625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6" name="Rectangle 75">
                <a:extLst>
                  <a:ext uri="{FF2B5EF4-FFF2-40B4-BE49-F238E27FC236}">
                    <a16:creationId xmlns:a16="http://schemas.microsoft.com/office/drawing/2014/main" id="{3F6AEF95-DD77-45B6-8E0A-5D755190F3A3}"/>
                  </a:ext>
                </a:extLst>
              </p:cNvPr>
              <p:cNvSpPr/>
              <p:nvPr/>
            </p:nvSpPr>
            <p:spPr>
              <a:xfrm>
                <a:off x="4695387" y="3747306"/>
                <a:ext cx="1346335" cy="646331"/>
              </a:xfrm>
              <a:prstGeom prst="rect">
                <a:avLst/>
              </a:prstGeom>
            </p:spPr>
            <p:txBody>
              <a:bodyPr wrap="square">
                <a:spAutoFit/>
              </a:bodyPr>
              <a:lstStyle/>
              <a:p>
                <a:pPr algn="ctr" defTabSz="800100">
                  <a:spcBef>
                    <a:spcPct val="0"/>
                  </a:spcBef>
                  <a:spcAft>
                    <a:spcPct val="35000"/>
                  </a:spcAft>
                </a:pPr>
                <a14:m>
                  <m:oMathPara xmlns:m="http://schemas.openxmlformats.org/officeDocument/2006/math">
                    <m:oMathParaPr>
                      <m:jc m:val="centerGroup"/>
                    </m:oMathParaPr>
                    <m:oMath xmlns:m="http://schemas.openxmlformats.org/officeDocument/2006/math">
                      <m:r>
                        <m:rPr>
                          <m:nor/>
                        </m:rPr>
                        <a:rPr lang="en-US" dirty="0">
                          <a:latin typeface="Cambria Math" panose="02040503050406030204" pitchFamily="18" charset="0"/>
                        </a:rPr>
                        <m:t>d</m:t>
                      </m:r>
                      <m:r>
                        <m:rPr>
                          <m:nor/>
                        </m:rPr>
                        <a:rPr lang="en-US" dirty="0"/>
                        <m:t>rying</m:t>
                      </m:r>
                      <m:r>
                        <m:rPr>
                          <m:nor/>
                        </m:rPr>
                        <a:rPr lang="en-US" dirty="0"/>
                        <m:t> </m:t>
                      </m:r>
                      <m:r>
                        <m:rPr>
                          <m:nor/>
                        </m:rPr>
                        <a:rPr lang="en-US" dirty="0"/>
                        <m:t>rate</m:t>
                      </m:r>
                    </m:oMath>
                  </m:oMathPara>
                </a14:m>
                <a:endParaRPr lang="en-GB" dirty="0"/>
              </a:p>
              <a:p>
                <a:pPr algn="ctr" defTabSz="800100">
                  <a:spcBef>
                    <a:spcPct val="0"/>
                  </a:spcBef>
                  <a:spcAft>
                    <a:spcPct val="35000"/>
                  </a:spcAft>
                </a:pPr>
                <a:r>
                  <a:rPr lang="en-US" dirty="0"/>
                  <a:t>and </a:t>
                </a:r>
                <a14:m>
                  <m:oMath xmlns:m="http://schemas.openxmlformats.org/officeDocument/2006/math">
                    <m:sSub>
                      <m:sSubPr>
                        <m:ctrlPr>
                          <a:rPr lang="en-US" i="1" dirty="0" smtClean="0">
                            <a:solidFill>
                              <a:schemeClr val="tx1"/>
                            </a:solidFill>
                            <a:latin typeface="Cambria Math" panose="02040503050406030204" pitchFamily="18" charset="0"/>
                          </a:rPr>
                        </m:ctrlPr>
                      </m:sSubPr>
                      <m:e>
                        <m:r>
                          <a:rPr lang="en-US" i="1" dirty="0">
                            <a:solidFill>
                              <a:schemeClr val="tx1"/>
                            </a:solidFill>
                            <a:latin typeface="Cambria Math" panose="02040503050406030204" pitchFamily="18" charset="0"/>
                          </a:rPr>
                          <m:t>𝑇</m:t>
                        </m:r>
                      </m:e>
                      <m:sub>
                        <m:r>
                          <m:rPr>
                            <m:sty m:val="p"/>
                          </m:rPr>
                          <a:rPr lang="en-GB" dirty="0">
                            <a:solidFill>
                              <a:schemeClr val="tx1"/>
                            </a:solidFill>
                            <a:latin typeface="Cambria Math" panose="02040503050406030204" pitchFamily="18" charset="0"/>
                          </a:rPr>
                          <m:t>P</m:t>
                        </m:r>
                      </m:sub>
                    </m:sSub>
                  </m:oMath>
                </a14:m>
                <a:endParaRPr lang="en-GB" dirty="0"/>
              </a:p>
            </p:txBody>
          </p:sp>
        </mc:Choice>
        <mc:Fallback xmlns="">
          <p:sp>
            <p:nvSpPr>
              <p:cNvPr id="76" name="Rectangle 75">
                <a:extLst>
                  <a:ext uri="{FF2B5EF4-FFF2-40B4-BE49-F238E27FC236}">
                    <a16:creationId xmlns:a16="http://schemas.microsoft.com/office/drawing/2014/main" id="{3F6AEF95-DD77-45B6-8E0A-5D755190F3A3}"/>
                  </a:ext>
                </a:extLst>
              </p:cNvPr>
              <p:cNvSpPr>
                <a:spLocks noRot="1" noChangeAspect="1" noMove="1" noResize="1" noEditPoints="1" noAdjustHandles="1" noChangeArrowheads="1" noChangeShapeType="1" noTextEdit="1"/>
              </p:cNvSpPr>
              <p:nvPr/>
            </p:nvSpPr>
            <p:spPr>
              <a:xfrm>
                <a:off x="4695387" y="3747306"/>
                <a:ext cx="1346335" cy="646331"/>
              </a:xfrm>
              <a:prstGeom prst="rect">
                <a:avLst/>
              </a:prstGeom>
              <a:blipFill>
                <a:blip r:embed="rId6"/>
                <a:stretch>
                  <a:fillRect b="-14151"/>
                </a:stretch>
              </a:blipFill>
            </p:spPr>
            <p:txBody>
              <a:bodyPr/>
              <a:lstStyle/>
              <a:p>
                <a:r>
                  <a:rPr lang="en-GB">
                    <a:noFill/>
                  </a:rPr>
                  <a:t> </a:t>
                </a:r>
              </a:p>
            </p:txBody>
          </p:sp>
        </mc:Fallback>
      </mc:AlternateContent>
      <p:grpSp>
        <p:nvGrpSpPr>
          <p:cNvPr id="78" name="Group 77">
            <a:extLst>
              <a:ext uri="{FF2B5EF4-FFF2-40B4-BE49-F238E27FC236}">
                <a16:creationId xmlns:a16="http://schemas.microsoft.com/office/drawing/2014/main" id="{1E712339-F75A-4B63-B526-2B027C39550F}"/>
              </a:ext>
            </a:extLst>
          </p:cNvPr>
          <p:cNvGrpSpPr/>
          <p:nvPr/>
        </p:nvGrpSpPr>
        <p:grpSpPr>
          <a:xfrm>
            <a:off x="4598978" y="4784526"/>
            <a:ext cx="1587928" cy="1208024"/>
            <a:chOff x="4598978" y="4784526"/>
            <a:chExt cx="1587928" cy="1208024"/>
          </a:xfrm>
        </p:grpSpPr>
        <p:sp>
          <p:nvSpPr>
            <p:cNvPr id="65" name="Rectangle 64">
              <a:extLst>
                <a:ext uri="{FF2B5EF4-FFF2-40B4-BE49-F238E27FC236}">
                  <a16:creationId xmlns:a16="http://schemas.microsoft.com/office/drawing/2014/main" id="{9B894976-BA03-40A4-B275-40015C5EBB71}"/>
                </a:ext>
              </a:extLst>
            </p:cNvPr>
            <p:cNvSpPr/>
            <p:nvPr/>
          </p:nvSpPr>
          <p:spPr bwMode="auto">
            <a:xfrm>
              <a:off x="4598978" y="4784526"/>
              <a:ext cx="1587928" cy="1208024"/>
            </a:xfrm>
            <a:prstGeom prst="rect">
              <a:avLst/>
            </a:prstGeom>
            <a:noFill/>
            <a:ln w="9525"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mc:AlternateContent xmlns:mc="http://schemas.openxmlformats.org/markup-compatibility/2006" xmlns:a14="http://schemas.microsoft.com/office/drawing/2010/main">
          <mc:Choice Requires="a14">
            <p:sp>
              <p:nvSpPr>
                <p:cNvPr id="77" name="Rectangle 76">
                  <a:extLst>
                    <a:ext uri="{FF2B5EF4-FFF2-40B4-BE49-F238E27FC236}">
                      <a16:creationId xmlns:a16="http://schemas.microsoft.com/office/drawing/2014/main" id="{171CEE7D-00ED-4166-A58A-77C579CD7935}"/>
                    </a:ext>
                  </a:extLst>
                </p:cNvPr>
                <p:cNvSpPr/>
                <p:nvPr/>
              </p:nvSpPr>
              <p:spPr>
                <a:xfrm>
                  <a:off x="4783088" y="4837229"/>
                  <a:ext cx="1175771" cy="743280"/>
                </a:xfrm>
                <a:prstGeom prst="rect">
                  <a:avLst/>
                </a:prstGeom>
              </p:spPr>
              <p:txBody>
                <a:bodyPr wrap="none">
                  <a:spAutoFit/>
                </a:bodyPr>
                <a:lstStyle/>
                <a:p>
                  <a:pPr lvl="0" algn="ctr" defTabSz="800100">
                    <a:spcBef>
                      <a:spcPct val="0"/>
                    </a:spcBef>
                    <a:spcAft>
                      <a:spcPct val="35000"/>
                    </a:spcAft>
                  </a:pPr>
                  <a14:m>
                    <m:oMath xmlns:m="http://schemas.openxmlformats.org/officeDocument/2006/math">
                      <m:sSub>
                        <m:sSubPr>
                          <m:ctrlPr>
                            <a:rPr lang="en-US" i="1" dirty="0" smtClean="0">
                              <a:solidFill>
                                <a:srgbClr val="3333CC"/>
                              </a:solidFill>
                              <a:latin typeface="Cambria Math" panose="02040503050406030204" pitchFamily="18" charset="0"/>
                            </a:rPr>
                          </m:ctrlPr>
                        </m:sSubPr>
                        <m:e>
                          <m:r>
                            <a:rPr lang="en-US" i="1" dirty="0">
                              <a:solidFill>
                                <a:srgbClr val="3333CC"/>
                              </a:solidFill>
                              <a:latin typeface="Cambria Math" panose="02040503050406030204" pitchFamily="18" charset="0"/>
                            </a:rPr>
                            <m:t>𝑇</m:t>
                          </m:r>
                        </m:e>
                        <m:sub>
                          <m:r>
                            <m:rPr>
                              <m:sty m:val="p"/>
                            </m:rPr>
                            <a:rPr lang="en-GB" dirty="0">
                              <a:solidFill>
                                <a:srgbClr val="3333CC"/>
                              </a:solidFill>
                              <a:latin typeface="Cambria Math" panose="02040503050406030204" pitchFamily="18" charset="0"/>
                            </a:rPr>
                            <m:t>S</m:t>
                          </m:r>
                        </m:sub>
                      </m:sSub>
                    </m:oMath>
                  </a14:m>
                  <a:r>
                    <a:rPr lang="en-US" dirty="0">
                      <a:solidFill>
                        <a:srgbClr val="3333CC"/>
                      </a:solidFill>
                    </a:rPr>
                    <a:t> </a:t>
                  </a:r>
                  <a14:m>
                    <m:oMath xmlns:m="http://schemas.openxmlformats.org/officeDocument/2006/math">
                      <m:r>
                        <a:rPr lang="en-GB" dirty="0">
                          <a:latin typeface="Cambria Math" panose="02040503050406030204" pitchFamily="18" charset="0"/>
                        </a:rPr>
                        <m:t>, </m:t>
                      </m:r>
                      <m:sSub>
                        <m:sSubPr>
                          <m:ctrlPr>
                            <a:rPr lang="en-US" i="1" dirty="0">
                              <a:latin typeface="Cambria Math" panose="02040503050406030204" pitchFamily="18" charset="0"/>
                            </a:rPr>
                          </m:ctrlPr>
                        </m:sSubPr>
                        <m:e>
                          <m:r>
                            <a:rPr lang="en-US" i="1" dirty="0">
                              <a:latin typeface="Cambria Math" panose="02040503050406030204" pitchFamily="18" charset="0"/>
                            </a:rPr>
                            <m:t>𝐾</m:t>
                          </m:r>
                        </m:e>
                        <m:sub>
                          <m:r>
                            <m:rPr>
                              <m:sty m:val="p"/>
                            </m:rPr>
                            <a:rPr lang="en-GB" dirty="0">
                              <a:latin typeface="Cambria Math" panose="02040503050406030204" pitchFamily="18" charset="0"/>
                            </a:rPr>
                            <m:t>v</m:t>
                          </m:r>
                        </m:sub>
                      </m:sSub>
                      <m:d>
                        <m:dPr>
                          <m:ctrlPr>
                            <a:rPr lang="en-US" i="1" dirty="0">
                              <a:latin typeface="Cambria Math" panose="02040503050406030204" pitchFamily="18" charset="0"/>
                            </a:rPr>
                          </m:ctrlPr>
                        </m:dPr>
                        <m:e>
                          <m:sSub>
                            <m:sSubPr>
                              <m:ctrlPr>
                                <a:rPr lang="en-US" i="1">
                                  <a:solidFill>
                                    <a:srgbClr val="3333CC"/>
                                  </a:solidFill>
                                  <a:latin typeface="Cambria Math" panose="02040503050406030204" pitchFamily="18" charset="0"/>
                                </a:rPr>
                              </m:ctrlPr>
                            </m:sSubPr>
                            <m:e>
                              <m:r>
                                <a:rPr lang="en-US" i="1">
                                  <a:solidFill>
                                    <a:srgbClr val="3333CC"/>
                                  </a:solidFill>
                                  <a:latin typeface="Cambria Math" panose="02040503050406030204" pitchFamily="18" charset="0"/>
                                </a:rPr>
                                <m:t>𝑃</m:t>
                              </m:r>
                            </m:e>
                            <m:sub>
                              <m:r>
                                <m:rPr>
                                  <m:sty m:val="p"/>
                                </m:rPr>
                                <a:rPr lang="en-GB">
                                  <a:solidFill>
                                    <a:srgbClr val="3333CC"/>
                                  </a:solidFill>
                                  <a:latin typeface="Cambria Math" panose="02040503050406030204" pitchFamily="18" charset="0"/>
                                </a:rPr>
                                <m:t>c</m:t>
                              </m:r>
                            </m:sub>
                          </m:sSub>
                        </m:e>
                      </m:d>
                    </m:oMath>
                  </a14:m>
                  <a:endParaRPr lang="en-GB" dirty="0"/>
                </a:p>
                <a:p>
                  <a:pPr lvl="0" algn="ctr" defTabSz="800100">
                    <a:spcBef>
                      <a:spcPct val="0"/>
                    </a:spcBef>
                    <a:spcAft>
                      <a:spcPct val="35000"/>
                    </a:spcAft>
                  </a:pPr>
                  <a:r>
                    <a:rPr lang="en-US" dirty="0"/>
                    <a:t>+</a:t>
                  </a:r>
                  <a:endParaRPr lang="en-US" i="1" dirty="0"/>
                </a:p>
              </p:txBody>
            </p:sp>
          </mc:Choice>
          <mc:Fallback xmlns="">
            <p:sp>
              <p:nvSpPr>
                <p:cNvPr id="77" name="Rectangle 76">
                  <a:extLst>
                    <a:ext uri="{FF2B5EF4-FFF2-40B4-BE49-F238E27FC236}">
                      <a16:creationId xmlns:a16="http://schemas.microsoft.com/office/drawing/2014/main" id="{171CEE7D-00ED-4166-A58A-77C579CD7935}"/>
                    </a:ext>
                  </a:extLst>
                </p:cNvPr>
                <p:cNvSpPr>
                  <a:spLocks noRot="1" noChangeAspect="1" noMove="1" noResize="1" noEditPoints="1" noAdjustHandles="1" noChangeArrowheads="1" noChangeShapeType="1" noTextEdit="1"/>
                </p:cNvSpPr>
                <p:nvPr/>
              </p:nvSpPr>
              <p:spPr>
                <a:xfrm>
                  <a:off x="4783088" y="4837229"/>
                  <a:ext cx="1175771" cy="743280"/>
                </a:xfrm>
                <a:prstGeom prst="rect">
                  <a:avLst/>
                </a:prstGeom>
                <a:blipFill>
                  <a:blip r:embed="rId7"/>
                  <a:stretch>
                    <a:fillRect b="-13223"/>
                  </a:stretch>
                </a:blipFill>
              </p:spPr>
              <p:txBody>
                <a:bodyPr/>
                <a:lstStyle/>
                <a:p>
                  <a:r>
                    <a:rPr lang="en-GB">
                      <a:noFill/>
                    </a:rPr>
                    <a:t> </a:t>
                  </a:r>
                </a:p>
              </p:txBody>
            </p:sp>
          </mc:Fallback>
        </mc:AlternateContent>
      </p:grpSp>
      <p:sp>
        <p:nvSpPr>
          <p:cNvPr id="79" name="Rectangle 78">
            <a:extLst>
              <a:ext uri="{FF2B5EF4-FFF2-40B4-BE49-F238E27FC236}">
                <a16:creationId xmlns:a16="http://schemas.microsoft.com/office/drawing/2014/main" id="{057DEF75-02C4-42C7-A080-0C70A511EB3B}"/>
              </a:ext>
            </a:extLst>
          </p:cNvPr>
          <p:cNvSpPr/>
          <p:nvPr/>
        </p:nvSpPr>
        <p:spPr bwMode="auto">
          <a:xfrm>
            <a:off x="5198471" y="4823163"/>
            <a:ext cx="674460" cy="363326"/>
          </a:xfrm>
          <a:prstGeom prst="rect">
            <a:avLst/>
          </a:prstGeom>
          <a:noFill/>
          <a:ln w="9525"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grpSp>
        <p:nvGrpSpPr>
          <p:cNvPr id="85" name="Group 84">
            <a:extLst>
              <a:ext uri="{FF2B5EF4-FFF2-40B4-BE49-F238E27FC236}">
                <a16:creationId xmlns:a16="http://schemas.microsoft.com/office/drawing/2014/main" id="{28E1C72F-FEF0-4216-944C-16C56020BE29}"/>
              </a:ext>
            </a:extLst>
          </p:cNvPr>
          <p:cNvGrpSpPr/>
          <p:nvPr/>
        </p:nvGrpSpPr>
        <p:grpSpPr>
          <a:xfrm>
            <a:off x="6830872" y="3515034"/>
            <a:ext cx="1362296" cy="1428855"/>
            <a:chOff x="6830872" y="3515034"/>
            <a:chExt cx="1362296" cy="1428855"/>
          </a:xfrm>
        </p:grpSpPr>
        <p:cxnSp>
          <p:nvCxnSpPr>
            <p:cNvPr id="46" name="Straight Connector 45">
              <a:extLst>
                <a:ext uri="{FF2B5EF4-FFF2-40B4-BE49-F238E27FC236}">
                  <a16:creationId xmlns:a16="http://schemas.microsoft.com/office/drawing/2014/main" id="{AE56E1B2-8E7B-486F-9004-B7F2C09BE14F}"/>
                </a:ext>
              </a:extLst>
            </p:cNvPr>
            <p:cNvCxnSpPr>
              <a:cxnSpLocks/>
            </p:cNvCxnSpPr>
            <p:nvPr/>
          </p:nvCxnSpPr>
          <p:spPr bwMode="auto">
            <a:xfrm>
              <a:off x="7484019" y="4161365"/>
              <a:ext cx="0" cy="384887"/>
            </a:xfrm>
            <a:prstGeom prst="line">
              <a:avLst/>
            </a:prstGeom>
            <a:ln>
              <a:prstDash val="dash"/>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80" name="Rectangle 79">
              <a:extLst>
                <a:ext uri="{FF2B5EF4-FFF2-40B4-BE49-F238E27FC236}">
                  <a16:creationId xmlns:a16="http://schemas.microsoft.com/office/drawing/2014/main" id="{CB6768B1-2D0B-4233-AF7A-D593091C1FEE}"/>
                </a:ext>
              </a:extLst>
            </p:cNvPr>
            <p:cNvSpPr/>
            <p:nvPr/>
          </p:nvSpPr>
          <p:spPr>
            <a:xfrm>
              <a:off x="6830872" y="3515034"/>
              <a:ext cx="1362296" cy="646331"/>
            </a:xfrm>
            <a:prstGeom prst="rect">
              <a:avLst/>
            </a:prstGeom>
          </p:spPr>
          <p:txBody>
            <a:bodyPr wrap="none">
              <a:spAutoFit/>
            </a:bodyPr>
            <a:lstStyle/>
            <a:p>
              <a:pPr algn="ctr" defTabSz="800100">
                <a:spcBef>
                  <a:spcPct val="0"/>
                </a:spcBef>
              </a:pPr>
              <a:r>
                <a:rPr lang="en-US" i="1" dirty="0">
                  <a:solidFill>
                    <a:srgbClr val="3333CC"/>
                  </a:solidFill>
                  <a:latin typeface="Times New Roman" panose="02020603050405020304" pitchFamily="18" charset="0"/>
                  <a:ea typeface="ＭＳ Ｐゴシック" pitchFamily="1" charset="-128"/>
                  <a:cs typeface="Times New Roman" panose="02020603050405020304" pitchFamily="18" charset="0"/>
                </a:rPr>
                <a:t>temperature </a:t>
              </a:r>
            </a:p>
            <a:p>
              <a:pPr algn="ctr" defTabSz="800100">
                <a:spcBef>
                  <a:spcPct val="0"/>
                </a:spcBef>
              </a:pPr>
              <a:r>
                <a:rPr lang="en-US" i="1" dirty="0">
                  <a:solidFill>
                    <a:srgbClr val="3333CC"/>
                  </a:solidFill>
                  <a:latin typeface="Times New Roman" panose="02020603050405020304" pitchFamily="18" charset="0"/>
                  <a:ea typeface="ＭＳ Ｐゴシック" pitchFamily="1" charset="-128"/>
                  <a:cs typeface="Times New Roman" panose="02020603050405020304" pitchFamily="18" charset="0"/>
                </a:rPr>
                <a:t>ramp</a:t>
              </a:r>
            </a:p>
          </p:txBody>
        </p:sp>
        <mc:AlternateContent xmlns:mc="http://schemas.openxmlformats.org/markup-compatibility/2006" xmlns:a14="http://schemas.microsoft.com/office/drawing/2010/main">
          <mc:Choice Requires="a14">
            <p:sp>
              <p:nvSpPr>
                <p:cNvPr id="81" name="Rectangle 80">
                  <a:extLst>
                    <a:ext uri="{FF2B5EF4-FFF2-40B4-BE49-F238E27FC236}">
                      <a16:creationId xmlns:a16="http://schemas.microsoft.com/office/drawing/2014/main" id="{E61B859C-C419-49C5-816E-F68A962BF0E5}"/>
                    </a:ext>
                  </a:extLst>
                </p:cNvPr>
                <p:cNvSpPr/>
                <p:nvPr/>
              </p:nvSpPr>
              <p:spPr>
                <a:xfrm>
                  <a:off x="7259092" y="4574557"/>
                  <a:ext cx="46756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dirty="0" smtClean="0">
                                <a:solidFill>
                                  <a:schemeClr val="tx1"/>
                                </a:solidFill>
                                <a:latin typeface="Cambria Math" panose="02040503050406030204" pitchFamily="18" charset="0"/>
                              </a:rPr>
                            </m:ctrlPr>
                          </m:sSubPr>
                          <m:e>
                            <m:r>
                              <a:rPr lang="en-US" i="1" dirty="0">
                                <a:solidFill>
                                  <a:schemeClr val="tx1"/>
                                </a:solidFill>
                                <a:latin typeface="Cambria Math" panose="02040503050406030204" pitchFamily="18" charset="0"/>
                              </a:rPr>
                              <m:t>𝑇</m:t>
                            </m:r>
                          </m:e>
                          <m:sub>
                            <m:r>
                              <m:rPr>
                                <m:sty m:val="p"/>
                              </m:rPr>
                              <a:rPr lang="en-GB" dirty="0">
                                <a:solidFill>
                                  <a:schemeClr val="tx1"/>
                                </a:solidFill>
                                <a:latin typeface="Cambria Math" panose="02040503050406030204" pitchFamily="18" charset="0"/>
                              </a:rPr>
                              <m:t>P</m:t>
                            </m:r>
                          </m:sub>
                        </m:sSub>
                      </m:oMath>
                    </m:oMathPara>
                  </a14:m>
                  <a:endParaRPr lang="en-GB" dirty="0"/>
                </a:p>
              </p:txBody>
            </p:sp>
          </mc:Choice>
          <mc:Fallback xmlns="">
            <p:sp>
              <p:nvSpPr>
                <p:cNvPr id="81" name="Rectangle 80">
                  <a:extLst>
                    <a:ext uri="{FF2B5EF4-FFF2-40B4-BE49-F238E27FC236}">
                      <a16:creationId xmlns:a16="http://schemas.microsoft.com/office/drawing/2014/main" id="{E61B859C-C419-49C5-816E-F68A962BF0E5}"/>
                    </a:ext>
                  </a:extLst>
                </p:cNvPr>
                <p:cNvSpPr>
                  <a:spLocks noRot="1" noChangeAspect="1" noMove="1" noResize="1" noEditPoints="1" noAdjustHandles="1" noChangeArrowheads="1" noChangeShapeType="1" noTextEdit="1"/>
                </p:cNvSpPr>
                <p:nvPr/>
              </p:nvSpPr>
              <p:spPr>
                <a:xfrm>
                  <a:off x="7259092" y="4574557"/>
                  <a:ext cx="467564" cy="369332"/>
                </a:xfrm>
                <a:prstGeom prst="rect">
                  <a:avLst/>
                </a:prstGeom>
                <a:blipFill>
                  <a:blip r:embed="rId8"/>
                  <a:stretch>
                    <a:fillRect/>
                  </a:stretch>
                </a:blipFill>
              </p:spPr>
              <p:txBody>
                <a:bodyPr/>
                <a:lstStyle/>
                <a:p>
                  <a:r>
                    <a:rPr lang="en-GB">
                      <a:noFill/>
                    </a:rPr>
                    <a:t> </a:t>
                  </a:r>
                </a:p>
              </p:txBody>
            </p:sp>
          </mc:Fallback>
        </mc:AlternateContent>
      </p:grpSp>
      <p:grpSp>
        <p:nvGrpSpPr>
          <p:cNvPr id="86" name="Group 85">
            <a:extLst>
              <a:ext uri="{FF2B5EF4-FFF2-40B4-BE49-F238E27FC236}">
                <a16:creationId xmlns:a16="http://schemas.microsoft.com/office/drawing/2014/main" id="{7BF8D593-FEBE-453C-BE93-94933C0D71AA}"/>
              </a:ext>
            </a:extLst>
          </p:cNvPr>
          <p:cNvGrpSpPr/>
          <p:nvPr/>
        </p:nvGrpSpPr>
        <p:grpSpPr>
          <a:xfrm>
            <a:off x="6686917" y="5044463"/>
            <a:ext cx="1572097" cy="1131792"/>
            <a:chOff x="6686917" y="5044463"/>
            <a:chExt cx="1572097" cy="1131792"/>
          </a:xfrm>
        </p:grpSpPr>
        <p:cxnSp>
          <p:nvCxnSpPr>
            <p:cNvPr id="64" name="Straight Connector 63">
              <a:extLst>
                <a:ext uri="{FF2B5EF4-FFF2-40B4-BE49-F238E27FC236}">
                  <a16:creationId xmlns:a16="http://schemas.microsoft.com/office/drawing/2014/main" id="{07D4DD60-367D-406E-9E6B-18FD733DFA4B}"/>
                </a:ext>
              </a:extLst>
            </p:cNvPr>
            <p:cNvCxnSpPr>
              <a:cxnSpLocks/>
            </p:cNvCxnSpPr>
            <p:nvPr/>
          </p:nvCxnSpPr>
          <p:spPr bwMode="auto">
            <a:xfrm>
              <a:off x="7490071" y="5044463"/>
              <a:ext cx="0" cy="384887"/>
            </a:xfrm>
            <a:prstGeom prst="line">
              <a:avLst/>
            </a:prstGeom>
            <a:ln>
              <a:prstDash val="dash"/>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82" name="Rectangle 81">
              <a:extLst>
                <a:ext uri="{FF2B5EF4-FFF2-40B4-BE49-F238E27FC236}">
                  <a16:creationId xmlns:a16="http://schemas.microsoft.com/office/drawing/2014/main" id="{4317C690-4B6C-4DB5-A4C9-4F99E53B8861}"/>
                </a:ext>
              </a:extLst>
            </p:cNvPr>
            <p:cNvSpPr/>
            <p:nvPr/>
          </p:nvSpPr>
          <p:spPr>
            <a:xfrm>
              <a:off x="6686917" y="5529924"/>
              <a:ext cx="1572097" cy="646331"/>
            </a:xfrm>
            <a:prstGeom prst="rect">
              <a:avLst/>
            </a:prstGeom>
          </p:spPr>
          <p:txBody>
            <a:bodyPr wrap="none">
              <a:spAutoFit/>
            </a:bodyPr>
            <a:lstStyle/>
            <a:p>
              <a:pPr lvl="0" algn="ctr" defTabSz="800100">
                <a:spcBef>
                  <a:spcPct val="0"/>
                </a:spcBef>
              </a:pPr>
              <a:r>
                <a:rPr lang="en-US" dirty="0"/>
                <a:t>Final moisture </a:t>
              </a:r>
            </a:p>
            <a:p>
              <a:pPr lvl="0" algn="ctr" defTabSz="800100">
                <a:spcBef>
                  <a:spcPct val="0"/>
                </a:spcBef>
              </a:pPr>
              <a:r>
                <a:rPr lang="en-US" dirty="0"/>
                <a:t>content</a:t>
              </a:r>
            </a:p>
          </p:txBody>
        </p:sp>
      </p:grpSp>
      <p:grpSp>
        <p:nvGrpSpPr>
          <p:cNvPr id="87" name="Group 86">
            <a:extLst>
              <a:ext uri="{FF2B5EF4-FFF2-40B4-BE49-F238E27FC236}">
                <a16:creationId xmlns:a16="http://schemas.microsoft.com/office/drawing/2014/main" id="{8A9C5FA4-41AF-43E7-A761-3F17390BDDB8}"/>
              </a:ext>
            </a:extLst>
          </p:cNvPr>
          <p:cNvGrpSpPr/>
          <p:nvPr/>
        </p:nvGrpSpPr>
        <p:grpSpPr>
          <a:xfrm>
            <a:off x="2175224" y="3742712"/>
            <a:ext cx="2117124" cy="1590998"/>
            <a:chOff x="2175224" y="3742712"/>
            <a:chExt cx="2117124" cy="1590998"/>
          </a:xfrm>
        </p:grpSpPr>
        <mc:AlternateContent xmlns:mc="http://schemas.openxmlformats.org/markup-compatibility/2006" xmlns:a14="http://schemas.microsoft.com/office/drawing/2010/main">
          <mc:Choice Requires="a14">
            <p:sp>
              <p:nvSpPr>
                <p:cNvPr id="83" name="Rectangle 82">
                  <a:extLst>
                    <a:ext uri="{FF2B5EF4-FFF2-40B4-BE49-F238E27FC236}">
                      <a16:creationId xmlns:a16="http://schemas.microsoft.com/office/drawing/2014/main" id="{27AEF1E4-39F5-49E5-A46B-6826407E000F}"/>
                    </a:ext>
                  </a:extLst>
                </p:cNvPr>
                <p:cNvSpPr/>
                <p:nvPr/>
              </p:nvSpPr>
              <p:spPr>
                <a:xfrm>
                  <a:off x="2175224" y="3742712"/>
                  <a:ext cx="2117124" cy="923330"/>
                </a:xfrm>
                <a:prstGeom prst="rect">
                  <a:avLst/>
                </a:prstGeom>
              </p:spPr>
              <p:txBody>
                <a:bodyPr wrap="square">
                  <a:spAutoFit/>
                </a:bodyPr>
                <a:lstStyle/>
                <a:p>
                  <a:pPr lvl="0" algn="ctr" defTabSz="800100"/>
                  <a:r>
                    <a:rPr lang="en-US" i="1" dirty="0">
                      <a:solidFill>
                        <a:srgbClr val="3333CC"/>
                      </a:solidFill>
                      <a:latin typeface="Times New Roman" panose="02020603050405020304" pitchFamily="18" charset="0"/>
                      <a:cs typeface="Times New Roman" panose="02020603050405020304" pitchFamily="18" charset="0"/>
                    </a:rPr>
                    <a:t>Shelf temperature </a:t>
                  </a:r>
                  <a14:m>
                    <m:oMath xmlns:m="http://schemas.openxmlformats.org/officeDocument/2006/math">
                      <m:sSub>
                        <m:sSubPr>
                          <m:ctrlPr>
                            <a:rPr lang="en-US" i="1" dirty="0">
                              <a:solidFill>
                                <a:srgbClr val="3333CC"/>
                              </a:solidFill>
                              <a:latin typeface="Cambria Math" panose="02040503050406030204" pitchFamily="18" charset="0"/>
                            </a:rPr>
                          </m:ctrlPr>
                        </m:sSubPr>
                        <m:e>
                          <m:r>
                            <a:rPr lang="en-US" i="1" dirty="0">
                              <a:solidFill>
                                <a:srgbClr val="3333CC"/>
                              </a:solidFill>
                              <a:latin typeface="Cambria Math" panose="02040503050406030204" pitchFamily="18" charset="0"/>
                            </a:rPr>
                            <m:t>𝑇</m:t>
                          </m:r>
                        </m:e>
                        <m:sub>
                          <m:r>
                            <m:rPr>
                              <m:sty m:val="p"/>
                            </m:rPr>
                            <a:rPr lang="en-GB" dirty="0">
                              <a:solidFill>
                                <a:srgbClr val="3333CC"/>
                              </a:solidFill>
                              <a:latin typeface="Cambria Math" panose="02040503050406030204" pitchFamily="18" charset="0"/>
                            </a:rPr>
                            <m:t>S</m:t>
                          </m:r>
                        </m:sub>
                      </m:sSub>
                    </m:oMath>
                  </a14:m>
                  <a:endParaRPr lang="en-GB" i="1" dirty="0">
                    <a:solidFill>
                      <a:srgbClr val="3333CC"/>
                    </a:solidFill>
                    <a:latin typeface="Times New Roman" panose="02020603050405020304" pitchFamily="18" charset="0"/>
                    <a:cs typeface="Times New Roman" panose="02020603050405020304" pitchFamily="18" charset="0"/>
                  </a:endParaRPr>
                </a:p>
                <a:p>
                  <a:pPr lvl="0" algn="ctr" defTabSz="800100"/>
                  <a:r>
                    <a:rPr lang="en-US" i="1" dirty="0">
                      <a:solidFill>
                        <a:srgbClr val="3333CC"/>
                      </a:solidFill>
                      <a:latin typeface="Times New Roman" panose="02020603050405020304" pitchFamily="18" charset="0"/>
                      <a:cs typeface="Times New Roman" panose="02020603050405020304" pitchFamily="18" charset="0"/>
                    </a:rPr>
                    <a:t>&amp; hold time</a:t>
                  </a:r>
                </a:p>
                <a:p>
                  <a:pPr algn="ctr" defTabSz="800100"/>
                  <a:r>
                    <a:rPr lang="en-US" dirty="0">
                      <a:latin typeface="Times New Roman" panose="02020603050405020304" pitchFamily="18" charset="0"/>
                      <a:cs typeface="Times New Roman" panose="02020603050405020304" pitchFamily="18" charset="0"/>
                    </a:rPr>
                    <a:t>↓</a:t>
                  </a:r>
                </a:p>
              </p:txBody>
            </p:sp>
          </mc:Choice>
          <mc:Fallback xmlns="">
            <p:sp>
              <p:nvSpPr>
                <p:cNvPr id="83" name="Rectangle 82">
                  <a:extLst>
                    <a:ext uri="{FF2B5EF4-FFF2-40B4-BE49-F238E27FC236}">
                      <a16:creationId xmlns:a16="http://schemas.microsoft.com/office/drawing/2014/main" id="{27AEF1E4-39F5-49E5-A46B-6826407E000F}"/>
                    </a:ext>
                  </a:extLst>
                </p:cNvPr>
                <p:cNvSpPr>
                  <a:spLocks noRot="1" noChangeAspect="1" noMove="1" noResize="1" noEditPoints="1" noAdjustHandles="1" noChangeArrowheads="1" noChangeShapeType="1" noTextEdit="1"/>
                </p:cNvSpPr>
                <p:nvPr/>
              </p:nvSpPr>
              <p:spPr>
                <a:xfrm>
                  <a:off x="2175224" y="3742712"/>
                  <a:ext cx="2117124" cy="923330"/>
                </a:xfrm>
                <a:prstGeom prst="rect">
                  <a:avLst/>
                </a:prstGeom>
                <a:blipFill>
                  <a:blip r:embed="rId9"/>
                  <a:stretch>
                    <a:fillRect l="-2017" t="-3974" b="-9934"/>
                  </a:stretch>
                </a:blipFill>
              </p:spPr>
              <p:txBody>
                <a:bodyPr/>
                <a:lstStyle/>
                <a:p>
                  <a:r>
                    <a:rPr lang="en-GB">
                      <a:noFill/>
                    </a:rPr>
                    <a:t> </a:t>
                  </a:r>
                </a:p>
              </p:txBody>
            </p:sp>
          </mc:Fallback>
        </mc:AlternateContent>
        <p:sp>
          <p:nvSpPr>
            <p:cNvPr id="84" name="Rectangle 83">
              <a:extLst>
                <a:ext uri="{FF2B5EF4-FFF2-40B4-BE49-F238E27FC236}">
                  <a16:creationId xmlns:a16="http://schemas.microsoft.com/office/drawing/2014/main" id="{2EE60174-F7A3-4BF2-B722-D06DD73B5BDC}"/>
                </a:ext>
              </a:extLst>
            </p:cNvPr>
            <p:cNvSpPr/>
            <p:nvPr/>
          </p:nvSpPr>
          <p:spPr>
            <a:xfrm>
              <a:off x="2459722" y="4687379"/>
              <a:ext cx="1511054" cy="646331"/>
            </a:xfrm>
            <a:prstGeom prst="rect">
              <a:avLst/>
            </a:prstGeom>
          </p:spPr>
          <p:txBody>
            <a:bodyPr wrap="square">
              <a:spAutoFit/>
            </a:bodyPr>
            <a:lstStyle/>
            <a:p>
              <a:pPr lvl="0" algn="ctr" defTabSz="800100"/>
              <a:r>
                <a:rPr lang="en-US" dirty="0"/>
                <a:t>Maximize ice </a:t>
              </a:r>
            </a:p>
            <a:p>
              <a:pPr lvl="0" algn="ctr" defTabSz="800100"/>
              <a:r>
                <a:rPr lang="en-US" dirty="0"/>
                <a:t>crystal size</a:t>
              </a:r>
            </a:p>
          </p:txBody>
        </p:sp>
      </p:gr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438B3295-8103-4E0A-A11D-110980FEDF9A}"/>
                  </a:ext>
                </a:extLst>
              </p:cNvPr>
              <p:cNvSpPr/>
              <p:nvPr/>
            </p:nvSpPr>
            <p:spPr>
              <a:xfrm>
                <a:off x="5919525" y="1415754"/>
                <a:ext cx="997324"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b="0" i="1" dirty="0" smtClean="0">
                          <a:solidFill>
                            <a:srgbClr val="FF0000"/>
                          </a:solidFill>
                          <a:latin typeface="Cambria Math" panose="02040503050406030204" pitchFamily="18" charset="0"/>
                        </a:rPr>
                        <m:t>𝐾𝑒𝑒𝑝</m:t>
                      </m:r>
                    </m:oMath>
                  </m:oMathPara>
                </a14:m>
                <a:endParaRPr lang="en-GB" b="0" i="1" dirty="0">
                  <a:solidFill>
                    <a:srgbClr val="FF0000"/>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i="1" dirty="0" smtClean="0">
                              <a:solidFill>
                                <a:srgbClr val="FF0000"/>
                              </a:solidFill>
                              <a:latin typeface="Cambria Math" panose="02040503050406030204" pitchFamily="18" charset="0"/>
                            </a:rPr>
                          </m:ctrlPr>
                        </m:sSubPr>
                        <m:e>
                          <m:r>
                            <a:rPr lang="en-US" i="1" dirty="0">
                              <a:solidFill>
                                <a:srgbClr val="FF0000"/>
                              </a:solidFill>
                              <a:latin typeface="Cambria Math" panose="02040503050406030204" pitchFamily="18" charset="0"/>
                            </a:rPr>
                            <m:t>𝑇</m:t>
                          </m:r>
                        </m:e>
                        <m:sub>
                          <m:r>
                            <m:rPr>
                              <m:sty m:val="p"/>
                            </m:rPr>
                            <a:rPr lang="en-GB" dirty="0">
                              <a:solidFill>
                                <a:srgbClr val="FF0000"/>
                              </a:solidFill>
                              <a:latin typeface="Cambria Math" panose="02040503050406030204" pitchFamily="18" charset="0"/>
                            </a:rPr>
                            <m:t>P</m:t>
                          </m:r>
                        </m:sub>
                      </m:sSub>
                      <m:r>
                        <a:rPr lang="en-GB" b="0" i="1" dirty="0" smtClean="0">
                          <a:solidFill>
                            <a:srgbClr val="FF0000"/>
                          </a:solidFill>
                          <a:latin typeface="Cambria Math" panose="02040503050406030204" pitchFamily="18" charset="0"/>
                        </a:rPr>
                        <m:t>&lt;</m:t>
                      </m:r>
                      <m:sSub>
                        <m:sSubPr>
                          <m:ctrlPr>
                            <a:rPr lang="en-US" i="1" dirty="0">
                              <a:solidFill>
                                <a:srgbClr val="FF0000"/>
                              </a:solidFill>
                              <a:latin typeface="Cambria Math" panose="02040503050406030204" pitchFamily="18" charset="0"/>
                            </a:rPr>
                          </m:ctrlPr>
                        </m:sSubPr>
                        <m:e>
                          <m:r>
                            <a:rPr lang="en-US" i="1" dirty="0">
                              <a:solidFill>
                                <a:srgbClr val="FF0000"/>
                              </a:solidFill>
                              <a:latin typeface="Cambria Math" panose="02040503050406030204" pitchFamily="18" charset="0"/>
                            </a:rPr>
                            <m:t>𝑇</m:t>
                          </m:r>
                        </m:e>
                        <m:sub>
                          <m:r>
                            <m:rPr>
                              <m:sty m:val="p"/>
                            </m:rPr>
                            <a:rPr lang="en-GB" b="0" i="0" dirty="0" smtClean="0">
                              <a:solidFill>
                                <a:srgbClr val="FF0000"/>
                              </a:solidFill>
                              <a:latin typeface="Cambria Math" panose="02040503050406030204" pitchFamily="18" charset="0"/>
                            </a:rPr>
                            <m:t>C</m:t>
                          </m:r>
                        </m:sub>
                      </m:sSub>
                    </m:oMath>
                  </m:oMathPara>
                </a14:m>
                <a:endParaRPr lang="en-GB" dirty="0">
                  <a:solidFill>
                    <a:srgbClr val="FF0000"/>
                  </a:solidFill>
                </a:endParaRPr>
              </a:p>
            </p:txBody>
          </p:sp>
        </mc:Choice>
        <mc:Fallback xmlns="">
          <p:sp>
            <p:nvSpPr>
              <p:cNvPr id="5" name="Rectangle 4">
                <a:extLst>
                  <a:ext uri="{FF2B5EF4-FFF2-40B4-BE49-F238E27FC236}">
                    <a16:creationId xmlns:a16="http://schemas.microsoft.com/office/drawing/2014/main" id="{438B3295-8103-4E0A-A11D-110980FEDF9A}"/>
                  </a:ext>
                </a:extLst>
              </p:cNvPr>
              <p:cNvSpPr>
                <a:spLocks noRot="1" noChangeAspect="1" noMove="1" noResize="1" noEditPoints="1" noAdjustHandles="1" noChangeArrowheads="1" noChangeShapeType="1" noTextEdit="1"/>
              </p:cNvSpPr>
              <p:nvPr/>
            </p:nvSpPr>
            <p:spPr>
              <a:xfrm>
                <a:off x="5919525" y="1415754"/>
                <a:ext cx="997324" cy="646331"/>
              </a:xfrm>
              <a:prstGeom prst="rect">
                <a:avLst/>
              </a:prstGeom>
              <a:blipFill>
                <a:blip r:embed="rId10"/>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765549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par>
                          <p:cTn id="17" fill="hold">
                            <p:stCondLst>
                              <p:cond delay="0"/>
                            </p:stCondLst>
                            <p:childTnLst>
                              <p:par>
                                <p:cTn id="18" presetID="22" presetClass="entr" presetSubtype="8"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up)">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up)">
                                      <p:cBhvr>
                                        <p:cTn id="42" dur="500"/>
                                        <p:tgtEl>
                                          <p:spTgt spid="20"/>
                                        </p:tgtEl>
                                      </p:cBhvr>
                                    </p:animEffect>
                                  </p:childTnLst>
                                </p:cTn>
                              </p:par>
                              <p:par>
                                <p:cTn id="43" presetID="1" presetClass="entr" presetSubtype="0" fill="hold" nodeType="withEffect">
                                  <p:stCondLst>
                                    <p:cond delay="0"/>
                                  </p:stCondLst>
                                  <p:childTnLst>
                                    <p:set>
                                      <p:cBhvr>
                                        <p:cTn id="44" dur="1" fill="hold">
                                          <p:stCondLst>
                                            <p:cond delay="0"/>
                                          </p:stCondLst>
                                        </p:cTn>
                                        <p:tgtEl>
                                          <p:spTgt spid="8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up)">
                                      <p:cBhvr>
                                        <p:cTn id="49" dur="500"/>
                                        <p:tgtEl>
                                          <p:spTgt spid="30"/>
                                        </p:tgtEl>
                                      </p:cBhvr>
                                    </p:animEffect>
                                  </p:childTnLst>
                                </p:cTn>
                              </p:par>
                            </p:childTnLst>
                          </p:cTn>
                        </p:par>
                        <p:par>
                          <p:cTn id="50" fill="hold">
                            <p:stCondLst>
                              <p:cond delay="500"/>
                            </p:stCondLst>
                            <p:childTnLst>
                              <p:par>
                                <p:cTn id="51" presetID="22" presetClass="entr" presetSubtype="8" fill="hold" nodeType="after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left)">
                                      <p:cBhvr>
                                        <p:cTn id="53" dur="500"/>
                                        <p:tgtEl>
                                          <p:spTgt spid="31"/>
                                        </p:tgtEl>
                                      </p:cBhvr>
                                    </p:animEffect>
                                  </p:childTnLst>
                                </p:cTn>
                              </p:par>
                            </p:childTnLst>
                          </p:cTn>
                        </p:par>
                        <p:par>
                          <p:cTn id="54" fill="hold">
                            <p:stCondLst>
                              <p:cond delay="1000"/>
                            </p:stCondLst>
                            <p:childTnLst>
                              <p:par>
                                <p:cTn id="55" presetID="22" presetClass="entr" presetSubtype="1" fill="hold" nodeType="after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wipe(up)">
                                      <p:cBhvr>
                                        <p:cTn id="57" dur="500"/>
                                        <p:tgtEl>
                                          <p:spTgt spid="43"/>
                                        </p:tgtEl>
                                      </p:cBhvr>
                                    </p:animEffect>
                                  </p:childTnLst>
                                </p:cTn>
                              </p:par>
                            </p:childTnLst>
                          </p:cTn>
                        </p:par>
                        <p:par>
                          <p:cTn id="58" fill="hold">
                            <p:stCondLst>
                              <p:cond delay="1500"/>
                            </p:stCondLst>
                            <p:childTnLst>
                              <p:par>
                                <p:cTn id="59" presetID="22" presetClass="entr" presetSubtype="8" fill="hold" nodeType="after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wipe(left)">
                                      <p:cBhvr>
                                        <p:cTn id="61" dur="500"/>
                                        <p:tgtEl>
                                          <p:spTgt spid="34"/>
                                        </p:tgtEl>
                                      </p:cBhvr>
                                    </p:animEffect>
                                  </p:childTnLst>
                                </p:cTn>
                              </p:par>
                            </p:childTnLst>
                          </p:cTn>
                        </p:par>
                        <p:par>
                          <p:cTn id="62" fill="hold">
                            <p:stCondLst>
                              <p:cond delay="2000"/>
                            </p:stCondLst>
                            <p:childTnLst>
                              <p:par>
                                <p:cTn id="63" presetID="1" presetClass="entr" presetSubtype="0" fill="hold" grpId="0" nodeType="afterEffect">
                                  <p:stCondLst>
                                    <p:cond delay="0"/>
                                  </p:stCondLst>
                                  <p:childTnLst>
                                    <p:set>
                                      <p:cBhvr>
                                        <p:cTn id="64" dur="1" fill="hold">
                                          <p:stCondLst>
                                            <p:cond delay="0"/>
                                          </p:stCondLst>
                                        </p:cTn>
                                        <p:tgtEl>
                                          <p:spTgt spid="7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78"/>
                                        </p:tgtEl>
                                        <p:attrNameLst>
                                          <p:attrName>style.visibility</p:attrName>
                                        </p:attrNameLst>
                                      </p:cBhvr>
                                      <p:to>
                                        <p:strVal val="visible"/>
                                      </p:to>
                                    </p:set>
                                    <p:animEffect transition="in" filter="fade">
                                      <p:cBhvr>
                                        <p:cTn id="69" dur="500"/>
                                        <p:tgtEl>
                                          <p:spTgt spid="7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wipe(down)">
                                      <p:cBhvr>
                                        <p:cTn id="74" dur="500"/>
                                        <p:tgtEl>
                                          <p:spTgt spid="23"/>
                                        </p:tgtEl>
                                      </p:cBhvr>
                                    </p:animEffect>
                                  </p:childTnLst>
                                </p:cTn>
                              </p:par>
                              <p:par>
                                <p:cTn id="75" presetID="10" presetClass="entr" presetSubtype="0" fill="hold" nodeType="with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fade">
                                      <p:cBhvr>
                                        <p:cTn id="77" dur="500"/>
                                        <p:tgtEl>
                                          <p:spTgt spid="36"/>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76"/>
                                        </p:tgtEl>
                                        <p:attrNameLst>
                                          <p:attrName>style.visibility</p:attrName>
                                        </p:attrNameLst>
                                      </p:cBhvr>
                                      <p:to>
                                        <p:strVal val="visible"/>
                                      </p:to>
                                    </p:set>
                                    <p:animEffect transition="in" filter="fade">
                                      <p:cBhvr>
                                        <p:cTn id="80" dur="500"/>
                                        <p:tgtEl>
                                          <p:spTgt spid="76"/>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wipe(left)">
                                      <p:cBhvr>
                                        <p:cTn id="85" dur="500"/>
                                        <p:tgtEl>
                                          <p:spTgt spid="38"/>
                                        </p:tgtEl>
                                      </p:cBhvr>
                                    </p:animEffect>
                                  </p:childTnLst>
                                </p:cTn>
                              </p:par>
                            </p:childTnLst>
                          </p:cTn>
                        </p:par>
                        <p:par>
                          <p:cTn id="86" fill="hold">
                            <p:stCondLst>
                              <p:cond delay="500"/>
                            </p:stCondLst>
                            <p:childTnLst>
                              <p:par>
                                <p:cTn id="87" presetID="22" presetClass="entr" presetSubtype="4" fill="hold" nodeType="afterEffect">
                                  <p:stCondLst>
                                    <p:cond delay="0"/>
                                  </p:stCondLst>
                                  <p:childTnLst>
                                    <p:set>
                                      <p:cBhvr>
                                        <p:cTn id="88" dur="1" fill="hold">
                                          <p:stCondLst>
                                            <p:cond delay="0"/>
                                          </p:stCondLst>
                                        </p:cTn>
                                        <p:tgtEl>
                                          <p:spTgt spid="39"/>
                                        </p:tgtEl>
                                        <p:attrNameLst>
                                          <p:attrName>style.visibility</p:attrName>
                                        </p:attrNameLst>
                                      </p:cBhvr>
                                      <p:to>
                                        <p:strVal val="visible"/>
                                      </p:to>
                                    </p:set>
                                    <p:animEffect transition="in" filter="wipe(down)">
                                      <p:cBhvr>
                                        <p:cTn id="89" dur="500"/>
                                        <p:tgtEl>
                                          <p:spTgt spid="39"/>
                                        </p:tgtEl>
                                      </p:cBhvr>
                                    </p:animEffect>
                                  </p:childTnLst>
                                </p:cTn>
                              </p:par>
                            </p:childTnLst>
                          </p:cTn>
                        </p:par>
                        <p:par>
                          <p:cTn id="90" fill="hold">
                            <p:stCondLst>
                              <p:cond delay="1000"/>
                            </p:stCondLst>
                            <p:childTnLst>
                              <p:par>
                                <p:cTn id="91" presetID="22" presetClass="entr" presetSubtype="2" fill="hold" nodeType="afterEffect">
                                  <p:stCondLst>
                                    <p:cond delay="0"/>
                                  </p:stCondLst>
                                  <p:childTnLst>
                                    <p:set>
                                      <p:cBhvr>
                                        <p:cTn id="92" dur="1" fill="hold">
                                          <p:stCondLst>
                                            <p:cond delay="0"/>
                                          </p:stCondLst>
                                        </p:cTn>
                                        <p:tgtEl>
                                          <p:spTgt spid="41"/>
                                        </p:tgtEl>
                                        <p:attrNameLst>
                                          <p:attrName>style.visibility</p:attrName>
                                        </p:attrNameLst>
                                      </p:cBhvr>
                                      <p:to>
                                        <p:strVal val="visible"/>
                                      </p:to>
                                    </p:set>
                                    <p:animEffect transition="in" filter="wipe(right)">
                                      <p:cBhvr>
                                        <p:cTn id="93" dur="500"/>
                                        <p:tgtEl>
                                          <p:spTgt spid="41"/>
                                        </p:tgtEl>
                                      </p:cBhvr>
                                    </p:animEffect>
                                  </p:childTnLst>
                                </p:cTn>
                              </p:par>
                            </p:childTnLst>
                          </p:cTn>
                        </p:par>
                        <p:par>
                          <p:cTn id="94" fill="hold">
                            <p:stCondLst>
                              <p:cond delay="1500"/>
                            </p:stCondLst>
                            <p:childTnLst>
                              <p:par>
                                <p:cTn id="95" presetID="1" presetClass="entr" presetSubtype="0" fill="hold" grpId="0" nodeType="afterEffect">
                                  <p:stCondLst>
                                    <p:cond delay="0"/>
                                  </p:stCondLst>
                                  <p:childTnLst>
                                    <p:set>
                                      <p:cBhvr>
                                        <p:cTn id="96" dur="1" fill="hold">
                                          <p:stCondLst>
                                            <p:cond delay="0"/>
                                          </p:stCondLst>
                                        </p:cTn>
                                        <p:tgtEl>
                                          <p:spTgt spid="5"/>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22" presetClass="entr" presetSubtype="1" fill="hold" grpId="0" nodeType="clickEffect">
                                  <p:stCondLst>
                                    <p:cond delay="0"/>
                                  </p:stCondLst>
                                  <p:childTnLst>
                                    <p:set>
                                      <p:cBhvr>
                                        <p:cTn id="100" dur="1" fill="hold">
                                          <p:stCondLst>
                                            <p:cond delay="0"/>
                                          </p:stCondLst>
                                        </p:cTn>
                                        <p:tgtEl>
                                          <p:spTgt spid="79"/>
                                        </p:tgtEl>
                                        <p:attrNameLst>
                                          <p:attrName>style.visibility</p:attrName>
                                        </p:attrNameLst>
                                      </p:cBhvr>
                                      <p:to>
                                        <p:strVal val="visible"/>
                                      </p:to>
                                    </p:set>
                                    <p:animEffect transition="in" filter="wipe(up)">
                                      <p:cBhvr>
                                        <p:cTn id="101" dur="500"/>
                                        <p:tgtEl>
                                          <p:spTgt spid="79"/>
                                        </p:tgtEl>
                                      </p:cBhvr>
                                    </p:animEffec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26"/>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22" presetClass="entr" presetSubtype="1" fill="hold" nodeType="clickEffect">
                                  <p:stCondLst>
                                    <p:cond delay="0"/>
                                  </p:stCondLst>
                                  <p:childTnLst>
                                    <p:set>
                                      <p:cBhvr>
                                        <p:cTn id="109" dur="1" fill="hold">
                                          <p:stCondLst>
                                            <p:cond delay="0"/>
                                          </p:stCondLst>
                                        </p:cTn>
                                        <p:tgtEl>
                                          <p:spTgt spid="85"/>
                                        </p:tgtEl>
                                        <p:attrNameLst>
                                          <p:attrName>style.visibility</p:attrName>
                                        </p:attrNameLst>
                                      </p:cBhvr>
                                      <p:to>
                                        <p:strVal val="visible"/>
                                      </p:to>
                                    </p:set>
                                    <p:animEffect transition="in" filter="wipe(up)">
                                      <p:cBhvr>
                                        <p:cTn id="110" dur="500"/>
                                        <p:tgtEl>
                                          <p:spTgt spid="85"/>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nodeType="clickEffect">
                                  <p:stCondLst>
                                    <p:cond delay="0"/>
                                  </p:stCondLst>
                                  <p:childTnLst>
                                    <p:set>
                                      <p:cBhvr>
                                        <p:cTn id="114" dur="1" fill="hold">
                                          <p:stCondLst>
                                            <p:cond delay="0"/>
                                          </p:stCondLst>
                                        </p:cTn>
                                        <p:tgtEl>
                                          <p:spTgt spid="48"/>
                                        </p:tgtEl>
                                        <p:attrNameLst>
                                          <p:attrName>style.visibility</p:attrName>
                                        </p:attrNameLst>
                                      </p:cBhvr>
                                      <p:to>
                                        <p:strVal val="visible"/>
                                      </p:to>
                                    </p:set>
                                    <p:animEffect transition="in" filter="wipe(left)">
                                      <p:cBhvr>
                                        <p:cTn id="115" dur="500"/>
                                        <p:tgtEl>
                                          <p:spTgt spid="48"/>
                                        </p:tgtEl>
                                      </p:cBhvr>
                                    </p:animEffect>
                                  </p:childTnLst>
                                </p:cTn>
                              </p:par>
                            </p:childTnLst>
                          </p:cTn>
                        </p:par>
                        <p:par>
                          <p:cTn id="116" fill="hold">
                            <p:stCondLst>
                              <p:cond delay="500"/>
                            </p:stCondLst>
                            <p:childTnLst>
                              <p:par>
                                <p:cTn id="117" presetID="22" presetClass="entr" presetSubtype="4" fill="hold" nodeType="afterEffect">
                                  <p:stCondLst>
                                    <p:cond delay="0"/>
                                  </p:stCondLst>
                                  <p:childTnLst>
                                    <p:set>
                                      <p:cBhvr>
                                        <p:cTn id="118" dur="1" fill="hold">
                                          <p:stCondLst>
                                            <p:cond delay="0"/>
                                          </p:stCondLst>
                                        </p:cTn>
                                        <p:tgtEl>
                                          <p:spTgt spid="49"/>
                                        </p:tgtEl>
                                        <p:attrNameLst>
                                          <p:attrName>style.visibility</p:attrName>
                                        </p:attrNameLst>
                                      </p:cBhvr>
                                      <p:to>
                                        <p:strVal val="visible"/>
                                      </p:to>
                                    </p:set>
                                    <p:animEffect transition="in" filter="wipe(down)">
                                      <p:cBhvr>
                                        <p:cTn id="119" dur="500"/>
                                        <p:tgtEl>
                                          <p:spTgt spid="49"/>
                                        </p:tgtEl>
                                      </p:cBhvr>
                                    </p:animEffect>
                                  </p:childTnLst>
                                </p:cTn>
                              </p:par>
                            </p:childTnLst>
                          </p:cTn>
                        </p:par>
                        <p:par>
                          <p:cTn id="120" fill="hold">
                            <p:stCondLst>
                              <p:cond delay="1000"/>
                            </p:stCondLst>
                            <p:childTnLst>
                              <p:par>
                                <p:cTn id="121" presetID="22" presetClass="entr" presetSubtype="2" fill="hold" nodeType="afterEffect">
                                  <p:stCondLst>
                                    <p:cond delay="0"/>
                                  </p:stCondLst>
                                  <p:childTnLst>
                                    <p:set>
                                      <p:cBhvr>
                                        <p:cTn id="122" dur="1" fill="hold">
                                          <p:stCondLst>
                                            <p:cond delay="0"/>
                                          </p:stCondLst>
                                        </p:cTn>
                                        <p:tgtEl>
                                          <p:spTgt spid="50"/>
                                        </p:tgtEl>
                                        <p:attrNameLst>
                                          <p:attrName>style.visibility</p:attrName>
                                        </p:attrNameLst>
                                      </p:cBhvr>
                                      <p:to>
                                        <p:strVal val="visible"/>
                                      </p:to>
                                    </p:set>
                                    <p:animEffect transition="in" filter="wipe(right)">
                                      <p:cBhvr>
                                        <p:cTn id="123" dur="500"/>
                                        <p:tgtEl>
                                          <p:spTgt spid="50"/>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1" fill="hold" nodeType="clickEffect">
                                  <p:stCondLst>
                                    <p:cond delay="0"/>
                                  </p:stCondLst>
                                  <p:childTnLst>
                                    <p:set>
                                      <p:cBhvr>
                                        <p:cTn id="127" dur="1" fill="hold">
                                          <p:stCondLst>
                                            <p:cond delay="0"/>
                                          </p:stCondLst>
                                        </p:cTn>
                                        <p:tgtEl>
                                          <p:spTgt spid="86"/>
                                        </p:tgtEl>
                                        <p:attrNameLst>
                                          <p:attrName>style.visibility</p:attrName>
                                        </p:attrNameLst>
                                      </p:cBhvr>
                                      <p:to>
                                        <p:strVal val="visible"/>
                                      </p:to>
                                    </p:set>
                                    <p:animEffect transition="in" filter="wipe(up)">
                                      <p:cBhvr>
                                        <p:cTn id="128" dur="500"/>
                                        <p:tgtEl>
                                          <p:spTgt spid="86"/>
                                        </p:tgtEl>
                                      </p:cBhvr>
                                    </p:animEffect>
                                  </p:childTnLst>
                                </p:cTn>
                              </p:par>
                            </p:childTnLst>
                          </p:cTn>
                        </p:par>
                      </p:childTnLst>
                    </p:cTn>
                  </p:par>
                  <p:par>
                    <p:cTn id="129" fill="hold">
                      <p:stCondLst>
                        <p:cond delay="indefinite"/>
                      </p:stCondLst>
                      <p:childTnLst>
                        <p:par>
                          <p:cTn id="130" fill="hold">
                            <p:stCondLst>
                              <p:cond delay="0"/>
                            </p:stCondLst>
                            <p:childTnLst>
                              <p:par>
                                <p:cTn id="131" presetID="22" presetClass="entr" presetSubtype="8" fill="hold" nodeType="clickEffect">
                                  <p:stCondLst>
                                    <p:cond delay="0"/>
                                  </p:stCondLst>
                                  <p:childTnLst>
                                    <p:set>
                                      <p:cBhvr>
                                        <p:cTn id="132" dur="1" fill="hold">
                                          <p:stCondLst>
                                            <p:cond delay="0"/>
                                          </p:stCondLst>
                                        </p:cTn>
                                        <p:tgtEl>
                                          <p:spTgt spid="66"/>
                                        </p:tgtEl>
                                        <p:attrNameLst>
                                          <p:attrName>style.visibility</p:attrName>
                                        </p:attrNameLst>
                                      </p:cBhvr>
                                      <p:to>
                                        <p:strVal val="visible"/>
                                      </p:to>
                                    </p:set>
                                    <p:animEffect transition="in" filter="wipe(left)">
                                      <p:cBhvr>
                                        <p:cTn id="133" dur="500"/>
                                        <p:tgtEl>
                                          <p:spTgt spid="66"/>
                                        </p:tgtEl>
                                      </p:cBhvr>
                                    </p:animEffect>
                                  </p:childTnLst>
                                </p:cTn>
                              </p:par>
                            </p:childTnLst>
                          </p:cTn>
                        </p:par>
                        <p:par>
                          <p:cTn id="134" fill="hold">
                            <p:stCondLst>
                              <p:cond delay="500"/>
                            </p:stCondLst>
                            <p:childTnLst>
                              <p:par>
                                <p:cTn id="135" presetID="22" presetClass="entr" presetSubtype="4" fill="hold" nodeType="afterEffect">
                                  <p:stCondLst>
                                    <p:cond delay="0"/>
                                  </p:stCondLst>
                                  <p:childTnLst>
                                    <p:set>
                                      <p:cBhvr>
                                        <p:cTn id="136" dur="1" fill="hold">
                                          <p:stCondLst>
                                            <p:cond delay="0"/>
                                          </p:stCondLst>
                                        </p:cTn>
                                        <p:tgtEl>
                                          <p:spTgt spid="67"/>
                                        </p:tgtEl>
                                        <p:attrNameLst>
                                          <p:attrName>style.visibility</p:attrName>
                                        </p:attrNameLst>
                                      </p:cBhvr>
                                      <p:to>
                                        <p:strVal val="visible"/>
                                      </p:to>
                                    </p:set>
                                    <p:animEffect transition="in" filter="wipe(down)">
                                      <p:cBhvr>
                                        <p:cTn id="137" dur="500"/>
                                        <p:tgtEl>
                                          <p:spTgt spid="67"/>
                                        </p:tgtEl>
                                      </p:cBhvr>
                                    </p:animEffect>
                                  </p:childTnLst>
                                </p:cTn>
                              </p:par>
                            </p:childTnLst>
                          </p:cTn>
                        </p:par>
                        <p:par>
                          <p:cTn id="138" fill="hold">
                            <p:stCondLst>
                              <p:cond delay="1000"/>
                            </p:stCondLst>
                            <p:childTnLst>
                              <p:par>
                                <p:cTn id="139" presetID="22" presetClass="entr" presetSubtype="2" fill="hold" nodeType="afterEffect">
                                  <p:stCondLst>
                                    <p:cond delay="0"/>
                                  </p:stCondLst>
                                  <p:childTnLst>
                                    <p:set>
                                      <p:cBhvr>
                                        <p:cTn id="140" dur="1" fill="hold">
                                          <p:stCondLst>
                                            <p:cond delay="0"/>
                                          </p:stCondLst>
                                        </p:cTn>
                                        <p:tgtEl>
                                          <p:spTgt spid="68"/>
                                        </p:tgtEl>
                                        <p:attrNameLst>
                                          <p:attrName>style.visibility</p:attrName>
                                        </p:attrNameLst>
                                      </p:cBhvr>
                                      <p:to>
                                        <p:strVal val="visible"/>
                                      </p:to>
                                    </p:set>
                                    <p:animEffect transition="in" filter="wipe(right)">
                                      <p:cBhvr>
                                        <p:cTn id="141"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4" grpId="0" animBg="1"/>
      <p:bldP spid="20" grpId="0" animBg="1"/>
      <p:bldP spid="7" grpId="0" animBg="1"/>
      <p:bldP spid="12" grpId="0" animBg="1"/>
      <p:bldP spid="13" grpId="0" animBg="1"/>
      <p:bldP spid="14" grpId="0" animBg="1"/>
      <p:bldP spid="15" grpId="0" animBg="1"/>
      <p:bldP spid="17" grpId="0" animBg="1"/>
      <p:bldP spid="74" grpId="0"/>
      <p:bldP spid="76" grpId="0"/>
      <p:bldP spid="79" grpId="0" animBg="1"/>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Content Placeholder 47"/>
          <p:cNvGraphicFramePr>
            <a:graphicFrameLocks/>
          </p:cNvGraphicFramePr>
          <p:nvPr>
            <p:extLst/>
          </p:nvPr>
        </p:nvGraphicFramePr>
        <p:xfrm>
          <a:off x="248004" y="1024816"/>
          <a:ext cx="4321175" cy="3835400"/>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6"/>
          <p:cNvSpPr>
            <a:spLocks noGrp="1"/>
          </p:cNvSpPr>
          <p:nvPr>
            <p:ph type="title"/>
          </p:nvPr>
        </p:nvSpPr>
        <p:spPr>
          <a:xfrm>
            <a:off x="285276" y="142507"/>
            <a:ext cx="6535072" cy="737193"/>
          </a:xfrm>
          <a:prstGeom prst="rect">
            <a:avLst/>
          </a:prstGeom>
        </p:spPr>
        <p:txBody>
          <a:bodyPr/>
          <a:lstStyle/>
          <a:p>
            <a:r>
              <a:rPr lang="en-US" dirty="0"/>
              <a:t>Glass Transition (</a:t>
            </a:r>
            <a:r>
              <a:rPr lang="en-US" dirty="0" err="1"/>
              <a:t>T</a:t>
            </a:r>
            <a:r>
              <a:rPr lang="en-US" baseline="-25000" dirty="0" err="1"/>
              <a:t>g</a:t>
            </a:r>
            <a:r>
              <a:rPr lang="en-GB" dirty="0"/>
              <a:t>ʹ</a:t>
            </a:r>
            <a:r>
              <a:rPr lang="en-US" dirty="0"/>
              <a:t>) Determination</a:t>
            </a:r>
            <a:endParaRPr lang="en-GB" dirty="0"/>
          </a:p>
        </p:txBody>
      </p:sp>
      <p:grpSp>
        <p:nvGrpSpPr>
          <p:cNvPr id="2" name="Group 7"/>
          <p:cNvGrpSpPr>
            <a:grpSpLocks noChangeAspect="1"/>
          </p:cNvGrpSpPr>
          <p:nvPr/>
        </p:nvGrpSpPr>
        <p:grpSpPr>
          <a:xfrm>
            <a:off x="2531863" y="2426028"/>
            <a:ext cx="1805369" cy="1177089"/>
            <a:chOff x="375771" y="2122117"/>
            <a:chExt cx="2957703" cy="1928415"/>
          </a:xfrm>
        </p:grpSpPr>
        <p:grpSp>
          <p:nvGrpSpPr>
            <p:cNvPr id="3" name="Group 8"/>
            <p:cNvGrpSpPr/>
            <p:nvPr/>
          </p:nvGrpSpPr>
          <p:grpSpPr>
            <a:xfrm>
              <a:off x="537732" y="2122117"/>
              <a:ext cx="2636716" cy="1928415"/>
              <a:chOff x="1439621" y="2100396"/>
              <a:chExt cx="2636716" cy="1928415"/>
            </a:xfrm>
          </p:grpSpPr>
          <p:grpSp>
            <p:nvGrpSpPr>
              <p:cNvPr id="4" name="Group 10"/>
              <p:cNvGrpSpPr/>
              <p:nvPr/>
            </p:nvGrpSpPr>
            <p:grpSpPr>
              <a:xfrm>
                <a:off x="2504226" y="2100396"/>
                <a:ext cx="918967" cy="1928415"/>
                <a:chOff x="1020563" y="3758967"/>
                <a:chExt cx="918967" cy="1928415"/>
              </a:xfrm>
            </p:grpSpPr>
            <p:sp>
              <p:nvSpPr>
                <p:cNvPr id="16" name="TextBox 15"/>
                <p:cNvSpPr txBox="1"/>
                <p:nvPr/>
              </p:nvSpPr>
              <p:spPr>
                <a:xfrm>
                  <a:off x="1043902" y="5132732"/>
                  <a:ext cx="895628" cy="554650"/>
                </a:xfrm>
                <a:prstGeom prst="rect">
                  <a:avLst/>
                </a:prstGeom>
                <a:noFill/>
              </p:spPr>
              <p:txBody>
                <a:bodyPr wrap="square" rtlCol="0">
                  <a:spAutoFit/>
                </a:bodyPr>
                <a:lstStyle/>
                <a:p>
                  <a:pPr algn="ctr"/>
                  <a:r>
                    <a:rPr lang="en-US" sz="1600" b="1" dirty="0">
                      <a:solidFill>
                        <a:srgbClr val="000000"/>
                      </a:solidFill>
                      <a:latin typeface="Calibri" panose="020F0502020204030204" pitchFamily="34" charset="0"/>
                      <a:cs typeface="Calibri" panose="020F0502020204030204" pitchFamily="34" charset="0"/>
                    </a:rPr>
                    <a:t>R</a:t>
                  </a:r>
                  <a:r>
                    <a:rPr lang="en-US" sz="1600" b="1" baseline="-25000" dirty="0">
                      <a:solidFill>
                        <a:srgbClr val="000000"/>
                      </a:solidFill>
                      <a:latin typeface="Calibri" panose="020F0502020204030204" pitchFamily="34" charset="0"/>
                      <a:cs typeface="Calibri" panose="020F0502020204030204" pitchFamily="34" charset="0"/>
                    </a:rPr>
                    <a:t>1A</a:t>
                  </a:r>
                </a:p>
              </p:txBody>
            </p:sp>
            <p:sp>
              <p:nvSpPr>
                <p:cNvPr id="17" name="TextBox 16"/>
                <p:cNvSpPr txBox="1"/>
                <p:nvPr/>
              </p:nvSpPr>
              <p:spPr>
                <a:xfrm>
                  <a:off x="1020563" y="3758967"/>
                  <a:ext cx="783835" cy="554650"/>
                </a:xfrm>
                <a:prstGeom prst="rect">
                  <a:avLst/>
                </a:prstGeom>
                <a:noFill/>
              </p:spPr>
              <p:txBody>
                <a:bodyPr wrap="square" rtlCol="0">
                  <a:spAutoFit/>
                </a:bodyPr>
                <a:lstStyle/>
                <a:p>
                  <a:pPr algn="ctr"/>
                  <a:r>
                    <a:rPr lang="en-US" sz="1600" b="1" dirty="0">
                      <a:solidFill>
                        <a:srgbClr val="000000"/>
                      </a:solidFill>
                      <a:latin typeface="Calibri" panose="020F0502020204030204" pitchFamily="34" charset="0"/>
                      <a:cs typeface="Calibri" panose="020F0502020204030204" pitchFamily="34" charset="0"/>
                    </a:rPr>
                    <a:t>C</a:t>
                  </a:r>
                  <a:r>
                    <a:rPr lang="en-US" sz="1600" b="1" baseline="-25000" dirty="0">
                      <a:solidFill>
                        <a:srgbClr val="000000"/>
                      </a:solidFill>
                      <a:latin typeface="Calibri" panose="020F0502020204030204" pitchFamily="34" charset="0"/>
                      <a:cs typeface="Calibri" panose="020F0502020204030204" pitchFamily="34" charset="0"/>
                    </a:rPr>
                    <a:t>1A</a:t>
                  </a:r>
                </a:p>
              </p:txBody>
            </p:sp>
          </p:grpSp>
          <p:grpSp>
            <p:nvGrpSpPr>
              <p:cNvPr id="5" name="Group 11"/>
              <p:cNvGrpSpPr/>
              <p:nvPr/>
            </p:nvGrpSpPr>
            <p:grpSpPr>
              <a:xfrm>
                <a:off x="1439621" y="2100396"/>
                <a:ext cx="925985" cy="1928415"/>
                <a:chOff x="996281" y="3777568"/>
                <a:chExt cx="925985" cy="1928415"/>
              </a:xfrm>
            </p:grpSpPr>
            <p:sp>
              <p:nvSpPr>
                <p:cNvPr id="14" name="TextBox 13"/>
                <p:cNvSpPr txBox="1"/>
                <p:nvPr/>
              </p:nvSpPr>
              <p:spPr>
                <a:xfrm>
                  <a:off x="996281" y="5151333"/>
                  <a:ext cx="925985" cy="554650"/>
                </a:xfrm>
                <a:prstGeom prst="rect">
                  <a:avLst/>
                </a:prstGeom>
                <a:noFill/>
              </p:spPr>
              <p:txBody>
                <a:bodyPr wrap="square" rtlCol="0">
                  <a:spAutoFit/>
                </a:bodyPr>
                <a:lstStyle/>
                <a:p>
                  <a:pPr algn="ctr"/>
                  <a:r>
                    <a:rPr lang="en-US" sz="1600" b="1" dirty="0">
                      <a:solidFill>
                        <a:srgbClr val="C00000"/>
                      </a:solidFill>
                      <a:latin typeface="Calibri" panose="020F0502020204030204" pitchFamily="34" charset="0"/>
                      <a:cs typeface="Calibri" panose="020F0502020204030204" pitchFamily="34" charset="0"/>
                    </a:rPr>
                    <a:t>R</a:t>
                  </a:r>
                  <a:r>
                    <a:rPr lang="en-US" sz="1600" b="1" baseline="-25000" dirty="0">
                      <a:solidFill>
                        <a:srgbClr val="C00000"/>
                      </a:solidFill>
                      <a:latin typeface="Calibri" panose="020F0502020204030204" pitchFamily="34" charset="0"/>
                      <a:cs typeface="Calibri" panose="020F0502020204030204" pitchFamily="34" charset="0"/>
                    </a:rPr>
                    <a:t>1B</a:t>
                  </a:r>
                </a:p>
              </p:txBody>
            </p:sp>
            <p:sp>
              <p:nvSpPr>
                <p:cNvPr id="15" name="TextBox 14"/>
                <p:cNvSpPr txBox="1"/>
                <p:nvPr/>
              </p:nvSpPr>
              <p:spPr>
                <a:xfrm>
                  <a:off x="996281" y="3777568"/>
                  <a:ext cx="783836" cy="554650"/>
                </a:xfrm>
                <a:prstGeom prst="rect">
                  <a:avLst/>
                </a:prstGeom>
                <a:noFill/>
              </p:spPr>
              <p:txBody>
                <a:bodyPr wrap="square" rtlCol="0">
                  <a:spAutoFit/>
                </a:bodyPr>
                <a:lstStyle/>
                <a:p>
                  <a:pPr algn="ctr"/>
                  <a:r>
                    <a:rPr lang="en-US" sz="1600" b="1" dirty="0">
                      <a:solidFill>
                        <a:srgbClr val="C00000"/>
                      </a:solidFill>
                      <a:latin typeface="Calibri" panose="020F0502020204030204" pitchFamily="34" charset="0"/>
                      <a:cs typeface="Calibri" panose="020F0502020204030204" pitchFamily="34" charset="0"/>
                    </a:rPr>
                    <a:t>C</a:t>
                  </a:r>
                  <a:r>
                    <a:rPr lang="en-US" sz="1600" b="1" baseline="-25000" dirty="0">
                      <a:solidFill>
                        <a:srgbClr val="C00000"/>
                      </a:solidFill>
                      <a:latin typeface="Calibri" panose="020F0502020204030204" pitchFamily="34" charset="0"/>
                      <a:cs typeface="Calibri" panose="020F0502020204030204" pitchFamily="34" charset="0"/>
                    </a:rPr>
                    <a:t>1B</a:t>
                  </a:r>
                </a:p>
              </p:txBody>
            </p:sp>
          </p:grpSp>
          <p:sp>
            <p:nvSpPr>
              <p:cNvPr id="13" name="TextBox 12"/>
              <p:cNvSpPr txBox="1"/>
              <p:nvPr/>
            </p:nvSpPr>
            <p:spPr>
              <a:xfrm>
                <a:off x="3292501" y="2100396"/>
                <a:ext cx="783836" cy="554650"/>
              </a:xfrm>
              <a:prstGeom prst="rect">
                <a:avLst/>
              </a:prstGeom>
              <a:noFill/>
            </p:spPr>
            <p:txBody>
              <a:bodyPr wrap="square" rtlCol="0">
                <a:spAutoFit/>
              </a:bodyPr>
              <a:lstStyle/>
              <a:p>
                <a:pPr algn="ctr"/>
                <a:r>
                  <a:rPr lang="en-US" sz="1600" b="1" dirty="0">
                    <a:solidFill>
                      <a:srgbClr val="FF00FF"/>
                    </a:solidFill>
                    <a:latin typeface="Calibri" panose="020F0502020204030204" pitchFamily="34" charset="0"/>
                    <a:cs typeface="Calibri" panose="020F0502020204030204" pitchFamily="34" charset="0"/>
                  </a:rPr>
                  <a:t>C</a:t>
                </a:r>
                <a:r>
                  <a:rPr lang="en-US" sz="1600" b="1" baseline="-25000" dirty="0">
                    <a:solidFill>
                      <a:srgbClr val="FF00FF"/>
                    </a:solidFill>
                    <a:latin typeface="Calibri" panose="020F0502020204030204" pitchFamily="34" charset="0"/>
                    <a:cs typeface="Calibri" panose="020F0502020204030204" pitchFamily="34" charset="0"/>
                  </a:rPr>
                  <a:t>2</a:t>
                </a:r>
              </a:p>
            </p:txBody>
          </p:sp>
        </p:grpSp>
        <p:pic>
          <p:nvPicPr>
            <p:cNvPr id="10" name="Picture 9"/>
            <p:cNvPicPr>
              <a:picLocks noChangeAspect="1"/>
            </p:cNvPicPr>
            <p:nvPr/>
          </p:nvPicPr>
          <p:blipFill>
            <a:blip r:embed="rId4" cstate="print"/>
            <a:stretch>
              <a:fillRect/>
            </a:stretch>
          </p:blipFill>
          <p:spPr>
            <a:xfrm>
              <a:off x="375771" y="2705378"/>
              <a:ext cx="2957703" cy="876362"/>
            </a:xfrm>
            <a:prstGeom prst="rect">
              <a:avLst/>
            </a:prstGeom>
          </p:spPr>
        </p:pic>
      </p:grpSp>
      <p:pic>
        <p:nvPicPr>
          <p:cNvPr id="18" name="Content Placeholder 3"/>
          <p:cNvPicPr>
            <a:picLocks noChangeAspect="1"/>
          </p:cNvPicPr>
          <p:nvPr/>
        </p:nvPicPr>
        <p:blipFill>
          <a:blip r:embed="rId5" cstate="print"/>
          <a:stretch>
            <a:fillRect/>
          </a:stretch>
        </p:blipFill>
        <p:spPr>
          <a:xfrm>
            <a:off x="4675264" y="1024816"/>
            <a:ext cx="4256085" cy="1638115"/>
          </a:xfrm>
          <a:prstGeom prst="rect">
            <a:avLst/>
          </a:prstGeom>
        </p:spPr>
      </p:pic>
      <p:sp>
        <p:nvSpPr>
          <p:cNvPr id="19" name="TextBox 18"/>
          <p:cNvSpPr txBox="1"/>
          <p:nvPr/>
        </p:nvSpPr>
        <p:spPr>
          <a:xfrm>
            <a:off x="8852253" y="1138652"/>
            <a:ext cx="430887" cy="1240189"/>
          </a:xfrm>
          <a:prstGeom prst="rect">
            <a:avLst/>
          </a:prstGeom>
          <a:noFill/>
        </p:spPr>
        <p:txBody>
          <a:bodyPr vert="vert" wrap="square" rtlCol="0" anchor="ctr">
            <a:spAutoFit/>
          </a:bodyPr>
          <a:lstStyle/>
          <a:p>
            <a:pPr algn="ctr"/>
            <a:r>
              <a:rPr lang="en-US" sz="1600" dirty="0">
                <a:solidFill>
                  <a:srgbClr val="000000"/>
                </a:solidFill>
                <a:latin typeface="Calibri" panose="020F0502020204030204" pitchFamily="34" charset="0"/>
                <a:cs typeface="Calibri" panose="020F0502020204030204" pitchFamily="34" charset="0"/>
              </a:rPr>
              <a:t>Linear scale</a:t>
            </a:r>
          </a:p>
        </p:txBody>
      </p:sp>
      <p:sp>
        <p:nvSpPr>
          <p:cNvPr id="20" name="TextBox 19"/>
          <p:cNvSpPr txBox="1"/>
          <p:nvPr/>
        </p:nvSpPr>
        <p:spPr>
          <a:xfrm>
            <a:off x="4334685" y="1044762"/>
            <a:ext cx="430887" cy="1345219"/>
          </a:xfrm>
          <a:prstGeom prst="rect">
            <a:avLst/>
          </a:prstGeom>
          <a:noFill/>
        </p:spPr>
        <p:txBody>
          <a:bodyPr vert="vert270" wrap="square" rtlCol="0" anchor="ctr">
            <a:spAutoFit/>
          </a:bodyPr>
          <a:lstStyle/>
          <a:p>
            <a:pPr algn="ctr"/>
            <a:r>
              <a:rPr lang="en-US" sz="1600" dirty="0">
                <a:solidFill>
                  <a:srgbClr val="000000"/>
                </a:solidFill>
                <a:latin typeface="Calibri" panose="020F0502020204030204" pitchFamily="34" charset="0"/>
                <a:cs typeface="Calibri" panose="020F0502020204030204" pitchFamily="34" charset="0"/>
              </a:rPr>
              <a:t>Log scale</a:t>
            </a:r>
          </a:p>
        </p:txBody>
      </p:sp>
      <p:pic>
        <p:nvPicPr>
          <p:cNvPr id="21" name="Content Placeholder 5"/>
          <p:cNvPicPr>
            <a:picLocks noChangeAspect="1"/>
          </p:cNvPicPr>
          <p:nvPr/>
        </p:nvPicPr>
        <p:blipFill>
          <a:blip r:embed="rId6" cstate="print"/>
          <a:stretch>
            <a:fillRect/>
          </a:stretch>
        </p:blipFill>
        <p:spPr>
          <a:xfrm>
            <a:off x="4675264" y="2690601"/>
            <a:ext cx="4256085" cy="1638115"/>
          </a:xfrm>
          <a:prstGeom prst="rect">
            <a:avLst/>
          </a:prstGeom>
        </p:spPr>
      </p:pic>
      <p:pic>
        <p:nvPicPr>
          <p:cNvPr id="22" name="Content Placeholder 7"/>
          <p:cNvPicPr>
            <a:picLocks noChangeAspect="1"/>
          </p:cNvPicPr>
          <p:nvPr/>
        </p:nvPicPr>
        <p:blipFill>
          <a:blip r:embed="rId7" cstate="print"/>
          <a:stretch>
            <a:fillRect/>
          </a:stretch>
        </p:blipFill>
        <p:spPr>
          <a:xfrm>
            <a:off x="4658640" y="4366518"/>
            <a:ext cx="4256085" cy="1638115"/>
          </a:xfrm>
          <a:prstGeom prst="rect">
            <a:avLst/>
          </a:prstGeom>
        </p:spPr>
      </p:pic>
      <p:sp>
        <p:nvSpPr>
          <p:cNvPr id="23" name="TextBox 22"/>
          <p:cNvSpPr txBox="1"/>
          <p:nvPr/>
        </p:nvSpPr>
        <p:spPr>
          <a:xfrm>
            <a:off x="7248425" y="2680677"/>
            <a:ext cx="960783" cy="369332"/>
          </a:xfrm>
          <a:prstGeom prst="rect">
            <a:avLst/>
          </a:prstGeom>
          <a:noFill/>
        </p:spPr>
        <p:txBody>
          <a:bodyPr wrap="square" rtlCol="0">
            <a:spAutoFit/>
          </a:bodyPr>
          <a:lstStyle/>
          <a:p>
            <a:pPr algn="ctr"/>
            <a:r>
              <a:rPr lang="en-US" b="1" dirty="0">
                <a:solidFill>
                  <a:srgbClr val="0000FF"/>
                </a:solidFill>
                <a:latin typeface="Calibri" panose="020F0502020204030204" pitchFamily="34" charset="0"/>
                <a:cs typeface="Calibri" panose="020F0502020204030204" pitchFamily="34" charset="0"/>
              </a:rPr>
              <a:t>5.83 h</a:t>
            </a:r>
          </a:p>
        </p:txBody>
      </p:sp>
      <p:sp>
        <p:nvSpPr>
          <p:cNvPr id="24" name="TextBox 23"/>
          <p:cNvSpPr txBox="1"/>
          <p:nvPr/>
        </p:nvSpPr>
        <p:spPr>
          <a:xfrm>
            <a:off x="7204092" y="4366518"/>
            <a:ext cx="960783" cy="369332"/>
          </a:xfrm>
          <a:prstGeom prst="rect">
            <a:avLst/>
          </a:prstGeom>
          <a:noFill/>
        </p:spPr>
        <p:txBody>
          <a:bodyPr wrap="square" rtlCol="0">
            <a:spAutoFit/>
          </a:bodyPr>
          <a:lstStyle/>
          <a:p>
            <a:pPr algn="ctr"/>
            <a:r>
              <a:rPr lang="en-US" b="1" dirty="0">
                <a:solidFill>
                  <a:srgbClr val="800000"/>
                </a:solidFill>
                <a:latin typeface="Calibri" panose="020F0502020204030204" pitchFamily="34" charset="0"/>
                <a:cs typeface="Calibri" panose="020F0502020204030204" pitchFamily="34" charset="0"/>
              </a:rPr>
              <a:t>6.33 h</a:t>
            </a:r>
          </a:p>
        </p:txBody>
      </p:sp>
      <p:sp>
        <p:nvSpPr>
          <p:cNvPr id="25" name="TextBox 24"/>
          <p:cNvSpPr txBox="1"/>
          <p:nvPr/>
        </p:nvSpPr>
        <p:spPr>
          <a:xfrm>
            <a:off x="6948354" y="1128102"/>
            <a:ext cx="1560926" cy="369332"/>
          </a:xfrm>
          <a:prstGeom prst="rect">
            <a:avLst/>
          </a:prstGeom>
          <a:noFill/>
        </p:spPr>
        <p:txBody>
          <a:bodyPr wrap="square" rtlCol="0">
            <a:spAutoFit/>
          </a:bodyPr>
          <a:lstStyle/>
          <a:p>
            <a:pPr algn="ctr"/>
            <a:r>
              <a:rPr lang="en-US" b="1" dirty="0">
                <a:solidFill>
                  <a:srgbClr val="FF0000"/>
                </a:solidFill>
                <a:latin typeface="Calibri" panose="020F0502020204030204" pitchFamily="34" charset="0"/>
                <a:cs typeface="Calibri" panose="020F0502020204030204" pitchFamily="34" charset="0"/>
              </a:rPr>
              <a:t>Initial (5.33 h)</a:t>
            </a:r>
          </a:p>
        </p:txBody>
      </p:sp>
      <p:pic>
        <p:nvPicPr>
          <p:cNvPr id="26" name="Picture 25"/>
          <p:cNvPicPr>
            <a:picLocks noChangeAspect="1"/>
          </p:cNvPicPr>
          <p:nvPr/>
        </p:nvPicPr>
        <p:blipFill>
          <a:blip r:embed="rId8" cstate="print"/>
          <a:stretch>
            <a:fillRect/>
          </a:stretch>
        </p:blipFill>
        <p:spPr>
          <a:xfrm>
            <a:off x="7204092" y="1397332"/>
            <a:ext cx="1091609" cy="640080"/>
          </a:xfrm>
          <a:prstGeom prst="rect">
            <a:avLst/>
          </a:prstGeom>
        </p:spPr>
      </p:pic>
      <p:pic>
        <p:nvPicPr>
          <p:cNvPr id="27" name="Picture 26"/>
          <p:cNvPicPr>
            <a:picLocks noChangeAspect="1"/>
          </p:cNvPicPr>
          <p:nvPr/>
        </p:nvPicPr>
        <p:blipFill>
          <a:blip r:embed="rId9" cstate="print"/>
          <a:stretch>
            <a:fillRect/>
          </a:stretch>
        </p:blipFill>
        <p:spPr>
          <a:xfrm>
            <a:off x="7182896" y="2963037"/>
            <a:ext cx="1134000" cy="640080"/>
          </a:xfrm>
          <a:prstGeom prst="rect">
            <a:avLst/>
          </a:prstGeom>
        </p:spPr>
      </p:pic>
      <p:pic>
        <p:nvPicPr>
          <p:cNvPr id="28" name="Picture 27"/>
          <p:cNvPicPr>
            <a:picLocks noChangeAspect="1"/>
          </p:cNvPicPr>
          <p:nvPr/>
        </p:nvPicPr>
        <p:blipFill>
          <a:blip r:embed="rId10" cstate="print"/>
          <a:stretch>
            <a:fillRect/>
          </a:stretch>
        </p:blipFill>
        <p:spPr>
          <a:xfrm>
            <a:off x="7323622" y="4676772"/>
            <a:ext cx="1105138" cy="640080"/>
          </a:xfrm>
          <a:prstGeom prst="rect">
            <a:avLst/>
          </a:prstGeom>
        </p:spPr>
      </p:pic>
      <p:sp>
        <p:nvSpPr>
          <p:cNvPr id="30" name="TextBox 29"/>
          <p:cNvSpPr txBox="1"/>
          <p:nvPr/>
        </p:nvSpPr>
        <p:spPr>
          <a:xfrm>
            <a:off x="1252514" y="777565"/>
            <a:ext cx="2588972" cy="369332"/>
          </a:xfrm>
          <a:prstGeom prst="rect">
            <a:avLst/>
          </a:prstGeom>
          <a:solidFill>
            <a:srgbClr val="FFFF99"/>
          </a:solidFill>
        </p:spPr>
        <p:txBody>
          <a:bodyPr wrap="square" rtlCol="0">
            <a:spAutoFit/>
          </a:bodyPr>
          <a:lstStyle/>
          <a:p>
            <a:r>
              <a:rPr lang="en-GB" dirty="0"/>
              <a:t>5% w/v Lactose solution</a:t>
            </a:r>
          </a:p>
        </p:txBody>
      </p:sp>
      <p:cxnSp>
        <p:nvCxnSpPr>
          <p:cNvPr id="31" name="Straight Arrow Connector 30"/>
          <p:cNvCxnSpPr/>
          <p:nvPr/>
        </p:nvCxnSpPr>
        <p:spPr bwMode="auto">
          <a:xfrm>
            <a:off x="2405067" y="1634921"/>
            <a:ext cx="0" cy="2310300"/>
          </a:xfrm>
          <a:prstGeom prst="straightConnector1">
            <a:avLst/>
          </a:prstGeom>
          <a:solidFill>
            <a:schemeClr val="accent1"/>
          </a:solidFill>
          <a:ln w="19050" cap="flat" cmpd="sng" algn="ctr">
            <a:solidFill>
              <a:schemeClr val="bg2">
                <a:lumMod val="75000"/>
              </a:schemeClr>
            </a:solidFill>
            <a:prstDash val="dash"/>
            <a:round/>
            <a:headEnd type="none" w="med" len="med"/>
            <a:tailEnd type="triangle"/>
          </a:ln>
          <a:effectLst/>
        </p:spPr>
      </p:cxnSp>
      <p:sp>
        <p:nvSpPr>
          <p:cNvPr id="32" name="Content Placeholder 2"/>
          <p:cNvSpPr txBox="1">
            <a:spLocks/>
          </p:cNvSpPr>
          <p:nvPr/>
        </p:nvSpPr>
        <p:spPr bwMode="auto">
          <a:xfrm>
            <a:off x="352424" y="4706143"/>
            <a:ext cx="4042331" cy="1365165"/>
          </a:xfrm>
          <a:prstGeom prst="roundRect">
            <a:avLst/>
          </a:prstGeom>
          <a:solidFill>
            <a:srgbClr val="66FFFF">
              <a:alpha val="49020"/>
            </a:srgbClr>
          </a:solidFill>
          <a:ln w="19050">
            <a:solidFill>
              <a:schemeClr val="bg1"/>
            </a:solidFill>
            <a:miter lim="800000"/>
            <a:headEnd/>
            <a:tailEnd/>
          </a:ln>
          <a:extLst/>
        </p:spPr>
        <p:txBody>
          <a:bodyPr vert="horz" wrap="square" lIns="91440" tIns="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3E218F"/>
              </a:buClr>
              <a:buChar char="•"/>
              <a:defRPr sz="20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eaLnBrk="0" fontAlgn="base" hangingPunct="0">
              <a:spcBef>
                <a:spcPct val="20000"/>
              </a:spcBef>
              <a:spcAft>
                <a:spcPct val="0"/>
              </a:spcAft>
              <a:buClr>
                <a:srgbClr val="3E218F"/>
              </a:buClr>
              <a:buSzPct val="70000"/>
              <a:buFont typeface="Courier New" pitchFamily="49" charset="0"/>
              <a:buChar char="o"/>
              <a:defRPr sz="1800">
                <a:solidFill>
                  <a:schemeClr val="tx1"/>
                </a:solidFill>
                <a:latin typeface="Calibri" panose="020F0502020204030204" pitchFamily="34" charset="0"/>
                <a:ea typeface="MS PGothic" pitchFamily="34" charset="-128"/>
                <a:cs typeface="Calibri" panose="020F0502020204030204" pitchFamily="34" charset="0"/>
              </a:defRPr>
            </a:lvl2pPr>
            <a:lvl3pPr marL="1143000" indent="-228600" algn="l" rtl="0" eaLnBrk="0" fontAlgn="base" hangingPunct="0">
              <a:spcBef>
                <a:spcPct val="20000"/>
              </a:spcBef>
              <a:spcAft>
                <a:spcPct val="0"/>
              </a:spcAft>
              <a:buClr>
                <a:srgbClr val="3E218F"/>
              </a:buClr>
              <a:buFont typeface="Wingdings" panose="05000000000000000000" pitchFamily="2" charset="2"/>
              <a:buChar char="Ø"/>
              <a:defRPr sz="1600">
                <a:solidFill>
                  <a:schemeClr val="tx1"/>
                </a:solidFill>
                <a:latin typeface="Calibri" panose="020F0502020204030204" pitchFamily="34" charset="0"/>
                <a:ea typeface="MS PGothic" pitchFamily="34" charset="-128"/>
                <a:cs typeface="Calibri" panose="020F0502020204030204" pitchFamily="34" charset="0"/>
              </a:defRPr>
            </a:lvl3pPr>
            <a:lvl4pPr marL="1600200" indent="-228600" algn="l" rtl="0" eaLnBrk="0" fontAlgn="base" hangingPunct="0">
              <a:spcBef>
                <a:spcPct val="20000"/>
              </a:spcBef>
              <a:spcAft>
                <a:spcPct val="0"/>
              </a:spcAft>
              <a:buClr>
                <a:srgbClr val="C00000"/>
              </a:buClr>
              <a:buSzPct val="90000"/>
              <a:buChar char="–"/>
              <a:defRPr sz="2000">
                <a:solidFill>
                  <a:schemeClr val="tx1"/>
                </a:solidFill>
                <a:latin typeface="Calibri" pitchFamily="34" charset="0"/>
                <a:ea typeface="MS PGothic" pitchFamily="34" charset="-128"/>
                <a:cs typeface="MS PGothic" pitchFamily="34" charset="-128"/>
              </a:defRPr>
            </a:lvl4pPr>
            <a:lvl5pPr marL="2057400" indent="-228600" algn="l" rtl="0" eaLnBrk="0" fontAlgn="base" hangingPunct="0">
              <a:spcBef>
                <a:spcPct val="20000"/>
              </a:spcBef>
              <a:spcAft>
                <a:spcPct val="0"/>
              </a:spcAft>
              <a:buClr>
                <a:srgbClr val="7575D1"/>
              </a:buClr>
              <a:buSzPct val="80000"/>
              <a:buFont typeface="Wingdings" pitchFamily="2" charset="2"/>
              <a:buChar char="Ø"/>
              <a:defRPr sz="2000">
                <a:solidFill>
                  <a:schemeClr val="tx1"/>
                </a:solidFill>
                <a:latin typeface="Calibri" pitchFamily="34" charset="0"/>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en-GB" kern="0" dirty="0"/>
              <a:t>Below </a:t>
            </a:r>
            <a:r>
              <a:rPr lang="en-GB" kern="0" dirty="0" err="1"/>
              <a:t>T</a:t>
            </a:r>
            <a:r>
              <a:rPr lang="en-GB" kern="0" baseline="-25000" dirty="0" err="1"/>
              <a:t>g</a:t>
            </a:r>
            <a:r>
              <a:rPr lang="en-GB" kern="0" dirty="0"/>
              <a:t>ʹ the changes in product resistance follows Arrhenius</a:t>
            </a:r>
          </a:p>
          <a:p>
            <a:r>
              <a:rPr lang="en-GB" kern="0" dirty="0"/>
              <a:t>Above </a:t>
            </a:r>
            <a:r>
              <a:rPr lang="en-GB" kern="0" dirty="0" err="1"/>
              <a:t>T</a:t>
            </a:r>
            <a:r>
              <a:rPr lang="en-GB" kern="0" baseline="-25000" dirty="0" err="1"/>
              <a:t>g</a:t>
            </a:r>
            <a:r>
              <a:rPr lang="en-GB" kern="0" dirty="0"/>
              <a:t>ʹ VTF function models the resistance profile.</a:t>
            </a:r>
          </a:p>
        </p:txBody>
      </p:sp>
      <p:sp>
        <p:nvSpPr>
          <p:cNvPr id="33" name="Rectangle 32"/>
          <p:cNvSpPr/>
          <p:nvPr/>
        </p:nvSpPr>
        <p:spPr bwMode="auto">
          <a:xfrm>
            <a:off x="481899" y="4238082"/>
            <a:ext cx="4130201" cy="39949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0" fontAlgn="base" hangingPunct="0">
              <a:spcBef>
                <a:spcPct val="0"/>
              </a:spcBef>
              <a:spcAft>
                <a:spcPct val="0"/>
              </a:spcAft>
            </a:pPr>
            <a:r>
              <a:rPr lang="en-GB" dirty="0">
                <a:solidFill>
                  <a:srgbClr val="FF0000"/>
                </a:solidFill>
                <a:latin typeface="Calibri" panose="020F0502020204030204" pitchFamily="34" charset="0"/>
              </a:rPr>
              <a:t>      -9.99     -16.74   -23.15   -29.25   -35.05   -40.59    -45.88  -50.93 </a:t>
            </a:r>
            <a:r>
              <a:rPr lang="en-GB" baseline="30000" dirty="0" err="1">
                <a:solidFill>
                  <a:srgbClr val="FF0000"/>
                </a:solidFill>
                <a:latin typeface="Calibri" panose="020F0502020204030204" pitchFamily="34" charset="0"/>
              </a:rPr>
              <a:t>o</a:t>
            </a:r>
            <a:r>
              <a:rPr lang="en-GB" dirty="0" err="1">
                <a:solidFill>
                  <a:srgbClr val="FF0000"/>
                </a:solidFill>
                <a:latin typeface="Calibri" panose="020F0502020204030204" pitchFamily="34" charset="0"/>
              </a:rPr>
              <a:t>C</a:t>
            </a:r>
            <a:r>
              <a:rPr lang="en-GB" dirty="0">
                <a:solidFill>
                  <a:srgbClr val="FF0000"/>
                </a:solidFill>
                <a:latin typeface="Calibri" panose="020F0502020204030204" pitchFamily="34" charset="0"/>
              </a:rPr>
              <a:t>  </a:t>
            </a:r>
          </a:p>
        </p:txBody>
      </p:sp>
      <p:sp>
        <p:nvSpPr>
          <p:cNvPr id="34" name="Straight Connector 33"/>
          <p:cNvSpPr/>
          <p:nvPr/>
        </p:nvSpPr>
        <p:spPr bwMode="auto">
          <a:xfrm flipV="1">
            <a:off x="1191802" y="1579651"/>
            <a:ext cx="2506895" cy="1356189"/>
          </a:xfrm>
          <a:prstGeom prst="line">
            <a:avLst/>
          </a:prstGeom>
          <a:solidFill>
            <a:schemeClr val="accent1"/>
          </a:solidFill>
          <a:ln w="9525" cap="flat" cmpd="sng" algn="ctr">
            <a:solidFill>
              <a:schemeClr val="tx1"/>
            </a:solidFill>
            <a:prstDash val="dash"/>
            <a:round/>
            <a:headEnd type="none" w="med" len="med"/>
            <a:tailEnd type="none" w="med" len="med"/>
          </a:ln>
          <a:effectLst/>
        </p:spPr>
        <p:txBody>
          <a:bodyPr vert="horz" wrap="square" lIns="91440" tIns="45720" rIns="91440" bIns="4572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35" name="Straight Connector 34"/>
          <p:cNvSpPr/>
          <p:nvPr/>
        </p:nvSpPr>
        <p:spPr bwMode="auto">
          <a:xfrm flipV="1">
            <a:off x="1510301" y="1582219"/>
            <a:ext cx="2815119" cy="801385"/>
          </a:xfrm>
          <a:prstGeom prst="line">
            <a:avLst/>
          </a:prstGeom>
          <a:solidFill>
            <a:schemeClr val="accent1"/>
          </a:solidFill>
          <a:ln w="9525" cap="flat" cmpd="sng" algn="ctr">
            <a:solidFill>
              <a:schemeClr val="tx1"/>
            </a:solidFill>
            <a:prstDash val="dash"/>
            <a:round/>
            <a:headEnd type="none" w="med" len="med"/>
            <a:tailEnd type="none" w="med" len="med"/>
          </a:ln>
          <a:effectLst/>
        </p:spPr>
        <p:txBody>
          <a:bodyPr vert="horz" wrap="square" lIns="91440" tIns="45720" rIns="91440" bIns="4572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Tree>
    <p:extLst>
      <p:ext uri="{BB962C8B-B14F-4D97-AF65-F5344CB8AC3E}">
        <p14:creationId xmlns:p14="http://schemas.microsoft.com/office/powerpoint/2010/main" val="2151451497"/>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2800" dirty="0"/>
              <a:t>Lactose Dried Product Resistance (R</a:t>
            </a:r>
            <a:r>
              <a:rPr lang="en-US" sz="2800" baseline="-25000" dirty="0"/>
              <a:t>P</a:t>
            </a:r>
            <a:r>
              <a:rPr lang="en-US" sz="2800" dirty="0"/>
              <a:t>)</a:t>
            </a:r>
          </a:p>
        </p:txBody>
      </p:sp>
      <p:graphicFrame>
        <p:nvGraphicFramePr>
          <p:cNvPr id="43" name="Content Placeholder 23">
            <a:extLst>
              <a:ext uri="{FF2B5EF4-FFF2-40B4-BE49-F238E27FC236}">
                <a16:creationId xmlns:a16="http://schemas.microsoft.com/office/drawing/2014/main" id="{ACBE035B-6D9E-4E96-8C09-2A71A3DA4AD9}"/>
              </a:ext>
            </a:extLst>
          </p:cNvPr>
          <p:cNvGraphicFramePr>
            <a:graphicFrameLocks noGrp="1"/>
          </p:cNvGraphicFramePr>
          <p:nvPr>
            <p:ph idx="11"/>
            <p:extLst/>
          </p:nvPr>
        </p:nvGraphicFramePr>
        <p:xfrm>
          <a:off x="3929063" y="168275"/>
          <a:ext cx="4949825" cy="18002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2" name="Content Placeholder 31">
            <a:extLst>
              <a:ext uri="{FF2B5EF4-FFF2-40B4-BE49-F238E27FC236}">
                <a16:creationId xmlns:a16="http://schemas.microsoft.com/office/drawing/2014/main" id="{00000000-0008-0000-0600-000002000000}"/>
              </a:ext>
            </a:extLst>
          </p:cNvPr>
          <p:cNvGraphicFramePr>
            <a:graphicFrameLocks noGrp="1"/>
          </p:cNvGraphicFramePr>
          <p:nvPr>
            <p:ph idx="12"/>
            <p:extLst/>
          </p:nvPr>
        </p:nvGraphicFramePr>
        <p:xfrm>
          <a:off x="3929063" y="2144713"/>
          <a:ext cx="4949825" cy="1800225"/>
        </p:xfrm>
        <a:graphic>
          <a:graphicData uri="http://schemas.openxmlformats.org/drawingml/2006/chart">
            <c:chart xmlns:c="http://schemas.openxmlformats.org/drawingml/2006/chart" xmlns:r="http://schemas.openxmlformats.org/officeDocument/2006/relationships" r:id="rId4"/>
          </a:graphicData>
        </a:graphic>
      </p:graphicFrame>
      <p:cxnSp>
        <p:nvCxnSpPr>
          <p:cNvPr id="25" name="Straight Arrow Connector 24"/>
          <p:cNvCxnSpPr/>
          <p:nvPr/>
        </p:nvCxnSpPr>
        <p:spPr bwMode="auto">
          <a:xfrm flipH="1" flipV="1">
            <a:off x="10725102" y="889881"/>
            <a:ext cx="0" cy="1325880"/>
          </a:xfrm>
          <a:prstGeom prst="straightConnector1">
            <a:avLst/>
          </a:prstGeom>
          <a:solidFill>
            <a:schemeClr val="accent1"/>
          </a:solidFill>
          <a:ln w="12700" cap="flat" cmpd="sng" algn="ctr">
            <a:solidFill>
              <a:srgbClr val="66FFFF"/>
            </a:solidFill>
            <a:prstDash val="solid"/>
            <a:round/>
            <a:headEnd type="triangle"/>
            <a:tailEnd type="triangle"/>
          </a:ln>
          <a:effectLst/>
        </p:spPr>
      </p:cxnSp>
      <p:cxnSp>
        <p:nvCxnSpPr>
          <p:cNvPr id="26" name="Straight Arrow Connector 25"/>
          <p:cNvCxnSpPr/>
          <p:nvPr/>
        </p:nvCxnSpPr>
        <p:spPr bwMode="auto">
          <a:xfrm flipH="1" flipV="1">
            <a:off x="10868226" y="889881"/>
            <a:ext cx="0" cy="457200"/>
          </a:xfrm>
          <a:prstGeom prst="straightConnector1">
            <a:avLst/>
          </a:prstGeom>
          <a:solidFill>
            <a:schemeClr val="accent1"/>
          </a:solidFill>
          <a:ln w="12700" cap="flat" cmpd="sng" algn="ctr">
            <a:solidFill>
              <a:srgbClr val="66FFFF"/>
            </a:solidFill>
            <a:prstDash val="solid"/>
            <a:round/>
            <a:headEnd type="triangle"/>
            <a:tailEnd type="triangle"/>
          </a:ln>
          <a:effectLst/>
        </p:spPr>
      </p:cxnSp>
      <p:sp>
        <p:nvSpPr>
          <p:cNvPr id="9" name="TextBox 8"/>
          <p:cNvSpPr txBox="1"/>
          <p:nvPr/>
        </p:nvSpPr>
        <p:spPr>
          <a:xfrm>
            <a:off x="10026982" y="807102"/>
            <a:ext cx="880796" cy="307777"/>
          </a:xfrm>
          <a:prstGeom prst="rect">
            <a:avLst/>
          </a:prstGeom>
          <a:noFill/>
        </p:spPr>
        <p:txBody>
          <a:bodyPr wrap="square" rtlCol="0">
            <a:spAutoFit/>
          </a:bodyPr>
          <a:lstStyle/>
          <a:p>
            <a:r>
              <a:rPr lang="en-US" sz="1400" dirty="0">
                <a:solidFill>
                  <a:srgbClr val="66FFFF"/>
                </a:solidFill>
              </a:rPr>
              <a:t>9.1 mm</a:t>
            </a:r>
          </a:p>
        </p:txBody>
      </p:sp>
      <p:sp>
        <p:nvSpPr>
          <p:cNvPr id="29" name="TextBox 28"/>
          <p:cNvSpPr txBox="1"/>
          <p:nvPr/>
        </p:nvSpPr>
        <p:spPr>
          <a:xfrm>
            <a:off x="10903866" y="826057"/>
            <a:ext cx="880796" cy="307777"/>
          </a:xfrm>
          <a:prstGeom prst="rect">
            <a:avLst/>
          </a:prstGeom>
          <a:noFill/>
        </p:spPr>
        <p:txBody>
          <a:bodyPr wrap="square" rtlCol="0">
            <a:spAutoFit/>
          </a:bodyPr>
          <a:lstStyle/>
          <a:p>
            <a:r>
              <a:rPr lang="en-US" sz="1400" dirty="0">
                <a:solidFill>
                  <a:srgbClr val="66FFFF"/>
                </a:solidFill>
              </a:rPr>
              <a:t>3 mm</a:t>
            </a:r>
          </a:p>
        </p:txBody>
      </p:sp>
      <mc:AlternateContent xmlns:mc="http://schemas.openxmlformats.org/markup-compatibility/2006" xmlns:a14="http://schemas.microsoft.com/office/drawing/2010/main">
        <mc:Choice Requires="a14">
          <p:sp>
            <p:nvSpPr>
              <p:cNvPr id="20" name="Rectangle 19"/>
              <p:cNvSpPr/>
              <p:nvPr/>
            </p:nvSpPr>
            <p:spPr>
              <a:xfrm>
                <a:off x="826712" y="1002988"/>
                <a:ext cx="3027495" cy="648063"/>
              </a:xfrm>
              <a:prstGeom prst="rect">
                <a:avLst/>
              </a:prstGeom>
              <a:ln w="12700">
                <a:noFill/>
              </a:ln>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ea typeface="Calibri" panose="020F0502020204030204" pitchFamily="34" charset="0"/>
                              <a:cs typeface="TimesNewRoman"/>
                            </a:rPr>
                          </m:ctrlPr>
                        </m:accPr>
                        <m:e>
                          <m:r>
                            <a:rPr lang="en-US" i="1">
                              <a:latin typeface="Cambria Math" panose="02040503050406030204" pitchFamily="18" charset="0"/>
                              <a:ea typeface="Calibri" panose="020F0502020204030204" pitchFamily="34" charset="0"/>
                              <a:cs typeface="TimesNewRoman"/>
                            </a:rPr>
                            <m:t>𝑅</m:t>
                          </m:r>
                        </m:e>
                      </m:acc>
                      <m:r>
                        <a:rPr lang="en-US" i="1">
                          <a:latin typeface="Cambria Math" panose="02040503050406030204" pitchFamily="18" charset="0"/>
                          <a:ea typeface="Calibri" panose="020F0502020204030204" pitchFamily="34" charset="0"/>
                          <a:cs typeface="TimesNewRoman"/>
                        </a:rPr>
                        <m:t>𝑝</m:t>
                      </m:r>
                      <m:r>
                        <a:rPr lang="en-US" i="1">
                          <a:latin typeface="Cambria Math" panose="02040503050406030204" pitchFamily="18" charset="0"/>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GB" i="1">
                                  <a:latin typeface="Cambria Math" panose="02040503050406030204" pitchFamily="18" charset="0"/>
                                </a:rPr>
                                <m:t>𝑃</m:t>
                              </m:r>
                              <m:r>
                                <a:rPr lang="en-US" b="0" i="1" baseline="-25000" smtClean="0">
                                  <a:latin typeface="Cambria Math" panose="02040503050406030204" pitchFamily="18" charset="0"/>
                                </a:rPr>
                                <m:t>𝐼𝐶𝐸</m:t>
                              </m:r>
                              <m:r>
                                <a:rPr lang="en-GB" i="1">
                                  <a:latin typeface="Cambria Math" panose="02040503050406030204" pitchFamily="18" charset="0"/>
                                </a:rPr>
                                <m:t> −</m:t>
                              </m:r>
                              <m:r>
                                <a:rPr lang="en-GB" i="1">
                                  <a:latin typeface="Cambria Math" panose="02040503050406030204" pitchFamily="18" charset="0"/>
                                </a:rPr>
                                <m:t>𝑃</m:t>
                              </m:r>
                              <m:r>
                                <m:rPr>
                                  <m:nor/>
                                </m:rPr>
                                <a:rPr lang="en-GB" i="1" baseline="-25000">
                                  <a:latin typeface="Cambria Math" panose="02040503050406030204" pitchFamily="18" charset="0"/>
                                </a:rPr>
                                <m:t>CHAMBER</m:t>
                              </m:r>
                            </m:num>
                            <m:den>
                              <m:f>
                                <m:fPr>
                                  <m:type m:val="lin"/>
                                  <m:ctrlPr>
                                    <a:rPr lang="en-US" i="1" smtClean="0">
                                      <a:latin typeface="Cambria Math" panose="02040503050406030204" pitchFamily="18" charset="0"/>
                                    </a:rPr>
                                  </m:ctrlPr>
                                </m:fPr>
                                <m:num>
                                  <m:r>
                                    <a:rPr lang="en-US" i="1">
                                      <a:latin typeface="Cambria Math" panose="02040503050406030204" pitchFamily="18" charset="0"/>
                                    </a:rPr>
                                    <m:t>𝑑</m:t>
                                  </m:r>
                                  <m:r>
                                    <a:rPr lang="en-GB" i="1">
                                      <a:latin typeface="Cambria Math" panose="02040503050406030204" pitchFamily="18" charset="0"/>
                                    </a:rPr>
                                    <m:t>𝑚</m:t>
                                  </m:r>
                                </m:num>
                                <m:den>
                                  <m:r>
                                    <a:rPr lang="en-US" i="1">
                                      <a:latin typeface="Cambria Math" panose="02040503050406030204" pitchFamily="18" charset="0"/>
                                    </a:rPr>
                                    <m:t>𝑑𝑡</m:t>
                                  </m:r>
                                </m:den>
                              </m:f>
                            </m:den>
                          </m:f>
                        </m:e>
                      </m:d>
                      <m:r>
                        <a:rPr lang="en-US" i="1">
                          <a:latin typeface="Cambria Math" panose="02040503050406030204" pitchFamily="18" charset="0"/>
                        </a:rPr>
                        <m:t>∙</m:t>
                      </m:r>
                      <m:r>
                        <a:rPr lang="en-GB" i="1">
                          <a:latin typeface="Cambria Math" panose="02040503050406030204" pitchFamily="18" charset="0"/>
                        </a:rPr>
                        <m:t>𝐴</m:t>
                      </m:r>
                      <m:r>
                        <a:rPr lang="en-GB" i="1" baseline="-25000">
                          <a:latin typeface="Cambria Math" panose="02040503050406030204" pitchFamily="18" charset="0"/>
                        </a:rPr>
                        <m:t>𝑃</m:t>
                      </m:r>
                    </m:oMath>
                  </m:oMathPara>
                </a14:m>
                <a:endParaRPr lang="en-US" dirty="0"/>
              </a:p>
            </p:txBody>
          </p:sp>
        </mc:Choice>
        <mc:Fallback xmlns="">
          <p:sp>
            <p:nvSpPr>
              <p:cNvPr id="20" name="Rectangle 19"/>
              <p:cNvSpPr>
                <a:spLocks noRot="1" noChangeAspect="1" noMove="1" noResize="1" noEditPoints="1" noAdjustHandles="1" noChangeArrowheads="1" noChangeShapeType="1" noTextEdit="1"/>
              </p:cNvSpPr>
              <p:nvPr/>
            </p:nvSpPr>
            <p:spPr>
              <a:xfrm>
                <a:off x="826712" y="1002988"/>
                <a:ext cx="3027495" cy="648063"/>
              </a:xfrm>
              <a:prstGeom prst="rect">
                <a:avLst/>
              </a:prstGeom>
              <a:blipFill>
                <a:blip r:embed="rId5"/>
                <a:stretch>
                  <a:fillRect/>
                </a:stretch>
              </a:blipFill>
              <a:ln w="127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4868932" y="1906269"/>
                <a:ext cx="2782878" cy="5763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1400" i="1" smtClean="0">
                              <a:latin typeface="Cambria Math" panose="02040503050406030204" pitchFamily="18" charset="0"/>
                            </a:rPr>
                          </m:ctrlPr>
                        </m:funcPr>
                        <m:fName>
                          <m:r>
                            <m:rPr>
                              <m:sty m:val="p"/>
                            </m:rPr>
                            <a:rPr lang="en-US" sz="1400">
                              <a:latin typeface="Cambria Math" panose="02040503050406030204" pitchFamily="18" charset="0"/>
                            </a:rPr>
                            <m:t>ln</m:t>
                          </m:r>
                        </m:fName>
                        <m:e>
                          <m:r>
                            <a:rPr lang="en-US" sz="1400" i="1">
                              <a:latin typeface="Cambria Math" panose="02040503050406030204" pitchFamily="18" charset="0"/>
                            </a:rPr>
                            <m:t>(</m:t>
                          </m:r>
                          <m:r>
                            <a:rPr lang="en-US" sz="1400" i="1">
                              <a:latin typeface="Cambria Math" panose="02040503050406030204" pitchFamily="18" charset="0"/>
                            </a:rPr>
                            <m:t>𝑃</m:t>
                          </m:r>
                          <m:r>
                            <a:rPr lang="en-US" sz="1400" b="0" i="1" smtClean="0">
                              <a:latin typeface="Cambria Math" panose="02040503050406030204" pitchFamily="18" charset="0"/>
                            </a:rPr>
                            <m:t> </m:t>
                          </m:r>
                          <m:r>
                            <a:rPr lang="en-US" sz="1400" b="0" i="1" baseline="-25000" smtClean="0">
                              <a:latin typeface="Cambria Math" panose="02040503050406030204" pitchFamily="18" charset="0"/>
                            </a:rPr>
                            <m:t>𝐼𝐶𝐸</m:t>
                          </m:r>
                          <m:r>
                            <a:rPr lang="en-US" sz="1400" i="1">
                              <a:latin typeface="Cambria Math" panose="02040503050406030204" pitchFamily="18" charset="0"/>
                            </a:rPr>
                            <m:t>)</m:t>
                          </m:r>
                        </m:e>
                      </m:func>
                      <m:r>
                        <a:rPr lang="en-US" sz="1400">
                          <a:latin typeface="Cambria Math" panose="02040503050406030204" pitchFamily="18" charset="0"/>
                        </a:rPr>
                        <m:t>=</m:t>
                      </m:r>
                      <m:d>
                        <m:dPr>
                          <m:ctrlPr>
                            <a:rPr lang="en-US" sz="1400" i="1">
                              <a:latin typeface="Cambria Math" panose="02040503050406030204" pitchFamily="18" charset="0"/>
                            </a:rPr>
                          </m:ctrlPr>
                        </m:dPr>
                        <m:e>
                          <m:f>
                            <m:fPr>
                              <m:ctrlPr>
                                <a:rPr lang="en-US" sz="1400" i="1" smtClean="0">
                                  <a:latin typeface="Cambria Math" panose="02040503050406030204" pitchFamily="18" charset="0"/>
                                </a:rPr>
                              </m:ctrlPr>
                            </m:fPr>
                            <m:num>
                              <m:r>
                                <a:rPr lang="en-US" sz="1400" i="1">
                                  <a:latin typeface="Cambria Math" panose="02040503050406030204" pitchFamily="18" charset="0"/>
                                </a:rPr>
                                <m:t>−6144.96</m:t>
                              </m:r>
                            </m:num>
                            <m:den>
                              <m:r>
                                <a:rPr lang="en-GB" sz="1400" b="1" i="1" smtClean="0">
                                  <a:solidFill>
                                    <a:srgbClr val="FF6600"/>
                                  </a:solidFill>
                                  <a:latin typeface="Cambria Math" panose="02040503050406030204" pitchFamily="18" charset="0"/>
                                </a:rPr>
                                <m:t>𝑻𝒑</m:t>
                              </m:r>
                              <m:r>
                                <a:rPr lang="en-GB" sz="1400" b="1" i="1" smtClean="0">
                                  <a:latin typeface="Cambria Math" panose="02040503050406030204" pitchFamily="18" charset="0"/>
                                </a:rPr>
                                <m:t> </m:t>
                              </m:r>
                              <m:r>
                                <a:rPr lang="en-GB" sz="1400" b="1" i="1" smtClean="0">
                                  <a:latin typeface="Cambria Math" panose="02040503050406030204" pitchFamily="18" charset="0"/>
                                </a:rPr>
                                <m:t>𝒐𝒓</m:t>
                              </m:r>
                              <m:r>
                                <a:rPr lang="en-GB" sz="1400" b="1" i="1" smtClean="0">
                                  <a:latin typeface="Cambria Math" panose="02040503050406030204" pitchFamily="18" charset="0"/>
                                </a:rPr>
                                <m:t> </m:t>
                              </m:r>
                              <m:r>
                                <a:rPr lang="en-US" sz="1400" b="1" i="1" smtClean="0">
                                  <a:solidFill>
                                    <a:srgbClr val="00B050"/>
                                  </a:solidFill>
                                  <a:latin typeface="Cambria Math" panose="02040503050406030204" pitchFamily="18" charset="0"/>
                                </a:rPr>
                                <m:t>𝑻</m:t>
                              </m:r>
                              <m:r>
                                <a:rPr lang="en-GB" sz="1400" b="1" i="1" baseline="-25000" smtClean="0">
                                  <a:solidFill>
                                    <a:srgbClr val="00B050"/>
                                  </a:solidFill>
                                  <a:latin typeface="Cambria Math" panose="02040503050406030204" pitchFamily="18" charset="0"/>
                                </a:rPr>
                                <m:t>𝑪</m:t>
                              </m:r>
                            </m:den>
                          </m:f>
                        </m:e>
                      </m:d>
                      <m:r>
                        <a:rPr lang="en-US" sz="1400" i="1">
                          <a:latin typeface="Cambria Math" panose="02040503050406030204" pitchFamily="18" charset="0"/>
                        </a:rPr>
                        <m:t>+24.02</m:t>
                      </m:r>
                    </m:oMath>
                  </m:oMathPara>
                </a14:m>
                <a:endParaRPr lang="en-US" sz="1400" dirty="0"/>
              </a:p>
            </p:txBody>
          </p:sp>
        </mc:Choice>
        <mc:Fallback xmlns="">
          <p:sp>
            <p:nvSpPr>
              <p:cNvPr id="21" name="Rectangle 20"/>
              <p:cNvSpPr>
                <a:spLocks noRot="1" noChangeAspect="1" noMove="1" noResize="1" noEditPoints="1" noAdjustHandles="1" noChangeArrowheads="1" noChangeShapeType="1" noTextEdit="1"/>
              </p:cNvSpPr>
              <p:nvPr/>
            </p:nvSpPr>
            <p:spPr>
              <a:xfrm>
                <a:off x="4868932" y="1906269"/>
                <a:ext cx="2782878" cy="576376"/>
              </a:xfrm>
              <a:prstGeom prst="rect">
                <a:avLst/>
              </a:prstGeom>
              <a:blipFill>
                <a:blip r:embed="rId6"/>
                <a:stretch>
                  <a:fillRect b="-1064"/>
                </a:stretch>
              </a:blipFill>
            </p:spPr>
            <p:txBody>
              <a:bodyPr/>
              <a:lstStyle/>
              <a:p>
                <a:r>
                  <a:rPr lang="en-US">
                    <a:noFill/>
                  </a:rPr>
                  <a:t> </a:t>
                </a:r>
              </a:p>
            </p:txBody>
          </p:sp>
        </mc:Fallback>
      </mc:AlternateContent>
      <p:graphicFrame>
        <p:nvGraphicFramePr>
          <p:cNvPr id="28" name="Content Placeholder 27">
            <a:extLst>
              <a:ext uri="{FF2B5EF4-FFF2-40B4-BE49-F238E27FC236}">
                <a16:creationId xmlns:a16="http://schemas.microsoft.com/office/drawing/2014/main" id="{00000000-0008-0000-0500-000002000000}"/>
              </a:ext>
            </a:extLst>
          </p:cNvPr>
          <p:cNvGraphicFramePr>
            <a:graphicFrameLocks noGrp="1"/>
          </p:cNvGraphicFramePr>
          <p:nvPr>
            <p:ph idx="13"/>
            <p:extLst/>
          </p:nvPr>
        </p:nvGraphicFramePr>
        <p:xfrm>
          <a:off x="3929063" y="4121150"/>
          <a:ext cx="4949825" cy="180022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Content Placeholder 21"/>
          <p:cNvGraphicFramePr>
            <a:graphicFrameLocks noGrp="1"/>
          </p:cNvGraphicFramePr>
          <p:nvPr>
            <p:ph idx="1"/>
            <p:extLst/>
          </p:nvPr>
        </p:nvGraphicFramePr>
        <p:xfrm>
          <a:off x="430213" y="1598036"/>
          <a:ext cx="3498850" cy="2255677"/>
        </p:xfrm>
        <a:graphic>
          <a:graphicData uri="http://schemas.openxmlformats.org/drawingml/2006/chart">
            <c:chart xmlns:c="http://schemas.openxmlformats.org/drawingml/2006/chart" xmlns:r="http://schemas.openxmlformats.org/officeDocument/2006/relationships" r:id="rId8"/>
          </a:graphicData>
        </a:graphic>
      </p:graphicFrame>
      <p:cxnSp>
        <p:nvCxnSpPr>
          <p:cNvPr id="35" name="Straight Connector 34"/>
          <p:cNvCxnSpPr/>
          <p:nvPr/>
        </p:nvCxnSpPr>
        <p:spPr bwMode="auto">
          <a:xfrm>
            <a:off x="7593724" y="168275"/>
            <a:ext cx="0" cy="5267391"/>
          </a:xfrm>
          <a:prstGeom prst="line">
            <a:avLst/>
          </a:prstGeom>
          <a:solidFill>
            <a:schemeClr val="accent1"/>
          </a:solidFill>
          <a:ln w="9525" cap="flat" cmpd="sng" algn="ctr">
            <a:solidFill>
              <a:schemeClr val="bg1">
                <a:lumMod val="65000"/>
              </a:schemeClr>
            </a:solidFill>
            <a:prstDash val="dash"/>
            <a:round/>
            <a:headEnd type="none" w="med" len="med"/>
            <a:tailEnd type="none" w="med" len="med"/>
          </a:ln>
          <a:effectLst/>
        </p:spPr>
      </p:cxnSp>
      <p:cxnSp>
        <p:nvCxnSpPr>
          <p:cNvPr id="36" name="Straight Connector 35"/>
          <p:cNvCxnSpPr/>
          <p:nvPr/>
        </p:nvCxnSpPr>
        <p:spPr bwMode="auto">
          <a:xfrm>
            <a:off x="8550166" y="155947"/>
            <a:ext cx="0" cy="5267391"/>
          </a:xfrm>
          <a:prstGeom prst="line">
            <a:avLst/>
          </a:prstGeom>
          <a:solidFill>
            <a:schemeClr val="accent1"/>
          </a:solidFill>
          <a:ln w="9525" cap="flat" cmpd="sng" algn="ctr">
            <a:solidFill>
              <a:schemeClr val="bg1">
                <a:lumMod val="65000"/>
              </a:schemeClr>
            </a:solidFill>
            <a:prstDash val="dash"/>
            <a:round/>
            <a:headEnd type="none" w="med" len="med"/>
            <a:tailEnd type="none" w="med" len="med"/>
          </a:ln>
          <a:effectLst/>
        </p:spPr>
      </p:cxnSp>
      <p:cxnSp>
        <p:nvCxnSpPr>
          <p:cNvPr id="37" name="Straight Connector 36"/>
          <p:cNvCxnSpPr/>
          <p:nvPr/>
        </p:nvCxnSpPr>
        <p:spPr bwMode="auto">
          <a:xfrm>
            <a:off x="7031414" y="162962"/>
            <a:ext cx="0" cy="5267391"/>
          </a:xfrm>
          <a:prstGeom prst="line">
            <a:avLst/>
          </a:prstGeom>
          <a:solidFill>
            <a:schemeClr val="accent1"/>
          </a:solidFill>
          <a:ln w="9525" cap="flat" cmpd="sng" algn="ctr">
            <a:solidFill>
              <a:schemeClr val="bg1">
                <a:lumMod val="65000"/>
              </a:schemeClr>
            </a:solidFill>
            <a:prstDash val="dash"/>
            <a:round/>
            <a:headEnd type="none" w="med" len="med"/>
            <a:tailEnd type="none" w="med" len="med"/>
          </a:ln>
          <a:effectLst/>
        </p:spPr>
      </p:cxnSp>
      <p:cxnSp>
        <p:nvCxnSpPr>
          <p:cNvPr id="16" name="Straight Arrow Connector 15"/>
          <p:cNvCxnSpPr/>
          <p:nvPr/>
        </p:nvCxnSpPr>
        <p:spPr bwMode="auto">
          <a:xfrm>
            <a:off x="6403975" y="3060591"/>
            <a:ext cx="0" cy="700031"/>
          </a:xfrm>
          <a:prstGeom prst="straightConnector1">
            <a:avLst/>
          </a:prstGeom>
          <a:solidFill>
            <a:schemeClr val="accent1"/>
          </a:solidFill>
          <a:ln w="9525" cap="flat" cmpd="sng" algn="ctr">
            <a:solidFill>
              <a:schemeClr val="tx1"/>
            </a:solidFill>
            <a:prstDash val="solid"/>
            <a:round/>
            <a:headEnd type="triangle"/>
            <a:tailEnd type="triangle"/>
          </a:ln>
          <a:effectLst/>
        </p:spPr>
      </p:cxnSp>
      <mc:AlternateContent xmlns:mc="http://schemas.openxmlformats.org/markup-compatibility/2006" xmlns:a14="http://schemas.microsoft.com/office/drawing/2010/main">
        <mc:Choice Requires="a14">
          <p:sp>
            <p:nvSpPr>
              <p:cNvPr id="17" name="Rectangle 16"/>
              <p:cNvSpPr/>
              <p:nvPr/>
            </p:nvSpPr>
            <p:spPr>
              <a:xfrm>
                <a:off x="6387754" y="3099730"/>
                <a:ext cx="179671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𝑃</m:t>
                      </m:r>
                      <m:r>
                        <a:rPr lang="en-US" i="1" baseline="-25000">
                          <a:latin typeface="Cambria Math" panose="02040503050406030204" pitchFamily="18" charset="0"/>
                        </a:rPr>
                        <m:t>𝐼𝐶𝐸</m:t>
                      </m:r>
                      <m:r>
                        <a:rPr lang="en-GB" i="1">
                          <a:latin typeface="Cambria Math" panose="02040503050406030204" pitchFamily="18" charset="0"/>
                        </a:rPr>
                        <m:t> −</m:t>
                      </m:r>
                      <m:r>
                        <a:rPr lang="en-GB" i="1">
                          <a:latin typeface="Cambria Math" panose="02040503050406030204" pitchFamily="18" charset="0"/>
                        </a:rPr>
                        <m:t>𝑃</m:t>
                      </m:r>
                      <m:r>
                        <m:rPr>
                          <m:nor/>
                        </m:rPr>
                        <a:rPr lang="en-GB" i="1" baseline="-25000">
                          <a:latin typeface="Cambria Math" panose="02040503050406030204" pitchFamily="18" charset="0"/>
                        </a:rPr>
                        <m:t>CHAMBER</m:t>
                      </m:r>
                    </m:oMath>
                  </m:oMathPara>
                </a14:m>
                <a:endParaRPr lang="en-GB" dirty="0"/>
              </a:p>
            </p:txBody>
          </p:sp>
        </mc:Choice>
        <mc:Fallback xmlns="">
          <p:sp>
            <p:nvSpPr>
              <p:cNvPr id="17" name="Rectangle 16"/>
              <p:cNvSpPr>
                <a:spLocks noRot="1" noChangeAspect="1" noMove="1" noResize="1" noEditPoints="1" noAdjustHandles="1" noChangeArrowheads="1" noChangeShapeType="1" noTextEdit="1"/>
              </p:cNvSpPr>
              <p:nvPr/>
            </p:nvSpPr>
            <p:spPr>
              <a:xfrm>
                <a:off x="6387754" y="3099730"/>
                <a:ext cx="1796710"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5117042" y="4269093"/>
                <a:ext cx="92640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type m:val="lin"/>
                          <m:ctrlPr>
                            <a:rPr lang="en-US" i="1">
                              <a:latin typeface="Cambria Math" panose="02040503050406030204" pitchFamily="18" charset="0"/>
                            </a:rPr>
                          </m:ctrlPr>
                        </m:fPr>
                        <m:num>
                          <m:r>
                            <a:rPr lang="en-US" i="1">
                              <a:latin typeface="Cambria Math" panose="02040503050406030204" pitchFamily="18" charset="0"/>
                            </a:rPr>
                            <m:t>𝑑</m:t>
                          </m:r>
                          <m:r>
                            <a:rPr lang="en-GB" i="1">
                              <a:latin typeface="Cambria Math" panose="02040503050406030204" pitchFamily="18" charset="0"/>
                            </a:rPr>
                            <m:t>𝑚</m:t>
                          </m:r>
                        </m:num>
                        <m:den>
                          <m:r>
                            <a:rPr lang="en-US" i="1">
                              <a:latin typeface="Cambria Math" panose="02040503050406030204" pitchFamily="18" charset="0"/>
                            </a:rPr>
                            <m:t>𝑑𝑡</m:t>
                          </m:r>
                        </m:den>
                      </m:f>
                    </m:oMath>
                  </m:oMathPara>
                </a14:m>
                <a:endParaRPr lang="en-GB" dirty="0"/>
              </a:p>
            </p:txBody>
          </p:sp>
        </mc:Choice>
        <mc:Fallback xmlns="">
          <p:sp>
            <p:nvSpPr>
              <p:cNvPr id="18" name="Rectangle 17"/>
              <p:cNvSpPr>
                <a:spLocks noRot="1" noChangeAspect="1" noMove="1" noResize="1" noEditPoints="1" noAdjustHandles="1" noChangeArrowheads="1" noChangeShapeType="1" noTextEdit="1"/>
              </p:cNvSpPr>
              <p:nvPr/>
            </p:nvSpPr>
            <p:spPr>
              <a:xfrm>
                <a:off x="5117042" y="4269093"/>
                <a:ext cx="926407" cy="369332"/>
              </a:xfrm>
              <a:prstGeom prst="rect">
                <a:avLst/>
              </a:prstGeom>
              <a:blipFill>
                <a:blip r:embed="rId10"/>
                <a:stretch>
                  <a:fillRect t="-116393" r="-41447" b="-175410"/>
                </a:stretch>
              </a:blipFill>
            </p:spPr>
            <p:txBody>
              <a:bodyPr/>
              <a:lstStyle/>
              <a:p>
                <a:r>
                  <a:rPr lang="en-US">
                    <a:noFill/>
                  </a:rPr>
                  <a:t> </a:t>
                </a:r>
              </a:p>
            </p:txBody>
          </p:sp>
        </mc:Fallback>
      </mc:AlternateContent>
      <p:cxnSp>
        <p:nvCxnSpPr>
          <p:cNvPr id="40" name="Straight Connector 39"/>
          <p:cNvCxnSpPr/>
          <p:nvPr/>
        </p:nvCxnSpPr>
        <p:spPr bwMode="auto">
          <a:xfrm>
            <a:off x="5029074" y="363833"/>
            <a:ext cx="2160000" cy="0"/>
          </a:xfrm>
          <a:prstGeom prst="line">
            <a:avLst/>
          </a:prstGeom>
          <a:solidFill>
            <a:schemeClr val="accent1"/>
          </a:solidFill>
          <a:ln w="9525" cap="flat" cmpd="sng" algn="ctr">
            <a:solidFill>
              <a:schemeClr val="bg1">
                <a:lumMod val="65000"/>
              </a:schemeClr>
            </a:solidFill>
            <a:prstDash val="dash"/>
            <a:round/>
            <a:headEnd type="none" w="med" len="med"/>
            <a:tailEnd type="none" w="med" len="med"/>
          </a:ln>
          <a:effectLst/>
        </p:spPr>
      </p:cxnSp>
      <p:pic>
        <p:nvPicPr>
          <p:cNvPr id="41" name="Picture 40"/>
          <p:cNvPicPr>
            <a:picLocks noChangeAspect="1"/>
          </p:cNvPicPr>
          <p:nvPr/>
        </p:nvPicPr>
        <p:blipFill>
          <a:blip r:embed="rId11"/>
          <a:stretch>
            <a:fillRect/>
          </a:stretch>
        </p:blipFill>
        <p:spPr>
          <a:xfrm>
            <a:off x="338138" y="4045691"/>
            <a:ext cx="3590925" cy="1504950"/>
          </a:xfrm>
          <a:prstGeom prst="rect">
            <a:avLst/>
          </a:prstGeom>
        </p:spPr>
      </p:pic>
      <p:cxnSp>
        <p:nvCxnSpPr>
          <p:cNvPr id="47" name="Straight Arrow Connector 46"/>
          <p:cNvCxnSpPr/>
          <p:nvPr/>
        </p:nvCxnSpPr>
        <p:spPr bwMode="auto">
          <a:xfrm>
            <a:off x="1103665" y="2638996"/>
            <a:ext cx="0" cy="1620000"/>
          </a:xfrm>
          <a:prstGeom prst="straightConnector1">
            <a:avLst/>
          </a:prstGeom>
          <a:solidFill>
            <a:schemeClr val="accent1"/>
          </a:solidFill>
          <a:ln w="9525" cap="flat" cmpd="sng" algn="ctr">
            <a:solidFill>
              <a:schemeClr val="tx1"/>
            </a:solidFill>
            <a:prstDash val="dash"/>
            <a:round/>
            <a:headEnd type="none" w="med" len="med"/>
            <a:tailEnd type="triangle"/>
          </a:ln>
          <a:effectLst/>
        </p:spPr>
      </p:cxnSp>
      <p:cxnSp>
        <p:nvCxnSpPr>
          <p:cNvPr id="49" name="Straight Arrow Connector 48"/>
          <p:cNvCxnSpPr/>
          <p:nvPr/>
        </p:nvCxnSpPr>
        <p:spPr bwMode="auto">
          <a:xfrm>
            <a:off x="1737752" y="2185134"/>
            <a:ext cx="0" cy="2070000"/>
          </a:xfrm>
          <a:prstGeom prst="straightConnector1">
            <a:avLst/>
          </a:prstGeom>
          <a:solidFill>
            <a:schemeClr val="accent1"/>
          </a:solidFill>
          <a:ln w="9525" cap="flat" cmpd="sng" algn="ctr">
            <a:solidFill>
              <a:schemeClr val="tx1"/>
            </a:solidFill>
            <a:prstDash val="dash"/>
            <a:round/>
            <a:headEnd type="none" w="med" len="med"/>
            <a:tailEnd type="triangle"/>
          </a:ln>
          <a:effectLst/>
        </p:spPr>
      </p:cxnSp>
      <p:cxnSp>
        <p:nvCxnSpPr>
          <p:cNvPr id="55" name="Straight Arrow Connector 54"/>
          <p:cNvCxnSpPr/>
          <p:nvPr/>
        </p:nvCxnSpPr>
        <p:spPr bwMode="auto">
          <a:xfrm>
            <a:off x="1737752" y="4269093"/>
            <a:ext cx="0" cy="1281548"/>
          </a:xfrm>
          <a:prstGeom prst="straightConnector1">
            <a:avLst/>
          </a:prstGeom>
          <a:solidFill>
            <a:schemeClr val="accent1"/>
          </a:solidFill>
          <a:ln w="28575" cap="flat" cmpd="sng" algn="ctr">
            <a:solidFill>
              <a:schemeClr val="bg1"/>
            </a:solidFill>
            <a:prstDash val="solid"/>
            <a:round/>
            <a:headEnd type="triangle"/>
            <a:tailEnd type="triangle"/>
          </a:ln>
          <a:effectLst/>
        </p:spPr>
      </p:cxnSp>
      <p:sp>
        <p:nvSpPr>
          <p:cNvPr id="57" name="Rectangle 56"/>
          <p:cNvSpPr/>
          <p:nvPr/>
        </p:nvSpPr>
        <p:spPr>
          <a:xfrm>
            <a:off x="1868729" y="4613500"/>
            <a:ext cx="1909818" cy="369332"/>
          </a:xfrm>
          <a:prstGeom prst="rect">
            <a:avLst/>
          </a:prstGeom>
          <a:solidFill>
            <a:schemeClr val="bg1"/>
          </a:solidFill>
        </p:spPr>
        <p:txBody>
          <a:bodyPr wrap="none">
            <a:spAutoFit/>
          </a:bodyPr>
          <a:lstStyle/>
          <a:p>
            <a:r>
              <a:rPr lang="en-GB" dirty="0">
                <a:solidFill>
                  <a:sysClr val="windowText" lastClr="000000"/>
                </a:solidFill>
              </a:rPr>
              <a:t>1.75cm</a:t>
            </a:r>
            <a:r>
              <a:rPr lang="en-GB" baseline="30000" dirty="0">
                <a:solidFill>
                  <a:sysClr val="windowText" lastClr="000000"/>
                </a:solidFill>
              </a:rPr>
              <a:t>2</a:t>
            </a:r>
            <a:r>
              <a:rPr lang="en-GB" dirty="0">
                <a:solidFill>
                  <a:sysClr val="windowText" lastClr="000000"/>
                </a:solidFill>
              </a:rPr>
              <a:t>·Torr·h·g</a:t>
            </a:r>
            <a:r>
              <a:rPr lang="en-GB" baseline="30000" dirty="0">
                <a:solidFill>
                  <a:sysClr val="windowText" lastClr="000000"/>
                </a:solidFill>
              </a:rPr>
              <a:t>-1</a:t>
            </a:r>
            <a:r>
              <a:rPr lang="en-GB" dirty="0">
                <a:solidFill>
                  <a:sysClr val="windowText" lastClr="000000"/>
                </a:solidFill>
              </a:rPr>
              <a:t> </a:t>
            </a:r>
            <a:endParaRPr lang="en-GB" dirty="0"/>
          </a:p>
        </p:txBody>
      </p:sp>
    </p:spTree>
    <p:extLst>
      <p:ext uri="{BB962C8B-B14F-4D97-AF65-F5344CB8AC3E}">
        <p14:creationId xmlns:p14="http://schemas.microsoft.com/office/powerpoint/2010/main" val="1525485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8" grpId="0">
        <p:bldAsOne/>
      </p:bldGraphic>
      <p:bldGraphic spid="34" grpId="0">
        <p:bldAsOne/>
      </p:bldGraphic>
      <p:bldP spid="5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Content Placeholder 9"/>
          <p:cNvPicPr>
            <a:picLocks noGrp="1" noChangeAspect="1"/>
          </p:cNvPicPr>
          <p:nvPr>
            <p:ph idx="11"/>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p:blipFill>
        <p:spPr>
          <a:xfrm>
            <a:off x="5205799" y="168275"/>
            <a:ext cx="2396352" cy="1800225"/>
          </a:xfrm>
          <a:ln w="28575">
            <a:solidFill>
              <a:srgbClr val="FFCCFF"/>
            </a:solidFill>
          </a:ln>
        </p:spPr>
      </p:pic>
      <p:sp>
        <p:nvSpPr>
          <p:cNvPr id="3" name="TextBox 2"/>
          <p:cNvSpPr txBox="1"/>
          <p:nvPr/>
        </p:nvSpPr>
        <p:spPr>
          <a:xfrm>
            <a:off x="7675883" y="2748666"/>
            <a:ext cx="1357757" cy="523220"/>
          </a:xfrm>
          <a:prstGeom prst="rect">
            <a:avLst/>
          </a:prstGeom>
          <a:solidFill>
            <a:srgbClr val="FFCCFF"/>
          </a:solidFill>
        </p:spPr>
        <p:txBody>
          <a:bodyPr wrap="square" rtlCol="0">
            <a:spAutoFit/>
          </a:bodyPr>
          <a:lstStyle/>
          <a:p>
            <a:pPr algn="ctr"/>
            <a:r>
              <a:rPr lang="en-GB" sz="1400" dirty="0"/>
              <a:t>Middle layer</a:t>
            </a:r>
          </a:p>
          <a:p>
            <a:pPr algn="ctr"/>
            <a:r>
              <a:rPr lang="en-GB" sz="1400" dirty="0"/>
              <a:t>Micro-collapse</a:t>
            </a:r>
          </a:p>
        </p:txBody>
      </p:sp>
      <p:sp>
        <p:nvSpPr>
          <p:cNvPr id="91" name="TextBox 90"/>
          <p:cNvSpPr txBox="1"/>
          <p:nvPr/>
        </p:nvSpPr>
        <p:spPr>
          <a:xfrm>
            <a:off x="7675884" y="829342"/>
            <a:ext cx="1152000" cy="523220"/>
          </a:xfrm>
          <a:prstGeom prst="rect">
            <a:avLst/>
          </a:prstGeom>
          <a:solidFill>
            <a:srgbClr val="FFCC99"/>
          </a:solidFill>
        </p:spPr>
        <p:txBody>
          <a:bodyPr wrap="square" rtlCol="0">
            <a:spAutoFit/>
          </a:bodyPr>
          <a:lstStyle/>
          <a:p>
            <a:pPr algn="ctr"/>
            <a:r>
              <a:rPr lang="en-GB" sz="1400" dirty="0"/>
              <a:t>Top layer</a:t>
            </a:r>
          </a:p>
          <a:p>
            <a:pPr algn="ctr"/>
            <a:r>
              <a:rPr lang="en-GB" sz="1400" dirty="0"/>
              <a:t>Fine pores</a:t>
            </a:r>
          </a:p>
        </p:txBody>
      </p:sp>
      <p:sp>
        <p:nvSpPr>
          <p:cNvPr id="92" name="TextBox 91"/>
          <p:cNvSpPr txBox="1"/>
          <p:nvPr/>
        </p:nvSpPr>
        <p:spPr>
          <a:xfrm>
            <a:off x="7707416" y="4966027"/>
            <a:ext cx="1326224" cy="523220"/>
          </a:xfrm>
          <a:prstGeom prst="rect">
            <a:avLst/>
          </a:prstGeom>
          <a:solidFill>
            <a:srgbClr val="FFFF99"/>
          </a:solidFill>
        </p:spPr>
        <p:txBody>
          <a:bodyPr wrap="square" rtlCol="0">
            <a:spAutoFit/>
          </a:bodyPr>
          <a:lstStyle/>
          <a:p>
            <a:pPr algn="ctr"/>
            <a:r>
              <a:rPr lang="en-GB" sz="1400" dirty="0"/>
              <a:t>Bottom layer</a:t>
            </a:r>
          </a:p>
          <a:p>
            <a:pPr algn="ctr"/>
            <a:r>
              <a:rPr lang="en-GB" sz="1400" dirty="0"/>
              <a:t>Full collapse</a:t>
            </a:r>
          </a:p>
        </p:txBody>
      </p:sp>
      <p:sp>
        <p:nvSpPr>
          <p:cNvPr id="94" name="Rectangle 93"/>
          <p:cNvSpPr/>
          <p:nvPr/>
        </p:nvSpPr>
        <p:spPr bwMode="auto">
          <a:xfrm>
            <a:off x="5211627" y="168275"/>
            <a:ext cx="846829" cy="198147"/>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solidFill>
                  <a:schemeClr val="bg1"/>
                </a:solidFill>
                <a:latin typeface="Calibri" panose="020F0502020204030204" pitchFamily="34" charset="0"/>
                <a:ea typeface="ＭＳ Ｐゴシック" pitchFamily="1" charset="-128"/>
                <a:cs typeface="Calibri" panose="020F0502020204030204" pitchFamily="34" charset="0"/>
              </a:rPr>
              <a:t>5</a:t>
            </a:r>
            <a:r>
              <a:rPr kumimoji="0" lang="en-US" sz="1600" b="0" i="0" u="none" strike="noStrike" cap="none" normalizeH="0" baseline="0" dirty="0">
                <a:ln>
                  <a:noFill/>
                </a:ln>
                <a:solidFill>
                  <a:schemeClr val="bg1"/>
                </a:solidFill>
                <a:effectLst/>
                <a:latin typeface="Calibri" panose="020F0502020204030204" pitchFamily="34" charset="0"/>
                <a:ea typeface="ＭＳ Ｐゴシック" pitchFamily="1" charset="-128"/>
                <a:cs typeface="Calibri" panose="020F0502020204030204" pitchFamily="34" charset="0"/>
              </a:rPr>
              <a:t>00X</a:t>
            </a:r>
          </a:p>
        </p:txBody>
      </p:sp>
      <p:pic>
        <p:nvPicPr>
          <p:cNvPr id="33" name="Content Placeholder 8"/>
          <p:cNvPicPr>
            <a:picLocks noGrp="1" noChangeAspect="1"/>
          </p:cNvPicPr>
          <p:nvPr>
            <p:ph idx="12"/>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p:blipFill>
        <p:spPr>
          <a:xfrm>
            <a:off x="5187120" y="2144713"/>
            <a:ext cx="2433711" cy="1800225"/>
          </a:xfrm>
          <a:ln w="28575">
            <a:solidFill>
              <a:srgbClr val="FFCC99"/>
            </a:solidFill>
          </a:ln>
        </p:spPr>
      </p:pic>
      <p:pic>
        <p:nvPicPr>
          <p:cNvPr id="36" name="Picture 35"/>
          <p:cNvPicPr>
            <a:picLocks noChangeAspect="1"/>
          </p:cNvPicPr>
          <p:nvPr/>
        </p:nvPicPr>
        <p:blipFill rotWithShape="1">
          <a:blip r:embed="rId7" cstate="print">
            <a:extLst>
              <a:ext uri="{28A0092B-C50C-407E-A947-70E740481C1C}">
                <a14:useLocalDpi xmlns:a14="http://schemas.microsoft.com/office/drawing/2010/main" val="0"/>
              </a:ext>
            </a:extLst>
          </a:blip>
          <a:srcRect l="56842" t="16023" r="2105" b="18012"/>
          <a:stretch/>
        </p:blipFill>
        <p:spPr>
          <a:xfrm rot="5400000">
            <a:off x="515931" y="3834457"/>
            <a:ext cx="1720650" cy="2073605"/>
          </a:xfrm>
          <a:prstGeom prst="rect">
            <a:avLst/>
          </a:prstGeom>
          <a:ln w="38100">
            <a:solidFill>
              <a:srgbClr val="FF9900"/>
            </a:solidFill>
          </a:ln>
        </p:spPr>
      </p:pic>
      <p:grpSp>
        <p:nvGrpSpPr>
          <p:cNvPr id="39" name="Group 38"/>
          <p:cNvGrpSpPr/>
          <p:nvPr/>
        </p:nvGrpSpPr>
        <p:grpSpPr>
          <a:xfrm>
            <a:off x="2720936" y="4305379"/>
            <a:ext cx="2053988" cy="1360888"/>
            <a:chOff x="7002776" y="4458887"/>
            <a:chExt cx="2053988" cy="1360888"/>
          </a:xfrm>
        </p:grpSpPr>
        <p:pic>
          <p:nvPicPr>
            <p:cNvPr id="40" name="Picture 39" descr="J:\PhD\Experiment\2016_11_1 Temperature determination of TC\23012017\Picture\270117\5% Lactose_16Nov16-Ng03-10a_01.tif"/>
            <p:cNvPicPr/>
            <p:nvPr/>
          </p:nvPicPr>
          <p:blipFill rotWithShape="1">
            <a:blip r:embed="rId8" cstate="print">
              <a:extLst>
                <a:ext uri="{28A0092B-C50C-407E-A947-70E740481C1C}">
                  <a14:useLocalDpi xmlns:a14="http://schemas.microsoft.com/office/drawing/2010/main" val="0"/>
                </a:ext>
              </a:extLst>
            </a:blip>
            <a:srcRect b="10062"/>
            <a:stretch/>
          </p:blipFill>
          <p:spPr bwMode="auto">
            <a:xfrm>
              <a:off x="7002776" y="4458887"/>
              <a:ext cx="2053988" cy="1360888"/>
            </a:xfrm>
            <a:prstGeom prst="rect">
              <a:avLst/>
            </a:prstGeom>
            <a:noFill/>
            <a:ln>
              <a:noFill/>
            </a:ln>
          </p:spPr>
        </p:pic>
        <p:sp>
          <p:nvSpPr>
            <p:cNvPr id="43" name="TextBox 42"/>
            <p:cNvSpPr txBox="1"/>
            <p:nvPr/>
          </p:nvSpPr>
          <p:spPr>
            <a:xfrm>
              <a:off x="8025166" y="4493528"/>
              <a:ext cx="1031598" cy="369332"/>
            </a:xfrm>
            <a:prstGeom prst="rect">
              <a:avLst/>
            </a:prstGeom>
            <a:solidFill>
              <a:schemeClr val="tx1"/>
            </a:solidFill>
          </p:spPr>
          <p:txBody>
            <a:bodyPr wrap="square" rtlCol="0">
              <a:spAutoFit/>
            </a:bodyPr>
            <a:lstStyle/>
            <a:p>
              <a:r>
                <a:rPr lang="en-GB" dirty="0">
                  <a:solidFill>
                    <a:schemeClr val="bg1"/>
                  </a:solidFill>
                </a:rPr>
                <a:t>  3 mm</a:t>
              </a:r>
            </a:p>
          </p:txBody>
        </p:sp>
      </p:grpSp>
      <p:sp>
        <p:nvSpPr>
          <p:cNvPr id="95" name="Rectangle 94"/>
          <p:cNvSpPr/>
          <p:nvPr/>
        </p:nvSpPr>
        <p:spPr bwMode="auto">
          <a:xfrm>
            <a:off x="5211627" y="2144713"/>
            <a:ext cx="846829" cy="198147"/>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solidFill>
                  <a:schemeClr val="bg1"/>
                </a:solidFill>
                <a:latin typeface="Calibri" panose="020F0502020204030204" pitchFamily="34" charset="0"/>
                <a:ea typeface="ＭＳ Ｐゴシック" pitchFamily="1" charset="-128"/>
                <a:cs typeface="Calibri" panose="020F0502020204030204" pitchFamily="34" charset="0"/>
              </a:rPr>
              <a:t>5</a:t>
            </a:r>
            <a:r>
              <a:rPr kumimoji="0" lang="en-US" sz="1600" b="0" i="0" u="none" strike="noStrike" cap="none" normalizeH="0" baseline="0" dirty="0">
                <a:ln>
                  <a:noFill/>
                </a:ln>
                <a:solidFill>
                  <a:schemeClr val="bg1"/>
                </a:solidFill>
                <a:effectLst/>
                <a:latin typeface="Calibri" panose="020F0502020204030204" pitchFamily="34" charset="0"/>
                <a:ea typeface="ＭＳ Ｐゴシック" pitchFamily="1" charset="-128"/>
                <a:cs typeface="Calibri" panose="020F0502020204030204" pitchFamily="34" charset="0"/>
              </a:rPr>
              <a:t>00X</a:t>
            </a:r>
          </a:p>
        </p:txBody>
      </p:sp>
      <p:sp>
        <p:nvSpPr>
          <p:cNvPr id="44" name="Rectangle 43"/>
          <p:cNvSpPr/>
          <p:nvPr/>
        </p:nvSpPr>
        <p:spPr bwMode="auto">
          <a:xfrm>
            <a:off x="5132067" y="4174200"/>
            <a:ext cx="846829" cy="198147"/>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solidFill>
                  <a:schemeClr val="bg1"/>
                </a:solidFill>
                <a:latin typeface="Calibri" panose="020F0502020204030204" pitchFamily="34" charset="0"/>
                <a:ea typeface="ＭＳ Ｐゴシック" pitchFamily="1" charset="-128"/>
                <a:cs typeface="Calibri" panose="020F0502020204030204" pitchFamily="34" charset="0"/>
              </a:rPr>
              <a:t>5</a:t>
            </a:r>
            <a:r>
              <a:rPr kumimoji="0" lang="en-US" sz="1600" b="0" i="0" u="none" strike="noStrike" cap="none" normalizeH="0" baseline="0" dirty="0">
                <a:ln>
                  <a:noFill/>
                </a:ln>
                <a:solidFill>
                  <a:schemeClr val="bg1"/>
                </a:solidFill>
                <a:effectLst/>
                <a:latin typeface="Calibri" panose="020F0502020204030204" pitchFamily="34" charset="0"/>
                <a:ea typeface="ＭＳ Ｐゴシック" pitchFamily="1" charset="-128"/>
                <a:cs typeface="Calibri" panose="020F0502020204030204" pitchFamily="34" charset="0"/>
              </a:rPr>
              <a:t>00X</a:t>
            </a:r>
          </a:p>
        </p:txBody>
      </p:sp>
      <p:sp>
        <p:nvSpPr>
          <p:cNvPr id="45" name="Title 6"/>
          <p:cNvSpPr>
            <a:spLocks noGrp="1"/>
          </p:cNvSpPr>
          <p:nvPr>
            <p:ph type="title"/>
          </p:nvPr>
        </p:nvSpPr>
        <p:spPr/>
        <p:txBody>
          <a:bodyPr/>
          <a:lstStyle/>
          <a:p>
            <a:r>
              <a:rPr lang="en-US" sz="2800" dirty="0"/>
              <a:t>Lactose Dried Product Resistance (R</a:t>
            </a:r>
            <a:r>
              <a:rPr lang="en-US" sz="2800" baseline="-25000" dirty="0"/>
              <a:t>P</a:t>
            </a:r>
            <a:r>
              <a:rPr lang="en-US" sz="2800" dirty="0"/>
              <a:t>)</a:t>
            </a:r>
          </a:p>
        </p:txBody>
      </p:sp>
      <p:graphicFrame>
        <p:nvGraphicFramePr>
          <p:cNvPr id="47" name="Content Placeholder 21"/>
          <p:cNvGraphicFramePr>
            <a:graphicFrameLocks/>
          </p:cNvGraphicFramePr>
          <p:nvPr>
            <p:extLst/>
          </p:nvPr>
        </p:nvGraphicFramePr>
        <p:xfrm>
          <a:off x="430213" y="1598036"/>
          <a:ext cx="3498850" cy="2255677"/>
        </p:xfrm>
        <a:graphic>
          <a:graphicData uri="http://schemas.openxmlformats.org/drawingml/2006/chart">
            <c:chart xmlns:c="http://schemas.openxmlformats.org/drawingml/2006/chart" xmlns:r="http://schemas.openxmlformats.org/officeDocument/2006/relationships" r:id="rId9"/>
          </a:graphicData>
        </a:graphic>
      </p:graphicFrame>
      <p:cxnSp>
        <p:nvCxnSpPr>
          <p:cNvPr id="48" name="Straight Arrow Connector 47"/>
          <p:cNvCxnSpPr/>
          <p:nvPr/>
        </p:nvCxnSpPr>
        <p:spPr bwMode="auto">
          <a:xfrm>
            <a:off x="3808826" y="4336337"/>
            <a:ext cx="0" cy="327600"/>
          </a:xfrm>
          <a:prstGeom prst="straightConnector1">
            <a:avLst/>
          </a:prstGeom>
          <a:solidFill>
            <a:schemeClr val="accent1"/>
          </a:solidFill>
          <a:ln w="19050" cap="flat" cmpd="sng" algn="ctr">
            <a:solidFill>
              <a:schemeClr val="bg1"/>
            </a:solidFill>
            <a:prstDash val="solid"/>
            <a:round/>
            <a:headEnd type="arrow"/>
            <a:tailEnd type="arrow"/>
          </a:ln>
          <a:effectLst/>
        </p:spPr>
      </p:cxnSp>
      <p:cxnSp>
        <p:nvCxnSpPr>
          <p:cNvPr id="14" name="Straight Arrow Connector 13"/>
          <p:cNvCxnSpPr/>
          <p:nvPr/>
        </p:nvCxnSpPr>
        <p:spPr bwMode="auto">
          <a:xfrm>
            <a:off x="1718441" y="2192011"/>
            <a:ext cx="0" cy="900112"/>
          </a:xfrm>
          <a:prstGeom prst="straightConnector1">
            <a:avLst/>
          </a:prstGeom>
          <a:solidFill>
            <a:schemeClr val="accent1"/>
          </a:solidFill>
          <a:ln w="9525" cap="flat" cmpd="sng" algn="ctr">
            <a:solidFill>
              <a:schemeClr val="tx1"/>
            </a:solidFill>
            <a:prstDash val="dash"/>
            <a:round/>
            <a:headEnd type="none" w="med" len="med"/>
            <a:tailEnd type="triangle"/>
          </a:ln>
          <a:effectLst/>
        </p:spPr>
      </p:cxnSp>
      <p:sp>
        <p:nvSpPr>
          <p:cNvPr id="53" name="TextBox 52"/>
          <p:cNvSpPr txBox="1"/>
          <p:nvPr/>
        </p:nvSpPr>
        <p:spPr>
          <a:xfrm>
            <a:off x="1791164" y="2564000"/>
            <a:ext cx="829073" cy="369332"/>
          </a:xfrm>
          <a:prstGeom prst="rect">
            <a:avLst/>
          </a:prstGeom>
          <a:solidFill>
            <a:schemeClr val="tx1"/>
          </a:solidFill>
        </p:spPr>
        <p:txBody>
          <a:bodyPr wrap="none" rtlCol="0">
            <a:spAutoFit/>
          </a:bodyPr>
          <a:lstStyle/>
          <a:p>
            <a:r>
              <a:rPr lang="en-GB" dirty="0">
                <a:solidFill>
                  <a:schemeClr val="bg1"/>
                </a:solidFill>
              </a:rPr>
              <a:t>  3 mm</a:t>
            </a:r>
          </a:p>
        </p:txBody>
      </p:sp>
      <p:pic>
        <p:nvPicPr>
          <p:cNvPr id="22" name="Content Placeholder 21"/>
          <p:cNvPicPr>
            <a:picLocks noGrp="1" noChangeAspect="1"/>
          </p:cNvPicPr>
          <p:nvPr>
            <p:ph idx="13"/>
          </p:nvPr>
        </p:nvPicPr>
        <p:blipFill>
          <a:blip r:embed="rId10"/>
          <a:stretch>
            <a:fillRect/>
          </a:stretch>
        </p:blipFill>
        <p:spPr>
          <a:xfrm>
            <a:off x="5141913" y="4564062"/>
            <a:ext cx="2524125" cy="914400"/>
          </a:xfrm>
          <a:prstGeom prst="rect">
            <a:avLst/>
          </a:prstGeom>
        </p:spPr>
      </p:pic>
      <mc:AlternateContent xmlns:mc="http://schemas.openxmlformats.org/markup-compatibility/2006" xmlns:a14="http://schemas.microsoft.com/office/drawing/2010/main">
        <mc:Choice Requires="a14">
          <p:sp>
            <p:nvSpPr>
              <p:cNvPr id="57" name="Rectangle 56"/>
              <p:cNvSpPr/>
              <p:nvPr/>
            </p:nvSpPr>
            <p:spPr>
              <a:xfrm>
                <a:off x="826712" y="1002988"/>
                <a:ext cx="3027495" cy="648063"/>
              </a:xfrm>
              <a:prstGeom prst="rect">
                <a:avLst/>
              </a:prstGeom>
              <a:ln w="12700">
                <a:noFill/>
              </a:ln>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ea typeface="Calibri" panose="020F0502020204030204" pitchFamily="34" charset="0"/>
                              <a:cs typeface="TimesNewRoman"/>
                            </a:rPr>
                          </m:ctrlPr>
                        </m:accPr>
                        <m:e>
                          <m:r>
                            <a:rPr lang="en-US" i="1">
                              <a:latin typeface="Cambria Math" panose="02040503050406030204" pitchFamily="18" charset="0"/>
                              <a:ea typeface="Calibri" panose="020F0502020204030204" pitchFamily="34" charset="0"/>
                              <a:cs typeface="TimesNewRoman"/>
                            </a:rPr>
                            <m:t>𝑅</m:t>
                          </m:r>
                        </m:e>
                      </m:acc>
                      <m:r>
                        <a:rPr lang="en-US" i="1">
                          <a:latin typeface="Cambria Math" panose="02040503050406030204" pitchFamily="18" charset="0"/>
                          <a:ea typeface="Calibri" panose="020F0502020204030204" pitchFamily="34" charset="0"/>
                          <a:cs typeface="TimesNewRoman"/>
                        </a:rPr>
                        <m:t>𝑝</m:t>
                      </m:r>
                      <m:r>
                        <a:rPr lang="en-US" i="1">
                          <a:latin typeface="Cambria Math" panose="02040503050406030204" pitchFamily="18" charset="0"/>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GB" i="1">
                                  <a:latin typeface="Cambria Math" panose="02040503050406030204" pitchFamily="18" charset="0"/>
                                </a:rPr>
                                <m:t>𝑃</m:t>
                              </m:r>
                              <m:r>
                                <a:rPr lang="en-US" b="0" i="1" baseline="-25000" smtClean="0">
                                  <a:latin typeface="Cambria Math" panose="02040503050406030204" pitchFamily="18" charset="0"/>
                                </a:rPr>
                                <m:t>𝐼𝐶𝐸</m:t>
                              </m:r>
                              <m:r>
                                <a:rPr lang="en-GB" i="1">
                                  <a:latin typeface="Cambria Math" panose="02040503050406030204" pitchFamily="18" charset="0"/>
                                </a:rPr>
                                <m:t> −</m:t>
                              </m:r>
                              <m:r>
                                <a:rPr lang="en-GB" i="1">
                                  <a:latin typeface="Cambria Math" panose="02040503050406030204" pitchFamily="18" charset="0"/>
                                </a:rPr>
                                <m:t>𝑃</m:t>
                              </m:r>
                              <m:r>
                                <m:rPr>
                                  <m:nor/>
                                </m:rPr>
                                <a:rPr lang="en-GB" i="1" baseline="-25000">
                                  <a:latin typeface="Cambria Math" panose="02040503050406030204" pitchFamily="18" charset="0"/>
                                </a:rPr>
                                <m:t>CHAMBER</m:t>
                              </m:r>
                            </m:num>
                            <m:den>
                              <m:f>
                                <m:fPr>
                                  <m:type m:val="lin"/>
                                  <m:ctrlPr>
                                    <a:rPr lang="en-US" i="1" smtClean="0">
                                      <a:latin typeface="Cambria Math" panose="02040503050406030204" pitchFamily="18" charset="0"/>
                                    </a:rPr>
                                  </m:ctrlPr>
                                </m:fPr>
                                <m:num>
                                  <m:r>
                                    <a:rPr lang="en-US" i="1">
                                      <a:latin typeface="Cambria Math" panose="02040503050406030204" pitchFamily="18" charset="0"/>
                                    </a:rPr>
                                    <m:t>𝑑</m:t>
                                  </m:r>
                                  <m:r>
                                    <a:rPr lang="en-GB" i="1">
                                      <a:latin typeface="Cambria Math" panose="02040503050406030204" pitchFamily="18" charset="0"/>
                                    </a:rPr>
                                    <m:t>𝑚</m:t>
                                  </m:r>
                                </m:num>
                                <m:den>
                                  <m:r>
                                    <a:rPr lang="en-US" i="1">
                                      <a:latin typeface="Cambria Math" panose="02040503050406030204" pitchFamily="18" charset="0"/>
                                    </a:rPr>
                                    <m:t>𝑑𝑡</m:t>
                                  </m:r>
                                </m:den>
                              </m:f>
                            </m:den>
                          </m:f>
                        </m:e>
                      </m:d>
                      <m:r>
                        <a:rPr lang="en-US" i="1">
                          <a:latin typeface="Cambria Math" panose="02040503050406030204" pitchFamily="18" charset="0"/>
                        </a:rPr>
                        <m:t>∙</m:t>
                      </m:r>
                      <m:r>
                        <a:rPr lang="en-GB" i="1">
                          <a:latin typeface="Cambria Math" panose="02040503050406030204" pitchFamily="18" charset="0"/>
                        </a:rPr>
                        <m:t>𝐴</m:t>
                      </m:r>
                      <m:r>
                        <a:rPr lang="en-GB" i="1" baseline="-25000">
                          <a:latin typeface="Cambria Math" panose="02040503050406030204" pitchFamily="18" charset="0"/>
                        </a:rPr>
                        <m:t>𝑃</m:t>
                      </m:r>
                    </m:oMath>
                  </m:oMathPara>
                </a14:m>
                <a:endParaRPr lang="en-US" dirty="0"/>
              </a:p>
            </p:txBody>
          </p:sp>
        </mc:Choice>
        <mc:Fallback xmlns="">
          <p:sp>
            <p:nvSpPr>
              <p:cNvPr id="57" name="Rectangle 56"/>
              <p:cNvSpPr>
                <a:spLocks noRot="1" noChangeAspect="1" noMove="1" noResize="1" noEditPoints="1" noAdjustHandles="1" noChangeArrowheads="1" noChangeShapeType="1" noTextEdit="1"/>
              </p:cNvSpPr>
              <p:nvPr/>
            </p:nvSpPr>
            <p:spPr>
              <a:xfrm>
                <a:off x="826712" y="1002988"/>
                <a:ext cx="3027495" cy="648063"/>
              </a:xfrm>
              <a:prstGeom prst="rect">
                <a:avLst/>
              </a:prstGeom>
              <a:blipFill>
                <a:blip r:embed="rId11"/>
                <a:stretch>
                  <a:fillRect/>
                </a:stretch>
              </a:blipFill>
              <a:ln w="12700">
                <a:noFill/>
              </a:ln>
            </p:spPr>
            <p:txBody>
              <a:bodyPr/>
              <a:lstStyle/>
              <a:p>
                <a:r>
                  <a:rPr lang="en-US">
                    <a:noFill/>
                  </a:rPr>
                  <a:t> </a:t>
                </a:r>
              </a:p>
            </p:txBody>
          </p:sp>
        </mc:Fallback>
      </mc:AlternateContent>
    </p:spTree>
    <p:extLst>
      <p:ext uri="{BB962C8B-B14F-4D97-AF65-F5344CB8AC3E}">
        <p14:creationId xmlns:p14="http://schemas.microsoft.com/office/powerpoint/2010/main" val="3970123506"/>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6" name="Picture 26" descr="http://img.medscapestatic.com/article/835/139/Slide22.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964" t="25610" r="50267" b="13558"/>
          <a:stretch/>
        </p:blipFill>
        <p:spPr bwMode="auto">
          <a:xfrm>
            <a:off x="5655104" y="4527076"/>
            <a:ext cx="2399398" cy="2244653"/>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http://steroider.online/image/catalog/Eutropin%20LG%204IU.jpg"/>
          <p:cNvPicPr>
            <a:picLocks noChangeAspect="1" noChangeArrowheads="1"/>
          </p:cNvPicPr>
          <p:nvPr/>
        </p:nvPicPr>
        <p:blipFill rotWithShape="1">
          <a:blip r:embed="rId4">
            <a:extLst>
              <a:ext uri="{28A0092B-C50C-407E-A947-70E740481C1C}">
                <a14:useLocalDpi xmlns:a14="http://schemas.microsoft.com/office/drawing/2010/main" val="0"/>
              </a:ext>
            </a:extLst>
          </a:blip>
          <a:srcRect t="9645" r="4220" b="17441"/>
          <a:stretch/>
        </p:blipFill>
        <p:spPr bwMode="auto">
          <a:xfrm>
            <a:off x="4347465" y="1098429"/>
            <a:ext cx="1952402" cy="118901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s://s3.amazonaws.com/data.tackk.com/mio/37030977/14257614538632/large.png"/>
          <p:cNvPicPr>
            <a:picLocks noChangeAspect="1" noChangeArrowheads="1"/>
          </p:cNvPicPr>
          <p:nvPr/>
        </p:nvPicPr>
        <p:blipFill rotWithShape="1">
          <a:blip r:embed="rId5">
            <a:extLst>
              <a:ext uri="{28A0092B-C50C-407E-A947-70E740481C1C}">
                <a14:useLocalDpi xmlns:a14="http://schemas.microsoft.com/office/drawing/2010/main" val="0"/>
              </a:ext>
            </a:extLst>
          </a:blip>
          <a:srcRect b="7888"/>
          <a:stretch/>
        </p:blipFill>
        <p:spPr bwMode="auto">
          <a:xfrm>
            <a:off x="27326" y="4788164"/>
            <a:ext cx="4000552" cy="206129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85276" y="142507"/>
            <a:ext cx="6535072" cy="737193"/>
          </a:xfrm>
          <a:prstGeom prst="rect">
            <a:avLst/>
          </a:prstGeom>
        </p:spPr>
        <p:txBody>
          <a:bodyPr/>
          <a:lstStyle/>
          <a:p>
            <a:r>
              <a:rPr lang="en-US" dirty="0"/>
              <a:t>Examples of Biopharmaceuticals Therapy</a:t>
            </a:r>
          </a:p>
        </p:txBody>
      </p:sp>
      <p:pic>
        <p:nvPicPr>
          <p:cNvPr id="5124" name="Picture 4" descr="xray digestive system of male body, gut health"/>
          <p:cNvPicPr>
            <a:picLocks noGrp="1" noChangeAspect="1" noChangeArrowheads="1"/>
          </p:cNvPicPr>
          <p:nvPr>
            <p:ph idx="4294967295"/>
          </p:nvPr>
        </p:nvPicPr>
        <p:blipFill>
          <a:blip r:embed="rId6">
            <a:extLst>
              <a:ext uri="{28A0092B-C50C-407E-A947-70E740481C1C}">
                <a14:useLocalDpi xmlns:a14="http://schemas.microsoft.com/office/drawing/2010/main" val="0"/>
              </a:ext>
            </a:extLst>
          </a:blip>
          <a:srcRect/>
          <a:stretch>
            <a:fillRect/>
          </a:stretch>
        </p:blipFill>
        <p:spPr bwMode="auto">
          <a:xfrm>
            <a:off x="4081280" y="2618154"/>
            <a:ext cx="2036098" cy="236755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deskarati.com/wp-content/uploads/2014/06/platelets.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309" t="-24286" r="-10633" b="-17978"/>
          <a:stretch/>
        </p:blipFill>
        <p:spPr bwMode="auto">
          <a:xfrm>
            <a:off x="888249" y="2154315"/>
            <a:ext cx="1504256" cy="1464654"/>
          </a:xfrm>
          <a:prstGeom prst="ellipse">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rot="988895">
            <a:off x="2757896" y="2913415"/>
            <a:ext cx="2307469" cy="338554"/>
          </a:xfrm>
          <a:prstGeom prst="rect">
            <a:avLst/>
          </a:prstGeom>
          <a:noFill/>
        </p:spPr>
        <p:txBody>
          <a:bodyPr wrap="square" rtlCol="0">
            <a:spAutoFit/>
          </a:bodyPr>
          <a:lstStyle/>
          <a:p>
            <a:pPr algn="ctr"/>
            <a:r>
              <a:rPr lang="en-US" sz="1600" b="1" dirty="0">
                <a:solidFill>
                  <a:srgbClr val="FF6600"/>
                </a:solidFill>
              </a:rPr>
              <a:t>Cardiovascular system</a:t>
            </a:r>
          </a:p>
        </p:txBody>
      </p:sp>
      <p:sp>
        <p:nvSpPr>
          <p:cNvPr id="7" name="Rectangle 6"/>
          <p:cNvSpPr/>
          <p:nvPr/>
        </p:nvSpPr>
        <p:spPr>
          <a:xfrm>
            <a:off x="485327" y="3679913"/>
            <a:ext cx="2925161" cy="369332"/>
          </a:xfrm>
          <a:prstGeom prst="rect">
            <a:avLst/>
          </a:prstGeom>
        </p:spPr>
        <p:txBody>
          <a:bodyPr wrap="none">
            <a:spAutoFit/>
          </a:bodyPr>
          <a:lstStyle/>
          <a:p>
            <a:pPr algn="ctr"/>
            <a:r>
              <a:rPr lang="en-US" b="1" dirty="0">
                <a:solidFill>
                  <a:srgbClr val="000000"/>
                </a:solidFill>
              </a:rPr>
              <a:t>Factor VIII </a:t>
            </a:r>
            <a:r>
              <a:rPr lang="en-US" dirty="0">
                <a:solidFill>
                  <a:srgbClr val="000000"/>
                </a:solidFill>
              </a:rPr>
              <a:t>helps blood to clot</a:t>
            </a:r>
          </a:p>
        </p:txBody>
      </p:sp>
      <p:cxnSp>
        <p:nvCxnSpPr>
          <p:cNvPr id="11" name="Straight Arrow Connector 10"/>
          <p:cNvCxnSpPr>
            <a:endCxn id="5126" idx="6"/>
          </p:cNvCxnSpPr>
          <p:nvPr/>
        </p:nvCxnSpPr>
        <p:spPr bwMode="auto">
          <a:xfrm flipH="1" flipV="1">
            <a:off x="2392505" y="2886642"/>
            <a:ext cx="2389096" cy="660473"/>
          </a:xfrm>
          <a:prstGeom prst="straightConnector1">
            <a:avLst/>
          </a:prstGeom>
          <a:solidFill>
            <a:schemeClr val="accent1"/>
          </a:solidFill>
          <a:ln w="19050" cap="flat" cmpd="sng" algn="ctr">
            <a:solidFill>
              <a:srgbClr val="FF6600"/>
            </a:solidFill>
            <a:prstDash val="dash"/>
            <a:round/>
            <a:headEnd type="none" w="med" len="med"/>
            <a:tailEnd type="triangle"/>
          </a:ln>
          <a:effectLst/>
        </p:spPr>
      </p:cxnSp>
      <p:sp>
        <p:nvSpPr>
          <p:cNvPr id="12" name="Arrow: Down 11"/>
          <p:cNvSpPr/>
          <p:nvPr/>
        </p:nvSpPr>
        <p:spPr bwMode="auto">
          <a:xfrm>
            <a:off x="1805322" y="4050030"/>
            <a:ext cx="285170" cy="317014"/>
          </a:xfrm>
          <a:prstGeom prst="downArrow">
            <a:avLst/>
          </a:prstGeom>
          <a:solidFill>
            <a:srgbClr val="00FFFF"/>
          </a:solidFill>
          <a:ln w="9525" cap="flat" cmpd="sng" algn="ctr">
            <a:solidFill>
              <a:srgbClr val="33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charset="0"/>
              <a:ea typeface="ＭＳ Ｐゴシック" pitchFamily="1" charset="-128"/>
            </a:endParaRPr>
          </a:p>
        </p:txBody>
      </p:sp>
      <p:sp>
        <p:nvSpPr>
          <p:cNvPr id="16" name="Rectangle 15"/>
          <p:cNvSpPr/>
          <p:nvPr/>
        </p:nvSpPr>
        <p:spPr>
          <a:xfrm>
            <a:off x="832577" y="4392938"/>
            <a:ext cx="2266262" cy="369332"/>
          </a:xfrm>
          <a:prstGeom prst="rect">
            <a:avLst/>
          </a:prstGeom>
        </p:spPr>
        <p:txBody>
          <a:bodyPr wrap="none">
            <a:spAutoFit/>
          </a:bodyPr>
          <a:lstStyle/>
          <a:p>
            <a:pPr algn="ctr"/>
            <a:r>
              <a:rPr lang="en-US" dirty="0">
                <a:solidFill>
                  <a:srgbClr val="000000"/>
                </a:solidFill>
              </a:rPr>
              <a:t>Treatment hemophilia</a:t>
            </a:r>
          </a:p>
        </p:txBody>
      </p:sp>
      <p:pic>
        <p:nvPicPr>
          <p:cNvPr id="5130" name="Picture 10" descr="http://ecatalog.baxalta.com/bioecatalog/loadimage.blob?bid=62488"/>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1027" t="3494" r="17535" b="7446"/>
          <a:stretch/>
        </p:blipFill>
        <p:spPr bwMode="auto">
          <a:xfrm>
            <a:off x="122928" y="1743364"/>
            <a:ext cx="535008" cy="2020895"/>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http://img.medscape.com/thumbnail_library/dt_170402_growth_hormone_800x600.jpg"/>
          <p:cNvPicPr>
            <a:picLocks noChangeAspect="1" noChangeArrowheads="1"/>
          </p:cNvPicPr>
          <p:nvPr/>
        </p:nvPicPr>
        <p:blipFill>
          <a:blip r:embed="rId9" cstate="print">
            <a:extLst>
              <a:ext uri="{BEBA8EAE-BF5A-486C-A8C5-ECC9F3942E4B}">
                <a14:imgProps xmlns:a14="http://schemas.microsoft.com/office/drawing/2010/main">
                  <a14:imgLayer r:embed="rId10">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6470376" y="1193986"/>
            <a:ext cx="2612952" cy="1959714"/>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Arrow Connector 20"/>
          <p:cNvCxnSpPr/>
          <p:nvPr/>
        </p:nvCxnSpPr>
        <p:spPr bwMode="auto">
          <a:xfrm flipH="1" flipV="1">
            <a:off x="3489333" y="1983610"/>
            <a:ext cx="1484373" cy="842302"/>
          </a:xfrm>
          <a:prstGeom prst="straightConnector1">
            <a:avLst/>
          </a:prstGeom>
          <a:solidFill>
            <a:schemeClr val="accent1"/>
          </a:solidFill>
          <a:ln w="19050" cap="flat" cmpd="sng" algn="ctr">
            <a:solidFill>
              <a:srgbClr val="FF6600"/>
            </a:solidFill>
            <a:prstDash val="dash"/>
            <a:round/>
            <a:headEnd type="none" w="med" len="med"/>
            <a:tailEnd type="triangle"/>
          </a:ln>
          <a:effectLst/>
        </p:spPr>
      </p:cxnSp>
      <p:pic>
        <p:nvPicPr>
          <p:cNvPr id="5138" name="Picture 18" descr="http://www.wheatberrycafe.com/wp-content/uploads/2016/01/endocrine-300x277.jpg"/>
          <p:cNvPicPr>
            <a:picLocks noChangeAspect="1" noChangeArrowheads="1"/>
          </p:cNvPicPr>
          <p:nvPr/>
        </p:nvPicPr>
        <p:blipFill rotWithShape="1">
          <a:blip r:embed="rId11">
            <a:extLst>
              <a:ext uri="{28A0092B-C50C-407E-A947-70E740481C1C}">
                <a14:useLocalDpi xmlns:a14="http://schemas.microsoft.com/office/drawing/2010/main" val="0"/>
              </a:ext>
            </a:extLst>
          </a:blip>
          <a:srcRect l="40204" t="625" r="30880" b="66536"/>
          <a:stretch/>
        </p:blipFill>
        <p:spPr bwMode="auto">
          <a:xfrm>
            <a:off x="2483619" y="921149"/>
            <a:ext cx="1194705" cy="1252694"/>
          </a:xfrm>
          <a:prstGeom prst="ellipse">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28" name="Rectangle 27"/>
          <p:cNvSpPr/>
          <p:nvPr/>
        </p:nvSpPr>
        <p:spPr>
          <a:xfrm>
            <a:off x="5323666" y="768070"/>
            <a:ext cx="2107687" cy="369332"/>
          </a:xfrm>
          <a:prstGeom prst="rect">
            <a:avLst/>
          </a:prstGeom>
        </p:spPr>
        <p:txBody>
          <a:bodyPr wrap="square">
            <a:spAutoFit/>
          </a:bodyPr>
          <a:lstStyle/>
          <a:p>
            <a:pPr algn="ctr"/>
            <a:r>
              <a:rPr lang="en-US" b="1" dirty="0">
                <a:solidFill>
                  <a:srgbClr val="000000"/>
                </a:solidFill>
              </a:rPr>
              <a:t>Growth hormone</a:t>
            </a:r>
          </a:p>
        </p:txBody>
      </p:sp>
      <p:sp>
        <p:nvSpPr>
          <p:cNvPr id="31" name="TextBox 30"/>
          <p:cNvSpPr txBox="1"/>
          <p:nvPr/>
        </p:nvSpPr>
        <p:spPr>
          <a:xfrm rot="1863083">
            <a:off x="3319150" y="2176414"/>
            <a:ext cx="2307469" cy="338554"/>
          </a:xfrm>
          <a:prstGeom prst="rect">
            <a:avLst/>
          </a:prstGeom>
          <a:noFill/>
        </p:spPr>
        <p:txBody>
          <a:bodyPr wrap="square" rtlCol="0">
            <a:spAutoFit/>
          </a:bodyPr>
          <a:lstStyle/>
          <a:p>
            <a:pPr algn="ctr"/>
            <a:r>
              <a:rPr lang="en-US" sz="1600" b="1" dirty="0">
                <a:solidFill>
                  <a:srgbClr val="FF6600"/>
                </a:solidFill>
              </a:rPr>
              <a:t>Endocrine system</a:t>
            </a:r>
          </a:p>
        </p:txBody>
      </p:sp>
      <p:pic>
        <p:nvPicPr>
          <p:cNvPr id="5144" name="Picture 24" descr="http://s3.thingpic.com/images/oZ/D5eApexywAuAP2wDny8XYLcP.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5181" t="23412" r="25542" b="10201"/>
          <a:stretch/>
        </p:blipFill>
        <p:spPr bwMode="auto">
          <a:xfrm>
            <a:off x="7528552" y="3346823"/>
            <a:ext cx="1218085" cy="1230781"/>
          </a:xfrm>
          <a:prstGeom prst="ellipse">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cxnSp>
        <p:nvCxnSpPr>
          <p:cNvPr id="35" name="Straight Arrow Connector 34"/>
          <p:cNvCxnSpPr/>
          <p:nvPr/>
        </p:nvCxnSpPr>
        <p:spPr bwMode="auto">
          <a:xfrm flipH="1" flipV="1">
            <a:off x="5480074" y="3811776"/>
            <a:ext cx="1863366" cy="237469"/>
          </a:xfrm>
          <a:prstGeom prst="straightConnector1">
            <a:avLst/>
          </a:prstGeom>
          <a:solidFill>
            <a:schemeClr val="accent1"/>
          </a:solidFill>
          <a:ln w="19050" cap="flat" cmpd="sng" algn="ctr">
            <a:solidFill>
              <a:srgbClr val="FF6600"/>
            </a:solidFill>
            <a:prstDash val="dash"/>
            <a:round/>
            <a:headEnd type="triangle" w="med" len="med"/>
            <a:tailEnd type="none" w="med" len="med"/>
          </a:ln>
          <a:effectLst/>
        </p:spPr>
      </p:cxnSp>
      <p:sp>
        <p:nvSpPr>
          <p:cNvPr id="38" name="TextBox 37"/>
          <p:cNvSpPr txBox="1"/>
          <p:nvPr/>
        </p:nvSpPr>
        <p:spPr>
          <a:xfrm rot="450428">
            <a:off x="5273579" y="3524085"/>
            <a:ext cx="2307469" cy="338554"/>
          </a:xfrm>
          <a:prstGeom prst="rect">
            <a:avLst/>
          </a:prstGeom>
          <a:noFill/>
        </p:spPr>
        <p:txBody>
          <a:bodyPr wrap="square" rtlCol="0">
            <a:spAutoFit/>
          </a:bodyPr>
          <a:lstStyle/>
          <a:p>
            <a:pPr algn="ctr"/>
            <a:r>
              <a:rPr lang="en-US" sz="1600" b="1" dirty="0">
                <a:solidFill>
                  <a:srgbClr val="FF6600"/>
                </a:solidFill>
              </a:rPr>
              <a:t>Integumentary system</a:t>
            </a:r>
          </a:p>
        </p:txBody>
      </p:sp>
      <p:sp>
        <p:nvSpPr>
          <p:cNvPr id="23" name="Rectangle 22"/>
          <p:cNvSpPr/>
          <p:nvPr/>
        </p:nvSpPr>
        <p:spPr>
          <a:xfrm>
            <a:off x="6259143" y="4140673"/>
            <a:ext cx="1227708" cy="369332"/>
          </a:xfrm>
          <a:prstGeom prst="rect">
            <a:avLst/>
          </a:prstGeom>
        </p:spPr>
        <p:txBody>
          <a:bodyPr wrap="none">
            <a:spAutoFit/>
          </a:bodyPr>
          <a:lstStyle/>
          <a:p>
            <a:pPr algn="ctr"/>
            <a:r>
              <a:rPr lang="en-US" b="1" dirty="0" err="1">
                <a:solidFill>
                  <a:srgbClr val="000000"/>
                </a:solidFill>
              </a:rPr>
              <a:t>Nivolumab</a:t>
            </a:r>
            <a:endParaRPr lang="en-US" b="1" dirty="0">
              <a:solidFill>
                <a:srgbClr val="000000"/>
              </a:solidFill>
            </a:endParaRPr>
          </a:p>
        </p:txBody>
      </p:sp>
      <p:sp>
        <p:nvSpPr>
          <p:cNvPr id="42" name="Rectangle 41"/>
          <p:cNvSpPr/>
          <p:nvPr/>
        </p:nvSpPr>
        <p:spPr>
          <a:xfrm>
            <a:off x="10131420" y="10038575"/>
            <a:ext cx="437779" cy="3416320"/>
          </a:xfrm>
          <a:prstGeom prst="rect">
            <a:avLst/>
          </a:prstGeom>
        </p:spPr>
        <p:txBody>
          <a:bodyPr wrap="square">
            <a:spAutoFit/>
          </a:bodyPr>
          <a:lstStyle/>
          <a:p>
            <a:pPr algn="ctr"/>
            <a:r>
              <a:rPr lang="en-US" dirty="0">
                <a:solidFill>
                  <a:srgbClr val="000000"/>
                </a:solidFill>
              </a:rPr>
              <a:t>Treatment Melanoma</a:t>
            </a:r>
          </a:p>
        </p:txBody>
      </p:sp>
      <p:pic>
        <p:nvPicPr>
          <p:cNvPr id="5148" name="Picture 28" descr="http://www.mims.com/resources/drugs/thailand/pic/Opdivo%20soln%20for%20infusion%2040%20mg_4%20mL4e13b8d7-512f-425f-80e1-a73000f535ae.GIF"/>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108166" y="4671670"/>
            <a:ext cx="805972" cy="1755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480566"/>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276" y="142507"/>
            <a:ext cx="6535072" cy="737193"/>
          </a:xfrm>
          <a:prstGeom prst="rect">
            <a:avLst/>
          </a:prstGeom>
        </p:spPr>
        <p:txBody>
          <a:bodyPr/>
          <a:lstStyle/>
          <a:p>
            <a:r>
              <a:rPr lang="en-GB" dirty="0"/>
              <a:t>Monoclonal antibodies (</a:t>
            </a:r>
            <a:r>
              <a:rPr lang="en-GB" dirty="0" err="1"/>
              <a:t>mAb</a:t>
            </a:r>
            <a:r>
              <a:rPr lang="en-GB" dirty="0"/>
              <a:t>)</a:t>
            </a:r>
          </a:p>
        </p:txBody>
      </p:sp>
      <p:pic>
        <p:nvPicPr>
          <p:cNvPr id="3074" name="Picture 2" descr="http://www.cancerbiomed.org/index.php/cocr/article/viewFile/630/657/147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3743" y="1537998"/>
            <a:ext cx="7331272" cy="51307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46568" y="1004537"/>
            <a:ext cx="3490622" cy="408623"/>
          </a:xfrm>
          <a:prstGeom prst="roundRect">
            <a:avLst/>
          </a:prstGeom>
          <a:solidFill>
            <a:srgbClr val="7030A0"/>
          </a:solidFill>
          <a:ln>
            <a:solidFill>
              <a:schemeClr val="bg1"/>
            </a:solidFill>
          </a:ln>
        </p:spPr>
        <p:txBody>
          <a:bodyPr wrap="square" rtlCol="0">
            <a:spAutoFit/>
          </a:bodyPr>
          <a:lstStyle/>
          <a:p>
            <a:pPr algn="ctr"/>
            <a:r>
              <a:rPr lang="en-GB" dirty="0" err="1">
                <a:solidFill>
                  <a:schemeClr val="bg1"/>
                </a:solidFill>
              </a:rPr>
              <a:t>mAbs</a:t>
            </a:r>
            <a:r>
              <a:rPr lang="en-GB" dirty="0">
                <a:solidFill>
                  <a:schemeClr val="bg1"/>
                </a:solidFill>
              </a:rPr>
              <a:t> used for treatment cancer</a:t>
            </a:r>
          </a:p>
        </p:txBody>
      </p:sp>
    </p:spTree>
    <p:extLst>
      <p:ext uri="{BB962C8B-B14F-4D97-AF65-F5344CB8AC3E}">
        <p14:creationId xmlns:p14="http://schemas.microsoft.com/office/powerpoint/2010/main" val="1774063999"/>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11E6F9D-9EF1-475F-BDC3-0CD39B478F8F}"/>
              </a:ext>
            </a:extLst>
          </p:cNvPr>
          <p:cNvSpPr>
            <a:spLocks noGrp="1"/>
          </p:cNvSpPr>
          <p:nvPr>
            <p:ph type="title"/>
          </p:nvPr>
        </p:nvSpPr>
        <p:spPr/>
        <p:txBody>
          <a:bodyPr/>
          <a:lstStyle/>
          <a:p>
            <a:r>
              <a:rPr lang="en-GB" dirty="0"/>
              <a:t>Interdigitated electrodes</a:t>
            </a:r>
          </a:p>
        </p:txBody>
      </p:sp>
      <p:sp>
        <p:nvSpPr>
          <p:cNvPr id="8" name="Content Placeholder 7">
            <a:extLst>
              <a:ext uri="{FF2B5EF4-FFF2-40B4-BE49-F238E27FC236}">
                <a16:creationId xmlns:a16="http://schemas.microsoft.com/office/drawing/2014/main" id="{DF55D011-AC1E-46FE-BE00-1DF10C0FA2B6}"/>
              </a:ext>
            </a:extLst>
          </p:cNvPr>
          <p:cNvSpPr>
            <a:spLocks noGrp="1"/>
          </p:cNvSpPr>
          <p:nvPr>
            <p:ph idx="1"/>
          </p:nvPr>
        </p:nvSpPr>
        <p:spPr>
          <a:xfrm>
            <a:off x="233917" y="978196"/>
            <a:ext cx="4554652" cy="5040219"/>
          </a:xfrm>
        </p:spPr>
        <p:txBody>
          <a:bodyPr/>
          <a:lstStyle/>
          <a:p>
            <a:r>
              <a:rPr lang="en-GB" dirty="0"/>
              <a:t>Interdigitated electrodes have been used in past for the prediction of lyophile collapse temperature </a:t>
            </a:r>
          </a:p>
          <a:p>
            <a:endParaRPr lang="en-GB" dirty="0"/>
          </a:p>
          <a:p>
            <a:endParaRPr lang="en-GB" dirty="0"/>
          </a:p>
        </p:txBody>
      </p:sp>
      <p:sp>
        <p:nvSpPr>
          <p:cNvPr id="3" name="TextBox 2"/>
          <p:cNvSpPr txBox="1"/>
          <p:nvPr/>
        </p:nvSpPr>
        <p:spPr>
          <a:xfrm>
            <a:off x="410005" y="5724719"/>
            <a:ext cx="8733995" cy="5770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a:ea typeface="+mn-ea"/>
                <a:cs typeface="+mn-cs"/>
              </a:rPr>
              <a:t>Mackenzie, A. P., Evans, S. A. and Morris,. Prediction of </a:t>
            </a:r>
            <a:r>
              <a:rPr kumimoji="0" lang="en-US" sz="1050" b="0" i="0" u="none" strike="noStrike" kern="1200" cap="none" spc="0" normalizeH="0" baseline="0" noProof="0" dirty="0" err="1">
                <a:ln>
                  <a:noFill/>
                </a:ln>
                <a:solidFill>
                  <a:srgbClr val="000000"/>
                </a:solidFill>
                <a:effectLst/>
                <a:uLnTx/>
                <a:uFillTx/>
                <a:latin typeface="Calibri"/>
                <a:ea typeface="+mn-ea"/>
                <a:cs typeface="+mn-cs"/>
              </a:rPr>
              <a:t>Lyophile</a:t>
            </a:r>
            <a:r>
              <a:rPr kumimoji="0" lang="en-US" sz="1050" b="0" i="0" u="none" strike="noStrike" kern="1200" cap="none" spc="0" normalizeH="0" baseline="0" noProof="0" dirty="0">
                <a:ln>
                  <a:noFill/>
                </a:ln>
                <a:solidFill>
                  <a:srgbClr val="000000"/>
                </a:solidFill>
                <a:effectLst/>
                <a:uLnTx/>
                <a:uFillTx/>
                <a:latin typeface="Calibri"/>
                <a:ea typeface="+mn-ea"/>
                <a:cs typeface="+mn-cs"/>
              </a:rPr>
              <a:t> Collapse Temperature by Dielectric Analysis Prediction of </a:t>
            </a:r>
            <a:r>
              <a:rPr kumimoji="0" lang="en-US" sz="1050" b="0" i="0" u="none" strike="noStrike" kern="1200" cap="none" spc="0" normalizeH="0" baseline="0" noProof="0" dirty="0" err="1">
                <a:ln>
                  <a:noFill/>
                </a:ln>
                <a:solidFill>
                  <a:srgbClr val="000000"/>
                </a:solidFill>
                <a:effectLst/>
                <a:uLnTx/>
                <a:uFillTx/>
                <a:latin typeface="Calibri"/>
                <a:ea typeface="+mn-ea"/>
                <a:cs typeface="+mn-cs"/>
              </a:rPr>
              <a:t>Lyophile</a:t>
            </a:r>
            <a:r>
              <a:rPr kumimoji="0" lang="en-US" sz="1050" b="0" i="0" u="none" strike="noStrike" kern="1200" cap="none" spc="0" normalizeH="0" baseline="0" noProof="0" dirty="0">
                <a:ln>
                  <a:noFill/>
                </a:ln>
                <a:solidFill>
                  <a:srgbClr val="000000"/>
                </a:solidFill>
                <a:effectLst/>
                <a:uLnTx/>
                <a:uFillTx/>
                <a:latin typeface="Calibri"/>
                <a:ea typeface="+mn-ea"/>
                <a:cs typeface="+mn-cs"/>
              </a:rPr>
              <a:t> Collapse Temperature by Dielectric Analysis, </a:t>
            </a:r>
            <a:r>
              <a:rPr kumimoji="0" lang="en-US" sz="1050" b="0" i="1" u="none" strike="noStrike" kern="1200" cap="none" spc="0" normalizeH="0" baseline="0" noProof="0" dirty="0">
                <a:ln>
                  <a:noFill/>
                </a:ln>
                <a:solidFill>
                  <a:srgbClr val="000000"/>
                </a:solidFill>
                <a:effectLst/>
                <a:uLnTx/>
                <a:uFillTx/>
                <a:latin typeface="Calibri"/>
                <a:ea typeface="+mn-ea"/>
                <a:cs typeface="+mn-cs"/>
              </a:rPr>
              <a:t>PDA J Pharm </a:t>
            </a:r>
            <a:r>
              <a:rPr kumimoji="0" lang="en-US" sz="1050" b="0" i="1" u="none" strike="noStrike" kern="1200" cap="none" spc="0" normalizeH="0" baseline="0" noProof="0" dirty="0" err="1">
                <a:ln>
                  <a:noFill/>
                </a:ln>
                <a:solidFill>
                  <a:srgbClr val="000000"/>
                </a:solidFill>
                <a:effectLst/>
                <a:uLnTx/>
                <a:uFillTx/>
                <a:latin typeface="Calibri"/>
                <a:ea typeface="+mn-ea"/>
                <a:cs typeface="+mn-cs"/>
              </a:rPr>
              <a:t>Sci</a:t>
            </a:r>
            <a:r>
              <a:rPr kumimoji="0" lang="en-US" sz="1050" b="0" i="1" u="none" strike="noStrike" kern="1200" cap="none" spc="0" normalizeH="0" baseline="0" noProof="0" dirty="0">
                <a:ln>
                  <a:noFill/>
                </a:ln>
                <a:solidFill>
                  <a:srgbClr val="000000"/>
                </a:solidFill>
                <a:effectLst/>
                <a:uLnTx/>
                <a:uFillTx/>
                <a:latin typeface="Calibri"/>
                <a:ea typeface="+mn-ea"/>
                <a:cs typeface="+mn-cs"/>
              </a:rPr>
              <a:t> and Tech </a:t>
            </a:r>
            <a:r>
              <a:rPr kumimoji="0" lang="en-US" sz="1050" b="1" i="0" u="none" strike="noStrike" kern="1200" cap="none" spc="0" normalizeH="0" baseline="0" noProof="0" dirty="0">
                <a:ln>
                  <a:noFill/>
                </a:ln>
                <a:solidFill>
                  <a:srgbClr val="000000"/>
                </a:solidFill>
                <a:effectLst/>
                <a:uLnTx/>
                <a:uFillTx/>
                <a:latin typeface="Calibri"/>
                <a:ea typeface="+mn-ea"/>
                <a:cs typeface="+mn-cs"/>
              </a:rPr>
              <a:t>1994</a:t>
            </a:r>
            <a:r>
              <a:rPr kumimoji="0" lang="en-US" sz="1050" b="0" i="0" u="none" strike="noStrike" kern="1200" cap="none" spc="0" normalizeH="0" baseline="0" noProof="0" dirty="0">
                <a:ln>
                  <a:noFill/>
                </a:ln>
                <a:solidFill>
                  <a:srgbClr val="000000"/>
                </a:solidFill>
                <a:effectLst/>
                <a:uLnTx/>
                <a:uFillTx/>
                <a:latin typeface="Calibri"/>
                <a:ea typeface="+mn-ea"/>
                <a:cs typeface="+mn-cs"/>
              </a:rPr>
              <a:t>, </a:t>
            </a:r>
            <a:r>
              <a:rPr kumimoji="0" lang="en-US" sz="1050" b="0" i="1" u="none" strike="noStrike" kern="1200" cap="none" spc="0" normalizeH="0" baseline="0" noProof="0" dirty="0">
                <a:ln>
                  <a:noFill/>
                </a:ln>
                <a:solidFill>
                  <a:srgbClr val="000000"/>
                </a:solidFill>
                <a:effectLst/>
                <a:uLnTx/>
                <a:uFillTx/>
                <a:latin typeface="Calibri"/>
                <a:ea typeface="+mn-ea"/>
                <a:cs typeface="+mn-cs"/>
              </a:rPr>
              <a:t>48 </a:t>
            </a:r>
            <a:r>
              <a:rPr kumimoji="0" lang="en-US" sz="1050" b="0" i="0" u="none" strike="noStrike" kern="1200" cap="none" spc="0" normalizeH="0" baseline="0" noProof="0" dirty="0">
                <a:ln>
                  <a:noFill/>
                </a:ln>
                <a:solidFill>
                  <a:srgbClr val="000000"/>
                </a:solidFill>
                <a:effectLst/>
                <a:uLnTx/>
                <a:uFillTx/>
                <a:latin typeface="Calibri"/>
                <a:ea typeface="+mn-ea"/>
                <a:cs typeface="+mn-cs"/>
              </a:rPr>
              <a:t>318-329.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089FF99C-5880-40C0-803E-CE72BDD90D4D}"/>
              </a:ext>
            </a:extLst>
          </p:cNvPr>
          <p:cNvPicPr>
            <a:picLocks noChangeAspect="1"/>
          </p:cNvPicPr>
          <p:nvPr/>
        </p:nvPicPr>
        <p:blipFill>
          <a:blip r:embed="rId3"/>
          <a:stretch>
            <a:fillRect/>
          </a:stretch>
        </p:blipFill>
        <p:spPr>
          <a:xfrm rot="16200000">
            <a:off x="4148688" y="761282"/>
            <a:ext cx="5582054" cy="4302292"/>
          </a:xfrm>
          <a:prstGeom prst="rect">
            <a:avLst/>
          </a:prstGeom>
        </p:spPr>
      </p:pic>
      <p:pic>
        <p:nvPicPr>
          <p:cNvPr id="2" name="Picture 1"/>
          <p:cNvPicPr>
            <a:picLocks noChangeAspect="1"/>
          </p:cNvPicPr>
          <p:nvPr/>
        </p:nvPicPr>
        <p:blipFill>
          <a:blip r:embed="rId4"/>
          <a:stretch>
            <a:fillRect/>
          </a:stretch>
        </p:blipFill>
        <p:spPr>
          <a:xfrm>
            <a:off x="231648" y="2101478"/>
            <a:ext cx="4888635" cy="2662039"/>
          </a:xfrm>
          <a:prstGeom prst="rect">
            <a:avLst/>
          </a:prstGeom>
        </p:spPr>
      </p:pic>
      <p:sp>
        <p:nvSpPr>
          <p:cNvPr id="15" name="TextBox 14">
            <a:extLst>
              <a:ext uri="{FF2B5EF4-FFF2-40B4-BE49-F238E27FC236}">
                <a16:creationId xmlns:a16="http://schemas.microsoft.com/office/drawing/2014/main" id="{58C8B45D-DBCF-4BCD-AFD2-A8DD841C59E1}"/>
              </a:ext>
            </a:extLst>
          </p:cNvPr>
          <p:cNvSpPr txBox="1"/>
          <p:nvPr/>
        </p:nvSpPr>
        <p:spPr>
          <a:xfrm>
            <a:off x="410005" y="4745739"/>
            <a:ext cx="435314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A: </a:t>
            </a:r>
            <a:r>
              <a:rPr kumimoji="0" lang="en-US" sz="1800" b="0" i="0" u="none" strike="noStrike" kern="1200" cap="none" spc="0" normalizeH="0" baseline="0" noProof="0" dirty="0">
                <a:ln>
                  <a:noFill/>
                </a:ln>
                <a:solidFill>
                  <a:srgbClr val="000000"/>
                </a:solidFill>
                <a:effectLst/>
                <a:uLnTx/>
                <a:uFillTx/>
                <a:latin typeface="Calibri"/>
                <a:ea typeface="+mn-ea"/>
                <a:cs typeface="+mn-cs"/>
              </a:rPr>
              <a:t>Showing individual components of a single surface, co-planer, interdigitated-comb sensor and </a:t>
            </a:r>
            <a:r>
              <a:rPr kumimoji="0" lang="en-US" sz="1800" b="1" i="0" u="none" strike="noStrike" kern="1200" cap="none" spc="0" normalizeH="0" baseline="0" noProof="0" dirty="0">
                <a:ln>
                  <a:noFill/>
                </a:ln>
                <a:solidFill>
                  <a:srgbClr val="000000"/>
                </a:solidFill>
                <a:effectLst/>
                <a:uLnTx/>
                <a:uFillTx/>
                <a:latin typeface="Calibri"/>
                <a:ea typeface="+mn-ea"/>
                <a:cs typeface="+mn-cs"/>
              </a:rPr>
              <a:t>B:</a:t>
            </a:r>
            <a:r>
              <a:rPr kumimoji="0" lang="en-US" sz="1800" b="0" i="0" u="none" strike="noStrike" kern="1200" cap="none" spc="0" normalizeH="0" baseline="0" noProof="0" dirty="0">
                <a:ln>
                  <a:noFill/>
                </a:ln>
                <a:solidFill>
                  <a:srgbClr val="000000"/>
                </a:solidFill>
                <a:effectLst/>
                <a:uLnTx/>
                <a:uFillTx/>
                <a:latin typeface="Calibri"/>
                <a:ea typeface="+mn-ea"/>
                <a:cs typeface="+mn-cs"/>
              </a:rPr>
              <a:t> the complete sensor</a:t>
            </a: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BEAA3BEB-0D6B-401B-AC5D-46395AC30DE8}"/>
              </a:ext>
            </a:extLst>
          </p:cNvPr>
          <p:cNvSpPr txBox="1"/>
          <p:nvPr/>
        </p:nvSpPr>
        <p:spPr>
          <a:xfrm>
            <a:off x="817991" y="3306175"/>
            <a:ext cx="457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A</a:t>
            </a:r>
            <a:endParaRPr kumimoji="0" lang="en-GB" sz="1800" b="1" i="0" u="none" strike="noStrike" kern="1200" cap="none" spc="0" normalizeH="0" baseline="0" noProof="0" dirty="0">
              <a:ln>
                <a:noFill/>
              </a:ln>
              <a:solidFill>
                <a:srgbClr val="000000"/>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A00B36C7-CA37-45D5-8118-0592EDD45462}"/>
              </a:ext>
            </a:extLst>
          </p:cNvPr>
          <p:cNvSpPr txBox="1"/>
          <p:nvPr/>
        </p:nvSpPr>
        <p:spPr>
          <a:xfrm>
            <a:off x="4268626" y="3999432"/>
            <a:ext cx="457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B</a:t>
            </a:r>
            <a:endParaRPr kumimoji="0" lang="en-GB" sz="1800" b="1"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2292019"/>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B53046-CB82-4D13-8613-280CAA0682C9}"/>
              </a:ext>
            </a:extLst>
          </p:cNvPr>
          <p:cNvSpPr>
            <a:spLocks noGrp="1"/>
          </p:cNvSpPr>
          <p:nvPr>
            <p:ph type="title"/>
          </p:nvPr>
        </p:nvSpPr>
        <p:spPr/>
        <p:txBody>
          <a:bodyPr/>
          <a:lstStyle/>
          <a:p>
            <a:r>
              <a:rPr lang="en-GB" dirty="0"/>
              <a:t>Example interdigitated electrode (gold on glass)</a:t>
            </a:r>
          </a:p>
        </p:txBody>
      </p:sp>
      <p:sp>
        <p:nvSpPr>
          <p:cNvPr id="6" name="TextBox 5">
            <a:extLst>
              <a:ext uri="{FF2B5EF4-FFF2-40B4-BE49-F238E27FC236}">
                <a16:creationId xmlns:a16="http://schemas.microsoft.com/office/drawing/2014/main" id="{FFF375C8-8D4C-46BD-8FC5-4D6F37DB615C}"/>
              </a:ext>
            </a:extLst>
          </p:cNvPr>
          <p:cNvSpPr txBox="1"/>
          <p:nvPr/>
        </p:nvSpPr>
        <p:spPr>
          <a:xfrm>
            <a:off x="1635737" y="5543674"/>
            <a:ext cx="28698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Commercial IDE –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Micrux</a:t>
            </a:r>
            <a:r>
              <a:rPr kumimoji="0" lang="en-US" sz="1800" b="0" i="0" u="none" strike="noStrike" kern="1200" cap="none" spc="0" normalizeH="0" baseline="30000" noProof="0" dirty="0" err="1">
                <a:ln>
                  <a:noFill/>
                </a:ln>
                <a:solidFill>
                  <a:srgbClr val="000000"/>
                </a:solidFill>
                <a:effectLst/>
                <a:uLnTx/>
                <a:uFillTx/>
                <a:latin typeface="Calibri"/>
                <a:ea typeface="+mn-ea"/>
                <a:cs typeface="+mn-cs"/>
              </a:rPr>
              <a:t>TM</a:t>
            </a:r>
            <a:endParaRPr kumimoji="0" lang="en-GB" sz="1800" b="0" i="0" u="none" strike="noStrike" kern="1200" cap="none" spc="0" normalizeH="0" baseline="30000" noProof="0" dirty="0">
              <a:ln>
                <a:noFill/>
              </a:ln>
              <a:solidFill>
                <a:srgbClr val="000000"/>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FCF730C1-B36B-42AA-AF44-93C826D48281}"/>
              </a:ext>
            </a:extLst>
          </p:cNvPr>
          <p:cNvPicPr>
            <a:picLocks noChangeAspect="1"/>
          </p:cNvPicPr>
          <p:nvPr/>
        </p:nvPicPr>
        <p:blipFill>
          <a:blip r:embed="rId3"/>
          <a:stretch>
            <a:fillRect/>
          </a:stretch>
        </p:blipFill>
        <p:spPr>
          <a:xfrm>
            <a:off x="4990386" y="1075490"/>
            <a:ext cx="4076948" cy="2730321"/>
          </a:xfrm>
          <a:prstGeom prst="rect">
            <a:avLst/>
          </a:prstGeom>
        </p:spPr>
      </p:pic>
      <p:pic>
        <p:nvPicPr>
          <p:cNvPr id="9" name="Picture 8"/>
          <p:cNvPicPr>
            <a:picLocks noChangeAspect="1"/>
          </p:cNvPicPr>
          <p:nvPr/>
        </p:nvPicPr>
        <p:blipFill>
          <a:blip r:embed="rId4"/>
          <a:stretch>
            <a:fillRect/>
          </a:stretch>
        </p:blipFill>
        <p:spPr>
          <a:xfrm>
            <a:off x="5941131" y="3923174"/>
            <a:ext cx="2451958" cy="1626299"/>
          </a:xfrm>
          <a:prstGeom prst="rect">
            <a:avLst/>
          </a:prstGeom>
        </p:spPr>
      </p:pic>
      <p:grpSp>
        <p:nvGrpSpPr>
          <p:cNvPr id="20" name="Group 19"/>
          <p:cNvGrpSpPr/>
          <p:nvPr/>
        </p:nvGrpSpPr>
        <p:grpSpPr>
          <a:xfrm>
            <a:off x="6364150" y="4728891"/>
            <a:ext cx="0" cy="788745"/>
            <a:chOff x="6035040" y="3713043"/>
            <a:chExt cx="0" cy="788745"/>
          </a:xfrm>
        </p:grpSpPr>
        <p:cxnSp>
          <p:nvCxnSpPr>
            <p:cNvPr id="8" name="Straight Arrow Connector 7"/>
            <p:cNvCxnSpPr/>
            <p:nvPr/>
          </p:nvCxnSpPr>
          <p:spPr bwMode="auto">
            <a:xfrm>
              <a:off x="6035040" y="3713043"/>
              <a:ext cx="0" cy="35288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 name="Straight Arrow Connector 12"/>
            <p:cNvCxnSpPr/>
            <p:nvPr/>
          </p:nvCxnSpPr>
          <p:spPr bwMode="auto">
            <a:xfrm flipV="1">
              <a:off x="6035040" y="4148907"/>
              <a:ext cx="0" cy="35288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grpSp>
        <p:nvGrpSpPr>
          <p:cNvPr id="19" name="Group 18"/>
          <p:cNvGrpSpPr/>
          <p:nvPr/>
        </p:nvGrpSpPr>
        <p:grpSpPr>
          <a:xfrm>
            <a:off x="7383216" y="4648941"/>
            <a:ext cx="0" cy="788745"/>
            <a:chOff x="6726936" y="4615251"/>
            <a:chExt cx="0" cy="788745"/>
          </a:xfrm>
        </p:grpSpPr>
        <p:cxnSp>
          <p:nvCxnSpPr>
            <p:cNvPr id="14" name="Straight Arrow Connector 13"/>
            <p:cNvCxnSpPr/>
            <p:nvPr/>
          </p:nvCxnSpPr>
          <p:spPr bwMode="auto">
            <a:xfrm>
              <a:off x="6726936" y="4615251"/>
              <a:ext cx="0" cy="35288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 name="Straight Arrow Connector 14"/>
            <p:cNvCxnSpPr/>
            <p:nvPr/>
          </p:nvCxnSpPr>
          <p:spPr bwMode="auto">
            <a:xfrm flipV="1">
              <a:off x="6726936" y="5051115"/>
              <a:ext cx="0" cy="35288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16" name="TextBox 15"/>
          <p:cNvSpPr txBox="1"/>
          <p:nvPr/>
        </p:nvSpPr>
        <p:spPr>
          <a:xfrm>
            <a:off x="5183025" y="4883181"/>
            <a:ext cx="7889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10 </a:t>
            </a:r>
            <a:r>
              <a:rPr kumimoji="0" lang="en-GB" sz="1800" b="0" i="0" u="none" strike="noStrike" kern="1200" cap="none" spc="0" normalizeH="0" baseline="0" noProof="0" dirty="0">
                <a:ln>
                  <a:noFill/>
                </a:ln>
                <a:solidFill>
                  <a:srgbClr val="000000"/>
                </a:solidFill>
                <a:effectLst/>
                <a:uLnTx/>
                <a:uFillTx/>
                <a:latin typeface="Calibri"/>
                <a:ea typeface="+mn-ea"/>
                <a:cs typeface="+mn-cs"/>
                <a:sym typeface="Symbol" panose="05050102010706020507" pitchFamily="18" charset="2"/>
              </a:rPr>
              <a:t></a:t>
            </a:r>
            <a:r>
              <a:rPr kumimoji="0" lang="en-GB" sz="1800" b="0" i="0" u="none" strike="noStrike" kern="1200" cap="none" spc="0" normalizeH="0" baseline="0" noProof="0" dirty="0">
                <a:ln>
                  <a:noFill/>
                </a:ln>
                <a:solidFill>
                  <a:srgbClr val="000000"/>
                </a:solidFill>
                <a:effectLst/>
                <a:uLnTx/>
                <a:uFillTx/>
                <a:latin typeface="Calibri"/>
                <a:ea typeface="+mn-ea"/>
                <a:cs typeface="+mn-cs"/>
              </a:rPr>
              <a:t>m</a:t>
            </a:r>
          </a:p>
        </p:txBody>
      </p:sp>
      <p:sp>
        <p:nvSpPr>
          <p:cNvPr id="17" name="TextBox 16"/>
          <p:cNvSpPr txBox="1"/>
          <p:nvPr/>
        </p:nvSpPr>
        <p:spPr>
          <a:xfrm>
            <a:off x="7454288" y="4883841"/>
            <a:ext cx="7889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10 </a:t>
            </a:r>
            <a:r>
              <a:rPr kumimoji="0" lang="en-GB" sz="1800" b="0" i="0" u="none" strike="noStrike" kern="1200" cap="none" spc="0" normalizeH="0" baseline="0" noProof="0" dirty="0">
                <a:ln>
                  <a:noFill/>
                </a:ln>
                <a:solidFill>
                  <a:srgbClr val="000000"/>
                </a:solidFill>
                <a:effectLst/>
                <a:uLnTx/>
                <a:uFillTx/>
                <a:latin typeface="Calibri"/>
                <a:ea typeface="+mn-ea"/>
                <a:cs typeface="+mn-cs"/>
                <a:sym typeface="Symbol" panose="05050102010706020507" pitchFamily="18" charset="2"/>
              </a:rPr>
              <a:t></a:t>
            </a:r>
            <a:r>
              <a:rPr kumimoji="0" lang="en-GB" sz="1800" b="0" i="0" u="none" strike="noStrike" kern="1200" cap="none" spc="0" normalizeH="0" baseline="0" noProof="0" dirty="0">
                <a:ln>
                  <a:noFill/>
                </a:ln>
                <a:solidFill>
                  <a:srgbClr val="000000"/>
                </a:solidFill>
                <a:effectLst/>
                <a:uLnTx/>
                <a:uFillTx/>
                <a:latin typeface="Calibri"/>
                <a:ea typeface="+mn-ea"/>
                <a:cs typeface="+mn-cs"/>
              </a:rPr>
              <a:t>m</a:t>
            </a:r>
          </a:p>
        </p:txBody>
      </p:sp>
      <p:pic>
        <p:nvPicPr>
          <p:cNvPr id="18" name="Picture 17"/>
          <p:cNvPicPr>
            <a:picLocks noChangeAspect="1"/>
          </p:cNvPicPr>
          <p:nvPr/>
        </p:nvPicPr>
        <p:blipFill>
          <a:blip r:embed="rId5"/>
          <a:stretch>
            <a:fillRect/>
          </a:stretch>
        </p:blipFill>
        <p:spPr>
          <a:xfrm>
            <a:off x="1484764" y="993261"/>
            <a:ext cx="3171825" cy="4524375"/>
          </a:xfrm>
          <a:prstGeom prst="rect">
            <a:avLst/>
          </a:prstGeom>
        </p:spPr>
      </p:pic>
      <p:sp>
        <p:nvSpPr>
          <p:cNvPr id="21" name="TextBox 20"/>
          <p:cNvSpPr txBox="1"/>
          <p:nvPr/>
        </p:nvSpPr>
        <p:spPr>
          <a:xfrm>
            <a:off x="4804832" y="5185210"/>
            <a:ext cx="14654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Electrode gap</a:t>
            </a:r>
          </a:p>
        </p:txBody>
      </p:sp>
      <p:sp>
        <p:nvSpPr>
          <p:cNvPr id="22" name="TextBox 21"/>
          <p:cNvSpPr txBox="1"/>
          <p:nvPr/>
        </p:nvSpPr>
        <p:spPr>
          <a:xfrm>
            <a:off x="7477069" y="5185210"/>
            <a:ext cx="16669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Electrode width</a:t>
            </a:r>
          </a:p>
        </p:txBody>
      </p:sp>
      <p:sp>
        <p:nvSpPr>
          <p:cNvPr id="2" name="Rectangle 1"/>
          <p:cNvSpPr/>
          <p:nvPr/>
        </p:nvSpPr>
        <p:spPr bwMode="auto">
          <a:xfrm>
            <a:off x="3340757" y="2407774"/>
            <a:ext cx="553673" cy="285226"/>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cxnSp>
        <p:nvCxnSpPr>
          <p:cNvPr id="7" name="Straight Arrow Connector 6"/>
          <p:cNvCxnSpPr/>
          <p:nvPr/>
        </p:nvCxnSpPr>
        <p:spPr bwMode="auto">
          <a:xfrm>
            <a:off x="3944764" y="2533609"/>
            <a:ext cx="1459685" cy="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23" name="Rectangle 22"/>
          <p:cNvSpPr/>
          <p:nvPr/>
        </p:nvSpPr>
        <p:spPr bwMode="auto">
          <a:xfrm>
            <a:off x="6691321" y="2407774"/>
            <a:ext cx="1098550" cy="6155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cxnSp>
        <p:nvCxnSpPr>
          <p:cNvPr id="24" name="Straight Arrow Connector 23"/>
          <p:cNvCxnSpPr/>
          <p:nvPr/>
        </p:nvCxnSpPr>
        <p:spPr bwMode="auto">
          <a:xfrm>
            <a:off x="7234222" y="3023274"/>
            <a:ext cx="0" cy="105391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11" name="Oval 10"/>
          <p:cNvSpPr/>
          <p:nvPr/>
        </p:nvSpPr>
        <p:spPr bwMode="auto">
          <a:xfrm>
            <a:off x="2791676" y="1776984"/>
            <a:ext cx="558000" cy="558000"/>
          </a:xfrm>
          <a:prstGeom prst="ellipse">
            <a:avLst/>
          </a:prstGeom>
          <a:noFill/>
          <a:ln w="1587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12" name="TextBox 11"/>
          <p:cNvSpPr txBox="1"/>
          <p:nvPr/>
        </p:nvSpPr>
        <p:spPr>
          <a:xfrm>
            <a:off x="2519232" y="1350468"/>
            <a:ext cx="12676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Light aperture 1.3mm diameter </a:t>
            </a:r>
          </a:p>
        </p:txBody>
      </p:sp>
      <p:pic>
        <p:nvPicPr>
          <p:cNvPr id="27" name="Picture 26"/>
          <p:cNvPicPr>
            <a:picLocks noChangeAspect="1"/>
          </p:cNvPicPr>
          <p:nvPr/>
        </p:nvPicPr>
        <p:blipFill rotWithShape="1">
          <a:blip r:embed="rId6"/>
          <a:srcRect l="13893" r="32770" b="30481"/>
          <a:stretch/>
        </p:blipFill>
        <p:spPr>
          <a:xfrm rot="10800000">
            <a:off x="561973" y="2405723"/>
            <a:ext cx="897624" cy="986533"/>
          </a:xfrm>
          <a:prstGeom prst="rect">
            <a:avLst/>
          </a:prstGeom>
        </p:spPr>
      </p:pic>
      <p:cxnSp>
        <p:nvCxnSpPr>
          <p:cNvPr id="33" name="Straight Arrow Connector 32"/>
          <p:cNvCxnSpPr>
            <a:stCxn id="11" idx="2"/>
          </p:cNvCxnSpPr>
          <p:nvPr/>
        </p:nvCxnSpPr>
        <p:spPr bwMode="auto">
          <a:xfrm flipH="1">
            <a:off x="923925" y="2055984"/>
            <a:ext cx="1867751" cy="659540"/>
          </a:xfrm>
          <a:prstGeom prst="straightConnector1">
            <a:avLst/>
          </a:prstGeom>
          <a:solidFill>
            <a:schemeClr val="accent1"/>
          </a:solidFill>
          <a:ln w="15875" cap="flat" cmpd="sng" algn="ctr">
            <a:solidFill>
              <a:schemeClr val="tx1"/>
            </a:solidFill>
            <a:prstDash val="dash"/>
            <a:round/>
            <a:headEnd type="none" w="med" len="med"/>
            <a:tailEnd type="triangle"/>
          </a:ln>
          <a:effectLst/>
        </p:spPr>
      </p:cxnSp>
      <p:cxnSp>
        <p:nvCxnSpPr>
          <p:cNvPr id="10" name="Straight Arrow Connector 9"/>
          <p:cNvCxnSpPr/>
          <p:nvPr/>
        </p:nvCxnSpPr>
        <p:spPr bwMode="auto">
          <a:xfrm>
            <a:off x="2256340" y="2055984"/>
            <a:ext cx="1638090" cy="0"/>
          </a:xfrm>
          <a:prstGeom prst="straightConnector1">
            <a:avLst/>
          </a:prstGeom>
          <a:solidFill>
            <a:schemeClr val="accent1"/>
          </a:solidFill>
          <a:ln w="15875" cap="flat" cmpd="sng" algn="ctr">
            <a:solidFill>
              <a:srgbClr val="3809FF"/>
            </a:solidFill>
            <a:prstDash val="solid"/>
            <a:round/>
            <a:headEnd type="triangle"/>
            <a:tailEnd type="triangle"/>
          </a:ln>
          <a:effectLst/>
        </p:spPr>
      </p:cxnSp>
      <p:sp>
        <p:nvSpPr>
          <p:cNvPr id="28" name="TextBox 27"/>
          <p:cNvSpPr txBox="1"/>
          <p:nvPr/>
        </p:nvSpPr>
        <p:spPr>
          <a:xfrm>
            <a:off x="59284" y="1199249"/>
            <a:ext cx="148181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809FF"/>
                </a:solidFill>
                <a:effectLst/>
                <a:uLnTx/>
                <a:uFillTx/>
                <a:latin typeface="Calibri"/>
                <a:ea typeface="+mn-ea"/>
                <a:cs typeface="+mn-cs"/>
              </a:rPr>
              <a:t>Width of the electrode 3.5 mm Ø</a:t>
            </a:r>
          </a:p>
        </p:txBody>
      </p:sp>
      <p:cxnSp>
        <p:nvCxnSpPr>
          <p:cNvPr id="30" name="Straight Arrow Connector 29"/>
          <p:cNvCxnSpPr/>
          <p:nvPr/>
        </p:nvCxnSpPr>
        <p:spPr bwMode="auto">
          <a:xfrm>
            <a:off x="1459597" y="1696449"/>
            <a:ext cx="862886" cy="333497"/>
          </a:xfrm>
          <a:prstGeom prst="straightConnector1">
            <a:avLst/>
          </a:prstGeom>
          <a:solidFill>
            <a:schemeClr val="accent1"/>
          </a:solidFill>
          <a:ln w="9525" cap="flat" cmpd="sng" algn="ctr">
            <a:solidFill>
              <a:srgbClr val="3809FF"/>
            </a:solidFill>
            <a:prstDash val="solid"/>
            <a:round/>
            <a:headEnd type="none" w="med" len="med"/>
            <a:tailEnd type="triangle"/>
          </a:ln>
          <a:effectLst/>
        </p:spPr>
      </p:cxnSp>
    </p:spTree>
    <p:extLst>
      <p:ext uri="{BB962C8B-B14F-4D97-AF65-F5344CB8AC3E}">
        <p14:creationId xmlns:p14="http://schemas.microsoft.com/office/powerpoint/2010/main" val="2335467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1" grpId="0"/>
      <p:bldP spid="22" grpId="0"/>
      <p:bldP spid="2" grpId="0" animBg="1"/>
      <p:bldP spid="23" grpId="0" animBg="1"/>
      <p:bldP spid="11" grpId="0" animBg="1"/>
      <p:bldP spid="12" grpId="0"/>
      <p:bldP spid="2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GB" dirty="0"/>
              <a:t>Design of IDE holder</a:t>
            </a:r>
          </a:p>
        </p:txBody>
      </p:sp>
      <p:sp>
        <p:nvSpPr>
          <p:cNvPr id="61" name="TextBox 60"/>
          <p:cNvSpPr txBox="1"/>
          <p:nvPr/>
        </p:nvSpPr>
        <p:spPr>
          <a:xfrm>
            <a:off x="2589374" y="5482066"/>
            <a:ext cx="225004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Calibri"/>
                <a:ea typeface="+mn-ea"/>
                <a:cs typeface="+mn-cs"/>
              </a:rPr>
              <a:t>IDE dimensions: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Calibri"/>
                <a:ea typeface="+mn-ea"/>
                <a:cs typeface="+mn-cs"/>
              </a:rPr>
              <a:t>10 x 6 x 0.75 mm</a:t>
            </a: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48" name="Group 147"/>
          <p:cNvGrpSpPr/>
          <p:nvPr/>
        </p:nvGrpSpPr>
        <p:grpSpPr>
          <a:xfrm>
            <a:off x="555410" y="1079674"/>
            <a:ext cx="2520000" cy="2520000"/>
            <a:chOff x="231648" y="888976"/>
            <a:chExt cx="3600000" cy="3602339"/>
          </a:xfrm>
        </p:grpSpPr>
        <p:sp>
          <p:nvSpPr>
            <p:cNvPr id="67" name="Oval 66"/>
            <p:cNvSpPr/>
            <p:nvPr/>
          </p:nvSpPr>
          <p:spPr bwMode="auto">
            <a:xfrm>
              <a:off x="231648" y="888976"/>
              <a:ext cx="3600000" cy="3600000"/>
            </a:xfrm>
            <a:prstGeom prst="ellipse">
              <a:avLst/>
            </a:prstGeom>
            <a:solidFill>
              <a:schemeClr val="accent3">
                <a:lumMod val="85000"/>
              </a:schemeClr>
            </a:solidFill>
            <a:ln w="508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76" name="Rectangle 75"/>
            <p:cNvSpPr/>
            <p:nvPr/>
          </p:nvSpPr>
          <p:spPr bwMode="auto">
            <a:xfrm>
              <a:off x="1256824" y="1899172"/>
              <a:ext cx="1544516" cy="2337177"/>
            </a:xfrm>
            <a:prstGeom prst="rect">
              <a:avLst/>
            </a:prstGeom>
            <a:solidFill>
              <a:schemeClr val="bg2"/>
            </a:solidFill>
            <a:ln w="349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77" name="Moon 76"/>
            <p:cNvSpPr/>
            <p:nvPr/>
          </p:nvSpPr>
          <p:spPr bwMode="auto">
            <a:xfrm rot="16200000">
              <a:off x="1881887" y="3568965"/>
              <a:ext cx="294390" cy="1550309"/>
            </a:xfrm>
            <a:prstGeom prst="moon">
              <a:avLst>
                <a:gd name="adj" fmla="val 87500"/>
              </a:avLst>
            </a:prstGeom>
            <a:pattFill prst="wdUpDiag">
              <a:fgClr>
                <a:schemeClr val="bg2"/>
              </a:fgClr>
              <a:bgClr>
                <a:schemeClr val="bg1"/>
              </a:bgClr>
            </a:pattFill>
            <a:ln w="34925" cap="flat" cmpd="sng" algn="ctr">
              <a:solidFill>
                <a:schemeClr val="tx1"/>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cxnSp>
          <p:nvCxnSpPr>
            <p:cNvPr id="84" name="Straight Arrow Connector 83"/>
            <p:cNvCxnSpPr/>
            <p:nvPr/>
          </p:nvCxnSpPr>
          <p:spPr bwMode="auto">
            <a:xfrm>
              <a:off x="2952662" y="1944910"/>
              <a:ext cx="1" cy="2264327"/>
            </a:xfrm>
            <a:prstGeom prst="straightConnector1">
              <a:avLst/>
            </a:prstGeom>
            <a:solidFill>
              <a:schemeClr val="accent1"/>
            </a:solidFill>
            <a:ln w="22225" cap="flat" cmpd="sng" algn="ctr">
              <a:solidFill>
                <a:schemeClr val="tx1"/>
              </a:solidFill>
              <a:prstDash val="solid"/>
              <a:round/>
              <a:headEnd type="triangle"/>
              <a:tailEnd type="triangle"/>
            </a:ln>
            <a:effectLst/>
          </p:spPr>
        </p:cxnSp>
      </p:grpSp>
      <p:sp>
        <p:nvSpPr>
          <p:cNvPr id="86" name="TextBox 85"/>
          <p:cNvSpPr txBox="1"/>
          <p:nvPr/>
        </p:nvSpPr>
        <p:spPr>
          <a:xfrm rot="5400000">
            <a:off x="2178408" y="2671181"/>
            <a:ext cx="8219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10mm</a:t>
            </a:r>
          </a:p>
        </p:txBody>
      </p:sp>
      <p:sp>
        <p:nvSpPr>
          <p:cNvPr id="152" name="TextBox 151"/>
          <p:cNvSpPr txBox="1"/>
          <p:nvPr/>
        </p:nvSpPr>
        <p:spPr>
          <a:xfrm>
            <a:off x="1597901" y="764262"/>
            <a:ext cx="19184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Top view</a:t>
            </a:r>
          </a:p>
        </p:txBody>
      </p:sp>
      <p:sp>
        <p:nvSpPr>
          <p:cNvPr id="3" name="Up Arrow 2"/>
          <p:cNvSpPr/>
          <p:nvPr/>
        </p:nvSpPr>
        <p:spPr bwMode="auto">
          <a:xfrm>
            <a:off x="1613186" y="3692930"/>
            <a:ext cx="439934" cy="762284"/>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pic>
        <p:nvPicPr>
          <p:cNvPr id="64" name="Picture 63"/>
          <p:cNvPicPr>
            <a:picLocks noChangeAspect="1"/>
          </p:cNvPicPr>
          <p:nvPr/>
        </p:nvPicPr>
        <p:blipFill rotWithShape="1">
          <a:blip r:embed="rId3"/>
          <a:srcRect l="40587" t="20927" r="39739" b="25233"/>
          <a:stretch/>
        </p:blipFill>
        <p:spPr>
          <a:xfrm>
            <a:off x="1313916" y="4508397"/>
            <a:ext cx="1052405" cy="1620000"/>
          </a:xfrm>
          <a:prstGeom prst="rect">
            <a:avLst/>
          </a:prstGeom>
        </p:spPr>
      </p:pic>
      <p:sp>
        <p:nvSpPr>
          <p:cNvPr id="49" name="TextBox 48"/>
          <p:cNvSpPr txBox="1"/>
          <p:nvPr/>
        </p:nvSpPr>
        <p:spPr>
          <a:xfrm>
            <a:off x="1503907" y="2567920"/>
            <a:ext cx="8219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a:ea typeface="+mn-ea"/>
                <a:cs typeface="+mn-cs"/>
              </a:rPr>
              <a:t>6 mm</a:t>
            </a:r>
          </a:p>
        </p:txBody>
      </p:sp>
      <p:sp>
        <p:nvSpPr>
          <p:cNvPr id="82" name="TextBox 81"/>
          <p:cNvSpPr txBox="1"/>
          <p:nvPr/>
        </p:nvSpPr>
        <p:spPr>
          <a:xfrm>
            <a:off x="1496384" y="2046731"/>
            <a:ext cx="8219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33CC"/>
                </a:solidFill>
                <a:effectLst/>
                <a:uLnTx/>
                <a:uFillTx/>
                <a:latin typeface="Calibri"/>
                <a:ea typeface="+mn-ea"/>
                <a:cs typeface="+mn-cs"/>
              </a:rPr>
              <a:t>16mm</a:t>
            </a:r>
          </a:p>
        </p:txBody>
      </p:sp>
      <p:cxnSp>
        <p:nvCxnSpPr>
          <p:cNvPr id="5" name="Straight Arrow Connector 4"/>
          <p:cNvCxnSpPr/>
          <p:nvPr/>
        </p:nvCxnSpPr>
        <p:spPr bwMode="auto">
          <a:xfrm>
            <a:off x="1310639" y="2886004"/>
            <a:ext cx="1045583" cy="0"/>
          </a:xfrm>
          <a:prstGeom prst="straightConnector1">
            <a:avLst/>
          </a:prstGeom>
          <a:solidFill>
            <a:schemeClr val="accent1"/>
          </a:solidFill>
          <a:ln w="28575" cap="flat" cmpd="sng" algn="ctr">
            <a:solidFill>
              <a:srgbClr val="FF0000"/>
            </a:solidFill>
            <a:prstDash val="solid"/>
            <a:round/>
            <a:headEnd type="triangle"/>
            <a:tailEnd type="triangle"/>
          </a:ln>
          <a:effectLst/>
        </p:spPr>
      </p:cxnSp>
      <p:cxnSp>
        <p:nvCxnSpPr>
          <p:cNvPr id="10" name="Straight Arrow Connector 9"/>
          <p:cNvCxnSpPr>
            <a:stCxn id="67" idx="2"/>
            <a:endCxn id="67" idx="6"/>
          </p:cNvCxnSpPr>
          <p:nvPr/>
        </p:nvCxnSpPr>
        <p:spPr bwMode="auto">
          <a:xfrm>
            <a:off x="555410" y="2338856"/>
            <a:ext cx="2520000" cy="0"/>
          </a:xfrm>
          <a:prstGeom prst="straightConnector1">
            <a:avLst/>
          </a:prstGeom>
          <a:solidFill>
            <a:schemeClr val="accent1"/>
          </a:solidFill>
          <a:ln w="19050" cap="flat" cmpd="sng" algn="ctr">
            <a:solidFill>
              <a:srgbClr val="0033CC"/>
            </a:solidFill>
            <a:prstDash val="solid"/>
            <a:round/>
            <a:headEnd type="triangle"/>
            <a:tailEnd type="triangle"/>
          </a:ln>
          <a:effectLst/>
        </p:spPr>
      </p:cxnSp>
      <p:grpSp>
        <p:nvGrpSpPr>
          <p:cNvPr id="106" name="Group 105"/>
          <p:cNvGrpSpPr/>
          <p:nvPr/>
        </p:nvGrpSpPr>
        <p:grpSpPr>
          <a:xfrm>
            <a:off x="3728130" y="1644960"/>
            <a:ext cx="4849617" cy="1917746"/>
            <a:chOff x="3266862" y="2473377"/>
            <a:chExt cx="6466156" cy="2556995"/>
          </a:xfrm>
        </p:grpSpPr>
        <p:sp>
          <p:nvSpPr>
            <p:cNvPr id="108" name="Oval 107"/>
            <p:cNvSpPr/>
            <p:nvPr/>
          </p:nvSpPr>
          <p:spPr>
            <a:xfrm>
              <a:off x="3884951" y="2760219"/>
              <a:ext cx="5760000" cy="1800000"/>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Calibri"/>
                <a:ea typeface="+mn-ea"/>
                <a:cs typeface="+mn-cs"/>
              </a:endParaRPr>
            </a:p>
          </p:txBody>
        </p:sp>
        <p:sp>
          <p:nvSpPr>
            <p:cNvPr id="109" name="Rectangle 108"/>
            <p:cNvSpPr/>
            <p:nvPr/>
          </p:nvSpPr>
          <p:spPr>
            <a:xfrm>
              <a:off x="8002768" y="2880075"/>
              <a:ext cx="1644067" cy="841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FFFFFF"/>
                </a:solidFill>
                <a:effectLst/>
                <a:uLnTx/>
                <a:uFillTx/>
                <a:latin typeface="Calibri"/>
                <a:ea typeface="+mn-ea"/>
                <a:cs typeface="+mn-cs"/>
              </a:endParaRPr>
            </a:p>
          </p:txBody>
        </p:sp>
        <p:sp>
          <p:nvSpPr>
            <p:cNvPr id="113" name="Rectangle 112"/>
            <p:cNvSpPr/>
            <p:nvPr/>
          </p:nvSpPr>
          <p:spPr>
            <a:xfrm>
              <a:off x="3967700" y="2830523"/>
              <a:ext cx="3530379" cy="695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FFFFFF"/>
                </a:solidFill>
                <a:effectLst/>
                <a:uLnTx/>
                <a:uFillTx/>
                <a:latin typeface="Calibri"/>
                <a:ea typeface="+mn-ea"/>
                <a:cs typeface="+mn-cs"/>
              </a:endParaRPr>
            </a:p>
          </p:txBody>
        </p:sp>
        <p:sp>
          <p:nvSpPr>
            <p:cNvPr id="114" name="Rectangle 113"/>
            <p:cNvSpPr/>
            <p:nvPr/>
          </p:nvSpPr>
          <p:spPr>
            <a:xfrm>
              <a:off x="5112689" y="2730720"/>
              <a:ext cx="3530379" cy="277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FFFFFF"/>
                </a:solidFill>
                <a:effectLst/>
                <a:uLnTx/>
                <a:uFillTx/>
                <a:latin typeface="Calibri"/>
                <a:ea typeface="+mn-ea"/>
                <a:cs typeface="+mn-cs"/>
              </a:endParaRPr>
            </a:p>
          </p:txBody>
        </p:sp>
        <p:sp>
          <p:nvSpPr>
            <p:cNvPr id="115" name="Rectangle 114"/>
            <p:cNvSpPr/>
            <p:nvPr/>
          </p:nvSpPr>
          <p:spPr>
            <a:xfrm>
              <a:off x="3877000" y="3373377"/>
              <a:ext cx="1022400" cy="277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116" name="Straight Connector 115"/>
            <p:cNvCxnSpPr/>
            <p:nvPr/>
          </p:nvCxnSpPr>
          <p:spPr>
            <a:xfrm>
              <a:off x="3882452" y="2473377"/>
              <a:ext cx="5741233" cy="1783830"/>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flipV="1">
              <a:off x="3882452" y="2473377"/>
              <a:ext cx="5741233" cy="1800000"/>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3266862" y="2994824"/>
              <a:ext cx="5741233" cy="1783830"/>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9643673" y="3362787"/>
              <a:ext cx="1250" cy="28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3879318" y="3373377"/>
              <a:ext cx="1250" cy="28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a:stCxn id="132" idx="3"/>
              <a:endCxn id="132" idx="7"/>
            </p:cNvCxnSpPr>
            <p:nvPr/>
          </p:nvCxnSpPr>
          <p:spPr>
            <a:xfrm flipV="1">
              <a:off x="4725984" y="2736981"/>
              <a:ext cx="4072936" cy="1272792"/>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8014980" y="4173886"/>
              <a:ext cx="1250" cy="28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5247861" y="2887574"/>
              <a:ext cx="1472731" cy="4275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V="1">
              <a:off x="5732890" y="3165975"/>
              <a:ext cx="995653" cy="2982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9" name="Rectangle 128"/>
            <p:cNvSpPr/>
            <p:nvPr/>
          </p:nvSpPr>
          <p:spPr>
            <a:xfrm>
              <a:off x="8028253" y="3912041"/>
              <a:ext cx="1022400" cy="1005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130" name="Straight Connector 129"/>
            <p:cNvCxnSpPr/>
            <p:nvPr/>
          </p:nvCxnSpPr>
          <p:spPr>
            <a:xfrm>
              <a:off x="5219073" y="3306840"/>
              <a:ext cx="2795907" cy="8670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1" name="Rectangle 130"/>
            <p:cNvSpPr/>
            <p:nvPr/>
          </p:nvSpPr>
          <p:spPr>
            <a:xfrm>
              <a:off x="8710618" y="4025160"/>
              <a:ext cx="1022400" cy="1005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FFFFFF"/>
                </a:solidFill>
                <a:effectLst/>
                <a:uLnTx/>
                <a:uFillTx/>
                <a:latin typeface="Calibri"/>
                <a:ea typeface="+mn-ea"/>
                <a:cs typeface="+mn-cs"/>
              </a:endParaRPr>
            </a:p>
          </p:txBody>
        </p:sp>
        <p:sp>
          <p:nvSpPr>
            <p:cNvPr id="132" name="Oval 131"/>
            <p:cNvSpPr/>
            <p:nvPr/>
          </p:nvSpPr>
          <p:spPr>
            <a:xfrm>
              <a:off x="3882452" y="2473377"/>
              <a:ext cx="5760000" cy="1800000"/>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Calibri"/>
                <a:ea typeface="+mn-ea"/>
                <a:cs typeface="+mn-cs"/>
              </a:endParaRPr>
            </a:p>
          </p:txBody>
        </p:sp>
        <p:sp>
          <p:nvSpPr>
            <p:cNvPr id="133" name="Rectangle 132"/>
            <p:cNvSpPr/>
            <p:nvPr/>
          </p:nvSpPr>
          <p:spPr>
            <a:xfrm>
              <a:off x="8028383" y="3899644"/>
              <a:ext cx="1022400" cy="1005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FFFFFF"/>
                </a:solidFill>
                <a:effectLst/>
                <a:uLnTx/>
                <a:uFillTx/>
                <a:latin typeface="Calibri"/>
                <a:ea typeface="+mn-ea"/>
                <a:cs typeface="+mn-cs"/>
              </a:endParaRPr>
            </a:p>
          </p:txBody>
        </p:sp>
        <p:sp>
          <p:nvSpPr>
            <p:cNvPr id="134" name="Rectangle 133"/>
            <p:cNvSpPr/>
            <p:nvPr/>
          </p:nvSpPr>
          <p:spPr>
            <a:xfrm>
              <a:off x="8388749" y="3718750"/>
              <a:ext cx="1022400" cy="293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FFFFFF"/>
                </a:solidFill>
                <a:effectLst/>
                <a:uLnTx/>
                <a:uFillTx/>
                <a:latin typeface="Calibri"/>
                <a:ea typeface="+mn-ea"/>
                <a:cs typeface="+mn-cs"/>
              </a:endParaRPr>
            </a:p>
          </p:txBody>
        </p:sp>
        <p:grpSp>
          <p:nvGrpSpPr>
            <p:cNvPr id="135" name="Group 134"/>
            <p:cNvGrpSpPr/>
            <p:nvPr/>
          </p:nvGrpSpPr>
          <p:grpSpPr>
            <a:xfrm>
              <a:off x="6728543" y="2879854"/>
              <a:ext cx="2685604" cy="1131047"/>
              <a:chOff x="6728543" y="2879854"/>
              <a:chExt cx="2685604" cy="1131047"/>
            </a:xfrm>
          </p:grpSpPr>
          <p:cxnSp>
            <p:nvCxnSpPr>
              <p:cNvPr id="136" name="Straight Connector 135"/>
              <p:cNvCxnSpPr/>
              <p:nvPr/>
            </p:nvCxnSpPr>
            <p:spPr>
              <a:xfrm>
                <a:off x="6728543" y="2887574"/>
                <a:ext cx="2684354" cy="826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9412897" y="3722901"/>
                <a:ext cx="1250" cy="28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6728544" y="2879854"/>
                <a:ext cx="1250" cy="28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6728544" y="3162631"/>
                <a:ext cx="2684353" cy="8471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41" name="Straight Arrow Connector 140"/>
          <p:cNvCxnSpPr/>
          <p:nvPr/>
        </p:nvCxnSpPr>
        <p:spPr>
          <a:xfrm flipV="1">
            <a:off x="5174251" y="1886816"/>
            <a:ext cx="1144176" cy="328689"/>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3" name="TextBox 142"/>
          <p:cNvSpPr txBox="1"/>
          <p:nvPr/>
        </p:nvSpPr>
        <p:spPr>
          <a:xfrm rot="20240874">
            <a:off x="5361071" y="1676503"/>
            <a:ext cx="1293225"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000000"/>
                </a:solidFill>
                <a:effectLst/>
                <a:uLnTx/>
                <a:uFillTx/>
                <a:latin typeface="Calibri"/>
                <a:ea typeface="+mn-ea"/>
                <a:cs typeface="+mn-cs"/>
              </a:rPr>
              <a:t>6 mm</a:t>
            </a:r>
          </a:p>
        </p:txBody>
      </p:sp>
      <p:cxnSp>
        <p:nvCxnSpPr>
          <p:cNvPr id="144" name="Straight Arrow Connector 143"/>
          <p:cNvCxnSpPr/>
          <p:nvPr/>
        </p:nvCxnSpPr>
        <p:spPr>
          <a:xfrm>
            <a:off x="6378697" y="2998680"/>
            <a:ext cx="1874" cy="215132"/>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p:nvPr/>
        </p:nvCxnSpPr>
        <p:spPr>
          <a:xfrm>
            <a:off x="5192287" y="2315737"/>
            <a:ext cx="1999821" cy="621515"/>
          </a:xfrm>
          <a:prstGeom prst="straightConnector1">
            <a:avLst/>
          </a:prstGeom>
          <a:ln w="158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6" name="TextBox 145"/>
          <p:cNvSpPr txBox="1"/>
          <p:nvPr/>
        </p:nvSpPr>
        <p:spPr>
          <a:xfrm rot="998329">
            <a:off x="5517061" y="2549081"/>
            <a:ext cx="1293225"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333399"/>
                </a:solidFill>
                <a:effectLst/>
                <a:uLnTx/>
                <a:uFillTx/>
                <a:latin typeface="Calibri"/>
                <a:ea typeface="+mn-ea"/>
                <a:cs typeface="+mn-cs"/>
              </a:rPr>
              <a:t>10 mm</a:t>
            </a:r>
          </a:p>
        </p:txBody>
      </p:sp>
      <p:sp>
        <p:nvSpPr>
          <p:cNvPr id="147" name="TextBox 146"/>
          <p:cNvSpPr txBox="1"/>
          <p:nvPr/>
        </p:nvSpPr>
        <p:spPr>
          <a:xfrm>
            <a:off x="6378208" y="2951093"/>
            <a:ext cx="1410099"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srgbClr val="FF0000"/>
                </a:solidFill>
                <a:effectLst/>
                <a:uLnTx/>
                <a:uFillTx/>
                <a:latin typeface="Calibri"/>
                <a:ea typeface="+mn-ea"/>
                <a:cs typeface="+mn-cs"/>
              </a:rPr>
              <a:t>0.85 mm</a:t>
            </a:r>
            <a:r>
              <a:rPr kumimoji="0" lang="en-GB" sz="1350" b="0" i="0" u="none" strike="noStrike" kern="1200" cap="none" spc="0" normalizeH="0" baseline="0" noProof="0" dirty="0">
                <a:ln>
                  <a:noFill/>
                </a:ln>
                <a:solidFill>
                  <a:srgbClr val="FF0000"/>
                </a:solidFill>
                <a:effectLst/>
                <a:uLnTx/>
                <a:uFillTx/>
                <a:latin typeface="Calibri"/>
                <a:ea typeface="+mn-ea"/>
                <a:cs typeface="+mn-cs"/>
              </a:rPr>
              <a:t>*</a:t>
            </a:r>
          </a:p>
        </p:txBody>
      </p:sp>
      <p:sp>
        <p:nvSpPr>
          <p:cNvPr id="154" name="TextBox 153"/>
          <p:cNvSpPr txBox="1"/>
          <p:nvPr/>
        </p:nvSpPr>
        <p:spPr>
          <a:xfrm>
            <a:off x="3936700" y="3227519"/>
            <a:ext cx="1410099"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FF0000"/>
                </a:solidFill>
                <a:effectLst/>
                <a:uLnTx/>
                <a:uFillTx/>
                <a:latin typeface="Calibri"/>
                <a:ea typeface="+mn-ea"/>
                <a:cs typeface="+mn-cs"/>
              </a:rPr>
              <a:t>* different height of IDE adaptors used for initial assessment: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50" b="0" i="0" u="none" strike="noStrike" kern="1200" cap="none" spc="0" normalizeH="0" baseline="0" noProof="0" dirty="0">
                <a:ln>
                  <a:noFill/>
                </a:ln>
                <a:solidFill>
                  <a:srgbClr val="FF0000"/>
                </a:solidFill>
                <a:effectLst/>
                <a:uLnTx/>
                <a:uFillTx/>
                <a:latin typeface="Calibri"/>
                <a:ea typeface="+mn-ea"/>
                <a:cs typeface="+mn-cs"/>
              </a:rPr>
              <a:t>0.85 mm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50" b="0" i="0" u="none" strike="noStrike" kern="1200" cap="none" spc="0" normalizeH="0" baseline="0" noProof="0" dirty="0">
                <a:ln>
                  <a:noFill/>
                </a:ln>
                <a:solidFill>
                  <a:srgbClr val="FF0000"/>
                </a:solidFill>
                <a:effectLst/>
                <a:uLnTx/>
                <a:uFillTx/>
                <a:latin typeface="Calibri"/>
                <a:ea typeface="+mn-ea"/>
                <a:cs typeface="+mn-cs"/>
              </a:rPr>
              <a:t>0.90 mm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50" b="0" i="0" u="none" strike="noStrike" kern="1200" cap="none" spc="0" normalizeH="0" baseline="0" noProof="0" dirty="0">
                <a:ln>
                  <a:noFill/>
                </a:ln>
                <a:solidFill>
                  <a:srgbClr val="FF0000"/>
                </a:solidFill>
                <a:effectLst/>
                <a:uLnTx/>
                <a:uFillTx/>
                <a:latin typeface="Calibri"/>
                <a:ea typeface="+mn-ea"/>
                <a:cs typeface="+mn-cs"/>
              </a:rPr>
              <a:t>0.95 mm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50" b="0" i="0" u="none" strike="noStrike" kern="1200" cap="none" spc="0" normalizeH="0" baseline="0" noProof="0" dirty="0">
                <a:ln>
                  <a:noFill/>
                </a:ln>
                <a:solidFill>
                  <a:srgbClr val="FF0000"/>
                </a:solidFill>
                <a:effectLst/>
                <a:uLnTx/>
                <a:uFillTx/>
                <a:latin typeface="Calibri"/>
                <a:ea typeface="+mn-ea"/>
                <a:cs typeface="+mn-cs"/>
              </a:rPr>
              <a:t>1.00 mm</a:t>
            </a:r>
          </a:p>
        </p:txBody>
      </p:sp>
      <p:grpSp>
        <p:nvGrpSpPr>
          <p:cNvPr id="11" name="Group 10"/>
          <p:cNvGrpSpPr/>
          <p:nvPr/>
        </p:nvGrpSpPr>
        <p:grpSpPr>
          <a:xfrm>
            <a:off x="5332032" y="1240279"/>
            <a:ext cx="3555386" cy="3929979"/>
            <a:chOff x="5332032" y="1240279"/>
            <a:chExt cx="3555386" cy="3929979"/>
          </a:xfrm>
        </p:grpSpPr>
        <p:grpSp>
          <p:nvGrpSpPr>
            <p:cNvPr id="2" name="Group 1"/>
            <p:cNvGrpSpPr/>
            <p:nvPr/>
          </p:nvGrpSpPr>
          <p:grpSpPr>
            <a:xfrm>
              <a:off x="5332032" y="2000199"/>
              <a:ext cx="3555386" cy="3170059"/>
              <a:chOff x="5332032" y="2000199"/>
              <a:chExt cx="3555386" cy="3170059"/>
            </a:xfrm>
          </p:grpSpPr>
          <p:grpSp>
            <p:nvGrpSpPr>
              <p:cNvPr id="35" name="Group 34"/>
              <p:cNvGrpSpPr/>
              <p:nvPr/>
            </p:nvGrpSpPr>
            <p:grpSpPr>
              <a:xfrm>
                <a:off x="5332032" y="2000199"/>
                <a:ext cx="3555386" cy="1514915"/>
                <a:chOff x="5332032" y="2000199"/>
                <a:chExt cx="3555386" cy="1514915"/>
              </a:xfrm>
            </p:grpSpPr>
            <p:cxnSp>
              <p:nvCxnSpPr>
                <p:cNvPr id="83" name="Straight Arrow Connector 82"/>
                <p:cNvCxnSpPr/>
                <p:nvPr/>
              </p:nvCxnSpPr>
              <p:spPr>
                <a:xfrm>
                  <a:off x="7719745" y="2866676"/>
                  <a:ext cx="0" cy="144000"/>
                </a:xfrm>
                <a:prstGeom prst="straightConnector1">
                  <a:avLst/>
                </a:prstGeom>
                <a:ln w="6350">
                  <a:solidFill>
                    <a:schemeClr val="tx1"/>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5332032" y="2000199"/>
                  <a:ext cx="3555386" cy="1514915"/>
                  <a:chOff x="5332032" y="2000199"/>
                  <a:chExt cx="3555386" cy="1514915"/>
                </a:xfrm>
              </p:grpSpPr>
              <p:sp>
                <p:nvSpPr>
                  <p:cNvPr id="53" name="TextBox 52"/>
                  <p:cNvSpPr txBox="1"/>
                  <p:nvPr/>
                </p:nvSpPr>
                <p:spPr>
                  <a:xfrm>
                    <a:off x="7623520" y="3007283"/>
                    <a:ext cx="1263898"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srgbClr val="000000"/>
                        </a:solidFill>
                        <a:effectLst/>
                        <a:uLnTx/>
                        <a:uFillTx/>
                        <a:latin typeface="Calibri"/>
                        <a:ea typeface="+mn-ea"/>
                        <a:cs typeface="+mn-cs"/>
                      </a:rPr>
                      <a:t>*IDE height 0.75 mm</a:t>
                    </a:r>
                    <a:endParaRPr kumimoji="0" lang="en-GB" sz="135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8" name="Group 17"/>
                  <p:cNvGrpSpPr/>
                  <p:nvPr/>
                </p:nvGrpSpPr>
                <p:grpSpPr>
                  <a:xfrm>
                    <a:off x="5332032" y="2000199"/>
                    <a:ext cx="3012312" cy="1145418"/>
                    <a:chOff x="5250633" y="211644"/>
                    <a:chExt cx="3012312" cy="1145418"/>
                  </a:xfrm>
                </p:grpSpPr>
                <p:grpSp>
                  <p:nvGrpSpPr>
                    <p:cNvPr id="14" name="Group 13"/>
                    <p:cNvGrpSpPr/>
                    <p:nvPr/>
                  </p:nvGrpSpPr>
                  <p:grpSpPr>
                    <a:xfrm>
                      <a:off x="5250633" y="211644"/>
                      <a:ext cx="3012312" cy="977068"/>
                      <a:chOff x="5333224" y="325550"/>
                      <a:chExt cx="3012312" cy="977068"/>
                    </a:xfrm>
                  </p:grpSpPr>
                  <p:cxnSp>
                    <p:nvCxnSpPr>
                      <p:cNvPr id="9" name="Straight Connector 8"/>
                      <p:cNvCxnSpPr/>
                      <p:nvPr/>
                    </p:nvCxnSpPr>
                    <p:spPr bwMode="auto">
                      <a:xfrm>
                        <a:off x="6328687" y="325550"/>
                        <a:ext cx="2016849" cy="633185"/>
                      </a:xfrm>
                      <a:prstGeom prst="line">
                        <a:avLst/>
                      </a:prstGeom>
                      <a:solidFill>
                        <a:schemeClr val="accent1"/>
                      </a:solidFill>
                      <a:ln w="9525" cap="flat" cmpd="sng" algn="ctr">
                        <a:solidFill>
                          <a:schemeClr val="tx1">
                            <a:lumMod val="50000"/>
                            <a:lumOff val="50000"/>
                          </a:schemeClr>
                        </a:solidFill>
                        <a:prstDash val="dash"/>
                        <a:round/>
                        <a:headEnd type="none" w="med" len="med"/>
                        <a:tailEnd type="none" w="med" len="med"/>
                      </a:ln>
                      <a:effectLst/>
                    </p:spPr>
                  </p:cxnSp>
                  <p:cxnSp>
                    <p:nvCxnSpPr>
                      <p:cNvPr id="13" name="Straight Connector 12"/>
                      <p:cNvCxnSpPr/>
                      <p:nvPr/>
                    </p:nvCxnSpPr>
                    <p:spPr bwMode="auto">
                      <a:xfrm flipV="1">
                        <a:off x="5333224" y="325550"/>
                        <a:ext cx="987663" cy="284301"/>
                      </a:xfrm>
                      <a:prstGeom prst="line">
                        <a:avLst/>
                      </a:prstGeom>
                      <a:solidFill>
                        <a:schemeClr val="accent1"/>
                      </a:solidFill>
                      <a:ln w="9525" cap="flat" cmpd="sng" algn="ctr">
                        <a:solidFill>
                          <a:schemeClr val="bg2"/>
                        </a:solidFill>
                        <a:prstDash val="dash"/>
                        <a:round/>
                        <a:headEnd type="none" w="med" len="med"/>
                        <a:tailEnd type="none" w="med" len="med"/>
                      </a:ln>
                      <a:effectLst/>
                    </p:spPr>
                  </p:cxnSp>
                  <p:cxnSp>
                    <p:nvCxnSpPr>
                      <p:cNvPr id="60" name="Straight Connector 59"/>
                      <p:cNvCxnSpPr/>
                      <p:nvPr/>
                    </p:nvCxnSpPr>
                    <p:spPr bwMode="auto">
                      <a:xfrm flipV="1">
                        <a:off x="7306111" y="980830"/>
                        <a:ext cx="1019057" cy="321788"/>
                      </a:xfrm>
                      <a:prstGeom prst="line">
                        <a:avLst/>
                      </a:prstGeom>
                      <a:solidFill>
                        <a:schemeClr val="accent1"/>
                      </a:solidFill>
                      <a:ln w="9525" cap="flat" cmpd="sng" algn="ctr">
                        <a:solidFill>
                          <a:schemeClr val="bg2"/>
                        </a:solidFill>
                        <a:prstDash val="dash"/>
                        <a:round/>
                        <a:headEnd type="none" w="med" len="med"/>
                        <a:tailEnd type="none" w="med" len="med"/>
                      </a:ln>
                      <a:effectLst/>
                    </p:spPr>
                  </p:cxnSp>
                </p:grpSp>
                <p:cxnSp>
                  <p:nvCxnSpPr>
                    <p:cNvPr id="63" name="Straight Connector 62"/>
                    <p:cNvCxnSpPr/>
                    <p:nvPr/>
                  </p:nvCxnSpPr>
                  <p:spPr bwMode="auto">
                    <a:xfrm flipV="1">
                      <a:off x="7223520" y="1025595"/>
                      <a:ext cx="1023816" cy="331467"/>
                    </a:xfrm>
                    <a:prstGeom prst="line">
                      <a:avLst/>
                    </a:prstGeom>
                    <a:solidFill>
                      <a:schemeClr val="accent1"/>
                    </a:solidFill>
                    <a:ln w="9525" cap="flat" cmpd="sng" algn="ctr">
                      <a:solidFill>
                        <a:schemeClr val="bg2"/>
                      </a:solidFill>
                      <a:prstDash val="dash"/>
                      <a:round/>
                      <a:headEnd type="none" w="med" len="med"/>
                      <a:tailEnd type="none" w="med" len="med"/>
                    </a:ln>
                    <a:effectLst/>
                  </p:spPr>
                </p:cxnSp>
                <p:cxnSp>
                  <p:nvCxnSpPr>
                    <p:cNvPr id="17" name="Straight Connector 16"/>
                    <p:cNvCxnSpPr/>
                    <p:nvPr/>
                  </p:nvCxnSpPr>
                  <p:spPr bwMode="auto">
                    <a:xfrm>
                      <a:off x="7217004" y="1192994"/>
                      <a:ext cx="0" cy="114053"/>
                    </a:xfrm>
                    <a:prstGeom prst="line">
                      <a:avLst/>
                    </a:prstGeom>
                    <a:solidFill>
                      <a:schemeClr val="accent1"/>
                    </a:solidFill>
                    <a:ln w="9525" cap="flat" cmpd="sng" algn="ctr">
                      <a:solidFill>
                        <a:schemeClr val="bg2"/>
                      </a:solidFill>
                      <a:prstDash val="dash"/>
                      <a:round/>
                      <a:headEnd type="none" w="med" len="med"/>
                      <a:tailEnd type="none" w="med" len="med"/>
                    </a:ln>
                    <a:effectLst/>
                  </p:spPr>
                </p:cxnSp>
                <p:cxnSp>
                  <p:nvCxnSpPr>
                    <p:cNvPr id="66" name="Straight Connector 65"/>
                    <p:cNvCxnSpPr/>
                    <p:nvPr/>
                  </p:nvCxnSpPr>
                  <p:spPr bwMode="auto">
                    <a:xfrm>
                      <a:off x="8249283" y="869144"/>
                      <a:ext cx="0" cy="114053"/>
                    </a:xfrm>
                    <a:prstGeom prst="line">
                      <a:avLst/>
                    </a:prstGeom>
                    <a:solidFill>
                      <a:schemeClr val="accent1"/>
                    </a:solidFill>
                    <a:ln w="9525" cap="flat" cmpd="sng" algn="ctr">
                      <a:solidFill>
                        <a:schemeClr val="bg2"/>
                      </a:solidFill>
                      <a:prstDash val="dash"/>
                      <a:round/>
                      <a:headEnd type="none" w="med" len="med"/>
                      <a:tailEnd type="none" w="med" len="med"/>
                    </a:ln>
                    <a:effectLst/>
                  </p:spPr>
                </p:cxnSp>
              </p:grpSp>
              <p:sp>
                <p:nvSpPr>
                  <p:cNvPr id="32" name="TextBox 31"/>
                  <p:cNvSpPr txBox="1"/>
                  <p:nvPr/>
                </p:nvSpPr>
                <p:spPr>
                  <a:xfrm>
                    <a:off x="7469822" y="2868618"/>
                    <a:ext cx="1551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a:t>
                    </a:r>
                  </a:p>
                </p:txBody>
              </p:sp>
            </p:grpSp>
          </p:grpSp>
          <p:sp>
            <p:nvSpPr>
              <p:cNvPr id="36" name="TextBox 35"/>
              <p:cNvSpPr txBox="1"/>
              <p:nvPr/>
            </p:nvSpPr>
            <p:spPr>
              <a:xfrm>
                <a:off x="6007683" y="3692930"/>
                <a:ext cx="2683644"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IDE is lower than the adapter and sample height derived between difference between then IDE adaptor size </a:t>
                </a:r>
              </a:p>
            </p:txBody>
          </p:sp>
        </p:grpSp>
        <p:grpSp>
          <p:nvGrpSpPr>
            <p:cNvPr id="7" name="Group 6"/>
            <p:cNvGrpSpPr/>
            <p:nvPr/>
          </p:nvGrpSpPr>
          <p:grpSpPr>
            <a:xfrm>
              <a:off x="7083257" y="1786352"/>
              <a:ext cx="1139" cy="852163"/>
              <a:chOff x="7083257" y="1786352"/>
              <a:chExt cx="1139" cy="852163"/>
            </a:xfrm>
          </p:grpSpPr>
          <p:cxnSp>
            <p:nvCxnSpPr>
              <p:cNvPr id="6" name="Straight Arrow Connector 5"/>
              <p:cNvCxnSpPr/>
              <p:nvPr/>
            </p:nvCxnSpPr>
            <p:spPr bwMode="auto">
              <a:xfrm>
                <a:off x="7083257" y="1786352"/>
                <a:ext cx="0" cy="387239"/>
              </a:xfrm>
              <a:prstGeom prst="straightConnector1">
                <a:avLst/>
              </a:prstGeom>
              <a:solidFill>
                <a:schemeClr val="accent1"/>
              </a:solidFill>
              <a:ln w="9525" cap="flat" cmpd="sng" algn="ctr">
                <a:solidFill>
                  <a:srgbClr val="00B050"/>
                </a:solidFill>
                <a:prstDash val="solid"/>
                <a:round/>
                <a:headEnd type="none" w="med" len="med"/>
                <a:tailEnd type="triangle"/>
              </a:ln>
              <a:effectLst/>
            </p:spPr>
          </p:cxnSp>
          <p:cxnSp>
            <p:nvCxnSpPr>
              <p:cNvPr id="68" name="Straight Arrow Connector 67"/>
              <p:cNvCxnSpPr/>
              <p:nvPr/>
            </p:nvCxnSpPr>
            <p:spPr bwMode="auto">
              <a:xfrm flipV="1">
                <a:off x="7084396" y="2251276"/>
                <a:ext cx="0" cy="387239"/>
              </a:xfrm>
              <a:prstGeom prst="straightConnector1">
                <a:avLst/>
              </a:prstGeom>
              <a:solidFill>
                <a:schemeClr val="accent1"/>
              </a:solidFill>
              <a:ln w="9525" cap="flat" cmpd="sng" algn="ctr">
                <a:solidFill>
                  <a:srgbClr val="00B050"/>
                </a:solidFill>
                <a:prstDash val="solid"/>
                <a:round/>
                <a:headEnd type="none" w="med" len="med"/>
                <a:tailEnd type="triangle"/>
              </a:ln>
              <a:effectLst/>
            </p:spPr>
          </p:cxnSp>
        </p:grpSp>
        <p:sp>
          <p:nvSpPr>
            <p:cNvPr id="8" name="Rectangle 7"/>
            <p:cNvSpPr/>
            <p:nvPr/>
          </p:nvSpPr>
          <p:spPr>
            <a:xfrm>
              <a:off x="5706329" y="1240279"/>
              <a:ext cx="266585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B050"/>
                  </a:solidFill>
                  <a:effectLst/>
                  <a:uLnTx/>
                  <a:uFillTx/>
                  <a:latin typeface="Calibri"/>
                  <a:ea typeface="+mn-ea"/>
                  <a:cs typeface="+mn-cs"/>
                </a:rPr>
                <a:t>Theoretical sample height </a:t>
              </a:r>
            </a:p>
          </p:txBody>
        </p:sp>
      </p:grpSp>
    </p:spTree>
    <p:extLst>
      <p:ext uri="{BB962C8B-B14F-4D97-AF65-F5344CB8AC3E}">
        <p14:creationId xmlns:p14="http://schemas.microsoft.com/office/powerpoint/2010/main" val="36111997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72222E-6 -2.96296E-6 L -0.00261 -0.39051 " pathEditMode="relative" rAng="0" ptsTypes="AA">
                                      <p:cBhvr>
                                        <p:cTn id="6" dur="2000" fill="hold"/>
                                        <p:tgtEl>
                                          <p:spTgt spid="64"/>
                                        </p:tgtEl>
                                        <p:attrNameLst>
                                          <p:attrName>ppt_x</p:attrName>
                                          <p:attrName>ppt_y</p:attrName>
                                        </p:attrNameLst>
                                      </p:cBhvr>
                                      <p:rCtr x="-139" y="-19537"/>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6"/>
          <p:cNvSpPr txBox="1">
            <a:spLocks/>
          </p:cNvSpPr>
          <p:nvPr/>
        </p:nvSpPr>
        <p:spPr>
          <a:xfrm>
            <a:off x="534843" y="2092704"/>
            <a:ext cx="3337306" cy="4073424"/>
          </a:xfrm>
          <a:prstGeom prst="rect">
            <a:avLst/>
          </a:prstGeom>
        </p:spPr>
        <p:txBody>
          <a:bodyPr/>
          <a:lstStyle>
            <a:lvl1pPr marL="342900" indent="-342900" algn="l" rtl="0" eaLnBrk="0" fontAlgn="base" hangingPunct="0">
              <a:spcBef>
                <a:spcPct val="20000"/>
              </a:spcBef>
              <a:spcAft>
                <a:spcPct val="0"/>
              </a:spcAft>
              <a:buClr>
                <a:srgbClr val="3E218F"/>
              </a:buClr>
              <a:buChar char="•"/>
              <a:defRPr sz="20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eaLnBrk="0" fontAlgn="base" hangingPunct="0">
              <a:spcBef>
                <a:spcPct val="20000"/>
              </a:spcBef>
              <a:spcAft>
                <a:spcPct val="0"/>
              </a:spcAft>
              <a:buClr>
                <a:srgbClr val="3E218F"/>
              </a:buClr>
              <a:buSzPct val="70000"/>
              <a:buFont typeface="Courier New" pitchFamily="49" charset="0"/>
              <a:buChar char="o"/>
              <a:defRPr sz="1800">
                <a:solidFill>
                  <a:schemeClr val="tx1"/>
                </a:solidFill>
                <a:latin typeface="Calibri" panose="020F0502020204030204" pitchFamily="34" charset="0"/>
                <a:ea typeface="MS PGothic" pitchFamily="34" charset="-128"/>
                <a:cs typeface="Calibri" panose="020F0502020204030204" pitchFamily="34" charset="0"/>
              </a:defRPr>
            </a:lvl2pPr>
            <a:lvl3pPr marL="1143000" indent="-228600" algn="l" rtl="0" eaLnBrk="0" fontAlgn="base" hangingPunct="0">
              <a:spcBef>
                <a:spcPct val="20000"/>
              </a:spcBef>
              <a:spcAft>
                <a:spcPct val="0"/>
              </a:spcAft>
              <a:buClr>
                <a:srgbClr val="3E218F"/>
              </a:buClr>
              <a:buFont typeface="Wingdings" panose="05000000000000000000" pitchFamily="2" charset="2"/>
              <a:buChar char="Ø"/>
              <a:defRPr sz="1600">
                <a:solidFill>
                  <a:schemeClr val="tx1"/>
                </a:solidFill>
                <a:latin typeface="Calibri" panose="020F0502020204030204" pitchFamily="34" charset="0"/>
                <a:ea typeface="MS PGothic" pitchFamily="34" charset="-128"/>
                <a:cs typeface="Calibri" panose="020F0502020204030204" pitchFamily="34" charset="0"/>
              </a:defRPr>
            </a:lvl3pPr>
            <a:lvl4pPr marL="1600200" indent="-228600" algn="l" rtl="0" eaLnBrk="0" fontAlgn="base" hangingPunct="0">
              <a:spcBef>
                <a:spcPct val="20000"/>
              </a:spcBef>
              <a:spcAft>
                <a:spcPct val="0"/>
              </a:spcAft>
              <a:buClr>
                <a:srgbClr val="C00000"/>
              </a:buClr>
              <a:buSzPct val="90000"/>
              <a:buChar char="–"/>
              <a:defRPr sz="2000">
                <a:solidFill>
                  <a:schemeClr val="tx1"/>
                </a:solidFill>
                <a:latin typeface="Calibri" pitchFamily="34" charset="0"/>
                <a:ea typeface="MS PGothic" pitchFamily="34" charset="-128"/>
                <a:cs typeface="MS PGothic" pitchFamily="34" charset="-128"/>
              </a:defRPr>
            </a:lvl4pPr>
            <a:lvl5pPr marL="2057400" indent="-228600" algn="l" rtl="0" eaLnBrk="0" fontAlgn="base" hangingPunct="0">
              <a:spcBef>
                <a:spcPct val="20000"/>
              </a:spcBef>
              <a:spcAft>
                <a:spcPct val="0"/>
              </a:spcAft>
              <a:buClr>
                <a:srgbClr val="7575D1"/>
              </a:buClr>
              <a:buSzPct val="80000"/>
              <a:buFont typeface="Wingdings" pitchFamily="2" charset="2"/>
              <a:buChar char="Ø"/>
              <a:defRPr sz="2000">
                <a:solidFill>
                  <a:schemeClr val="tx1"/>
                </a:solidFill>
                <a:latin typeface="Calibri" pitchFamily="34" charset="0"/>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342900" marR="0" lvl="0" indent="-342900" algn="l" defTabSz="914400" rtl="0" eaLnBrk="0" fontAlgn="base" latinLnBrk="0" hangingPunct="0">
              <a:lnSpc>
                <a:spcPct val="100000"/>
              </a:lnSpc>
              <a:spcBef>
                <a:spcPct val="20000"/>
              </a:spcBef>
              <a:spcAft>
                <a:spcPct val="0"/>
              </a:spcAft>
              <a:buClr>
                <a:srgbClr val="3E218F"/>
              </a:buClr>
              <a:buSzTx/>
              <a:buFontTx/>
              <a:buChar char="•"/>
              <a:tabLst/>
              <a:defRPr/>
            </a:pPr>
            <a:endParaRPr kumimoji="0" lang="en-GB" sz="180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endParaRPr>
          </a:p>
          <a:p>
            <a:pPr marL="342900" marR="0" lvl="0" indent="-342900" algn="l" defTabSz="914400" rtl="0" eaLnBrk="0" fontAlgn="base" latinLnBrk="0" hangingPunct="0">
              <a:lnSpc>
                <a:spcPct val="100000"/>
              </a:lnSpc>
              <a:spcBef>
                <a:spcPct val="20000"/>
              </a:spcBef>
              <a:spcAft>
                <a:spcPct val="0"/>
              </a:spcAft>
              <a:buClr>
                <a:srgbClr val="3E218F"/>
              </a:buClr>
              <a:buSzTx/>
              <a:buFontTx/>
              <a:buChar char="•"/>
              <a:tabLst/>
              <a:defRPr/>
            </a:pPr>
            <a:endParaRPr kumimoji="0" lang="en-GB" sz="200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endParaRPr>
          </a:p>
          <a:p>
            <a:pPr marL="342900" marR="0" lvl="0" indent="-342900" algn="l" defTabSz="914400" rtl="0" eaLnBrk="0" fontAlgn="base" latinLnBrk="0" hangingPunct="0">
              <a:lnSpc>
                <a:spcPct val="100000"/>
              </a:lnSpc>
              <a:spcBef>
                <a:spcPct val="20000"/>
              </a:spcBef>
              <a:spcAft>
                <a:spcPct val="0"/>
              </a:spcAft>
              <a:buClr>
                <a:srgbClr val="3E218F"/>
              </a:buClr>
              <a:buSzTx/>
              <a:buFontTx/>
              <a:buChar char="•"/>
              <a:tabLst/>
              <a:defRPr/>
            </a:pPr>
            <a:endParaRPr kumimoji="0" lang="en-GB" sz="200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endParaRPr>
          </a:p>
          <a:p>
            <a:pPr marL="0" marR="0" lvl="0" indent="0" algn="l" defTabSz="914400" rtl="0" eaLnBrk="0" fontAlgn="base" latinLnBrk="0" hangingPunct="0">
              <a:lnSpc>
                <a:spcPct val="100000"/>
              </a:lnSpc>
              <a:spcBef>
                <a:spcPct val="20000"/>
              </a:spcBef>
              <a:spcAft>
                <a:spcPct val="0"/>
              </a:spcAft>
              <a:buClr>
                <a:srgbClr val="3E218F"/>
              </a:buClr>
              <a:buSzTx/>
              <a:buFontTx/>
              <a:buNone/>
              <a:tabLst/>
              <a:defRPr/>
            </a:pPr>
            <a:endParaRPr kumimoji="0" lang="en-GB" sz="200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Title 2"/>
          <p:cNvSpPr>
            <a:spLocks noGrp="1"/>
          </p:cNvSpPr>
          <p:nvPr>
            <p:ph type="title" idx="4294967295"/>
          </p:nvPr>
        </p:nvSpPr>
        <p:spPr>
          <a:xfrm>
            <a:off x="329184" y="215900"/>
            <a:ext cx="4338350" cy="521231"/>
          </a:xfrm>
        </p:spPr>
        <p:txBody>
          <a:bodyPr/>
          <a:lstStyle/>
          <a:p>
            <a:r>
              <a:rPr lang="en-GB" sz="4000" baseline="-25000" dirty="0"/>
              <a:t>Louis Rey 1960s</a:t>
            </a:r>
          </a:p>
        </p:txBody>
      </p:sp>
      <p:pic>
        <p:nvPicPr>
          <p:cNvPr id="4" name="Picture 3">
            <a:extLst>
              <a:ext uri="{FF2B5EF4-FFF2-40B4-BE49-F238E27FC236}">
                <a16:creationId xmlns:a16="http://schemas.microsoft.com/office/drawing/2014/main" id="{EA14E078-4D35-491B-BAD6-9F408CC74FD0}"/>
              </a:ext>
            </a:extLst>
          </p:cNvPr>
          <p:cNvPicPr>
            <a:picLocks noChangeAspect="1"/>
          </p:cNvPicPr>
          <p:nvPr/>
        </p:nvPicPr>
        <p:blipFill>
          <a:blip r:embed="rId3"/>
          <a:stretch>
            <a:fillRect/>
          </a:stretch>
        </p:blipFill>
        <p:spPr>
          <a:xfrm>
            <a:off x="4230623" y="1062418"/>
            <a:ext cx="3969685" cy="4244373"/>
          </a:xfrm>
          <a:prstGeom prst="rect">
            <a:avLst/>
          </a:prstGeom>
        </p:spPr>
      </p:pic>
      <p:pic>
        <p:nvPicPr>
          <p:cNvPr id="6" name="Picture 5">
            <a:extLst>
              <a:ext uri="{FF2B5EF4-FFF2-40B4-BE49-F238E27FC236}">
                <a16:creationId xmlns:a16="http://schemas.microsoft.com/office/drawing/2014/main" id="{632C3DD8-EC3C-4683-9110-B7AAE54EB177}"/>
              </a:ext>
            </a:extLst>
          </p:cNvPr>
          <p:cNvPicPr>
            <a:picLocks noChangeAspect="1"/>
          </p:cNvPicPr>
          <p:nvPr/>
        </p:nvPicPr>
        <p:blipFill>
          <a:blip r:embed="rId4"/>
          <a:stretch>
            <a:fillRect/>
          </a:stretch>
        </p:blipFill>
        <p:spPr>
          <a:xfrm>
            <a:off x="534843" y="1062418"/>
            <a:ext cx="3111216" cy="4353597"/>
          </a:xfrm>
          <a:prstGeom prst="rect">
            <a:avLst/>
          </a:prstGeom>
        </p:spPr>
      </p:pic>
      <p:sp>
        <p:nvSpPr>
          <p:cNvPr id="9" name="Rectangle 8">
            <a:extLst>
              <a:ext uri="{FF2B5EF4-FFF2-40B4-BE49-F238E27FC236}">
                <a16:creationId xmlns:a16="http://schemas.microsoft.com/office/drawing/2014/main" id="{68430E18-3195-4F47-BEE2-A9DA21599427}"/>
              </a:ext>
            </a:extLst>
          </p:cNvPr>
          <p:cNvSpPr/>
          <p:nvPr/>
        </p:nvSpPr>
        <p:spPr>
          <a:xfrm>
            <a:off x="1481734" y="5624893"/>
            <a:ext cx="6371600" cy="523220"/>
          </a:xfrm>
          <a:prstGeom prst="rect">
            <a:avLst/>
          </a:prstGeom>
        </p:spPr>
        <p:txBody>
          <a:bodyPr wrap="square">
            <a:spAutoFit/>
          </a:bodyPr>
          <a:lstStyle/>
          <a:p>
            <a:r>
              <a:rPr lang="en-GB" sz="1400" dirty="0"/>
              <a:t>Rey (1960) Study of freezing and drying of tissues at very low temperatures. In Parkes and Audrey eds. Recent research in freezing and drying, Blackwell, Oxford.</a:t>
            </a:r>
          </a:p>
        </p:txBody>
      </p:sp>
    </p:spTree>
    <p:extLst>
      <p:ext uri="{BB962C8B-B14F-4D97-AF65-F5344CB8AC3E}">
        <p14:creationId xmlns:p14="http://schemas.microsoft.com/office/powerpoint/2010/main" val="298999741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6"/>
          <p:cNvSpPr txBox="1">
            <a:spLocks/>
          </p:cNvSpPr>
          <p:nvPr/>
        </p:nvSpPr>
        <p:spPr>
          <a:xfrm>
            <a:off x="534843" y="2092704"/>
            <a:ext cx="3337306" cy="4073424"/>
          </a:xfrm>
          <a:prstGeom prst="rect">
            <a:avLst/>
          </a:prstGeom>
        </p:spPr>
        <p:txBody>
          <a:bodyPr/>
          <a:lstStyle>
            <a:lvl1pPr marL="342900" indent="-342900" algn="l" rtl="0" eaLnBrk="0" fontAlgn="base" hangingPunct="0">
              <a:spcBef>
                <a:spcPct val="20000"/>
              </a:spcBef>
              <a:spcAft>
                <a:spcPct val="0"/>
              </a:spcAft>
              <a:buClr>
                <a:srgbClr val="3E218F"/>
              </a:buClr>
              <a:buChar char="•"/>
              <a:defRPr sz="20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eaLnBrk="0" fontAlgn="base" hangingPunct="0">
              <a:spcBef>
                <a:spcPct val="20000"/>
              </a:spcBef>
              <a:spcAft>
                <a:spcPct val="0"/>
              </a:spcAft>
              <a:buClr>
                <a:srgbClr val="3E218F"/>
              </a:buClr>
              <a:buSzPct val="70000"/>
              <a:buFont typeface="Courier New" pitchFamily="49" charset="0"/>
              <a:buChar char="o"/>
              <a:defRPr sz="1800">
                <a:solidFill>
                  <a:schemeClr val="tx1"/>
                </a:solidFill>
                <a:latin typeface="Calibri" panose="020F0502020204030204" pitchFamily="34" charset="0"/>
                <a:ea typeface="MS PGothic" pitchFamily="34" charset="-128"/>
                <a:cs typeface="Calibri" panose="020F0502020204030204" pitchFamily="34" charset="0"/>
              </a:defRPr>
            </a:lvl2pPr>
            <a:lvl3pPr marL="1143000" indent="-228600" algn="l" rtl="0" eaLnBrk="0" fontAlgn="base" hangingPunct="0">
              <a:spcBef>
                <a:spcPct val="20000"/>
              </a:spcBef>
              <a:spcAft>
                <a:spcPct val="0"/>
              </a:spcAft>
              <a:buClr>
                <a:srgbClr val="3E218F"/>
              </a:buClr>
              <a:buFont typeface="Wingdings" panose="05000000000000000000" pitchFamily="2" charset="2"/>
              <a:buChar char="Ø"/>
              <a:defRPr sz="1600">
                <a:solidFill>
                  <a:schemeClr val="tx1"/>
                </a:solidFill>
                <a:latin typeface="Calibri" panose="020F0502020204030204" pitchFamily="34" charset="0"/>
                <a:ea typeface="MS PGothic" pitchFamily="34" charset="-128"/>
                <a:cs typeface="Calibri" panose="020F0502020204030204" pitchFamily="34" charset="0"/>
              </a:defRPr>
            </a:lvl3pPr>
            <a:lvl4pPr marL="1600200" indent="-228600" algn="l" rtl="0" eaLnBrk="0" fontAlgn="base" hangingPunct="0">
              <a:spcBef>
                <a:spcPct val="20000"/>
              </a:spcBef>
              <a:spcAft>
                <a:spcPct val="0"/>
              </a:spcAft>
              <a:buClr>
                <a:srgbClr val="C00000"/>
              </a:buClr>
              <a:buSzPct val="90000"/>
              <a:buChar char="–"/>
              <a:defRPr sz="2000">
                <a:solidFill>
                  <a:schemeClr val="tx1"/>
                </a:solidFill>
                <a:latin typeface="Calibri" pitchFamily="34" charset="0"/>
                <a:ea typeface="MS PGothic" pitchFamily="34" charset="-128"/>
                <a:cs typeface="MS PGothic" pitchFamily="34" charset="-128"/>
              </a:defRPr>
            </a:lvl4pPr>
            <a:lvl5pPr marL="2057400" indent="-228600" algn="l" rtl="0" eaLnBrk="0" fontAlgn="base" hangingPunct="0">
              <a:spcBef>
                <a:spcPct val="20000"/>
              </a:spcBef>
              <a:spcAft>
                <a:spcPct val="0"/>
              </a:spcAft>
              <a:buClr>
                <a:srgbClr val="7575D1"/>
              </a:buClr>
              <a:buSzPct val="80000"/>
              <a:buFont typeface="Wingdings" pitchFamily="2" charset="2"/>
              <a:buChar char="Ø"/>
              <a:defRPr sz="2000">
                <a:solidFill>
                  <a:schemeClr val="tx1"/>
                </a:solidFill>
                <a:latin typeface="Calibri" pitchFamily="34" charset="0"/>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342900" marR="0" lvl="0" indent="-342900" algn="l" defTabSz="914400" rtl="0" eaLnBrk="0" fontAlgn="base" latinLnBrk="0" hangingPunct="0">
              <a:lnSpc>
                <a:spcPct val="100000"/>
              </a:lnSpc>
              <a:spcBef>
                <a:spcPct val="20000"/>
              </a:spcBef>
              <a:spcAft>
                <a:spcPct val="0"/>
              </a:spcAft>
              <a:buClr>
                <a:srgbClr val="3E218F"/>
              </a:buClr>
              <a:buSzTx/>
              <a:buFontTx/>
              <a:buChar char="•"/>
              <a:tabLst/>
              <a:defRPr/>
            </a:pPr>
            <a:endParaRPr kumimoji="0" lang="en-GB" sz="180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endParaRPr>
          </a:p>
          <a:p>
            <a:pPr marL="342900" marR="0" lvl="0" indent="-342900" algn="l" defTabSz="914400" rtl="0" eaLnBrk="0" fontAlgn="base" latinLnBrk="0" hangingPunct="0">
              <a:lnSpc>
                <a:spcPct val="100000"/>
              </a:lnSpc>
              <a:spcBef>
                <a:spcPct val="20000"/>
              </a:spcBef>
              <a:spcAft>
                <a:spcPct val="0"/>
              </a:spcAft>
              <a:buClr>
                <a:srgbClr val="3E218F"/>
              </a:buClr>
              <a:buSzTx/>
              <a:buFontTx/>
              <a:buChar char="•"/>
              <a:tabLst/>
              <a:defRPr/>
            </a:pPr>
            <a:endParaRPr kumimoji="0" lang="en-GB" sz="200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endParaRPr>
          </a:p>
          <a:p>
            <a:pPr marL="342900" marR="0" lvl="0" indent="-342900" algn="l" defTabSz="914400" rtl="0" eaLnBrk="0" fontAlgn="base" latinLnBrk="0" hangingPunct="0">
              <a:lnSpc>
                <a:spcPct val="100000"/>
              </a:lnSpc>
              <a:spcBef>
                <a:spcPct val="20000"/>
              </a:spcBef>
              <a:spcAft>
                <a:spcPct val="0"/>
              </a:spcAft>
              <a:buClr>
                <a:srgbClr val="3E218F"/>
              </a:buClr>
              <a:buSzTx/>
              <a:buFontTx/>
              <a:buChar char="•"/>
              <a:tabLst/>
              <a:defRPr/>
            </a:pPr>
            <a:endParaRPr kumimoji="0" lang="en-GB" sz="200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endParaRPr>
          </a:p>
          <a:p>
            <a:pPr marL="0" marR="0" lvl="0" indent="0" algn="l" defTabSz="914400" rtl="0" eaLnBrk="0" fontAlgn="base" latinLnBrk="0" hangingPunct="0">
              <a:lnSpc>
                <a:spcPct val="100000"/>
              </a:lnSpc>
              <a:spcBef>
                <a:spcPct val="20000"/>
              </a:spcBef>
              <a:spcAft>
                <a:spcPct val="0"/>
              </a:spcAft>
              <a:buClr>
                <a:srgbClr val="3E218F"/>
              </a:buClr>
              <a:buSzTx/>
              <a:buFontTx/>
              <a:buNone/>
              <a:tabLst/>
              <a:defRPr/>
            </a:pPr>
            <a:endParaRPr kumimoji="0" lang="en-GB" sz="200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Title 2"/>
          <p:cNvSpPr>
            <a:spLocks noGrp="1"/>
          </p:cNvSpPr>
          <p:nvPr>
            <p:ph type="title" idx="4294967295"/>
          </p:nvPr>
        </p:nvSpPr>
        <p:spPr>
          <a:xfrm>
            <a:off x="329184" y="215900"/>
            <a:ext cx="4338350" cy="521231"/>
          </a:xfrm>
        </p:spPr>
        <p:txBody>
          <a:bodyPr/>
          <a:lstStyle/>
          <a:p>
            <a:r>
              <a:rPr lang="en-GB" sz="4000" dirty="0" err="1"/>
              <a:t>Lyotherm</a:t>
            </a:r>
            <a:r>
              <a:rPr lang="en-GB" sz="4000" dirty="0"/>
              <a:t> </a:t>
            </a:r>
            <a:br>
              <a:rPr lang="en-GB" sz="4000" dirty="0"/>
            </a:br>
            <a:r>
              <a:rPr lang="en-GB" sz="2400" dirty="0"/>
              <a:t>Biopharma Process Systems</a:t>
            </a:r>
            <a:endParaRPr lang="en-GB" sz="4000" baseline="-25000" dirty="0"/>
          </a:p>
        </p:txBody>
      </p:sp>
      <p:grpSp>
        <p:nvGrpSpPr>
          <p:cNvPr id="20" name="Group 19">
            <a:extLst>
              <a:ext uri="{FF2B5EF4-FFF2-40B4-BE49-F238E27FC236}">
                <a16:creationId xmlns:a16="http://schemas.microsoft.com/office/drawing/2014/main" id="{163C8500-5BB6-48C3-B737-919E076DB320}"/>
              </a:ext>
            </a:extLst>
          </p:cNvPr>
          <p:cNvGrpSpPr/>
          <p:nvPr/>
        </p:nvGrpSpPr>
        <p:grpSpPr>
          <a:xfrm>
            <a:off x="329184" y="893982"/>
            <a:ext cx="4572000" cy="5189578"/>
            <a:chOff x="329184" y="893982"/>
            <a:chExt cx="4572000" cy="5189578"/>
          </a:xfrm>
        </p:grpSpPr>
        <p:grpSp>
          <p:nvGrpSpPr>
            <p:cNvPr id="18" name="Group 17">
              <a:extLst>
                <a:ext uri="{FF2B5EF4-FFF2-40B4-BE49-F238E27FC236}">
                  <a16:creationId xmlns:a16="http://schemas.microsoft.com/office/drawing/2014/main" id="{CEAC3080-AAA0-4012-A5AB-9B338C12E04F}"/>
                </a:ext>
              </a:extLst>
            </p:cNvPr>
            <p:cNvGrpSpPr/>
            <p:nvPr/>
          </p:nvGrpSpPr>
          <p:grpSpPr>
            <a:xfrm>
              <a:off x="329184" y="893982"/>
              <a:ext cx="4572000" cy="5189578"/>
              <a:chOff x="329184" y="893982"/>
              <a:chExt cx="4572000" cy="5189578"/>
            </a:xfrm>
          </p:grpSpPr>
          <p:grpSp>
            <p:nvGrpSpPr>
              <p:cNvPr id="15" name="Group 14">
                <a:extLst>
                  <a:ext uri="{FF2B5EF4-FFF2-40B4-BE49-F238E27FC236}">
                    <a16:creationId xmlns:a16="http://schemas.microsoft.com/office/drawing/2014/main" id="{50ECC5E5-0599-4176-8A99-B40545CC90D9}"/>
                  </a:ext>
                </a:extLst>
              </p:cNvPr>
              <p:cNvGrpSpPr/>
              <p:nvPr/>
            </p:nvGrpSpPr>
            <p:grpSpPr>
              <a:xfrm>
                <a:off x="494902" y="1906588"/>
                <a:ext cx="3013999" cy="4176972"/>
                <a:chOff x="494902" y="1906588"/>
                <a:chExt cx="3013999" cy="4176972"/>
              </a:xfrm>
            </p:grpSpPr>
            <p:pic>
              <p:nvPicPr>
                <p:cNvPr id="5123" name="Picture 3"/>
                <p:cNvPicPr>
                  <a:picLocks noChangeAspect="1" noChangeArrowheads="1"/>
                </p:cNvPicPr>
                <p:nvPr/>
              </p:nvPicPr>
              <p:blipFill>
                <a:blip r:embed="rId3" cstate="print"/>
                <a:srcRect/>
                <a:stretch>
                  <a:fillRect/>
                </a:stretch>
              </p:blipFill>
              <p:spPr bwMode="auto">
                <a:xfrm>
                  <a:off x="691360" y="4191588"/>
                  <a:ext cx="2817541" cy="1891972"/>
                </a:xfrm>
                <a:prstGeom prst="rect">
                  <a:avLst/>
                </a:prstGeom>
                <a:noFill/>
                <a:ln w="9525">
                  <a:noFill/>
                  <a:miter lim="800000"/>
                  <a:headEnd/>
                  <a:tailEnd/>
                </a:ln>
              </p:spPr>
            </p:pic>
            <p:pic>
              <p:nvPicPr>
                <p:cNvPr id="8" name="Picture 7"/>
                <p:cNvPicPr>
                  <a:picLocks noChangeAspect="1"/>
                </p:cNvPicPr>
                <p:nvPr/>
              </p:nvPicPr>
              <p:blipFill>
                <a:blip r:embed="rId4"/>
                <a:stretch>
                  <a:fillRect/>
                </a:stretch>
              </p:blipFill>
              <p:spPr>
                <a:xfrm>
                  <a:off x="610074" y="2549118"/>
                  <a:ext cx="2760964" cy="1018927"/>
                </a:xfrm>
                <a:prstGeom prst="rect">
                  <a:avLst/>
                </a:prstGeom>
              </p:spPr>
            </p:pic>
            <p:sp>
              <p:nvSpPr>
                <p:cNvPr id="12" name="Rectangle 11">
                  <a:extLst>
                    <a:ext uri="{FF2B5EF4-FFF2-40B4-BE49-F238E27FC236}">
                      <a16:creationId xmlns:a16="http://schemas.microsoft.com/office/drawing/2014/main" id="{DDBB9790-6FF7-428E-B337-240F9B5992F4}"/>
                    </a:ext>
                  </a:extLst>
                </p:cNvPr>
                <p:cNvSpPr/>
                <p:nvPr/>
              </p:nvSpPr>
              <p:spPr>
                <a:xfrm>
                  <a:off x="494902" y="3695150"/>
                  <a:ext cx="2972289" cy="369332"/>
                </a:xfrm>
                <a:prstGeom prst="rect">
                  <a:avLst/>
                </a:prstGeom>
              </p:spPr>
              <p:txBody>
                <a:bodyPr wrap="none">
                  <a:spAutoFit/>
                </a:bodyPr>
                <a:lstStyle/>
                <a:p>
                  <a:pPr marL="342900" lvl="0" indent="-342900" eaLnBrk="0" fontAlgn="base" hangingPunct="0">
                    <a:spcBef>
                      <a:spcPct val="20000"/>
                    </a:spcBef>
                    <a:spcAft>
                      <a:spcPct val="0"/>
                    </a:spcAft>
                    <a:buClr>
                      <a:srgbClr val="3E218F"/>
                    </a:buClr>
                    <a:buFontTx/>
                    <a:buChar char="•"/>
                    <a:defRPr/>
                  </a:pPr>
                  <a:r>
                    <a:rPr lang="en-GB" kern="0" dirty="0">
                      <a:solidFill>
                        <a:srgbClr val="000000"/>
                      </a:solidFill>
                      <a:latin typeface="Calibri" panose="020F0502020204030204" pitchFamily="34" charset="0"/>
                      <a:ea typeface="MS PGothic" pitchFamily="34" charset="-128"/>
                      <a:cs typeface="Calibri" panose="020F0502020204030204" pitchFamily="34" charset="0"/>
                    </a:rPr>
                    <a:t>Integrated within cryostat</a:t>
                  </a:r>
                </a:p>
              </p:txBody>
            </p:sp>
            <p:sp>
              <p:nvSpPr>
                <p:cNvPr id="13" name="Rectangle 12">
                  <a:extLst>
                    <a:ext uri="{FF2B5EF4-FFF2-40B4-BE49-F238E27FC236}">
                      <a16:creationId xmlns:a16="http://schemas.microsoft.com/office/drawing/2014/main" id="{DAE43A43-AC38-490A-83F5-B94812158F3C}"/>
                    </a:ext>
                  </a:extLst>
                </p:cNvPr>
                <p:cNvSpPr/>
                <p:nvPr/>
              </p:nvSpPr>
              <p:spPr>
                <a:xfrm>
                  <a:off x="656138" y="1906588"/>
                  <a:ext cx="2334293" cy="369332"/>
                </a:xfrm>
                <a:prstGeom prst="rect">
                  <a:avLst/>
                </a:prstGeom>
              </p:spPr>
              <p:txBody>
                <a:bodyPr wrap="none">
                  <a:spAutoFit/>
                </a:bodyPr>
                <a:lstStyle/>
                <a:p>
                  <a:pPr marL="342900" lvl="0" indent="-342900" eaLnBrk="0" fontAlgn="base" hangingPunct="0">
                    <a:spcBef>
                      <a:spcPct val="20000"/>
                    </a:spcBef>
                    <a:spcAft>
                      <a:spcPct val="0"/>
                    </a:spcAft>
                    <a:buClr>
                      <a:srgbClr val="3E218F"/>
                    </a:buClr>
                    <a:buFontTx/>
                    <a:buChar char="•"/>
                    <a:defRPr/>
                  </a:pPr>
                  <a:r>
                    <a:rPr lang="en-GB" kern="0" dirty="0">
                      <a:solidFill>
                        <a:srgbClr val="000000"/>
                      </a:solidFill>
                      <a:latin typeface="Calibri" panose="020F0502020204030204" pitchFamily="34" charset="0"/>
                      <a:ea typeface="MS PGothic" pitchFamily="34" charset="-128"/>
                      <a:cs typeface="Calibri" panose="020F0502020204030204" pitchFamily="34" charset="0"/>
                    </a:rPr>
                    <a:t>Pin electrode (pair)</a:t>
                  </a:r>
                </a:p>
              </p:txBody>
            </p:sp>
          </p:grpSp>
          <p:sp>
            <p:nvSpPr>
              <p:cNvPr id="14" name="Rectangle 13">
                <a:extLst>
                  <a:ext uri="{FF2B5EF4-FFF2-40B4-BE49-F238E27FC236}">
                    <a16:creationId xmlns:a16="http://schemas.microsoft.com/office/drawing/2014/main" id="{BA821E02-86DA-48B9-A66F-8CC0BAE462CB}"/>
                  </a:ext>
                </a:extLst>
              </p:cNvPr>
              <p:cNvSpPr/>
              <p:nvPr/>
            </p:nvSpPr>
            <p:spPr>
              <a:xfrm>
                <a:off x="329184" y="893982"/>
                <a:ext cx="4572000" cy="923330"/>
              </a:xfrm>
              <a:prstGeom prst="rect">
                <a:avLst/>
              </a:prstGeom>
            </p:spPr>
            <p:txBody>
              <a:bodyPr>
                <a:spAutoFit/>
              </a:bodyPr>
              <a:lstStyle/>
              <a:p>
                <a:pPr>
                  <a:buNone/>
                </a:pPr>
                <a:r>
                  <a:rPr lang="en-GB" b="1" dirty="0"/>
                  <a:t>Impedance analysis (</a:t>
                </a:r>
                <a:r>
                  <a:rPr lang="en-GB" b="1" dirty="0" err="1"/>
                  <a:t>Zsinφ</a:t>
                </a:r>
                <a:r>
                  <a:rPr lang="en-GB" b="1" dirty="0"/>
                  <a:t> ) at a single frequency (1 kHz) with </a:t>
                </a:r>
              </a:p>
              <a:p>
                <a:pPr>
                  <a:buNone/>
                </a:pPr>
                <a:r>
                  <a:rPr lang="en-GB" b="1" dirty="0"/>
                  <a:t>differential thermal analysis (DTA)</a:t>
                </a:r>
              </a:p>
            </p:txBody>
          </p:sp>
        </p:gr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4205" y="4430600"/>
              <a:ext cx="1132208" cy="520372"/>
            </a:xfrm>
            <a:prstGeom prst="rect">
              <a:avLst/>
            </a:prstGeom>
          </p:spPr>
        </p:pic>
      </p:grpSp>
      <p:grpSp>
        <p:nvGrpSpPr>
          <p:cNvPr id="19" name="Group 18">
            <a:extLst>
              <a:ext uri="{FF2B5EF4-FFF2-40B4-BE49-F238E27FC236}">
                <a16:creationId xmlns:a16="http://schemas.microsoft.com/office/drawing/2014/main" id="{22249655-B7A3-46A1-91EF-CEF35CA523F7}"/>
              </a:ext>
            </a:extLst>
          </p:cNvPr>
          <p:cNvGrpSpPr/>
          <p:nvPr/>
        </p:nvGrpSpPr>
        <p:grpSpPr>
          <a:xfrm>
            <a:off x="3810277" y="506298"/>
            <a:ext cx="5436909" cy="5701954"/>
            <a:chOff x="3810277" y="506298"/>
            <a:chExt cx="5436909" cy="5701954"/>
          </a:xfrm>
        </p:grpSpPr>
        <p:grpSp>
          <p:nvGrpSpPr>
            <p:cNvPr id="17" name="Group 16">
              <a:extLst>
                <a:ext uri="{FF2B5EF4-FFF2-40B4-BE49-F238E27FC236}">
                  <a16:creationId xmlns:a16="http://schemas.microsoft.com/office/drawing/2014/main" id="{CCE7BA2F-6ED2-47CF-AA9F-D40423C50DF7}"/>
                </a:ext>
              </a:extLst>
            </p:cNvPr>
            <p:cNvGrpSpPr/>
            <p:nvPr/>
          </p:nvGrpSpPr>
          <p:grpSpPr>
            <a:xfrm>
              <a:off x="3810277" y="506298"/>
              <a:ext cx="5436909" cy="5701954"/>
              <a:chOff x="3810277" y="506298"/>
              <a:chExt cx="5436909" cy="5701954"/>
            </a:xfrm>
          </p:grpSpPr>
          <p:pic>
            <p:nvPicPr>
              <p:cNvPr id="2" name="Picture 1"/>
              <p:cNvPicPr>
                <a:picLocks noChangeAspect="1"/>
              </p:cNvPicPr>
              <p:nvPr/>
            </p:nvPicPr>
            <p:blipFill>
              <a:blip r:embed="rId6"/>
              <a:stretch>
                <a:fillRect/>
              </a:stretch>
            </p:blipFill>
            <p:spPr>
              <a:xfrm>
                <a:off x="3810277" y="2016986"/>
                <a:ext cx="5254393" cy="3359686"/>
              </a:xfrm>
              <a:prstGeom prst="rect">
                <a:avLst/>
              </a:prstGeom>
            </p:spPr>
          </p:pic>
          <p:sp>
            <p:nvSpPr>
              <p:cNvPr id="10" name="Rectangle 9"/>
              <p:cNvSpPr/>
              <p:nvPr/>
            </p:nvSpPr>
            <p:spPr>
              <a:xfrm>
                <a:off x="4316682" y="5469588"/>
                <a:ext cx="4571286"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alibri"/>
                    <a:ea typeface="+mn-ea"/>
                    <a:cs typeface="+mn-cs"/>
                  </a:rPr>
                  <a:t>Ward &amp; </a:t>
                </a:r>
                <a:r>
                  <a:rPr kumimoji="0" lang="en-GB" sz="1400" b="0" i="0" u="none" strike="noStrike" kern="1200" cap="none" spc="0" normalizeH="0" baseline="0" noProof="0" dirty="0" err="1">
                    <a:ln>
                      <a:noFill/>
                    </a:ln>
                    <a:solidFill>
                      <a:srgbClr val="000000"/>
                    </a:solidFill>
                    <a:effectLst/>
                    <a:uLnTx/>
                    <a:uFillTx/>
                    <a:latin typeface="Calibri"/>
                    <a:ea typeface="+mn-ea"/>
                    <a:cs typeface="+mn-cs"/>
                  </a:rPr>
                  <a:t>Matejtschuk</a:t>
                </a:r>
                <a:r>
                  <a:rPr kumimoji="0" lang="en-GB" sz="1400" b="0" i="0" u="none" strike="noStrike" kern="1200" cap="none" spc="0" normalizeH="0" baseline="0" noProof="0" dirty="0">
                    <a:ln>
                      <a:noFill/>
                    </a:ln>
                    <a:solidFill>
                      <a:srgbClr val="000000"/>
                    </a:solidFill>
                    <a:effectLst/>
                    <a:uLnTx/>
                    <a:uFillTx/>
                    <a:latin typeface="Calibri"/>
                    <a:ea typeface="+mn-ea"/>
                    <a:cs typeface="+mn-cs"/>
                  </a:rPr>
                  <a:t> , 2010</a:t>
                </a:r>
                <a:r>
                  <a:rPr kumimoji="0" lang="en-GB" sz="1400" b="0" i="1" u="none" strike="noStrike" kern="1200" cap="none" spc="0" normalizeH="0" baseline="0" noProof="0" dirty="0">
                    <a:ln>
                      <a:noFill/>
                    </a:ln>
                    <a:solidFill>
                      <a:srgbClr val="000000"/>
                    </a:solidFill>
                    <a:effectLst/>
                    <a:uLnTx/>
                    <a:uFillTx/>
                    <a:latin typeface="Calibri"/>
                    <a:ea typeface="+mn-ea"/>
                    <a:cs typeface="+mn-cs"/>
                  </a:rPr>
                  <a:t> in  Freeze Drying/ </a:t>
                </a:r>
                <a:r>
                  <a:rPr kumimoji="0" lang="en-GB" sz="1400" b="0" i="1" u="none" strike="noStrike" kern="1200" cap="none" spc="0" normalizeH="0" baseline="0" noProof="0" dirty="0" err="1">
                    <a:ln>
                      <a:noFill/>
                    </a:ln>
                    <a:solidFill>
                      <a:srgbClr val="000000"/>
                    </a:solidFill>
                    <a:effectLst/>
                    <a:uLnTx/>
                    <a:uFillTx/>
                    <a:latin typeface="Calibri"/>
                    <a:ea typeface="+mn-ea"/>
                    <a:cs typeface="+mn-cs"/>
                  </a:rPr>
                  <a:t>Lyophilization</a:t>
                </a:r>
                <a:r>
                  <a:rPr kumimoji="0" lang="en-GB" sz="1400" b="0" i="1" u="none" strike="noStrike" kern="1200" cap="none" spc="0" normalizeH="0" baseline="0" noProof="0" dirty="0">
                    <a:ln>
                      <a:noFill/>
                    </a:ln>
                    <a:solidFill>
                      <a:srgbClr val="000000"/>
                    </a:solidFill>
                    <a:effectLst/>
                    <a:uLnTx/>
                    <a:uFillTx/>
                    <a:latin typeface="Calibri"/>
                    <a:ea typeface="+mn-ea"/>
                    <a:cs typeface="+mn-cs"/>
                  </a:rPr>
                  <a:t> of Pharmaceutical  &amp;  Biological Products</a:t>
                </a:r>
                <a:r>
                  <a:rPr kumimoji="0" lang="en-GB" sz="1400" b="0" i="0" u="none" strike="noStrike" kern="1200" cap="none" spc="0" normalizeH="0" baseline="0" noProof="0" dirty="0">
                    <a:ln>
                      <a:noFill/>
                    </a:ln>
                    <a:solidFill>
                      <a:srgbClr val="000000"/>
                    </a:solidFill>
                    <a:effectLst/>
                    <a:uLnTx/>
                    <a:uFillTx/>
                    <a:latin typeface="Calibri"/>
                    <a:ea typeface="+mn-ea"/>
                    <a:cs typeface="+mn-cs"/>
                  </a:rPr>
                  <a:t> 3</a:t>
                </a:r>
                <a:r>
                  <a:rPr kumimoji="0" lang="en-GB" sz="1400" b="0" i="0" u="none" strike="noStrike" kern="1200" cap="none" spc="0" normalizeH="0" baseline="30000" noProof="0" dirty="0">
                    <a:ln>
                      <a:noFill/>
                    </a:ln>
                    <a:solidFill>
                      <a:srgbClr val="000000"/>
                    </a:solidFill>
                    <a:effectLst/>
                    <a:uLnTx/>
                    <a:uFillTx/>
                    <a:latin typeface="Calibri"/>
                    <a:ea typeface="+mn-ea"/>
                    <a:cs typeface="+mn-cs"/>
                  </a:rPr>
                  <a:t>rd</a:t>
                </a:r>
                <a:r>
                  <a:rPr kumimoji="0" lang="en-GB" sz="1400" b="0" i="0" u="none" strike="noStrike" kern="1200" cap="none" spc="0" normalizeH="0" baseline="0" noProof="0" dirty="0">
                    <a:ln>
                      <a:noFill/>
                    </a:ln>
                    <a:solidFill>
                      <a:srgbClr val="000000"/>
                    </a:solidFill>
                    <a:effectLst/>
                    <a:uLnTx/>
                    <a:uFillTx/>
                    <a:latin typeface="Calibri"/>
                    <a:ea typeface="+mn-ea"/>
                    <a:cs typeface="+mn-cs"/>
                  </a:rPr>
                  <a:t> ed.  </a:t>
                </a:r>
                <a:r>
                  <a:rPr kumimoji="0" lang="en-GB" sz="1400" b="0" i="0" u="none" strike="noStrike" kern="1200" cap="none" spc="0" normalizeH="0" baseline="0" noProof="0" dirty="0" err="1">
                    <a:ln>
                      <a:noFill/>
                    </a:ln>
                    <a:solidFill>
                      <a:srgbClr val="000000"/>
                    </a:solidFill>
                    <a:effectLst/>
                    <a:uLnTx/>
                    <a:uFillTx/>
                    <a:latin typeface="Calibri"/>
                    <a:ea typeface="+mn-ea"/>
                    <a:cs typeface="+mn-cs"/>
                  </a:rPr>
                  <a:t>Rey,L</a:t>
                </a:r>
                <a:r>
                  <a:rPr kumimoji="0" lang="en-GB" sz="1400" b="0" i="0" u="none" strike="noStrike" kern="1200" cap="none" spc="0" normalizeH="0" baseline="0" noProof="0" dirty="0">
                    <a:ln>
                      <a:noFill/>
                    </a:ln>
                    <a:solidFill>
                      <a:srgbClr val="000000"/>
                    </a:solidFill>
                    <a:effectLst/>
                    <a:uLnTx/>
                    <a:uFillTx/>
                    <a:latin typeface="Calibri"/>
                    <a:ea typeface="+mn-ea"/>
                    <a:cs typeface="+mn-cs"/>
                  </a:rPr>
                  <a:t>  &amp; May JC  </a:t>
                </a:r>
                <a:r>
                  <a:rPr kumimoji="0" lang="en-GB" sz="1400" b="0" i="0" u="none" strike="noStrike" kern="1200" cap="none" spc="0" normalizeH="0" baseline="0" noProof="0" dirty="0" err="1">
                    <a:ln>
                      <a:noFill/>
                    </a:ln>
                    <a:solidFill>
                      <a:srgbClr val="000000"/>
                    </a:solidFill>
                    <a:effectLst/>
                    <a:uLnTx/>
                    <a:uFillTx/>
                    <a:latin typeface="Calibri"/>
                    <a:ea typeface="+mn-ea"/>
                    <a:cs typeface="+mn-cs"/>
                  </a:rPr>
                  <a:t>eds</a:t>
                </a:r>
                <a:r>
                  <a:rPr kumimoji="0" lang="en-GB" sz="1400" b="0" i="0" u="none" strike="noStrike" kern="1200" cap="none" spc="0" normalizeH="0" baseline="0" noProof="0" dirty="0">
                    <a:ln>
                      <a:noFill/>
                    </a:ln>
                    <a:solidFill>
                      <a:srgbClr val="000000"/>
                    </a:solidFill>
                    <a:effectLst/>
                    <a:uLnTx/>
                    <a:uFillTx/>
                    <a:latin typeface="Calibri"/>
                    <a:ea typeface="+mn-ea"/>
                    <a:cs typeface="+mn-cs"/>
                  </a:rPr>
                  <a:t>,  </a:t>
                </a:r>
                <a:r>
                  <a:rPr kumimoji="0" lang="en-GB" sz="1400" b="0" i="0" u="none" strike="noStrike" kern="1200" cap="none" spc="0" normalizeH="0" baseline="0" noProof="0" dirty="0" err="1">
                    <a:ln>
                      <a:noFill/>
                    </a:ln>
                    <a:solidFill>
                      <a:srgbClr val="000000"/>
                    </a:solidFill>
                    <a:effectLst/>
                    <a:uLnTx/>
                    <a:uFillTx/>
                    <a:latin typeface="Calibri"/>
                    <a:ea typeface="+mn-ea"/>
                    <a:cs typeface="+mn-cs"/>
                  </a:rPr>
                  <a:t>Informa</a:t>
                </a:r>
                <a:r>
                  <a:rPr kumimoji="0" lang="en-GB" sz="1400" b="0" i="0" u="none" strike="noStrike" kern="1200" cap="none" spc="0" normalizeH="0" baseline="0" noProof="0" dirty="0">
                    <a:ln>
                      <a:noFill/>
                    </a:ln>
                    <a:solidFill>
                      <a:srgbClr val="000000"/>
                    </a:solidFill>
                    <a:effectLst/>
                    <a:uLnTx/>
                    <a:uFillTx/>
                    <a:latin typeface="Calibri"/>
                    <a:ea typeface="+mn-ea"/>
                    <a:cs typeface="+mn-cs"/>
                  </a:rPr>
                  <a:t> Press, New York</a:t>
                </a:r>
              </a:p>
            </p:txBody>
          </p:sp>
          <p:sp>
            <p:nvSpPr>
              <p:cNvPr id="16" name="Rectangle 15">
                <a:extLst>
                  <a:ext uri="{FF2B5EF4-FFF2-40B4-BE49-F238E27FC236}">
                    <a16:creationId xmlns:a16="http://schemas.microsoft.com/office/drawing/2014/main" id="{B17D553B-B389-46F4-83E8-2A260929AF23}"/>
                  </a:ext>
                </a:extLst>
              </p:cNvPr>
              <p:cNvSpPr/>
              <p:nvPr/>
            </p:nvSpPr>
            <p:spPr>
              <a:xfrm>
                <a:off x="4767072" y="506298"/>
                <a:ext cx="4480114" cy="1323439"/>
              </a:xfrm>
              <a:prstGeom prst="rect">
                <a:avLst/>
              </a:prstGeom>
            </p:spPr>
            <p:txBody>
              <a:bodyPr wrap="square">
                <a:spAutoFit/>
              </a:bodyPr>
              <a:lstStyle/>
              <a:p>
                <a:r>
                  <a:rPr lang="en-GB" sz="2000" dirty="0"/>
                  <a:t>Designed to measure temperatures </a:t>
                </a:r>
              </a:p>
              <a:p>
                <a:r>
                  <a:rPr lang="en-GB" sz="2000" dirty="0"/>
                  <a:t>relevant to freeze-dried formulations</a:t>
                </a:r>
              </a:p>
              <a:p>
                <a:pPr marL="342900" indent="-342900">
                  <a:buFont typeface="Arial" panose="020B0604020202020204" pitchFamily="34" charset="0"/>
                  <a:buChar char="•"/>
                </a:pPr>
                <a:r>
                  <a:rPr lang="en-GB" sz="2000" dirty="0"/>
                  <a:t>glass transition (T</a:t>
                </a:r>
                <a:r>
                  <a:rPr lang="en-GB" sz="2000" baseline="-25000" dirty="0"/>
                  <a:t>G</a:t>
                </a:r>
                <a:r>
                  <a:rPr lang="en-GB" sz="2000" dirty="0"/>
                  <a:t>’)</a:t>
                </a:r>
              </a:p>
              <a:p>
                <a:pPr marL="342900" indent="-342900">
                  <a:buFont typeface="Arial" panose="020B0604020202020204" pitchFamily="34" charset="0"/>
                  <a:buChar char="•"/>
                </a:pPr>
                <a:r>
                  <a:rPr lang="en-GB" sz="2000" dirty="0"/>
                  <a:t>ice melting (T</a:t>
                </a:r>
                <a:r>
                  <a:rPr lang="en-GB" sz="2000" baseline="-25000" dirty="0"/>
                  <a:t>M</a:t>
                </a:r>
                <a:r>
                  <a:rPr lang="en-GB" sz="2000" dirty="0"/>
                  <a:t>) and </a:t>
                </a:r>
                <a:r>
                  <a:rPr lang="en-GB" dirty="0"/>
                  <a:t>eutectic (T</a:t>
                </a:r>
                <a:r>
                  <a:rPr lang="en-GB" baseline="-25000" dirty="0"/>
                  <a:t>EU</a:t>
                </a:r>
                <a:r>
                  <a:rPr lang="en-GB" dirty="0"/>
                  <a:t>)</a:t>
                </a:r>
              </a:p>
            </p:txBody>
          </p:sp>
        </p:grpSp>
        <p:pic>
          <p:nvPicPr>
            <p:cNvPr id="5" name="Picture 4"/>
            <p:cNvPicPr>
              <a:picLocks noChangeAspect="1"/>
            </p:cNvPicPr>
            <p:nvPr/>
          </p:nvPicPr>
          <p:blipFill>
            <a:blip r:embed="rId7"/>
            <a:stretch>
              <a:fillRect/>
            </a:stretch>
          </p:blipFill>
          <p:spPr>
            <a:xfrm>
              <a:off x="6330565" y="3779139"/>
              <a:ext cx="904875" cy="323850"/>
            </a:xfrm>
            <a:prstGeom prst="rect">
              <a:avLst/>
            </a:prstGeom>
          </p:spPr>
        </p:pic>
      </p:grpSp>
    </p:spTree>
    <p:extLst>
      <p:ext uri="{BB962C8B-B14F-4D97-AF65-F5344CB8AC3E}">
        <p14:creationId xmlns:p14="http://schemas.microsoft.com/office/powerpoint/2010/main" val="30742538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0813"/>
            <a:ext cx="6664325" cy="673100"/>
          </a:xfrm>
        </p:spPr>
        <p:txBody>
          <a:bodyPr/>
          <a:lstStyle/>
          <a:p>
            <a:r>
              <a:rPr lang="en-US" b="0" i="1" kern="1200" dirty="0">
                <a:solidFill>
                  <a:schemeClr val="bg1"/>
                </a:solidFill>
                <a:ea typeface="ＭＳ Ｐゴシック" pitchFamily="1" charset="-128"/>
              </a:rPr>
              <a:t>Dielectric loss or dielectric permittivity analysis?</a:t>
            </a:r>
            <a:endParaRPr lang="en-GB" dirty="0">
              <a:solidFill>
                <a:schemeClr val="bg1"/>
              </a:solidFill>
            </a:endParaRPr>
          </a:p>
        </p:txBody>
      </p:sp>
      <p:sp>
        <p:nvSpPr>
          <p:cNvPr id="11" name="Content Placeholder 2">
            <a:extLst>
              <a:ext uri="{FF2B5EF4-FFF2-40B4-BE49-F238E27FC236}">
                <a16:creationId xmlns:a16="http://schemas.microsoft.com/office/drawing/2014/main" id="{BABEEF5E-45E7-42C9-85CB-A02DA27265C5}"/>
              </a:ext>
            </a:extLst>
          </p:cNvPr>
          <p:cNvSpPr txBox="1">
            <a:spLocks/>
          </p:cNvSpPr>
          <p:nvPr/>
        </p:nvSpPr>
        <p:spPr>
          <a:xfrm>
            <a:off x="603738" y="1661538"/>
            <a:ext cx="7936523" cy="609600"/>
          </a:xfrm>
          <a:prstGeom prst="rect">
            <a:avLst/>
          </a:prstGeom>
        </p:spPr>
        <p:txBody>
          <a:bodyPr/>
          <a:lstStyle>
            <a:lvl1pPr marL="342900" indent="-342900" algn="l" rtl="0" eaLnBrk="0" fontAlgn="base" hangingPunct="0">
              <a:spcBef>
                <a:spcPct val="20000"/>
              </a:spcBef>
              <a:spcAft>
                <a:spcPct val="0"/>
              </a:spcAft>
              <a:buClr>
                <a:srgbClr val="3E218F"/>
              </a:buClr>
              <a:buChar char="•"/>
              <a:defRPr sz="20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eaLnBrk="0" fontAlgn="base" hangingPunct="0">
              <a:spcBef>
                <a:spcPct val="20000"/>
              </a:spcBef>
              <a:spcAft>
                <a:spcPct val="0"/>
              </a:spcAft>
              <a:buClr>
                <a:srgbClr val="3E218F"/>
              </a:buClr>
              <a:buSzPct val="70000"/>
              <a:buFont typeface="Courier New" pitchFamily="49" charset="0"/>
              <a:buChar char="o"/>
              <a:defRPr sz="1800">
                <a:solidFill>
                  <a:schemeClr val="tx1"/>
                </a:solidFill>
                <a:latin typeface="Calibri" panose="020F0502020204030204" pitchFamily="34" charset="0"/>
                <a:ea typeface="MS PGothic" pitchFamily="34" charset="-128"/>
                <a:cs typeface="Calibri" panose="020F0502020204030204" pitchFamily="34" charset="0"/>
              </a:defRPr>
            </a:lvl2pPr>
            <a:lvl3pPr marL="1143000" indent="-228600" algn="l" rtl="0" eaLnBrk="0" fontAlgn="base" hangingPunct="0">
              <a:spcBef>
                <a:spcPct val="20000"/>
              </a:spcBef>
              <a:spcAft>
                <a:spcPct val="0"/>
              </a:spcAft>
              <a:buClr>
                <a:srgbClr val="3E218F"/>
              </a:buClr>
              <a:buFont typeface="Wingdings" panose="05000000000000000000" pitchFamily="2" charset="2"/>
              <a:buChar char="Ø"/>
              <a:defRPr sz="1600">
                <a:solidFill>
                  <a:schemeClr val="tx1"/>
                </a:solidFill>
                <a:latin typeface="Calibri" panose="020F0502020204030204" pitchFamily="34" charset="0"/>
                <a:ea typeface="MS PGothic" pitchFamily="34" charset="-128"/>
                <a:cs typeface="Calibri" panose="020F0502020204030204" pitchFamily="34" charset="0"/>
              </a:defRPr>
            </a:lvl3pPr>
            <a:lvl4pPr marL="1600200" indent="-228600" algn="l" rtl="0" eaLnBrk="0" fontAlgn="base" hangingPunct="0">
              <a:spcBef>
                <a:spcPct val="20000"/>
              </a:spcBef>
              <a:spcAft>
                <a:spcPct val="0"/>
              </a:spcAft>
              <a:buClr>
                <a:srgbClr val="C00000"/>
              </a:buClr>
              <a:buSzPct val="90000"/>
              <a:buChar char="–"/>
              <a:defRPr sz="2000">
                <a:solidFill>
                  <a:schemeClr val="tx1"/>
                </a:solidFill>
                <a:latin typeface="Calibri" pitchFamily="34" charset="0"/>
                <a:ea typeface="MS PGothic" pitchFamily="34" charset="-128"/>
                <a:cs typeface="MS PGothic" pitchFamily="34" charset="-128"/>
              </a:defRPr>
            </a:lvl4pPr>
            <a:lvl5pPr marL="2057400" indent="-228600" algn="l" rtl="0" eaLnBrk="0" fontAlgn="base" hangingPunct="0">
              <a:spcBef>
                <a:spcPct val="20000"/>
              </a:spcBef>
              <a:spcAft>
                <a:spcPct val="0"/>
              </a:spcAft>
              <a:buClr>
                <a:srgbClr val="7575D1"/>
              </a:buClr>
              <a:buSzPct val="80000"/>
              <a:buFont typeface="Wingdings" pitchFamily="2" charset="2"/>
              <a:buChar char="Ø"/>
              <a:defRPr sz="2000">
                <a:solidFill>
                  <a:schemeClr val="tx1"/>
                </a:solidFill>
                <a:latin typeface="Calibri" pitchFamily="34" charset="0"/>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FontTx/>
              <a:buNone/>
            </a:pPr>
            <a:r>
              <a:rPr lang="en-US" kern="0" dirty="0">
                <a:solidFill>
                  <a:schemeClr val="accent6">
                    <a:lumMod val="75000"/>
                  </a:schemeClr>
                </a:solidFill>
                <a:latin typeface="Arial" panose="020B0604020202020204" pitchFamily="34" charset="0"/>
                <a:cs typeface="Arial" panose="020B0604020202020204" pitchFamily="34" charset="0"/>
              </a:rPr>
              <a:t>Electrical Impedance Spectroscopy Process Analytical Technology</a:t>
            </a:r>
            <a:endParaRPr lang="en-GB" kern="0" dirty="0">
              <a:solidFill>
                <a:schemeClr val="accent6">
                  <a:lumMod val="75000"/>
                </a:schemeClr>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EAF96395-C659-4708-9D77-09BF2D8D11DD}"/>
              </a:ext>
            </a:extLst>
          </p:cNvPr>
          <p:cNvSpPr/>
          <p:nvPr/>
        </p:nvSpPr>
        <p:spPr>
          <a:xfrm>
            <a:off x="2712137" y="1078214"/>
            <a:ext cx="3579826" cy="461665"/>
          </a:xfrm>
          <a:prstGeom prst="rect">
            <a:avLst/>
          </a:prstGeom>
        </p:spPr>
        <p:txBody>
          <a:bodyPr wrap="none">
            <a:spAutoFit/>
          </a:bodyPr>
          <a:lstStyle/>
          <a:p>
            <a:pPr algn="ctr" eaLnBrk="0" fontAlgn="base" hangingPunct="0">
              <a:spcBef>
                <a:spcPct val="0"/>
              </a:spcBef>
              <a:spcAft>
                <a:spcPct val="0"/>
              </a:spcAft>
            </a:pPr>
            <a:r>
              <a:rPr lang="en-GB" sz="2400" b="1" dirty="0"/>
              <a:t>Design space solutions ……</a:t>
            </a:r>
          </a:p>
        </p:txBody>
      </p:sp>
      <p:sp>
        <p:nvSpPr>
          <p:cNvPr id="3" name="TextBox 2">
            <a:extLst>
              <a:ext uri="{FF2B5EF4-FFF2-40B4-BE49-F238E27FC236}">
                <a16:creationId xmlns:a16="http://schemas.microsoft.com/office/drawing/2014/main" id="{BF61BCE6-883D-440F-810D-9BC94AED0DA1}"/>
              </a:ext>
            </a:extLst>
          </p:cNvPr>
          <p:cNvSpPr txBox="1"/>
          <p:nvPr/>
        </p:nvSpPr>
        <p:spPr>
          <a:xfrm>
            <a:off x="1742539" y="2460501"/>
            <a:ext cx="5658920" cy="369332"/>
          </a:xfrm>
          <a:prstGeom prst="rect">
            <a:avLst/>
          </a:prstGeom>
          <a:noFill/>
        </p:spPr>
        <p:txBody>
          <a:bodyPr wrap="none" rtlCol="0">
            <a:spAutoFit/>
          </a:bodyPr>
          <a:lstStyle/>
          <a:p>
            <a:pPr algn="ctr"/>
            <a:r>
              <a:rPr lang="en-GB" dirty="0"/>
              <a:t>Test object is measured at a range of discrete frequencies </a:t>
            </a:r>
          </a:p>
        </p:txBody>
      </p:sp>
      <p:pic>
        <p:nvPicPr>
          <p:cNvPr id="18" name="Picture 17">
            <a:extLst>
              <a:ext uri="{FF2B5EF4-FFF2-40B4-BE49-F238E27FC236}">
                <a16:creationId xmlns:a16="http://schemas.microsoft.com/office/drawing/2014/main" id="{F4A0DF76-3A80-494C-A6EF-881657F075E0}"/>
              </a:ext>
            </a:extLst>
          </p:cNvPr>
          <p:cNvPicPr>
            <a:picLocks noChangeAspect="1"/>
          </p:cNvPicPr>
          <p:nvPr/>
        </p:nvPicPr>
        <p:blipFill>
          <a:blip r:embed="rId3"/>
          <a:stretch>
            <a:fillRect/>
          </a:stretch>
        </p:blipFill>
        <p:spPr>
          <a:xfrm>
            <a:off x="2528570" y="2829833"/>
            <a:ext cx="3273396" cy="3366040"/>
          </a:xfrm>
          <a:prstGeom prst="rect">
            <a:avLst/>
          </a:prstGeom>
        </p:spPr>
      </p:pic>
      <p:grpSp>
        <p:nvGrpSpPr>
          <p:cNvPr id="5" name="Group 4">
            <a:extLst>
              <a:ext uri="{FF2B5EF4-FFF2-40B4-BE49-F238E27FC236}">
                <a16:creationId xmlns:a16="http://schemas.microsoft.com/office/drawing/2014/main" id="{9A95EE40-35FC-4E95-A880-8D62D69DA884}"/>
              </a:ext>
            </a:extLst>
          </p:cNvPr>
          <p:cNvGrpSpPr/>
          <p:nvPr/>
        </p:nvGrpSpPr>
        <p:grpSpPr>
          <a:xfrm>
            <a:off x="2870791" y="4167963"/>
            <a:ext cx="3019646" cy="2076794"/>
            <a:chOff x="2870791" y="4167963"/>
            <a:chExt cx="3019646" cy="2076794"/>
          </a:xfrm>
        </p:grpSpPr>
        <p:sp>
          <p:nvSpPr>
            <p:cNvPr id="4" name="Rectangle 3">
              <a:extLst>
                <a:ext uri="{FF2B5EF4-FFF2-40B4-BE49-F238E27FC236}">
                  <a16:creationId xmlns:a16="http://schemas.microsoft.com/office/drawing/2014/main" id="{70A2E217-E019-4F65-9180-9391C9F273F8}"/>
                </a:ext>
              </a:extLst>
            </p:cNvPr>
            <p:cNvSpPr/>
            <p:nvPr/>
          </p:nvSpPr>
          <p:spPr bwMode="auto">
            <a:xfrm>
              <a:off x="2870791" y="4167963"/>
              <a:ext cx="3019646" cy="36933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sp>
          <p:nvSpPr>
            <p:cNvPr id="8" name="Rectangle 7">
              <a:extLst>
                <a:ext uri="{FF2B5EF4-FFF2-40B4-BE49-F238E27FC236}">
                  <a16:creationId xmlns:a16="http://schemas.microsoft.com/office/drawing/2014/main" id="{19394B97-EB6E-4B11-AB4C-DB2EE3551F97}"/>
                </a:ext>
              </a:extLst>
            </p:cNvPr>
            <p:cNvSpPr/>
            <p:nvPr/>
          </p:nvSpPr>
          <p:spPr bwMode="auto">
            <a:xfrm>
              <a:off x="2870791" y="5875425"/>
              <a:ext cx="3019646" cy="36933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grpSp>
    </p:spTree>
    <p:extLst>
      <p:ext uri="{BB962C8B-B14F-4D97-AF65-F5344CB8AC3E}">
        <p14:creationId xmlns:p14="http://schemas.microsoft.com/office/powerpoint/2010/main" val="36174013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UDIO_ID" val="1367"/>
  <p:tag name="ARTICULATE_USED_LAYOUT" val="1"/>
</p:tagLst>
</file>

<file path=ppt/theme/theme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3_Blank Presentation">
  <a:themeElements>
    <a:clrScheme name="Custom 2">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E218F"/>
      </a:hlink>
      <a:folHlink>
        <a:srgbClr val="3E218F"/>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6_Blank Presentation">
  <a:themeElements>
    <a:clrScheme name="Custom 2">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E218F"/>
      </a:hlink>
      <a:folHlink>
        <a:srgbClr val="3E218F"/>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4_Blank Presentation">
  <a:themeElements>
    <a:clrScheme name="Custom 2">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E218F"/>
      </a:hlink>
      <a:folHlink>
        <a:srgbClr val="3E218F"/>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65C46764B09F04CB494E19DFBE24530" ma:contentTypeVersion="13" ma:contentTypeDescription="Create a new document." ma:contentTypeScope="" ma:versionID="c787d32212e9b5bb412779e3f10fdf3b">
  <xsd:schema xmlns:xsd="http://www.w3.org/2001/XMLSchema" xmlns:xs="http://www.w3.org/2001/XMLSchema" xmlns:p="http://schemas.microsoft.com/office/2006/metadata/properties" xmlns:ns3="b5b22f92-6b49-4bb1-86a2-b29da206c523" xmlns:ns4="5b47e803-87a6-4c6d-844d-3eb215686e2f" targetNamespace="http://schemas.microsoft.com/office/2006/metadata/properties" ma:root="true" ma:fieldsID="4a357323efc0845f20a37e594f1b4025" ns3:_="" ns4:_="">
    <xsd:import namespace="b5b22f92-6b49-4bb1-86a2-b29da206c523"/>
    <xsd:import namespace="5b47e803-87a6-4c6d-844d-3eb215686e2f"/>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b22f92-6b49-4bb1-86a2-b29da206c5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47e803-87a6-4c6d-844d-3eb215686e2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9D9E65-D2AF-4192-BCC4-53B51FB07E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b22f92-6b49-4bb1-86a2-b29da206c523"/>
    <ds:schemaRef ds:uri="5b47e803-87a6-4c6d-844d-3eb215686e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0F6717A-275D-44A5-AA59-C6C332DB6647}">
  <ds:schemaRefs>
    <ds:schemaRef ds:uri="http://schemas.microsoft.com/office/2006/documentManagement/types"/>
    <ds:schemaRef ds:uri="http://schemas.microsoft.com/office/infopath/2007/PartnerControls"/>
    <ds:schemaRef ds:uri="5b47e803-87a6-4c6d-844d-3eb215686e2f"/>
    <ds:schemaRef ds:uri="http://schemas.openxmlformats.org/package/2006/metadata/core-properties"/>
    <ds:schemaRef ds:uri="http://purl.org/dc/elements/1.1/"/>
    <ds:schemaRef ds:uri="http://purl.org/dc/terms/"/>
    <ds:schemaRef ds:uri="http://schemas.microsoft.com/office/2006/metadata/properties"/>
    <ds:schemaRef ds:uri="http://www.w3.org/XML/1998/namespace"/>
    <ds:schemaRef ds:uri="b5b22f92-6b49-4bb1-86a2-b29da206c523"/>
    <ds:schemaRef ds:uri="http://purl.org/dc/dcmitype/"/>
  </ds:schemaRefs>
</ds:datastoreItem>
</file>

<file path=customXml/itemProps3.xml><?xml version="1.0" encoding="utf-8"?>
<ds:datastoreItem xmlns:ds="http://schemas.openxmlformats.org/officeDocument/2006/customXml" ds:itemID="{28BD3788-49F9-4660-A114-54D411ADED8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18920</TotalTime>
  <Words>8329</Words>
  <Application>Microsoft Office PowerPoint</Application>
  <PresentationFormat>On-screen Show (4:3)</PresentationFormat>
  <Paragraphs>1535</Paragraphs>
  <Slides>67</Slides>
  <Notes>59</Notes>
  <HiddenSlides>0</HiddenSlides>
  <MMClips>0</MMClips>
  <ScaleCrop>false</ScaleCrop>
  <HeadingPairs>
    <vt:vector size="8" baseType="variant">
      <vt:variant>
        <vt:lpstr>Fonts Used</vt:lpstr>
      </vt:variant>
      <vt:variant>
        <vt:i4>18</vt:i4>
      </vt:variant>
      <vt:variant>
        <vt:lpstr>Theme</vt:lpstr>
      </vt:variant>
      <vt:variant>
        <vt:i4>9</vt:i4>
      </vt:variant>
      <vt:variant>
        <vt:lpstr>Embedded OLE Servers</vt:lpstr>
      </vt:variant>
      <vt:variant>
        <vt:i4>1</vt:i4>
      </vt:variant>
      <vt:variant>
        <vt:lpstr>Slide Titles</vt:lpstr>
      </vt:variant>
      <vt:variant>
        <vt:i4>67</vt:i4>
      </vt:variant>
    </vt:vector>
  </HeadingPairs>
  <TitlesOfParts>
    <vt:vector size="95" baseType="lpstr">
      <vt:lpstr>KodchiangUPC</vt:lpstr>
      <vt:lpstr>Arial</vt:lpstr>
      <vt:lpstr>Wingdings</vt:lpstr>
      <vt:lpstr>Akzidenz-Grotesk Pro Bold Ext</vt:lpstr>
      <vt:lpstr>Angsana New</vt:lpstr>
      <vt:lpstr>Cordia New</vt:lpstr>
      <vt:lpstr>Calibri</vt:lpstr>
      <vt:lpstr>Cambria Math</vt:lpstr>
      <vt:lpstr>MS PGothic</vt:lpstr>
      <vt:lpstr>Symbol</vt:lpstr>
      <vt:lpstr>Courier New</vt:lpstr>
      <vt:lpstr>Arial Narrow</vt:lpstr>
      <vt:lpstr>MS PGothic</vt:lpstr>
      <vt:lpstr>Calibri (Body)</vt:lpstr>
      <vt:lpstr>TimesNewRoman</vt:lpstr>
      <vt:lpstr>Arial Black</vt:lpstr>
      <vt:lpstr>Times New Roman</vt:lpstr>
      <vt:lpstr>SimSun</vt:lpstr>
      <vt:lpstr>1_Blank Presentation</vt:lpstr>
      <vt:lpstr>2_Blank Presentation</vt:lpstr>
      <vt:lpstr>3_Office Theme</vt:lpstr>
      <vt:lpstr>3_Blank Presentation</vt:lpstr>
      <vt:lpstr>5_Blank Presentation</vt:lpstr>
      <vt:lpstr>4_Blank Presentation</vt:lpstr>
      <vt:lpstr>13_Blank Presentation</vt:lpstr>
      <vt:lpstr>16_Blank Presentation</vt:lpstr>
      <vt:lpstr>14_Blank Presentation</vt:lpstr>
      <vt:lpstr>Equation</vt:lpstr>
      <vt:lpstr>Lyophilization Process Development for Biopharmaceuticals  Applications for eis PAT</vt:lpstr>
      <vt:lpstr>Overview</vt:lpstr>
      <vt:lpstr>Benefits of Lyophilization</vt:lpstr>
      <vt:lpstr>Applications (in the news) …… Remdesivir</vt:lpstr>
      <vt:lpstr>Challenges of Lyophilization</vt:lpstr>
      <vt:lpstr>Complex design space</vt:lpstr>
      <vt:lpstr>Louis Rey 1960s</vt:lpstr>
      <vt:lpstr>Lyotherm  Biopharma Process Systems</vt:lpstr>
      <vt:lpstr>Dielectric loss or dielectric permittivity analysis?</vt:lpstr>
      <vt:lpstr>Dielectric loss or dielectric permittivity analysis?</vt:lpstr>
      <vt:lpstr>Spectroscopy Systems (sub Hz to 10 MHz)</vt:lpstr>
      <vt:lpstr>Spectroscopy Systems (sub Hz to 10 MHz)</vt:lpstr>
      <vt:lpstr>Spectroscopy Systems (sub Hz to 10 MHz)</vt:lpstr>
      <vt:lpstr>Spectroscopy Systems (sub Hz to 10 MHz)</vt:lpstr>
      <vt:lpstr>The story so far ……..</vt:lpstr>
      <vt:lpstr>Dielectric loss or dielectric permittivity analysis?</vt:lpstr>
      <vt:lpstr>Spectroscopy Systems : TVIS</vt:lpstr>
      <vt:lpstr>Spectroscopy Systems : Z-FDM</vt:lpstr>
      <vt:lpstr>Dielectric Loss Mechanisms</vt:lpstr>
      <vt:lpstr>Dielectric Loss Mechanisms</vt:lpstr>
      <vt:lpstr>Dielectric Loss Mechanisms</vt:lpstr>
      <vt:lpstr>Dielectric Loss Mechanisms</vt:lpstr>
      <vt:lpstr>Dielectric Loss Mechanisms</vt:lpstr>
      <vt:lpstr>Dielectric Loss Mechanisms</vt:lpstr>
      <vt:lpstr>TVIS publications suggestive of Z-FDM applications</vt:lpstr>
      <vt:lpstr>Dielectric relaxation of ice</vt:lpstr>
      <vt:lpstr>PowerPoint Presentation</vt:lpstr>
      <vt:lpstr>PowerPoint Presentation</vt:lpstr>
      <vt:lpstr>Nucleation of 0.5µL of 5% Sucrose</vt:lpstr>
      <vt:lpstr>Nucleation of 0.5µL of 5% Sucrose</vt:lpstr>
      <vt:lpstr>Nucleation of 0.5µL of 5% Sucrose</vt:lpstr>
      <vt:lpstr>Ice growth rates</vt:lpstr>
      <vt:lpstr>Dielectric loss or dielectric permittivity analysis?</vt:lpstr>
      <vt:lpstr>FDM protocol</vt:lpstr>
      <vt:lpstr>MATLAB® Image analysis (pixel counting)</vt:lpstr>
      <vt:lpstr>Pixel analysis</vt:lpstr>
      <vt:lpstr>Drying rate determination</vt:lpstr>
      <vt:lpstr>Drying rate at different gradient</vt:lpstr>
      <vt:lpstr>Dielectric loss or dielectric permittivity analysis?</vt:lpstr>
      <vt:lpstr>Drying: Image analysis vs Capacitance during drying of 0.05 µL 5%sucrose</vt:lpstr>
      <vt:lpstr>Dielectric loss or dielectric permittivity analysis?</vt:lpstr>
      <vt:lpstr>PowerPoint Presentation</vt:lpstr>
      <vt:lpstr>PowerPoint Presentation</vt:lpstr>
      <vt:lpstr>PowerPoint Presentation</vt:lpstr>
      <vt:lpstr>TASC – image analysis of sucrose solution </vt:lpstr>
      <vt:lpstr>Collapse Observation at 1 kHz</vt:lpstr>
      <vt:lpstr>Take home messages (from measurements at 1.6 KHz)</vt:lpstr>
      <vt:lpstr>Acknowledgements </vt:lpstr>
      <vt:lpstr>Thank you for listening</vt:lpstr>
      <vt:lpstr>Through Vial Impedance Spectroscopy (TVIS)</vt:lpstr>
      <vt:lpstr>Temperature Calibration</vt:lpstr>
      <vt:lpstr>Temperature Prediction in Primary Drying</vt:lpstr>
      <vt:lpstr>Compensation  of C″PEAK by T(FPEAK)</vt:lpstr>
      <vt:lpstr>Drying rate calculation</vt:lpstr>
      <vt:lpstr>Summary</vt:lpstr>
      <vt:lpstr>Future Work</vt:lpstr>
      <vt:lpstr>Further Reading</vt:lpstr>
      <vt:lpstr>Further Reading</vt:lpstr>
      <vt:lpstr>PowerPoint Presentation</vt:lpstr>
      <vt:lpstr>Glass Transition (Tgʹ) Determination</vt:lpstr>
      <vt:lpstr>Lactose Dried Product Resistance (RP)</vt:lpstr>
      <vt:lpstr>Lactose Dried Product Resistance (RP)</vt:lpstr>
      <vt:lpstr>Examples of Biopharmaceuticals Therapy</vt:lpstr>
      <vt:lpstr>Monoclonal antibodies (mAb)</vt:lpstr>
      <vt:lpstr>Interdigitated electrodes</vt:lpstr>
      <vt:lpstr>Example interdigitated electrode (gold on glass)</vt:lpstr>
      <vt:lpstr>Design of IDE holder</vt:lpstr>
    </vt:vector>
  </TitlesOfParts>
  <Company>De Montfort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Yowwares Jeeraruangrattana</dc:creator>
  <cp:lastModifiedBy>Geoff Smith</cp:lastModifiedBy>
  <cp:revision>1708</cp:revision>
  <cp:lastPrinted>2017-06-21T21:32:44Z</cp:lastPrinted>
  <dcterms:created xsi:type="dcterms:W3CDTF">2016-06-03T11:40:17Z</dcterms:created>
  <dcterms:modified xsi:type="dcterms:W3CDTF">2020-10-23T13:29:36Z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0x010100865C46764B09F04CB494E19DFBE24530</vt:lpwstr>
  </property>
</Properties>
</file>